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321" r:id="rId7"/>
    <p:sldId id="354" r:id="rId8"/>
    <p:sldId id="353" r:id="rId9"/>
    <p:sldId id="347" r:id="rId10"/>
    <p:sldId id="340" r:id="rId11"/>
    <p:sldId id="314" r:id="rId12"/>
    <p:sldId id="265" r:id="rId13"/>
    <p:sldId id="371" r:id="rId14"/>
    <p:sldId id="351" r:id="rId15"/>
    <p:sldId id="341" r:id="rId16"/>
    <p:sldId id="366" r:id="rId17"/>
    <p:sldId id="372" r:id="rId18"/>
    <p:sldId id="294" r:id="rId19"/>
    <p:sldId id="363" r:id="rId20"/>
    <p:sldId id="373" r:id="rId21"/>
    <p:sldId id="374" r:id="rId22"/>
    <p:sldId id="267" r:id="rId23"/>
    <p:sldId id="272" r:id="rId24"/>
    <p:sldId id="369" r:id="rId25"/>
    <p:sldId id="368" r:id="rId26"/>
    <p:sldId id="274" r:id="rId27"/>
    <p:sldId id="303" r:id="rId28"/>
    <p:sldId id="302" r:id="rId29"/>
    <p:sldId id="301" r:id="rId30"/>
    <p:sldId id="308" r:id="rId31"/>
    <p:sldId id="364" r:id="rId32"/>
    <p:sldId id="370" r:id="rId33"/>
    <p:sldId id="287" r:id="rId34"/>
    <p:sldId id="325" r:id="rId35"/>
    <p:sldId id="282" r:id="rId36"/>
    <p:sldId id="289" r:id="rId37"/>
  </p:sldIdLst>
  <p:sldSz cx="12192000" cy="6858000"/>
  <p:notesSz cx="9934575" cy="68024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AF"/>
    <a:srgbClr val="FDE0AD"/>
    <a:srgbClr val="E7E7E7"/>
    <a:srgbClr val="FFD7AF"/>
    <a:srgbClr val="FFCC99"/>
    <a:srgbClr val="FF9999"/>
    <a:srgbClr val="FF7C80"/>
    <a:srgbClr val="99CC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8"/>
    <p:restoredTop sz="81129" autoAdjust="0"/>
  </p:normalViewPr>
  <p:slideViewPr>
    <p:cSldViewPr snapToGrid="0">
      <p:cViewPr>
        <p:scale>
          <a:sx n="110" d="100"/>
          <a:sy n="110" d="100"/>
        </p:scale>
        <p:origin x="800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ushima Kazuki" userId="68ea272170cf9a0e" providerId="LiveId" clId="{49C5AC41-3864-364F-8A1C-A0AE7D7C775B}"/>
    <pc:docChg chg="undo custSel addSld delSld modSld">
      <pc:chgData name="Matsushima Kazuki" userId="68ea272170cf9a0e" providerId="LiveId" clId="{49C5AC41-3864-364F-8A1C-A0AE7D7C775B}" dt="2021-02-08T15:55:24.154" v="1446" actId="20577"/>
      <pc:docMkLst>
        <pc:docMk/>
      </pc:docMkLst>
      <pc:sldChg chg="modNotesTx">
        <pc:chgData name="Matsushima Kazuki" userId="68ea272170cf9a0e" providerId="LiveId" clId="{49C5AC41-3864-364F-8A1C-A0AE7D7C775B}" dt="2021-02-08T05:31:33.815" v="176" actId="20577"/>
        <pc:sldMkLst>
          <pc:docMk/>
          <pc:sldMk cId="638700398" sldId="258"/>
        </pc:sldMkLst>
      </pc:sldChg>
      <pc:sldChg chg="modSp mod">
        <pc:chgData name="Matsushima Kazuki" userId="68ea272170cf9a0e" providerId="LiveId" clId="{49C5AC41-3864-364F-8A1C-A0AE7D7C775B}" dt="2021-02-08T06:25:20.713" v="1299" actId="20577"/>
        <pc:sldMkLst>
          <pc:docMk/>
          <pc:sldMk cId="1023813633" sldId="259"/>
        </pc:sldMkLst>
        <pc:spChg chg="mod">
          <ac:chgData name="Matsushima Kazuki" userId="68ea272170cf9a0e" providerId="LiveId" clId="{49C5AC41-3864-364F-8A1C-A0AE7D7C775B}" dt="2021-02-08T06:25:20.713" v="1299" actId="20577"/>
          <ac:spMkLst>
            <pc:docMk/>
            <pc:sldMk cId="1023813633" sldId="259"/>
            <ac:spMk id="3" creationId="{67D71DD2-C85D-4BF5-A31D-2DE587B218B6}"/>
          </ac:spMkLst>
        </pc:spChg>
      </pc:sldChg>
      <pc:sldChg chg="modNotesTx">
        <pc:chgData name="Matsushima Kazuki" userId="68ea272170cf9a0e" providerId="LiveId" clId="{49C5AC41-3864-364F-8A1C-A0AE7D7C775B}" dt="2021-02-08T05:58:18.145" v="1073" actId="20577"/>
        <pc:sldMkLst>
          <pc:docMk/>
          <pc:sldMk cId="2309039097" sldId="272"/>
        </pc:sldMkLst>
      </pc:sldChg>
      <pc:sldChg chg="modNotesTx">
        <pc:chgData name="Matsushima Kazuki" userId="68ea272170cf9a0e" providerId="LiveId" clId="{49C5AC41-3864-364F-8A1C-A0AE7D7C775B}" dt="2021-02-08T05:32:07.633" v="295" actId="20577"/>
        <pc:sldMkLst>
          <pc:docMk/>
          <pc:sldMk cId="757617013" sldId="321"/>
        </pc:sldMkLst>
      </pc:sldChg>
      <pc:sldChg chg="del">
        <pc:chgData name="Matsushima Kazuki" userId="68ea272170cf9a0e" providerId="LiveId" clId="{49C5AC41-3864-364F-8A1C-A0AE7D7C775B}" dt="2021-02-08T05:43:46.991" v="934" actId="2696"/>
        <pc:sldMkLst>
          <pc:docMk/>
          <pc:sldMk cId="3898956328" sldId="331"/>
        </pc:sldMkLst>
      </pc:sldChg>
      <pc:sldChg chg="modNotesTx">
        <pc:chgData name="Matsushima Kazuki" userId="68ea272170cf9a0e" providerId="LiveId" clId="{49C5AC41-3864-364F-8A1C-A0AE7D7C775B}" dt="2021-02-08T05:40:41.285" v="913" actId="20577"/>
        <pc:sldMkLst>
          <pc:docMk/>
          <pc:sldMk cId="199804383" sldId="341"/>
        </pc:sldMkLst>
      </pc:sldChg>
      <pc:sldChg chg="modSp mod modNotesTx">
        <pc:chgData name="Matsushima Kazuki" userId="68ea272170cf9a0e" providerId="LiveId" clId="{49C5AC41-3864-364F-8A1C-A0AE7D7C775B}" dt="2021-02-08T06:14:54.114" v="1296" actId="20577"/>
        <pc:sldMkLst>
          <pc:docMk/>
          <pc:sldMk cId="4021087935" sldId="347"/>
        </pc:sldMkLst>
        <pc:spChg chg="mod">
          <ac:chgData name="Matsushima Kazuki" userId="68ea272170cf9a0e" providerId="LiveId" clId="{49C5AC41-3864-364F-8A1C-A0AE7D7C775B}" dt="2021-02-08T06:14:54.114" v="1296" actId="20577"/>
          <ac:spMkLst>
            <pc:docMk/>
            <pc:sldMk cId="4021087935" sldId="347"/>
            <ac:spMk id="19" creationId="{5DC64994-6427-2343-8C09-315AAAA8EB90}"/>
          </ac:spMkLst>
        </pc:spChg>
      </pc:sldChg>
      <pc:sldChg chg="modNotesTx">
        <pc:chgData name="Matsushima Kazuki" userId="68ea272170cf9a0e" providerId="LiveId" clId="{49C5AC41-3864-364F-8A1C-A0AE7D7C775B}" dt="2021-02-08T05:40:14.043" v="862" actId="20577"/>
        <pc:sldMkLst>
          <pc:docMk/>
          <pc:sldMk cId="6873913" sldId="351"/>
        </pc:sldMkLst>
      </pc:sldChg>
      <pc:sldChg chg="addSp delSp modSp mod">
        <pc:chgData name="Matsushima Kazuki" userId="68ea272170cf9a0e" providerId="LiveId" clId="{49C5AC41-3864-364F-8A1C-A0AE7D7C775B}" dt="2021-02-08T05:37:23.229" v="596" actId="14100"/>
        <pc:sldMkLst>
          <pc:docMk/>
          <pc:sldMk cId="1953487211" sldId="353"/>
        </pc:sldMkLst>
        <pc:spChg chg="del mod">
          <ac:chgData name="Matsushima Kazuki" userId="68ea272170cf9a0e" providerId="LiveId" clId="{49C5AC41-3864-364F-8A1C-A0AE7D7C775B}" dt="2021-02-08T05:35:48.754" v="440" actId="478"/>
          <ac:spMkLst>
            <pc:docMk/>
            <pc:sldMk cId="1953487211" sldId="353"/>
            <ac:spMk id="5" creationId="{828DD6A0-5C9B-48F4-A5BC-659F9C28E505}"/>
          </ac:spMkLst>
        </pc:spChg>
        <pc:spChg chg="add mod">
          <ac:chgData name="Matsushima Kazuki" userId="68ea272170cf9a0e" providerId="LiveId" clId="{49C5AC41-3864-364F-8A1C-A0AE7D7C775B}" dt="2021-02-08T05:36:22.443" v="504" actId="1035"/>
          <ac:spMkLst>
            <pc:docMk/>
            <pc:sldMk cId="1953487211" sldId="353"/>
            <ac:spMk id="7" creationId="{859EC50B-B0A4-334B-8DE6-CBC3EE2A4857}"/>
          </ac:spMkLst>
        </pc:spChg>
        <pc:spChg chg="add mod">
          <ac:chgData name="Matsushima Kazuki" userId="68ea272170cf9a0e" providerId="LiveId" clId="{49C5AC41-3864-364F-8A1C-A0AE7D7C775B}" dt="2021-02-08T05:35:33.573" v="438" actId="1076"/>
          <ac:spMkLst>
            <pc:docMk/>
            <pc:sldMk cId="1953487211" sldId="353"/>
            <ac:spMk id="8" creationId="{029F11B2-1112-1147-ACC6-BA96E7D25862}"/>
          </ac:spMkLst>
        </pc:spChg>
        <pc:spChg chg="add mod">
          <ac:chgData name="Matsushima Kazuki" userId="68ea272170cf9a0e" providerId="LiveId" clId="{49C5AC41-3864-364F-8A1C-A0AE7D7C775B}" dt="2021-02-08T05:37:23.229" v="596" actId="14100"/>
          <ac:spMkLst>
            <pc:docMk/>
            <pc:sldMk cId="1953487211" sldId="353"/>
            <ac:spMk id="9" creationId="{12E0047C-60AB-1A4F-B95E-A2195B46BDEE}"/>
          </ac:spMkLst>
        </pc:spChg>
        <pc:spChg chg="add mod">
          <ac:chgData name="Matsushima Kazuki" userId="68ea272170cf9a0e" providerId="LiveId" clId="{49C5AC41-3864-364F-8A1C-A0AE7D7C775B}" dt="2021-02-08T05:36:46.803" v="511" actId="1036"/>
          <ac:spMkLst>
            <pc:docMk/>
            <pc:sldMk cId="1953487211" sldId="353"/>
            <ac:spMk id="10" creationId="{7A1A5399-BA21-684E-8AFE-25FB91110ADF}"/>
          </ac:spMkLst>
        </pc:spChg>
      </pc:sldChg>
      <pc:sldChg chg="addSp delSp modSp mod">
        <pc:chgData name="Matsushima Kazuki" userId="68ea272170cf9a0e" providerId="LiveId" clId="{49C5AC41-3864-364F-8A1C-A0AE7D7C775B}" dt="2021-02-08T05:35:10.843" v="433" actId="1076"/>
        <pc:sldMkLst>
          <pc:docMk/>
          <pc:sldMk cId="1220186580" sldId="354"/>
        </pc:sldMkLst>
        <pc:spChg chg="add del">
          <ac:chgData name="Matsushima Kazuki" userId="68ea272170cf9a0e" providerId="LiveId" clId="{49C5AC41-3864-364F-8A1C-A0AE7D7C775B}" dt="2021-02-08T05:32:54.867" v="299" actId="478"/>
          <ac:spMkLst>
            <pc:docMk/>
            <pc:sldMk cId="1220186580" sldId="354"/>
            <ac:spMk id="3" creationId="{A55ACF0A-AF01-BC4F-B1BF-336300EB6BD3}"/>
          </ac:spMkLst>
        </pc:spChg>
        <pc:spChg chg="del mod">
          <ac:chgData name="Matsushima Kazuki" userId="68ea272170cf9a0e" providerId="LiveId" clId="{49C5AC41-3864-364F-8A1C-A0AE7D7C775B}" dt="2021-02-08T05:32:29.148" v="297" actId="478"/>
          <ac:spMkLst>
            <pc:docMk/>
            <pc:sldMk cId="1220186580" sldId="354"/>
            <ac:spMk id="5" creationId="{8E065F96-471E-48C4-BC55-172CA0AEE222}"/>
          </ac:spMkLst>
        </pc:spChg>
        <pc:spChg chg="add mod">
          <ac:chgData name="Matsushima Kazuki" userId="68ea272170cf9a0e" providerId="LiveId" clId="{49C5AC41-3864-364F-8A1C-A0AE7D7C775B}" dt="2021-02-08T05:35:10.843" v="433" actId="1076"/>
          <ac:spMkLst>
            <pc:docMk/>
            <pc:sldMk cId="1220186580" sldId="354"/>
            <ac:spMk id="7" creationId="{A5272A78-1D66-1F48-904E-82C1E33C5E55}"/>
          </ac:spMkLst>
        </pc:spChg>
        <pc:spChg chg="add del mod">
          <ac:chgData name="Matsushima Kazuki" userId="68ea272170cf9a0e" providerId="LiveId" clId="{49C5AC41-3864-364F-8A1C-A0AE7D7C775B}" dt="2021-02-08T05:33:34.207" v="306" actId="478"/>
          <ac:spMkLst>
            <pc:docMk/>
            <pc:sldMk cId="1220186580" sldId="354"/>
            <ac:spMk id="8" creationId="{8C0CC91C-0DAD-F54B-95A7-AD1C9840036F}"/>
          </ac:spMkLst>
        </pc:spChg>
        <pc:spChg chg="add mod">
          <ac:chgData name="Matsushima Kazuki" userId="68ea272170cf9a0e" providerId="LiveId" clId="{49C5AC41-3864-364F-8A1C-A0AE7D7C775B}" dt="2021-02-08T05:35:05.725" v="432" actId="1076"/>
          <ac:spMkLst>
            <pc:docMk/>
            <pc:sldMk cId="1220186580" sldId="354"/>
            <ac:spMk id="9" creationId="{0195C286-04D8-724E-86F1-E4C0ADCFC84B}"/>
          </ac:spMkLst>
        </pc:spChg>
      </pc:sldChg>
      <pc:sldChg chg="modSp mod">
        <pc:chgData name="Matsushima Kazuki" userId="68ea272170cf9a0e" providerId="LiveId" clId="{49C5AC41-3864-364F-8A1C-A0AE7D7C775B}" dt="2021-02-08T15:54:15.646" v="1445" actId="1076"/>
        <pc:sldMkLst>
          <pc:docMk/>
          <pc:sldMk cId="989414929" sldId="366"/>
        </pc:sldMkLst>
        <pc:spChg chg="mod">
          <ac:chgData name="Matsushima Kazuki" userId="68ea272170cf9a0e" providerId="LiveId" clId="{49C5AC41-3864-364F-8A1C-A0AE7D7C775B}" dt="2021-02-08T15:54:15.646" v="1445" actId="1076"/>
          <ac:spMkLst>
            <pc:docMk/>
            <pc:sldMk cId="989414929" sldId="366"/>
            <ac:spMk id="3" creationId="{025AA0AE-909E-4373-98D5-42082E1288D1}"/>
          </ac:spMkLst>
        </pc:spChg>
      </pc:sldChg>
      <pc:sldChg chg="modSp mod">
        <pc:chgData name="Matsushima Kazuki" userId="68ea272170cf9a0e" providerId="LiveId" clId="{49C5AC41-3864-364F-8A1C-A0AE7D7C775B}" dt="2021-02-08T15:55:24.154" v="1446" actId="20577"/>
        <pc:sldMkLst>
          <pc:docMk/>
          <pc:sldMk cId="1233156165" sldId="368"/>
        </pc:sldMkLst>
        <pc:spChg chg="mod">
          <ac:chgData name="Matsushima Kazuki" userId="68ea272170cf9a0e" providerId="LiveId" clId="{49C5AC41-3864-364F-8A1C-A0AE7D7C775B}" dt="2021-02-08T15:55:24.154" v="1446" actId="20577"/>
          <ac:spMkLst>
            <pc:docMk/>
            <pc:sldMk cId="1233156165" sldId="368"/>
            <ac:spMk id="3" creationId="{A155D993-048A-4789-A0A4-395D8C7CA33C}"/>
          </ac:spMkLst>
        </pc:spChg>
      </pc:sldChg>
      <pc:sldChg chg="modNotesTx">
        <pc:chgData name="Matsushima Kazuki" userId="68ea272170cf9a0e" providerId="LiveId" clId="{49C5AC41-3864-364F-8A1C-A0AE7D7C775B}" dt="2021-02-08T05:39:04.482" v="675" actId="20577"/>
        <pc:sldMkLst>
          <pc:docMk/>
          <pc:sldMk cId="2233378635" sldId="371"/>
        </pc:sldMkLst>
      </pc:sldChg>
      <pc:sldChg chg="modSp add mod modNotesTx">
        <pc:chgData name="Matsushima Kazuki" userId="68ea272170cf9a0e" providerId="LiveId" clId="{49C5AC41-3864-364F-8A1C-A0AE7D7C775B}" dt="2021-02-08T05:59:10.059" v="1273" actId="20577"/>
        <pc:sldMkLst>
          <pc:docMk/>
          <pc:sldMk cId="1459652335" sldId="374"/>
        </pc:sldMkLst>
        <pc:spChg chg="mod">
          <ac:chgData name="Matsushima Kazuki" userId="68ea272170cf9a0e" providerId="LiveId" clId="{49C5AC41-3864-364F-8A1C-A0AE7D7C775B}" dt="2021-02-08T05:41:51.073" v="931" actId="167"/>
          <ac:spMkLst>
            <pc:docMk/>
            <pc:sldMk cId="1459652335" sldId="374"/>
            <ac:spMk id="8" creationId="{764A8685-8523-5345-AA63-CA4442AAE799}"/>
          </ac:spMkLst>
        </pc:spChg>
        <pc:spChg chg="mod">
          <ac:chgData name="Matsushima Kazuki" userId="68ea272170cf9a0e" providerId="LiveId" clId="{49C5AC41-3864-364F-8A1C-A0AE7D7C775B}" dt="2021-02-08T05:41:57.125" v="932" actId="1076"/>
          <ac:spMkLst>
            <pc:docMk/>
            <pc:sldMk cId="1459652335" sldId="374"/>
            <ac:spMk id="9" creationId="{89091FF5-6CE2-1B48-BEBC-5F022CBD193B}"/>
          </ac:spMkLst>
        </pc:spChg>
        <pc:spChg chg="mod">
          <ac:chgData name="Matsushima Kazuki" userId="68ea272170cf9a0e" providerId="LiveId" clId="{49C5AC41-3864-364F-8A1C-A0AE7D7C775B}" dt="2021-02-08T05:42:01.430" v="933" actId="1076"/>
          <ac:spMkLst>
            <pc:docMk/>
            <pc:sldMk cId="1459652335" sldId="374"/>
            <ac:spMk id="10" creationId="{6BE3E7B0-32CD-F148-A491-634F9C3538E5}"/>
          </ac:spMkLst>
        </pc:spChg>
        <pc:graphicFrameChg chg="mod">
          <ac:chgData name="Matsushima Kazuki" userId="68ea272170cf9a0e" providerId="LiveId" clId="{49C5AC41-3864-364F-8A1C-A0AE7D7C775B}" dt="2021-02-08T05:41:11.854" v="916" actId="1076"/>
          <ac:graphicFrameMkLst>
            <pc:docMk/>
            <pc:sldMk cId="1459652335" sldId="374"/>
            <ac:graphicFrameMk id="11" creationId="{E687F8D8-58DF-0144-B0E2-D46BB5E81701}"/>
          </ac:graphicFrameMkLst>
        </pc:graphicFrameChg>
        <pc:picChg chg="mod">
          <ac:chgData name="Matsushima Kazuki" userId="68ea272170cf9a0e" providerId="LiveId" clId="{49C5AC41-3864-364F-8A1C-A0AE7D7C775B}" dt="2021-02-08T05:41:51.073" v="931" actId="167"/>
          <ac:picMkLst>
            <pc:docMk/>
            <pc:sldMk cId="1459652335" sldId="374"/>
            <ac:picMk id="5" creationId="{FE3459CD-4AED-4661-B8C1-3AE1EFCD13FC}"/>
          </ac:picMkLst>
        </pc:picChg>
      </pc:sldChg>
    </pc:docChg>
  </pc:docChgLst>
  <pc:docChgLst>
    <pc:chgData userId="68ea272170cf9a0e" providerId="LiveId" clId="{128149EF-D94D-4334-8334-ECC6038646D7}"/>
    <pc:docChg chg="undo modSld">
      <pc:chgData name="" userId="68ea272170cf9a0e" providerId="LiveId" clId="{128149EF-D94D-4334-8334-ECC6038646D7}" dt="2021-02-09T04:10:16.182" v="802"/>
      <pc:docMkLst>
        <pc:docMk/>
      </pc:docMkLst>
      <pc:sldChg chg="modSp">
        <pc:chgData name="" userId="68ea272170cf9a0e" providerId="LiveId" clId="{128149EF-D94D-4334-8334-ECC6038646D7}" dt="2021-02-07T10:09:57.775" v="2" actId="20577"/>
        <pc:sldMkLst>
          <pc:docMk/>
          <pc:sldMk cId="1008507943" sldId="274"/>
        </pc:sldMkLst>
        <pc:spChg chg="mod">
          <ac:chgData name="" userId="68ea272170cf9a0e" providerId="LiveId" clId="{128149EF-D94D-4334-8334-ECC6038646D7}" dt="2021-02-07T10:09:57.775" v="2" actId="20577"/>
          <ac:spMkLst>
            <pc:docMk/>
            <pc:sldMk cId="1008507943" sldId="274"/>
            <ac:spMk id="3" creationId="{C3F65242-51C7-2E41-9B3D-930937E602B2}"/>
          </ac:spMkLst>
        </pc:spChg>
      </pc:sldChg>
      <pc:sldChg chg="modSp">
        <pc:chgData name="" userId="68ea272170cf9a0e" providerId="LiveId" clId="{128149EF-D94D-4334-8334-ECC6038646D7}" dt="2021-02-07T10:10:17.602" v="9" actId="20577"/>
        <pc:sldMkLst>
          <pc:docMk/>
          <pc:sldMk cId="1413206027" sldId="302"/>
        </pc:sldMkLst>
        <pc:spChg chg="mod">
          <ac:chgData name="" userId="68ea272170cf9a0e" providerId="LiveId" clId="{128149EF-D94D-4334-8334-ECC6038646D7}" dt="2021-02-07T10:10:17.602" v="9" actId="20577"/>
          <ac:spMkLst>
            <pc:docMk/>
            <pc:sldMk cId="1413206027" sldId="302"/>
            <ac:spMk id="3" creationId="{C3F65242-51C7-2E41-9B3D-930937E602B2}"/>
          </ac:spMkLst>
        </pc:spChg>
      </pc:sldChg>
      <pc:sldChg chg="modSp">
        <pc:chgData name="" userId="68ea272170cf9a0e" providerId="LiveId" clId="{128149EF-D94D-4334-8334-ECC6038646D7}" dt="2021-02-07T10:10:10.753" v="6" actId="20577"/>
        <pc:sldMkLst>
          <pc:docMk/>
          <pc:sldMk cId="1658876535" sldId="303"/>
        </pc:sldMkLst>
        <pc:spChg chg="mod">
          <ac:chgData name="" userId="68ea272170cf9a0e" providerId="LiveId" clId="{128149EF-D94D-4334-8334-ECC6038646D7}" dt="2021-02-07T10:10:10.753" v="6" actId="20577"/>
          <ac:spMkLst>
            <pc:docMk/>
            <pc:sldMk cId="1658876535" sldId="303"/>
            <ac:spMk id="3" creationId="{C3F65242-51C7-2E41-9B3D-930937E602B2}"/>
          </ac:spMkLst>
        </pc:spChg>
      </pc:sldChg>
      <pc:sldChg chg="modSp">
        <pc:chgData name="" userId="68ea272170cf9a0e" providerId="LiveId" clId="{128149EF-D94D-4334-8334-ECC6038646D7}" dt="2021-02-09T04:10:16.182" v="802"/>
        <pc:sldMkLst>
          <pc:docMk/>
          <pc:sldMk cId="989414929" sldId="366"/>
        </pc:sldMkLst>
        <pc:spChg chg="mod">
          <ac:chgData name="" userId="68ea272170cf9a0e" providerId="LiveId" clId="{128149EF-D94D-4334-8334-ECC6038646D7}" dt="2021-02-09T04:10:16.182" v="802"/>
          <ac:spMkLst>
            <pc:docMk/>
            <pc:sldMk cId="989414929" sldId="366"/>
            <ac:spMk id="3" creationId="{025AA0AE-909E-4373-98D5-42082E1288D1}"/>
          </ac:spMkLst>
        </pc:spChg>
        <pc:spChg chg="mod">
          <ac:chgData name="" userId="68ea272170cf9a0e" providerId="LiveId" clId="{128149EF-D94D-4334-8334-ECC6038646D7}" dt="2021-02-09T04:00:24.426" v="663" actId="1076"/>
          <ac:spMkLst>
            <pc:docMk/>
            <pc:sldMk cId="989414929" sldId="366"/>
            <ac:spMk id="6" creationId="{2AF77AA6-0AE5-408E-AFEC-AFFD21950982}"/>
          </ac:spMkLst>
        </pc:spChg>
        <pc:spChg chg="mod">
          <ac:chgData name="" userId="68ea272170cf9a0e" providerId="LiveId" clId="{128149EF-D94D-4334-8334-ECC6038646D7}" dt="2021-02-09T03:37:30.394" v="662" actId="1076"/>
          <ac:spMkLst>
            <pc:docMk/>
            <pc:sldMk cId="989414929" sldId="366"/>
            <ac:spMk id="8" creationId="{B33376D8-665A-4367-B42F-75304038FF34}"/>
          </ac:spMkLst>
        </pc:spChg>
        <pc:spChg chg="mod">
          <ac:chgData name="" userId="68ea272170cf9a0e" providerId="LiveId" clId="{128149EF-D94D-4334-8334-ECC6038646D7}" dt="2021-02-09T04:09:19.809" v="664" actId="1076"/>
          <ac:spMkLst>
            <pc:docMk/>
            <pc:sldMk cId="989414929" sldId="366"/>
            <ac:spMk id="13" creationId="{6F183096-0691-41C4-9278-EA5BBD28E8A9}"/>
          </ac:spMkLst>
        </pc:spChg>
        <pc:picChg chg="mod">
          <ac:chgData name="" userId="68ea272170cf9a0e" providerId="LiveId" clId="{128149EF-D94D-4334-8334-ECC6038646D7}" dt="2021-02-09T03:37:24.398" v="660" actId="1076"/>
          <ac:picMkLst>
            <pc:docMk/>
            <pc:sldMk cId="989414929" sldId="366"/>
            <ac:picMk id="9" creationId="{E47EDAFA-618F-46BB-9238-D6F5F1B8FC84}"/>
          </ac:picMkLst>
        </pc:picChg>
        <pc:picChg chg="mod">
          <ac:chgData name="" userId="68ea272170cf9a0e" providerId="LiveId" clId="{128149EF-D94D-4334-8334-ECC6038646D7}" dt="2021-02-09T03:37:24.398" v="660" actId="1076"/>
          <ac:picMkLst>
            <pc:docMk/>
            <pc:sldMk cId="989414929" sldId="366"/>
            <ac:picMk id="12" creationId="{95864CDC-F945-4410-A13D-1ACFE082D4E8}"/>
          </ac:picMkLst>
        </pc:picChg>
      </pc:sldChg>
    </pc:docChg>
  </pc:docChgLst>
  <pc:docChgLst>
    <pc:chgData userId="68ea272170cf9a0e" providerId="LiveId" clId="{D0DC6360-6B26-4932-8E8F-D3D166734973}"/>
    <pc:docChg chg="undo addSld modSld">
      <pc:chgData name="" userId="68ea272170cf9a0e" providerId="LiveId" clId="{D0DC6360-6B26-4932-8E8F-D3D166734973}" dt="2021-01-27T06:31:22.967" v="12" actId="5793"/>
      <pc:docMkLst>
        <pc:docMk/>
      </pc:docMkLst>
    </pc:docChg>
  </pc:docChgLst>
  <pc:docChgLst>
    <pc:chgData name="Matsushima Kazuki" userId="68ea272170cf9a0e" providerId="LiveId" clId="{F68FF04E-45DF-574F-8E88-4DC6FA056F43}"/>
    <pc:docChg chg="undo redo custSel addSld delSld modSld sldOrd">
      <pc:chgData name="Matsushima Kazuki" userId="68ea272170cf9a0e" providerId="LiveId" clId="{F68FF04E-45DF-574F-8E88-4DC6FA056F43}" dt="2021-02-02T17:28:50.960" v="2541" actId="20577"/>
      <pc:docMkLst>
        <pc:docMk/>
      </pc:docMkLst>
      <pc:sldChg chg="add del">
        <pc:chgData name="Matsushima Kazuki" userId="68ea272170cf9a0e" providerId="LiveId" clId="{F68FF04E-45DF-574F-8E88-4DC6FA056F43}" dt="2021-02-02T16:30:47.004" v="1699" actId="2696"/>
        <pc:sldMkLst>
          <pc:docMk/>
          <pc:sldMk cId="3009652886" sldId="265"/>
        </pc:sldMkLst>
      </pc:sldChg>
      <pc:sldChg chg="modSp mod">
        <pc:chgData name="Matsushima Kazuki" userId="68ea272170cf9a0e" providerId="LiveId" clId="{F68FF04E-45DF-574F-8E88-4DC6FA056F43}" dt="2021-02-02T17:24:32.272" v="2464" actId="6549"/>
        <pc:sldMkLst>
          <pc:docMk/>
          <pc:sldMk cId="3697281123" sldId="282"/>
        </pc:sldMkLst>
        <pc:spChg chg="mod">
          <ac:chgData name="Matsushima Kazuki" userId="68ea272170cf9a0e" providerId="LiveId" clId="{F68FF04E-45DF-574F-8E88-4DC6FA056F43}" dt="2021-02-02T17:24:32.272" v="2464" actId="6549"/>
          <ac:spMkLst>
            <pc:docMk/>
            <pc:sldMk cId="3697281123" sldId="282"/>
            <ac:spMk id="3" creationId="{E50FEA82-EBA0-0941-8511-CE95DA9C9F7A}"/>
          </ac:spMkLst>
        </pc:spChg>
      </pc:sldChg>
      <pc:sldChg chg="modSp mod ord">
        <pc:chgData name="Matsushima Kazuki" userId="68ea272170cf9a0e" providerId="LiveId" clId="{F68FF04E-45DF-574F-8E88-4DC6FA056F43}" dt="2021-02-02T17:28:50.960" v="2541" actId="20577"/>
        <pc:sldMkLst>
          <pc:docMk/>
          <pc:sldMk cId="2975480743" sldId="314"/>
        </pc:sldMkLst>
        <pc:spChg chg="mod">
          <ac:chgData name="Matsushima Kazuki" userId="68ea272170cf9a0e" providerId="LiveId" clId="{F68FF04E-45DF-574F-8E88-4DC6FA056F43}" dt="2021-02-02T17:28:50.960" v="2541" actId="20577"/>
          <ac:spMkLst>
            <pc:docMk/>
            <pc:sldMk cId="2975480743" sldId="314"/>
            <ac:spMk id="2" creationId="{33E7C68B-6439-44DA-9BF7-E9B859908A65}"/>
          </ac:spMkLst>
        </pc:spChg>
        <pc:spChg chg="mod">
          <ac:chgData name="Matsushima Kazuki" userId="68ea272170cf9a0e" providerId="LiveId" clId="{F68FF04E-45DF-574F-8E88-4DC6FA056F43}" dt="2021-02-02T17:28:42.572" v="2519" actId="12"/>
          <ac:spMkLst>
            <pc:docMk/>
            <pc:sldMk cId="2975480743" sldId="314"/>
            <ac:spMk id="3" creationId="{C9AC2056-FC17-4843-823E-6841B1CF8C7F}"/>
          </ac:spMkLst>
        </pc:spChg>
      </pc:sldChg>
      <pc:sldChg chg="modSp new mod">
        <pc:chgData name="Matsushima Kazuki" userId="68ea272170cf9a0e" providerId="LiveId" clId="{F68FF04E-45DF-574F-8E88-4DC6FA056F43}" dt="2021-02-02T16:23:25.334" v="1326" actId="20577"/>
        <pc:sldMkLst>
          <pc:docMk/>
          <pc:sldMk cId="3764661793" sldId="340"/>
        </pc:sldMkLst>
        <pc:spChg chg="mod">
          <ac:chgData name="Matsushima Kazuki" userId="68ea272170cf9a0e" providerId="LiveId" clId="{F68FF04E-45DF-574F-8E88-4DC6FA056F43}" dt="2021-02-02T16:08:34.918" v="243" actId="20577"/>
          <ac:spMkLst>
            <pc:docMk/>
            <pc:sldMk cId="3764661793" sldId="340"/>
            <ac:spMk id="2" creationId="{6CB2ACA2-B148-5344-ABF3-FCACCF63EFA3}"/>
          </ac:spMkLst>
        </pc:spChg>
        <pc:spChg chg="mod">
          <ac:chgData name="Matsushima Kazuki" userId="68ea272170cf9a0e" providerId="LiveId" clId="{F68FF04E-45DF-574F-8E88-4DC6FA056F43}" dt="2021-02-02T16:23:25.334" v="1326" actId="20577"/>
          <ac:spMkLst>
            <pc:docMk/>
            <pc:sldMk cId="3764661793" sldId="340"/>
            <ac:spMk id="3" creationId="{B5CAE417-5B51-7E4B-A34F-24C7F562A7E6}"/>
          </ac:spMkLst>
        </pc:spChg>
      </pc:sldChg>
      <pc:sldChg chg="addSp modSp new mod">
        <pc:chgData name="Matsushima Kazuki" userId="68ea272170cf9a0e" providerId="LiveId" clId="{F68FF04E-45DF-574F-8E88-4DC6FA056F43}" dt="2021-02-02T16:39:07.057" v="2051" actId="20577"/>
        <pc:sldMkLst>
          <pc:docMk/>
          <pc:sldMk cId="199804383" sldId="341"/>
        </pc:sldMkLst>
        <pc:spChg chg="mod">
          <ac:chgData name="Matsushima Kazuki" userId="68ea272170cf9a0e" providerId="LiveId" clId="{F68FF04E-45DF-574F-8E88-4DC6FA056F43}" dt="2021-02-02T16:30:57.554" v="1728" actId="20577"/>
          <ac:spMkLst>
            <pc:docMk/>
            <pc:sldMk cId="199804383" sldId="341"/>
            <ac:spMk id="2" creationId="{7BAB852F-B84F-0944-8421-4E8D463838C9}"/>
          </ac:spMkLst>
        </pc:spChg>
        <pc:spChg chg="mod">
          <ac:chgData name="Matsushima Kazuki" userId="68ea272170cf9a0e" providerId="LiveId" clId="{F68FF04E-45DF-574F-8E88-4DC6FA056F43}" dt="2021-02-02T16:39:07.057" v="2051" actId="20577"/>
          <ac:spMkLst>
            <pc:docMk/>
            <pc:sldMk cId="199804383" sldId="341"/>
            <ac:spMk id="3" creationId="{EA724F09-A95C-854E-AF11-57EB52971DCF}"/>
          </ac:spMkLst>
        </pc:spChg>
        <pc:picChg chg="add mod">
          <ac:chgData name="Matsushima Kazuki" userId="68ea272170cf9a0e" providerId="LiveId" clId="{F68FF04E-45DF-574F-8E88-4DC6FA056F43}" dt="2021-02-02T16:37:56.278" v="1954" actId="1076"/>
          <ac:picMkLst>
            <pc:docMk/>
            <pc:sldMk cId="199804383" sldId="341"/>
            <ac:picMk id="5" creationId="{DF2B3CE9-1334-4E47-95E9-6287F265ACDB}"/>
          </ac:picMkLst>
        </pc:picChg>
      </pc:sldChg>
    </pc:docChg>
  </pc:docChgLst>
  <pc:docChgLst>
    <pc:chgData name="Matsushima Kazuki" userId="68ea272170cf9a0e" providerId="LiveId" clId="{3B4074BF-D83A-9D41-8F94-2E0C901A8107}"/>
    <pc:docChg chg="undo redo custSel modSld">
      <pc:chgData name="Matsushima Kazuki" userId="68ea272170cf9a0e" providerId="LiveId" clId="{3B4074BF-D83A-9D41-8F94-2E0C901A8107}" dt="2021-02-09T08:01:11.777" v="488" actId="113"/>
      <pc:docMkLst>
        <pc:docMk/>
      </pc:docMkLst>
      <pc:sldChg chg="modNotesTx">
        <pc:chgData name="Matsushima Kazuki" userId="68ea272170cf9a0e" providerId="LiveId" clId="{3B4074BF-D83A-9D41-8F94-2E0C901A8107}" dt="2021-02-09T06:21:45.298" v="401" actId="20577"/>
        <pc:sldMkLst>
          <pc:docMk/>
          <pc:sldMk cId="638700398" sldId="258"/>
        </pc:sldMkLst>
      </pc:sldChg>
      <pc:sldChg chg="modSp mod modNotesTx">
        <pc:chgData name="Matsushima Kazuki" userId="68ea272170cf9a0e" providerId="LiveId" clId="{3B4074BF-D83A-9D41-8F94-2E0C901A8107}" dt="2021-02-09T06:22:32.261" v="411" actId="20577"/>
        <pc:sldMkLst>
          <pc:docMk/>
          <pc:sldMk cId="2309039097" sldId="272"/>
        </pc:sldMkLst>
        <pc:spChg chg="mod">
          <ac:chgData name="Matsushima Kazuki" userId="68ea272170cf9a0e" providerId="LiveId" clId="{3B4074BF-D83A-9D41-8F94-2E0C901A8107}" dt="2021-02-09T06:16:55.932" v="400" actId="20577"/>
          <ac:spMkLst>
            <pc:docMk/>
            <pc:sldMk cId="2309039097" sldId="272"/>
            <ac:spMk id="3" creationId="{88DDCA8C-68EA-CE4B-917C-AB2CE8709DEB}"/>
          </ac:spMkLst>
        </pc:spChg>
        <pc:spChg chg="mod">
          <ac:chgData name="Matsushima Kazuki" userId="68ea272170cf9a0e" providerId="LiveId" clId="{3B4074BF-D83A-9D41-8F94-2E0C901A8107}" dt="2021-02-09T06:15:02.279" v="131" actId="20577"/>
          <ac:spMkLst>
            <pc:docMk/>
            <pc:sldMk cId="2309039097" sldId="272"/>
            <ac:spMk id="6" creationId="{10982B27-0137-4222-9D26-5DE10C2B37E3}"/>
          </ac:spMkLst>
        </pc:spChg>
      </pc:sldChg>
      <pc:sldChg chg="modSp mod">
        <pc:chgData name="Matsushima Kazuki" userId="68ea272170cf9a0e" providerId="LiveId" clId="{3B4074BF-D83A-9D41-8F94-2E0C901A8107}" dt="2021-02-09T06:35:29.932" v="450" actId="20577"/>
        <pc:sldMkLst>
          <pc:docMk/>
          <pc:sldMk cId="4004390330" sldId="301"/>
        </pc:sldMkLst>
        <pc:spChg chg="mod">
          <ac:chgData name="Matsushima Kazuki" userId="68ea272170cf9a0e" providerId="LiveId" clId="{3B4074BF-D83A-9D41-8F94-2E0C901A8107}" dt="2021-02-09T06:35:29.932" v="450" actId="20577"/>
          <ac:spMkLst>
            <pc:docMk/>
            <pc:sldMk cId="4004390330" sldId="301"/>
            <ac:spMk id="3" creationId="{C3F65242-51C7-2E41-9B3D-930937E602B2}"/>
          </ac:spMkLst>
        </pc:spChg>
      </pc:sldChg>
      <pc:sldChg chg="modNotesTx">
        <pc:chgData name="Matsushima Kazuki" userId="68ea272170cf9a0e" providerId="LiveId" clId="{3B4074BF-D83A-9D41-8F94-2E0C901A8107}" dt="2021-02-09T06:21:51.105" v="402" actId="20577"/>
        <pc:sldMkLst>
          <pc:docMk/>
          <pc:sldMk cId="757617013" sldId="321"/>
        </pc:sldMkLst>
      </pc:sldChg>
      <pc:sldChg chg="addSp delSp modSp mod modNotesTx">
        <pc:chgData name="Matsushima Kazuki" userId="68ea272170cf9a0e" providerId="LiveId" clId="{3B4074BF-D83A-9D41-8F94-2E0C901A8107}" dt="2021-02-09T06:22:19.380" v="409"/>
        <pc:sldMkLst>
          <pc:docMk/>
          <pc:sldMk cId="199804383" sldId="341"/>
        </pc:sldMkLst>
        <pc:spChg chg="add del mod">
          <ac:chgData name="Matsushima Kazuki" userId="68ea272170cf9a0e" providerId="LiveId" clId="{3B4074BF-D83A-9D41-8F94-2E0C901A8107}" dt="2021-02-09T06:22:19.380" v="409"/>
          <ac:spMkLst>
            <pc:docMk/>
            <pc:sldMk cId="199804383" sldId="341"/>
            <ac:spMk id="3" creationId="{8797D600-6FB7-BC46-A88D-D454C35969A4}"/>
          </ac:spMkLst>
        </pc:spChg>
      </pc:sldChg>
      <pc:sldChg chg="modNotesTx">
        <pc:chgData name="Matsushima Kazuki" userId="68ea272170cf9a0e" providerId="LiveId" clId="{3B4074BF-D83A-9D41-8F94-2E0C901A8107}" dt="2021-02-09T06:21:57.852" v="403" actId="20577"/>
        <pc:sldMkLst>
          <pc:docMk/>
          <pc:sldMk cId="4021087935" sldId="347"/>
        </pc:sldMkLst>
      </pc:sldChg>
      <pc:sldChg chg="modNotesTx">
        <pc:chgData name="Matsushima Kazuki" userId="68ea272170cf9a0e" providerId="LiveId" clId="{3B4074BF-D83A-9D41-8F94-2E0C901A8107}" dt="2021-02-09T06:22:08.973" v="405" actId="20577"/>
        <pc:sldMkLst>
          <pc:docMk/>
          <pc:sldMk cId="6873913" sldId="351"/>
        </pc:sldMkLst>
      </pc:sldChg>
      <pc:sldChg chg="modSp mod">
        <pc:chgData name="Matsushima Kazuki" userId="68ea272170cf9a0e" providerId="LiveId" clId="{3B4074BF-D83A-9D41-8F94-2E0C901A8107}" dt="2021-02-09T08:01:11.777" v="488" actId="113"/>
        <pc:sldMkLst>
          <pc:docMk/>
          <pc:sldMk cId="1220186580" sldId="354"/>
        </pc:sldMkLst>
        <pc:spChg chg="mod">
          <ac:chgData name="Matsushima Kazuki" userId="68ea272170cf9a0e" providerId="LiveId" clId="{3B4074BF-D83A-9D41-8F94-2E0C901A8107}" dt="2021-02-09T08:01:11.777" v="488" actId="113"/>
          <ac:spMkLst>
            <pc:docMk/>
            <pc:sldMk cId="1220186580" sldId="354"/>
            <ac:spMk id="7" creationId="{A5272A78-1D66-1F48-904E-82C1E33C5E55}"/>
          </ac:spMkLst>
        </pc:spChg>
      </pc:sldChg>
      <pc:sldChg chg="modSp mod">
        <pc:chgData name="Matsushima Kazuki" userId="68ea272170cf9a0e" providerId="LiveId" clId="{3B4074BF-D83A-9D41-8F94-2E0C901A8107}" dt="2021-02-09T07:42:06.224" v="482" actId="20577"/>
        <pc:sldMkLst>
          <pc:docMk/>
          <pc:sldMk cId="989414929" sldId="366"/>
        </pc:sldMkLst>
        <pc:spChg chg="mod">
          <ac:chgData name="Matsushima Kazuki" userId="68ea272170cf9a0e" providerId="LiveId" clId="{3B4074BF-D83A-9D41-8F94-2E0C901A8107}" dt="2021-02-09T07:42:06.224" v="482" actId="20577"/>
          <ac:spMkLst>
            <pc:docMk/>
            <pc:sldMk cId="989414929" sldId="366"/>
            <ac:spMk id="3" creationId="{025AA0AE-909E-4373-98D5-42082E1288D1}"/>
          </ac:spMkLst>
        </pc:spChg>
        <pc:spChg chg="mod">
          <ac:chgData name="Matsushima Kazuki" userId="68ea272170cf9a0e" providerId="LiveId" clId="{3B4074BF-D83A-9D41-8F94-2E0C901A8107}" dt="2021-02-09T06:30:13.726" v="424" actId="208"/>
          <ac:spMkLst>
            <pc:docMk/>
            <pc:sldMk cId="989414929" sldId="366"/>
            <ac:spMk id="13" creationId="{6F183096-0691-41C4-9278-EA5BBD28E8A9}"/>
          </ac:spMkLst>
        </pc:spChg>
      </pc:sldChg>
      <pc:sldChg chg="modNotesTx">
        <pc:chgData name="Matsushima Kazuki" userId="68ea272170cf9a0e" providerId="LiveId" clId="{3B4074BF-D83A-9D41-8F94-2E0C901A8107}" dt="2021-02-09T06:22:04.567" v="404" actId="20577"/>
        <pc:sldMkLst>
          <pc:docMk/>
          <pc:sldMk cId="2233378635" sldId="371"/>
        </pc:sldMkLst>
      </pc:sldChg>
      <pc:sldChg chg="modSp mod modNotesTx">
        <pc:chgData name="Matsushima Kazuki" userId="68ea272170cf9a0e" providerId="LiveId" clId="{3B4074BF-D83A-9D41-8F94-2E0C901A8107}" dt="2021-02-09T06:22:25.525" v="410" actId="20577"/>
        <pc:sldMkLst>
          <pc:docMk/>
          <pc:sldMk cId="1459652335" sldId="374"/>
        </pc:sldMkLst>
        <pc:spChg chg="mod">
          <ac:chgData name="Matsushima Kazuki" userId="68ea272170cf9a0e" providerId="LiveId" clId="{3B4074BF-D83A-9D41-8F94-2E0C901A8107}" dt="2021-02-09T06:13:15.862" v="15" actId="20577"/>
          <ac:spMkLst>
            <pc:docMk/>
            <pc:sldMk cId="1459652335" sldId="374"/>
            <ac:spMk id="10" creationId="{6BE3E7B0-32CD-F148-A491-634F9C3538E5}"/>
          </ac:spMkLst>
        </pc:spChg>
      </pc:sldChg>
    </pc:docChg>
  </pc:docChgLst>
  <pc:docChgLst>
    <pc:chgData name="Matsushima Kazuki" userId="68ea272170cf9a0e" providerId="LiveId" clId="{80030529-867C-0949-A742-E04104ADD3B5}"/>
    <pc:docChg chg="undo custSel delSld modSld">
      <pc:chgData name="Matsushima Kazuki" userId="68ea272170cf9a0e" providerId="LiveId" clId="{80030529-867C-0949-A742-E04104ADD3B5}" dt="2021-01-21T00:49:33.750" v="226" actId="1076"/>
      <pc:docMkLst>
        <pc:docMk/>
      </pc:docMkLst>
      <pc:sldChg chg="modSp mod">
        <pc:chgData name="Matsushima Kazuki" userId="68ea272170cf9a0e" providerId="LiveId" clId="{80030529-867C-0949-A742-E04104ADD3B5}" dt="2021-01-21T00:27:25.322" v="223" actId="5793"/>
        <pc:sldMkLst>
          <pc:docMk/>
          <pc:sldMk cId="3769221921" sldId="257"/>
        </pc:sldMkLst>
        <pc:spChg chg="mod">
          <ac:chgData name="Matsushima Kazuki" userId="68ea272170cf9a0e" providerId="LiveId" clId="{80030529-867C-0949-A742-E04104ADD3B5}" dt="2021-01-21T00:27:25.322" v="223" actId="5793"/>
          <ac:spMkLst>
            <pc:docMk/>
            <pc:sldMk cId="3769221921" sldId="257"/>
            <ac:spMk id="3" creationId="{C33CF650-3DBE-4990-9F4B-8DCB43DDAB63}"/>
          </ac:spMkLst>
        </pc:spChg>
      </pc:sldChg>
      <pc:sldChg chg="modSp mod">
        <pc:chgData name="Matsushima Kazuki" userId="68ea272170cf9a0e" providerId="LiveId" clId="{80030529-867C-0949-A742-E04104ADD3B5}" dt="2021-01-21T00:25:29.570" v="110" actId="6549"/>
        <pc:sldMkLst>
          <pc:docMk/>
          <pc:sldMk cId="2586996580" sldId="287"/>
        </pc:sldMkLst>
        <pc:spChg chg="mod">
          <ac:chgData name="Matsushima Kazuki" userId="68ea272170cf9a0e" providerId="LiveId" clId="{80030529-867C-0949-A742-E04104ADD3B5}" dt="2021-01-21T00:25:29.570" v="110" actId="6549"/>
          <ac:spMkLst>
            <pc:docMk/>
            <pc:sldMk cId="2586996580" sldId="287"/>
            <ac:spMk id="3" creationId="{3302DBEB-51B3-8447-B220-87437C72700C}"/>
          </ac:spMkLst>
        </pc:spChg>
      </pc:sldChg>
      <pc:sldChg chg="modSp mod">
        <pc:chgData name="Matsushima Kazuki" userId="68ea272170cf9a0e" providerId="LiveId" clId="{80030529-867C-0949-A742-E04104ADD3B5}" dt="2021-01-21T00:25:04.692" v="108" actId="20577"/>
        <pc:sldMkLst>
          <pc:docMk/>
          <pc:sldMk cId="3930443346" sldId="289"/>
        </pc:sldMkLst>
        <pc:spChg chg="mod">
          <ac:chgData name="Matsushima Kazuki" userId="68ea272170cf9a0e" providerId="LiveId" clId="{80030529-867C-0949-A742-E04104ADD3B5}" dt="2021-01-21T00:25:04.692" v="108" actId="20577"/>
          <ac:spMkLst>
            <pc:docMk/>
            <pc:sldMk cId="3930443346" sldId="289"/>
            <ac:spMk id="3" creationId="{68AD552A-E116-3645-BB8A-6B3CF032DCD6}"/>
          </ac:spMkLst>
        </pc:spChg>
      </pc:sldChg>
      <pc:sldChg chg="modSp mod">
        <pc:chgData name="Matsushima Kazuki" userId="68ea272170cf9a0e" providerId="LiveId" clId="{80030529-867C-0949-A742-E04104ADD3B5}" dt="2021-01-21T00:49:33.750" v="226" actId="1076"/>
        <pc:sldMkLst>
          <pc:docMk/>
          <pc:sldMk cId="3075499595" sldId="294"/>
        </pc:sldMkLst>
        <pc:picChg chg="mod">
          <ac:chgData name="Matsushima Kazuki" userId="68ea272170cf9a0e" providerId="LiveId" clId="{80030529-867C-0949-A742-E04104ADD3B5}" dt="2021-01-21T00:49:33.750" v="226" actId="1076"/>
          <ac:picMkLst>
            <pc:docMk/>
            <pc:sldMk cId="3075499595" sldId="294"/>
            <ac:picMk id="6" creationId="{86F3D142-6C9E-E44B-B2AC-8FEF66AEDE13}"/>
          </ac:picMkLst>
        </pc:picChg>
      </pc:sldChg>
    </pc:docChg>
  </pc:docChgLst>
  <pc:docChgLst>
    <pc:chgData userId="68ea272170cf9a0e" providerId="LiveId" clId="{2F33FCA8-ADE1-4250-8693-5D8D1613A81C}"/>
    <pc:docChg chg="undo addSld modSld">
      <pc:chgData name="" userId="68ea272170cf9a0e" providerId="LiveId" clId="{2F33FCA8-ADE1-4250-8693-5D8D1613A81C}" dt="2021-01-19T08:59:42.249" v="28" actId="1076"/>
      <pc:docMkLst>
        <pc:docMk/>
      </pc:docMkLst>
      <pc:sldChg chg="modSp">
        <pc:chgData name="" userId="68ea272170cf9a0e" providerId="LiveId" clId="{2F33FCA8-ADE1-4250-8693-5D8D1613A81C}" dt="2021-01-19T05:48:24.648" v="0"/>
        <pc:sldMkLst>
          <pc:docMk/>
          <pc:sldMk cId="3769221921" sldId="257"/>
        </pc:sldMkLst>
        <pc:spChg chg="mod">
          <ac:chgData name="" userId="68ea272170cf9a0e" providerId="LiveId" clId="{2F33FCA8-ADE1-4250-8693-5D8D1613A81C}" dt="2021-01-19T05:48:24.648" v="0"/>
          <ac:spMkLst>
            <pc:docMk/>
            <pc:sldMk cId="3769221921" sldId="257"/>
            <ac:spMk id="3" creationId="{C33CF650-3DBE-4990-9F4B-8DCB43DDAB63}"/>
          </ac:spMkLst>
        </pc:spChg>
      </pc:sldChg>
      <pc:sldChg chg="addSp modSp">
        <pc:chgData name="" userId="68ea272170cf9a0e" providerId="LiveId" clId="{2F33FCA8-ADE1-4250-8693-5D8D1613A81C}" dt="2021-01-19T05:48:41.695" v="2"/>
        <pc:sldMkLst>
          <pc:docMk/>
          <pc:sldMk cId="638700398" sldId="258"/>
        </pc:sldMkLst>
        <pc:spChg chg="mod">
          <ac:chgData name="" userId="68ea272170cf9a0e" providerId="LiveId" clId="{2F33FCA8-ADE1-4250-8693-5D8D1613A81C}" dt="2021-01-19T05:48:36.702" v="1"/>
          <ac:spMkLst>
            <pc:docMk/>
            <pc:sldMk cId="638700398" sldId="258"/>
            <ac:spMk id="3" creationId="{86D3D67E-5265-481C-8F90-A5E641F32E5A}"/>
          </ac:spMkLst>
        </pc:spChg>
        <pc:picChg chg="add">
          <ac:chgData name="" userId="68ea272170cf9a0e" providerId="LiveId" clId="{2F33FCA8-ADE1-4250-8693-5D8D1613A81C}" dt="2021-01-19T05:48:41.695" v="2"/>
          <ac:picMkLst>
            <pc:docMk/>
            <pc:sldMk cId="638700398" sldId="258"/>
            <ac:picMk id="4" creationId="{223CB886-CBAD-426B-9EBB-C5AB3D05AEB3}"/>
          </ac:picMkLst>
        </pc:picChg>
      </pc:sldChg>
      <pc:sldChg chg="addSp modSp">
        <pc:chgData name="" userId="68ea272170cf9a0e" providerId="LiveId" clId="{2F33FCA8-ADE1-4250-8693-5D8D1613A81C}" dt="2021-01-19T05:48:56.668" v="4"/>
        <pc:sldMkLst>
          <pc:docMk/>
          <pc:sldMk cId="1023813633" sldId="259"/>
        </pc:sldMkLst>
        <pc:spChg chg="mod">
          <ac:chgData name="" userId="68ea272170cf9a0e" providerId="LiveId" clId="{2F33FCA8-ADE1-4250-8693-5D8D1613A81C}" dt="2021-01-19T05:48:50.897" v="3"/>
          <ac:spMkLst>
            <pc:docMk/>
            <pc:sldMk cId="1023813633" sldId="259"/>
            <ac:spMk id="3" creationId="{67D71DD2-C85D-4BF5-A31D-2DE587B218B6}"/>
          </ac:spMkLst>
        </pc:spChg>
        <pc:spChg chg="add">
          <ac:chgData name="" userId="68ea272170cf9a0e" providerId="LiveId" clId="{2F33FCA8-ADE1-4250-8693-5D8D1613A81C}" dt="2021-01-19T05:48:56.668" v="4"/>
          <ac:spMkLst>
            <pc:docMk/>
            <pc:sldMk cId="1023813633" sldId="259"/>
            <ac:spMk id="4" creationId="{5EE730B4-E4DA-49DE-87A6-037C0F729A72}"/>
          </ac:spMkLst>
        </pc:spChg>
        <pc:spChg chg="add">
          <ac:chgData name="" userId="68ea272170cf9a0e" providerId="LiveId" clId="{2F33FCA8-ADE1-4250-8693-5D8D1613A81C}" dt="2021-01-19T05:48:56.668" v="4"/>
          <ac:spMkLst>
            <pc:docMk/>
            <pc:sldMk cId="1023813633" sldId="259"/>
            <ac:spMk id="5" creationId="{D3FE8B57-141D-4E12-8C62-A8021256C1B7}"/>
          </ac:spMkLst>
        </pc:spChg>
      </pc:sldChg>
      <pc:sldChg chg="modSp">
        <pc:chgData name="" userId="68ea272170cf9a0e" providerId="LiveId" clId="{2F33FCA8-ADE1-4250-8693-5D8D1613A81C}" dt="2021-01-19T05:49:05.844" v="5"/>
        <pc:sldMkLst>
          <pc:docMk/>
          <pc:sldMk cId="947522971" sldId="260"/>
        </pc:sldMkLst>
        <pc:spChg chg="mod">
          <ac:chgData name="" userId="68ea272170cf9a0e" providerId="LiveId" clId="{2F33FCA8-ADE1-4250-8693-5D8D1613A81C}" dt="2021-01-19T05:49:05.844" v="5"/>
          <ac:spMkLst>
            <pc:docMk/>
            <pc:sldMk cId="947522971" sldId="260"/>
            <ac:spMk id="3" creationId="{600E77B3-1F9B-4B1C-909C-979DFC15D576}"/>
          </ac:spMkLst>
        </pc:spChg>
      </pc:sldChg>
    </pc:docChg>
  </pc:docChgLst>
  <pc:docChgLst>
    <pc:chgData name="Matsushima Kazuki" userId="68ea272170cf9a0e" providerId="LiveId" clId="{E1CBD8FB-68B8-4485-9FF2-FAD0E85856D5}"/>
    <pc:docChg chg="undo custSel addSld delSld modSld sldOrd">
      <pc:chgData name="Matsushima Kazuki" userId="68ea272170cf9a0e" providerId="LiveId" clId="{E1CBD8FB-68B8-4485-9FF2-FAD0E85856D5}" dt="2021-02-06T06:54:08.589" v="2645"/>
      <pc:docMkLst>
        <pc:docMk/>
      </pc:docMkLst>
      <pc:sldChg chg="modSp">
        <pc:chgData name="Matsushima Kazuki" userId="68ea272170cf9a0e" providerId="LiveId" clId="{E1CBD8FB-68B8-4485-9FF2-FAD0E85856D5}" dt="2021-02-06T06:50:32.864" v="2536" actId="6549"/>
        <pc:sldMkLst>
          <pc:docMk/>
          <pc:sldMk cId="1023813633" sldId="259"/>
        </pc:sldMkLst>
        <pc:spChg chg="mod">
          <ac:chgData name="Matsushima Kazuki" userId="68ea272170cf9a0e" providerId="LiveId" clId="{E1CBD8FB-68B8-4485-9FF2-FAD0E85856D5}" dt="2021-02-06T06:50:32.864" v="2536" actId="6549"/>
          <ac:spMkLst>
            <pc:docMk/>
            <pc:sldMk cId="1023813633" sldId="259"/>
            <ac:spMk id="3" creationId="{67D71DD2-C85D-4BF5-A31D-2DE587B218B6}"/>
          </ac:spMkLst>
        </pc:spChg>
        <pc:spChg chg="mod">
          <ac:chgData name="Matsushima Kazuki" userId="68ea272170cf9a0e" providerId="LiveId" clId="{E1CBD8FB-68B8-4485-9FF2-FAD0E85856D5}" dt="2021-02-03T13:42:19.209" v="1344" actId="20577"/>
          <ac:spMkLst>
            <pc:docMk/>
            <pc:sldMk cId="1023813633" sldId="259"/>
            <ac:spMk id="4" creationId="{5EE730B4-E4DA-49DE-87A6-037C0F729A72}"/>
          </ac:spMkLst>
        </pc:spChg>
        <pc:spChg chg="mod">
          <ac:chgData name="Matsushima Kazuki" userId="68ea272170cf9a0e" providerId="LiveId" clId="{E1CBD8FB-68B8-4485-9FF2-FAD0E85856D5}" dt="2021-02-02T14:53:10.172" v="2" actId="1076"/>
          <ac:spMkLst>
            <pc:docMk/>
            <pc:sldMk cId="1023813633" sldId="259"/>
            <ac:spMk id="5" creationId="{D3FE8B57-141D-4E12-8C62-A8021256C1B7}"/>
          </ac:spMkLst>
        </pc:spChg>
      </pc:sldChg>
      <pc:sldChg chg="modSp">
        <pc:chgData name="Matsushima Kazuki" userId="68ea272170cf9a0e" providerId="LiveId" clId="{E1CBD8FB-68B8-4485-9FF2-FAD0E85856D5}" dt="2021-02-06T06:27:00.759" v="1838"/>
        <pc:sldMkLst>
          <pc:docMk/>
          <pc:sldMk cId="3009652886" sldId="265"/>
        </pc:sldMkLst>
        <pc:spChg chg="mod">
          <ac:chgData name="Matsushima Kazuki" userId="68ea272170cf9a0e" providerId="LiveId" clId="{E1CBD8FB-68B8-4485-9FF2-FAD0E85856D5}" dt="2021-02-06T06:27:00.759" v="1838"/>
          <ac:spMkLst>
            <pc:docMk/>
            <pc:sldMk cId="3009652886" sldId="265"/>
            <ac:spMk id="2" creationId="{B45FF887-2EA4-450A-B9A0-FB14C55259A6}"/>
          </ac:spMkLst>
        </pc:spChg>
        <pc:picChg chg="mod">
          <ac:chgData name="Matsushima Kazuki" userId="68ea272170cf9a0e" providerId="LiveId" clId="{E1CBD8FB-68B8-4485-9FF2-FAD0E85856D5}" dt="2021-02-06T05:54:34.138" v="1814" actId="14826"/>
          <ac:picMkLst>
            <pc:docMk/>
            <pc:sldMk cId="3009652886" sldId="265"/>
            <ac:picMk id="6" creationId="{821D8579-5F64-43BA-BAE8-7FEC14C71D73}"/>
          </ac:picMkLst>
        </pc:picChg>
      </pc:sldChg>
      <pc:sldChg chg="modSp">
        <pc:chgData name="Matsushima Kazuki" userId="68ea272170cf9a0e" providerId="LiveId" clId="{E1CBD8FB-68B8-4485-9FF2-FAD0E85856D5}" dt="2021-02-03T13:45:32.707" v="1391" actId="20577"/>
        <pc:sldMkLst>
          <pc:docMk/>
          <pc:sldMk cId="2309039097" sldId="272"/>
        </pc:sldMkLst>
        <pc:spChg chg="mod">
          <ac:chgData name="Matsushima Kazuki" userId="68ea272170cf9a0e" providerId="LiveId" clId="{E1CBD8FB-68B8-4485-9FF2-FAD0E85856D5}" dt="2021-02-03T13:45:32.707" v="1391" actId="20577"/>
          <ac:spMkLst>
            <pc:docMk/>
            <pc:sldMk cId="2309039097" sldId="272"/>
            <ac:spMk id="3" creationId="{88DDCA8C-68EA-CE4B-917C-AB2CE8709DEB}"/>
          </ac:spMkLst>
        </pc:spChg>
        <pc:spChg chg="mod">
          <ac:chgData name="Matsushima Kazuki" userId="68ea272170cf9a0e" providerId="LiveId" clId="{E1CBD8FB-68B8-4485-9FF2-FAD0E85856D5}" dt="2021-02-03T13:41:42.835" v="1337" actId="20577"/>
          <ac:spMkLst>
            <pc:docMk/>
            <pc:sldMk cId="2309039097" sldId="272"/>
            <ac:spMk id="5" creationId="{39F8CFDC-F106-8B4C-86C9-8EDFF511B408}"/>
          </ac:spMkLst>
        </pc:spChg>
      </pc:sldChg>
      <pc:sldChg chg="modSp">
        <pc:chgData name="Matsushima Kazuki" userId="68ea272170cf9a0e" providerId="LiveId" clId="{E1CBD8FB-68B8-4485-9FF2-FAD0E85856D5}" dt="2021-02-03T13:49:35.827" v="1448" actId="1582"/>
        <pc:sldMkLst>
          <pc:docMk/>
          <pc:sldMk cId="3697281123" sldId="282"/>
        </pc:sldMkLst>
        <pc:spChg chg="mod">
          <ac:chgData name="Matsushima Kazuki" userId="68ea272170cf9a0e" providerId="LiveId" clId="{E1CBD8FB-68B8-4485-9FF2-FAD0E85856D5}" dt="2021-02-03T13:49:35.827" v="1448" actId="1582"/>
          <ac:spMkLst>
            <pc:docMk/>
            <pc:sldMk cId="3697281123" sldId="282"/>
            <ac:spMk id="5" creationId="{664DDF1B-D0DD-46A3-B7BF-5B20373F1E7C}"/>
          </ac:spMkLst>
        </pc:spChg>
      </pc:sldChg>
      <pc:sldChg chg="modSp">
        <pc:chgData name="Matsushima Kazuki" userId="68ea272170cf9a0e" providerId="LiveId" clId="{E1CBD8FB-68B8-4485-9FF2-FAD0E85856D5}" dt="2021-02-06T06:40:56.925" v="2110"/>
        <pc:sldMkLst>
          <pc:docMk/>
          <pc:sldMk cId="2586996580" sldId="287"/>
        </pc:sldMkLst>
        <pc:spChg chg="mod">
          <ac:chgData name="Matsushima Kazuki" userId="68ea272170cf9a0e" providerId="LiveId" clId="{E1CBD8FB-68B8-4485-9FF2-FAD0E85856D5}" dt="2021-02-06T06:40:56.925" v="2110"/>
          <ac:spMkLst>
            <pc:docMk/>
            <pc:sldMk cId="2586996580" sldId="287"/>
            <ac:spMk id="5" creationId="{CF2A016B-FFDC-42A6-8F74-58FF48A65A65}"/>
          </ac:spMkLst>
        </pc:spChg>
      </pc:sldChg>
      <pc:sldChg chg="modSp">
        <pc:chgData name="Matsushima Kazuki" userId="68ea272170cf9a0e" providerId="LiveId" clId="{E1CBD8FB-68B8-4485-9FF2-FAD0E85856D5}" dt="2021-02-06T06:54:08.589" v="2645"/>
        <pc:sldMkLst>
          <pc:docMk/>
          <pc:sldMk cId="3930443346" sldId="289"/>
        </pc:sldMkLst>
        <pc:spChg chg="mod">
          <ac:chgData name="Matsushima Kazuki" userId="68ea272170cf9a0e" providerId="LiveId" clId="{E1CBD8FB-68B8-4485-9FF2-FAD0E85856D5}" dt="2021-02-06T06:54:08.589" v="2645"/>
          <ac:spMkLst>
            <pc:docMk/>
            <pc:sldMk cId="3930443346" sldId="289"/>
            <ac:spMk id="3" creationId="{68AD552A-E116-3645-BB8A-6B3CF032DCD6}"/>
          </ac:spMkLst>
        </pc:spChg>
      </pc:sldChg>
      <pc:sldChg chg="modSp">
        <pc:chgData name="Matsushima Kazuki" userId="68ea272170cf9a0e" providerId="LiveId" clId="{E1CBD8FB-68B8-4485-9FF2-FAD0E85856D5}" dt="2021-02-03T13:43:51.461" v="1349" actId="1076"/>
        <pc:sldMkLst>
          <pc:docMk/>
          <pc:sldMk cId="3075499595" sldId="294"/>
        </pc:sldMkLst>
        <pc:spChg chg="mod">
          <ac:chgData name="Matsushima Kazuki" userId="68ea272170cf9a0e" providerId="LiveId" clId="{E1CBD8FB-68B8-4485-9FF2-FAD0E85856D5}" dt="2021-02-03T13:42:56.432" v="1345" actId="6549"/>
          <ac:spMkLst>
            <pc:docMk/>
            <pc:sldMk cId="3075499595" sldId="294"/>
            <ac:spMk id="3" creationId="{03960393-397E-F142-A573-EB29C06504B4}"/>
          </ac:spMkLst>
        </pc:spChg>
        <pc:picChg chg="mod">
          <ac:chgData name="Matsushima Kazuki" userId="68ea272170cf9a0e" providerId="LiveId" clId="{E1CBD8FB-68B8-4485-9FF2-FAD0E85856D5}" dt="2021-02-03T13:43:51.461" v="1349" actId="1076"/>
          <ac:picMkLst>
            <pc:docMk/>
            <pc:sldMk cId="3075499595" sldId="294"/>
            <ac:picMk id="6" creationId="{86F3D142-6C9E-E44B-B2AC-8FEF66AEDE13}"/>
          </ac:picMkLst>
        </pc:picChg>
      </pc:sldChg>
      <pc:sldChg chg="modSp">
        <pc:chgData name="Matsushima Kazuki" userId="68ea272170cf9a0e" providerId="LiveId" clId="{E1CBD8FB-68B8-4485-9FF2-FAD0E85856D5}" dt="2021-02-06T06:38:21.625" v="1908" actId="6549"/>
        <pc:sldMkLst>
          <pc:docMk/>
          <pc:sldMk cId="2321752654" sldId="308"/>
        </pc:sldMkLst>
        <pc:spChg chg="mod">
          <ac:chgData name="Matsushima Kazuki" userId="68ea272170cf9a0e" providerId="LiveId" clId="{E1CBD8FB-68B8-4485-9FF2-FAD0E85856D5}" dt="2021-02-06T06:38:21.625" v="1908" actId="6549"/>
          <ac:spMkLst>
            <pc:docMk/>
            <pc:sldMk cId="2321752654" sldId="308"/>
            <ac:spMk id="2" creationId="{75FCD781-BEA2-7E49-8917-3A921ACF34F9}"/>
          </ac:spMkLst>
        </pc:spChg>
      </pc:sldChg>
      <pc:sldChg chg="modSp">
        <pc:chgData name="Matsushima Kazuki" userId="68ea272170cf9a0e" providerId="LiveId" clId="{E1CBD8FB-68B8-4485-9FF2-FAD0E85856D5}" dt="2021-02-06T06:51:00.702" v="2539" actId="403"/>
        <pc:sldMkLst>
          <pc:docMk/>
          <pc:sldMk cId="2975480743" sldId="314"/>
        </pc:sldMkLst>
        <pc:spChg chg="mod">
          <ac:chgData name="Matsushima Kazuki" userId="68ea272170cf9a0e" providerId="LiveId" clId="{E1CBD8FB-68B8-4485-9FF2-FAD0E85856D5}" dt="2021-02-06T06:51:00.702" v="2539" actId="403"/>
          <ac:spMkLst>
            <pc:docMk/>
            <pc:sldMk cId="2975480743" sldId="314"/>
            <ac:spMk id="3" creationId="{C9AC2056-FC17-4843-823E-6841B1CF8C7F}"/>
          </ac:spMkLst>
        </pc:spChg>
        <pc:spChg chg="mod">
          <ac:chgData name="Matsushima Kazuki" userId="68ea272170cf9a0e" providerId="LiveId" clId="{E1CBD8FB-68B8-4485-9FF2-FAD0E85856D5}" dt="2021-02-06T06:49:24.989" v="2519"/>
          <ac:spMkLst>
            <pc:docMk/>
            <pc:sldMk cId="2975480743" sldId="314"/>
            <ac:spMk id="5" creationId="{86825E4F-DACE-4BE1-88D5-127A236F047D}"/>
          </ac:spMkLst>
        </pc:spChg>
      </pc:sldChg>
      <pc:sldChg chg="modSp">
        <pc:chgData name="Matsushima Kazuki" userId="68ea272170cf9a0e" providerId="LiveId" clId="{E1CBD8FB-68B8-4485-9FF2-FAD0E85856D5}" dt="2021-02-03T13:55:12.961" v="1812" actId="13242"/>
        <pc:sldMkLst>
          <pc:docMk/>
          <pc:sldMk cId="757617013" sldId="321"/>
        </pc:sldMkLst>
        <pc:graphicFrameChg chg="modGraphic">
          <ac:chgData name="Matsushima Kazuki" userId="68ea272170cf9a0e" providerId="LiveId" clId="{E1CBD8FB-68B8-4485-9FF2-FAD0E85856D5}" dt="2021-02-03T13:55:12.961" v="1812" actId="13242"/>
          <ac:graphicFrameMkLst>
            <pc:docMk/>
            <pc:sldMk cId="757617013" sldId="321"/>
            <ac:graphicFrameMk id="4" creationId="{F84A596F-3618-4850-89CD-789BA037BB2F}"/>
          </ac:graphicFrameMkLst>
        </pc:graphicFrameChg>
      </pc:sldChg>
      <pc:sldChg chg="modSp">
        <pc:chgData name="Matsushima Kazuki" userId="68ea272170cf9a0e" providerId="LiveId" clId="{E1CBD8FB-68B8-4485-9FF2-FAD0E85856D5}" dt="2021-02-03T13:54:23.276" v="1808" actId="208"/>
        <pc:sldMkLst>
          <pc:docMk/>
          <pc:sldMk cId="199804383" sldId="341"/>
        </pc:sldMkLst>
        <pc:picChg chg="mod">
          <ac:chgData name="Matsushima Kazuki" userId="68ea272170cf9a0e" providerId="LiveId" clId="{E1CBD8FB-68B8-4485-9FF2-FAD0E85856D5}" dt="2021-02-03T13:54:23.276" v="1808" actId="208"/>
          <ac:picMkLst>
            <pc:docMk/>
            <pc:sldMk cId="199804383" sldId="341"/>
            <ac:picMk id="7" creationId="{FB16CF13-E435-4B59-8166-BB56F61D3AB1}"/>
          </ac:picMkLst>
        </pc:picChg>
      </pc:sldChg>
      <pc:sldChg chg="modSp">
        <pc:chgData name="Matsushima Kazuki" userId="68ea272170cf9a0e" providerId="LiveId" clId="{E1CBD8FB-68B8-4485-9FF2-FAD0E85856D5}" dt="2021-02-06T06:49:44.706" v="2534" actId="1038"/>
        <pc:sldMkLst>
          <pc:docMk/>
          <pc:sldMk cId="4021087935" sldId="347"/>
        </pc:sldMkLst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11" creationId="{DFE15BE1-7056-BB4B-BE6A-374256F8DA38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19" creationId="{5DC64994-6427-2343-8C09-315AAAA8EB90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0" creationId="{BBFDBCF9-A4B5-450B-A302-67BE537AB322}"/>
          </ac:spMkLst>
        </pc:spChg>
        <pc:spChg chg="mod">
          <ac:chgData name="Matsushima Kazuki" userId="68ea272170cf9a0e" providerId="LiveId" clId="{E1CBD8FB-68B8-4485-9FF2-FAD0E85856D5}" dt="2021-02-06T06:49:44.706" v="2534" actId="1038"/>
          <ac:spMkLst>
            <pc:docMk/>
            <pc:sldMk cId="4021087935" sldId="347"/>
            <ac:spMk id="21" creationId="{7DEE1C93-8C7E-433B-A7E2-83B326592A30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2" creationId="{0C20C7B4-8EC2-4DD3-B6D5-EA6006D23FBD}"/>
          </ac:spMkLst>
        </pc:spChg>
        <pc:spChg chg="mod">
          <ac:chgData name="Matsushima Kazuki" userId="68ea272170cf9a0e" providerId="LiveId" clId="{E1CBD8FB-68B8-4485-9FF2-FAD0E85856D5}" dt="2021-02-06T06:49:44.706" v="2534" actId="1038"/>
          <ac:spMkLst>
            <pc:docMk/>
            <pc:sldMk cId="4021087935" sldId="347"/>
            <ac:spMk id="23" creationId="{00D2C349-186C-4C83-BBE4-03F243CD86FF}"/>
          </ac:spMkLst>
        </pc:spChg>
        <pc:spChg chg="mod">
          <ac:chgData name="Matsushima Kazuki" userId="68ea272170cf9a0e" providerId="LiveId" clId="{E1CBD8FB-68B8-4485-9FF2-FAD0E85856D5}" dt="2021-02-06T06:49:44.706" v="2534" actId="1038"/>
          <ac:spMkLst>
            <pc:docMk/>
            <pc:sldMk cId="4021087935" sldId="347"/>
            <ac:spMk id="24" creationId="{7533E4CB-0980-4CB7-87C3-1F1CF900B75D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6" creationId="{3A3E574B-60FE-FA41-AD42-24C11BB7CDB1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7" creationId="{5F3A42A7-8849-4971-BDFD-6AF77FCC63CB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8" creationId="{258170B3-B7C3-4066-ADAA-EB4DFB4E5FF5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29" creationId="{C69FD53F-5ECB-44F5-81FE-96084EF97931}"/>
          </ac:spMkLst>
        </pc:spChg>
        <pc:spChg chg="mod">
          <ac:chgData name="Matsushima Kazuki" userId="68ea272170cf9a0e" providerId="LiveId" clId="{E1CBD8FB-68B8-4485-9FF2-FAD0E85856D5}" dt="2021-02-06T06:41:57.300" v="2150" actId="1038"/>
          <ac:spMkLst>
            <pc:docMk/>
            <pc:sldMk cId="4021087935" sldId="347"/>
            <ac:spMk id="30" creationId="{80983F22-CE04-4DAD-AFAA-ED7AF2EB0C38}"/>
          </ac:spMkLst>
        </pc:spChg>
        <pc:grpChg chg="mod">
          <ac:chgData name="Matsushima Kazuki" userId="68ea272170cf9a0e" providerId="LiveId" clId="{E1CBD8FB-68B8-4485-9FF2-FAD0E85856D5}" dt="2021-02-06T06:41:57.300" v="2150" actId="1038"/>
          <ac:grpSpMkLst>
            <pc:docMk/>
            <pc:sldMk cId="4021087935" sldId="347"/>
            <ac:grpSpMk id="25" creationId="{B8749423-1025-4B45-B37C-2EBE1DCA5763}"/>
          </ac:grpSpMkLst>
        </pc:grpChg>
        <pc:grpChg chg="mod">
          <ac:chgData name="Matsushima Kazuki" userId="68ea272170cf9a0e" providerId="LiveId" clId="{E1CBD8FB-68B8-4485-9FF2-FAD0E85856D5}" dt="2021-02-06T06:41:57.300" v="2150" actId="1038"/>
          <ac:grpSpMkLst>
            <pc:docMk/>
            <pc:sldMk cId="4021087935" sldId="347"/>
            <ac:grpSpMk id="39" creationId="{5CCA64A1-21D0-48F4-9C9C-6759864F7BD0}"/>
          </ac:grpSpMkLst>
        </pc:grpChg>
        <pc:grpChg chg="mod">
          <ac:chgData name="Matsushima Kazuki" userId="68ea272170cf9a0e" providerId="LiveId" clId="{E1CBD8FB-68B8-4485-9FF2-FAD0E85856D5}" dt="2021-02-06T06:41:57.300" v="2150" actId="1038"/>
          <ac:grpSpMkLst>
            <pc:docMk/>
            <pc:sldMk cId="4021087935" sldId="347"/>
            <ac:grpSpMk id="42" creationId="{14DFF9F2-65CE-4A0D-A475-C8F5DEBF7D55}"/>
          </ac:grpSpMkLst>
        </pc:grpChg>
      </pc:sldChg>
      <pc:sldChg chg="modSp">
        <pc:chgData name="Matsushima Kazuki" userId="68ea272170cf9a0e" providerId="LiveId" clId="{E1CBD8FB-68B8-4485-9FF2-FAD0E85856D5}" dt="2021-02-03T13:54:28.132" v="1809" actId="208"/>
        <pc:sldMkLst>
          <pc:docMk/>
          <pc:sldMk cId="6873913" sldId="351"/>
        </pc:sldMkLst>
        <pc:picChg chg="mod">
          <ac:chgData name="Matsushima Kazuki" userId="68ea272170cf9a0e" providerId="LiveId" clId="{E1CBD8FB-68B8-4485-9FF2-FAD0E85856D5}" dt="2021-02-03T13:54:28.132" v="1809" actId="208"/>
          <ac:picMkLst>
            <pc:docMk/>
            <pc:sldMk cId="6873913" sldId="351"/>
            <ac:picMk id="16" creationId="{C126D09F-5454-46E3-93C3-981130378C6C}"/>
          </ac:picMkLst>
        </pc:picChg>
      </pc:sldChg>
      <pc:sldChg chg="modSp">
        <pc:chgData name="Matsushima Kazuki" userId="68ea272170cf9a0e" providerId="LiveId" clId="{E1CBD8FB-68B8-4485-9FF2-FAD0E85856D5}" dt="2021-02-03T13:55:00.640" v="1810" actId="13242"/>
        <pc:sldMkLst>
          <pc:docMk/>
          <pc:sldMk cId="1953487211" sldId="353"/>
        </pc:sldMkLst>
        <pc:graphicFrameChg chg="modGraphic">
          <ac:chgData name="Matsushima Kazuki" userId="68ea272170cf9a0e" providerId="LiveId" clId="{E1CBD8FB-68B8-4485-9FF2-FAD0E85856D5}" dt="2021-02-03T13:55:00.640" v="1810" actId="13242"/>
          <ac:graphicFrameMkLst>
            <pc:docMk/>
            <pc:sldMk cId="1953487211" sldId="353"/>
            <ac:graphicFrameMk id="4" creationId="{F84A596F-3618-4850-89CD-789BA037BB2F}"/>
          </ac:graphicFrameMkLst>
        </pc:graphicFrameChg>
      </pc:sldChg>
      <pc:sldChg chg="modSp">
        <pc:chgData name="Matsushima Kazuki" userId="68ea272170cf9a0e" providerId="LiveId" clId="{E1CBD8FB-68B8-4485-9FF2-FAD0E85856D5}" dt="2021-02-03T13:55:10.105" v="1811" actId="13242"/>
        <pc:sldMkLst>
          <pc:docMk/>
          <pc:sldMk cId="1220186580" sldId="354"/>
        </pc:sldMkLst>
        <pc:graphicFrameChg chg="modGraphic">
          <ac:chgData name="Matsushima Kazuki" userId="68ea272170cf9a0e" providerId="LiveId" clId="{E1CBD8FB-68B8-4485-9FF2-FAD0E85856D5}" dt="2021-02-03T13:55:10.105" v="1811" actId="13242"/>
          <ac:graphicFrameMkLst>
            <pc:docMk/>
            <pc:sldMk cId="1220186580" sldId="354"/>
            <ac:graphicFrameMk id="4" creationId="{F84A596F-3618-4850-89CD-789BA037BB2F}"/>
          </ac:graphicFrameMkLst>
        </pc:graphicFrameChg>
      </pc:sldChg>
      <pc:sldChg chg="modSp">
        <pc:chgData name="Matsushima Kazuki" userId="68ea272170cf9a0e" providerId="LiveId" clId="{E1CBD8FB-68B8-4485-9FF2-FAD0E85856D5}" dt="2021-02-06T06:38:24.937" v="1914" actId="6549"/>
        <pc:sldMkLst>
          <pc:docMk/>
          <pc:sldMk cId="3227346951" sldId="364"/>
        </pc:sldMkLst>
        <pc:spChg chg="mod">
          <ac:chgData name="Matsushima Kazuki" userId="68ea272170cf9a0e" providerId="LiveId" clId="{E1CBD8FB-68B8-4485-9FF2-FAD0E85856D5}" dt="2021-02-06T06:38:24.937" v="1914" actId="6549"/>
          <ac:spMkLst>
            <pc:docMk/>
            <pc:sldMk cId="3227346951" sldId="364"/>
            <ac:spMk id="2" creationId="{75FCD781-BEA2-7E49-8917-3A921ACF34F9}"/>
          </ac:spMkLst>
        </pc:spChg>
      </pc:sldChg>
      <pc:sldChg chg="addSp delSp modSp">
        <pc:chgData name="Matsushima Kazuki" userId="68ea272170cf9a0e" providerId="LiveId" clId="{E1CBD8FB-68B8-4485-9FF2-FAD0E85856D5}" dt="2021-02-06T06:45:14.490" v="2159" actId="14100"/>
        <pc:sldMkLst>
          <pc:docMk/>
          <pc:sldMk cId="989414929" sldId="366"/>
        </pc:sldMkLst>
        <pc:spChg chg="mod">
          <ac:chgData name="Matsushima Kazuki" userId="68ea272170cf9a0e" providerId="LiveId" clId="{E1CBD8FB-68B8-4485-9FF2-FAD0E85856D5}" dt="2021-02-06T06:44:17.651" v="2152"/>
          <ac:spMkLst>
            <pc:docMk/>
            <pc:sldMk cId="989414929" sldId="366"/>
            <ac:spMk id="3" creationId="{025AA0AE-909E-4373-98D5-42082E1288D1}"/>
          </ac:spMkLst>
        </pc:spChg>
        <pc:spChg chg="add del mod">
          <ac:chgData name="Matsushima Kazuki" userId="68ea272170cf9a0e" providerId="LiveId" clId="{E1CBD8FB-68B8-4485-9FF2-FAD0E85856D5}" dt="2021-02-06T06:32:31.838" v="1847" actId="478"/>
          <ac:spMkLst>
            <pc:docMk/>
            <pc:sldMk cId="989414929" sldId="366"/>
            <ac:spMk id="7" creationId="{61FC293F-A8AA-49A6-9DE3-5B561085BC4C}"/>
          </ac:spMkLst>
        </pc:spChg>
        <pc:spChg chg="mod">
          <ac:chgData name="Matsushima Kazuki" userId="68ea272170cf9a0e" providerId="LiveId" clId="{E1CBD8FB-68B8-4485-9FF2-FAD0E85856D5}" dt="2021-02-06T06:34:43.256" v="1899" actId="1076"/>
          <ac:spMkLst>
            <pc:docMk/>
            <pc:sldMk cId="989414929" sldId="366"/>
            <ac:spMk id="8" creationId="{B33376D8-665A-4367-B42F-75304038FF34}"/>
          </ac:spMkLst>
        </pc:spChg>
        <pc:spChg chg="add del mod">
          <ac:chgData name="Matsushima Kazuki" userId="68ea272170cf9a0e" providerId="LiveId" clId="{E1CBD8FB-68B8-4485-9FF2-FAD0E85856D5}" dt="2021-02-06T06:33:24.512" v="1851" actId="478"/>
          <ac:spMkLst>
            <pc:docMk/>
            <pc:sldMk cId="989414929" sldId="366"/>
            <ac:spMk id="11" creationId="{10D5646E-7C9B-4913-AB30-B1E76B5526DB}"/>
          </ac:spMkLst>
        </pc:spChg>
        <pc:spChg chg="add mod">
          <ac:chgData name="Matsushima Kazuki" userId="68ea272170cf9a0e" providerId="LiveId" clId="{E1CBD8FB-68B8-4485-9FF2-FAD0E85856D5}" dt="2021-02-06T06:45:14.490" v="2159" actId="14100"/>
          <ac:spMkLst>
            <pc:docMk/>
            <pc:sldMk cId="989414929" sldId="366"/>
            <ac:spMk id="13" creationId="{6F183096-0691-41C4-9278-EA5BBD28E8A9}"/>
          </ac:spMkLst>
        </pc:spChg>
        <pc:picChg chg="add del mod">
          <ac:chgData name="Matsushima Kazuki" userId="68ea272170cf9a0e" providerId="LiveId" clId="{E1CBD8FB-68B8-4485-9FF2-FAD0E85856D5}" dt="2021-02-06T06:33:26.234" v="1852" actId="478"/>
          <ac:picMkLst>
            <pc:docMk/>
            <pc:sldMk cId="989414929" sldId="366"/>
            <ac:picMk id="5" creationId="{CB3A838B-12EE-4B5B-A641-E322D0527D0B}"/>
          </ac:picMkLst>
        </pc:picChg>
        <pc:picChg chg="add del mod">
          <ac:chgData name="Matsushima Kazuki" userId="68ea272170cf9a0e" providerId="LiveId" clId="{E1CBD8FB-68B8-4485-9FF2-FAD0E85856D5}" dt="2021-02-06T06:44:57.421" v="2157" actId="1076"/>
          <ac:picMkLst>
            <pc:docMk/>
            <pc:sldMk cId="989414929" sldId="366"/>
            <ac:picMk id="9" creationId="{E47EDAFA-618F-46BB-9238-D6F5F1B8FC84}"/>
          </ac:picMkLst>
        </pc:picChg>
        <pc:picChg chg="add mod">
          <ac:chgData name="Matsushima Kazuki" userId="68ea272170cf9a0e" providerId="LiveId" clId="{E1CBD8FB-68B8-4485-9FF2-FAD0E85856D5}" dt="2021-02-06T06:34:47.350" v="1900" actId="1076"/>
          <ac:picMkLst>
            <pc:docMk/>
            <pc:sldMk cId="989414929" sldId="366"/>
            <ac:picMk id="12" creationId="{95864CDC-F945-4410-A13D-1ACFE082D4E8}"/>
          </ac:picMkLst>
        </pc:picChg>
      </pc:sldChg>
      <pc:sldChg chg="modSp">
        <pc:chgData name="Matsushima Kazuki" userId="68ea272170cf9a0e" providerId="LiveId" clId="{E1CBD8FB-68B8-4485-9FF2-FAD0E85856D5}" dt="2021-02-06T06:39:29.681" v="1921"/>
        <pc:sldMkLst>
          <pc:docMk/>
          <pc:sldMk cId="1233156165" sldId="368"/>
        </pc:sldMkLst>
        <pc:spChg chg="mod">
          <ac:chgData name="Matsushima Kazuki" userId="68ea272170cf9a0e" providerId="LiveId" clId="{E1CBD8FB-68B8-4485-9FF2-FAD0E85856D5}" dt="2021-02-06T06:39:29.681" v="1921"/>
          <ac:spMkLst>
            <pc:docMk/>
            <pc:sldMk cId="1233156165" sldId="368"/>
            <ac:spMk id="3" creationId="{A155D993-048A-4789-A0A4-395D8C7CA33C}"/>
          </ac:spMkLst>
        </pc:spChg>
      </pc:sldChg>
      <pc:sldChg chg="addSp modSp">
        <pc:chgData name="Matsushima Kazuki" userId="68ea272170cf9a0e" providerId="LiveId" clId="{E1CBD8FB-68B8-4485-9FF2-FAD0E85856D5}" dt="2021-02-06T06:52:11.758" v="2571" actId="1076"/>
        <pc:sldMkLst>
          <pc:docMk/>
          <pc:sldMk cId="3044975584" sldId="369"/>
        </pc:sldMkLst>
        <pc:spChg chg="add mod">
          <ac:chgData name="Matsushima Kazuki" userId="68ea272170cf9a0e" providerId="LiveId" clId="{E1CBD8FB-68B8-4485-9FF2-FAD0E85856D5}" dt="2021-02-06T06:39:49.210" v="1948" actId="14100"/>
          <ac:spMkLst>
            <pc:docMk/>
            <pc:sldMk cId="3044975584" sldId="369"/>
            <ac:spMk id="3" creationId="{D021E0C7-9107-4BEB-A4CD-323C07BE29A6}"/>
          </ac:spMkLst>
        </pc:spChg>
        <pc:picChg chg="mod">
          <ac:chgData name="Matsushima Kazuki" userId="68ea272170cf9a0e" providerId="LiveId" clId="{E1CBD8FB-68B8-4485-9FF2-FAD0E85856D5}" dt="2021-02-06T06:52:11.758" v="2571" actId="1076"/>
          <ac:picMkLst>
            <pc:docMk/>
            <pc:sldMk cId="3044975584" sldId="369"/>
            <ac:picMk id="20" creationId="{C83DA685-D1ED-4F70-AA78-9A2941EEC0DC}"/>
          </ac:picMkLst>
        </pc:picChg>
      </pc:sldChg>
      <pc:sldChg chg="modSp">
        <pc:chgData name="Matsushima Kazuki" userId="68ea272170cf9a0e" providerId="LiveId" clId="{E1CBD8FB-68B8-4485-9FF2-FAD0E85856D5}" dt="2021-02-06T06:38:28.405" v="1920" actId="6549"/>
        <pc:sldMkLst>
          <pc:docMk/>
          <pc:sldMk cId="1907438433" sldId="370"/>
        </pc:sldMkLst>
        <pc:spChg chg="mod">
          <ac:chgData name="Matsushima Kazuki" userId="68ea272170cf9a0e" providerId="LiveId" clId="{E1CBD8FB-68B8-4485-9FF2-FAD0E85856D5}" dt="2021-02-06T06:38:28.405" v="1920" actId="6549"/>
          <ac:spMkLst>
            <pc:docMk/>
            <pc:sldMk cId="1907438433" sldId="370"/>
            <ac:spMk id="2" creationId="{75FCD781-BEA2-7E49-8917-3A921ACF34F9}"/>
          </ac:spMkLst>
        </pc:spChg>
      </pc:sldChg>
      <pc:sldChg chg="modSp add">
        <pc:chgData name="Matsushima Kazuki" userId="68ea272170cf9a0e" providerId="LiveId" clId="{E1CBD8FB-68B8-4485-9FF2-FAD0E85856D5}" dt="2021-02-06T06:51:18.633" v="2542" actId="207"/>
        <pc:sldMkLst>
          <pc:docMk/>
          <pc:sldMk cId="2233378635" sldId="371"/>
        </pc:sldMkLst>
        <pc:spChg chg="mod">
          <ac:chgData name="Matsushima Kazuki" userId="68ea272170cf9a0e" providerId="LiveId" clId="{E1CBD8FB-68B8-4485-9FF2-FAD0E85856D5}" dt="2021-02-06T06:51:12.763" v="2541" actId="207"/>
          <ac:spMkLst>
            <pc:docMk/>
            <pc:sldMk cId="2233378635" sldId="371"/>
            <ac:spMk id="3" creationId="{C9AC2056-FC17-4843-823E-6841B1CF8C7F}"/>
          </ac:spMkLst>
        </pc:spChg>
        <pc:spChg chg="mod">
          <ac:chgData name="Matsushima Kazuki" userId="68ea272170cf9a0e" providerId="LiveId" clId="{E1CBD8FB-68B8-4485-9FF2-FAD0E85856D5}" dt="2021-02-06T06:51:18.633" v="2542" actId="207"/>
          <ac:spMkLst>
            <pc:docMk/>
            <pc:sldMk cId="2233378635" sldId="371"/>
            <ac:spMk id="5" creationId="{86825E4F-DACE-4BE1-88D5-127A236F047D}"/>
          </ac:spMkLst>
        </pc:spChg>
      </pc:sldChg>
      <pc:sldChg chg="modSp add">
        <pc:chgData name="Matsushima Kazuki" userId="68ea272170cf9a0e" providerId="LiveId" clId="{E1CBD8FB-68B8-4485-9FF2-FAD0E85856D5}" dt="2021-02-06T06:51:48.077" v="2548" actId="207"/>
        <pc:sldMkLst>
          <pc:docMk/>
          <pc:sldMk cId="2280788728" sldId="372"/>
        </pc:sldMkLst>
        <pc:spChg chg="mod">
          <ac:chgData name="Matsushima Kazuki" userId="68ea272170cf9a0e" providerId="LiveId" clId="{E1CBD8FB-68B8-4485-9FF2-FAD0E85856D5}" dt="2021-02-06T06:51:43.025" v="2547" actId="207"/>
          <ac:spMkLst>
            <pc:docMk/>
            <pc:sldMk cId="2280788728" sldId="372"/>
            <ac:spMk id="3" creationId="{C9AC2056-FC17-4843-823E-6841B1CF8C7F}"/>
          </ac:spMkLst>
        </pc:spChg>
        <pc:spChg chg="mod">
          <ac:chgData name="Matsushima Kazuki" userId="68ea272170cf9a0e" providerId="LiveId" clId="{E1CBD8FB-68B8-4485-9FF2-FAD0E85856D5}" dt="2021-02-06T06:51:48.077" v="2548" actId="207"/>
          <ac:spMkLst>
            <pc:docMk/>
            <pc:sldMk cId="2280788728" sldId="372"/>
            <ac:spMk id="5" creationId="{86825E4F-DACE-4BE1-88D5-127A236F047D}"/>
          </ac:spMkLst>
        </pc:spChg>
      </pc:sldChg>
      <pc:sldChg chg="modSp add">
        <pc:chgData name="Matsushima Kazuki" userId="68ea272170cf9a0e" providerId="LiveId" clId="{E1CBD8FB-68B8-4485-9FF2-FAD0E85856D5}" dt="2021-02-06T06:51:58.494" v="2552" actId="207"/>
        <pc:sldMkLst>
          <pc:docMk/>
          <pc:sldMk cId="4220816883" sldId="373"/>
        </pc:sldMkLst>
        <pc:spChg chg="mod">
          <ac:chgData name="Matsushima Kazuki" userId="68ea272170cf9a0e" providerId="LiveId" clId="{E1CBD8FB-68B8-4485-9FF2-FAD0E85856D5}" dt="2021-02-06T06:51:55.687" v="2551" actId="207"/>
          <ac:spMkLst>
            <pc:docMk/>
            <pc:sldMk cId="4220816883" sldId="373"/>
            <ac:spMk id="3" creationId="{C9AC2056-FC17-4843-823E-6841B1CF8C7F}"/>
          </ac:spMkLst>
        </pc:spChg>
        <pc:spChg chg="mod">
          <ac:chgData name="Matsushima Kazuki" userId="68ea272170cf9a0e" providerId="LiveId" clId="{E1CBD8FB-68B8-4485-9FF2-FAD0E85856D5}" dt="2021-02-06T06:51:58.494" v="2552" actId="207"/>
          <ac:spMkLst>
            <pc:docMk/>
            <pc:sldMk cId="4220816883" sldId="373"/>
            <ac:spMk id="5" creationId="{86825E4F-DACE-4BE1-88D5-127A236F047D}"/>
          </ac:spMkLst>
        </pc:spChg>
      </pc:sldChg>
    </pc:docChg>
  </pc:docChgLst>
  <pc:docChgLst>
    <pc:chgData name="Matsushima Kazuki" userId="68ea272170cf9a0e" providerId="LiveId" clId="{54082939-6278-A342-8233-65AAADD7B74C}"/>
    <pc:docChg chg="undo custSel addSld delSld modSld">
      <pc:chgData name="Matsushima Kazuki" userId="68ea272170cf9a0e" providerId="LiveId" clId="{54082939-6278-A342-8233-65AAADD7B74C}" dt="2021-01-19T19:36:13.257" v="2257" actId="1076"/>
      <pc:docMkLst>
        <pc:docMk/>
      </pc:docMkLst>
      <pc:sldChg chg="modSp mod">
        <pc:chgData name="Matsushima Kazuki" userId="68ea272170cf9a0e" providerId="LiveId" clId="{54082939-6278-A342-8233-65AAADD7B74C}" dt="2021-01-19T17:54:40.804" v="689" actId="20577"/>
        <pc:sldMkLst>
          <pc:docMk/>
          <pc:sldMk cId="1528857082" sldId="256"/>
        </pc:sldMkLst>
        <pc:spChg chg="mod">
          <ac:chgData name="Matsushima Kazuki" userId="68ea272170cf9a0e" providerId="LiveId" clId="{54082939-6278-A342-8233-65AAADD7B74C}" dt="2021-01-19T17:54:40.804" v="689" actId="20577"/>
          <ac:spMkLst>
            <pc:docMk/>
            <pc:sldMk cId="1528857082" sldId="256"/>
            <ac:spMk id="3" creationId="{DFA86ACE-624B-4220-B35E-0178BBEE4CBE}"/>
          </ac:spMkLst>
        </pc:sp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3769221921" sldId="257"/>
        </pc:sldMkLst>
        <pc:spChg chg="mod">
          <ac:chgData name="Matsushima Kazuki" userId="68ea272170cf9a0e" providerId="LiveId" clId="{54082939-6278-A342-8233-65AAADD7B74C}" dt="2021-01-19T17:55:21.190" v="757" actId="20577"/>
          <ac:spMkLst>
            <pc:docMk/>
            <pc:sldMk cId="3769221921" sldId="257"/>
            <ac:spMk id="3" creationId="{C33CF650-3DBE-4990-9F4B-8DCB43DDAB63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3769221921" sldId="257"/>
            <ac:spMk id="4" creationId="{356671BB-9849-F14A-B873-BAB4BBA9A0ED}"/>
          </ac:spMkLst>
        </pc:sp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638700398" sldId="258"/>
        </pc:sldMkLst>
        <pc:spChg chg="mod">
          <ac:chgData name="Matsushima Kazuki" userId="68ea272170cf9a0e" providerId="LiveId" clId="{54082939-6278-A342-8233-65AAADD7B74C}" dt="2021-01-19T17:55:39.596" v="766" actId="14"/>
          <ac:spMkLst>
            <pc:docMk/>
            <pc:sldMk cId="638700398" sldId="258"/>
            <ac:spMk id="3" creationId="{86D3D67E-5265-481C-8F90-A5E641F32E5A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638700398" sldId="258"/>
            <ac:spMk id="5" creationId="{CF838EAB-942E-0842-A13A-1BA99B7744CE}"/>
          </ac:spMkLst>
        </pc:spChg>
        <pc:picChg chg="mod">
          <ac:chgData name="Matsushima Kazuki" userId="68ea272170cf9a0e" providerId="LiveId" clId="{54082939-6278-A342-8233-65AAADD7B74C}" dt="2021-01-19T17:56:03.570" v="769" actId="1076"/>
          <ac:picMkLst>
            <pc:docMk/>
            <pc:sldMk cId="638700398" sldId="258"/>
            <ac:picMk id="4" creationId="{223CB886-CBAD-426B-9EBB-C5AB3D05AEB3}"/>
          </ac:picMkLst>
        </pc:pic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1023813633" sldId="259"/>
        </pc:sldMkLst>
        <pc:spChg chg="mod">
          <ac:chgData name="Matsushima Kazuki" userId="68ea272170cf9a0e" providerId="LiveId" clId="{54082939-6278-A342-8233-65AAADD7B74C}" dt="2021-01-19T17:57:02.201" v="796" actId="404"/>
          <ac:spMkLst>
            <pc:docMk/>
            <pc:sldMk cId="1023813633" sldId="259"/>
            <ac:spMk id="3" creationId="{67D71DD2-C85D-4BF5-A31D-2DE587B218B6}"/>
          </ac:spMkLst>
        </pc:spChg>
        <pc:spChg chg="mod">
          <ac:chgData name="Matsushima Kazuki" userId="68ea272170cf9a0e" providerId="LiveId" clId="{54082939-6278-A342-8233-65AAADD7B74C}" dt="2021-01-19T17:58:28.358" v="805" actId="207"/>
          <ac:spMkLst>
            <pc:docMk/>
            <pc:sldMk cId="1023813633" sldId="259"/>
            <ac:spMk id="4" creationId="{5EE730B4-E4DA-49DE-87A6-037C0F729A72}"/>
          </ac:spMkLst>
        </pc:spChg>
        <pc:spChg chg="mod">
          <ac:chgData name="Matsushima Kazuki" userId="68ea272170cf9a0e" providerId="LiveId" clId="{54082939-6278-A342-8233-65AAADD7B74C}" dt="2021-01-19T18:03:46.753" v="859" actId="1582"/>
          <ac:spMkLst>
            <pc:docMk/>
            <pc:sldMk cId="1023813633" sldId="259"/>
            <ac:spMk id="5" creationId="{D3FE8B57-141D-4E12-8C62-A8021256C1B7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1023813633" sldId="259"/>
            <ac:spMk id="6" creationId="{6A91C93C-1059-2B41-B81A-34E1B8477F92}"/>
          </ac:spMkLst>
        </pc:sp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947522971" sldId="260"/>
        </pc:sldMkLst>
        <pc:spChg chg="mod">
          <ac:chgData name="Matsushima Kazuki" userId="68ea272170cf9a0e" providerId="LiveId" clId="{54082939-6278-A342-8233-65AAADD7B74C}" dt="2021-01-19T17:59:43.860" v="814" actId="403"/>
          <ac:spMkLst>
            <pc:docMk/>
            <pc:sldMk cId="947522971" sldId="260"/>
            <ac:spMk id="3" creationId="{600E77B3-1F9B-4B1C-909C-979DFC15D576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947522971" sldId="260"/>
            <ac:spMk id="4" creationId="{755E7148-114B-7643-B8F9-0BF5BE26297F}"/>
          </ac:spMkLst>
        </pc:sp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3009652886" sldId="265"/>
        </pc:sldMkLst>
        <pc:spChg chg="mod">
          <ac:chgData name="Matsushima Kazuki" userId="68ea272170cf9a0e" providerId="LiveId" clId="{54082939-6278-A342-8233-65AAADD7B74C}" dt="2021-01-19T18:16:04.238" v="1156" actId="20577"/>
          <ac:spMkLst>
            <pc:docMk/>
            <pc:sldMk cId="3009652886" sldId="265"/>
            <ac:spMk id="2" creationId="{B45FF887-2EA4-450A-B9A0-FB14C55259A6}"/>
          </ac:spMkLst>
        </pc:spChg>
        <pc:spChg chg="mod">
          <ac:chgData name="Matsushima Kazuki" userId="68ea272170cf9a0e" providerId="LiveId" clId="{54082939-6278-A342-8233-65AAADD7B74C}" dt="2021-01-19T18:16:21.649" v="1188" actId="20577"/>
          <ac:spMkLst>
            <pc:docMk/>
            <pc:sldMk cId="3009652886" sldId="265"/>
            <ac:spMk id="3" creationId="{3E483F0D-B03D-43B2-8405-216C0F3307E8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3009652886" sldId="265"/>
            <ac:spMk id="4" creationId="{7C0BCFD5-86D7-D945-B3A9-FD1491C2EABF}"/>
          </ac:spMkLst>
        </pc:spChg>
      </pc:sldChg>
      <pc:sldChg chg="addSp modSp mod">
        <pc:chgData name="Matsushima Kazuki" userId="68ea272170cf9a0e" providerId="LiveId" clId="{54082939-6278-A342-8233-65AAADD7B74C}" dt="2021-01-19T19:31:15.387" v="2253"/>
        <pc:sldMkLst>
          <pc:docMk/>
          <pc:sldMk cId="2155623351" sldId="267"/>
        </pc:sldMkLst>
        <pc:spChg chg="mod">
          <ac:chgData name="Matsushima Kazuki" userId="68ea272170cf9a0e" providerId="LiveId" clId="{54082939-6278-A342-8233-65AAADD7B74C}" dt="2021-01-19T17:38:55.883" v="50" actId="20577"/>
          <ac:spMkLst>
            <pc:docMk/>
            <pc:sldMk cId="2155623351" sldId="267"/>
            <ac:spMk id="2" creationId="{C1B71804-D336-4DD3-A109-C82FDB44A363}"/>
          </ac:spMkLst>
        </pc:spChg>
        <pc:spChg chg="mod">
          <ac:chgData name="Matsushima Kazuki" userId="68ea272170cf9a0e" providerId="LiveId" clId="{54082939-6278-A342-8233-65AAADD7B74C}" dt="2021-01-19T17:39:08.550" v="55" actId="20577"/>
          <ac:spMkLst>
            <pc:docMk/>
            <pc:sldMk cId="2155623351" sldId="267"/>
            <ac:spMk id="3" creationId="{5CC50365-C602-4C1D-9B5B-A13766EFA1A4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2155623351" sldId="267"/>
            <ac:spMk id="4" creationId="{C1602E55-F74E-304B-94D0-975DE619C1EA}"/>
          </ac:spMkLst>
        </pc:spChg>
      </pc:sldChg>
      <pc:sldChg chg="addSp modSp new">
        <pc:chgData name="Matsushima Kazuki" userId="68ea272170cf9a0e" providerId="LiveId" clId="{54082939-6278-A342-8233-65AAADD7B74C}" dt="2021-01-19T19:31:15.387" v="2253"/>
        <pc:sldMkLst>
          <pc:docMk/>
          <pc:sldMk cId="3697281123" sldId="282"/>
        </pc:sldMkLst>
        <pc:spChg chg="mod">
          <ac:chgData name="Matsushima Kazuki" userId="68ea272170cf9a0e" providerId="LiveId" clId="{54082939-6278-A342-8233-65AAADD7B74C}" dt="2021-01-19T17:44:15.759" v="285"/>
          <ac:spMkLst>
            <pc:docMk/>
            <pc:sldMk cId="3697281123" sldId="282"/>
            <ac:spMk id="2" creationId="{96C22D2D-110A-EA49-8B6F-91395C57E43F}"/>
          </ac:spMkLst>
        </pc:spChg>
        <pc:spChg chg="mod">
          <ac:chgData name="Matsushima Kazuki" userId="68ea272170cf9a0e" providerId="LiveId" clId="{54082939-6278-A342-8233-65AAADD7B74C}" dt="2021-01-19T17:44:06.974" v="284"/>
          <ac:spMkLst>
            <pc:docMk/>
            <pc:sldMk cId="3697281123" sldId="282"/>
            <ac:spMk id="3" creationId="{E50FEA82-EBA0-0941-8511-CE95DA9C9F7A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3697281123" sldId="282"/>
            <ac:spMk id="4" creationId="{E08EBFA4-6468-AB48-9945-80B067CD051D}"/>
          </ac:spMkLst>
        </pc:spChg>
      </pc:sldChg>
      <pc:sldChg chg="addSp modSp new mod">
        <pc:chgData name="Matsushima Kazuki" userId="68ea272170cf9a0e" providerId="LiveId" clId="{54082939-6278-A342-8233-65AAADD7B74C}" dt="2021-01-19T19:31:15.387" v="2253"/>
        <pc:sldMkLst>
          <pc:docMk/>
          <pc:sldMk cId="2586996580" sldId="287"/>
        </pc:sldMkLst>
        <pc:spChg chg="mod">
          <ac:chgData name="Matsushima Kazuki" userId="68ea272170cf9a0e" providerId="LiveId" clId="{54082939-6278-A342-8233-65AAADD7B74C}" dt="2021-01-19T17:51:53.796" v="393"/>
          <ac:spMkLst>
            <pc:docMk/>
            <pc:sldMk cId="2586996580" sldId="287"/>
            <ac:spMk id="2" creationId="{460A2DF3-5F40-9947-840C-2211A894DA22}"/>
          </ac:spMkLst>
        </pc:spChg>
        <pc:spChg chg="mod">
          <ac:chgData name="Matsushima Kazuki" userId="68ea272170cf9a0e" providerId="LiveId" clId="{54082939-6278-A342-8233-65AAADD7B74C}" dt="2021-01-19T19:26:15.328" v="1984" actId="11"/>
          <ac:spMkLst>
            <pc:docMk/>
            <pc:sldMk cId="2586996580" sldId="287"/>
            <ac:spMk id="3" creationId="{3302DBEB-51B3-8447-B220-87437C72700C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2586996580" sldId="287"/>
            <ac:spMk id="4" creationId="{A883D73B-1627-114C-BCD0-B5C2EC36EE6B}"/>
          </ac:spMkLst>
        </pc:spChg>
      </pc:sldChg>
      <pc:sldChg chg="addSp modSp new mod">
        <pc:chgData name="Matsushima Kazuki" userId="68ea272170cf9a0e" providerId="LiveId" clId="{54082939-6278-A342-8233-65AAADD7B74C}" dt="2021-01-19T19:31:15.387" v="2253"/>
        <pc:sldMkLst>
          <pc:docMk/>
          <pc:sldMk cId="3930443346" sldId="289"/>
        </pc:sldMkLst>
        <pc:spChg chg="mod">
          <ac:chgData name="Matsushima Kazuki" userId="68ea272170cf9a0e" providerId="LiveId" clId="{54082939-6278-A342-8233-65AAADD7B74C}" dt="2021-01-19T17:52:15.992" v="434" actId="20577"/>
          <ac:spMkLst>
            <pc:docMk/>
            <pc:sldMk cId="3930443346" sldId="289"/>
            <ac:spMk id="2" creationId="{1ED02783-B931-B242-9D21-9D5086F788A4}"/>
          </ac:spMkLst>
        </pc:spChg>
        <pc:spChg chg="mod">
          <ac:chgData name="Matsushima Kazuki" userId="68ea272170cf9a0e" providerId="LiveId" clId="{54082939-6278-A342-8233-65AAADD7B74C}" dt="2021-01-19T17:53:14.941" v="614" actId="20577"/>
          <ac:spMkLst>
            <pc:docMk/>
            <pc:sldMk cId="3930443346" sldId="289"/>
            <ac:spMk id="3" creationId="{68AD552A-E116-3645-BB8A-6B3CF032DCD6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3930443346" sldId="289"/>
            <ac:spMk id="4" creationId="{3C1AECBC-AA06-F143-B76C-787BD3140C35}"/>
          </ac:spMkLst>
        </pc:spChg>
      </pc:sldChg>
      <pc:sldChg chg="addSp modSp new mod">
        <pc:chgData name="Matsushima Kazuki" userId="68ea272170cf9a0e" providerId="LiveId" clId="{54082939-6278-A342-8233-65AAADD7B74C}" dt="2021-01-19T19:31:15.387" v="2253"/>
        <pc:sldMkLst>
          <pc:docMk/>
          <pc:sldMk cId="3075499595" sldId="294"/>
        </pc:sldMkLst>
        <pc:spChg chg="mod">
          <ac:chgData name="Matsushima Kazuki" userId="68ea272170cf9a0e" providerId="LiveId" clId="{54082939-6278-A342-8233-65AAADD7B74C}" dt="2021-01-19T18:20:27.506" v="1509" actId="20577"/>
          <ac:spMkLst>
            <pc:docMk/>
            <pc:sldMk cId="3075499595" sldId="294"/>
            <ac:spMk id="2" creationId="{98F232CF-2276-3F47-8881-6B3365678E08}"/>
          </ac:spMkLst>
        </pc:spChg>
        <pc:spChg chg="add mod">
          <ac:chgData name="Matsushima Kazuki" userId="68ea272170cf9a0e" providerId="LiveId" clId="{54082939-6278-A342-8233-65AAADD7B74C}" dt="2021-01-19T19:31:15.387" v="2253"/>
          <ac:spMkLst>
            <pc:docMk/>
            <pc:sldMk cId="3075499595" sldId="294"/>
            <ac:spMk id="4" creationId="{B48A9865-0B38-9942-B3A3-ED2797C29F87}"/>
          </ac:spMkLst>
        </pc:spChg>
      </pc:sldChg>
    </pc:docChg>
  </pc:docChgLst>
  <pc:docChgLst>
    <pc:chgData name="Matsushima Kazuki" userId="68ea272170cf9a0e" providerId="LiveId" clId="{5CA472B8-40DF-477E-B827-89229A81B502}"/>
    <pc:docChg chg="undo redo custSel addSld delSld modSld sldOrd">
      <pc:chgData name="Matsushima Kazuki" userId="68ea272170cf9a0e" providerId="LiveId" clId="{5CA472B8-40DF-477E-B827-89229A81B502}" dt="2021-01-20T13:43:38.949" v="7409" actId="20577"/>
      <pc:docMkLst>
        <pc:docMk/>
      </pc:docMkLst>
      <pc:sldChg chg="modSp">
        <pc:chgData name="Matsushima Kazuki" userId="68ea272170cf9a0e" providerId="LiveId" clId="{5CA472B8-40DF-477E-B827-89229A81B502}" dt="2021-01-20T10:02:19.130" v="2529"/>
        <pc:sldMkLst>
          <pc:docMk/>
          <pc:sldMk cId="638700398" sldId="258"/>
        </pc:sldMkLst>
        <pc:spChg chg="mod">
          <ac:chgData name="Matsushima Kazuki" userId="68ea272170cf9a0e" providerId="LiveId" clId="{5CA472B8-40DF-477E-B827-89229A81B502}" dt="2021-01-20T10:02:19.130" v="2529"/>
          <ac:spMkLst>
            <pc:docMk/>
            <pc:sldMk cId="638700398" sldId="258"/>
            <ac:spMk id="2" creationId="{103EF9CA-F17C-4034-9939-C251DA07AF5A}"/>
          </ac:spMkLst>
        </pc:spChg>
        <pc:spChg chg="mod">
          <ac:chgData name="Matsushima Kazuki" userId="68ea272170cf9a0e" providerId="LiveId" clId="{5CA472B8-40DF-477E-B827-89229A81B502}" dt="2021-01-20T10:02:07.053" v="2499" actId="20577"/>
          <ac:spMkLst>
            <pc:docMk/>
            <pc:sldMk cId="638700398" sldId="258"/>
            <ac:spMk id="3" creationId="{86D3D67E-5265-481C-8F90-A5E641F32E5A}"/>
          </ac:spMkLst>
        </pc:spChg>
      </pc:sldChg>
      <pc:sldChg chg="modSp">
        <pc:chgData name="Matsushima Kazuki" userId="68ea272170cf9a0e" providerId="LiveId" clId="{5CA472B8-40DF-477E-B827-89229A81B502}" dt="2021-01-20T09:17:59.335" v="410"/>
        <pc:sldMkLst>
          <pc:docMk/>
          <pc:sldMk cId="3009652886" sldId="265"/>
        </pc:sldMkLst>
        <pc:spChg chg="mod">
          <ac:chgData name="Matsushima Kazuki" userId="68ea272170cf9a0e" providerId="LiveId" clId="{5CA472B8-40DF-477E-B827-89229A81B502}" dt="2021-01-20T09:17:59.335" v="410"/>
          <ac:spMkLst>
            <pc:docMk/>
            <pc:sldMk cId="3009652886" sldId="265"/>
            <ac:spMk id="3" creationId="{3E483F0D-B03D-43B2-8405-216C0F3307E8}"/>
          </ac:spMkLst>
        </pc:spChg>
      </pc:sldChg>
      <pc:sldChg chg="modSp">
        <pc:chgData name="Matsushima Kazuki" userId="68ea272170cf9a0e" providerId="LiveId" clId="{5CA472B8-40DF-477E-B827-89229A81B502}" dt="2021-01-20T10:10:58.226" v="2970"/>
        <pc:sldMkLst>
          <pc:docMk/>
          <pc:sldMk cId="2155623351" sldId="267"/>
        </pc:sldMkLst>
        <pc:spChg chg="mod">
          <ac:chgData name="Matsushima Kazuki" userId="68ea272170cf9a0e" providerId="LiveId" clId="{5CA472B8-40DF-477E-B827-89229A81B502}" dt="2021-01-20T10:10:58.226" v="2970"/>
          <ac:spMkLst>
            <pc:docMk/>
            <pc:sldMk cId="2155623351" sldId="267"/>
            <ac:spMk id="3" creationId="{5CC50365-C602-4C1D-9B5B-A13766EFA1A4}"/>
          </ac:spMkLst>
        </pc:spChg>
      </pc:sldChg>
      <pc:sldChg chg="modSp">
        <pc:chgData name="Matsushima Kazuki" userId="68ea272170cf9a0e" providerId="LiveId" clId="{5CA472B8-40DF-477E-B827-89229A81B502}" dt="2021-01-20T13:40:40.686" v="7239" actId="404"/>
        <pc:sldMkLst>
          <pc:docMk/>
          <pc:sldMk cId="3697281123" sldId="282"/>
        </pc:sldMkLst>
        <pc:spChg chg="mod">
          <ac:chgData name="Matsushima Kazuki" userId="68ea272170cf9a0e" providerId="LiveId" clId="{5CA472B8-40DF-477E-B827-89229A81B502}" dt="2021-01-20T13:40:40.686" v="7239" actId="404"/>
          <ac:spMkLst>
            <pc:docMk/>
            <pc:sldMk cId="3697281123" sldId="282"/>
            <ac:spMk id="3" creationId="{E50FEA82-EBA0-0941-8511-CE95DA9C9F7A}"/>
          </ac:spMkLst>
        </pc:spChg>
      </pc:sldChg>
      <pc:sldChg chg="modSp">
        <pc:chgData name="Matsushima Kazuki" userId="68ea272170cf9a0e" providerId="LiveId" clId="{5CA472B8-40DF-477E-B827-89229A81B502}" dt="2021-01-20T09:34:39.927" v="1278" actId="6549"/>
        <pc:sldMkLst>
          <pc:docMk/>
          <pc:sldMk cId="2586996580" sldId="287"/>
        </pc:sldMkLst>
        <pc:spChg chg="mod">
          <ac:chgData name="Matsushima Kazuki" userId="68ea272170cf9a0e" providerId="LiveId" clId="{5CA472B8-40DF-477E-B827-89229A81B502}" dt="2021-01-20T09:34:39.927" v="1278" actId="6549"/>
          <ac:spMkLst>
            <pc:docMk/>
            <pc:sldMk cId="2586996580" sldId="287"/>
            <ac:spMk id="3" creationId="{3302DBEB-51B3-8447-B220-87437C72700C}"/>
          </ac:spMkLst>
        </pc:spChg>
      </pc:sldChg>
      <pc:sldChg chg="modSp">
        <pc:chgData name="Matsushima Kazuki" userId="68ea272170cf9a0e" providerId="LiveId" clId="{5CA472B8-40DF-477E-B827-89229A81B502}" dt="2021-01-20T13:43:38.949" v="7409" actId="20577"/>
        <pc:sldMkLst>
          <pc:docMk/>
          <pc:sldMk cId="3930443346" sldId="289"/>
        </pc:sldMkLst>
        <pc:spChg chg="mod">
          <ac:chgData name="Matsushima Kazuki" userId="68ea272170cf9a0e" providerId="LiveId" clId="{5CA472B8-40DF-477E-B827-89229A81B502}" dt="2021-01-20T13:43:38.949" v="7409" actId="20577"/>
          <ac:spMkLst>
            <pc:docMk/>
            <pc:sldMk cId="3930443346" sldId="289"/>
            <ac:spMk id="3" creationId="{68AD552A-E116-3645-BB8A-6B3CF032DCD6}"/>
          </ac:spMkLst>
        </pc:spChg>
      </pc:sldChg>
    </pc:docChg>
  </pc:docChgLst>
  <pc:docChgLst>
    <pc:chgData userId="68ea272170cf9a0e" providerId="LiveId" clId="{FDEBD360-09CC-49BC-8602-FA8CCF5B6DB2}"/>
    <pc:docChg chg="undo redo custSel addSld delSld modSld sldOrd modNotesMaster">
      <pc:chgData name="" userId="68ea272170cf9a0e" providerId="LiveId" clId="{FDEBD360-09CC-49BC-8602-FA8CCF5B6DB2}" dt="2021-02-05T07:17:41.695" v="53847" actId="14100"/>
      <pc:docMkLst>
        <pc:docMk/>
      </pc:docMkLst>
      <pc:sldChg chg="modSp">
        <pc:chgData name="" userId="68ea272170cf9a0e" providerId="LiveId" clId="{FDEBD360-09CC-49BC-8602-FA8CCF5B6DB2}" dt="2021-02-05T03:39:01.831" v="52316" actId="6549"/>
        <pc:sldMkLst>
          <pc:docMk/>
          <pc:sldMk cId="1528857082" sldId="256"/>
        </pc:sldMkLst>
        <pc:spChg chg="mod">
          <ac:chgData name="" userId="68ea272170cf9a0e" providerId="LiveId" clId="{FDEBD360-09CC-49BC-8602-FA8CCF5B6DB2}" dt="2021-02-01T08:46:01.132" v="12170" actId="20577"/>
          <ac:spMkLst>
            <pc:docMk/>
            <pc:sldMk cId="1528857082" sldId="256"/>
            <ac:spMk id="2" creationId="{7C8E49DF-EC99-46C4-AF16-AA0CD2764338}"/>
          </ac:spMkLst>
        </pc:spChg>
        <pc:spChg chg="mod">
          <ac:chgData name="" userId="68ea272170cf9a0e" providerId="LiveId" clId="{FDEBD360-09CC-49BC-8602-FA8CCF5B6DB2}" dt="2021-02-05T03:39:01.831" v="52316" actId="6549"/>
          <ac:spMkLst>
            <pc:docMk/>
            <pc:sldMk cId="1528857082" sldId="256"/>
            <ac:spMk id="3" creationId="{DFA86ACE-624B-4220-B35E-0178BBEE4CBE}"/>
          </ac:spMkLst>
        </pc:spChg>
      </pc:sldChg>
      <pc:sldChg chg="modSp modNotesTx">
        <pc:chgData name="" userId="68ea272170cf9a0e" providerId="LiveId" clId="{FDEBD360-09CC-49BC-8602-FA8CCF5B6DB2}" dt="2021-02-04T05:43:31.955" v="38262" actId="20577"/>
        <pc:sldMkLst>
          <pc:docMk/>
          <pc:sldMk cId="3769221921" sldId="257"/>
        </pc:sldMkLst>
        <pc:spChg chg="mod">
          <ac:chgData name="" userId="68ea272170cf9a0e" providerId="LiveId" clId="{FDEBD360-09CC-49BC-8602-FA8CCF5B6DB2}" dt="2021-02-02T09:47:41.810" v="21104" actId="20577"/>
          <ac:spMkLst>
            <pc:docMk/>
            <pc:sldMk cId="3769221921" sldId="257"/>
            <ac:spMk id="3" creationId="{C33CF650-3DBE-4990-9F4B-8DCB43DDAB63}"/>
          </ac:spMkLst>
        </pc:spChg>
      </pc:sldChg>
      <pc:sldChg chg="modSp modNotesTx">
        <pc:chgData name="" userId="68ea272170cf9a0e" providerId="LiveId" clId="{FDEBD360-09CC-49BC-8602-FA8CCF5B6DB2}" dt="2021-02-05T07:17:41.695" v="53847" actId="14100"/>
        <pc:sldMkLst>
          <pc:docMk/>
          <pc:sldMk cId="638700398" sldId="258"/>
        </pc:sldMkLst>
        <pc:spChg chg="mod">
          <ac:chgData name="" userId="68ea272170cf9a0e" providerId="LiveId" clId="{FDEBD360-09CC-49BC-8602-FA8CCF5B6DB2}" dt="2021-02-05T07:17:41.695" v="53847" actId="14100"/>
          <ac:spMkLst>
            <pc:docMk/>
            <pc:sldMk cId="638700398" sldId="258"/>
            <ac:spMk id="3" creationId="{86D3D67E-5265-481C-8F90-A5E641F32E5A}"/>
          </ac:spMkLst>
        </pc:spChg>
        <pc:picChg chg="mod">
          <ac:chgData name="" userId="68ea272170cf9a0e" providerId="LiveId" clId="{FDEBD360-09CC-49BC-8602-FA8CCF5B6DB2}" dt="2021-02-03T10:27:16.353" v="35771" actId="1076"/>
          <ac:picMkLst>
            <pc:docMk/>
            <pc:sldMk cId="638700398" sldId="258"/>
            <ac:picMk id="4" creationId="{223CB886-CBAD-426B-9EBB-C5AB3D05AEB3}"/>
          </ac:picMkLst>
        </pc:picChg>
      </pc:sldChg>
      <pc:sldChg chg="modSp modNotesTx">
        <pc:chgData name="" userId="68ea272170cf9a0e" providerId="LiveId" clId="{FDEBD360-09CC-49BC-8602-FA8CCF5B6DB2}" dt="2021-02-04T05:50:40.491" v="39014" actId="20577"/>
        <pc:sldMkLst>
          <pc:docMk/>
          <pc:sldMk cId="1023813633" sldId="259"/>
        </pc:sldMkLst>
        <pc:spChg chg="mod">
          <ac:chgData name="" userId="68ea272170cf9a0e" providerId="LiveId" clId="{FDEBD360-09CC-49BC-8602-FA8CCF5B6DB2}" dt="2021-02-03T04:17:39.061" v="21297" actId="20577"/>
          <ac:spMkLst>
            <pc:docMk/>
            <pc:sldMk cId="1023813633" sldId="259"/>
            <ac:spMk id="3" creationId="{67D71DD2-C85D-4BF5-A31D-2DE587B218B6}"/>
          </ac:spMkLst>
        </pc:spChg>
        <pc:spChg chg="mod">
          <ac:chgData name="" userId="68ea272170cf9a0e" providerId="LiveId" clId="{FDEBD360-09CC-49BC-8602-FA8CCF5B6DB2}" dt="2021-02-02T03:55:07.433" v="12422" actId="207"/>
          <ac:spMkLst>
            <pc:docMk/>
            <pc:sldMk cId="1023813633" sldId="259"/>
            <ac:spMk id="4" creationId="{5EE730B4-E4DA-49DE-87A6-037C0F729A72}"/>
          </ac:spMkLst>
        </pc:spChg>
        <pc:spChg chg="mod">
          <ac:chgData name="" userId="68ea272170cf9a0e" providerId="LiveId" clId="{FDEBD360-09CC-49BC-8602-FA8CCF5B6DB2}" dt="2021-02-02T09:48:24.391" v="21295" actId="1076"/>
          <ac:spMkLst>
            <pc:docMk/>
            <pc:sldMk cId="1023813633" sldId="259"/>
            <ac:spMk id="5" creationId="{D3FE8B57-141D-4E12-8C62-A8021256C1B7}"/>
          </ac:spMkLst>
        </pc:spChg>
      </pc:sldChg>
      <pc:sldChg chg="modSp modNotesTx">
        <pc:chgData name="" userId="68ea272170cf9a0e" providerId="LiveId" clId="{FDEBD360-09CC-49BC-8602-FA8CCF5B6DB2}" dt="2021-02-04T05:51:51.620" v="39401" actId="20577"/>
        <pc:sldMkLst>
          <pc:docMk/>
          <pc:sldMk cId="947522971" sldId="260"/>
        </pc:sldMkLst>
        <pc:spChg chg="mod">
          <ac:chgData name="" userId="68ea272170cf9a0e" providerId="LiveId" clId="{FDEBD360-09CC-49BC-8602-FA8CCF5B6DB2}" dt="2021-02-02T05:16:52.827" v="17367"/>
          <ac:spMkLst>
            <pc:docMk/>
            <pc:sldMk cId="947522971" sldId="260"/>
            <ac:spMk id="3" creationId="{600E77B3-1F9B-4B1C-909C-979DFC15D576}"/>
          </ac:spMkLst>
        </pc:spChg>
      </pc:sldChg>
      <pc:sldChg chg="addSp delSp modSp modNotesTx">
        <pc:chgData name="" userId="68ea272170cf9a0e" providerId="LiveId" clId="{FDEBD360-09CC-49BC-8602-FA8CCF5B6DB2}" dt="2021-02-05T05:16:14.257" v="52350" actId="20577"/>
        <pc:sldMkLst>
          <pc:docMk/>
          <pc:sldMk cId="3009652886" sldId="265"/>
        </pc:sldMkLst>
        <pc:spChg chg="mod">
          <ac:chgData name="" userId="68ea272170cf9a0e" providerId="LiveId" clId="{FDEBD360-09CC-49BC-8602-FA8CCF5B6DB2}" dt="2021-02-05T05:16:14.257" v="52350" actId="20577"/>
          <ac:spMkLst>
            <pc:docMk/>
            <pc:sldMk cId="3009652886" sldId="265"/>
            <ac:spMk id="2" creationId="{B45FF887-2EA4-450A-B9A0-FB14C55259A6}"/>
          </ac:spMkLst>
        </pc:spChg>
        <pc:spChg chg="mod">
          <ac:chgData name="" userId="68ea272170cf9a0e" providerId="LiveId" clId="{FDEBD360-09CC-49BC-8602-FA8CCF5B6DB2}" dt="2021-02-05T03:51:38.224" v="52337" actId="6549"/>
          <ac:spMkLst>
            <pc:docMk/>
            <pc:sldMk cId="3009652886" sldId="265"/>
            <ac:spMk id="3" creationId="{3E483F0D-B03D-43B2-8405-216C0F3307E8}"/>
          </ac:spMkLst>
        </pc:spChg>
        <pc:spChg chg="add del mod">
          <ac:chgData name="" userId="68ea272170cf9a0e" providerId="LiveId" clId="{FDEBD360-09CC-49BC-8602-FA8CCF5B6DB2}" dt="2021-02-03T10:28:00.037" v="35776" actId="478"/>
          <ac:spMkLst>
            <pc:docMk/>
            <pc:sldMk cId="3009652886" sldId="265"/>
            <ac:spMk id="5" creationId="{D62DC997-5B54-49C9-83F0-994E53DAD846}"/>
          </ac:spMkLst>
        </pc:spChg>
        <pc:spChg chg="add del mod">
          <ac:chgData name="" userId="68ea272170cf9a0e" providerId="LiveId" clId="{FDEBD360-09CC-49BC-8602-FA8CCF5B6DB2}" dt="2021-02-03T10:28:06.156" v="35779" actId="478"/>
          <ac:spMkLst>
            <pc:docMk/>
            <pc:sldMk cId="3009652886" sldId="265"/>
            <ac:spMk id="8" creationId="{4E8436D0-368B-428D-80FA-C21BB7E286AC}"/>
          </ac:spMkLst>
        </pc:spChg>
        <pc:spChg chg="del mod">
          <ac:chgData name="" userId="68ea272170cf9a0e" providerId="LiveId" clId="{FDEBD360-09CC-49BC-8602-FA8CCF5B6DB2}" dt="2021-02-02T04:02:28.804" v="12443" actId="478"/>
          <ac:spMkLst>
            <pc:docMk/>
            <pc:sldMk cId="3009652886" sldId="265"/>
            <ac:spMk id="9" creationId="{A3214653-7AAF-D443-819C-A5DEDCCB9EB7}"/>
          </ac:spMkLst>
        </pc:spChg>
        <pc:spChg chg="add del mod">
          <ac:chgData name="" userId="68ea272170cf9a0e" providerId="LiveId" clId="{FDEBD360-09CC-49BC-8602-FA8CCF5B6DB2}" dt="2021-02-03T10:28:06.156" v="35779" actId="478"/>
          <ac:spMkLst>
            <pc:docMk/>
            <pc:sldMk cId="3009652886" sldId="265"/>
            <ac:spMk id="9" creationId="{AC09A7A7-9A6D-44F4-801E-D03F4D2ED84D}"/>
          </ac:spMkLst>
        </pc:spChg>
        <pc:picChg chg="add del mod">
          <ac:chgData name="" userId="68ea272170cf9a0e" providerId="LiveId" clId="{FDEBD360-09CC-49BC-8602-FA8CCF5B6DB2}" dt="2021-02-02T03:57:41.596" v="12430" actId="478"/>
          <ac:picMkLst>
            <pc:docMk/>
            <pc:sldMk cId="3009652886" sldId="265"/>
            <ac:picMk id="5" creationId="{586F63CF-32AC-45E3-9D18-9CCCF88336E2}"/>
          </ac:picMkLst>
        </pc:picChg>
        <pc:picChg chg="del">
          <ac:chgData name="" userId="68ea272170cf9a0e" providerId="LiveId" clId="{FDEBD360-09CC-49BC-8602-FA8CCF5B6DB2}" dt="2021-02-02T03:57:11.956" v="12425" actId="478"/>
          <ac:picMkLst>
            <pc:docMk/>
            <pc:sldMk cId="3009652886" sldId="265"/>
            <ac:picMk id="6" creationId="{80EF1973-0079-A744-8E28-EE54AFDD4808}"/>
          </ac:picMkLst>
        </pc:picChg>
        <pc:picChg chg="add mod modCrop">
          <ac:chgData name="" userId="68ea272170cf9a0e" providerId="LiveId" clId="{FDEBD360-09CC-49BC-8602-FA8CCF5B6DB2}" dt="2021-02-05T03:11:02.296" v="51453" actId="1076"/>
          <ac:picMkLst>
            <pc:docMk/>
            <pc:sldMk cId="3009652886" sldId="265"/>
            <ac:picMk id="6" creationId="{821D8579-5F64-43BA-BAE8-7FEC14C71D73}"/>
          </ac:picMkLst>
        </pc:picChg>
        <pc:picChg chg="add del mod">
          <ac:chgData name="" userId="68ea272170cf9a0e" providerId="LiveId" clId="{FDEBD360-09CC-49BC-8602-FA8CCF5B6DB2}" dt="2021-02-02T03:58:20.700" v="12435" actId="478"/>
          <ac:picMkLst>
            <pc:docMk/>
            <pc:sldMk cId="3009652886" sldId="265"/>
            <ac:picMk id="7" creationId="{B3A8FB72-DEEF-482C-8E1F-912ACF62112D}"/>
          </ac:picMkLst>
        </pc:picChg>
        <pc:picChg chg="del">
          <ac:chgData name="" userId="68ea272170cf9a0e" providerId="LiveId" clId="{FDEBD360-09CC-49BC-8602-FA8CCF5B6DB2}" dt="2021-02-02T03:55:20.955" v="12424" actId="478"/>
          <ac:picMkLst>
            <pc:docMk/>
            <pc:sldMk cId="3009652886" sldId="265"/>
            <ac:picMk id="8" creationId="{7A969044-6E78-0448-9EAE-ACE3004ACA21}"/>
          </ac:picMkLst>
        </pc:picChg>
        <pc:picChg chg="add del mod">
          <ac:chgData name="" userId="68ea272170cf9a0e" providerId="LiveId" clId="{FDEBD360-09CC-49BC-8602-FA8CCF5B6DB2}" dt="2021-02-02T05:03:18.885" v="15710" actId="478"/>
          <ac:picMkLst>
            <pc:docMk/>
            <pc:sldMk cId="3009652886" sldId="265"/>
            <ac:picMk id="10" creationId="{8CCEA878-C60F-4E58-9728-69297A692D0C}"/>
          </ac:picMkLst>
        </pc:picChg>
        <pc:picChg chg="add del mod modCrop">
          <ac:chgData name="" userId="68ea272170cf9a0e" providerId="LiveId" clId="{FDEBD360-09CC-49BC-8602-FA8CCF5B6DB2}" dt="2021-02-02T05:19:49.972" v="17412" actId="478"/>
          <ac:picMkLst>
            <pc:docMk/>
            <pc:sldMk cId="3009652886" sldId="265"/>
            <ac:picMk id="12" creationId="{09AD3244-24F7-4698-AC1D-2178AD36EE0A}"/>
          </ac:picMkLst>
        </pc:picChg>
        <pc:picChg chg="add del mod modCrop">
          <ac:chgData name="" userId="68ea272170cf9a0e" providerId="LiveId" clId="{FDEBD360-09CC-49BC-8602-FA8CCF5B6DB2}" dt="2021-02-02T05:19:49.263" v="17411" actId="478"/>
          <ac:picMkLst>
            <pc:docMk/>
            <pc:sldMk cId="3009652886" sldId="265"/>
            <ac:picMk id="13" creationId="{5244B571-7315-4E81-B4E6-03BD6ADFEF01}"/>
          </ac:picMkLst>
        </pc:picChg>
        <pc:picChg chg="add del mod">
          <ac:chgData name="" userId="68ea272170cf9a0e" providerId="LiveId" clId="{FDEBD360-09CC-49BC-8602-FA8CCF5B6DB2}" dt="2021-02-03T04:38:55.236" v="21693" actId="478"/>
          <ac:picMkLst>
            <pc:docMk/>
            <pc:sldMk cId="3009652886" sldId="265"/>
            <ac:picMk id="15" creationId="{937860F5-304D-4ABD-9FCA-E25C970B1566}"/>
          </ac:picMkLst>
        </pc:picChg>
      </pc:sldChg>
      <pc:sldChg chg="modSp modNotesTx">
        <pc:chgData name="" userId="68ea272170cf9a0e" providerId="LiveId" clId="{FDEBD360-09CC-49BC-8602-FA8CCF5B6DB2}" dt="2021-02-05T02:48:53.805" v="51417"/>
        <pc:sldMkLst>
          <pc:docMk/>
          <pc:sldMk cId="2155623351" sldId="267"/>
        </pc:sldMkLst>
        <pc:spChg chg="mod">
          <ac:chgData name="" userId="68ea272170cf9a0e" providerId="LiveId" clId="{FDEBD360-09CC-49BC-8602-FA8CCF5B6DB2}" dt="2021-02-05T02:48:53.805" v="51417"/>
          <ac:spMkLst>
            <pc:docMk/>
            <pc:sldMk cId="2155623351" sldId="267"/>
            <ac:spMk id="2" creationId="{C1B71804-D336-4DD3-A109-C82FDB44A363}"/>
          </ac:spMkLst>
        </pc:spChg>
        <pc:spChg chg="mod">
          <ac:chgData name="" userId="68ea272170cf9a0e" providerId="LiveId" clId="{FDEBD360-09CC-49BC-8602-FA8CCF5B6DB2}" dt="2021-02-03T05:59:29.545" v="22681" actId="20577"/>
          <ac:spMkLst>
            <pc:docMk/>
            <pc:sldMk cId="2155623351" sldId="267"/>
            <ac:spMk id="3" creationId="{5CC50365-C602-4C1D-9B5B-A13766EFA1A4}"/>
          </ac:spMkLst>
        </pc:spChg>
      </pc:sldChg>
      <pc:sldChg chg="addSp delSp modSp add modNotesTx">
        <pc:chgData name="" userId="68ea272170cf9a0e" providerId="LiveId" clId="{FDEBD360-09CC-49BC-8602-FA8CCF5B6DB2}" dt="2021-02-05T06:54:55.501" v="53422" actId="20577"/>
        <pc:sldMkLst>
          <pc:docMk/>
          <pc:sldMk cId="2309039097" sldId="272"/>
        </pc:sldMkLst>
        <pc:spChg chg="mod">
          <ac:chgData name="" userId="68ea272170cf9a0e" providerId="LiveId" clId="{FDEBD360-09CC-49BC-8602-FA8CCF5B6DB2}" dt="2021-02-03T08:22:04.548" v="35347"/>
          <ac:spMkLst>
            <pc:docMk/>
            <pc:sldMk cId="2309039097" sldId="272"/>
            <ac:spMk id="2" creationId="{251C5A0E-51D7-184E-BD8C-12BFD771A7F2}"/>
          </ac:spMkLst>
        </pc:spChg>
        <pc:spChg chg="mod">
          <ac:chgData name="" userId="68ea272170cf9a0e" providerId="LiveId" clId="{FDEBD360-09CC-49BC-8602-FA8CCF5B6DB2}" dt="2021-02-05T06:54:55.501" v="53422" actId="20577"/>
          <ac:spMkLst>
            <pc:docMk/>
            <pc:sldMk cId="2309039097" sldId="272"/>
            <ac:spMk id="3" creationId="{88DDCA8C-68EA-CE4B-917C-AB2CE8709DEB}"/>
          </ac:spMkLst>
        </pc:spChg>
        <pc:spChg chg="del mod">
          <ac:chgData name="" userId="68ea272170cf9a0e" providerId="LiveId" clId="{FDEBD360-09CC-49BC-8602-FA8CCF5B6DB2}" dt="2021-02-05T06:33:29.012" v="53278"/>
          <ac:spMkLst>
            <pc:docMk/>
            <pc:sldMk cId="2309039097" sldId="272"/>
            <ac:spMk id="5" creationId="{39F8CFDC-F106-8B4C-86C9-8EDFF511B408}"/>
          </ac:spMkLst>
        </pc:spChg>
        <pc:spChg chg="add mod">
          <ac:chgData name="" userId="68ea272170cf9a0e" providerId="LiveId" clId="{FDEBD360-09CC-49BC-8602-FA8CCF5B6DB2}" dt="2021-02-05T06:36:28.092" v="53320" actId="14100"/>
          <ac:spMkLst>
            <pc:docMk/>
            <pc:sldMk cId="2309039097" sldId="272"/>
            <ac:spMk id="6" creationId="{10982B27-0137-4222-9D26-5DE10C2B37E3}"/>
          </ac:spMkLst>
        </pc:spChg>
        <pc:picChg chg="add del mod">
          <ac:chgData name="" userId="68ea272170cf9a0e" providerId="LiveId" clId="{FDEBD360-09CC-49BC-8602-FA8CCF5B6DB2}" dt="2021-02-05T06:54:44.345" v="53418" actId="478"/>
          <ac:picMkLst>
            <pc:docMk/>
            <pc:sldMk cId="2309039097" sldId="272"/>
            <ac:picMk id="8" creationId="{8BB1C42D-836A-4626-B425-7C507BF77420}"/>
          </ac:picMkLst>
        </pc:picChg>
      </pc:sldChg>
      <pc:sldChg chg="modSp add ord modTransition modNotesTx">
        <pc:chgData name="" userId="68ea272170cf9a0e" providerId="LiveId" clId="{FDEBD360-09CC-49BC-8602-FA8CCF5B6DB2}" dt="2021-02-05T02:54:56.071" v="51428" actId="404"/>
        <pc:sldMkLst>
          <pc:docMk/>
          <pc:sldMk cId="1008507943" sldId="274"/>
        </pc:sldMkLst>
        <pc:spChg chg="mod">
          <ac:chgData name="" userId="68ea272170cf9a0e" providerId="LiveId" clId="{FDEBD360-09CC-49BC-8602-FA8CCF5B6DB2}" dt="2021-02-05T02:54:56.071" v="51428" actId="404"/>
          <ac:spMkLst>
            <pc:docMk/>
            <pc:sldMk cId="1008507943" sldId="274"/>
            <ac:spMk id="2" creationId="{46369265-F046-8D41-B053-42D8BB224E92}"/>
          </ac:spMkLst>
        </pc:spChg>
      </pc:sldChg>
      <pc:sldChg chg="addSp modSp modTransition modNotesTx">
        <pc:chgData name="" userId="68ea272170cf9a0e" providerId="LiveId" clId="{FDEBD360-09CC-49BC-8602-FA8CCF5B6DB2}" dt="2021-02-05T03:36:03.808" v="52291" actId="6549"/>
        <pc:sldMkLst>
          <pc:docMk/>
          <pc:sldMk cId="3697281123" sldId="282"/>
        </pc:sldMkLst>
        <pc:spChg chg="mod">
          <ac:chgData name="" userId="68ea272170cf9a0e" providerId="LiveId" clId="{FDEBD360-09CC-49BC-8602-FA8CCF5B6DB2}" dt="2021-02-02T05:35:17.223" v="19095" actId="20577"/>
          <ac:spMkLst>
            <pc:docMk/>
            <pc:sldMk cId="3697281123" sldId="282"/>
            <ac:spMk id="2" creationId="{96C22D2D-110A-EA49-8B6F-91395C57E43F}"/>
          </ac:spMkLst>
        </pc:spChg>
        <pc:spChg chg="mod">
          <ac:chgData name="" userId="68ea272170cf9a0e" providerId="LiveId" clId="{FDEBD360-09CC-49BC-8602-FA8CCF5B6DB2}" dt="2021-02-05T03:35:57.828" v="52290" actId="404"/>
          <ac:spMkLst>
            <pc:docMk/>
            <pc:sldMk cId="3697281123" sldId="282"/>
            <ac:spMk id="3" creationId="{E50FEA82-EBA0-0941-8511-CE95DA9C9F7A}"/>
          </ac:spMkLst>
        </pc:spChg>
        <pc:spChg chg="add mod">
          <ac:chgData name="" userId="68ea272170cf9a0e" providerId="LiveId" clId="{FDEBD360-09CC-49BC-8602-FA8CCF5B6DB2}" dt="2021-02-05T03:35:25.910" v="52284"/>
          <ac:spMkLst>
            <pc:docMk/>
            <pc:sldMk cId="3697281123" sldId="282"/>
            <ac:spMk id="5" creationId="{664DDF1B-D0DD-46A3-B7BF-5B20373F1E7C}"/>
          </ac:spMkLst>
        </pc:spChg>
      </pc:sldChg>
      <pc:sldChg chg="addSp modSp ord modNotesTx">
        <pc:chgData name="" userId="68ea272170cf9a0e" providerId="LiveId" clId="{FDEBD360-09CC-49BC-8602-FA8CCF5B6DB2}" dt="2021-02-05T06:37:37.099" v="53386"/>
        <pc:sldMkLst>
          <pc:docMk/>
          <pc:sldMk cId="2586996580" sldId="287"/>
        </pc:sldMkLst>
        <pc:spChg chg="mod">
          <ac:chgData name="" userId="68ea272170cf9a0e" providerId="LiveId" clId="{FDEBD360-09CC-49BC-8602-FA8CCF5B6DB2}" dt="2021-02-02T05:35:04.447" v="19091" actId="20577"/>
          <ac:spMkLst>
            <pc:docMk/>
            <pc:sldMk cId="2586996580" sldId="287"/>
            <ac:spMk id="2" creationId="{460A2DF3-5F40-9947-840C-2211A894DA22}"/>
          </ac:spMkLst>
        </pc:spChg>
        <pc:spChg chg="mod">
          <ac:chgData name="" userId="68ea272170cf9a0e" providerId="LiveId" clId="{FDEBD360-09CC-49BC-8602-FA8CCF5B6DB2}" dt="2021-02-03T06:11:24.336" v="23249" actId="14100"/>
          <ac:spMkLst>
            <pc:docMk/>
            <pc:sldMk cId="2586996580" sldId="287"/>
            <ac:spMk id="3" creationId="{3302DBEB-51B3-8447-B220-87437C72700C}"/>
          </ac:spMkLst>
        </pc:spChg>
        <pc:spChg chg="add mod">
          <ac:chgData name="" userId="68ea272170cf9a0e" providerId="LiveId" clId="{FDEBD360-09CC-49BC-8602-FA8CCF5B6DB2}" dt="2021-02-05T06:37:37.099" v="53386"/>
          <ac:spMkLst>
            <pc:docMk/>
            <pc:sldMk cId="2586996580" sldId="287"/>
            <ac:spMk id="5" creationId="{CF2A016B-FFDC-42A6-8F74-58FF48A65A65}"/>
          </ac:spMkLst>
        </pc:spChg>
      </pc:sldChg>
      <pc:sldChg chg="modSp modNotesTx">
        <pc:chgData name="" userId="68ea272170cf9a0e" providerId="LiveId" clId="{FDEBD360-09CC-49BC-8602-FA8CCF5B6DB2}" dt="2021-02-05T07:05:12.227" v="53535" actId="20577"/>
        <pc:sldMkLst>
          <pc:docMk/>
          <pc:sldMk cId="3930443346" sldId="289"/>
        </pc:sldMkLst>
        <pc:spChg chg="mod">
          <ac:chgData name="" userId="68ea272170cf9a0e" providerId="LiveId" clId="{FDEBD360-09CC-49BC-8602-FA8CCF5B6DB2}" dt="2021-02-05T07:05:12.227" v="53535" actId="20577"/>
          <ac:spMkLst>
            <pc:docMk/>
            <pc:sldMk cId="3930443346" sldId="289"/>
            <ac:spMk id="3" creationId="{68AD552A-E116-3645-BB8A-6B3CF032DCD6}"/>
          </ac:spMkLst>
        </pc:spChg>
      </pc:sldChg>
      <pc:sldChg chg="modSp ord modNotesTx">
        <pc:chgData name="" userId="68ea272170cf9a0e" providerId="LiveId" clId="{FDEBD360-09CC-49BC-8602-FA8CCF5B6DB2}" dt="2021-02-04T07:27:21.005" v="45911" actId="6549"/>
        <pc:sldMkLst>
          <pc:docMk/>
          <pc:sldMk cId="3075499595" sldId="294"/>
        </pc:sldMkLst>
        <pc:spChg chg="mod">
          <ac:chgData name="" userId="68ea272170cf9a0e" providerId="LiveId" clId="{FDEBD360-09CC-49BC-8602-FA8CCF5B6DB2}" dt="2021-02-04T07:20:56.269" v="44529" actId="6549"/>
          <ac:spMkLst>
            <pc:docMk/>
            <pc:sldMk cId="3075499595" sldId="294"/>
            <ac:spMk id="3" creationId="{03960393-397E-F142-A573-EB29C06504B4}"/>
          </ac:spMkLst>
        </pc:spChg>
        <pc:picChg chg="mod">
          <ac:chgData name="" userId="68ea272170cf9a0e" providerId="LiveId" clId="{FDEBD360-09CC-49BC-8602-FA8CCF5B6DB2}" dt="2021-02-03T08:06:02.853" v="32365" actId="1076"/>
          <ac:picMkLst>
            <pc:docMk/>
            <pc:sldMk cId="3075499595" sldId="294"/>
            <ac:picMk id="6" creationId="{86F3D142-6C9E-E44B-B2AC-8FEF66AEDE13}"/>
          </ac:picMkLst>
        </pc:picChg>
      </pc:sldChg>
      <pc:sldChg chg="modSp add ord modTransition modNotesTx">
        <pc:chgData name="" userId="68ea272170cf9a0e" providerId="LiveId" clId="{FDEBD360-09CC-49BC-8602-FA8CCF5B6DB2}" dt="2021-02-04T07:36:14.382" v="48395" actId="20577"/>
        <pc:sldMkLst>
          <pc:docMk/>
          <pc:sldMk cId="4004390330" sldId="301"/>
        </pc:sldMkLst>
        <pc:spChg chg="mod">
          <ac:chgData name="" userId="68ea272170cf9a0e" providerId="LiveId" clId="{FDEBD360-09CC-49BC-8602-FA8CCF5B6DB2}" dt="2021-02-04T07:35:31.476" v="48251" actId="404"/>
          <ac:spMkLst>
            <pc:docMk/>
            <pc:sldMk cId="4004390330" sldId="301"/>
            <ac:spMk id="2" creationId="{46369265-F046-8D41-B053-42D8BB224E92}"/>
          </ac:spMkLst>
        </pc:spChg>
        <pc:spChg chg="mod">
          <ac:chgData name="" userId="68ea272170cf9a0e" providerId="LiveId" clId="{FDEBD360-09CC-49BC-8602-FA8CCF5B6DB2}" dt="2021-02-03T06:01:09.415" v="22701" actId="403"/>
          <ac:spMkLst>
            <pc:docMk/>
            <pc:sldMk cId="4004390330" sldId="301"/>
            <ac:spMk id="3" creationId="{C3F65242-51C7-2E41-9B3D-930937E602B2}"/>
          </ac:spMkLst>
        </pc:spChg>
        <pc:spChg chg="mod">
          <ac:chgData name="" userId="68ea272170cf9a0e" providerId="LiveId" clId="{FDEBD360-09CC-49BC-8602-FA8CCF5B6DB2}" dt="2021-02-03T10:36:16.641" v="36240" actId="1076"/>
          <ac:spMkLst>
            <pc:docMk/>
            <pc:sldMk cId="4004390330" sldId="301"/>
            <ac:spMk id="5" creationId="{AA470144-9254-4653-9115-D63FA6984ABE}"/>
          </ac:spMkLst>
        </pc:spChg>
      </pc:sldChg>
      <pc:sldChg chg="modSp add ord modTransition modNotesTx">
        <pc:chgData name="" userId="68ea272170cf9a0e" providerId="LiveId" clId="{FDEBD360-09CC-49BC-8602-FA8CCF5B6DB2}" dt="2021-02-04T07:35:37.008" v="48253" actId="404"/>
        <pc:sldMkLst>
          <pc:docMk/>
          <pc:sldMk cId="1413206027" sldId="302"/>
        </pc:sldMkLst>
        <pc:spChg chg="mod">
          <ac:chgData name="" userId="68ea272170cf9a0e" providerId="LiveId" clId="{FDEBD360-09CC-49BC-8602-FA8CCF5B6DB2}" dt="2021-02-04T07:35:37.008" v="48253" actId="404"/>
          <ac:spMkLst>
            <pc:docMk/>
            <pc:sldMk cId="1413206027" sldId="302"/>
            <ac:spMk id="2" creationId="{46369265-F046-8D41-B053-42D8BB224E92}"/>
          </ac:spMkLst>
        </pc:spChg>
      </pc:sldChg>
      <pc:sldChg chg="modSp add ord modTransition modNotesTx">
        <pc:chgData name="" userId="68ea272170cf9a0e" providerId="LiveId" clId="{FDEBD360-09CC-49BC-8602-FA8CCF5B6DB2}" dt="2021-02-04T07:35:43.180" v="48255" actId="404"/>
        <pc:sldMkLst>
          <pc:docMk/>
          <pc:sldMk cId="1658876535" sldId="303"/>
        </pc:sldMkLst>
        <pc:spChg chg="mod">
          <ac:chgData name="" userId="68ea272170cf9a0e" providerId="LiveId" clId="{FDEBD360-09CC-49BC-8602-FA8CCF5B6DB2}" dt="2021-02-04T07:35:43.180" v="48255" actId="404"/>
          <ac:spMkLst>
            <pc:docMk/>
            <pc:sldMk cId="1658876535" sldId="303"/>
            <ac:spMk id="2" creationId="{46369265-F046-8D41-B053-42D8BB224E92}"/>
          </ac:spMkLst>
        </pc:spChg>
      </pc:sldChg>
      <pc:sldChg chg="modSp add modNotesTx">
        <pc:chgData name="" userId="68ea272170cf9a0e" providerId="LiveId" clId="{FDEBD360-09CC-49BC-8602-FA8CCF5B6DB2}" dt="2021-02-05T03:37:25.170" v="52296" actId="403"/>
        <pc:sldMkLst>
          <pc:docMk/>
          <pc:sldMk cId="2321752654" sldId="308"/>
        </pc:sldMkLst>
        <pc:spChg chg="mod">
          <ac:chgData name="" userId="68ea272170cf9a0e" providerId="LiveId" clId="{FDEBD360-09CC-49BC-8602-FA8CCF5B6DB2}" dt="2021-02-05T03:37:25.170" v="52296" actId="403"/>
          <ac:spMkLst>
            <pc:docMk/>
            <pc:sldMk cId="2321752654" sldId="308"/>
            <ac:spMk id="7" creationId="{968E3BFD-9C68-4EB2-B952-BE59A5CF7E7F}"/>
          </ac:spMkLst>
        </pc:spChg>
        <pc:graphicFrameChg chg="mod modGraphic">
          <ac:chgData name="" userId="68ea272170cf9a0e" providerId="LiveId" clId="{FDEBD360-09CC-49BC-8602-FA8CCF5B6DB2}" dt="2021-02-04T07:51:00.640" v="51363" actId="207"/>
          <ac:graphicFrameMkLst>
            <pc:docMk/>
            <pc:sldMk cId="2321752654" sldId="308"/>
            <ac:graphicFrameMk id="6" creationId="{AC4CF999-C451-4B22-9031-3F99C15B6118}"/>
          </ac:graphicFrameMkLst>
        </pc:graphicFrameChg>
      </pc:sldChg>
      <pc:sldChg chg="addSp modSp add modNotesTx">
        <pc:chgData name="" userId="68ea272170cf9a0e" providerId="LiveId" clId="{FDEBD360-09CC-49BC-8602-FA8CCF5B6DB2}" dt="2021-02-05T05:52:03.474" v="52655" actId="115"/>
        <pc:sldMkLst>
          <pc:docMk/>
          <pc:sldMk cId="2975480743" sldId="314"/>
        </pc:sldMkLst>
        <pc:spChg chg="mod">
          <ac:chgData name="" userId="68ea272170cf9a0e" providerId="LiveId" clId="{FDEBD360-09CC-49BC-8602-FA8CCF5B6DB2}" dt="2021-02-01T06:01:15.456" v="947"/>
          <ac:spMkLst>
            <pc:docMk/>
            <pc:sldMk cId="2975480743" sldId="314"/>
            <ac:spMk id="2" creationId="{33E7C68B-6439-44DA-9BF7-E9B859908A65}"/>
          </ac:spMkLst>
        </pc:spChg>
        <pc:spChg chg="mod">
          <ac:chgData name="" userId="68ea272170cf9a0e" providerId="LiveId" clId="{FDEBD360-09CC-49BC-8602-FA8CCF5B6DB2}" dt="2021-02-05T05:52:03.474" v="52655" actId="115"/>
          <ac:spMkLst>
            <pc:docMk/>
            <pc:sldMk cId="2975480743" sldId="314"/>
            <ac:spMk id="3" creationId="{C9AC2056-FC17-4843-823E-6841B1CF8C7F}"/>
          </ac:spMkLst>
        </pc:spChg>
        <pc:spChg chg="add mod">
          <ac:chgData name="" userId="68ea272170cf9a0e" providerId="LiveId" clId="{FDEBD360-09CC-49BC-8602-FA8CCF5B6DB2}" dt="2021-02-03T10:02:06.766" v="35519" actId="1582"/>
          <ac:spMkLst>
            <pc:docMk/>
            <pc:sldMk cId="2975480743" sldId="314"/>
            <ac:spMk id="5" creationId="{86825E4F-DACE-4BE1-88D5-127A236F047D}"/>
          </ac:spMkLst>
        </pc:spChg>
      </pc:sldChg>
      <pc:sldChg chg="modSp modNotesTx">
        <pc:chgData name="" userId="68ea272170cf9a0e" providerId="LiveId" clId="{FDEBD360-09CC-49BC-8602-FA8CCF5B6DB2}" dt="2021-02-04T07:49:45.877" v="51341" actId="207"/>
        <pc:sldMkLst>
          <pc:docMk/>
          <pc:sldMk cId="757617013" sldId="321"/>
        </pc:sldMkLst>
        <pc:graphicFrameChg chg="mod modGraphic">
          <ac:chgData name="" userId="68ea272170cf9a0e" providerId="LiveId" clId="{FDEBD360-09CC-49BC-8602-FA8CCF5B6DB2}" dt="2021-02-04T07:49:45.877" v="51341" actId="207"/>
          <ac:graphicFrameMkLst>
            <pc:docMk/>
            <pc:sldMk cId="757617013" sldId="321"/>
            <ac:graphicFrameMk id="4" creationId="{F84A596F-3618-4850-89CD-789BA037BB2F}"/>
          </ac:graphicFrameMkLst>
        </pc:graphicFrameChg>
      </pc:sldChg>
      <pc:sldChg chg="modSp ord modNotesTx">
        <pc:chgData name="" userId="68ea272170cf9a0e" providerId="LiveId" clId="{FDEBD360-09CC-49BC-8602-FA8CCF5B6DB2}" dt="2021-02-05T07:05:08.748" v="53533" actId="6549"/>
        <pc:sldMkLst>
          <pc:docMk/>
          <pc:sldMk cId="1163771834" sldId="325"/>
        </pc:sldMkLst>
        <pc:spChg chg="mod">
          <ac:chgData name="" userId="68ea272170cf9a0e" providerId="LiveId" clId="{FDEBD360-09CC-49BC-8602-FA8CCF5B6DB2}" dt="2021-02-02T05:42:27.512" v="19683" actId="20577"/>
          <ac:spMkLst>
            <pc:docMk/>
            <pc:sldMk cId="1163771834" sldId="325"/>
            <ac:spMk id="3" creationId="{4133E7C7-BEFA-9E4F-AABB-CBE8D5737D88}"/>
          </ac:spMkLst>
        </pc:spChg>
        <pc:spChg chg="mod">
          <ac:chgData name="" userId="68ea272170cf9a0e" providerId="LiveId" clId="{FDEBD360-09CC-49BC-8602-FA8CCF5B6DB2}" dt="2021-02-02T05:42:29.432" v="19686" actId="20577"/>
          <ac:spMkLst>
            <pc:docMk/>
            <pc:sldMk cId="1163771834" sldId="325"/>
            <ac:spMk id="5" creationId="{20FC28DA-997E-7043-A32B-B05F4D4BE6CC}"/>
          </ac:spMkLst>
        </pc:spChg>
        <pc:spChg chg="mod">
          <ac:chgData name="" userId="68ea272170cf9a0e" providerId="LiveId" clId="{FDEBD360-09CC-49BC-8602-FA8CCF5B6DB2}" dt="2021-02-05T07:05:08.748" v="53533" actId="6549"/>
          <ac:spMkLst>
            <pc:docMk/>
            <pc:sldMk cId="1163771834" sldId="325"/>
            <ac:spMk id="11" creationId="{9D14232B-4B5A-B142-AF88-205010B56AC0}"/>
          </ac:spMkLst>
        </pc:spChg>
        <pc:graphicFrameChg chg="mod modGraphic">
          <ac:chgData name="" userId="68ea272170cf9a0e" providerId="LiveId" clId="{FDEBD360-09CC-49BC-8602-FA8CCF5B6DB2}" dt="2021-02-04T07:51:35.184" v="51377" actId="207"/>
          <ac:graphicFrameMkLst>
            <pc:docMk/>
            <pc:sldMk cId="1163771834" sldId="325"/>
            <ac:graphicFrameMk id="7" creationId="{8E90F5C2-4F4F-B940-A7B5-DAF2777622CD}"/>
          </ac:graphicFrameMkLst>
        </pc:graphicFrameChg>
        <pc:graphicFrameChg chg="modGraphic">
          <ac:chgData name="" userId="68ea272170cf9a0e" providerId="LiveId" clId="{FDEBD360-09CC-49BC-8602-FA8CCF5B6DB2}" dt="2021-02-04T07:51:39.128" v="51379" actId="207"/>
          <ac:graphicFrameMkLst>
            <pc:docMk/>
            <pc:sldMk cId="1163771834" sldId="325"/>
            <ac:graphicFrameMk id="8" creationId="{396762C0-4818-DB4F-A564-B9D51C2D4E86}"/>
          </ac:graphicFrameMkLst>
        </pc:graphicFrameChg>
      </pc:sldChg>
      <pc:sldChg chg="modSp modNotesTx">
        <pc:chgData name="" userId="68ea272170cf9a0e" providerId="LiveId" clId="{FDEBD360-09CC-49BC-8602-FA8CCF5B6DB2}" dt="2021-02-05T07:06:42.652" v="53568"/>
        <pc:sldMkLst>
          <pc:docMk/>
          <pc:sldMk cId="3764661793" sldId="340"/>
        </pc:sldMkLst>
        <pc:spChg chg="mod">
          <ac:chgData name="" userId="68ea272170cf9a0e" providerId="LiveId" clId="{FDEBD360-09CC-49BC-8602-FA8CCF5B6DB2}" dt="2021-02-05T07:06:42.652" v="53568"/>
          <ac:spMkLst>
            <pc:docMk/>
            <pc:sldMk cId="3764661793" sldId="340"/>
            <ac:spMk id="3" creationId="{B5CAE417-5B51-7E4B-A34F-24C7F562A7E6}"/>
          </ac:spMkLst>
        </pc:spChg>
      </pc:sldChg>
      <pc:sldChg chg="addSp delSp modSp modNotesTx">
        <pc:chgData name="" userId="68ea272170cf9a0e" providerId="LiveId" clId="{FDEBD360-09CC-49BC-8602-FA8CCF5B6DB2}" dt="2021-02-04T07:15:15.581" v="43961" actId="20577"/>
        <pc:sldMkLst>
          <pc:docMk/>
          <pc:sldMk cId="199804383" sldId="341"/>
        </pc:sldMkLst>
        <pc:spChg chg="mod">
          <ac:chgData name="" userId="68ea272170cf9a0e" providerId="LiveId" clId="{FDEBD360-09CC-49BC-8602-FA8CCF5B6DB2}" dt="2021-02-04T05:02:12.170" v="36993"/>
          <ac:spMkLst>
            <pc:docMk/>
            <pc:sldMk cId="199804383" sldId="341"/>
            <ac:spMk id="2" creationId="{7BAB852F-B84F-0944-8421-4E8D463838C9}"/>
          </ac:spMkLst>
        </pc:spChg>
        <pc:spChg chg="add del">
          <ac:chgData name="" userId="68ea272170cf9a0e" providerId="LiveId" clId="{FDEBD360-09CC-49BC-8602-FA8CCF5B6DB2}" dt="2021-02-04T05:02:56.462" v="37133"/>
          <ac:spMkLst>
            <pc:docMk/>
            <pc:sldMk cId="199804383" sldId="341"/>
            <ac:spMk id="3" creationId="{4211F666-9D32-4EDE-88CD-BE341B317E31}"/>
          </ac:spMkLst>
        </pc:spChg>
        <pc:spChg chg="del mod">
          <ac:chgData name="" userId="68ea272170cf9a0e" providerId="LiveId" clId="{FDEBD360-09CC-49BC-8602-FA8CCF5B6DB2}" dt="2021-02-03T04:55:14.734" v="22164"/>
          <ac:spMkLst>
            <pc:docMk/>
            <pc:sldMk cId="199804383" sldId="341"/>
            <ac:spMk id="3" creationId="{EA724F09-A95C-854E-AF11-57EB52971DCF}"/>
          </ac:spMkLst>
        </pc:spChg>
        <pc:spChg chg="add mod">
          <ac:chgData name="" userId="68ea272170cf9a0e" providerId="LiveId" clId="{FDEBD360-09CC-49BC-8602-FA8CCF5B6DB2}" dt="2021-02-03T04:55:49.884" v="22269"/>
          <ac:spMkLst>
            <pc:docMk/>
            <pc:sldMk cId="199804383" sldId="341"/>
            <ac:spMk id="8" creationId="{B33376D8-665A-4367-B42F-75304038FF34}"/>
          </ac:spMkLst>
        </pc:spChg>
        <pc:picChg chg="del mod modCrop">
          <ac:chgData name="" userId="68ea272170cf9a0e" providerId="LiveId" clId="{FDEBD360-09CC-49BC-8602-FA8CCF5B6DB2}" dt="2021-02-03T04:53:16.203" v="22116" actId="478"/>
          <ac:picMkLst>
            <pc:docMk/>
            <pc:sldMk cId="199804383" sldId="341"/>
            <ac:picMk id="5" creationId="{DF2B3CE9-1334-4E47-95E9-6287F265ACDB}"/>
          </ac:picMkLst>
        </pc:picChg>
        <pc:picChg chg="add del mod modCrop">
          <ac:chgData name="" userId="68ea272170cf9a0e" providerId="LiveId" clId="{FDEBD360-09CC-49BC-8602-FA8CCF5B6DB2}" dt="2021-02-03T04:55:08.743" v="22153"/>
          <ac:picMkLst>
            <pc:docMk/>
            <pc:sldMk cId="199804383" sldId="341"/>
            <ac:picMk id="6" creationId="{AF90A331-D998-4729-9624-89F1E3C6DEA9}"/>
          </ac:picMkLst>
        </pc:picChg>
        <pc:picChg chg="add mod">
          <ac:chgData name="" userId="68ea272170cf9a0e" providerId="LiveId" clId="{FDEBD360-09CC-49BC-8602-FA8CCF5B6DB2}" dt="2021-02-03T05:56:27.361" v="22639" actId="1582"/>
          <ac:picMkLst>
            <pc:docMk/>
            <pc:sldMk cId="199804383" sldId="341"/>
            <ac:picMk id="7" creationId="{FB16CF13-E435-4B59-8166-BB56F61D3AB1}"/>
          </ac:picMkLst>
        </pc:picChg>
      </pc:sldChg>
      <pc:sldChg chg="addSp delSp modSp add modNotesTx">
        <pc:chgData name="" userId="68ea272170cf9a0e" providerId="LiveId" clId="{FDEBD360-09CC-49BC-8602-FA8CCF5B6DB2}" dt="2021-02-05T07:08:30.419" v="53782" actId="1037"/>
        <pc:sldMkLst>
          <pc:docMk/>
          <pc:sldMk cId="4021087935" sldId="347"/>
        </pc:sldMkLst>
        <pc:spChg chg="mod">
          <ac:chgData name="" userId="68ea272170cf9a0e" providerId="LiveId" clId="{FDEBD360-09CC-49BC-8602-FA8CCF5B6DB2}" dt="2021-02-05T07:08:20.612" v="53743" actId="1076"/>
          <ac:spMkLst>
            <pc:docMk/>
            <pc:sldMk cId="4021087935" sldId="347"/>
            <ac:spMk id="3" creationId="{F0D502E0-0794-4AE9-B06C-DE740BFBE289}"/>
          </ac:spMkLst>
        </pc:spChg>
        <pc:spChg chg="add del">
          <ac:chgData name="" userId="68ea272170cf9a0e" providerId="LiveId" clId="{FDEBD360-09CC-49BC-8602-FA8CCF5B6DB2}" dt="2021-02-03T04:25:27.043" v="21499" actId="478"/>
          <ac:spMkLst>
            <pc:docMk/>
            <pc:sldMk cId="4021087935" sldId="347"/>
            <ac:spMk id="4" creationId="{CADC147D-E9B1-45E4-B633-5414B09EF48F}"/>
          </ac:spMkLst>
        </pc:spChg>
        <pc:spChg chg="add del mod">
          <ac:chgData name="" userId="68ea272170cf9a0e" providerId="LiveId" clId="{FDEBD360-09CC-49BC-8602-FA8CCF5B6DB2}" dt="2021-02-03T04:26:50.546" v="21519" actId="478"/>
          <ac:spMkLst>
            <pc:docMk/>
            <pc:sldMk cId="4021087935" sldId="347"/>
            <ac:spMk id="5" creationId="{EDBAA87A-7764-42E7-86C0-612F29444E00}"/>
          </ac:spMkLst>
        </pc:spChg>
        <pc:spChg chg="add mod">
          <ac:chgData name="" userId="68ea272170cf9a0e" providerId="LiveId" clId="{FDEBD360-09CC-49BC-8602-FA8CCF5B6DB2}" dt="2021-02-05T05:25:35.878" v="52428" actId="1076"/>
          <ac:spMkLst>
            <pc:docMk/>
            <pc:sldMk cId="4021087935" sldId="347"/>
            <ac:spMk id="8" creationId="{6E3A5B66-9D03-4EB4-9C1B-3F1D9664F90A}"/>
          </ac:spMkLst>
        </pc:spChg>
        <pc:spChg chg="add mod ord">
          <ac:chgData name="" userId="68ea272170cf9a0e" providerId="LiveId" clId="{FDEBD360-09CC-49BC-8602-FA8CCF5B6DB2}" dt="2021-02-05T05:25:38.336" v="52429" actId="1076"/>
          <ac:spMkLst>
            <pc:docMk/>
            <pc:sldMk cId="4021087935" sldId="347"/>
            <ac:spMk id="9" creationId="{38C58FEC-55E7-4BCA-B31F-BBE6BEC0AC0D}"/>
          </ac:spMkLst>
        </pc:spChg>
        <pc:spChg chg="mod topLvl">
          <ac:chgData name="" userId="68ea272170cf9a0e" providerId="LiveId" clId="{FDEBD360-09CC-49BC-8602-FA8CCF5B6DB2}" dt="2021-02-05T07:08:04.318" v="53739" actId="404"/>
          <ac:spMkLst>
            <pc:docMk/>
            <pc:sldMk cId="4021087935" sldId="347"/>
            <ac:spMk id="11" creationId="{DFE15BE1-7056-BB4B-BE6A-374256F8DA38}"/>
          </ac:spMkLst>
        </pc:spChg>
        <pc:spChg chg="mod topLvl">
          <ac:chgData name="" userId="68ea272170cf9a0e" providerId="LiveId" clId="{FDEBD360-09CC-49BC-8602-FA8CCF5B6DB2}" dt="2021-02-05T07:08:18.305" v="53741" actId="404"/>
          <ac:spMkLst>
            <pc:docMk/>
            <pc:sldMk cId="4021087935" sldId="347"/>
            <ac:spMk id="19" creationId="{5DC64994-6427-2343-8C09-315AAAA8EB90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0" creationId="{BBFDBCF9-A4B5-450B-A302-67BE537AB322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1" creationId="{7DEE1C93-8C7E-433B-A7E2-83B326592A30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2" creationId="{0C20C7B4-8EC2-4DD3-B6D5-EA6006D23FBD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3" creationId="{00D2C349-186C-4C83-BBE4-03F243CD86FF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4" creationId="{7533E4CB-0980-4CB7-87C3-1F1CF900B75D}"/>
          </ac:spMkLst>
        </pc:spChg>
        <pc:spChg chg="mod topLvl">
          <ac:chgData name="" userId="68ea272170cf9a0e" providerId="LiveId" clId="{FDEBD360-09CC-49BC-8602-FA8CCF5B6DB2}" dt="2021-02-05T07:08:15.965" v="53740" actId="404"/>
          <ac:spMkLst>
            <pc:docMk/>
            <pc:sldMk cId="4021087935" sldId="347"/>
            <ac:spMk id="26" creationId="{3A3E574B-60FE-FA41-AD42-24C11BB7CDB1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7" creationId="{5F3A42A7-8849-4971-BDFD-6AF77FCC63CB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8" creationId="{258170B3-B7C3-4066-ADAA-EB4DFB4E5FF5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29" creationId="{C69FD53F-5ECB-44F5-81FE-96084EF97931}"/>
          </ac:spMkLst>
        </pc:spChg>
        <pc:spChg chg="add mod topLvl">
          <ac:chgData name="" userId="68ea272170cf9a0e" providerId="LiveId" clId="{FDEBD360-09CC-49BC-8602-FA8CCF5B6DB2}" dt="2021-02-05T07:08:30.419" v="53782" actId="1037"/>
          <ac:spMkLst>
            <pc:docMk/>
            <pc:sldMk cId="4021087935" sldId="347"/>
            <ac:spMk id="30" creationId="{80983F22-CE04-4DAD-AFAA-ED7AF2EB0C38}"/>
          </ac:spMkLst>
        </pc:spChg>
        <pc:spChg chg="add mod topLvl">
          <ac:chgData name="" userId="68ea272170cf9a0e" providerId="LiveId" clId="{FDEBD360-09CC-49BC-8602-FA8CCF5B6DB2}" dt="2021-02-05T05:23:25.836" v="52423" actId="1076"/>
          <ac:spMkLst>
            <pc:docMk/>
            <pc:sldMk cId="4021087935" sldId="347"/>
            <ac:spMk id="31" creationId="{29DCB758-45C0-44F6-8CD0-EB304ED43C7C}"/>
          </ac:spMkLst>
        </pc:spChg>
        <pc:spChg chg="mod">
          <ac:chgData name="" userId="68ea272170cf9a0e" providerId="LiveId" clId="{FDEBD360-09CC-49BC-8602-FA8CCF5B6DB2}" dt="2021-02-04T05:56:35.976" v="40297" actId="2711"/>
          <ac:spMkLst>
            <pc:docMk/>
            <pc:sldMk cId="4021087935" sldId="347"/>
            <ac:spMk id="35" creationId="{5EEAF398-88C7-4D32-B006-EF8D80F57911}"/>
          </ac:spMkLst>
        </pc:spChg>
        <pc:spChg chg="add del">
          <ac:chgData name="" userId="68ea272170cf9a0e" providerId="LiveId" clId="{FDEBD360-09CC-49BC-8602-FA8CCF5B6DB2}" dt="2021-02-03T04:25:29.762" v="21500" actId="478"/>
          <ac:spMkLst>
            <pc:docMk/>
            <pc:sldMk cId="4021087935" sldId="347"/>
            <ac:spMk id="36" creationId="{CAF153C5-B169-4C7B-9A74-6175294CE3AF}"/>
          </ac:spMkLst>
        </pc:spChg>
        <pc:spChg chg="add del">
          <ac:chgData name="" userId="68ea272170cf9a0e" providerId="LiveId" clId="{FDEBD360-09CC-49BC-8602-FA8CCF5B6DB2}" dt="2021-02-03T04:25:29.762" v="21500" actId="478"/>
          <ac:spMkLst>
            <pc:docMk/>
            <pc:sldMk cId="4021087935" sldId="347"/>
            <ac:spMk id="37" creationId="{A626F3C5-847B-402F-91A8-6ADFF705EE92}"/>
          </ac:spMkLst>
        </pc:spChg>
        <pc:spChg chg="add del">
          <ac:chgData name="" userId="68ea272170cf9a0e" providerId="LiveId" clId="{FDEBD360-09CC-49BC-8602-FA8CCF5B6DB2}" dt="2021-02-03T04:25:29.762" v="21500" actId="478"/>
          <ac:spMkLst>
            <pc:docMk/>
            <pc:sldMk cId="4021087935" sldId="347"/>
            <ac:spMk id="38" creationId="{690C0F63-5DC5-4D11-8DF5-BAD483ED9DDE}"/>
          </ac:spMkLst>
        </pc:spChg>
        <pc:spChg chg="mod">
          <ac:chgData name="" userId="68ea272170cf9a0e" providerId="LiveId" clId="{FDEBD360-09CC-49BC-8602-FA8CCF5B6DB2}" dt="2021-02-04T05:56:42.041" v="40298" actId="2711"/>
          <ac:spMkLst>
            <pc:docMk/>
            <pc:sldMk cId="4021087935" sldId="347"/>
            <ac:spMk id="41" creationId="{68BA4586-82A3-40D8-BE73-6287626AA070}"/>
          </ac:spMkLst>
        </pc:spChg>
        <pc:spChg chg="mod">
          <ac:chgData name="" userId="68ea272170cf9a0e" providerId="LiveId" clId="{FDEBD360-09CC-49BC-8602-FA8CCF5B6DB2}" dt="2021-02-04T05:56:45.569" v="40299" actId="2711"/>
          <ac:spMkLst>
            <pc:docMk/>
            <pc:sldMk cId="4021087935" sldId="347"/>
            <ac:spMk id="44" creationId="{1ACCBB41-3851-4B2F-BD83-7E1719AE8B01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45" creationId="{E18A1AD9-17F2-44E4-B2F1-9A9CDEFB4A5A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46" creationId="{0DE5F1D0-63A7-4214-9121-DA464FAEC654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47" creationId="{CE9579E7-9C90-4C69-B8E5-59977A06FA8A}"/>
          </ac:spMkLst>
        </pc:spChg>
        <pc:spChg chg="add del">
          <ac:chgData name="" userId="68ea272170cf9a0e" providerId="LiveId" clId="{FDEBD360-09CC-49BC-8602-FA8CCF5B6DB2}" dt="2021-02-03T04:27:24.332" v="21528"/>
          <ac:spMkLst>
            <pc:docMk/>
            <pc:sldMk cId="4021087935" sldId="347"/>
            <ac:spMk id="57" creationId="{2B00CE92-9252-47D5-8689-0B6DBF293647}"/>
          </ac:spMkLst>
        </pc:spChg>
        <pc:spChg chg="add del">
          <ac:chgData name="" userId="68ea272170cf9a0e" providerId="LiveId" clId="{FDEBD360-09CC-49BC-8602-FA8CCF5B6DB2}" dt="2021-02-03T04:27:24.332" v="21528"/>
          <ac:spMkLst>
            <pc:docMk/>
            <pc:sldMk cId="4021087935" sldId="347"/>
            <ac:spMk id="58" creationId="{2BFCADDD-C6B9-4208-850C-9AE679269A2B}"/>
          </ac:spMkLst>
        </pc:spChg>
        <pc:spChg chg="add del">
          <ac:chgData name="" userId="68ea272170cf9a0e" providerId="LiveId" clId="{FDEBD360-09CC-49BC-8602-FA8CCF5B6DB2}" dt="2021-02-03T04:27:24.332" v="21528"/>
          <ac:spMkLst>
            <pc:docMk/>
            <pc:sldMk cId="4021087935" sldId="347"/>
            <ac:spMk id="59" creationId="{53430EDE-DE52-4476-8EE1-163CD3C8E243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60" creationId="{208FBA96-69DD-450B-B135-F5FC1E72B58F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61" creationId="{16CF7A94-DC69-4CC3-A830-C405FA872627}"/>
          </ac:spMkLst>
        </pc:spChg>
        <pc:spChg chg="add del mod">
          <ac:chgData name="" userId="68ea272170cf9a0e" providerId="LiveId" clId="{FDEBD360-09CC-49BC-8602-FA8CCF5B6DB2}" dt="2021-02-03T04:31:34.115" v="21552" actId="478"/>
          <ac:spMkLst>
            <pc:docMk/>
            <pc:sldMk cId="4021087935" sldId="347"/>
            <ac:spMk id="62" creationId="{81712DAA-756C-4C79-ABA0-910742609EF5}"/>
          </ac:spMkLst>
        </pc:spChg>
        <pc:grpChg chg="add del mod">
          <ac:chgData name="" userId="68ea272170cf9a0e" providerId="LiveId" clId="{FDEBD360-09CC-49BC-8602-FA8CCF5B6DB2}" dt="2021-02-05T06:10:00.804" v="52837" actId="165"/>
          <ac:grpSpMkLst>
            <pc:docMk/>
            <pc:sldMk cId="4021087935" sldId="347"/>
            <ac:grpSpMk id="5" creationId="{F1A159D2-19FC-43C8-9DFE-0C7548749AD1}"/>
          </ac:grpSpMkLst>
        </pc:grpChg>
        <pc:grpChg chg="add del mod">
          <ac:chgData name="" userId="68ea272170cf9a0e" providerId="LiveId" clId="{FDEBD360-09CC-49BC-8602-FA8CCF5B6DB2}" dt="2021-02-05T05:20:19.226" v="52391" actId="165"/>
          <ac:grpSpMkLst>
            <pc:docMk/>
            <pc:sldMk cId="4021087935" sldId="347"/>
            <ac:grpSpMk id="6" creationId="{45CD94EE-D0F1-4B5D-BA25-B69DEA195CC8}"/>
          </ac:grpSpMkLst>
        </pc:grpChg>
        <pc:grpChg chg="add del mod">
          <ac:chgData name="" userId="68ea272170cf9a0e" providerId="LiveId" clId="{FDEBD360-09CC-49BC-8602-FA8CCF5B6DB2}" dt="2021-02-05T06:06:12.286" v="52797" actId="165"/>
          <ac:grpSpMkLst>
            <pc:docMk/>
            <pc:sldMk cId="4021087935" sldId="347"/>
            <ac:grpSpMk id="7" creationId="{8A9D7091-0813-4E80-854C-6F4E03FA6596}"/>
          </ac:grpSpMkLst>
        </pc:grpChg>
        <pc:grpChg chg="add del mod">
          <ac:chgData name="" userId="68ea272170cf9a0e" providerId="LiveId" clId="{FDEBD360-09CC-49BC-8602-FA8CCF5B6DB2}" dt="2021-02-05T06:05:26.751" v="52771" actId="478"/>
          <ac:grpSpMkLst>
            <pc:docMk/>
            <pc:sldMk cId="4021087935" sldId="347"/>
            <ac:grpSpMk id="10" creationId="{34B708EA-B29C-4593-8CA9-AF86277B9B64}"/>
          </ac:grpSpMkLst>
        </pc:grpChg>
        <pc:grpChg chg="del">
          <ac:chgData name="" userId="68ea272170cf9a0e" providerId="LiveId" clId="{FDEBD360-09CC-49BC-8602-FA8CCF5B6DB2}" dt="2021-02-03T04:25:18.506" v="21497" actId="478"/>
          <ac:grpSpMkLst>
            <pc:docMk/>
            <pc:sldMk cId="4021087935" sldId="347"/>
            <ac:grpSpMk id="20" creationId="{AC88738B-D1A4-4FDD-835C-5CFC83366930}"/>
          </ac:grpSpMkLst>
        </pc:grpChg>
        <pc:grpChg chg="add mod topLvl">
          <ac:chgData name="" userId="68ea272170cf9a0e" providerId="LiveId" clId="{FDEBD360-09CC-49BC-8602-FA8CCF5B6DB2}" dt="2021-02-05T07:08:30.419" v="53782" actId="1037"/>
          <ac:grpSpMkLst>
            <pc:docMk/>
            <pc:sldMk cId="4021087935" sldId="347"/>
            <ac:grpSpMk id="25" creationId="{B8749423-1025-4B45-B37C-2EBE1DCA5763}"/>
          </ac:grpSpMkLst>
        </pc:grpChg>
        <pc:grpChg chg="del">
          <ac:chgData name="" userId="68ea272170cf9a0e" providerId="LiveId" clId="{FDEBD360-09CC-49BC-8602-FA8CCF5B6DB2}" dt="2021-02-03T04:25:18.506" v="21497" actId="478"/>
          <ac:grpSpMkLst>
            <pc:docMk/>
            <pc:sldMk cId="4021087935" sldId="347"/>
            <ac:grpSpMk id="28" creationId="{DB919499-C675-46D6-98FB-66B0D427EA63}"/>
          </ac:grpSpMkLst>
        </pc:grpChg>
        <pc:grpChg chg="del">
          <ac:chgData name="" userId="68ea272170cf9a0e" providerId="LiveId" clId="{FDEBD360-09CC-49BC-8602-FA8CCF5B6DB2}" dt="2021-02-03T04:25:18.506" v="21497" actId="478"/>
          <ac:grpSpMkLst>
            <pc:docMk/>
            <pc:sldMk cId="4021087935" sldId="347"/>
            <ac:grpSpMk id="31" creationId="{798DF826-67B8-48DB-B6B1-085E8C43896E}"/>
          </ac:grpSpMkLst>
        </pc:grpChg>
        <pc:grpChg chg="add mod topLvl">
          <ac:chgData name="" userId="68ea272170cf9a0e" providerId="LiveId" clId="{FDEBD360-09CC-49BC-8602-FA8CCF5B6DB2}" dt="2021-02-05T07:08:30.419" v="53782" actId="1037"/>
          <ac:grpSpMkLst>
            <pc:docMk/>
            <pc:sldMk cId="4021087935" sldId="347"/>
            <ac:grpSpMk id="39" creationId="{5CCA64A1-21D0-48F4-9C9C-6759864F7BD0}"/>
          </ac:grpSpMkLst>
        </pc:grpChg>
        <pc:grpChg chg="add mod topLvl">
          <ac:chgData name="" userId="68ea272170cf9a0e" providerId="LiveId" clId="{FDEBD360-09CC-49BC-8602-FA8CCF5B6DB2}" dt="2021-02-05T07:08:30.419" v="53782" actId="1037"/>
          <ac:grpSpMkLst>
            <pc:docMk/>
            <pc:sldMk cId="4021087935" sldId="347"/>
            <ac:grpSpMk id="42" creationId="{14DFF9F2-65CE-4A0D-A475-C8F5DEBF7D55}"/>
          </ac:grpSpMkLst>
        </pc:grpChg>
        <pc:grpChg chg="add del mod">
          <ac:chgData name="" userId="68ea272170cf9a0e" providerId="LiveId" clId="{FDEBD360-09CC-49BC-8602-FA8CCF5B6DB2}" dt="2021-02-03T04:27:24.332" v="21528"/>
          <ac:grpSpMkLst>
            <pc:docMk/>
            <pc:sldMk cId="4021087935" sldId="347"/>
            <ac:grpSpMk id="48" creationId="{0F59BCDF-3E34-419C-9511-5D6D733E718E}"/>
          </ac:grpSpMkLst>
        </pc:grpChg>
        <pc:grpChg chg="add del mod">
          <ac:chgData name="" userId="68ea272170cf9a0e" providerId="LiveId" clId="{FDEBD360-09CC-49BC-8602-FA8CCF5B6DB2}" dt="2021-02-03T04:27:24.332" v="21528"/>
          <ac:grpSpMkLst>
            <pc:docMk/>
            <pc:sldMk cId="4021087935" sldId="347"/>
            <ac:grpSpMk id="51" creationId="{A9DF3AA7-EF5D-4EC3-8FD5-0FAF38ABE0FF}"/>
          </ac:grpSpMkLst>
        </pc:grpChg>
        <pc:grpChg chg="add del mod">
          <ac:chgData name="" userId="68ea272170cf9a0e" providerId="LiveId" clId="{FDEBD360-09CC-49BC-8602-FA8CCF5B6DB2}" dt="2021-02-03T04:27:24.332" v="21528"/>
          <ac:grpSpMkLst>
            <pc:docMk/>
            <pc:sldMk cId="4021087935" sldId="347"/>
            <ac:grpSpMk id="54" creationId="{186CF829-D229-48E8-9F21-341B0EDF6B41}"/>
          </ac:grpSpMkLst>
        </pc:grpChg>
      </pc:sldChg>
      <pc:sldChg chg="addSp delSp modSp add modNotesTx">
        <pc:chgData name="" userId="68ea272170cf9a0e" providerId="LiveId" clId="{FDEBD360-09CC-49BC-8602-FA8CCF5B6DB2}" dt="2021-02-05T06:18:19.284" v="53005" actId="20577"/>
        <pc:sldMkLst>
          <pc:docMk/>
          <pc:sldMk cId="6873913" sldId="351"/>
        </pc:sldMkLst>
        <pc:spChg chg="mod">
          <ac:chgData name="" userId="68ea272170cf9a0e" providerId="LiveId" clId="{FDEBD360-09CC-49BC-8602-FA8CCF5B6DB2}" dt="2021-02-03T05:51:22.334" v="22386"/>
          <ac:spMkLst>
            <pc:docMk/>
            <pc:sldMk cId="6873913" sldId="351"/>
            <ac:spMk id="2" creationId="{9AEB9F71-3433-4344-A348-E8FDCF178718}"/>
          </ac:spMkLst>
        </pc:spChg>
        <pc:spChg chg="del">
          <ac:chgData name="" userId="68ea272170cf9a0e" providerId="LiveId" clId="{FDEBD360-09CC-49BC-8602-FA8CCF5B6DB2}" dt="2021-02-03T05:51:15.872" v="22336"/>
          <ac:spMkLst>
            <pc:docMk/>
            <pc:sldMk cId="6873913" sldId="351"/>
            <ac:spMk id="3" creationId="{237FBD3C-A2FD-4D4A-BB15-4B765115F5CF}"/>
          </ac:spMkLst>
        </pc:spChg>
        <pc:spChg chg="mod">
          <ac:chgData name="" userId="68ea272170cf9a0e" providerId="LiveId" clId="{FDEBD360-09CC-49BC-8602-FA8CCF5B6DB2}" dt="2021-02-03T05:54:14.955" v="22493" actId="1076"/>
          <ac:spMkLst>
            <pc:docMk/>
            <pc:sldMk cId="6873913" sldId="351"/>
            <ac:spMk id="4" creationId="{19204785-9953-4F1E-B6B0-534BCBFCA008}"/>
          </ac:spMkLst>
        </pc:spChg>
        <pc:spChg chg="add del mod">
          <ac:chgData name="" userId="68ea272170cf9a0e" providerId="LiveId" clId="{FDEBD360-09CC-49BC-8602-FA8CCF5B6DB2}" dt="2021-02-03T05:52:30.133" v="22397" actId="478"/>
          <ac:spMkLst>
            <pc:docMk/>
            <pc:sldMk cId="6873913" sldId="351"/>
            <ac:spMk id="7" creationId="{9D7AF213-6F44-409D-B243-FE2C8EB34627}"/>
          </ac:spMkLst>
        </pc:spChg>
        <pc:spChg chg="add mod">
          <ac:chgData name="" userId="68ea272170cf9a0e" providerId="LiveId" clId="{FDEBD360-09CC-49BC-8602-FA8CCF5B6DB2}" dt="2021-02-03T05:52:50.148" v="22403" actId="1076"/>
          <ac:spMkLst>
            <pc:docMk/>
            <pc:sldMk cId="6873913" sldId="351"/>
            <ac:spMk id="8" creationId="{AD8C99FE-FB05-4FBE-9A04-0120D7230E65}"/>
          </ac:spMkLst>
        </pc:spChg>
        <pc:spChg chg="add mod">
          <ac:chgData name="" userId="68ea272170cf9a0e" providerId="LiveId" clId="{FDEBD360-09CC-49BC-8602-FA8CCF5B6DB2}" dt="2021-02-03T05:52:57.128" v="22406" actId="14100"/>
          <ac:spMkLst>
            <pc:docMk/>
            <pc:sldMk cId="6873913" sldId="351"/>
            <ac:spMk id="9" creationId="{6115F5D8-23EE-479F-8FF1-78CBC22BCC57}"/>
          </ac:spMkLst>
        </pc:spChg>
        <pc:spChg chg="add mod">
          <ac:chgData name="" userId="68ea272170cf9a0e" providerId="LiveId" clId="{FDEBD360-09CC-49BC-8602-FA8CCF5B6DB2}" dt="2021-02-03T05:53:23.488" v="22412" actId="1076"/>
          <ac:spMkLst>
            <pc:docMk/>
            <pc:sldMk cId="6873913" sldId="351"/>
            <ac:spMk id="10" creationId="{2B870626-7532-4BC8-A33C-9EFB8924FB08}"/>
          </ac:spMkLst>
        </pc:spChg>
        <pc:spChg chg="add mod">
          <ac:chgData name="" userId="68ea272170cf9a0e" providerId="LiveId" clId="{FDEBD360-09CC-49BC-8602-FA8CCF5B6DB2}" dt="2021-02-03T05:53:34.895" v="22415" actId="1076"/>
          <ac:spMkLst>
            <pc:docMk/>
            <pc:sldMk cId="6873913" sldId="351"/>
            <ac:spMk id="11" creationId="{EB1849F5-82A1-4B36-934D-534C75B79C51}"/>
          </ac:spMkLst>
        </pc:spChg>
        <pc:spChg chg="add mod">
          <ac:chgData name="" userId="68ea272170cf9a0e" providerId="LiveId" clId="{FDEBD360-09CC-49BC-8602-FA8CCF5B6DB2}" dt="2021-02-03T07:45:39.329" v="30790"/>
          <ac:spMkLst>
            <pc:docMk/>
            <pc:sldMk cId="6873913" sldId="351"/>
            <ac:spMk id="12" creationId="{D8EBA161-2AD7-4BE1-B457-E5E203BFAAFB}"/>
          </ac:spMkLst>
        </pc:spChg>
        <pc:spChg chg="add del mod">
          <ac:chgData name="" userId="68ea272170cf9a0e" providerId="LiveId" clId="{FDEBD360-09CC-49BC-8602-FA8CCF5B6DB2}" dt="2021-02-03T08:24:15.205" v="35471" actId="478"/>
          <ac:spMkLst>
            <pc:docMk/>
            <pc:sldMk cId="6873913" sldId="351"/>
            <ac:spMk id="14" creationId="{99DC247F-98BB-4BA1-A8CA-E65517581ACA}"/>
          </ac:spMkLst>
        </pc:spChg>
        <pc:picChg chg="add del mod">
          <ac:chgData name="" userId="68ea272170cf9a0e" providerId="LiveId" clId="{FDEBD360-09CC-49BC-8602-FA8CCF5B6DB2}" dt="2021-02-03T07:47:14.844" v="31010" actId="478"/>
          <ac:picMkLst>
            <pc:docMk/>
            <pc:sldMk cId="6873913" sldId="351"/>
            <ac:picMk id="6" creationId="{1AF8BF97-A6B6-413E-B0A4-E46C5BD24A56}"/>
          </ac:picMkLst>
        </pc:picChg>
        <pc:picChg chg="add del mod">
          <ac:chgData name="" userId="68ea272170cf9a0e" providerId="LiveId" clId="{FDEBD360-09CC-49BC-8602-FA8CCF5B6DB2}" dt="2021-02-03T07:52:22.944" v="31017" actId="478"/>
          <ac:picMkLst>
            <pc:docMk/>
            <pc:sldMk cId="6873913" sldId="351"/>
            <ac:picMk id="15" creationId="{C040D6AF-4B0D-4C13-B7CD-2786EC4AAE58}"/>
          </ac:picMkLst>
        </pc:picChg>
        <pc:picChg chg="add mod">
          <ac:chgData name="" userId="68ea272170cf9a0e" providerId="LiveId" clId="{FDEBD360-09CC-49BC-8602-FA8CCF5B6DB2}" dt="2021-02-03T07:53:01.470" v="31081"/>
          <ac:picMkLst>
            <pc:docMk/>
            <pc:sldMk cId="6873913" sldId="351"/>
            <ac:picMk id="16" creationId="{C126D09F-5454-46E3-93C3-981130378C6C}"/>
          </ac:picMkLst>
        </pc:picChg>
      </pc:sldChg>
      <pc:sldChg chg="addSp delSp modSp add modNotesTx">
        <pc:chgData name="" userId="68ea272170cf9a0e" providerId="LiveId" clId="{FDEBD360-09CC-49BC-8602-FA8CCF5B6DB2}" dt="2021-02-05T05:51:17.798" v="52590" actId="20577"/>
        <pc:sldMkLst>
          <pc:docMk/>
          <pc:sldMk cId="1953487211" sldId="353"/>
        </pc:sldMkLst>
        <pc:spChg chg="add ord">
          <ac:chgData name="" userId="68ea272170cf9a0e" providerId="LiveId" clId="{FDEBD360-09CC-49BC-8602-FA8CCF5B6DB2}" dt="2021-02-03T07:02:33.398" v="24197" actId="167"/>
          <ac:spMkLst>
            <pc:docMk/>
            <pc:sldMk cId="1953487211" sldId="353"/>
            <ac:spMk id="5" creationId="{828DD6A0-5C9B-48F4-A5BC-659F9C28E505}"/>
          </ac:spMkLst>
        </pc:spChg>
        <pc:spChg chg="add del">
          <ac:chgData name="" userId="68ea272170cf9a0e" providerId="LiveId" clId="{FDEBD360-09CC-49BC-8602-FA8CCF5B6DB2}" dt="2021-02-03T07:02:41.185" v="24202"/>
          <ac:spMkLst>
            <pc:docMk/>
            <pc:sldMk cId="1953487211" sldId="353"/>
            <ac:spMk id="7" creationId="{F4D9CD85-9C12-4A15-B641-BAC290F92F47}"/>
          </ac:spMkLst>
        </pc:spChg>
        <pc:graphicFrameChg chg="modGraphic">
          <ac:chgData name="" userId="68ea272170cf9a0e" providerId="LiveId" clId="{FDEBD360-09CC-49BC-8602-FA8CCF5B6DB2}" dt="2021-02-04T07:50:05.076" v="51347" actId="207"/>
          <ac:graphicFrameMkLst>
            <pc:docMk/>
            <pc:sldMk cId="1953487211" sldId="353"/>
            <ac:graphicFrameMk id="4" creationId="{F84A596F-3618-4850-89CD-789BA037BB2F}"/>
          </ac:graphicFrameMkLst>
        </pc:graphicFrameChg>
      </pc:sldChg>
      <pc:sldChg chg="addSp modSp add ord modNotesTx">
        <pc:chgData name="" userId="68ea272170cf9a0e" providerId="LiveId" clId="{FDEBD360-09CC-49BC-8602-FA8CCF5B6DB2}" dt="2021-02-04T07:49:56.789" v="51344" actId="207"/>
        <pc:sldMkLst>
          <pc:docMk/>
          <pc:sldMk cId="1220186580" sldId="354"/>
        </pc:sldMkLst>
        <pc:spChg chg="add ord">
          <ac:chgData name="" userId="68ea272170cf9a0e" providerId="LiveId" clId="{FDEBD360-09CC-49BC-8602-FA8CCF5B6DB2}" dt="2021-02-03T07:02:05.735" v="24187" actId="167"/>
          <ac:spMkLst>
            <pc:docMk/>
            <pc:sldMk cId="1220186580" sldId="354"/>
            <ac:spMk id="5" creationId="{8E065F96-471E-48C4-BC55-172CA0AEE222}"/>
          </ac:spMkLst>
        </pc:spChg>
        <pc:graphicFrameChg chg="modGraphic">
          <ac:chgData name="" userId="68ea272170cf9a0e" providerId="LiveId" clId="{FDEBD360-09CC-49BC-8602-FA8CCF5B6DB2}" dt="2021-02-04T07:49:56.789" v="51344" actId="207"/>
          <ac:graphicFrameMkLst>
            <pc:docMk/>
            <pc:sldMk cId="1220186580" sldId="354"/>
            <ac:graphicFrameMk id="4" creationId="{F84A596F-3618-4850-89CD-789BA037BB2F}"/>
          </ac:graphicFrameMkLst>
        </pc:graphicFrameChg>
      </pc:sldChg>
      <pc:sldChg chg="modSp modNotesTx">
        <pc:chgData name="" userId="68ea272170cf9a0e" providerId="LiveId" clId="{FDEBD360-09CC-49BC-8602-FA8CCF5B6DB2}" dt="2021-02-04T07:25:17.031" v="45433" actId="20577"/>
        <pc:sldMkLst>
          <pc:docMk/>
          <pc:sldMk cId="676756658" sldId="363"/>
        </pc:sldMkLst>
        <pc:spChg chg="mod">
          <ac:chgData name="" userId="68ea272170cf9a0e" providerId="LiveId" clId="{FDEBD360-09CC-49BC-8602-FA8CCF5B6DB2}" dt="2021-02-04T07:21:01.032" v="44530"/>
          <ac:spMkLst>
            <pc:docMk/>
            <pc:sldMk cId="676756658" sldId="363"/>
            <ac:spMk id="3" creationId="{03960393-397E-F142-A573-EB29C06504B4}"/>
          </ac:spMkLst>
        </pc:spChg>
        <pc:picChg chg="mod">
          <ac:chgData name="" userId="68ea272170cf9a0e" providerId="LiveId" clId="{FDEBD360-09CC-49BC-8602-FA8CCF5B6DB2}" dt="2021-02-04T07:18:37.979" v="44456" actId="14826"/>
          <ac:picMkLst>
            <pc:docMk/>
            <pc:sldMk cId="676756658" sldId="363"/>
            <ac:picMk id="6" creationId="{86F3D142-6C9E-E44B-B2AC-8FEF66AEDE13}"/>
          </ac:picMkLst>
        </pc:picChg>
      </pc:sldChg>
      <pc:sldChg chg="addSp delSp modSp modNotesTx">
        <pc:chgData name="" userId="68ea272170cf9a0e" providerId="LiveId" clId="{FDEBD360-09CC-49BC-8602-FA8CCF5B6DB2}" dt="2021-02-05T07:04:43.765" v="53524" actId="478"/>
        <pc:sldMkLst>
          <pc:docMk/>
          <pc:sldMk cId="3227346951" sldId="364"/>
        </pc:sldMkLst>
        <pc:spChg chg="add del mod">
          <ac:chgData name="" userId="68ea272170cf9a0e" providerId="LiveId" clId="{FDEBD360-09CC-49BC-8602-FA8CCF5B6DB2}" dt="2021-02-05T07:04:43.765" v="53524" actId="478"/>
          <ac:spMkLst>
            <pc:docMk/>
            <pc:sldMk cId="3227346951" sldId="364"/>
            <ac:spMk id="7" creationId="{6425A7FD-181A-4CE7-AE6A-854DC27AB8E3}"/>
          </ac:spMkLst>
        </pc:spChg>
        <pc:spChg chg="del">
          <ac:chgData name="" userId="68ea272170cf9a0e" providerId="LiveId" clId="{FDEBD360-09CC-49BC-8602-FA8CCF5B6DB2}" dt="2021-02-05T03:37:32.716" v="52297" actId="478"/>
          <ac:spMkLst>
            <pc:docMk/>
            <pc:sldMk cId="3227346951" sldId="364"/>
            <ac:spMk id="7" creationId="{968E3BFD-9C68-4EB2-B952-BE59A5CF7E7F}"/>
          </ac:spMkLst>
        </pc:spChg>
        <pc:spChg chg="add">
          <ac:chgData name="" userId="68ea272170cf9a0e" providerId="LiveId" clId="{FDEBD360-09CC-49BC-8602-FA8CCF5B6DB2}" dt="2021-02-05T03:37:32.980" v="52298"/>
          <ac:spMkLst>
            <pc:docMk/>
            <pc:sldMk cId="3227346951" sldId="364"/>
            <ac:spMk id="8" creationId="{404367F6-1644-4880-82CB-B14FB5BC130E}"/>
          </ac:spMkLst>
        </pc:spChg>
        <pc:graphicFrameChg chg="mod modGraphic">
          <ac:chgData name="" userId="68ea272170cf9a0e" providerId="LiveId" clId="{FDEBD360-09CC-49BC-8602-FA8CCF5B6DB2}" dt="2021-02-05T05:52:58.097" v="52669" actId="207"/>
          <ac:graphicFrameMkLst>
            <pc:docMk/>
            <pc:sldMk cId="3227346951" sldId="364"/>
            <ac:graphicFrameMk id="6" creationId="{AC4CF999-C451-4B22-9031-3F99C15B6118}"/>
          </ac:graphicFrameMkLst>
        </pc:graphicFrameChg>
      </pc:sldChg>
      <pc:sldChg chg="addSp delSp modSp add modNotesTx">
        <pc:chgData name="" userId="68ea272170cf9a0e" providerId="LiveId" clId="{FDEBD360-09CC-49BC-8602-FA8CCF5B6DB2}" dt="2021-02-05T06:18:51.316" v="53008" actId="1076"/>
        <pc:sldMkLst>
          <pc:docMk/>
          <pc:sldMk cId="989414929" sldId="366"/>
        </pc:sldMkLst>
        <pc:spChg chg="mod">
          <ac:chgData name="" userId="68ea272170cf9a0e" providerId="LiveId" clId="{FDEBD360-09CC-49BC-8602-FA8CCF5B6DB2}" dt="2021-02-04T05:22:47.108" v="37398" actId="20577"/>
          <ac:spMkLst>
            <pc:docMk/>
            <pc:sldMk cId="989414929" sldId="366"/>
            <ac:spMk id="2" creationId="{7BAB852F-B84F-0944-8421-4E8D463838C9}"/>
          </ac:spMkLst>
        </pc:spChg>
        <pc:spChg chg="add del mod">
          <ac:chgData name="" userId="68ea272170cf9a0e" providerId="LiveId" clId="{FDEBD360-09CC-49BC-8602-FA8CCF5B6DB2}" dt="2021-02-04T05:36:05.505" v="37890" actId="403"/>
          <ac:spMkLst>
            <pc:docMk/>
            <pc:sldMk cId="989414929" sldId="366"/>
            <ac:spMk id="3" creationId="{025AA0AE-909E-4373-98D5-42082E1288D1}"/>
          </ac:spMkLst>
        </pc:spChg>
        <pc:spChg chg="add mod">
          <ac:chgData name="" userId="68ea272170cf9a0e" providerId="LiveId" clId="{FDEBD360-09CC-49BC-8602-FA8CCF5B6DB2}" dt="2021-02-04T05:36:18.991" v="37891" actId="1076"/>
          <ac:spMkLst>
            <pc:docMk/>
            <pc:sldMk cId="989414929" sldId="366"/>
            <ac:spMk id="6" creationId="{2AF77AA6-0AE5-408E-AFEC-AFFD21950982}"/>
          </ac:spMkLst>
        </pc:spChg>
        <pc:spChg chg="mod">
          <ac:chgData name="" userId="68ea272170cf9a0e" providerId="LiveId" clId="{FDEBD360-09CC-49BC-8602-FA8CCF5B6DB2}" dt="2021-02-05T06:18:51.316" v="53008" actId="1076"/>
          <ac:spMkLst>
            <pc:docMk/>
            <pc:sldMk cId="989414929" sldId="366"/>
            <ac:spMk id="8" creationId="{B33376D8-665A-4367-B42F-75304038FF34}"/>
          </ac:spMkLst>
        </pc:spChg>
        <pc:picChg chg="mod modCrop">
          <ac:chgData name="" userId="68ea272170cf9a0e" providerId="LiveId" clId="{FDEBD360-09CC-49BC-8602-FA8CCF5B6DB2}" dt="2021-02-04T05:36:02.863" v="37889" actId="1076"/>
          <ac:picMkLst>
            <pc:docMk/>
            <pc:sldMk cId="989414929" sldId="366"/>
            <ac:picMk id="9" creationId="{E47EDAFA-618F-46BB-9238-D6F5F1B8FC84}"/>
          </ac:picMkLst>
        </pc:picChg>
      </pc:sldChg>
      <pc:sldChg chg="addSp modSp add">
        <pc:chgData name="" userId="68ea272170cf9a0e" providerId="LiveId" clId="{FDEBD360-09CC-49BC-8602-FA8CCF5B6DB2}" dt="2021-02-05T06:59:48.948" v="53513"/>
        <pc:sldMkLst>
          <pc:docMk/>
          <pc:sldMk cId="1233156165" sldId="368"/>
        </pc:sldMkLst>
        <pc:spChg chg="mod">
          <ac:chgData name="" userId="68ea272170cf9a0e" providerId="LiveId" clId="{FDEBD360-09CC-49BC-8602-FA8CCF5B6DB2}" dt="2021-02-05T06:59:35.938" v="53436" actId="20577"/>
          <ac:spMkLst>
            <pc:docMk/>
            <pc:sldMk cId="1233156165" sldId="368"/>
            <ac:spMk id="2" creationId="{AAC9F29E-2F9A-4294-9FA7-0FBE0446D2F9}"/>
          </ac:spMkLst>
        </pc:spChg>
        <pc:spChg chg="mod">
          <ac:chgData name="" userId="68ea272170cf9a0e" providerId="LiveId" clId="{FDEBD360-09CC-49BC-8602-FA8CCF5B6DB2}" dt="2021-02-05T06:59:48.948" v="53513"/>
          <ac:spMkLst>
            <pc:docMk/>
            <pc:sldMk cId="1233156165" sldId="368"/>
            <ac:spMk id="3" creationId="{A155D993-048A-4789-A0A4-395D8C7CA33C}"/>
          </ac:spMkLst>
        </pc:spChg>
        <pc:spChg chg="add">
          <ac:chgData name="" userId="68ea272170cf9a0e" providerId="LiveId" clId="{FDEBD360-09CC-49BC-8602-FA8CCF5B6DB2}" dt="2021-02-05T06:33:30.110" v="53279"/>
          <ac:spMkLst>
            <pc:docMk/>
            <pc:sldMk cId="1233156165" sldId="368"/>
            <ac:spMk id="5" creationId="{8332EFDE-5168-4AD9-AD02-EA335BFCFA24}"/>
          </ac:spMkLst>
        </pc:spChg>
      </pc:sldChg>
      <pc:sldChg chg="addSp delSp modSp add">
        <pc:chgData name="" userId="68ea272170cf9a0e" providerId="LiveId" clId="{FDEBD360-09CC-49BC-8602-FA8CCF5B6DB2}" dt="2021-02-05T07:03:36.731" v="53514" actId="14826"/>
        <pc:sldMkLst>
          <pc:docMk/>
          <pc:sldMk cId="3044975584" sldId="369"/>
        </pc:sldMkLst>
        <pc:spChg chg="mod">
          <ac:chgData name="" userId="68ea272170cf9a0e" providerId="LiveId" clId="{FDEBD360-09CC-49BC-8602-FA8CCF5B6DB2}" dt="2021-02-05T06:59:31.546" v="53430" actId="20577"/>
          <ac:spMkLst>
            <pc:docMk/>
            <pc:sldMk cId="3044975584" sldId="369"/>
            <ac:spMk id="2" creationId="{251C5A0E-51D7-184E-BD8C-12BFD771A7F2}"/>
          </ac:spMkLst>
        </pc:spChg>
        <pc:spChg chg="del mod">
          <ac:chgData name="" userId="68ea272170cf9a0e" providerId="LiveId" clId="{FDEBD360-09CC-49BC-8602-FA8CCF5B6DB2}" dt="2021-02-05T06:37:58.557" v="53392" actId="478"/>
          <ac:spMkLst>
            <pc:docMk/>
            <pc:sldMk cId="3044975584" sldId="369"/>
            <ac:spMk id="3" creationId="{88DDCA8C-68EA-CE4B-917C-AB2CE8709DEB}"/>
          </ac:spMkLst>
        </pc:spChg>
        <pc:spChg chg="del">
          <ac:chgData name="" userId="68ea272170cf9a0e" providerId="LiveId" clId="{FDEBD360-09CC-49BC-8602-FA8CCF5B6DB2}" dt="2021-02-05T06:37:53.601" v="53390" actId="478"/>
          <ac:spMkLst>
            <pc:docMk/>
            <pc:sldMk cId="3044975584" sldId="369"/>
            <ac:spMk id="6" creationId="{10982B27-0137-4222-9D26-5DE10C2B37E3}"/>
          </ac:spMkLst>
        </pc:spChg>
        <pc:spChg chg="add del mod">
          <ac:chgData name="" userId="68ea272170cf9a0e" providerId="LiveId" clId="{FDEBD360-09CC-49BC-8602-FA8CCF5B6DB2}" dt="2021-02-05T06:38:00.777" v="53393" actId="478"/>
          <ac:spMkLst>
            <pc:docMk/>
            <pc:sldMk cId="3044975584" sldId="369"/>
            <ac:spMk id="7" creationId="{81826711-ADAD-4486-B67B-92FA9E96339A}"/>
          </ac:spMkLst>
        </pc:spChg>
        <pc:picChg chg="del mod">
          <ac:chgData name="" userId="68ea272170cf9a0e" providerId="LiveId" clId="{FDEBD360-09CC-49BC-8602-FA8CCF5B6DB2}" dt="2021-02-05T06:54:01.994" v="53410" actId="478"/>
          <ac:picMkLst>
            <pc:docMk/>
            <pc:sldMk cId="3044975584" sldId="369"/>
            <ac:picMk id="8" creationId="{8BB1C42D-836A-4626-B425-7C507BF77420}"/>
          </ac:picMkLst>
        </pc:picChg>
        <pc:picChg chg="add del mod">
          <ac:chgData name="" userId="68ea272170cf9a0e" providerId="LiveId" clId="{FDEBD360-09CC-49BC-8602-FA8CCF5B6DB2}" dt="2021-02-05T06:39:06.273" v="53403" actId="478"/>
          <ac:picMkLst>
            <pc:docMk/>
            <pc:sldMk cId="3044975584" sldId="369"/>
            <ac:picMk id="10" creationId="{BA0E1F92-4AD3-4ED5-B3AD-77A70C632B15}"/>
          </ac:picMkLst>
        </pc:picChg>
        <pc:picChg chg="add del mod">
          <ac:chgData name="" userId="68ea272170cf9a0e" providerId="LiveId" clId="{FDEBD360-09CC-49BC-8602-FA8CCF5B6DB2}" dt="2021-02-05T06:39:05.697" v="53402" actId="478"/>
          <ac:picMkLst>
            <pc:docMk/>
            <pc:sldMk cId="3044975584" sldId="369"/>
            <ac:picMk id="12" creationId="{DFBF5698-B379-4331-B9CE-C95105FE128C}"/>
          </ac:picMkLst>
        </pc:picChg>
        <pc:picChg chg="add del mod">
          <ac:chgData name="" userId="68ea272170cf9a0e" providerId="LiveId" clId="{FDEBD360-09CC-49BC-8602-FA8CCF5B6DB2}" dt="2021-02-05T06:54:01.994" v="53410" actId="478"/>
          <ac:picMkLst>
            <pc:docMk/>
            <pc:sldMk cId="3044975584" sldId="369"/>
            <ac:picMk id="14" creationId="{38D3051D-02A0-4E26-AAD9-6C27EBA768FD}"/>
          </ac:picMkLst>
        </pc:picChg>
        <pc:picChg chg="add del mod">
          <ac:chgData name="" userId="68ea272170cf9a0e" providerId="LiveId" clId="{FDEBD360-09CC-49BC-8602-FA8CCF5B6DB2}" dt="2021-02-05T06:39:10.113" v="53405" actId="478"/>
          <ac:picMkLst>
            <pc:docMk/>
            <pc:sldMk cId="3044975584" sldId="369"/>
            <ac:picMk id="16" creationId="{0D94798E-0DFA-4A69-9BD6-0ADF5F38C473}"/>
          </ac:picMkLst>
        </pc:picChg>
        <pc:picChg chg="add del mod">
          <ac:chgData name="" userId="68ea272170cf9a0e" providerId="LiveId" clId="{FDEBD360-09CC-49BC-8602-FA8CCF5B6DB2}" dt="2021-02-05T06:39:13.361" v="53407" actId="478"/>
          <ac:picMkLst>
            <pc:docMk/>
            <pc:sldMk cId="3044975584" sldId="369"/>
            <ac:picMk id="18" creationId="{7650522A-3B49-47E6-B51A-FABF32967F97}"/>
          </ac:picMkLst>
        </pc:picChg>
        <pc:picChg chg="add mod">
          <ac:chgData name="" userId="68ea272170cf9a0e" providerId="LiveId" clId="{FDEBD360-09CC-49BC-8602-FA8CCF5B6DB2}" dt="2021-02-05T07:03:36.731" v="53514" actId="14826"/>
          <ac:picMkLst>
            <pc:docMk/>
            <pc:sldMk cId="3044975584" sldId="369"/>
            <ac:picMk id="20" creationId="{C83DA685-D1ED-4F70-AA78-9A2941EEC0DC}"/>
          </ac:picMkLst>
        </pc:picChg>
      </pc:sldChg>
      <pc:sldChg chg="add">
        <pc:chgData name="" userId="68ea272170cf9a0e" providerId="LiveId" clId="{FDEBD360-09CC-49BC-8602-FA8CCF5B6DB2}" dt="2021-02-05T07:04:39.465" v="53523"/>
        <pc:sldMkLst>
          <pc:docMk/>
          <pc:sldMk cId="1907438433" sldId="370"/>
        </pc:sldMkLst>
      </pc:sldChg>
    </pc:docChg>
  </pc:docChgLst>
  <pc:docChgLst>
    <pc:chgData name="Matsushima Kazuki" userId="68ea272170cf9a0e" providerId="LiveId" clId="{3A083D47-57E3-4E83-8725-E81FFF518D93}"/>
    <pc:docChg chg="custSel modSld">
      <pc:chgData name="Matsushima Kazuki" userId="68ea272170cf9a0e" providerId="LiveId" clId="{3A083D47-57E3-4E83-8725-E81FFF518D93}" dt="2021-02-07T16:00:42.587" v="23" actId="115"/>
      <pc:docMkLst>
        <pc:docMk/>
      </pc:docMkLst>
      <pc:sldChg chg="modSp">
        <pc:chgData name="Matsushima Kazuki" userId="68ea272170cf9a0e" providerId="LiveId" clId="{3A083D47-57E3-4E83-8725-E81FFF518D93}" dt="2021-02-07T16:00:42.587" v="23" actId="115"/>
        <pc:sldMkLst>
          <pc:docMk/>
          <pc:sldMk cId="1163771834" sldId="325"/>
        </pc:sldMkLst>
        <pc:graphicFrameChg chg="mod modGraphic">
          <ac:chgData name="Matsushima Kazuki" userId="68ea272170cf9a0e" providerId="LiveId" clId="{3A083D47-57E3-4E83-8725-E81FFF518D93}" dt="2021-02-07T16:00:42.587" v="23" actId="115"/>
          <ac:graphicFrameMkLst>
            <pc:docMk/>
            <pc:sldMk cId="1163771834" sldId="325"/>
            <ac:graphicFrameMk id="7" creationId="{8E90F5C2-4F4F-B940-A7B5-DAF2777622CD}"/>
          </ac:graphicFrameMkLst>
        </pc:graphicFrameChg>
        <pc:graphicFrameChg chg="modGraphic">
          <ac:chgData name="Matsushima Kazuki" userId="68ea272170cf9a0e" providerId="LiveId" clId="{3A083D47-57E3-4E83-8725-E81FFF518D93}" dt="2021-02-07T15:39:24.266" v="17" actId="20577"/>
          <ac:graphicFrameMkLst>
            <pc:docMk/>
            <pc:sldMk cId="1163771834" sldId="325"/>
            <ac:graphicFrameMk id="8" creationId="{396762C0-4818-DB4F-A564-B9D51C2D4E8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3" y="2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F0DCE-6BC7-604B-B876-73D1081622C3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3273673"/>
            <a:ext cx="7947660" cy="26784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3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9F3D1-E45F-9E43-8745-34ACA75814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0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35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9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72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3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9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98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20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76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23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6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47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694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291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8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32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3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298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62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284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223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59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33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639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04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055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85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467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1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4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86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3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05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52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9F3D1-E45F-9E43-8745-34ACA758148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98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843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775885" y="3213100"/>
            <a:ext cx="8640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3251" y="6640514"/>
            <a:ext cx="8287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pic>
        <p:nvPicPr>
          <p:cNvPr id="12" name="Picture 9" descr="sel-logo">
            <a:extLst>
              <a:ext uri="{FF2B5EF4-FFF2-40B4-BE49-F238E27FC236}">
                <a16:creationId xmlns:a16="http://schemas.microsoft.com/office/drawing/2014/main" id="{65753E10-3ED0-4C09-A2A6-CD5E498C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5168" y="260350"/>
            <a:ext cx="2051050" cy="70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7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40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4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57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1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5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83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54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1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4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7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24418" y="1484313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45134" y="6596064"/>
            <a:ext cx="191981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ED33B-49B3-44CC-AF44-28B672180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46617" y="6640514"/>
            <a:ext cx="63530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  <p:pic>
        <p:nvPicPr>
          <p:cNvPr id="12" name="Picture 19" descr="sel-logo">
            <a:extLst>
              <a:ext uri="{FF2B5EF4-FFF2-40B4-BE49-F238E27FC236}">
                <a16:creationId xmlns:a16="http://schemas.microsoft.com/office/drawing/2014/main" id="{06825F58-ABD1-4F98-A45C-0B35E1D5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142" y="6299200"/>
            <a:ext cx="1081087" cy="36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1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E49DF-EC99-46C4-AF16-AA0CD2764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多様な検出ツールに対応する</a:t>
            </a:r>
            <a:br>
              <a:rPr lang="en-US" altLang="ja-JP" dirty="0"/>
            </a:br>
            <a:r>
              <a:rPr lang="ja-JP" altLang="en-US" dirty="0"/>
              <a:t>コードクローン分析システム </a:t>
            </a:r>
            <a:r>
              <a:rPr lang="en-US" altLang="ja-JP" dirty="0"/>
              <a:t>CCX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A86ACE-624B-4220-B35E-0178BBEE4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73463"/>
            <a:ext cx="85344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井上研究室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松島 一樹</a:t>
            </a:r>
            <a:endParaRPr lang="en-US" altLang="ja-JP" baseline="30000" dirty="0"/>
          </a:p>
        </p:txBody>
      </p:sp>
    </p:spTree>
    <p:extLst>
      <p:ext uri="{BB962C8B-B14F-4D97-AF65-F5344CB8AC3E}">
        <p14:creationId xmlns:p14="http://schemas.microsoft.com/office/powerpoint/2010/main" val="152885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2ACA2-B148-5344-ABF3-FCACCF6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問題点</a:t>
            </a:r>
            <a:r>
              <a:rPr lang="en-US" altLang="ja-JP" dirty="0"/>
              <a:t> 2</a:t>
            </a:r>
            <a:r>
              <a:rPr lang="ja-JP" altLang="en-US"/>
              <a:t>・</a:t>
            </a:r>
            <a:r>
              <a:rPr lang="en-US" altLang="ja-JP" dirty="0"/>
              <a:t>3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CAE417-5B51-7E4B-A34F-24C7F562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問題点</a:t>
            </a:r>
            <a:r>
              <a:rPr kumimoji="1" lang="en-US" altLang="ja-JP" dirty="0"/>
              <a:t> 2: </a:t>
            </a:r>
            <a:r>
              <a:rPr kumimoji="1" lang="ja-JP" altLang="en-US" dirty="0"/>
              <a:t>入出力仕様の違い</a:t>
            </a:r>
            <a:endParaRPr kumimoji="1" lang="en-US" altLang="ja-JP" dirty="0"/>
          </a:p>
          <a:p>
            <a:pPr lvl="1"/>
            <a:r>
              <a:rPr lang="ja-JP" altLang="en-US" dirty="0"/>
              <a:t>入力</a:t>
            </a:r>
            <a:r>
              <a:rPr lang="en-US" altLang="ja-JP" dirty="0"/>
              <a:t>: </a:t>
            </a:r>
            <a:r>
              <a:rPr kumimoji="1" lang="ja-JP" altLang="en-US" dirty="0"/>
              <a:t>起動コマンドの形式・検出パラメータの設定方法が異なる</a:t>
            </a:r>
            <a:endParaRPr kumimoji="1" lang="en-US" altLang="ja-JP" dirty="0"/>
          </a:p>
          <a:p>
            <a:pPr lvl="1"/>
            <a:r>
              <a:rPr lang="ja-JP" altLang="en-US" dirty="0"/>
              <a:t>出力</a:t>
            </a:r>
            <a:r>
              <a:rPr lang="en-US" altLang="ja-JP" dirty="0"/>
              <a:t>: </a:t>
            </a:r>
            <a:r>
              <a:rPr lang="ja-JP" altLang="en-US" dirty="0"/>
              <a:t>検出結果のフォーマットが異なる</a:t>
            </a:r>
            <a:endParaRPr lang="en-US" altLang="ja-JP" dirty="0"/>
          </a:p>
          <a:p>
            <a:r>
              <a:rPr kumimoji="1" lang="ja-JP" altLang="en-US" dirty="0"/>
              <a:t>問題点</a:t>
            </a:r>
            <a:r>
              <a:rPr kumimoji="1" lang="en-US" altLang="ja-JP" dirty="0"/>
              <a:t> 3: </a:t>
            </a:r>
            <a:r>
              <a:rPr kumimoji="1" lang="ja-JP" altLang="en-US" dirty="0"/>
              <a:t>検出パラメータの違い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検出ツールごとに設定可能なパラメータが異なる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同じ機能を持つパラメータでも形式が異なる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232AEB-784E-3943-A76A-264CBB3E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66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7C68B-6439-44DA-9BF7-E9B85990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AC2056-FC17-4843-823E-6841B1CF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問題点 </a:t>
            </a:r>
            <a:r>
              <a:rPr kumimoji="1" lang="en-US" altLang="ja-JP" dirty="0"/>
              <a:t>1: </a:t>
            </a:r>
            <a:r>
              <a:rPr lang="ja-JP" altLang="en-US" dirty="0"/>
              <a:t>ツールをインストールする際の問題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sz="2800" dirty="0"/>
              <a:t>→ </a:t>
            </a:r>
            <a:r>
              <a:rPr kumimoji="1" lang="en-US" altLang="ja-JP" sz="2800" b="1" u="sng" dirty="0">
                <a:solidFill>
                  <a:srgbClr val="00B0F0"/>
                </a:solidFill>
              </a:rPr>
              <a:t>Web </a:t>
            </a:r>
            <a:r>
              <a:rPr kumimoji="1" lang="ja-JP" altLang="en-US" sz="2800" b="1" u="sng" dirty="0">
                <a:solidFill>
                  <a:srgbClr val="00B0F0"/>
                </a:solidFill>
              </a:rPr>
              <a:t>サービス</a:t>
            </a:r>
            <a:r>
              <a:rPr kumimoji="1" lang="ja-JP" altLang="en-US" sz="2800" dirty="0"/>
              <a:t>としてコードクローンの検出・分析機能を提供</a:t>
            </a:r>
            <a:endParaRPr kumimoji="1" lang="en-US" altLang="ja-JP" sz="2800" dirty="0"/>
          </a:p>
          <a:p>
            <a:r>
              <a:rPr lang="ja-JP" altLang="en-US" dirty="0"/>
              <a:t>問題点 </a:t>
            </a:r>
            <a:r>
              <a:rPr lang="en-US" altLang="ja-JP" dirty="0"/>
              <a:t>2: </a:t>
            </a:r>
            <a:r>
              <a:rPr lang="ja-JP" altLang="en-US" dirty="0"/>
              <a:t>入出力仕様の違い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800" dirty="0"/>
              <a:t>→ 検出ツールの入出力の共通フォーマットを</a:t>
            </a:r>
            <a:r>
              <a:rPr lang="ja-JP" altLang="en-US" sz="2800" b="1" u="sng" dirty="0">
                <a:solidFill>
                  <a:srgbClr val="00B0F0"/>
                </a:solidFill>
              </a:rPr>
              <a:t>定義</a:t>
            </a:r>
            <a:endParaRPr lang="en-US" altLang="ja-JP" sz="2800" b="1" u="sng" dirty="0">
              <a:solidFill>
                <a:srgbClr val="00B0F0"/>
              </a:solidFill>
            </a:endParaRPr>
          </a:p>
          <a:p>
            <a:r>
              <a:rPr lang="ja-JP" altLang="en-US" dirty="0"/>
              <a:t>問題点 </a:t>
            </a:r>
            <a:r>
              <a:rPr lang="en-US" altLang="ja-JP" dirty="0"/>
              <a:t>3: </a:t>
            </a:r>
            <a:r>
              <a:rPr lang="ja-JP" altLang="en-US" dirty="0"/>
              <a:t>検出パラメータの違い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800" dirty="0"/>
              <a:t>→ 検出ツールごとに</a:t>
            </a:r>
            <a:r>
              <a:rPr lang="ja-JP" altLang="en-US" sz="2800" b="1" u="sng" dirty="0">
                <a:solidFill>
                  <a:srgbClr val="00B0F0"/>
                </a:solidFill>
              </a:rPr>
              <a:t>パラメータ設定用フォームを動的に生成</a:t>
            </a:r>
            <a:endParaRPr lang="en-US" altLang="ja-JP" sz="28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kumimoji="1" lang="ja-JP" altLang="en-US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AE8-41A0-4162-ADEE-866D5B8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6825E4F-DACE-4BE1-88D5-127A236F047D}"/>
              </a:ext>
            </a:extLst>
          </p:cNvPr>
          <p:cNvSpPr/>
          <p:nvPr/>
        </p:nvSpPr>
        <p:spPr>
          <a:xfrm>
            <a:off x="2348487" y="5257799"/>
            <a:ext cx="7495025" cy="1082494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複数の検出ツールを容易に使用可能な</a:t>
            </a:r>
            <a:br>
              <a:rPr lang="en-US" altLang="ja-JP" sz="2800" dirty="0"/>
            </a:br>
            <a:r>
              <a:rPr kumimoji="1" lang="ja-JP" altLang="en-US" sz="2800" dirty="0">
                <a:solidFill>
                  <a:schemeClr val="bg1"/>
                </a:solidFill>
              </a:rPr>
              <a:t>コードクローン分析システム 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CCX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を開発</a:t>
            </a:r>
          </a:p>
        </p:txBody>
      </p:sp>
    </p:spTree>
    <p:extLst>
      <p:ext uri="{BB962C8B-B14F-4D97-AF65-F5344CB8AC3E}">
        <p14:creationId xmlns:p14="http://schemas.microsoft.com/office/powerpoint/2010/main" val="297548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FF887-2EA4-450A-B9A0-FB14C552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CCX: </a:t>
            </a:r>
            <a:r>
              <a:rPr kumimoji="1" lang="ja-JP" altLang="en-US" dirty="0"/>
              <a:t>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83F0D-B03D-43B2-8405-216C0F33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Web </a:t>
            </a:r>
            <a:r>
              <a:rPr lang="ja-JP" altLang="en-US" sz="2800" dirty="0"/>
              <a:t>ブラウザからアクセスするだけで利用可能</a:t>
            </a:r>
            <a:endParaRPr lang="en-US" altLang="ja-JP" sz="2800" dirty="0"/>
          </a:p>
          <a:p>
            <a:r>
              <a:rPr lang="ja-JP" altLang="en-US" sz="2800" dirty="0"/>
              <a:t>様々な検出ツールを用いたコードクローンの検出・分析</a:t>
            </a:r>
            <a:endParaRPr lang="en-US" altLang="ja-JP" sz="2800" dirty="0"/>
          </a:p>
          <a:p>
            <a:r>
              <a:rPr lang="ja-JP" altLang="en-US" sz="2800" dirty="0"/>
              <a:t>検出ツールプラグインを実装することで新たなツールに対応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BCFD5-86D7-D945-B3A9-FD1491C2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1D8579-5F64-43BA-BAE8-7FEC14C7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70" y="3422574"/>
            <a:ext cx="12253068" cy="27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7C68B-6439-44DA-9BF7-E9B85990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AC2056-FC17-4843-823E-6841B1CF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問題点 </a:t>
            </a:r>
            <a:r>
              <a:rPr kumimoji="1" lang="en-US" altLang="ja-JP" dirty="0"/>
              <a:t>1: </a:t>
            </a:r>
            <a:r>
              <a:rPr lang="ja-JP" altLang="en-US" dirty="0"/>
              <a:t>ツールをインストールする際の問題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sz="2800" dirty="0"/>
              <a:t>→ </a:t>
            </a:r>
            <a:r>
              <a:rPr kumimoji="1" lang="en-US" altLang="ja-JP" sz="2800" b="1" u="sng" dirty="0">
                <a:solidFill>
                  <a:srgbClr val="00B0F0"/>
                </a:solidFill>
              </a:rPr>
              <a:t>Web </a:t>
            </a:r>
            <a:r>
              <a:rPr kumimoji="1" lang="ja-JP" altLang="en-US" sz="2800" b="1" u="sng" dirty="0">
                <a:solidFill>
                  <a:srgbClr val="00B0F0"/>
                </a:solidFill>
              </a:rPr>
              <a:t>サービス</a:t>
            </a:r>
            <a:r>
              <a:rPr kumimoji="1" lang="ja-JP" altLang="en-US" sz="2800" dirty="0"/>
              <a:t>としてコードクローンの検出・分析機能を提供</a:t>
            </a:r>
            <a:endParaRPr kumimoji="1" lang="en-US" altLang="ja-JP" sz="2800" dirty="0"/>
          </a:p>
          <a:p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2: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入出力仕様の違い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</a:rPr>
              <a:t>→ 検出ツールの入出力の共通フォーマットを</a:t>
            </a:r>
            <a:r>
              <a:rPr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定義</a:t>
            </a:r>
            <a:endParaRPr lang="en-US" altLang="ja-JP" sz="2800" b="1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3: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検出パラメータの違い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</a:rPr>
              <a:t>→ 検出ツールごとに</a:t>
            </a:r>
            <a:r>
              <a:rPr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パラメータ設定用フォームを動的に生成</a:t>
            </a:r>
            <a:endParaRPr lang="en-US" altLang="ja-JP" sz="28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AE8-41A0-4162-ADEE-866D5B8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6825E4F-DACE-4BE1-88D5-127A236F047D}"/>
              </a:ext>
            </a:extLst>
          </p:cNvPr>
          <p:cNvSpPr/>
          <p:nvPr/>
        </p:nvSpPr>
        <p:spPr>
          <a:xfrm>
            <a:off x="2348487" y="5257799"/>
            <a:ext cx="7495025" cy="10824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複数の検出ツールを容易に使用可能な</a:t>
            </a:r>
            <a:br>
              <a:rPr lang="en-US" altLang="ja-JP" sz="2800" dirty="0"/>
            </a:br>
            <a:r>
              <a:rPr kumimoji="1" lang="ja-JP" altLang="en-US" sz="2800" dirty="0">
                <a:solidFill>
                  <a:schemeClr val="bg1"/>
                </a:solidFill>
              </a:rPr>
              <a:t>コードクローン分析システム 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CCX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を開発</a:t>
            </a:r>
          </a:p>
        </p:txBody>
      </p:sp>
    </p:spTree>
    <p:extLst>
      <p:ext uri="{BB962C8B-B14F-4D97-AF65-F5344CB8AC3E}">
        <p14:creationId xmlns:p14="http://schemas.microsoft.com/office/powerpoint/2010/main" val="223337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B9F71-3433-4344-A348-E8FDCF1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コードクローンの検出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204785-9953-4F1E-B6B0-534BCBFCA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784" y="1870245"/>
            <a:ext cx="5384800" cy="845820"/>
          </a:xfrm>
        </p:spPr>
        <p:txBody>
          <a:bodyPr anchor="ctr"/>
          <a:lstStyle/>
          <a:p>
            <a:pPr marL="0" indent="0">
              <a:buNone/>
            </a:pPr>
            <a:r>
              <a:rPr kumimoji="1" lang="ja-JP" altLang="en-US" dirty="0"/>
              <a:t>検出ツール・バージョンの選択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D074C-D63C-4546-8E24-09985EAC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右大かっこ 7">
            <a:extLst>
              <a:ext uri="{FF2B5EF4-FFF2-40B4-BE49-F238E27FC236}">
                <a16:creationId xmlns:a16="http://schemas.microsoft.com/office/drawing/2014/main" id="{AD8C99FE-FB05-4FBE-9A04-0120D7230E65}"/>
              </a:ext>
            </a:extLst>
          </p:cNvPr>
          <p:cNvSpPr/>
          <p:nvPr/>
        </p:nvSpPr>
        <p:spPr>
          <a:xfrm>
            <a:off x="5793149" y="1539240"/>
            <a:ext cx="139337" cy="1507831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6115F5D8-23EE-479F-8FF1-78CBC22BCC57}"/>
              </a:ext>
            </a:extLst>
          </p:cNvPr>
          <p:cNvSpPr/>
          <p:nvPr/>
        </p:nvSpPr>
        <p:spPr>
          <a:xfrm>
            <a:off x="5794451" y="3494314"/>
            <a:ext cx="138036" cy="3028088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2B870626-7532-4BC8-A33C-9EFB8924FB08}"/>
              </a:ext>
            </a:extLst>
          </p:cNvPr>
          <p:cNvSpPr/>
          <p:nvPr/>
        </p:nvSpPr>
        <p:spPr>
          <a:xfrm rot="5400000">
            <a:off x="5973906" y="2227376"/>
            <a:ext cx="152607" cy="13155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EB1849F5-82A1-4B36-934D-534C75B79C51}"/>
              </a:ext>
            </a:extLst>
          </p:cNvPr>
          <p:cNvSpPr/>
          <p:nvPr/>
        </p:nvSpPr>
        <p:spPr>
          <a:xfrm rot="5400000">
            <a:off x="5973906" y="4942579"/>
            <a:ext cx="152607" cy="13155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D8EBA161-2AD7-4BE1-B457-E5E203BFAAFB}"/>
              </a:ext>
            </a:extLst>
          </p:cNvPr>
          <p:cNvSpPr txBox="1">
            <a:spLocks/>
          </p:cNvSpPr>
          <p:nvPr/>
        </p:nvSpPr>
        <p:spPr bwMode="auto">
          <a:xfrm>
            <a:off x="6182784" y="4585448"/>
            <a:ext cx="5384800" cy="8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kern="0" dirty="0"/>
              <a:t>検出パラメータを設定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26D09F-5454-46E3-93C3-98113037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905" y="1539240"/>
            <a:ext cx="3260194" cy="4950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7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B852F-B84F-0944-8421-4E8D4638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検出結果の</a:t>
            </a:r>
            <a:r>
              <a:rPr lang="ja-JP" altLang="en-US"/>
              <a:t>分析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9A9648-1B14-534A-ACE0-912EDF09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B16CF13-E435-4B59-8166-BB56F61D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8" b="38074"/>
          <a:stretch/>
        </p:blipFill>
        <p:spPr>
          <a:xfrm>
            <a:off x="1113611" y="1600200"/>
            <a:ext cx="9964778" cy="452596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33376D8-665A-4367-B42F-75304038FF34}"/>
              </a:ext>
            </a:extLst>
          </p:cNvPr>
          <p:cNvSpPr/>
          <p:nvPr/>
        </p:nvSpPr>
        <p:spPr>
          <a:xfrm>
            <a:off x="2917371" y="5873456"/>
            <a:ext cx="6357258" cy="6879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コードクローンをソースコード付きで表示</a:t>
            </a:r>
          </a:p>
        </p:txBody>
      </p:sp>
    </p:spTree>
    <p:extLst>
      <p:ext uri="{BB962C8B-B14F-4D97-AF65-F5344CB8AC3E}">
        <p14:creationId xmlns:p14="http://schemas.microsoft.com/office/powerpoint/2010/main" val="19980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E47EDAFA-618F-46BB-9238-D6F5F1B8F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19170" r="37247" b="37302"/>
          <a:stretch/>
        </p:blipFill>
        <p:spPr>
          <a:xfrm>
            <a:off x="337299" y="2162636"/>
            <a:ext cx="3949651" cy="3910774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BAB852F-B84F-0944-8421-4E8D4638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複数の検出結果の比較</a:t>
            </a:r>
            <a:r>
              <a:rPr kumimoji="1" lang="en-US" altLang="ja-JP" dirty="0"/>
              <a:t>[3]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9A9648-1B14-534A-ACE0-912EDF09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33376D8-665A-4367-B42F-75304038FF34}"/>
              </a:ext>
            </a:extLst>
          </p:cNvPr>
          <p:cNvSpPr/>
          <p:nvPr/>
        </p:nvSpPr>
        <p:spPr>
          <a:xfrm>
            <a:off x="5444156" y="4788919"/>
            <a:ext cx="5597011" cy="6879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検出結果を選択して差分を</a:t>
            </a:r>
            <a:r>
              <a:rPr lang="ja-JP" altLang="en-US" dirty="0">
                <a:solidFill>
                  <a:schemeClr val="bg1"/>
                </a:solidFill>
              </a:rPr>
              <a:t>可視化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F77AA6-0AE5-408E-AFEC-AFFD21950982}"/>
              </a:ext>
            </a:extLst>
          </p:cNvPr>
          <p:cNvSpPr/>
          <p:nvPr/>
        </p:nvSpPr>
        <p:spPr>
          <a:xfrm>
            <a:off x="2066388" y="6147537"/>
            <a:ext cx="8215072" cy="365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</a:rPr>
              <a:t>[3] K. Matsushima and K. Inoue, Comparison and Visualization of Code Clone Detection Results, In </a:t>
            </a:r>
            <a:r>
              <a:rPr lang="en-US" altLang="ja-JP" sz="1050" i="1" dirty="0">
                <a:solidFill>
                  <a:schemeClr val="bg1"/>
                </a:solidFill>
              </a:rPr>
              <a:t>Proc</a:t>
            </a:r>
            <a:r>
              <a:rPr lang="en-US" altLang="ja-JP" sz="1050" dirty="0">
                <a:solidFill>
                  <a:schemeClr val="bg1"/>
                </a:solidFill>
              </a:rPr>
              <a:t>. IWSC’20, pp. 45–51, 2020.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5AA0AE-909E-4373-98D5-42082E1288D1}"/>
              </a:ext>
            </a:extLst>
          </p:cNvPr>
          <p:cNvSpPr txBox="1"/>
          <p:nvPr/>
        </p:nvSpPr>
        <p:spPr>
          <a:xfrm>
            <a:off x="4380411" y="1999058"/>
            <a:ext cx="77245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各点の座標がファイルの組に対応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点ごとに検出されたファイル間</a:t>
            </a:r>
            <a:r>
              <a:rPr kumimoji="1" lang="ja-JP" altLang="en-US" sz="2800" dirty="0"/>
              <a:t>コードクローン</a:t>
            </a:r>
            <a:r>
              <a:rPr kumimoji="1" lang="ja-JP" altLang="en-US" sz="2800"/>
              <a:t>の差を算出</a:t>
            </a:r>
            <a:endParaRPr kumimoji="1"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/>
              <a:t>緑</a:t>
            </a:r>
            <a:r>
              <a:rPr kumimoji="1" lang="en-US" altLang="ja-JP" dirty="0"/>
              <a:t>: </a:t>
            </a:r>
            <a:r>
              <a:rPr lang="ja-JP" altLang="en-US" dirty="0"/>
              <a:t>全てのコードクローンが両方の検出結果に存在</a:t>
            </a:r>
            <a:endParaRPr lang="en-US" altLang="ja-JP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dirty="0"/>
              <a:t>赤</a:t>
            </a:r>
            <a:r>
              <a:rPr lang="en-US" altLang="ja-JP" dirty="0"/>
              <a:t>: </a:t>
            </a:r>
            <a:r>
              <a:rPr lang="ja-JP" altLang="en-US" dirty="0"/>
              <a:t>ほとんどの</a:t>
            </a:r>
            <a:r>
              <a:rPr lang="ja-JP" altLang="en-US"/>
              <a:t>コードクローンがどちらか一方の</a:t>
            </a:r>
            <a:br>
              <a:rPr lang="en-US" altLang="ja-JP" dirty="0"/>
            </a:br>
            <a:r>
              <a:rPr lang="ja-JP" altLang="en-US"/>
              <a:t>検出</a:t>
            </a:r>
            <a:r>
              <a:rPr lang="ja-JP" altLang="en-US" dirty="0"/>
              <a:t>結果にのみ存在</a:t>
            </a:r>
            <a:endParaRPr lang="en-US" altLang="ja-JP" dirty="0"/>
          </a:p>
          <a:p>
            <a:r>
              <a:rPr lang="en-US" altLang="ja-JP" sz="2800" dirty="0"/>
              <a:t>			︙</a:t>
            </a:r>
            <a:endParaRPr kumimoji="1"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5864CDC-F945-4410-A13D-1ACFE082D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00" y="1596540"/>
            <a:ext cx="3949651" cy="49196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F183096-0691-41C4-9278-EA5BBD28E8A9}"/>
              </a:ext>
            </a:extLst>
          </p:cNvPr>
          <p:cNvSpPr/>
          <p:nvPr/>
        </p:nvSpPr>
        <p:spPr>
          <a:xfrm>
            <a:off x="1379333" y="2376712"/>
            <a:ext cx="200885" cy="19541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1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7C68B-6439-44DA-9BF7-E9B85990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AC2056-FC17-4843-823E-6841B1CF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1: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ツールをインストールする際の問題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</a:rPr>
              <a:t>→ </a:t>
            </a:r>
            <a:r>
              <a:rPr kumimoji="1" lang="en-US" altLang="ja-JP" sz="2800" b="1" u="sng" dirty="0">
                <a:solidFill>
                  <a:schemeClr val="bg1">
                    <a:lumMod val="65000"/>
                  </a:schemeClr>
                </a:solidFill>
              </a:rPr>
              <a:t>Web </a:t>
            </a:r>
            <a:r>
              <a:rPr kumimoji="1"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サービス</a:t>
            </a:r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</a:rPr>
              <a:t>としてコードクローンの検出・分析機能を提供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dirty="0"/>
              <a:t>問題点 </a:t>
            </a:r>
            <a:r>
              <a:rPr lang="en-US" altLang="ja-JP" dirty="0"/>
              <a:t>2: </a:t>
            </a:r>
            <a:r>
              <a:rPr lang="ja-JP" altLang="en-US" dirty="0"/>
              <a:t>入出力仕様の違い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800" dirty="0"/>
              <a:t>→ 検出ツールの入出力の共通フォーマットを</a:t>
            </a:r>
            <a:r>
              <a:rPr lang="ja-JP" altLang="en-US" sz="2800" b="1" u="sng" dirty="0">
                <a:solidFill>
                  <a:srgbClr val="00B0F0"/>
                </a:solidFill>
              </a:rPr>
              <a:t>定義</a:t>
            </a:r>
            <a:endParaRPr lang="en-US" altLang="ja-JP" sz="2800" b="1" u="sng" dirty="0">
              <a:solidFill>
                <a:srgbClr val="00B0F0"/>
              </a:solidFill>
            </a:endParaRPr>
          </a:p>
          <a:p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3: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検出パラメータの違い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</a:rPr>
              <a:t>→ 検出ツールごとに</a:t>
            </a:r>
            <a:r>
              <a:rPr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パラメータ設定用フォームを動的に生成</a:t>
            </a:r>
            <a:endParaRPr lang="en-US" altLang="ja-JP" sz="28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AE8-41A0-4162-ADEE-866D5B8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6825E4F-DACE-4BE1-88D5-127A236F047D}"/>
              </a:ext>
            </a:extLst>
          </p:cNvPr>
          <p:cNvSpPr/>
          <p:nvPr/>
        </p:nvSpPr>
        <p:spPr>
          <a:xfrm>
            <a:off x="2348487" y="5257799"/>
            <a:ext cx="7495025" cy="10824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複数の検出ツールを容易に使用可能な</a:t>
            </a:r>
            <a:br>
              <a:rPr lang="en-US" altLang="ja-JP" sz="2800" dirty="0"/>
            </a:br>
            <a:r>
              <a:rPr kumimoji="1" lang="ja-JP" altLang="en-US" sz="2800" dirty="0">
                <a:solidFill>
                  <a:schemeClr val="bg1"/>
                </a:solidFill>
              </a:rPr>
              <a:t>コードクローン分析システム 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CCX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を開発</a:t>
            </a:r>
          </a:p>
        </p:txBody>
      </p:sp>
    </p:spTree>
    <p:extLst>
      <p:ext uri="{BB962C8B-B14F-4D97-AF65-F5344CB8AC3E}">
        <p14:creationId xmlns:p14="http://schemas.microsoft.com/office/powerpoint/2010/main" val="228078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232CF-2276-3F47-8881-6B33656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検出ツールプラグイン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960393-397E-F142-A573-EB29C065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93573" cy="4525963"/>
          </a:xfrm>
        </p:spPr>
        <p:txBody>
          <a:bodyPr/>
          <a:lstStyle/>
          <a:p>
            <a:r>
              <a:rPr lang="en-US" altLang="ja-JP" sz="2800" dirty="0"/>
              <a:t>CCX </a:t>
            </a:r>
            <a:r>
              <a:rPr lang="ja-JP" altLang="en-US" sz="2800" dirty="0"/>
              <a:t>共通フォーマットとツールの独自フォーマットを変換</a:t>
            </a:r>
            <a:endParaRPr lang="en-US" altLang="ja-JP" sz="2800" dirty="0"/>
          </a:p>
          <a:p>
            <a:r>
              <a:rPr lang="ja-JP" altLang="en-US" sz="2800" dirty="0"/>
              <a:t>内部で既存検出ツールを起動してコードクローンを検出</a:t>
            </a:r>
            <a:endParaRPr lang="en-US" altLang="ja-JP" sz="2800" dirty="0"/>
          </a:p>
          <a:p>
            <a:r>
              <a:rPr kumimoji="1" lang="en-US" altLang="ja-JP" sz="2800" dirty="0"/>
              <a:t>Docker </a:t>
            </a:r>
            <a:r>
              <a:rPr lang="ja-JP" altLang="en-US" sz="2800" dirty="0"/>
              <a:t>を</a:t>
            </a:r>
            <a:r>
              <a:rPr kumimoji="1" lang="ja-JP" altLang="en-US" sz="2800" dirty="0"/>
              <a:t>利用することで動作環境を自動で構築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A9865-0B38-9942-B3A3-ED2797C2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F3D142-6C9E-E44B-B2AC-8FEF66AE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2" y="3642953"/>
            <a:ext cx="11010635" cy="22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232CF-2276-3F47-8881-6B33656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検出ツールプラグイン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960393-397E-F142-A573-EB29C065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93573" cy="4525963"/>
          </a:xfrm>
        </p:spPr>
        <p:txBody>
          <a:bodyPr/>
          <a:lstStyle/>
          <a:p>
            <a:r>
              <a:rPr lang="en-US" altLang="ja-JP" sz="2800" dirty="0"/>
              <a:t>CCX </a:t>
            </a:r>
            <a:r>
              <a:rPr lang="ja-JP" altLang="en-US" sz="2800" dirty="0"/>
              <a:t>共通フォーマットとツールの独自フォーマットを変換</a:t>
            </a:r>
            <a:endParaRPr lang="en-US" altLang="ja-JP" sz="2800" dirty="0"/>
          </a:p>
          <a:p>
            <a:r>
              <a:rPr lang="ja-JP" altLang="en-US" sz="2800" dirty="0"/>
              <a:t>内部で既存検出ツールを起動してコードクローンを検出</a:t>
            </a:r>
            <a:endParaRPr lang="en-US" altLang="ja-JP" sz="2800" dirty="0"/>
          </a:p>
          <a:p>
            <a:r>
              <a:rPr lang="en-US" altLang="ja-JP" sz="2800" dirty="0"/>
              <a:t>Docker </a:t>
            </a:r>
            <a:r>
              <a:rPr lang="ja-JP" altLang="en-US" sz="2800" dirty="0"/>
              <a:t>を利用することで動作環境を自動で構築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A9865-0B38-9942-B3A3-ED2797C2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F3D142-6C9E-E44B-B2AC-8FEF66AE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2" y="3646329"/>
            <a:ext cx="10977874" cy="22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91304-B2AC-46E9-BD84-4AC359F7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コードクローン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3CF650-3DBE-4990-9F4B-8DCB43DD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/>
              <a:t>互いに同一または類似したコード片のこと</a:t>
            </a:r>
          </a:p>
          <a:p>
            <a:r>
              <a:rPr lang="ja-JP" altLang="en-US" dirty="0"/>
              <a:t>主にコピーアンドペーストによって発生</a:t>
            </a:r>
          </a:p>
          <a:p>
            <a:r>
              <a:rPr lang="ja-JP" altLang="en-US" dirty="0"/>
              <a:t>ソフトウェア保守を困難にする要因の </a:t>
            </a:r>
            <a:r>
              <a:rPr lang="en-US" altLang="ja-JP" dirty="0"/>
              <a:t>1</a:t>
            </a:r>
            <a:r>
              <a:rPr lang="ja-JP" altLang="en-US" dirty="0"/>
              <a:t> </a:t>
            </a:r>
            <a:r>
              <a:rPr lang="ja-JP" altLang="en-US" dirty="0" err="1"/>
              <a:t>つ</a:t>
            </a:r>
            <a:endParaRPr lang="en-US" altLang="ja-JP" dirty="0"/>
          </a:p>
          <a:p>
            <a:pPr lvl="1"/>
            <a:r>
              <a:rPr lang="ja-JP" altLang="en-US" dirty="0"/>
              <a:t>バグの複製</a:t>
            </a:r>
            <a:endParaRPr lang="en-US" altLang="ja-JP" dirty="0"/>
          </a:p>
          <a:p>
            <a:pPr lvl="1"/>
            <a:r>
              <a:rPr lang="ja-JP" altLang="en-US" dirty="0"/>
              <a:t>同時修正による保守コストの増大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6671BB-9849-F14A-B873-BAB4BBA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2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7C68B-6439-44DA-9BF7-E9B85990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AC2056-FC17-4843-823E-6841B1CF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1: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ツールをインストールする際の問題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</a:rPr>
              <a:t>→ </a:t>
            </a:r>
            <a:r>
              <a:rPr kumimoji="1" lang="en-US" altLang="ja-JP" sz="2800" b="1" u="sng" dirty="0">
                <a:solidFill>
                  <a:schemeClr val="bg1">
                    <a:lumMod val="65000"/>
                  </a:schemeClr>
                </a:solidFill>
              </a:rPr>
              <a:t>Web </a:t>
            </a:r>
            <a:r>
              <a:rPr kumimoji="1"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サービス</a:t>
            </a:r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</a:rPr>
              <a:t>としてコードクローンの検出・分析機能を提供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問題点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2: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入出力仕様の違い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</a:rPr>
              <a:t>→ 検出ツールの入出力の共通フォーマットを</a:t>
            </a:r>
            <a:r>
              <a:rPr lang="ja-JP" altLang="en-US" sz="2800" b="1" u="sng" dirty="0">
                <a:solidFill>
                  <a:schemeClr val="bg1">
                    <a:lumMod val="65000"/>
                  </a:schemeClr>
                </a:solidFill>
              </a:rPr>
              <a:t>定義</a:t>
            </a:r>
            <a:endParaRPr lang="en-US" altLang="ja-JP" sz="2800" b="1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dirty="0"/>
              <a:t>問題点 </a:t>
            </a:r>
            <a:r>
              <a:rPr lang="en-US" altLang="ja-JP" dirty="0"/>
              <a:t>3: </a:t>
            </a:r>
            <a:r>
              <a:rPr lang="ja-JP" altLang="en-US" dirty="0"/>
              <a:t>検出パラメータの違い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800" dirty="0"/>
              <a:t>→ 検出ツールごとに</a:t>
            </a:r>
            <a:r>
              <a:rPr lang="ja-JP" altLang="en-US" sz="2800" b="1" u="sng" dirty="0">
                <a:solidFill>
                  <a:srgbClr val="00B0F0"/>
                </a:solidFill>
              </a:rPr>
              <a:t>パラメータ設定用フォームを動的に生成</a:t>
            </a:r>
            <a:endParaRPr lang="en-US" altLang="ja-JP" sz="28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kumimoji="1" lang="ja-JP" altLang="en-US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AE8-41A0-4162-ADEE-866D5B8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6825E4F-DACE-4BE1-88D5-127A236F047D}"/>
              </a:ext>
            </a:extLst>
          </p:cNvPr>
          <p:cNvSpPr/>
          <p:nvPr/>
        </p:nvSpPr>
        <p:spPr>
          <a:xfrm>
            <a:off x="2348487" y="5257799"/>
            <a:ext cx="7495025" cy="10824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複数の検出ツールを容易に使用可能な</a:t>
            </a:r>
            <a:br>
              <a:rPr lang="en-US" altLang="ja-JP" sz="2800" dirty="0"/>
            </a:br>
            <a:r>
              <a:rPr kumimoji="1" lang="ja-JP" altLang="en-US" sz="2800" dirty="0">
                <a:solidFill>
                  <a:schemeClr val="bg1"/>
                </a:solidFill>
              </a:rPr>
              <a:t>コードクローン分析システム 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CCX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を開発</a:t>
            </a:r>
          </a:p>
        </p:txBody>
      </p:sp>
    </p:spTree>
    <p:extLst>
      <p:ext uri="{BB962C8B-B14F-4D97-AF65-F5344CB8AC3E}">
        <p14:creationId xmlns:p14="http://schemas.microsoft.com/office/powerpoint/2010/main" val="422081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3459CD-4AED-4661-B8C1-3AE1EFCD1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24" y="2585593"/>
            <a:ext cx="5229583" cy="3862833"/>
          </a:xfrm>
          <a:prstGeom prst="rect">
            <a:avLst/>
          </a:prstGeom>
        </p:spPr>
      </p:pic>
      <p:sp>
        <p:nvSpPr>
          <p:cNvPr id="8" name="四角形: 角を丸くする 2">
            <a:extLst>
              <a:ext uri="{FF2B5EF4-FFF2-40B4-BE49-F238E27FC236}">
                <a16:creationId xmlns:a16="http://schemas.microsoft.com/office/drawing/2014/main" id="{764A8685-8523-5345-AA63-CA4442AAE799}"/>
              </a:ext>
            </a:extLst>
          </p:cNvPr>
          <p:cNvSpPr/>
          <p:nvPr/>
        </p:nvSpPr>
        <p:spPr>
          <a:xfrm>
            <a:off x="6586835" y="4808211"/>
            <a:ext cx="5415760" cy="1032623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BBA4EB-25F7-4283-8798-D6765462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検出パラメータ定義ファイル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D1613-1E30-41BC-BAD3-D2F29E32B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/>
              <a:t>検出パラメータの値の型や制約などを記述したテキストファイル</a:t>
            </a:r>
            <a:endParaRPr lang="en-US" altLang="ja-JP" sz="2800" dirty="0"/>
          </a:p>
          <a:p>
            <a:r>
              <a:rPr kumimoji="1" lang="ja-JP" altLang="en-US" sz="2800" dirty="0"/>
              <a:t>検出ツールプラグインに同梱</a:t>
            </a:r>
            <a:endParaRPr kumimoji="1"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D95ABD-EF44-4E63-90DC-228EA6BC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矢印: 上向き折線 8">
            <a:extLst>
              <a:ext uri="{FF2B5EF4-FFF2-40B4-BE49-F238E27FC236}">
                <a16:creationId xmlns:a16="http://schemas.microsoft.com/office/drawing/2014/main" id="{89091FF5-6CE2-1B48-BEBC-5F022CBD193B}"/>
              </a:ext>
            </a:extLst>
          </p:cNvPr>
          <p:cNvSpPr/>
          <p:nvPr/>
        </p:nvSpPr>
        <p:spPr>
          <a:xfrm rot="16200000" flipH="1" flipV="1">
            <a:off x="5334603" y="4635198"/>
            <a:ext cx="682547" cy="1674928"/>
          </a:xfrm>
          <a:prstGeom prst="bentUpArrow">
            <a:avLst>
              <a:gd name="adj1" fmla="val 33623"/>
              <a:gd name="adj2" fmla="val 38648"/>
              <a:gd name="adj3" fmla="val 4454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E3E7B0-32CD-F148-A491-634F9C3538E5}"/>
              </a:ext>
            </a:extLst>
          </p:cNvPr>
          <p:cNvSpPr txBox="1"/>
          <p:nvPr/>
        </p:nvSpPr>
        <p:spPr>
          <a:xfrm>
            <a:off x="2725036" y="5710665"/>
            <a:ext cx="368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Web </a:t>
            </a:r>
            <a:r>
              <a:rPr lang="ja-JP" altLang="en-US"/>
              <a:t>ブラウザ</a:t>
            </a:r>
            <a:r>
              <a:rPr kumimoji="1" lang="ja-JP" altLang="en-US"/>
              <a:t>上で</a:t>
            </a:r>
            <a:br>
              <a:rPr kumimoji="1" lang="en-US" altLang="ja-JP" dirty="0"/>
            </a:br>
            <a:r>
              <a:rPr kumimoji="1" lang="ja-JP" altLang="en-US"/>
              <a:t>各フィールド</a:t>
            </a:r>
            <a:r>
              <a:rPr kumimoji="1" lang="ja-JP" altLang="en-US" dirty="0"/>
              <a:t>を動的に生成</a:t>
            </a:r>
          </a:p>
        </p:txBody>
      </p:sp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E687F8D8-58DF-0144-B0E2-D46BB5E81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14200"/>
              </p:ext>
            </p:extLst>
          </p:nvPr>
        </p:nvGraphicFramePr>
        <p:xfrm>
          <a:off x="407592" y="2703184"/>
          <a:ext cx="5918690" cy="2475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3165">
                  <a:extLst>
                    <a:ext uri="{9D8B030D-6E8A-4147-A177-3AD203B41FA5}">
                      <a16:colId xmlns:a16="http://schemas.microsoft.com/office/drawing/2014/main" val="538252226"/>
                    </a:ext>
                  </a:extLst>
                </a:gridCol>
                <a:gridCol w="4155525">
                  <a:extLst>
                    <a:ext uri="{9D8B030D-6E8A-4147-A177-3AD203B41FA5}">
                      <a16:colId xmlns:a16="http://schemas.microsoft.com/office/drawing/2014/main" val="2976636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項目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設定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名前</a:t>
                      </a:r>
                      <a:endParaRPr kumimoji="1" lang="en-US" altLang="ja-JP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Threshold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型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実数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1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説明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Minimum differences threshold …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最大値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1.0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5625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2000" b="1" dirty="0"/>
                        <a:t>︙</a:t>
                      </a:r>
                      <a:endParaRPr kumimoji="1" lang="ja-JP" altLang="en-US" sz="2000" b="1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6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5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71804-D336-4DD3-A109-C82FDB4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CCX </a:t>
            </a:r>
            <a:r>
              <a:rPr lang="ja-JP" altLang="en-US" dirty="0"/>
              <a:t>の設計の妥当性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C50365-C602-4C1D-9B5B-A13766EF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5 </a:t>
            </a:r>
            <a:r>
              <a:rPr lang="ja-JP" altLang="en-US" sz="2800" dirty="0" err="1"/>
              <a:t>つの検</a:t>
            </a:r>
            <a:r>
              <a:rPr lang="ja-JP" altLang="en-US" sz="2800" dirty="0"/>
              <a:t>出ツールプラグインを実装し</a:t>
            </a:r>
            <a:r>
              <a:rPr lang="en-US" altLang="ja-JP" sz="2800" dirty="0"/>
              <a:t>, </a:t>
            </a:r>
            <a:r>
              <a:rPr lang="ja-JP" altLang="en-US" sz="2800" dirty="0"/>
              <a:t>既存ツールの問題点に対する </a:t>
            </a:r>
            <a:r>
              <a:rPr lang="en-US" altLang="ja-JP" sz="2800" dirty="0"/>
              <a:t>CCX </a:t>
            </a:r>
            <a:r>
              <a:rPr lang="ja-JP" altLang="en-US" sz="2800" dirty="0"/>
              <a:t>の設計の妥当性を調査</a:t>
            </a:r>
            <a:endParaRPr lang="en-US" altLang="ja-JP" sz="2800" dirty="0"/>
          </a:p>
          <a:p>
            <a:pPr lvl="1"/>
            <a:r>
              <a:rPr lang="en-US" altLang="ja-JP" sz="2400" dirty="0" err="1"/>
              <a:t>CCFinderX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CCVolti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CCFinderSW</a:t>
            </a:r>
            <a:endParaRPr lang="en-US" altLang="ja-JP" sz="2400" dirty="0"/>
          </a:p>
          <a:p>
            <a:pPr lvl="1"/>
            <a:r>
              <a:rPr lang="en-US" altLang="ja-JP" sz="2400" dirty="0"/>
              <a:t>NiCad</a:t>
            </a:r>
          </a:p>
          <a:p>
            <a:pPr lvl="1"/>
            <a:r>
              <a:rPr lang="en-US" altLang="ja-JP" sz="2400" dirty="0"/>
              <a:t>Deckard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02E55-F74E-304B-94D0-975DE619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2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C5A0E-51D7-184E-BD8C-12BFD771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問題点</a:t>
            </a:r>
            <a:r>
              <a:rPr lang="en-US" altLang="ja-JP" dirty="0"/>
              <a:t> 1: </a:t>
            </a:r>
            <a:r>
              <a:rPr lang="ja-JP" altLang="en-US" dirty="0"/>
              <a:t>ツールをインストールする際の問題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DCA8C-68EA-CE4B-917C-AB2CE870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3429000"/>
            <a:ext cx="11511280" cy="2773630"/>
          </a:xfrm>
        </p:spPr>
        <p:txBody>
          <a:bodyPr/>
          <a:lstStyle/>
          <a:p>
            <a:r>
              <a:rPr lang="en-US" altLang="ja-JP" dirty="0"/>
              <a:t>5 </a:t>
            </a:r>
            <a:r>
              <a:rPr lang="ja-JP" altLang="en-US"/>
              <a:t>つの検出ツールのうち</a:t>
            </a:r>
            <a:r>
              <a:rPr lang="en-US" altLang="ja-JP" dirty="0"/>
              <a:t> 2 </a:t>
            </a:r>
            <a:r>
              <a:rPr lang="ja-JP" altLang="en-US"/>
              <a:t>つを同時に利用するために必要な</a:t>
            </a:r>
            <a:br>
              <a:rPr lang="en-US" altLang="ja-JP" dirty="0"/>
            </a:br>
            <a:r>
              <a:rPr lang="ja-JP" altLang="en-US"/>
              <a:t>コストを計測</a:t>
            </a:r>
            <a:endParaRPr lang="en-US" altLang="ja-JP" dirty="0"/>
          </a:p>
          <a:p>
            <a:r>
              <a:rPr lang="en-US" altLang="ja-JP" dirty="0"/>
              <a:t>CCX </a:t>
            </a:r>
            <a:r>
              <a:rPr lang="ja-JP" altLang="en-US" dirty="0"/>
              <a:t>はブラウザからアクセスするだけで利用可能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800" dirty="0"/>
              <a:t>→ </a:t>
            </a:r>
            <a:r>
              <a:rPr lang="en-US" altLang="ja-JP" sz="2800" dirty="0"/>
              <a:t>CCX </a:t>
            </a:r>
            <a:r>
              <a:rPr lang="ja-JP" altLang="en-US" sz="2800" dirty="0"/>
              <a:t>をインストールして</a:t>
            </a:r>
            <a:r>
              <a:rPr lang="ja-JP" altLang="en-US" sz="2800"/>
              <a:t>利用する場合の</a:t>
            </a:r>
            <a:r>
              <a:rPr lang="ja-JP" altLang="en-US" sz="2800" dirty="0"/>
              <a:t>コストも計測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31F08F-E81C-614F-A674-F503C3A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0982B27-0137-4222-9D26-5DE10C2B37E3}"/>
              </a:ext>
            </a:extLst>
          </p:cNvPr>
          <p:cNvSpPr/>
          <p:nvPr/>
        </p:nvSpPr>
        <p:spPr>
          <a:xfrm>
            <a:off x="659130" y="1555927"/>
            <a:ext cx="10873740" cy="1457240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bg1"/>
                </a:solidFill>
              </a:rPr>
              <a:t>コードクローンの検出・分析機能を提供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ja-JP" altLang="en-US">
                <a:solidFill>
                  <a:schemeClr val="bg1"/>
                </a:solidFill>
              </a:rPr>
              <a:t>→ </a:t>
            </a:r>
            <a:r>
              <a:rPr lang="ja-JP" altLang="en-US" u="sng">
                <a:solidFill>
                  <a:schemeClr val="bg1"/>
                </a:solidFill>
              </a:rPr>
              <a:t>複数の検出ツールを利用するためのコストを</a:t>
            </a:r>
            <a:r>
              <a:rPr lang="en-US" altLang="ja-JP" u="sng" dirty="0">
                <a:solidFill>
                  <a:schemeClr val="bg1"/>
                </a:solidFill>
              </a:rPr>
              <a:t> CCX </a:t>
            </a:r>
            <a:r>
              <a:rPr lang="ja-JP" altLang="en-US" u="sng">
                <a:solidFill>
                  <a:schemeClr val="bg1"/>
                </a:solidFill>
              </a:rPr>
              <a:t>あり</a:t>
            </a:r>
            <a:r>
              <a:rPr lang="en-US" altLang="ja-JP" u="sng" dirty="0">
                <a:solidFill>
                  <a:schemeClr val="bg1"/>
                </a:solidFill>
              </a:rPr>
              <a:t>/</a:t>
            </a:r>
            <a:r>
              <a:rPr lang="ja-JP" altLang="en-US" u="sng">
                <a:solidFill>
                  <a:schemeClr val="bg1"/>
                </a:solidFill>
              </a:rPr>
              <a:t>なしで比較</a:t>
            </a:r>
            <a:endParaRPr lang="en-US" altLang="ja-JP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C5A0E-51D7-184E-BD8C-12BFD771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導入コストの計測 </a:t>
            </a:r>
            <a:r>
              <a:rPr lang="en-US" altLang="ja-JP" dirty="0"/>
              <a:t>(1/2)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31F08F-E81C-614F-A674-F503C3A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83DA685-D1ED-4F70-AA78-9A2941EEC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2" y="1417638"/>
            <a:ext cx="7569179" cy="512750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21E0C7-9107-4BEB-A4CD-323C07BE29A6}"/>
              </a:ext>
            </a:extLst>
          </p:cNvPr>
          <p:cNvSpPr/>
          <p:nvPr/>
        </p:nvSpPr>
        <p:spPr>
          <a:xfrm>
            <a:off x="7475778" y="6222355"/>
            <a:ext cx="4248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※</a:t>
            </a:r>
            <a:r>
              <a:rPr lang="ja-JP" altLang="en-US" sz="2000" dirty="0"/>
              <a:t>必要に応じて仮想マシンを利用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044975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9F29E-2F9A-4294-9FA7-0FBE0446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導入コストの計測 </a:t>
            </a:r>
            <a:r>
              <a:rPr lang="en-US" altLang="ja-JP" dirty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55D993-048A-4789-A0A4-395D8C7C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NDS(</a:t>
            </a:r>
            <a:r>
              <a:rPr lang="en-US" altLang="ja-JP" i="1" dirty="0"/>
              <a:t>total number of distinct steps</a:t>
            </a:r>
            <a:r>
              <a:rPr lang="en-US" altLang="ja-JP" dirty="0"/>
              <a:t>): </a:t>
            </a:r>
            <a:r>
              <a:rPr lang="ja-JP" altLang="en-US" dirty="0"/>
              <a:t>インストールに必要なユーザ操作の数</a:t>
            </a:r>
            <a:r>
              <a:rPr lang="en-US" altLang="ja-JP" dirty="0"/>
              <a:t>[3]</a:t>
            </a:r>
          </a:p>
          <a:p>
            <a:r>
              <a:rPr lang="ja-JP" altLang="en-US" dirty="0"/>
              <a:t>ユーザ操作 </a:t>
            </a:r>
            <a:r>
              <a:rPr lang="en-US" altLang="ja-JP" dirty="0"/>
              <a:t>1 </a:t>
            </a:r>
            <a:r>
              <a:rPr lang="ja-JP" altLang="en-US"/>
              <a:t>回</a:t>
            </a:r>
            <a:endParaRPr lang="en-US" altLang="ja-JP" dirty="0"/>
          </a:p>
          <a:p>
            <a:pPr lvl="1"/>
            <a:r>
              <a:rPr lang="ja-JP" altLang="en-US"/>
              <a:t>ブラウザ</a:t>
            </a:r>
            <a:r>
              <a:rPr lang="en-US" altLang="ja-JP" dirty="0"/>
              <a:t>: </a:t>
            </a:r>
            <a:r>
              <a:rPr lang="ja-JP" altLang="en-US" u="sng"/>
              <a:t>画面遷移 </a:t>
            </a:r>
            <a:r>
              <a:rPr lang="en-US" altLang="ja-JP" u="sng" dirty="0"/>
              <a:t>1 </a:t>
            </a:r>
            <a:r>
              <a:rPr lang="ja-JP" altLang="en-US" u="sng"/>
              <a:t>回</a:t>
            </a:r>
            <a:endParaRPr lang="en-US" altLang="ja-JP" dirty="0"/>
          </a:p>
          <a:p>
            <a:pPr lvl="1"/>
            <a:r>
              <a:rPr lang="en-US" altLang="ja-JP" dirty="0"/>
              <a:t>CUI</a:t>
            </a:r>
            <a:r>
              <a:rPr lang="en-US" altLang="ja-JP"/>
              <a:t>: </a:t>
            </a:r>
            <a:r>
              <a:rPr lang="ja-JP" altLang="en-US" u="sng"/>
              <a:t>シェルスクリプト </a:t>
            </a:r>
            <a:r>
              <a:rPr lang="en-US" altLang="ja-JP" u="sng" dirty="0"/>
              <a:t>1 </a:t>
            </a:r>
            <a:r>
              <a:rPr lang="ja-JP" altLang="en-US" u="sng" dirty="0"/>
              <a:t>行</a:t>
            </a:r>
            <a:endParaRPr lang="en-US" altLang="ja-JP" u="sng" dirty="0"/>
          </a:p>
          <a:p>
            <a:endParaRPr kumimoji="1" lang="ja-JP" altLang="en-US" sz="4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375DC1-5C7D-4AE2-87A9-90995006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32EFDE-5168-4AD9-AD02-EA335BFCFA24}"/>
              </a:ext>
            </a:extLst>
          </p:cNvPr>
          <p:cNvSpPr/>
          <p:nvPr/>
        </p:nvSpPr>
        <p:spPr>
          <a:xfrm>
            <a:off x="1997898" y="5943070"/>
            <a:ext cx="8805802" cy="365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</a:rPr>
              <a:t>[3] J.</a:t>
            </a:r>
            <a:r>
              <a:rPr lang="ja-JP" altLang="en-US" sz="1050" dirty="0">
                <a:solidFill>
                  <a:schemeClr val="bg1"/>
                </a:solidFill>
              </a:rPr>
              <a:t> </a:t>
            </a:r>
            <a:r>
              <a:rPr lang="en-US" altLang="ja-JP" sz="1050" dirty="0">
                <a:solidFill>
                  <a:schemeClr val="bg1"/>
                </a:solidFill>
              </a:rPr>
              <a:t>Lenhard, </a:t>
            </a:r>
            <a:r>
              <a:rPr lang="en-US" altLang="ja-JP" sz="1050" i="1" dirty="0">
                <a:solidFill>
                  <a:schemeClr val="bg1"/>
                </a:solidFill>
              </a:rPr>
              <a:t>et al</a:t>
            </a:r>
            <a:r>
              <a:rPr lang="en-US" altLang="ja-JP" sz="1050" dirty="0">
                <a:solidFill>
                  <a:schemeClr val="bg1"/>
                </a:solidFill>
              </a:rPr>
              <a:t>., Measuring the </a:t>
            </a:r>
            <a:r>
              <a:rPr lang="en-US" altLang="ja-JP" sz="1050" dirty="0" err="1">
                <a:solidFill>
                  <a:schemeClr val="bg1"/>
                </a:solidFill>
              </a:rPr>
              <a:t>Installability</a:t>
            </a:r>
            <a:r>
              <a:rPr lang="en-US" altLang="ja-JP" sz="1050" dirty="0">
                <a:solidFill>
                  <a:schemeClr val="bg1"/>
                </a:solidFill>
              </a:rPr>
              <a:t> of Service Orchestrations Using the Square Method, In </a:t>
            </a:r>
            <a:r>
              <a:rPr lang="en-US" altLang="ja-JP" sz="1050" i="1" dirty="0">
                <a:solidFill>
                  <a:schemeClr val="bg1"/>
                </a:solidFill>
              </a:rPr>
              <a:t>Proc</a:t>
            </a:r>
            <a:r>
              <a:rPr lang="en-US" altLang="ja-JP" sz="1050" dirty="0">
                <a:solidFill>
                  <a:schemeClr val="bg1"/>
                </a:solidFill>
              </a:rPr>
              <a:t>. SOCA’13, pp. 118–125, 2013.</a:t>
            </a:r>
          </a:p>
        </p:txBody>
      </p:sp>
    </p:spTree>
    <p:extLst>
      <p:ext uri="{BB962C8B-B14F-4D97-AF65-F5344CB8AC3E}">
        <p14:creationId xmlns:p14="http://schemas.microsoft.com/office/powerpoint/2010/main" val="123315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69265-F046-8D41-B053-42D8BB22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インストール用シェルスクリプトの例 </a:t>
            </a:r>
            <a:r>
              <a:rPr lang="en-US" altLang="ja-JP" sz="4000" dirty="0"/>
              <a:t>(</a:t>
            </a:r>
            <a:r>
              <a:rPr lang="en-US" altLang="ja-JP" sz="4000" dirty="0" err="1"/>
              <a:t>CCFinderX</a:t>
            </a:r>
            <a:r>
              <a:rPr lang="en-US" altLang="ja-JP" sz="4000" dirty="0"/>
              <a:t>)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F65242-51C7-2E41-9B3D-930937E6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https://www.python.org/ftp/python/2.6.5/python-2.6.5.msi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err="1">
                <a:latin typeface="Consolas" panose="020B0609020204030204" pitchFamily="49" charset="0"/>
              </a:rPr>
              <a:t>msiexec</a:t>
            </a:r>
            <a:r>
              <a:rPr lang="en-US" altLang="ja-JP" sz="2000" dirty="0">
                <a:latin typeface="Consolas" panose="020B0609020204030204" pitchFamily="49" charset="0"/>
              </a:rPr>
              <a:t> /</a:t>
            </a:r>
            <a:r>
              <a:rPr lang="en-US" altLang="ja-JP" sz="2000" dirty="0" err="1">
                <a:latin typeface="Consolas" panose="020B0609020204030204" pitchFamily="49" charset="0"/>
              </a:rPr>
              <a:t>i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 /quiet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http://www.ccfinder.net/download/ccfx-win32-en.zip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ccfx-win32-en.zip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Expand-Archive 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DestinationPath</a:t>
            </a:r>
            <a:r>
              <a:rPr lang="en-US" altLang="ja-JP" sz="2000" dirty="0">
                <a:latin typeface="Consolas" panose="020B0609020204030204" pitchFamily="49" charset="0"/>
              </a:rPr>
              <a:t> ccfx-win32-en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EBE6-FE13-504B-BE00-4A2FAC8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0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69265-F046-8D41-B053-42D8BB22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インストール用シェルスクリプトの例</a:t>
            </a:r>
            <a:r>
              <a:rPr lang="en-US" altLang="ja-JP" sz="4000" dirty="0"/>
              <a:t> (</a:t>
            </a:r>
            <a:r>
              <a:rPr lang="en-US" altLang="ja-JP" sz="4000" dirty="0" err="1"/>
              <a:t>CCFinderX</a:t>
            </a:r>
            <a:r>
              <a:rPr lang="en-US" altLang="ja-JP" sz="4000" dirty="0"/>
              <a:t>)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F65242-51C7-2E41-9B3D-930937E6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https://www.python.org/ftp/python/2.6.5/python-2.6.5.msi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err="1">
                <a:latin typeface="Consolas" panose="020B0609020204030204" pitchFamily="49" charset="0"/>
              </a:rPr>
              <a:t>msiexec</a:t>
            </a:r>
            <a:r>
              <a:rPr lang="en-US" altLang="ja-JP" sz="2000" dirty="0">
                <a:latin typeface="Consolas" panose="020B0609020204030204" pitchFamily="49" charset="0"/>
              </a:rPr>
              <a:t> /</a:t>
            </a:r>
            <a:r>
              <a:rPr lang="en-US" altLang="ja-JP" sz="2000" dirty="0" err="1">
                <a:latin typeface="Consolas" panose="020B0609020204030204" pitchFamily="49" charset="0"/>
              </a:rPr>
              <a:t>i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 /quiet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http://www.ccfinder.net/download/ccfx-win32-en.zip -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ccfx-win32-en.zip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Expand-Archive ccfx-win32-en.zip -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DestinationPath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ccfx-win32-en</a:t>
            </a:r>
            <a:endParaRPr kumimoji="1" lang="ja-JP" altLang="en-US" sz="2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EBE6-FE13-504B-BE00-4A2FAC8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E887D3D3-F728-4636-A311-886753E86312}"/>
                  </a:ext>
                </a:extLst>
              </p:cNvPr>
              <p:cNvSpPr/>
              <p:nvPr/>
            </p:nvSpPr>
            <p:spPr>
              <a:xfrm>
                <a:off x="3586657" y="2707728"/>
                <a:ext cx="6184024" cy="792217"/>
              </a:xfrm>
              <a:prstGeom prst="roundRect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ランタイム</m:t>
                    </m:r>
                  </m:oMath>
                </a14:m>
                <a:r>
                  <a:rPr kumimoji="1" lang="ja-JP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(Python 2.6.5) </a:t>
                </a:r>
                <a:r>
                  <a:rPr kumimoji="1" lang="ja-JP" altLang="en-US" dirty="0">
                    <a:solidFill>
                      <a:schemeClr val="bg1"/>
                    </a:solidFill>
                  </a:rPr>
                  <a:t>のインストール</a:t>
                </a: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E887D3D3-F728-4636-A311-886753E86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57" y="2707728"/>
                <a:ext cx="6184024" cy="7922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87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69265-F046-8D41-B053-42D8BB22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インストール用シェルスクリプトの例</a:t>
            </a:r>
            <a:r>
              <a:rPr lang="en-US" altLang="ja-JP" sz="4000" dirty="0"/>
              <a:t> (</a:t>
            </a:r>
            <a:r>
              <a:rPr lang="en-US" altLang="ja-JP" sz="4000" dirty="0" err="1"/>
              <a:t>CCFinderX</a:t>
            </a:r>
            <a:r>
              <a:rPr lang="en-US" altLang="ja-JP" sz="4000" dirty="0"/>
              <a:t>)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F65242-51C7-2E41-9B3D-930937E6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https://www.python.org/ftp/python/2.6.5/python-2.6.5.msi -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python-2.6.5.msi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msiexec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/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python-2.6.5.msi /quiet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http://www.ccfinder.net/download/ccfx-win32-en.zip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ccfx-win32-en.zip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Expand-Archive 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DestinationPath</a:t>
            </a:r>
            <a:r>
              <a:rPr lang="en-US" altLang="ja-JP" sz="2000" dirty="0">
                <a:latin typeface="Consolas" panose="020B0609020204030204" pitchFamily="49" charset="0"/>
              </a:rPr>
              <a:t> ccfx-win32-en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EBE6-FE13-504B-BE00-4A2FAC8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CDED108-F072-4DA1-A1BD-19DA47CE9EF6}"/>
              </a:ext>
            </a:extLst>
          </p:cNvPr>
          <p:cNvSpPr/>
          <p:nvPr/>
        </p:nvSpPr>
        <p:spPr>
          <a:xfrm>
            <a:off x="3208285" y="1793328"/>
            <a:ext cx="6184024" cy="792217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</a:rPr>
              <a:t>CCF</a:t>
            </a:r>
            <a:r>
              <a:rPr lang="en-US" altLang="ja-JP" dirty="0" err="1">
                <a:solidFill>
                  <a:schemeClr val="bg1"/>
                </a:solidFill>
              </a:rPr>
              <a:t>inderX</a:t>
            </a:r>
            <a:r>
              <a:rPr lang="ja-JP" altLang="en-US" dirty="0">
                <a:solidFill>
                  <a:schemeClr val="bg1"/>
                </a:solidFill>
              </a:rPr>
              <a:t> の配布物の取得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69265-F046-8D41-B053-42D8BB22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インストール用シェルスクリプトの例</a:t>
            </a:r>
            <a:r>
              <a:rPr lang="en-US" altLang="ja-JP" sz="4000" dirty="0"/>
              <a:t> (</a:t>
            </a:r>
            <a:r>
              <a:rPr lang="en-US" altLang="ja-JP" sz="4000" dirty="0" err="1"/>
              <a:t>CCFinderX</a:t>
            </a:r>
            <a:r>
              <a:rPr lang="en-US" altLang="ja-JP" sz="4000" dirty="0"/>
              <a:t>)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F65242-51C7-2E41-9B3D-930937E6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https://www.python.org/ftp/python/2.6.5/python-2.6.5.msi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err="1">
                <a:latin typeface="Consolas" panose="020B0609020204030204" pitchFamily="49" charset="0"/>
              </a:rPr>
              <a:t>msiexec</a:t>
            </a:r>
            <a:r>
              <a:rPr lang="en-US" altLang="ja-JP" sz="2000" dirty="0">
                <a:latin typeface="Consolas" panose="020B0609020204030204" pitchFamily="49" charset="0"/>
              </a:rPr>
              <a:t> /</a:t>
            </a:r>
            <a:r>
              <a:rPr lang="en-US" altLang="ja-JP" sz="2000" dirty="0" err="1">
                <a:latin typeface="Consolas" panose="020B0609020204030204" pitchFamily="49" charset="0"/>
              </a:rPr>
              <a:t>i</a:t>
            </a:r>
            <a:r>
              <a:rPr lang="en-US" altLang="ja-JP" sz="2000" dirty="0">
                <a:latin typeface="Consolas" panose="020B0609020204030204" pitchFamily="49" charset="0"/>
              </a:rPr>
              <a:t> python-2.6.5.msi</a:t>
            </a:r>
            <a:r>
              <a:rPr lang="ja-JP" altLang="en-US" sz="2000">
                <a:latin typeface="Consolas" panose="020B0609020204030204" pitchFamily="49" charset="0"/>
              </a:rPr>
              <a:t>　</a:t>
            </a:r>
            <a:r>
              <a:rPr lang="en-US" altLang="ja-JP" sz="2000" dirty="0">
                <a:latin typeface="Consolas" panose="020B0609020204030204" pitchFamily="49" charset="0"/>
              </a:rPr>
              <a:t>/quiet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Invoke-</a:t>
            </a:r>
            <a:r>
              <a:rPr lang="en-US" altLang="ja-JP" sz="2000" dirty="0" err="1">
                <a:latin typeface="Consolas" panose="020B0609020204030204" pitchFamily="49" charset="0"/>
              </a:rPr>
              <a:t>WebRequest</a:t>
            </a:r>
            <a:r>
              <a:rPr lang="en-US" altLang="ja-JP" sz="2000" dirty="0">
                <a:latin typeface="Consolas" panose="020B0609020204030204" pitchFamily="49" charset="0"/>
              </a:rPr>
              <a:t> http://www.ccfinder.net/download/ccfx-win32-en.zip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OutFile</a:t>
            </a:r>
            <a:r>
              <a:rPr lang="en-US" altLang="ja-JP" sz="2000" dirty="0">
                <a:latin typeface="Consolas" panose="020B0609020204030204" pitchFamily="49" charset="0"/>
              </a:rPr>
              <a:t> ccfx-win32-en.zip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latin typeface="Consolas" panose="020B0609020204030204" pitchFamily="49" charset="0"/>
              </a:rPr>
              <a:t>Expand-Archive ccfx-win32-en.zip -</a:t>
            </a:r>
            <a:r>
              <a:rPr lang="en-US" altLang="ja-JP" sz="2000" dirty="0" err="1">
                <a:latin typeface="Consolas" panose="020B0609020204030204" pitchFamily="49" charset="0"/>
              </a:rPr>
              <a:t>DestinationPath</a:t>
            </a:r>
            <a:r>
              <a:rPr lang="en-US" altLang="ja-JP" sz="2000" dirty="0">
                <a:latin typeface="Consolas" panose="020B0609020204030204" pitchFamily="49" charset="0"/>
              </a:rPr>
              <a:t> ccfx-win32-en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EBE6-FE13-504B-BE00-4A2FAC8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470144-9254-4653-9115-D63FA6984ABE}"/>
              </a:ext>
            </a:extLst>
          </p:cNvPr>
          <p:cNvSpPr/>
          <p:nvPr/>
        </p:nvSpPr>
        <p:spPr>
          <a:xfrm>
            <a:off x="4678351" y="4152900"/>
            <a:ext cx="2835297" cy="787225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導入コスト </a:t>
            </a:r>
            <a:r>
              <a:rPr lang="en-US" altLang="ja-JP" sz="2800" dirty="0">
                <a:solidFill>
                  <a:schemeClr val="bg1"/>
                </a:solidFill>
              </a:rPr>
              <a:t>= 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3EF9CA-F17C-4034-9939-C251DA07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コードクローン検出ツール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D3D67E-5265-481C-8F90-A5E641F3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1" y="1600201"/>
            <a:ext cx="11608526" cy="4525963"/>
          </a:xfrm>
        </p:spPr>
        <p:txBody>
          <a:bodyPr/>
          <a:lstStyle/>
          <a:p>
            <a:r>
              <a:rPr lang="ja-JP" altLang="en-US" sz="2800" dirty="0"/>
              <a:t>コードクローンの自動検出を目的とした様々なツールが存在</a:t>
            </a:r>
          </a:p>
          <a:p>
            <a:r>
              <a:rPr lang="ja-JP" altLang="en-US" sz="2800" dirty="0"/>
              <a:t>パラメータ</a:t>
            </a:r>
            <a:r>
              <a:rPr lang="en-US" altLang="ja-JP" sz="2800" dirty="0"/>
              <a:t>(</a:t>
            </a:r>
            <a:r>
              <a:rPr lang="ja-JP" altLang="en-US" sz="2800" dirty="0"/>
              <a:t>検出対象の言語</a:t>
            </a:r>
            <a:r>
              <a:rPr lang="en-US" altLang="ja-JP" sz="2800" dirty="0"/>
              <a:t>, </a:t>
            </a:r>
            <a:r>
              <a:rPr lang="ja-JP" altLang="en-US" sz="2800" dirty="0"/>
              <a:t>コードクローンの最小サイズなど</a:t>
            </a:r>
            <a:r>
              <a:rPr lang="en-US" altLang="ja-JP" sz="2800" dirty="0"/>
              <a:t>)</a:t>
            </a:r>
            <a:r>
              <a:rPr lang="ja-JP" altLang="en-US" sz="2800" dirty="0"/>
              <a:t>を設定可能</a:t>
            </a:r>
            <a:endParaRPr lang="en-US" altLang="ja-JP" sz="2800" dirty="0"/>
          </a:p>
          <a:p>
            <a:r>
              <a:rPr lang="ja-JP" altLang="en-US" sz="2800" dirty="0"/>
              <a:t>開発者は検出結果を分析してコードクローンを管理・修正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3CB886-CBAD-426B-9EBB-C5AB3D05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8" y="3429000"/>
            <a:ext cx="7554723" cy="302418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838EAB-942E-0842-A13A-1BA99B77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700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CD781-BEA2-7E49-8917-3A921ACF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6026200"/>
                  </p:ext>
                </p:extLst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6026200"/>
                  </p:ext>
                </p:extLst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203279" r="-294475" b="-9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203279" r="-101132" b="-909836"/>
                          </a:stretch>
                        </a:blip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303279" r="-294475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303279" r="-101132" b="-8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403279" r="-630256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403279" r="-376357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403279" r="-294475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403279" r="-101132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503279" r="-630256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503279" r="-376357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503279" r="-29447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503279" r="-101132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613333" r="-294475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613333" r="-101132" b="-5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701639" r="-630256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701639" r="-376357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701639" r="-294475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701639" r="-101132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801639" r="-63025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801639" r="-376357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801639" r="-294475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801639" r="-101132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901639" r="-63025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001639" r="-630256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101639" r="-63025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19E648-8077-1246-B6DA-3395FC32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68E3BFD-9C68-4EB2-B952-BE59A5CF7E7F}"/>
                  </a:ext>
                </a:extLst>
              </p:cNvPr>
              <p:cNvSpPr/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ja-JP" sz="1600" dirty="0"/>
                  <a:t>: Ubuntu </a:t>
                </a:r>
                <a:r>
                  <a:rPr lang="ja-JP" altLang="en-US" sz="1600" dirty="0"/>
                  <a:t>仮想マシンを利用するために必要なユーザ操作の数</a:t>
                </a:r>
                <a:endParaRPr lang="en-US" altLang="ja-JP" sz="1600" dirty="0"/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ja-JP" sz="1600" dirty="0"/>
                  <a:t>: Windows </a:t>
                </a:r>
                <a:r>
                  <a:rPr lang="ja-JP" altLang="en-US" sz="1600" dirty="0"/>
                  <a:t>仮想マシンを利用するために必要なユーザ操作の数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68E3BFD-9C68-4EB2-B952-BE59A5CF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  <a:blipFill>
                <a:blip r:embed="rId4"/>
                <a:stretch>
                  <a:fillRect t="-4167" r="-6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75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CD781-BEA2-7E49-8917-3A921ACF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5710260"/>
                  </p:ext>
                </p:extLst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8+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5710260"/>
                  </p:ext>
                </p:extLst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203279" r="-294475" b="-9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203279" r="-101132" b="-909836"/>
                          </a:stretch>
                        </a:blip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303279" r="-294475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303279" r="-101132" b="-8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403279" r="-630256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403279" r="-376357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403279" r="-294475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403279" r="-101132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503279" r="-630256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503279" r="-376357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503279" r="-29447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503279" r="-101132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613333" r="-294475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613333" r="-101132" b="-5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701639" r="-630256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701639" r="-376357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701639" r="-294475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701639" r="-101132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801639" r="-63025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801639" r="-376357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801639" r="-294475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801639" r="-101132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901639" r="-63025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001639" r="-630256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101639" r="-63025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19E648-8077-1246-B6DA-3395FC32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4367F6-1644-4880-82CB-B14FB5BC130E}"/>
                  </a:ext>
                </a:extLst>
              </p:cNvPr>
              <p:cNvSpPr/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ja-JP" sz="1600" dirty="0"/>
                  <a:t>: Ubuntu </a:t>
                </a:r>
                <a:r>
                  <a:rPr lang="ja-JP" altLang="en-US" sz="1600" dirty="0"/>
                  <a:t>仮想マシンを利用するために必要なユーザ操作の数</a:t>
                </a:r>
                <a:endParaRPr lang="en-US" altLang="ja-JP" sz="1600" dirty="0"/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ja-JP" sz="1600" dirty="0"/>
                  <a:t>: Windows </a:t>
                </a:r>
                <a:r>
                  <a:rPr lang="ja-JP" altLang="en-US" sz="1600" dirty="0"/>
                  <a:t>仮想マシンを利用するために必要なユーザ操作の数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4367F6-1644-4880-82CB-B14FB5BC1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  <a:blipFill>
                <a:blip r:embed="rId4"/>
                <a:stretch>
                  <a:fillRect t="-4167" r="-6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346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CD781-BEA2-7E49-8917-3A921ACF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8+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10+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15+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14+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C4CF999-C451-4B22-9031-3F99C15B61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76881" y="1595773"/>
              <a:ext cx="11238238" cy="4450080"/>
            </p:xfrm>
            <a:graphic>
              <a:graphicData uri="http://schemas.openxmlformats.org/drawingml/2006/table">
                <a:tbl>
                  <a:tblPr firstRow="1">
                    <a:tableStyleId>{00A15C55-8517-42AA-B614-E9B94910E393}</a:tableStyleId>
                  </a:tblPr>
                  <a:tblGrid>
                    <a:gridCol w="2581911">
                      <a:extLst>
                        <a:ext uri="{9D8B030D-6E8A-4147-A177-3AD203B41FA5}">
                          <a16:colId xmlns:a16="http://schemas.microsoft.com/office/drawing/2014/main" val="703304463"/>
                        </a:ext>
                      </a:extLst>
                    </a:gridCol>
                    <a:gridCol w="1193074">
                      <a:extLst>
                        <a:ext uri="{9D8B030D-6E8A-4147-A177-3AD203B41FA5}">
                          <a16:colId xmlns:a16="http://schemas.microsoft.com/office/drawing/2014/main" val="3247014967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994910374"/>
                        </a:ext>
                      </a:extLst>
                    </a:gridCol>
                    <a:gridCol w="1567545">
                      <a:extLst>
                        <a:ext uri="{9D8B030D-6E8A-4147-A177-3AD203B41FA5}">
                          <a16:colId xmlns:a16="http://schemas.microsoft.com/office/drawing/2014/main" val="469880014"/>
                        </a:ext>
                      </a:extLst>
                    </a:gridCol>
                    <a:gridCol w="1105985">
                      <a:extLst>
                        <a:ext uri="{9D8B030D-6E8A-4147-A177-3AD203B41FA5}">
                          <a16:colId xmlns:a16="http://schemas.microsoft.com/office/drawing/2014/main" val="3227174721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376922374"/>
                        </a:ext>
                      </a:extLst>
                    </a:gridCol>
                    <a:gridCol w="1611089">
                      <a:extLst>
                        <a:ext uri="{9D8B030D-6E8A-4147-A177-3AD203B41FA5}">
                          <a16:colId xmlns:a16="http://schemas.microsoft.com/office/drawing/2014/main" val="38293584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b="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Windows 10 Pro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/>
                            <a:t>Ubuntu 18.04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59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600" b="0" dirty="0">
                              <a:solidFill>
                                <a:schemeClr val="bg1"/>
                              </a:solidFill>
                            </a:rPr>
                            <a:t>組み合わせ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なし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ローカル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CCX (</a:t>
                          </a:r>
                          <a:r>
                            <a:rPr kumimoji="1" lang="ja-JP" altLang="en-US" sz="1600" b="1" dirty="0">
                              <a:solidFill>
                                <a:schemeClr val="bg1"/>
                              </a:solidFill>
                            </a:rPr>
                            <a:t>ブラウザ</a:t>
                          </a:r>
                          <a:r>
                            <a:rPr kumimoji="1" lang="en-US" altLang="ja-JP" sz="16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kumimoji="1" lang="ja-JP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CCFinderX+CCVolti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203279" r="-294475" b="-9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203279" r="-101132" b="-909836"/>
                          </a:stretch>
                        </a:blipFill>
                      </a:tcPr>
                    </a:tc>
                    <a:tc rowSpan="10"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2</a:t>
                          </a:r>
                          <a:endParaRPr kumimoji="1" lang="ja-JP" altLang="en-US" sz="1600" b="1" dirty="0"/>
                        </a:p>
                      </a:txBody>
                      <a:tcPr anchor="ctr">
                        <a:solidFill>
                          <a:srgbClr val="FFBA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1506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303279" r="-294475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303279" r="-101132" b="-8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82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403279" r="-630256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403279" r="-376357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403279" r="-294475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403279" r="-101132" b="-7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002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CCFinderX+Deckard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503279" r="-630256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503279" r="-376357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503279" r="-29447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503279" r="-101132" b="-6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6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CCVolti+CCFinderSW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12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6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613333" r="-294475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613333" r="-101132" b="-5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8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701639" r="-630256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701639" r="-376357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701639" r="-294475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701639" r="-101132" b="-4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8974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CCVolti+Deckard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801639" r="-63025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310" t="-801639" r="-376357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7072" t="-801639" r="-294475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6604" t="-801639" r="-101132" b="-3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798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CCFinderSW+NiCad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901639" r="-63025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13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385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CCFinderSW+Deckard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001639" r="-630256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9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2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err="1"/>
                            <a:t>NiCad+Deckard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17949" t="-1101639" r="-63025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7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14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b="1" dirty="0"/>
                            <a:t>8</a:t>
                          </a:r>
                          <a:endParaRPr kumimoji="1" lang="ja-JP" altLang="en-US" sz="1600" b="1" dirty="0"/>
                        </a:p>
                      </a:txBody>
                      <a:tcPr>
                        <a:solidFill>
                          <a:srgbClr val="FFBAA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kumimoji="1" lang="ja-JP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2312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19E648-8077-1246-B6DA-3395FC32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4367F6-1644-4880-82CB-B14FB5BC130E}"/>
                  </a:ext>
                </a:extLst>
              </p:cNvPr>
              <p:cNvSpPr/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ja-JP" sz="1600" dirty="0"/>
                  <a:t>: Ubuntu </a:t>
                </a:r>
                <a:r>
                  <a:rPr lang="ja-JP" altLang="en-US" sz="1600" dirty="0"/>
                  <a:t>仮想マシンを利用するために必要なユーザ操作の数</a:t>
                </a:r>
                <a:endParaRPr lang="en-US" altLang="ja-JP" sz="1600" dirty="0"/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ja-JP" sz="1600" dirty="0"/>
                  <a:t>: Windows </a:t>
                </a:r>
                <a:r>
                  <a:rPr lang="ja-JP" altLang="en-US" sz="1600" dirty="0"/>
                  <a:t>仮想マシンを利用するために必要なユーザ操作の数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4367F6-1644-4880-82CB-B14FB5BC1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2" y="6085244"/>
                <a:ext cx="5923417" cy="584775"/>
              </a:xfrm>
              <a:prstGeom prst="rect">
                <a:avLst/>
              </a:prstGeom>
              <a:blipFill>
                <a:blip r:embed="rId4"/>
                <a:stretch>
                  <a:fillRect t="-4167" r="-6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 3">
            <a:extLst>
              <a:ext uri="{FF2B5EF4-FFF2-40B4-BE49-F238E27FC236}">
                <a16:creationId xmlns:a16="http://schemas.microsoft.com/office/drawing/2014/main" id="{6425A7FD-181A-4CE7-AE6A-854DC27AB8E3}"/>
              </a:ext>
            </a:extLst>
          </p:cNvPr>
          <p:cNvSpPr/>
          <p:nvPr/>
        </p:nvSpPr>
        <p:spPr>
          <a:xfrm>
            <a:off x="2803092" y="5543212"/>
            <a:ext cx="6585816" cy="100528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ほぼ全ての組み合わせで</a:t>
            </a:r>
            <a:r>
              <a:rPr lang="en-US" altLang="ja-JP" dirty="0"/>
              <a:t> CCX </a:t>
            </a:r>
            <a:r>
              <a:rPr lang="ja-JP" altLang="en-US" dirty="0"/>
              <a:t>を利用した方が導入コストが小さい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7438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A2DF3-5F40-9947-840C-2211A894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問題点</a:t>
            </a:r>
            <a:r>
              <a:rPr lang="en-US" altLang="ja-JP" dirty="0"/>
              <a:t> 2: </a:t>
            </a:r>
            <a:r>
              <a:rPr lang="ja-JP" altLang="en-US" dirty="0"/>
              <a:t>入出力仕様の違い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02DBEB-51B3-8447-B220-87437C72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83902"/>
            <a:ext cx="11300460" cy="2842262"/>
          </a:xfrm>
        </p:spPr>
        <p:txBody>
          <a:bodyPr/>
          <a:lstStyle/>
          <a:p>
            <a:r>
              <a:rPr lang="ja-JP" altLang="en-US" sz="2800" dirty="0"/>
              <a:t>各検出ツールのプラグインを</a:t>
            </a:r>
            <a:r>
              <a:rPr lang="en-US" altLang="ja-JP" sz="2800" dirty="0"/>
              <a:t> TypeScript </a:t>
            </a:r>
            <a:r>
              <a:rPr lang="ja-JP" altLang="en-US" sz="2800" dirty="0"/>
              <a:t>で実装</a:t>
            </a:r>
            <a:endParaRPr lang="en-US" altLang="ja-JP" sz="2800" dirty="0"/>
          </a:p>
          <a:p>
            <a:r>
              <a:rPr lang="en-US" altLang="ja-JP" sz="2800" dirty="0"/>
              <a:t>Deckard</a:t>
            </a:r>
            <a:r>
              <a:rPr lang="ja-JP" altLang="en-US" sz="2800" dirty="0"/>
              <a:t> 用プラグインを</a:t>
            </a:r>
            <a:r>
              <a:rPr lang="en-US" altLang="ja-JP" sz="2800" dirty="0"/>
              <a:t> TypeScript, Kotlin, Rust, Go </a:t>
            </a:r>
            <a:r>
              <a:rPr lang="ja-JP" altLang="en-US" sz="2800" dirty="0"/>
              <a:t>で実装</a:t>
            </a:r>
            <a:endParaRPr lang="ja-JP" altLang="en-US" sz="3600" dirty="0"/>
          </a:p>
          <a:p>
            <a:endParaRPr kumimoji="1" lang="ja-JP" altLang="en-US" sz="4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3D73B-1627-114C-BCD0-B5C2EC36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F2A016B-FFDC-42A6-8F74-58FF48A65A65}"/>
              </a:ext>
            </a:extLst>
          </p:cNvPr>
          <p:cNvSpPr/>
          <p:nvPr/>
        </p:nvSpPr>
        <p:spPr>
          <a:xfrm>
            <a:off x="659130" y="1597093"/>
            <a:ext cx="10873740" cy="1507353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</a:rPr>
              <a:t>検出ツールプラグインで入出力フォーマットを変換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→ </a:t>
            </a:r>
            <a:r>
              <a:rPr lang="ja-JP" altLang="en-US" u="sng" dirty="0">
                <a:solidFill>
                  <a:schemeClr val="bg1"/>
                </a:solidFill>
              </a:rPr>
              <a:t>検出ツールプラグインの実装コスト </a:t>
            </a:r>
            <a:r>
              <a:rPr lang="en-US" altLang="ja-JP" u="sng" dirty="0">
                <a:solidFill>
                  <a:schemeClr val="bg1"/>
                </a:solidFill>
              </a:rPr>
              <a:t>(</a:t>
            </a:r>
            <a:r>
              <a:rPr lang="ja-JP" altLang="en-US" u="sng" dirty="0">
                <a:solidFill>
                  <a:schemeClr val="bg1"/>
                </a:solidFill>
              </a:rPr>
              <a:t>空白などを除いた </a:t>
            </a:r>
            <a:r>
              <a:rPr lang="en-US" altLang="ja-JP" u="sng" dirty="0">
                <a:solidFill>
                  <a:schemeClr val="bg1"/>
                </a:solidFill>
              </a:rPr>
              <a:t>LoC) </a:t>
            </a:r>
            <a:r>
              <a:rPr lang="ja-JP" altLang="en-US" u="sng" dirty="0">
                <a:solidFill>
                  <a:schemeClr val="bg1"/>
                </a:solidFill>
              </a:rPr>
              <a:t>を調査</a:t>
            </a:r>
            <a:endParaRPr lang="en-US" altLang="ja-JP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37777-1DBB-6E49-ADBA-BDECA6B8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33E7C7-BEFA-9E4F-AABB-CBE8D573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57539"/>
            <a:ext cx="5386917" cy="639762"/>
          </a:xfrm>
        </p:spPr>
        <p:txBody>
          <a:bodyPr/>
          <a:lstStyle/>
          <a:p>
            <a:pPr algn="ctr"/>
            <a:r>
              <a:rPr kumimoji="1" lang="ja-JP" altLang="en-US" dirty="0"/>
              <a:t>各検出ツールプラグインの</a:t>
            </a:r>
            <a:br>
              <a:rPr kumimoji="1" lang="en-US" altLang="ja-JP" dirty="0"/>
            </a:br>
            <a:r>
              <a:rPr kumimoji="1" lang="en-US" altLang="ja-JP" dirty="0"/>
              <a:t>TypeScript </a:t>
            </a:r>
            <a:r>
              <a:rPr lang="ja-JP" altLang="en-US" dirty="0"/>
              <a:t>による</a:t>
            </a:r>
            <a:r>
              <a:rPr kumimoji="1" lang="ja-JP" altLang="en-US" dirty="0"/>
              <a:t>実装コスト</a:t>
            </a: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8E90F5C2-4F4F-B940-A7B5-DAF2777622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4573489"/>
              </p:ext>
            </p:extLst>
          </p:nvPr>
        </p:nvGraphicFramePr>
        <p:xfrm>
          <a:off x="1129241" y="2501900"/>
          <a:ext cx="4347634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3817">
                  <a:extLst>
                    <a:ext uri="{9D8B030D-6E8A-4147-A177-3AD203B41FA5}">
                      <a16:colId xmlns:a16="http://schemas.microsoft.com/office/drawing/2014/main" val="2199455924"/>
                    </a:ext>
                  </a:extLst>
                </a:gridCol>
                <a:gridCol w="2173817">
                  <a:extLst>
                    <a:ext uri="{9D8B030D-6E8A-4147-A177-3AD203B41FA5}">
                      <a16:colId xmlns:a16="http://schemas.microsoft.com/office/drawing/2014/main" val="2337970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検出ツール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LoC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6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CCFinderX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u="none" dirty="0">
                          <a:solidFill>
                            <a:schemeClr val="tx1"/>
                          </a:solidFill>
                        </a:rPr>
                        <a:t>168</a:t>
                      </a:r>
                      <a:endParaRPr kumimoji="1" lang="ja-JP" alt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6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CCVolti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136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8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CCFinderSW</a:t>
                      </a:r>
                      <a:endParaRPr kumimoji="1" lang="ja-JP" altLang="en-US" sz="2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u="sng" dirty="0">
                          <a:solidFill>
                            <a:srgbClr val="0070C0"/>
                          </a:solidFill>
                        </a:rPr>
                        <a:t>121</a:t>
                      </a:r>
                      <a:endParaRPr kumimoji="1" lang="ja-JP" altLang="en-US" sz="2400" b="1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7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NiCad</a:t>
                      </a:r>
                      <a:endParaRPr kumimoji="1" lang="ja-JP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155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96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Deckard</a:t>
                      </a:r>
                      <a:endParaRPr kumimoji="1" lang="ja-JP" altLang="en-US" sz="2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u="sng" dirty="0">
                          <a:solidFill>
                            <a:srgbClr val="C00000"/>
                          </a:solidFill>
                        </a:rPr>
                        <a:t>174</a:t>
                      </a:r>
                      <a:endParaRPr kumimoji="1" lang="ja-JP" altLang="en-US" sz="24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84034"/>
                  </a:ext>
                </a:extLst>
              </a:tr>
            </a:tbl>
          </a:graphicData>
        </a:graphic>
      </p:graphicFrame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FC28DA-997E-7043-A32B-B05F4D4BE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757539"/>
            <a:ext cx="5389033" cy="639762"/>
          </a:xfrm>
        </p:spPr>
        <p:txBody>
          <a:bodyPr/>
          <a:lstStyle/>
          <a:p>
            <a:pPr algn="ctr"/>
            <a:r>
              <a:rPr kumimoji="1" lang="en-US" altLang="ja-JP" dirty="0"/>
              <a:t>Deckard </a:t>
            </a:r>
            <a:r>
              <a:rPr kumimoji="1" lang="ja-JP" altLang="en-US"/>
              <a:t>用プラグインの</a:t>
            </a:r>
            <a:br>
              <a:rPr kumimoji="1" lang="en-US" altLang="ja-JP" dirty="0"/>
            </a:br>
            <a:r>
              <a:rPr kumimoji="1" lang="ja-JP" altLang="en-US"/>
              <a:t>言語ごとの実装</a:t>
            </a:r>
            <a:r>
              <a:rPr kumimoji="1" lang="ja-JP" altLang="en-US" dirty="0"/>
              <a:t>コスト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96762C0-4818-DB4F-A564-B9D51C2D4E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3795583"/>
              </p:ext>
            </p:extLst>
          </p:nvPr>
        </p:nvGraphicFramePr>
        <p:xfrm>
          <a:off x="6713538" y="2501900"/>
          <a:ext cx="4348692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4346">
                  <a:extLst>
                    <a:ext uri="{9D8B030D-6E8A-4147-A177-3AD203B41FA5}">
                      <a16:colId xmlns:a16="http://schemas.microsoft.com/office/drawing/2014/main" val="44561656"/>
                    </a:ext>
                  </a:extLst>
                </a:gridCol>
                <a:gridCol w="2174346">
                  <a:extLst>
                    <a:ext uri="{9D8B030D-6E8A-4147-A177-3AD203B41FA5}">
                      <a16:colId xmlns:a16="http://schemas.microsoft.com/office/drawing/2014/main" val="339796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言語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LoC</a:t>
                      </a:r>
                      <a:endParaRPr kumimoji="1" lang="ja-JP" altLang="en-US" sz="240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7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TypeScript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u="none" dirty="0">
                          <a:solidFill>
                            <a:schemeClr val="tx1"/>
                          </a:solidFill>
                        </a:rPr>
                        <a:t>174</a:t>
                      </a:r>
                      <a:endParaRPr kumimoji="1" lang="ja-JP" alt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6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Kotlin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198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0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Go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u="sng" dirty="0">
                          <a:solidFill>
                            <a:srgbClr val="0070C0"/>
                          </a:solidFill>
                        </a:rPr>
                        <a:t>166</a:t>
                      </a:r>
                      <a:endParaRPr kumimoji="1" lang="ja-JP" altLang="en-US" sz="2400" b="1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9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Rust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u="sng" dirty="0">
                          <a:solidFill>
                            <a:srgbClr val="C00000"/>
                          </a:solidFill>
                        </a:rPr>
                        <a:t>211</a:t>
                      </a:r>
                      <a:endParaRPr kumimoji="1" lang="ja-JP" altLang="en-US" sz="24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88567"/>
                  </a:ext>
                </a:extLst>
              </a:tr>
            </a:tbl>
          </a:graphicData>
        </a:graphic>
      </p:graphicFrame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8F0261-6764-734F-B24B-E955D224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1" name="角丸四角形 3">
            <a:extLst>
              <a:ext uri="{FF2B5EF4-FFF2-40B4-BE49-F238E27FC236}">
                <a16:creationId xmlns:a16="http://schemas.microsoft.com/office/drawing/2014/main" id="{9D14232B-4B5A-B142-AF88-205010B56AC0}"/>
              </a:ext>
            </a:extLst>
          </p:cNvPr>
          <p:cNvSpPr/>
          <p:nvPr/>
        </p:nvSpPr>
        <p:spPr>
          <a:xfrm>
            <a:off x="3280995" y="5497994"/>
            <a:ext cx="5630009" cy="100528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</a:rPr>
              <a:t>どのツール・言語であっても</a:t>
            </a:r>
            <a:br>
              <a:rPr kumimoji="1" lang="en-US" altLang="ja-JP" sz="2400" dirty="0">
                <a:solidFill>
                  <a:schemeClr val="bg1"/>
                </a:solidFill>
              </a:rPr>
            </a:br>
            <a:r>
              <a:rPr kumimoji="1" lang="en-US" altLang="ja-JP" sz="2400" dirty="0">
                <a:solidFill>
                  <a:schemeClr val="bg1"/>
                </a:solidFill>
              </a:rPr>
              <a:t>100</a:t>
            </a:r>
            <a:r>
              <a:rPr kumimoji="1" lang="ja-JP" altLang="en-US" sz="2400" dirty="0">
                <a:solidFill>
                  <a:schemeClr val="bg1"/>
                </a:solidFill>
              </a:rPr>
              <a:t>～</a:t>
            </a:r>
            <a:r>
              <a:rPr kumimoji="1" lang="en-US" altLang="ja-JP" sz="2400" dirty="0">
                <a:solidFill>
                  <a:schemeClr val="bg1"/>
                </a:solidFill>
              </a:rPr>
              <a:t>200 </a:t>
            </a:r>
            <a:r>
              <a:rPr kumimoji="1" lang="ja-JP" altLang="en-US" sz="2400" dirty="0">
                <a:solidFill>
                  <a:schemeClr val="bg1"/>
                </a:solidFill>
              </a:rPr>
              <a:t>行程度で実装可能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1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22D2D-110A-EA49-8B6F-91395C57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問題点 </a:t>
            </a:r>
            <a:r>
              <a:rPr lang="en-US" altLang="ja-JP" dirty="0"/>
              <a:t>3: </a:t>
            </a:r>
            <a:r>
              <a:rPr lang="ja-JP" altLang="en-US" dirty="0"/>
              <a:t>検出パラメータの違い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FEA82-EBA0-0941-8511-CE95DA9C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91226"/>
            <a:ext cx="10972800" cy="3034938"/>
          </a:xfrm>
        </p:spPr>
        <p:txBody>
          <a:bodyPr/>
          <a:lstStyle/>
          <a:p>
            <a:r>
              <a:rPr lang="ja-JP" altLang="en-US" sz="2400" dirty="0"/>
              <a:t>ツールのドキュメントやヘルプコマンドの結果からパラメータを抽出</a:t>
            </a:r>
            <a:endParaRPr lang="en-US" altLang="ja-JP" sz="2400" dirty="0"/>
          </a:p>
          <a:p>
            <a:r>
              <a:rPr kumimoji="1" lang="ja-JP" altLang="en-US" sz="2400" dirty="0"/>
              <a:t>出力される検出結果に影響を与えないパラメータは除外</a:t>
            </a:r>
            <a:endParaRPr lang="en-US" altLang="ja-JP" sz="2400" dirty="0"/>
          </a:p>
          <a:p>
            <a:pPr lvl="1"/>
            <a:r>
              <a:rPr kumimoji="1" lang="ja-JP" altLang="en-US" sz="2000" dirty="0"/>
              <a:t>実行スレッド数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一時ファイルの出力先</a:t>
            </a:r>
            <a:endParaRPr kumimoji="1" lang="en-US" altLang="ja-JP" sz="2000" dirty="0"/>
          </a:p>
          <a:p>
            <a:r>
              <a:rPr kumimoji="1" lang="ja-JP" altLang="en-US" sz="2400" dirty="0"/>
              <a:t>結果</a:t>
            </a:r>
            <a:r>
              <a:rPr lang="en-US" altLang="ja-JP" sz="2400" dirty="0"/>
              <a:t>: </a:t>
            </a:r>
            <a:r>
              <a:rPr lang="ja-JP" altLang="en-US" sz="2400" dirty="0"/>
              <a:t>全てのパラメータに対応可能</a:t>
            </a:r>
            <a:endParaRPr lang="en-US" altLang="ja-JP" sz="2400" dirty="0"/>
          </a:p>
          <a:p>
            <a:pPr lvl="1"/>
            <a:r>
              <a:rPr kumimoji="1" lang="ja-JP" altLang="en-US" sz="2000" dirty="0"/>
              <a:t>同時に設定できない排他的なパラメータ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他のパラメータと連動して値が変わるパラメータ</a:t>
            </a:r>
            <a:endParaRPr kumimoji="1" lang="en-US" altLang="ja-JP" sz="2000" dirty="0"/>
          </a:p>
          <a:p>
            <a:pPr lvl="1"/>
            <a:endParaRPr kumimoji="1" lang="en-US" altLang="ja-JP" sz="24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8EBFA4-6468-AB48-9945-80B067CD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64DDF1B-D0DD-46A3-B7BF-5B20373F1E7C}"/>
              </a:ext>
            </a:extLst>
          </p:cNvPr>
          <p:cNvSpPr/>
          <p:nvPr/>
        </p:nvSpPr>
        <p:spPr>
          <a:xfrm>
            <a:off x="659130" y="1600200"/>
            <a:ext cx="10873740" cy="1308464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dirty="0">
                <a:solidFill>
                  <a:schemeClr val="bg1"/>
                </a:solidFill>
              </a:rPr>
              <a:t>検出パラメータ定義ファイルから </a:t>
            </a:r>
            <a:r>
              <a:rPr lang="en-US" altLang="ja-JP" dirty="0">
                <a:solidFill>
                  <a:schemeClr val="bg1"/>
                </a:solidFill>
              </a:rPr>
              <a:t>UI</a:t>
            </a:r>
            <a:r>
              <a:rPr lang="ja-JP" altLang="en-US" dirty="0">
                <a:solidFill>
                  <a:schemeClr val="bg1"/>
                </a:solidFill>
              </a:rPr>
              <a:t> を動的に生成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dirty="0">
                <a:solidFill>
                  <a:schemeClr val="bg1"/>
                </a:solidFill>
              </a:rPr>
              <a:t>→ </a:t>
            </a:r>
            <a:r>
              <a:rPr lang="ja-JP" altLang="en-US" u="sng" dirty="0">
                <a:solidFill>
                  <a:schemeClr val="bg1"/>
                </a:solidFill>
              </a:rPr>
              <a:t>検出パラメータ定義ファイルの仕様上記述できないパラメータの数を調査</a:t>
            </a:r>
            <a:endParaRPr lang="en-US" altLang="ja-JP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81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02783-B931-B242-9D21-9D5086F7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まとめと今後の課題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AD552A-E116-3645-BB8A-6B3CF032D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/>
              <a:t>まとめ</a:t>
            </a:r>
            <a:endParaRPr kumimoji="1" lang="en-US" altLang="ja-JP" sz="2800" dirty="0"/>
          </a:p>
          <a:p>
            <a:pPr lvl="1"/>
            <a:r>
              <a:rPr lang="ja-JP" altLang="en-US" sz="2400" dirty="0"/>
              <a:t>コードクローン分析システム</a:t>
            </a:r>
            <a:r>
              <a:rPr lang="en-US" altLang="ja-JP" sz="2400" dirty="0"/>
              <a:t> CCX</a:t>
            </a:r>
            <a:r>
              <a:rPr lang="ja-JP" altLang="en-US" sz="2400" dirty="0"/>
              <a:t> を開発</a:t>
            </a:r>
            <a:endParaRPr lang="en-US" altLang="ja-JP" sz="2400" dirty="0"/>
          </a:p>
          <a:p>
            <a:pPr lvl="2"/>
            <a:r>
              <a:rPr lang="ja-JP" altLang="en-US" sz="2000" dirty="0"/>
              <a:t>複数の検出ツールを用いた</a:t>
            </a:r>
            <a:r>
              <a:rPr lang="ja-JP" altLang="en-US" sz="2000"/>
              <a:t>コードクローンの分析が容易に可能</a:t>
            </a:r>
            <a:endParaRPr lang="en-US" altLang="ja-JP" sz="2000" dirty="0"/>
          </a:p>
          <a:p>
            <a:pPr lvl="2"/>
            <a:r>
              <a:rPr lang="en-US" altLang="ja-JP" sz="2000" dirty="0"/>
              <a:t>URL:</a:t>
            </a:r>
            <a:r>
              <a:rPr lang="en-US" altLang="ja-JP" sz="2000" dirty="0">
                <a:solidFill>
                  <a:srgbClr val="00B0F0"/>
                </a:solidFill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Consolas" panose="020B0609020204030204" pitchFamily="49" charset="0"/>
              </a:rPr>
              <a:t>https://sel.ist.osaka-u.ac.jp/webapps/ccx/</a:t>
            </a:r>
          </a:p>
          <a:p>
            <a:pPr lvl="1"/>
            <a:r>
              <a:rPr kumimoji="1" lang="ja-JP" altLang="en-US" sz="2400" dirty="0"/>
              <a:t>設計の妥当性を調査</a:t>
            </a:r>
            <a:endParaRPr lang="en-US" altLang="ja-JP" sz="2400" dirty="0"/>
          </a:p>
          <a:p>
            <a:pPr lvl="2"/>
            <a:r>
              <a:rPr lang="ja-JP" altLang="en-US" sz="2000" dirty="0"/>
              <a:t>既存ツールと比較して導入コストの点で優位</a:t>
            </a:r>
            <a:endParaRPr lang="en-US" altLang="ja-JP" sz="2000" dirty="0"/>
          </a:p>
          <a:p>
            <a:pPr lvl="2"/>
            <a:r>
              <a:rPr lang="en-US" altLang="ja-JP" sz="2000" dirty="0"/>
              <a:t>100~200 </a:t>
            </a:r>
            <a:r>
              <a:rPr lang="ja-JP" altLang="en-US" sz="2000" dirty="0"/>
              <a:t>行程度の実装コストで多様な検出ツールに対応可能</a:t>
            </a:r>
            <a:endParaRPr lang="en-US" altLang="ja-JP" sz="2000" dirty="0"/>
          </a:p>
          <a:p>
            <a:r>
              <a:rPr lang="ja-JP" altLang="en-US" sz="2800" dirty="0"/>
              <a:t>今後の課題</a:t>
            </a:r>
            <a:endParaRPr lang="en-US" altLang="ja-JP" sz="2800" dirty="0"/>
          </a:p>
          <a:p>
            <a:pPr lvl="1"/>
            <a:r>
              <a:rPr kumimoji="1" lang="ja-JP" altLang="en-US" sz="2400" dirty="0"/>
              <a:t>分析機能のプラグイン化</a:t>
            </a:r>
            <a:endParaRPr kumimoji="1" lang="en-US" altLang="ja-JP" sz="2400" dirty="0"/>
          </a:p>
          <a:p>
            <a:pPr lvl="2"/>
            <a:r>
              <a:rPr kumimoji="1" lang="ja-JP" altLang="en-US" sz="2000" dirty="0"/>
              <a:t>コードクローンの編集履歴の解析</a:t>
            </a:r>
            <a:endParaRPr kumimoji="1" lang="en-US" altLang="ja-JP" sz="2000" dirty="0"/>
          </a:p>
          <a:p>
            <a:pPr lvl="2"/>
            <a:r>
              <a:rPr lang="ja-JP" altLang="en-US" sz="2000" dirty="0"/>
              <a:t>検出結果の可視化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1AECBC-AA06-F143-B76C-787BD314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44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DCD1C-8AA4-4A29-9DFA-5D9173AB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検出結果の変化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D71DD2-C85D-4BF5-A31D-2DE587B2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検出ツールの特性やそのパラメータ設定によって検出されるコード</a:t>
            </a:r>
            <a:br>
              <a:rPr lang="en-US" altLang="ja-JP" sz="2800" dirty="0"/>
            </a:br>
            <a:r>
              <a:rPr lang="ja-JP" altLang="en-US" sz="2800" dirty="0"/>
              <a:t>クローンは大きく変化</a:t>
            </a:r>
            <a:endParaRPr lang="en-US" altLang="ja-JP" sz="2800" dirty="0"/>
          </a:p>
          <a:p>
            <a:r>
              <a:rPr lang="ja-JP" altLang="en-US" sz="2800" dirty="0"/>
              <a:t>パラメータの最適化により</a:t>
            </a:r>
            <a:r>
              <a:rPr lang="en-US" altLang="ja-JP" sz="2800" dirty="0"/>
              <a:t>, </a:t>
            </a:r>
            <a:r>
              <a:rPr lang="ja-JP" altLang="en-US" sz="2800" dirty="0"/>
              <a:t>再現率を維持したまま</a:t>
            </a:r>
            <a:r>
              <a:rPr lang="ja-JP" altLang="en-US" sz="2800"/>
              <a:t>適合率が </a:t>
            </a:r>
            <a:r>
              <a:rPr lang="en-US" altLang="ja-JP" sz="2800" dirty="0"/>
              <a:t>3 </a:t>
            </a:r>
            <a:r>
              <a:rPr lang="ja-JP" altLang="en-US" sz="2800" dirty="0"/>
              <a:t>倍に</a:t>
            </a:r>
            <a:br>
              <a:rPr lang="en-US" altLang="ja-JP" sz="2800" dirty="0"/>
            </a:br>
            <a:r>
              <a:rPr lang="ja-JP" altLang="en-US" sz="2800" dirty="0"/>
              <a:t>向上</a:t>
            </a:r>
            <a:r>
              <a:rPr lang="en-US" altLang="ja-JP" sz="2800" dirty="0"/>
              <a:t>[1]</a:t>
            </a:r>
          </a:p>
          <a:p>
            <a:r>
              <a:rPr lang="ja-JP" altLang="en-US" sz="2800" dirty="0"/>
              <a:t>ある </a:t>
            </a:r>
            <a:r>
              <a:rPr lang="en-US" altLang="ja-JP" sz="2800" dirty="0"/>
              <a:t>1 </a:t>
            </a:r>
            <a:r>
              <a:rPr lang="ja-JP" altLang="en-US" sz="2800" dirty="0" err="1"/>
              <a:t>つの</a:t>
            </a:r>
            <a:r>
              <a:rPr lang="ja-JP" altLang="en-US" sz="2800" dirty="0"/>
              <a:t>ツールで検出されたコードクローンの多くは他のツールで</a:t>
            </a:r>
            <a:br>
              <a:rPr lang="en-US" altLang="ja-JP" sz="2800" dirty="0"/>
            </a:br>
            <a:r>
              <a:rPr lang="ja-JP" altLang="en-US" sz="2800" dirty="0"/>
              <a:t>検出されない</a:t>
            </a:r>
            <a:r>
              <a:rPr lang="en-US" altLang="ja-JP" sz="2800" dirty="0"/>
              <a:t>[2]</a:t>
            </a:r>
            <a:r>
              <a:rPr lang="ja-JP" altLang="en-US" sz="2800" dirty="0"/>
              <a:t> </a:t>
            </a:r>
            <a:endParaRPr kumimoji="1" lang="ja-JP" altLang="en-US" sz="36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E730B4-E4DA-49DE-87A6-037C0F729A72}"/>
              </a:ext>
            </a:extLst>
          </p:cNvPr>
          <p:cNvSpPr/>
          <p:nvPr/>
        </p:nvSpPr>
        <p:spPr>
          <a:xfrm>
            <a:off x="1571053" y="6111875"/>
            <a:ext cx="9691679" cy="4714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</a:rPr>
              <a:t>[1] T. Wang, </a:t>
            </a:r>
            <a:r>
              <a:rPr lang="en-US" altLang="ja-JP" sz="1050" i="1" dirty="0">
                <a:solidFill>
                  <a:schemeClr val="bg1"/>
                </a:solidFill>
              </a:rPr>
              <a:t>et al</a:t>
            </a:r>
            <a:r>
              <a:rPr lang="en-US" altLang="ja-JP" sz="1050" dirty="0">
                <a:solidFill>
                  <a:schemeClr val="bg1"/>
                </a:solidFill>
              </a:rPr>
              <a:t>., Searching for Better Configurations: A Rigorous Approach to Clone Evaluation. In </a:t>
            </a:r>
            <a:r>
              <a:rPr lang="en-US" altLang="ja-JP" sz="1050" i="1" dirty="0">
                <a:solidFill>
                  <a:schemeClr val="bg1"/>
                </a:solidFill>
              </a:rPr>
              <a:t>Proc</a:t>
            </a:r>
            <a:r>
              <a:rPr lang="en-US" altLang="ja-JP" sz="1050" dirty="0">
                <a:solidFill>
                  <a:schemeClr val="bg1"/>
                </a:solidFill>
              </a:rPr>
              <a:t>. ESEC/FSE 2013, pp. 455–465, 2013.</a:t>
            </a:r>
          </a:p>
          <a:p>
            <a:r>
              <a:rPr lang="en-US" altLang="ja-JP" sz="1050" dirty="0">
                <a:solidFill>
                  <a:schemeClr val="bg1"/>
                </a:solidFill>
              </a:rPr>
              <a:t>[2] S. </a:t>
            </a:r>
            <a:r>
              <a:rPr lang="en-US" altLang="ja-JP" sz="1050" dirty="0" err="1">
                <a:solidFill>
                  <a:schemeClr val="bg1"/>
                </a:solidFill>
              </a:rPr>
              <a:t>Bellon</a:t>
            </a:r>
            <a:r>
              <a:rPr lang="en-US" altLang="ja-JP" sz="1050" dirty="0">
                <a:solidFill>
                  <a:schemeClr val="bg1"/>
                </a:solidFill>
              </a:rPr>
              <a:t>, </a:t>
            </a:r>
            <a:r>
              <a:rPr lang="en-US" altLang="ja-JP" sz="1050" i="1" dirty="0">
                <a:solidFill>
                  <a:schemeClr val="bg1"/>
                </a:solidFill>
              </a:rPr>
              <a:t>et al</a:t>
            </a:r>
            <a:r>
              <a:rPr lang="en-US" altLang="ja-JP" sz="1050" dirty="0">
                <a:solidFill>
                  <a:schemeClr val="bg1"/>
                </a:solidFill>
              </a:rPr>
              <a:t>., Comparison and Evaluation of Code Clone Detection Tools. IEEE Transactions on Software Engineering, Vol. 33, No. 9, pp. 577-591, 2007.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id="{D3FE8B57-141D-4E12-8C62-A8021256C1B7}"/>
              </a:ext>
            </a:extLst>
          </p:cNvPr>
          <p:cNvSpPr/>
          <p:nvPr/>
        </p:nvSpPr>
        <p:spPr>
          <a:xfrm>
            <a:off x="2231417" y="4612511"/>
            <a:ext cx="7714350" cy="1069956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複数のツール</a:t>
            </a:r>
            <a:r>
              <a:rPr kumimoji="1" lang="ja-JP" altLang="en-US" dirty="0">
                <a:solidFill>
                  <a:schemeClr val="bg1"/>
                </a:solidFill>
              </a:rPr>
              <a:t>やパラメータでコードクローンを検出し</a:t>
            </a:r>
            <a:r>
              <a:rPr kumimoji="1" lang="en-US" altLang="ja-JP" dirty="0">
                <a:solidFill>
                  <a:schemeClr val="bg1"/>
                </a:solidFill>
              </a:rPr>
              <a:t>, 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>
                <a:solidFill>
                  <a:schemeClr val="bg1"/>
                </a:solidFill>
              </a:rPr>
              <a:t>その</a:t>
            </a:r>
            <a:r>
              <a:rPr kumimoji="1" lang="ja-JP" altLang="en-US" dirty="0">
                <a:solidFill>
                  <a:schemeClr val="bg1"/>
                </a:solidFill>
              </a:rPr>
              <a:t>結果を比較することが重要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91C93C-1059-2B41-B81A-34E1B847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81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0A10-21FA-4823-A42A-955EDA05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既存ツールの問題点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0E77B3-1F9B-4B1C-909C-979DFC15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/>
              <a:t>複数の検出ツールを同時に利用することは困難</a:t>
            </a:r>
            <a:endParaRPr lang="en-US" altLang="ja-JP" sz="3600" dirty="0"/>
          </a:p>
          <a:p>
            <a:r>
              <a:rPr lang="ja-JP" altLang="en-US" dirty="0"/>
              <a:t>問題点</a:t>
            </a:r>
            <a:r>
              <a:rPr lang="en-US" altLang="ja-JP" dirty="0"/>
              <a:t> 1: </a:t>
            </a:r>
            <a:r>
              <a:rPr lang="ja-JP" altLang="en-US" dirty="0"/>
              <a:t>ツールをインストールする際の問題</a:t>
            </a:r>
            <a:endParaRPr lang="en-US" altLang="ja-JP" dirty="0"/>
          </a:p>
          <a:p>
            <a:r>
              <a:rPr lang="ja-JP" altLang="en-US" dirty="0"/>
              <a:t>問題点</a:t>
            </a:r>
            <a:r>
              <a:rPr lang="en-US" altLang="ja-JP" dirty="0"/>
              <a:t> 2: </a:t>
            </a:r>
            <a:r>
              <a:rPr lang="ja-JP" altLang="en-US" dirty="0"/>
              <a:t>入出力仕様の違い</a:t>
            </a:r>
            <a:endParaRPr lang="en-US" altLang="ja-JP" dirty="0"/>
          </a:p>
          <a:p>
            <a:r>
              <a:rPr lang="ja-JP" altLang="en-US" dirty="0"/>
              <a:t>問題点</a:t>
            </a:r>
            <a:r>
              <a:rPr lang="en-US" altLang="ja-JP" dirty="0"/>
              <a:t> 3: </a:t>
            </a:r>
            <a:r>
              <a:rPr lang="ja-JP" altLang="en-US" dirty="0"/>
              <a:t>検出パラメータの違い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E7148-114B-7643-B8F9-0BF5BE26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2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BFCBE-A972-4C34-81D5-1F6660BC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問題点 </a:t>
            </a:r>
            <a:r>
              <a:rPr kumimoji="1" lang="en-US" altLang="ja-JP" dirty="0"/>
              <a:t>1: </a:t>
            </a:r>
            <a:r>
              <a:rPr lang="ja-JP" altLang="en-US" dirty="0"/>
              <a:t>ツールをインストールする際の問題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84A596F-3618-4850-89CD-789BA037B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46513"/>
              </p:ext>
            </p:extLst>
          </p:nvPr>
        </p:nvGraphicFramePr>
        <p:xfrm>
          <a:off x="609599" y="2360519"/>
          <a:ext cx="11155681" cy="26822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802675">
                  <a:extLst>
                    <a:ext uri="{9D8B030D-6E8A-4147-A177-3AD203B41FA5}">
                      <a16:colId xmlns:a16="http://schemas.microsoft.com/office/drawing/2014/main" val="2147289115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20460394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0694436"/>
                    </a:ext>
                  </a:extLst>
                </a:gridCol>
                <a:gridCol w="5225143">
                  <a:extLst>
                    <a:ext uri="{9D8B030D-6E8A-4147-A177-3AD203B41FA5}">
                      <a16:colId xmlns:a16="http://schemas.microsoft.com/office/drawing/2014/main" val="927049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検出ツール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バイナリ配布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動作環境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ランタイム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CCFinderX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Windows, Ubuntu 9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2.6, Java 6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4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CCVolti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Windows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Java 8 </a:t>
                      </a:r>
                      <a:r>
                        <a:rPr kumimoji="1" lang="ja-JP" altLang="en-US" sz="2000" dirty="0"/>
                        <a:t>以上</a:t>
                      </a:r>
                      <a:r>
                        <a:rPr kumimoji="1" lang="en-US" altLang="ja-JP" sz="2000" dirty="0"/>
                        <a:t> 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JDK,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maven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2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CCFinderSW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JVM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Java 8 </a:t>
                      </a:r>
                      <a:r>
                        <a:rPr kumimoji="1" lang="ja-JP" altLang="en-US" sz="2000" dirty="0"/>
                        <a:t>以上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9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NiCad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Linux, Cygwin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TXL 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make, </a:t>
                      </a:r>
                      <a:r>
                        <a:rPr kumimoji="1" lang="en-US" altLang="ja-JP" sz="2000" dirty="0" err="1"/>
                        <a:t>gcc</a:t>
                      </a:r>
                      <a:r>
                        <a:rPr kumimoji="1" lang="en-US" altLang="ja-JP" sz="2000" dirty="0"/>
                        <a:t>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3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Deckard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Linux, Cygwin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Python2, make, flex, bison, g++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63540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5A7BE-EB5F-9640-A8F5-3903E4A3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1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BFCBE-A972-4C34-81D5-1F6660BC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問題点 </a:t>
            </a:r>
            <a:r>
              <a:rPr kumimoji="1" lang="en-US" altLang="ja-JP" dirty="0"/>
              <a:t>1: </a:t>
            </a:r>
            <a:r>
              <a:rPr lang="ja-JP" altLang="en-US" dirty="0"/>
              <a:t>ツールをインストールする際の問題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84A596F-3618-4850-89CD-789BA037B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82613"/>
              </p:ext>
            </p:extLst>
          </p:nvPr>
        </p:nvGraphicFramePr>
        <p:xfrm>
          <a:off x="609599" y="2360519"/>
          <a:ext cx="11155681" cy="26822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802675">
                  <a:extLst>
                    <a:ext uri="{9D8B030D-6E8A-4147-A177-3AD203B41FA5}">
                      <a16:colId xmlns:a16="http://schemas.microsoft.com/office/drawing/2014/main" val="2147289115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20460394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0694436"/>
                    </a:ext>
                  </a:extLst>
                </a:gridCol>
                <a:gridCol w="5225143">
                  <a:extLst>
                    <a:ext uri="{9D8B030D-6E8A-4147-A177-3AD203B41FA5}">
                      <a16:colId xmlns:a16="http://schemas.microsoft.com/office/drawing/2014/main" val="927049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検出ツール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バイナリ配布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動作環境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ランタイム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CCFinderX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Windows, Ubuntu 9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2.6, Java 6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4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CCVolti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u="sng" dirty="0">
                          <a:solidFill>
                            <a:srgbClr val="C00000"/>
                          </a:solidFill>
                        </a:rPr>
                        <a:t>なし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Windows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Java 8 </a:t>
                      </a:r>
                      <a:r>
                        <a:rPr kumimoji="1" lang="ja-JP" altLang="en-US" sz="2000" dirty="0"/>
                        <a:t>以上</a:t>
                      </a:r>
                      <a:r>
                        <a:rPr kumimoji="1" lang="en-US" altLang="ja-JP" sz="2000" dirty="0"/>
                        <a:t> 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JDK,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maven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2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CCFinderSW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JVM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Java 8 </a:t>
                      </a:r>
                      <a:r>
                        <a:rPr kumimoji="1" lang="ja-JP" altLang="en-US" sz="2000" dirty="0"/>
                        <a:t>以上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9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NiCad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u="sng" dirty="0">
                          <a:solidFill>
                            <a:srgbClr val="C00000"/>
                          </a:solidFill>
                        </a:rPr>
                        <a:t>なし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Linux, Cygwin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TXL 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make, </a:t>
                      </a:r>
                      <a:r>
                        <a:rPr kumimoji="1" lang="en-US" altLang="ja-JP" sz="2000" dirty="0" err="1"/>
                        <a:t>gcc</a:t>
                      </a:r>
                      <a:r>
                        <a:rPr kumimoji="1" lang="en-US" altLang="ja-JP" sz="2000" dirty="0"/>
                        <a:t>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3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Deckard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u="sng" dirty="0">
                          <a:solidFill>
                            <a:srgbClr val="C00000"/>
                          </a:solidFill>
                        </a:rPr>
                        <a:t>なし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Linux, Cygwin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Python2, make, flex, bison, g++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63540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5A7BE-EB5F-9640-A8F5-3903E4A3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5272A78-1D66-1F48-904E-82C1E33C5E55}"/>
              </a:ext>
            </a:extLst>
          </p:cNvPr>
          <p:cNvSpPr/>
          <p:nvPr/>
        </p:nvSpPr>
        <p:spPr>
          <a:xfrm>
            <a:off x="2374900" y="5290409"/>
            <a:ext cx="5283200" cy="9874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ユーザが利用前にソースコードから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実行ファイル</a:t>
            </a:r>
            <a:r>
              <a:rPr kumimoji="1" lang="ja-JP" altLang="en-US">
                <a:solidFill>
                  <a:schemeClr val="tx1"/>
                </a:solidFill>
              </a:rPr>
              <a:t>をビルド</a:t>
            </a:r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0195C286-04D8-724E-86F1-E4C0ADCFC84B}"/>
              </a:ext>
            </a:extLst>
          </p:cNvPr>
          <p:cNvSpPr/>
          <p:nvPr/>
        </p:nvSpPr>
        <p:spPr>
          <a:xfrm>
            <a:off x="2971800" y="5073650"/>
            <a:ext cx="304800" cy="21675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8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BFCBE-A972-4C34-81D5-1F6660BC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問題点 </a:t>
            </a:r>
            <a:r>
              <a:rPr kumimoji="1" lang="en-US" altLang="ja-JP" dirty="0"/>
              <a:t>1: </a:t>
            </a:r>
            <a:r>
              <a:rPr lang="ja-JP" altLang="en-US" dirty="0"/>
              <a:t>ツールをインストールする際の問題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84A596F-3618-4850-89CD-789BA037B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35268"/>
              </p:ext>
            </p:extLst>
          </p:nvPr>
        </p:nvGraphicFramePr>
        <p:xfrm>
          <a:off x="609599" y="2360519"/>
          <a:ext cx="11155681" cy="26822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802675">
                  <a:extLst>
                    <a:ext uri="{9D8B030D-6E8A-4147-A177-3AD203B41FA5}">
                      <a16:colId xmlns:a16="http://schemas.microsoft.com/office/drawing/2014/main" val="2147289115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20460394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0694436"/>
                    </a:ext>
                  </a:extLst>
                </a:gridCol>
                <a:gridCol w="5225143">
                  <a:extLst>
                    <a:ext uri="{9D8B030D-6E8A-4147-A177-3AD203B41FA5}">
                      <a16:colId xmlns:a16="http://schemas.microsoft.com/office/drawing/2014/main" val="927049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検出ツール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バイナリ配布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動作環境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ランタイム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CCFinderX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Windows, Ubuntu 9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2.6, </a:t>
                      </a:r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Java 6</a:t>
                      </a:r>
                      <a:endParaRPr kumimoji="1" lang="ja-JP" altLang="en-US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4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CCVolti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Windows</a:t>
                      </a:r>
                      <a:endParaRPr kumimoji="1" lang="ja-JP" altLang="en-US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Java 8 </a:t>
                      </a:r>
                      <a:r>
                        <a:rPr kumimoji="1" lang="ja-JP" altLang="en-US" sz="2000" b="1" u="sng" dirty="0">
                          <a:solidFill>
                            <a:srgbClr val="C00000"/>
                          </a:solidFill>
                        </a:rPr>
                        <a:t>以上</a:t>
                      </a:r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JDK,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maven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2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/>
                        <a:t>CCFinderSW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あり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JVM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Java 8 </a:t>
                      </a:r>
                      <a:r>
                        <a:rPr kumimoji="1" lang="ja-JP" altLang="en-US" sz="2000" b="1" u="sng" dirty="0">
                          <a:solidFill>
                            <a:srgbClr val="C00000"/>
                          </a:solidFill>
                        </a:rPr>
                        <a:t>以上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9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NiCad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Linux, Cygwin</a:t>
                      </a:r>
                      <a:endParaRPr kumimoji="1" lang="ja-JP" altLang="en-US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TXL 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make, </a:t>
                      </a:r>
                      <a:r>
                        <a:rPr kumimoji="1" lang="en-US" altLang="ja-JP" sz="2000" dirty="0" err="1"/>
                        <a:t>gcc</a:t>
                      </a:r>
                      <a:r>
                        <a:rPr kumimoji="1" lang="en-US" altLang="ja-JP" sz="2000" dirty="0"/>
                        <a:t>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3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Deckard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なし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u="sng" dirty="0">
                          <a:solidFill>
                            <a:srgbClr val="C00000"/>
                          </a:solidFill>
                        </a:rPr>
                        <a:t>Linux, Cygwin</a:t>
                      </a:r>
                      <a:endParaRPr kumimoji="1" lang="ja-JP" altLang="en-US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Python 2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ビルド時に </a:t>
                      </a:r>
                      <a:r>
                        <a:rPr kumimoji="1" lang="en-US" altLang="ja-JP" sz="2000" dirty="0"/>
                        <a:t>Python2, make, flex, bison, g++ </a:t>
                      </a:r>
                      <a:r>
                        <a:rPr kumimoji="1" lang="ja-JP" altLang="en-US" sz="2000" dirty="0"/>
                        <a:t>が必要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63540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5A7BE-EB5F-9640-A8F5-3903E4A3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59EC50B-B0A4-334B-8DE6-CBC3EE2A4857}"/>
              </a:ext>
            </a:extLst>
          </p:cNvPr>
          <p:cNvSpPr/>
          <p:nvPr/>
        </p:nvSpPr>
        <p:spPr>
          <a:xfrm>
            <a:off x="2298700" y="5246818"/>
            <a:ext cx="3683000" cy="72612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動作環境の制約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029F11B2-1112-1147-ACC6-BA96E7D25862}"/>
              </a:ext>
            </a:extLst>
          </p:cNvPr>
          <p:cNvSpPr/>
          <p:nvPr/>
        </p:nvSpPr>
        <p:spPr>
          <a:xfrm>
            <a:off x="5029200" y="5042759"/>
            <a:ext cx="304800" cy="21675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12E0047C-60AB-1A4F-B95E-A2195B46BDEE}"/>
              </a:ext>
            </a:extLst>
          </p:cNvPr>
          <p:cNvSpPr/>
          <p:nvPr/>
        </p:nvSpPr>
        <p:spPr>
          <a:xfrm>
            <a:off x="7214659" y="5262954"/>
            <a:ext cx="3974042" cy="85844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異なるバージョンの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>
                <a:solidFill>
                  <a:schemeClr val="tx1"/>
                </a:solidFill>
              </a:rPr>
              <a:t>ランタイムが必要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0" name="三角形 9">
            <a:extLst>
              <a:ext uri="{FF2B5EF4-FFF2-40B4-BE49-F238E27FC236}">
                <a16:creationId xmlns:a16="http://schemas.microsoft.com/office/drawing/2014/main" id="{7A1A5399-BA21-684E-8AFE-25FB91110ADF}"/>
              </a:ext>
            </a:extLst>
          </p:cNvPr>
          <p:cNvSpPr/>
          <p:nvPr/>
        </p:nvSpPr>
        <p:spPr>
          <a:xfrm>
            <a:off x="7620000" y="5045981"/>
            <a:ext cx="304800" cy="21675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8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F1235-9A9F-431A-83BC-D00BB50B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問題点 </a:t>
            </a:r>
            <a:r>
              <a:rPr lang="en-US" altLang="ja-JP" dirty="0"/>
              <a:t>2</a:t>
            </a:r>
            <a:r>
              <a:rPr lang="ja-JP" altLang="en-US" dirty="0"/>
              <a:t>・</a:t>
            </a:r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D502E0-0794-4AE9-B06C-DE740BFB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3"/>
            <a:ext cx="11250837" cy="67625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u="sng" dirty="0">
                <a:solidFill>
                  <a:srgbClr val="C00000"/>
                </a:solidFill>
              </a:rPr>
              <a:t>C#</a:t>
            </a:r>
            <a:r>
              <a:rPr kumimoji="1" lang="en-US" altLang="ja-JP" sz="2800" b="1" dirty="0"/>
              <a:t> </a:t>
            </a:r>
            <a:r>
              <a:rPr lang="ja-JP" altLang="en-US" sz="2800" dirty="0"/>
              <a:t>プログラム </a:t>
            </a:r>
            <a:r>
              <a:rPr lang="en-US" altLang="ja-JP" sz="2800" b="1" u="sng" dirty="0">
                <a:solidFill>
                  <a:schemeClr val="accent1">
                    <a:lumMod val="50000"/>
                  </a:schemeClr>
                </a:solidFill>
              </a:rPr>
              <a:t>foo</a:t>
            </a:r>
            <a:r>
              <a:rPr lang="en-US" altLang="ja-JP" sz="2800" dirty="0"/>
              <a:t> </a:t>
            </a:r>
            <a:r>
              <a:rPr lang="ja-JP" altLang="en-US" sz="2800" dirty="0"/>
              <a:t>に対してコードクローンを検出したい場合</a:t>
            </a:r>
            <a:r>
              <a:rPr lang="en-US" altLang="ja-JP" sz="2800" dirty="0"/>
              <a:t>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DC147D-E9B1-45E4-B633-5414B09E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33B-49B3-44CC-AF44-28B672180CA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3E574B-60FE-FA41-AD42-24C11BB7CDB1}"/>
              </a:ext>
            </a:extLst>
          </p:cNvPr>
          <p:cNvSpPr txBox="1"/>
          <p:nvPr/>
        </p:nvSpPr>
        <p:spPr>
          <a:xfrm>
            <a:off x="756696" y="4218375"/>
            <a:ext cx="694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./ccfx.exe d </a:t>
            </a:r>
            <a:r>
              <a:rPr lang="en-US" altLang="ja-JP" sz="2000" b="1" u="sng" dirty="0" err="1">
                <a:solidFill>
                  <a:srgbClr val="C0000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csharp</a:t>
            </a:r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–d </a:t>
            </a:r>
            <a:r>
              <a:rPr lang="en-US" altLang="ja-JP" sz="2000" b="1" u="sng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foo</a:t>
            </a:r>
            <a:endParaRPr lang="en-US" altLang="ja-JP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7533E4CB-0980-4CB7-87C3-1F1CF900B75D}"/>
              </a:ext>
            </a:extLst>
          </p:cNvPr>
          <p:cNvSpPr/>
          <p:nvPr/>
        </p:nvSpPr>
        <p:spPr>
          <a:xfrm rot="5400000">
            <a:off x="6839367" y="4358395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4DFF9F2-65CE-4A0D-A475-C8F5DEBF7D55}"/>
              </a:ext>
            </a:extLst>
          </p:cNvPr>
          <p:cNvGrpSpPr/>
          <p:nvPr/>
        </p:nvGrpSpPr>
        <p:grpSpPr>
          <a:xfrm>
            <a:off x="7083121" y="3964341"/>
            <a:ext cx="1878227" cy="968310"/>
            <a:chOff x="5704704" y="2729467"/>
            <a:chExt cx="1878227" cy="968310"/>
          </a:xfrm>
        </p:grpSpPr>
        <p:pic>
          <p:nvPicPr>
            <p:cNvPr id="43" name="グラフィックス 42" descr="歯車 1 つ">
              <a:extLst>
                <a:ext uri="{FF2B5EF4-FFF2-40B4-BE49-F238E27FC236}">
                  <a16:creationId xmlns:a16="http://schemas.microsoft.com/office/drawing/2014/main" id="{03950830-E44D-46EB-97D3-84CB7D0E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07095" y="2729467"/>
              <a:ext cx="673443" cy="673443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1ACCBB41-3851-4B2F-BD83-7E1719AE8B01}"/>
                </a:ext>
              </a:extLst>
            </p:cNvPr>
            <p:cNvSpPr txBox="1"/>
            <p:nvPr/>
          </p:nvSpPr>
          <p:spPr>
            <a:xfrm>
              <a:off x="5704704" y="3236112"/>
              <a:ext cx="1878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>
                  <a:latin typeface="+mj-lt"/>
                </a:rPr>
                <a:t>CCFinderX</a:t>
              </a:r>
              <a:endParaRPr kumimoji="1" lang="ja-JP" altLang="en-US" dirty="0">
                <a:latin typeface="+mj-lt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F3A42A7-8849-4971-BDFD-6AF77FCC63CB}"/>
              </a:ext>
            </a:extLst>
          </p:cNvPr>
          <p:cNvSpPr txBox="1"/>
          <p:nvPr/>
        </p:nvSpPr>
        <p:spPr>
          <a:xfrm>
            <a:off x="9598571" y="4186886"/>
            <a:ext cx="216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独自形式</a:t>
            </a: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258170B3-B7C3-4066-ADAA-EB4DFB4E5FF5}"/>
              </a:ext>
            </a:extLst>
          </p:cNvPr>
          <p:cNvSpPr/>
          <p:nvPr/>
        </p:nvSpPr>
        <p:spPr>
          <a:xfrm rot="5400000">
            <a:off x="9082152" y="4358395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C64994-6427-2343-8C09-315AAAA8EB90}"/>
              </a:ext>
            </a:extLst>
          </p:cNvPr>
          <p:cNvSpPr txBox="1"/>
          <p:nvPr/>
        </p:nvSpPr>
        <p:spPr>
          <a:xfrm>
            <a:off x="756696" y="5451600"/>
            <a:ext cx="694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java –jar ./ccvolti.jar </a:t>
            </a:r>
            <a:r>
              <a:rPr lang="en-US" altLang="ja-JP" sz="2000" b="1" dirty="0">
                <a:solidFill>
                  <a:srgbClr val="C0000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–l </a:t>
            </a:r>
            <a:r>
              <a:rPr lang="en-US" altLang="ja-JP" sz="2000" b="1" u="sng" dirty="0" err="1">
                <a:solidFill>
                  <a:srgbClr val="C0000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csharp</a:t>
            </a:r>
            <a:r>
              <a:rPr lang="ja-JP" altLang="en-US" sz="2000" b="1">
                <a:solidFill>
                  <a:srgbClr val="C0000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　</a:t>
            </a:r>
            <a:r>
              <a:rPr lang="en-US" altLang="ja-JP" sz="20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–d </a:t>
            </a:r>
            <a:r>
              <a:rPr lang="en-US" altLang="ja-JP" sz="2000" b="1" u="sng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foo</a:t>
            </a:r>
            <a:endParaRPr lang="en-US" altLang="ja-JP" sz="2000" b="1" u="sng" dirty="0">
              <a:solidFill>
                <a:srgbClr val="C00000"/>
              </a:solidFill>
              <a:latin typeface="Consolas" panose="020B0609020204030204" pitchFamily="49" charset="0"/>
              <a:cs typeface="Cascadia Code" panose="020B0609020000020004" pitchFamily="49" charset="0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00D2C349-186C-4C83-BBE4-03F243CD86FF}"/>
              </a:ext>
            </a:extLst>
          </p:cNvPr>
          <p:cNvSpPr/>
          <p:nvPr/>
        </p:nvSpPr>
        <p:spPr>
          <a:xfrm rot="5400000">
            <a:off x="6829988" y="5585986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CCA64A1-21D0-48F4-9C9C-6759864F7BD0}"/>
              </a:ext>
            </a:extLst>
          </p:cNvPr>
          <p:cNvGrpSpPr/>
          <p:nvPr/>
        </p:nvGrpSpPr>
        <p:grpSpPr>
          <a:xfrm>
            <a:off x="7083117" y="5191932"/>
            <a:ext cx="1878227" cy="968310"/>
            <a:chOff x="5704704" y="2729467"/>
            <a:chExt cx="1878227" cy="968310"/>
          </a:xfrm>
        </p:grpSpPr>
        <p:pic>
          <p:nvPicPr>
            <p:cNvPr id="40" name="グラフィックス 39" descr="歯車 1 つ">
              <a:extLst>
                <a:ext uri="{FF2B5EF4-FFF2-40B4-BE49-F238E27FC236}">
                  <a16:creationId xmlns:a16="http://schemas.microsoft.com/office/drawing/2014/main" id="{D26996A6-24E7-48BD-985C-6313C4FF7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07095" y="2729467"/>
              <a:ext cx="673443" cy="673443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8BA4586-82A3-40D8-BE73-6287626AA070}"/>
                </a:ext>
              </a:extLst>
            </p:cNvPr>
            <p:cNvSpPr txBox="1"/>
            <p:nvPr/>
          </p:nvSpPr>
          <p:spPr>
            <a:xfrm>
              <a:off x="5704704" y="3236112"/>
              <a:ext cx="1878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>
                  <a:latin typeface="+mj-lt"/>
                </a:rPr>
                <a:t>CCVolti</a:t>
              </a:r>
              <a:endParaRPr kumimoji="1" lang="ja-JP" altLang="en-US" dirty="0">
                <a:latin typeface="+mj-lt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20C7B4-8EC2-4DD3-B6D5-EA6006D23FBD}"/>
              </a:ext>
            </a:extLst>
          </p:cNvPr>
          <p:cNvSpPr txBox="1"/>
          <p:nvPr/>
        </p:nvSpPr>
        <p:spPr>
          <a:xfrm>
            <a:off x="9598570" y="5414477"/>
            <a:ext cx="216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lt"/>
              </a:rPr>
              <a:t>CSV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C69FD53F-5ECB-44F5-81FE-96084EF97931}"/>
              </a:ext>
            </a:extLst>
          </p:cNvPr>
          <p:cNvSpPr/>
          <p:nvPr/>
        </p:nvSpPr>
        <p:spPr>
          <a:xfrm rot="5400000">
            <a:off x="9082152" y="5585986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E15BE1-7056-BB4B-BE6A-374256F8DA38}"/>
              </a:ext>
            </a:extLst>
          </p:cNvPr>
          <p:cNvSpPr txBox="1"/>
          <p:nvPr/>
        </p:nvSpPr>
        <p:spPr>
          <a:xfrm>
            <a:off x="756696" y="2985149"/>
            <a:ext cx="694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./nicad6 blocks </a:t>
            </a:r>
            <a:r>
              <a:rPr lang="en-US" altLang="ja-JP" sz="2000" b="1" u="sng" dirty="0">
                <a:solidFill>
                  <a:srgbClr val="C0000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cs</a:t>
            </a:r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 </a:t>
            </a:r>
            <a:r>
              <a:rPr lang="en-US" altLang="ja-JP" sz="2000" b="1" u="sng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foo</a:t>
            </a:r>
            <a:r>
              <a:rPr lang="en-US" altLang="ja-JP" sz="2000" b="1" dirty="0">
                <a:latin typeface="Consolas" panose="020B0609020204030204" pitchFamily="49" charset="0"/>
                <a:cs typeface="Cascadia Code" panose="020B0609020000020004" pitchFamily="49" charset="0"/>
              </a:rPr>
              <a:t> default    </a:t>
            </a: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7DEE1C93-8C7E-433B-A7E2-83B326592A30}"/>
              </a:ext>
            </a:extLst>
          </p:cNvPr>
          <p:cNvSpPr/>
          <p:nvPr/>
        </p:nvSpPr>
        <p:spPr>
          <a:xfrm rot="5400000">
            <a:off x="6834246" y="3125880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8749423-1025-4B45-B37C-2EBE1DCA5763}"/>
              </a:ext>
            </a:extLst>
          </p:cNvPr>
          <p:cNvGrpSpPr/>
          <p:nvPr/>
        </p:nvGrpSpPr>
        <p:grpSpPr>
          <a:xfrm>
            <a:off x="7083119" y="2731826"/>
            <a:ext cx="1878227" cy="968310"/>
            <a:chOff x="5704704" y="2729467"/>
            <a:chExt cx="1878227" cy="968310"/>
          </a:xfrm>
        </p:grpSpPr>
        <p:pic>
          <p:nvPicPr>
            <p:cNvPr id="34" name="グラフィックス 33" descr="歯車 1 つ">
              <a:extLst>
                <a:ext uri="{FF2B5EF4-FFF2-40B4-BE49-F238E27FC236}">
                  <a16:creationId xmlns:a16="http://schemas.microsoft.com/office/drawing/2014/main" id="{F3793968-0BB3-42ED-8B5D-272FC15C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07095" y="2729467"/>
              <a:ext cx="673443" cy="673443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5EEAF398-88C7-4D32-B006-EF8D80F57911}"/>
                </a:ext>
              </a:extLst>
            </p:cNvPr>
            <p:cNvSpPr txBox="1"/>
            <p:nvPr/>
          </p:nvSpPr>
          <p:spPr>
            <a:xfrm>
              <a:off x="5704704" y="3236112"/>
              <a:ext cx="1878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lt"/>
                </a:rPr>
                <a:t>NiCad</a:t>
              </a:r>
              <a:endParaRPr kumimoji="1" lang="ja-JP" altLang="en-US" dirty="0">
                <a:latin typeface="+mj-lt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BFDBCF9-A4B5-450B-A302-67BE537AB322}"/>
              </a:ext>
            </a:extLst>
          </p:cNvPr>
          <p:cNvSpPr txBox="1"/>
          <p:nvPr/>
        </p:nvSpPr>
        <p:spPr>
          <a:xfrm>
            <a:off x="9598571" y="2946083"/>
            <a:ext cx="216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lt"/>
              </a:rPr>
              <a:t>XML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80983F22-CE04-4DAD-AFAA-ED7AF2EB0C38}"/>
              </a:ext>
            </a:extLst>
          </p:cNvPr>
          <p:cNvSpPr/>
          <p:nvPr/>
        </p:nvSpPr>
        <p:spPr>
          <a:xfrm rot="5400000">
            <a:off x="9082152" y="3125880"/>
            <a:ext cx="209034" cy="1802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87935"/>
      </p:ext>
    </p:extLst>
  </p:cSld>
  <p:clrMapOvr>
    <a:masterClrMapping/>
  </p:clrMapOvr>
</p:sld>
</file>

<file path=ppt/theme/theme1.xml><?xml version="1.0" encoding="utf-8"?>
<a:theme xmlns:a="http://schemas.openxmlformats.org/drawingml/2006/main" name="Sel-CoolMetal-white-2013-16-9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l-CoolMetal-white-2013-16-9" id="{9E2891C3-6512-405F-A8F9-75CBA1259719}" vid="{CB529E26-9F11-4617-B41D-8AF8F2EA07D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Sel-CoolMetal-white-2013-16-9</Template>
  <TotalTime>4379</TotalTime>
  <Words>2676</Words>
  <Application>Microsoft Macintosh PowerPoint</Application>
  <PresentationFormat>ワイド画面</PresentationFormat>
  <Paragraphs>551</Paragraphs>
  <Slides>36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游ゴシック</vt:lpstr>
      <vt:lpstr>Arial</vt:lpstr>
      <vt:lpstr>Cambria Math</vt:lpstr>
      <vt:lpstr>Consolas</vt:lpstr>
      <vt:lpstr>Tahoma</vt:lpstr>
      <vt:lpstr>Sel-CoolMetal-white-2013-16-9</vt:lpstr>
      <vt:lpstr>多様な検出ツールに対応する コードクローン分析システム CCX</vt:lpstr>
      <vt:lpstr>コードクローン</vt:lpstr>
      <vt:lpstr>コードクローン検出ツール</vt:lpstr>
      <vt:lpstr>検出結果の変化</vt:lpstr>
      <vt:lpstr>既存ツールの問題点</vt:lpstr>
      <vt:lpstr>問題点 1: ツールをインストールする際の問題</vt:lpstr>
      <vt:lpstr>問題点 1: ツールをインストールする際の問題</vt:lpstr>
      <vt:lpstr>問題点 1: ツールをインストールする際の問題</vt:lpstr>
      <vt:lpstr>問題点 2・3</vt:lpstr>
      <vt:lpstr>問題点 2・3</vt:lpstr>
      <vt:lpstr>研究概要</vt:lpstr>
      <vt:lpstr>CCX: 概要</vt:lpstr>
      <vt:lpstr>研究概要</vt:lpstr>
      <vt:lpstr>コードクローンの検出</vt:lpstr>
      <vt:lpstr>検出結果の分析</vt:lpstr>
      <vt:lpstr>複数の検出結果の比較[3]</vt:lpstr>
      <vt:lpstr>研究概要</vt:lpstr>
      <vt:lpstr>検出ツールプラグイン</vt:lpstr>
      <vt:lpstr>検出ツールプラグイン</vt:lpstr>
      <vt:lpstr>研究概要</vt:lpstr>
      <vt:lpstr>検出パラメータ定義ファイル</vt:lpstr>
      <vt:lpstr>CCX の設計の妥当性</vt:lpstr>
      <vt:lpstr>問題点 1: ツールをインストールする際の問題</vt:lpstr>
      <vt:lpstr>導入コストの計測 (1/2)</vt:lpstr>
      <vt:lpstr>導入コストの計測 (2/2)</vt:lpstr>
      <vt:lpstr>インストール用シェルスクリプトの例 (CCFinderX)</vt:lpstr>
      <vt:lpstr>インストール用シェルスクリプトの例 (CCFinderX)</vt:lpstr>
      <vt:lpstr>インストール用シェルスクリプトの例 (CCFinderX)</vt:lpstr>
      <vt:lpstr>インストール用シェルスクリプトの例 (CCFinderX)</vt:lpstr>
      <vt:lpstr>結果</vt:lpstr>
      <vt:lpstr>結果</vt:lpstr>
      <vt:lpstr>結果</vt:lpstr>
      <vt:lpstr>問題点 2: 入出力仕様の違い</vt:lpstr>
      <vt:lpstr>結果</vt:lpstr>
      <vt:lpstr>問題点 3: 検出パラメータの違い</vt:lpstr>
      <vt:lpstr>まとめと今後の課題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CCX: SaaS 型コードクローン分析システム</dc:title>
  <dc:creator>k-matusm</dc:creator>
  <cp:lastModifiedBy>Matsushima Kazuki</cp:lastModifiedBy>
  <cp:revision>237</cp:revision>
  <cp:lastPrinted>2021-02-04T07:53:16Z</cp:lastPrinted>
  <dcterms:created xsi:type="dcterms:W3CDTF">2021-01-13T06:29:59Z</dcterms:created>
  <dcterms:modified xsi:type="dcterms:W3CDTF">2021-02-09T08:01:15Z</dcterms:modified>
</cp:coreProperties>
</file>