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Ex2.xml" ContentType="application/vnd.ms-office.chartex+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2"/>
  </p:notesMasterIdLst>
  <p:sldIdLst>
    <p:sldId id="256" r:id="rId2"/>
    <p:sldId id="257" r:id="rId3"/>
    <p:sldId id="259" r:id="rId4"/>
    <p:sldId id="260" r:id="rId5"/>
    <p:sldId id="261" r:id="rId6"/>
    <p:sldId id="262" r:id="rId7"/>
    <p:sldId id="264" r:id="rId8"/>
    <p:sldId id="274" r:id="rId9"/>
    <p:sldId id="271" r:id="rId10"/>
    <p:sldId id="276" r:id="rId11"/>
    <p:sldId id="272" r:id="rId12"/>
    <p:sldId id="273" r:id="rId13"/>
    <p:sldId id="275" r:id="rId14"/>
    <p:sldId id="265" r:id="rId15"/>
    <p:sldId id="266" r:id="rId16"/>
    <p:sldId id="267" r:id="rId17"/>
    <p:sldId id="268" r:id="rId18"/>
    <p:sldId id="269" r:id="rId19"/>
    <p:sldId id="258" r:id="rId20"/>
    <p:sldId id="263" r:id="rId21"/>
  </p:sldIdLst>
  <p:sldSz cx="12192000" cy="6858000"/>
  <p:notesSz cx="6858000" cy="9144000"/>
  <p:embeddedFontLst>
    <p:embeddedFont>
      <p:font typeface="等线" panose="02010600030101010101" pitchFamily="2" charset="-122"/>
      <p:regular r:id="rId23"/>
      <p:bold r:id="rId24"/>
    </p:embeddedFont>
    <p:embeddedFont>
      <p:font typeface="Quattrocento Sans" panose="020B0502050000020003" pitchFamily="34" charset="0"/>
      <p:regular r:id="rId25"/>
      <p:bold r:id="rId26"/>
      <p:italic r:id="rId27"/>
      <p:boldItalic r:id="rId28"/>
    </p:embeddedFont>
    <p:embeddedFont>
      <p:font typeface="Tahoma" panose="020B0604030504040204" pitchFamily="34" charset="0"/>
      <p:regular r:id="rId29"/>
      <p:bold r:id="rId30"/>
    </p:embeddedFont>
    <p:embeddedFont>
      <p:font typeface="游ゴシック" panose="020B0400000000000000" pitchFamily="50" charset="-128"/>
      <p:regular r:id="rId31"/>
      <p:bold r:id="rId32"/>
    </p:embeddedFont>
    <p:embeddedFont>
      <p:font typeface="游ゴシック Medium" panose="020B0500000000000000" pitchFamily="50" charset="-128"/>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9+OtwHp/9tJoKlTlwLdPlDxHL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A229"/>
    <a:srgbClr val="899873"/>
    <a:srgbClr val="1E4E79"/>
    <a:srgbClr val="B1C2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9" autoAdjust="0"/>
    <p:restoredTop sz="83439" autoAdjust="0"/>
  </p:normalViewPr>
  <p:slideViewPr>
    <p:cSldViewPr snapToGrid="0">
      <p:cViewPr varScale="1">
        <p:scale>
          <a:sx n="79" d="100"/>
          <a:sy n="79" d="100"/>
        </p:scale>
        <p:origin x="9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Pulsa\Downloads\resultana.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Pulsa\Downloads\resultana.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Sheet2!$A$1:$A$120</cx:f>
        <cx:lvl ptCount="120" formatCode="G/通用格式">
          <cx:pt idx="0">0</cx:pt>
          <cx:pt idx="1">0</cx:pt>
          <cx:pt idx="2">0</cx:pt>
          <cx:pt idx="3">0</cx:pt>
          <cx:pt idx="4">0</cx:pt>
          <cx:pt idx="5">0</cx:pt>
          <cx:pt idx="6">0</cx:pt>
          <cx:pt idx="7">0</cx:pt>
          <cx:pt idx="8">0</cx:pt>
          <cx:pt idx="9">0</cx:pt>
          <cx:pt idx="10">1</cx:pt>
          <cx:pt idx="11">2</cx:pt>
          <cx:pt idx="12">2</cx:pt>
          <cx:pt idx="13">2</cx:pt>
          <cx:pt idx="14">3</cx:pt>
          <cx:pt idx="15">9</cx:pt>
          <cx:pt idx="16">9</cx:pt>
          <cx:pt idx="17">9</cx:pt>
          <cx:pt idx="18">9</cx:pt>
          <cx:pt idx="19">9</cx:pt>
          <cx:pt idx="20">9</cx:pt>
          <cx:pt idx="21">9</cx:pt>
          <cx:pt idx="22">9</cx:pt>
          <cx:pt idx="23">9</cx:pt>
          <cx:pt idx="24">9</cx:pt>
          <cx:pt idx="25">9</cx:pt>
          <cx:pt idx="26">9</cx:pt>
          <cx:pt idx="27">11</cx:pt>
          <cx:pt idx="28">11</cx:pt>
          <cx:pt idx="29">11</cx:pt>
          <cx:pt idx="30">11</cx:pt>
          <cx:pt idx="31">11</cx:pt>
          <cx:pt idx="32">11</cx:pt>
          <cx:pt idx="33">11</cx:pt>
          <cx:pt idx="34">11</cx:pt>
          <cx:pt idx="35">11</cx:pt>
          <cx:pt idx="36">11</cx:pt>
          <cx:pt idx="37">11</cx:pt>
          <cx:pt idx="39">14</cx:pt>
          <cx:pt idx="40">14</cx:pt>
          <cx:pt idx="41">14</cx:pt>
          <cx:pt idx="42">14</cx:pt>
          <cx:pt idx="43">14</cx:pt>
          <cx:pt idx="44">14</cx:pt>
          <cx:pt idx="45">14</cx:pt>
          <cx:pt idx="46">14</cx:pt>
          <cx:pt idx="47">14</cx:pt>
          <cx:pt idx="48">14</cx:pt>
          <cx:pt idx="49">14</cx:pt>
          <cx:pt idx="50">16</cx:pt>
          <cx:pt idx="51">16</cx:pt>
          <cx:pt idx="52">18</cx:pt>
          <cx:pt idx="53">19</cx:pt>
          <cx:pt idx="54">20</cx:pt>
          <cx:pt idx="55">20</cx:pt>
          <cx:pt idx="57">23</cx:pt>
          <cx:pt idx="58">31</cx:pt>
          <cx:pt idx="59">32</cx:pt>
          <cx:pt idx="60">43</cx:pt>
          <cx:pt idx="61">44</cx:pt>
          <cx:pt idx="62">45</cx:pt>
          <cx:pt idx="63">45</cx:pt>
          <cx:pt idx="64">52</cx:pt>
          <cx:pt idx="65">52</cx:pt>
          <cx:pt idx="66">52</cx:pt>
          <cx:pt idx="67">52</cx:pt>
          <cx:pt idx="68">52</cx:pt>
          <cx:pt idx="69">52</cx:pt>
          <cx:pt idx="70">56</cx:pt>
          <cx:pt idx="71">57</cx:pt>
          <cx:pt idx="72">57</cx:pt>
          <cx:pt idx="73">59</cx:pt>
          <cx:pt idx="74">64</cx:pt>
          <cx:pt idx="75">64</cx:pt>
          <cx:pt idx="76">65</cx:pt>
          <cx:pt idx="77">71</cx:pt>
          <cx:pt idx="78">74</cx:pt>
          <cx:pt idx="79">89</cx:pt>
          <cx:pt idx="80">89</cx:pt>
          <cx:pt idx="81">89</cx:pt>
          <cx:pt idx="82">89</cx:pt>
          <cx:pt idx="83">93</cx:pt>
          <cx:pt idx="84">93</cx:pt>
          <cx:pt idx="85">93</cx:pt>
          <cx:pt idx="86">93</cx:pt>
          <cx:pt idx="87">111</cx:pt>
          <cx:pt idx="88">111</cx:pt>
          <cx:pt idx="89">111</cx:pt>
          <cx:pt idx="90">111</cx:pt>
          <cx:pt idx="91">111</cx:pt>
          <cx:pt idx="92">111</cx:pt>
          <cx:pt idx="93">114</cx:pt>
          <cx:pt idx="94">114</cx:pt>
          <cx:pt idx="95">114</cx:pt>
          <cx:pt idx="96">114</cx:pt>
          <cx:pt idx="97">114</cx:pt>
          <cx:pt idx="98">114</cx:pt>
          <cx:pt idx="99">114</cx:pt>
          <cx:pt idx="100">120</cx:pt>
          <cx:pt idx="101">120</cx:pt>
          <cx:pt idx="102">120</cx:pt>
          <cx:pt idx="103">120</cx:pt>
          <cx:pt idx="104">120</cx:pt>
          <cx:pt idx="105">120</cx:pt>
          <cx:pt idx="106">120</cx:pt>
          <cx:pt idx="107">137</cx:pt>
          <cx:pt idx="108">137</cx:pt>
          <cx:pt idx="109">137</cx:pt>
          <cx:pt idx="110">412</cx:pt>
          <cx:pt idx="111">415</cx:pt>
          <cx:pt idx="112">415</cx:pt>
          <cx:pt idx="113">467</cx:pt>
          <cx:pt idx="114">467</cx:pt>
          <cx:pt idx="115">547</cx:pt>
          <cx:pt idx="116">768</cx:pt>
          <cx:pt idx="117">798</cx:pt>
          <cx:pt idx="118">798</cx:pt>
          <cx:pt idx="119">855</cx:pt>
        </cx:lvl>
      </cx:numDim>
    </cx:data>
  </cx:chartData>
  <cx:chart>
    <cx:title pos="t" align="ctr" overlay="0">
      <cx:tx>
        <cx:txData>
          <cx:v>再変更までの日数の分布</cx:v>
        </cx:txData>
      </cx:tx>
      <cx:txPr>
        <a:bodyPr spcFirstLastPara="1" vertOverflow="ellipsis" horzOverflow="overflow" wrap="square" lIns="0" tIns="0" rIns="0" bIns="0" anchor="ctr" anchorCtr="1"/>
        <a:lstStyle/>
        <a:p>
          <a:pPr algn="ctr" rtl="0">
            <a:defRPr/>
          </a:pPr>
          <a:r>
            <a:rPr lang="ja-JP" altLang="en-US" sz="1800" b="1" i="0" u="none" strike="noStrike" baseline="0" dirty="0">
              <a:solidFill>
                <a:sysClr val="windowText" lastClr="000000">
                  <a:lumMod val="65000"/>
                  <a:lumOff val="35000"/>
                </a:sysClr>
              </a:solidFill>
              <a:latin typeface="游ゴシック Medium" panose="020B0500000000000000" pitchFamily="50" charset="-128"/>
              <a:ea typeface="游ゴシック Medium" panose="020B0500000000000000" pitchFamily="50" charset="-128"/>
            </a:rPr>
            <a:t>再変更までの日数の分布</a:t>
          </a:r>
        </a:p>
      </cx:txPr>
    </cx:title>
    <cx:plotArea>
      <cx:plotAreaRegion>
        <cx:series layoutId="clusteredColumn" uniqueId="{902F9304-A4FA-4690-90DA-45288730C492}">
          <cx:dataId val="0"/>
          <cx:layoutPr>
            <cx:binning intervalClosed="r">
              <cx:binSize val="14"/>
            </cx:binning>
          </cx:layoutPr>
        </cx:series>
      </cx:plotAreaRegion>
      <cx:axis id="0">
        <cx:catScaling gapWidth="0"/>
        <cx:tickLabels/>
        <cx:txPr>
          <a:bodyPr spcFirstLastPara="1" vertOverflow="ellipsis" horzOverflow="overflow" wrap="square" lIns="0" tIns="0" rIns="0" bIns="0" anchor="ctr" anchorCtr="1"/>
          <a:lstStyle/>
          <a:p>
            <a:pPr algn="ctr" rtl="0">
              <a:defRPr sz="1600"/>
            </a:pPr>
            <a:endParaRPr lang="ja-JP" altLang="en-US" sz="1600" b="0" i="0" u="none" strike="noStrike" baseline="0">
              <a:solidFill>
                <a:sysClr val="windowText" lastClr="000000">
                  <a:lumMod val="65000"/>
                  <a:lumOff val="35000"/>
                </a:sysClr>
              </a:solidFill>
              <a:latin typeface="Calibri" panose="020F0502020204030204"/>
              <a:ea typeface="游ゴシック" panose="020B0400000000000000" pitchFamily="50" charset="-128"/>
            </a:endParaRPr>
          </a:p>
        </cx:txPr>
      </cx:axis>
      <cx:axis id="1">
        <cx:valScaling/>
        <cx:majorGridlines/>
        <cx:tickLabels/>
        <cx:txPr>
          <a:bodyPr spcFirstLastPara="1" vertOverflow="ellipsis" horzOverflow="overflow" wrap="square" lIns="0" tIns="0" rIns="0" bIns="0" anchor="ctr" anchorCtr="1"/>
          <a:lstStyle/>
          <a:p>
            <a:pPr algn="ctr" rtl="0">
              <a:defRPr sz="1600"/>
            </a:pPr>
            <a:endParaRPr lang="ja-JP" altLang="en-US" sz="1600" b="0" i="0" u="none" strike="noStrike" baseline="0">
              <a:solidFill>
                <a:sysClr val="windowText" lastClr="000000">
                  <a:lumMod val="65000"/>
                  <a:lumOff val="35000"/>
                </a:sysClr>
              </a:solidFill>
              <a:latin typeface="Calibri" panose="020F0502020204030204"/>
              <a:ea typeface="游ゴシック" panose="020B0400000000000000" pitchFamily="50" charset="-128"/>
            </a:endParaRPr>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Sheet2!$C$1:$C$48</cx:f>
        <cx:lvl ptCount="48" formatCode="G/通用格式">
          <cx:pt idx="0">0</cx:pt>
          <cx:pt idx="1">0</cx:pt>
          <cx:pt idx="2">0</cx:pt>
          <cx:pt idx="4">1</cx:pt>
          <cx:pt idx="5">2</cx:pt>
          <cx:pt idx="6">2</cx:pt>
          <cx:pt idx="7">2</cx:pt>
          <cx:pt idx="8">3</cx:pt>
          <cx:pt idx="9">9</cx:pt>
          <cx:pt idx="10">9</cx:pt>
          <cx:pt idx="11">11</cx:pt>
          <cx:pt idx="13">14</cx:pt>
          <cx:pt idx="14">16</cx:pt>
          <cx:pt idx="15">18</cx:pt>
          <cx:pt idx="16">19</cx:pt>
          <cx:pt idx="17">20</cx:pt>
          <cx:pt idx="19">23</cx:pt>
          <cx:pt idx="20">31</cx:pt>
          <cx:pt idx="21">32</cx:pt>
          <cx:pt idx="22">43</cx:pt>
          <cx:pt idx="23">44</cx:pt>
          <cx:pt idx="24">45</cx:pt>
          <cx:pt idx="25">52</cx:pt>
          <cx:pt idx="26">52</cx:pt>
          <cx:pt idx="27">56</cx:pt>
          <cx:pt idx="28">57</cx:pt>
          <cx:pt idx="29">59</cx:pt>
          <cx:pt idx="30">64</cx:pt>
          <cx:pt idx="31">65</cx:pt>
          <cx:pt idx="32">71</cx:pt>
          <cx:pt idx="33">74</cx:pt>
          <cx:pt idx="34">89</cx:pt>
          <cx:pt idx="35">93</cx:pt>
          <cx:pt idx="36">111</cx:pt>
          <cx:pt idx="37">114</cx:pt>
          <cx:pt idx="38">120</cx:pt>
          <cx:pt idx="39">120</cx:pt>
          <cx:pt idx="40">137</cx:pt>
          <cx:pt idx="41">412</cx:pt>
          <cx:pt idx="42">415</cx:pt>
          <cx:pt idx="43">467</cx:pt>
          <cx:pt idx="44">547</cx:pt>
          <cx:pt idx="45">768</cx:pt>
          <cx:pt idx="46">798</cx:pt>
          <cx:pt idx="47">855</cx:pt>
        </cx:lvl>
      </cx:numDim>
    </cx:data>
  </cx:chartData>
  <cx:chart>
    <cx:title pos="t" align="ctr" overlay="0">
      <cx:tx>
        <cx:rich>
          <a:bodyPr spcFirstLastPara="1" vertOverflow="ellipsis" horzOverflow="overflow" wrap="square" lIns="0" tIns="0" rIns="0" bIns="0" anchor="ctr" anchorCtr="1"/>
          <a:lstStyle/>
          <a:p>
            <a:pPr rtl="0"/>
            <a:r>
              <a:rPr lang="ja-JP" altLang="zh-CN" sz="1800" b="0" i="0" baseline="0" dirty="0">
                <a:effectLst/>
                <a:latin typeface="游ゴシック Medium" panose="020B0500000000000000" pitchFamily="50" charset="-128"/>
                <a:ea typeface="游ゴシック Medium" panose="020B0500000000000000" pitchFamily="50" charset="-128"/>
              </a:rPr>
              <a:t>再変更までの日数の分布</a:t>
            </a:r>
            <a:r>
              <a:rPr lang="ja-JP" altLang="en-US" sz="1800" b="0" i="0" baseline="0" dirty="0">
                <a:effectLst/>
                <a:latin typeface="游ゴシック Medium" panose="020B0500000000000000" pitchFamily="50" charset="-128"/>
                <a:ea typeface="游ゴシック Medium" panose="020B0500000000000000" pitchFamily="50" charset="-128"/>
              </a:rPr>
              <a:t>（コミット別）</a:t>
            </a:r>
            <a:endParaRPr lang="zh-CN" altLang="zh-CN" sz="1400" dirty="0">
              <a:effectLst/>
              <a:latin typeface="游ゴシック Medium" panose="020B0500000000000000" pitchFamily="50" charset="-128"/>
              <a:ea typeface="游ゴシック Medium" panose="020B0500000000000000" pitchFamily="50" charset="-128"/>
            </a:endParaRPr>
          </a:p>
        </cx:rich>
      </cx:tx>
    </cx:title>
    <cx:plotArea>
      <cx:plotAreaRegion>
        <cx:series layoutId="clusteredColumn" uniqueId="{E3837597-4A40-4D8E-BF82-C6B30901C862}">
          <cx:dataId val="0"/>
          <cx:layoutPr>
            <cx:binning intervalClosed="r">
              <cx:binSize val="14"/>
            </cx:binning>
          </cx:layoutPr>
        </cx:series>
      </cx:plotAreaRegion>
      <cx:axis id="0">
        <cx:catScaling gapWidth="0"/>
        <cx:tickLabels/>
        <cx:txPr>
          <a:bodyPr spcFirstLastPara="1" vertOverflow="ellipsis" horzOverflow="overflow" wrap="square" lIns="0" tIns="0" rIns="0" bIns="0" anchor="ctr" anchorCtr="1"/>
          <a:lstStyle/>
          <a:p>
            <a:pPr algn="ctr" rtl="0">
              <a:defRPr sz="1600"/>
            </a:pPr>
            <a:endParaRPr lang="ja-JP" altLang="en-US" sz="1600" b="0" i="0" u="none" strike="noStrike" baseline="0">
              <a:solidFill>
                <a:sysClr val="windowText" lastClr="000000">
                  <a:lumMod val="65000"/>
                  <a:lumOff val="35000"/>
                </a:sysClr>
              </a:solidFill>
              <a:latin typeface="Calibri" panose="020F0502020204030204"/>
              <a:ea typeface="游ゴシック" panose="020B0400000000000000" pitchFamily="50" charset="-128"/>
            </a:endParaRPr>
          </a:p>
        </cx:txPr>
      </cx:axis>
      <cx:axis id="1">
        <cx:valScaling/>
        <cx:majorGridlines/>
        <cx:tickLabels/>
        <cx:txPr>
          <a:bodyPr spcFirstLastPara="1" vertOverflow="ellipsis" horzOverflow="overflow" wrap="square" lIns="0" tIns="0" rIns="0" bIns="0" anchor="ctr" anchorCtr="1"/>
          <a:lstStyle/>
          <a:p>
            <a:pPr algn="ctr" rtl="0">
              <a:defRPr sz="1600"/>
            </a:pPr>
            <a:endParaRPr lang="ja-JP" altLang="en-US" sz="1600" b="0" i="0" u="none" strike="noStrike" baseline="0">
              <a:solidFill>
                <a:sysClr val="windowText" lastClr="000000">
                  <a:lumMod val="65000"/>
                  <a:lumOff val="35000"/>
                </a:sysClr>
              </a:solidFill>
              <a:latin typeface="Calibri" panose="020F0502020204030204"/>
              <a:ea typeface="游ゴシック" panose="020B0400000000000000" pitchFamily="50" charset="-128"/>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dirty="0"/>
              <a:t>コンソール出力→</a:t>
            </a:r>
            <a:r>
              <a:rPr lang="en-US" altLang="ja-JP" dirty="0"/>
              <a:t>log4j</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dirty="0"/>
              <a:t>外部パッケージの閾値を無視</a:t>
            </a:r>
            <a:endParaRPr lang="en-US" altLang="ja-JP"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dirty="0"/>
              <a:t>エラー分析で一時閾値を下げた</a:t>
            </a:r>
            <a:endParaRPr lang="en-US" altLang="ja-JP"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dirty="0"/>
              <a:t>デバッグでログレベルを下げた</a:t>
            </a:r>
            <a:endParaRPr lang="en-US" altLang="ja-JP"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dirty="0"/>
              <a:t>正常な動作で不要な</a:t>
            </a:r>
            <a:r>
              <a:rPr lang="en-US" altLang="ja-JP" dirty="0"/>
              <a:t>warn</a:t>
            </a:r>
            <a:r>
              <a:rPr lang="ja-JP" altLang="en-US" dirty="0"/>
              <a:t>メッセージ</a:t>
            </a:r>
            <a:endParaRPr lang="en-US" altLang="ja-JP"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dirty="0"/>
              <a:t>ログレベルのリセット？</a:t>
            </a:r>
            <a:endParaRPr lang="en-US" altLang="ja-JP"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dirty="0"/>
              <a:t>ログのカバー</a:t>
            </a:r>
            <a:endParaRPr lang="en-US" altLang="ja-JP"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dirty="0"/>
              <a:t>コンソール出力の冗長性の改善</a:t>
            </a:r>
            <a:endParaRPr lang="zh-CN" altLang="en-US" dirty="0"/>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12</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17582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zh-CN" altLang="en-US" dirty="0"/>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13</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58657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t>各操作の詳細？</a:t>
            </a:r>
            <a:endParaRPr/>
          </a:p>
        </p:txBody>
      </p:sp>
      <p:sp>
        <p:nvSpPr>
          <p:cNvPr id="249" name="Google Shape;24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RQ3</a:t>
            </a:r>
            <a:r>
              <a:rPr lang="ja-JP" altLang="en-US" dirty="0"/>
              <a:t>ベースの目的</a:t>
            </a:r>
            <a:endParaRPr dirty="0"/>
          </a:p>
        </p:txBody>
      </p:sp>
      <p:sp>
        <p:nvSpPr>
          <p:cNvPr id="226" name="Google Shape;22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ltLang="en-US" dirty="0"/>
              <a:t>出力が主に二つ・・・</a:t>
            </a:r>
            <a:endParaRPr dirty="0"/>
          </a:p>
        </p:txBody>
      </p:sp>
      <p:sp>
        <p:nvSpPr>
          <p:cNvPr id="139" name="Google Shape;13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1" name="Google Shape;18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ltLang="en-US" dirty="0"/>
              <a:t>先行研究では：</a:t>
            </a:r>
            <a:r>
              <a:rPr lang="en-US" altLang="ja-JP" dirty="0" err="1"/>
              <a:t>activemq</a:t>
            </a:r>
            <a:endParaRPr dirty="0"/>
          </a:p>
        </p:txBody>
      </p:sp>
      <p:sp>
        <p:nvSpPr>
          <p:cNvPr id="199" name="Google Shape;19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1" lang="en-US" altLang="ja-JP" sz="1200" dirty="0">
                <a:solidFill>
                  <a:schemeClr val="tx1"/>
                </a:solidFill>
                <a:latin typeface="游ゴシック Medium" panose="020B0500000000000000" pitchFamily="50" charset="-128"/>
                <a:ea typeface="游ゴシック Medium" panose="020B0500000000000000" pitchFamily="50" charset="-128"/>
              </a:rPr>
              <a:t>Zookeeper</a:t>
            </a:r>
            <a:r>
              <a:rPr kumimoji="1" lang="ja-JP" altLang="en-US" sz="1200" dirty="0">
                <a:solidFill>
                  <a:schemeClr val="tx1"/>
                </a:solidFill>
                <a:latin typeface="游ゴシック Medium" panose="020B0500000000000000" pitchFamily="50" charset="-128"/>
                <a:ea typeface="游ゴシック Medium" panose="020B0500000000000000" pitchFamily="50" charset="-128"/>
              </a:rPr>
              <a:t>がたくさん無駄な</a:t>
            </a:r>
            <a:r>
              <a:rPr kumimoji="1" lang="en-US" altLang="ja-JP" sz="1200" dirty="0">
                <a:solidFill>
                  <a:schemeClr val="tx1"/>
                </a:solidFill>
                <a:latin typeface="游ゴシック Medium" panose="020B0500000000000000" pitchFamily="50" charset="-128"/>
                <a:ea typeface="游ゴシック Medium" panose="020B0500000000000000" pitchFamily="50" charset="-128"/>
              </a:rPr>
              <a:t>warn</a:t>
            </a:r>
            <a:r>
              <a:rPr kumimoji="1" lang="ja-JP" altLang="en-US" sz="1200" dirty="0">
                <a:solidFill>
                  <a:schemeClr val="tx1"/>
                </a:solidFill>
                <a:latin typeface="游ゴシック Medium" panose="020B0500000000000000" pitchFamily="50" charset="-128"/>
                <a:ea typeface="游ゴシック Medium" panose="020B0500000000000000" pitchFamily="50" charset="-128"/>
              </a:rPr>
              <a:t>メッセージを出している</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1" lang="ja-JP" altLang="en-US" dirty="0">
                <a:solidFill>
                  <a:schemeClr val="tx1"/>
                </a:solidFill>
                <a:latin typeface="游ゴシック Medium" panose="020B0500000000000000" pitchFamily="50" charset="-128"/>
                <a:ea typeface="游ゴシック Medium" panose="020B0500000000000000" pitchFamily="50" charset="-128"/>
              </a:rPr>
              <a:t>閾値が</a:t>
            </a:r>
            <a:r>
              <a:rPr kumimoji="1" lang="en-US" altLang="ja-JP" dirty="0">
                <a:solidFill>
                  <a:schemeClr val="tx1"/>
                </a:solidFill>
                <a:latin typeface="游ゴシック Medium" panose="020B0500000000000000" pitchFamily="50" charset="-128"/>
                <a:ea typeface="游ゴシック Medium" panose="020B0500000000000000" pitchFamily="50" charset="-128"/>
              </a:rPr>
              <a:t>error</a:t>
            </a:r>
            <a:r>
              <a:rPr kumimoji="1" lang="ja-JP" altLang="en-US" dirty="0">
                <a:solidFill>
                  <a:schemeClr val="tx1"/>
                </a:solidFill>
                <a:latin typeface="游ゴシック Medium" panose="020B0500000000000000" pitchFamily="50" charset="-128"/>
                <a:ea typeface="游ゴシック Medium" panose="020B0500000000000000" pitchFamily="50" charset="-128"/>
              </a:rPr>
              <a:t>に設定されているせいで</a:t>
            </a:r>
            <a:r>
              <a:rPr kumimoji="1" lang="en-US" altLang="ja-JP" dirty="0" err="1">
                <a:solidFill>
                  <a:schemeClr val="tx1"/>
                </a:solidFill>
                <a:latin typeface="游ゴシック Medium" panose="020B0500000000000000" pitchFamily="50" charset="-128"/>
                <a:ea typeface="游ゴシック Medium" panose="020B0500000000000000" pitchFamily="50" charset="-128"/>
              </a:rPr>
              <a:t>Zk</a:t>
            </a:r>
            <a:r>
              <a:rPr kumimoji="1" lang="en-US" altLang="ja-JP" dirty="0">
                <a:solidFill>
                  <a:schemeClr val="tx1"/>
                </a:solidFill>
                <a:latin typeface="游ゴシック Medium" panose="020B0500000000000000" pitchFamily="50" charset="-128"/>
                <a:ea typeface="游ゴシック Medium" panose="020B0500000000000000" pitchFamily="50" charset="-128"/>
              </a:rPr>
              <a:t> cluster</a:t>
            </a:r>
            <a:r>
              <a:rPr kumimoji="1" lang="ja-JP" altLang="en-US" dirty="0">
                <a:solidFill>
                  <a:schemeClr val="tx1"/>
                </a:solidFill>
                <a:latin typeface="游ゴシック Medium" panose="020B0500000000000000" pitchFamily="50" charset="-128"/>
                <a:ea typeface="游ゴシック Medium" panose="020B0500000000000000" pitchFamily="50" charset="-128"/>
              </a:rPr>
              <a:t>が動作しているかどうかわからなくなった。</a:t>
            </a:r>
            <a:r>
              <a:rPr kumimoji="1" lang="en-US" altLang="ja-JP" dirty="0">
                <a:solidFill>
                  <a:schemeClr val="tx1"/>
                </a:solidFill>
                <a:latin typeface="游ゴシック Medium" panose="020B0500000000000000" pitchFamily="50" charset="-128"/>
                <a:ea typeface="游ゴシック Medium" panose="020B0500000000000000" pitchFamily="50" charset="-128"/>
              </a:rPr>
              <a:t>INFO</a:t>
            </a:r>
            <a:r>
              <a:rPr kumimoji="1" lang="ja-JP" altLang="en-US" dirty="0">
                <a:solidFill>
                  <a:schemeClr val="tx1"/>
                </a:solidFill>
                <a:latin typeface="游ゴシック Medium" panose="020B0500000000000000" pitchFamily="50" charset="-128"/>
                <a:ea typeface="游ゴシック Medium" panose="020B0500000000000000" pitchFamily="50" charset="-128"/>
              </a:rPr>
              <a:t>はうるさいがベストかも</a:t>
            </a:r>
          </a:p>
          <a:p>
            <a:pPr marL="0" lvl="0" indent="0" algn="l" rtl="0">
              <a:spcBef>
                <a:spcPts val="0"/>
              </a:spcBef>
              <a:spcAft>
                <a:spcPts val="0"/>
              </a:spcAft>
              <a:buNone/>
            </a:pPr>
            <a:endParaRPr dirty="0"/>
          </a:p>
        </p:txBody>
      </p:sp>
      <p:sp>
        <p:nvSpPr>
          <p:cNvPr id="212" name="Google Shape;21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ltLang="en-US" dirty="0"/>
              <a:t>開発者はログレベル、閾値の調整、そしてそこにつながっている出力が重視していて、特に、閾値調整にてこずっていることがわかる。</a:t>
            </a:r>
            <a:endParaRPr lang="en-US" altLang="ja-JP" dirty="0"/>
          </a:p>
        </p:txBody>
      </p:sp>
      <p:sp>
        <p:nvSpPr>
          <p:cNvPr id="240" name="Google Shape;24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コミット単位の変更回数が全体の半分未満であったことから</a:t>
            </a:r>
            <a:endParaRPr lang="zh-CN" altLang="en-US" dirty="0"/>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10</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60016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ログ分に明確な担当はなく</a:t>
            </a:r>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11</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11457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54"/>
        <p:cNvGrpSpPr/>
        <p:nvPr/>
      </p:nvGrpSpPr>
      <p:grpSpPr>
        <a:xfrm>
          <a:off x="0" y="0"/>
          <a:ext cx="0" cy="0"/>
          <a:chOff x="0" y="0"/>
          <a:chExt cx="0" cy="0"/>
        </a:xfrm>
      </p:grpSpPr>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5"/>
          <p:cNvSpPr>
            <a:spLocks noGrp="1"/>
          </p:cNvSpPr>
          <p:nvPr>
            <p:ph type="pic" idx="2"/>
          </p:nvPr>
        </p:nvSpPr>
        <p:spPr>
          <a:xfrm>
            <a:off x="5183188" y="987425"/>
            <a:ext cx="6172200" cy="4873625"/>
          </a:xfrm>
          <a:prstGeom prst="rect">
            <a:avLst/>
          </a:prstGeom>
          <a:noFill/>
          <a:ln>
            <a:noFill/>
          </a:ln>
        </p:spPr>
      </p:sp>
      <p:sp>
        <p:nvSpPr>
          <p:cNvPr id="68" name="Google Shape;68;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4/relationships/chartEx" Target="../charts/chartEx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ja-JP" altLang="en-US" sz="4000" b="1" dirty="0"/>
              <a:t>繰り返し出力が変更されるログ文</a:t>
            </a:r>
            <a:br>
              <a:rPr lang="en-US" altLang="ja-JP" sz="4000" b="1" dirty="0"/>
            </a:br>
            <a:r>
              <a:rPr lang="ja-JP" altLang="en-US" sz="4000" b="1" dirty="0"/>
              <a:t>における管理状況の調査</a:t>
            </a:r>
            <a:endParaRPr lang="ja-JP" altLang="en-US" dirty="0"/>
          </a:p>
        </p:txBody>
      </p:sp>
      <p:sp>
        <p:nvSpPr>
          <p:cNvPr id="89" name="Google Shape;89;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chemeClr val="dk1"/>
              </a:buClr>
              <a:buSzPts val="2400"/>
              <a:buNone/>
            </a:pPr>
            <a:r>
              <a:rPr lang="ja-JP" altLang="en-US" dirty="0"/>
              <a:t>肥後研究室</a:t>
            </a:r>
            <a:endParaRPr lang="en-US" altLang="ja-JP" dirty="0"/>
          </a:p>
          <a:p>
            <a:pPr marL="0" lvl="0" indent="0" algn="ctr" rtl="0">
              <a:lnSpc>
                <a:spcPct val="90000"/>
              </a:lnSpc>
              <a:spcBef>
                <a:spcPts val="1000"/>
              </a:spcBef>
              <a:spcAft>
                <a:spcPts val="0"/>
              </a:spcAft>
              <a:buClr>
                <a:schemeClr val="dk1"/>
              </a:buClr>
              <a:buSzPts val="2400"/>
              <a:buNone/>
            </a:pPr>
            <a:r>
              <a:rPr lang="ja-JP" dirty="0"/>
              <a:t>柏原　大地</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2;p9">
            <a:extLst>
              <a:ext uri="{FF2B5EF4-FFF2-40B4-BE49-F238E27FC236}">
                <a16:creationId xmlns:a16="http://schemas.microsoft.com/office/drawing/2014/main" id="{21136BF8-9CCC-4173-A1B0-D31349A84906}"/>
              </a:ext>
            </a:extLst>
          </p:cNvPr>
          <p:cNvSpPr txBox="1"/>
          <p:nvPr/>
        </p:nvSpPr>
        <p:spPr>
          <a:xfrm>
            <a:off x="838199" y="300903"/>
            <a:ext cx="10872385" cy="1058386"/>
          </a:xfrm>
          <a:prstGeom prst="rect">
            <a:avLst/>
          </a:prstGeom>
          <a:noFill/>
          <a:ln>
            <a:noFill/>
          </a:ln>
        </p:spPr>
        <p:txBody>
          <a:bodyPr spcFirstLastPara="1" wrap="square" lIns="91425" tIns="45700" rIns="91425" bIns="45700" anchor="ctr" anchorCtr="0">
            <a:normAutofit/>
          </a:bodyPr>
          <a:lstStyle/>
          <a:p>
            <a:pPr>
              <a:lnSpc>
                <a:spcPct val="90000"/>
              </a:lnSpc>
              <a:buClr>
                <a:schemeClr val="dk1"/>
              </a:buClr>
              <a:buSzPts val="3600"/>
            </a:pPr>
            <a:r>
              <a:rPr lang="en-US" altLang="ja-JP" sz="3200" dirty="0">
                <a:solidFill>
                  <a:schemeClr val="dk1"/>
                </a:solidFill>
                <a:latin typeface="Arial"/>
                <a:ea typeface="Arial"/>
                <a:cs typeface="Arial"/>
                <a:sym typeface="Arial"/>
              </a:rPr>
              <a:t>RQ1</a:t>
            </a:r>
            <a:r>
              <a:rPr lang="ja-JP" altLang="en-US" sz="3200" dirty="0">
                <a:solidFill>
                  <a:schemeClr val="dk1"/>
                </a:solidFill>
                <a:latin typeface="Arial"/>
                <a:ea typeface="Arial"/>
                <a:cs typeface="Arial"/>
                <a:sym typeface="Arial"/>
              </a:rPr>
              <a:t>：</a:t>
            </a:r>
            <a:r>
              <a:rPr lang="ja-JP" altLang="en-US" sz="3200" dirty="0">
                <a:solidFill>
                  <a:schemeClr val="dk1"/>
                </a:solidFill>
              </a:rPr>
              <a:t>繰り返し出力が変更されるログ文の，ある変更から次の変更までの期間はどのようになっているか</a:t>
            </a:r>
            <a:endParaRPr lang="en-US" altLang="ja-JP" sz="3200" dirty="0">
              <a:solidFill>
                <a:schemeClr val="dk1"/>
              </a:solidFill>
            </a:endParaRPr>
          </a:p>
        </p:txBody>
      </p:sp>
      <p:sp>
        <p:nvSpPr>
          <p:cNvPr id="2" name="テキスト ボックス 1">
            <a:extLst>
              <a:ext uri="{FF2B5EF4-FFF2-40B4-BE49-F238E27FC236}">
                <a16:creationId xmlns:a16="http://schemas.microsoft.com/office/drawing/2014/main" id="{6148F803-6CD7-4B8F-B81E-F3D15ACF53CF}"/>
              </a:ext>
            </a:extLst>
          </p:cNvPr>
          <p:cNvSpPr txBox="1"/>
          <p:nvPr/>
        </p:nvSpPr>
        <p:spPr>
          <a:xfrm>
            <a:off x="7227794" y="1460499"/>
            <a:ext cx="4482791" cy="3539430"/>
          </a:xfrm>
          <a:prstGeom prst="rect">
            <a:avLst/>
          </a:prstGeom>
          <a:noFill/>
        </p:spPr>
        <p:txBody>
          <a:bodyPr wrap="square" rtlCol="0">
            <a:spAutoFit/>
          </a:bodyPr>
          <a:lstStyle/>
          <a:p>
            <a:pPr marL="285750" indent="-285750">
              <a:buFont typeface="Arial" panose="020B0604020202020204" pitchFamily="34" charset="0"/>
              <a:buChar char="•"/>
            </a:pPr>
            <a:r>
              <a:rPr lang="ja-JP" altLang="en-US" sz="2800" dirty="0">
                <a:latin typeface="游ゴシック Medium" panose="020B0500000000000000" pitchFamily="50" charset="-128"/>
                <a:ea typeface="游ゴシック Medium" panose="020B0500000000000000" pitchFamily="50" charset="-128"/>
              </a:rPr>
              <a:t>平均：</a:t>
            </a:r>
            <a:r>
              <a:rPr lang="en-US" altLang="ja-JP" sz="2800" dirty="0">
                <a:latin typeface="游ゴシック Medium" panose="020B0500000000000000" pitchFamily="50" charset="-128"/>
                <a:ea typeface="游ゴシック Medium" panose="020B0500000000000000" pitchFamily="50" charset="-128"/>
              </a:rPr>
              <a:t>132</a:t>
            </a:r>
            <a:r>
              <a:rPr lang="ja-JP" altLang="en-US" sz="2800" dirty="0">
                <a:latin typeface="游ゴシック Medium" panose="020B0500000000000000" pitchFamily="50" charset="-128"/>
                <a:ea typeface="游ゴシック Medium" panose="020B0500000000000000" pitchFamily="50" charset="-128"/>
              </a:rPr>
              <a:t>日</a:t>
            </a:r>
            <a:endParaRPr lang="en-US" altLang="ja-JP" sz="2800" dirty="0">
              <a:latin typeface="游ゴシック Medium" panose="020B0500000000000000" pitchFamily="50" charset="-128"/>
              <a:ea typeface="游ゴシック Medium" panose="020B0500000000000000" pitchFamily="50" charset="-128"/>
            </a:endParaRPr>
          </a:p>
          <a:p>
            <a:pPr marL="285750" indent="-285750">
              <a:buFont typeface="Arial" panose="020B0604020202020204" pitchFamily="34" charset="0"/>
              <a:buChar char="•"/>
            </a:pPr>
            <a:r>
              <a:rPr lang="ja-JP" altLang="en-US" sz="2800" dirty="0">
                <a:latin typeface="游ゴシック Medium" panose="020B0500000000000000" pitchFamily="50" charset="-128"/>
                <a:ea typeface="游ゴシック Medium" panose="020B0500000000000000" pitchFamily="50" charset="-128"/>
              </a:rPr>
              <a:t>二週間以内の変更：</a:t>
            </a:r>
            <a:r>
              <a:rPr lang="en-US" altLang="ja-JP" sz="2800" dirty="0">
                <a:latin typeface="游ゴシック Medium" panose="020B0500000000000000" pitchFamily="50" charset="-128"/>
                <a:ea typeface="游ゴシック Medium" panose="020B0500000000000000" pitchFamily="50" charset="-128"/>
              </a:rPr>
              <a:t>29%</a:t>
            </a:r>
          </a:p>
          <a:p>
            <a:pPr marL="285750" indent="-285750">
              <a:buFont typeface="Arial" panose="020B0604020202020204" pitchFamily="34" charset="0"/>
              <a:buChar char="•"/>
            </a:pPr>
            <a:r>
              <a:rPr lang="en-US" altLang="zh-CN" sz="2800" dirty="0">
                <a:latin typeface="游ゴシック Medium" panose="020B0500000000000000" pitchFamily="50" charset="-128"/>
                <a:ea typeface="游ゴシック Medium" panose="020B0500000000000000" pitchFamily="50" charset="-128"/>
              </a:rPr>
              <a:t>17%</a:t>
            </a:r>
            <a:r>
              <a:rPr lang="ja-JP" altLang="en-US" sz="2800" dirty="0">
                <a:latin typeface="游ゴシック Medium" panose="020B0500000000000000" pitchFamily="50" charset="-128"/>
                <a:ea typeface="游ゴシック Medium" panose="020B0500000000000000" pitchFamily="50" charset="-128"/>
              </a:rPr>
              <a:t>の変更は</a:t>
            </a:r>
            <a:r>
              <a:rPr lang="en-US" altLang="ja-JP" sz="2800" dirty="0">
                <a:latin typeface="游ゴシック Medium" panose="020B0500000000000000" pitchFamily="50" charset="-128"/>
                <a:ea typeface="游ゴシック Medium" panose="020B0500000000000000" pitchFamily="50" charset="-128"/>
              </a:rPr>
              <a:t>126</a:t>
            </a:r>
            <a:r>
              <a:rPr lang="ja-JP" altLang="en-US" sz="2800" dirty="0">
                <a:latin typeface="游ゴシック Medium" panose="020B0500000000000000" pitchFamily="50" charset="-128"/>
                <a:ea typeface="游ゴシック Medium" panose="020B0500000000000000" pitchFamily="50" charset="-128"/>
              </a:rPr>
              <a:t>日以上</a:t>
            </a:r>
            <a:endParaRPr lang="en-US" altLang="ja-JP" sz="2800" dirty="0">
              <a:latin typeface="游ゴシック Medium" panose="020B0500000000000000" pitchFamily="50" charset="-128"/>
              <a:ea typeface="游ゴシック Medium" panose="020B0500000000000000" pitchFamily="50" charset="-128"/>
            </a:endParaRPr>
          </a:p>
          <a:p>
            <a:pPr marL="285750" indent="-285750">
              <a:buFont typeface="Arial" panose="020B0604020202020204" pitchFamily="34" charset="0"/>
              <a:buChar char="•"/>
            </a:pPr>
            <a:endParaRPr lang="en-US" altLang="zh-CN" sz="2800" dirty="0">
              <a:latin typeface="游ゴシック Medium" panose="020B0500000000000000" pitchFamily="50" charset="-128"/>
              <a:ea typeface="游ゴシック Medium" panose="020B0500000000000000" pitchFamily="50" charset="-128"/>
            </a:endParaRPr>
          </a:p>
          <a:p>
            <a:pPr marL="285750" indent="-285750" algn="just">
              <a:buFont typeface="Arial" panose="020B0604020202020204" pitchFamily="34" charset="0"/>
              <a:buChar char="•"/>
            </a:pPr>
            <a:r>
              <a:rPr lang="ja-JP" altLang="en-US" sz="2800" dirty="0">
                <a:latin typeface="游ゴシック Medium" panose="020B0500000000000000" pitchFamily="50" charset="-128"/>
                <a:ea typeface="游ゴシック Medium" panose="020B0500000000000000" pitchFamily="50" charset="-128"/>
              </a:rPr>
              <a:t>一回のコミットで複数の修正を行う傾向がある</a:t>
            </a:r>
            <a:endParaRPr lang="en-US" altLang="ja-JP" sz="2800" dirty="0">
              <a:latin typeface="游ゴシック Medium" panose="020B0500000000000000" pitchFamily="50" charset="-128"/>
              <a:ea typeface="游ゴシック Medium" panose="020B0500000000000000" pitchFamily="50" charset="-128"/>
            </a:endParaRPr>
          </a:p>
          <a:p>
            <a:pPr marL="285750" indent="-285750" algn="just">
              <a:buFont typeface="Arial" panose="020B0604020202020204" pitchFamily="34" charset="0"/>
              <a:buChar char="•"/>
            </a:pPr>
            <a:r>
              <a:rPr lang="ja-JP" altLang="en-US" sz="2800" dirty="0">
                <a:latin typeface="游ゴシック Medium" panose="020B0500000000000000" pitchFamily="50" charset="-128"/>
                <a:ea typeface="游ゴシック Medium" panose="020B0500000000000000" pitchFamily="50" charset="-128"/>
              </a:rPr>
              <a:t>多数のログ文は再変更</a:t>
            </a:r>
            <a:br>
              <a:rPr lang="en-US" altLang="ja-JP" sz="2800" dirty="0">
                <a:latin typeface="游ゴシック Medium" panose="020B0500000000000000" pitchFamily="50" charset="-128"/>
                <a:ea typeface="游ゴシック Medium" panose="020B0500000000000000" pitchFamily="50" charset="-128"/>
              </a:rPr>
            </a:br>
            <a:r>
              <a:rPr lang="ja-JP" altLang="en-US" sz="2800" dirty="0">
                <a:latin typeface="游ゴシック Medium" panose="020B0500000000000000" pitchFamily="50" charset="-128"/>
                <a:ea typeface="游ゴシック Medium" panose="020B0500000000000000" pitchFamily="50" charset="-128"/>
              </a:rPr>
              <a:t>までの期間が短い</a:t>
            </a:r>
            <a:endParaRPr lang="en-US" altLang="zh-CN" sz="2800" dirty="0">
              <a:latin typeface="游ゴシック Medium" panose="020B0500000000000000" pitchFamily="50" charset="-128"/>
              <a:ea typeface="游ゴシック Medium" panose="020B0500000000000000" pitchFamily="50" charset="-128"/>
            </a:endParaRPr>
          </a:p>
        </p:txBody>
      </p:sp>
      <mc:AlternateContent xmlns:mc="http://schemas.openxmlformats.org/markup-compatibility/2006" xmlns:cx1="http://schemas.microsoft.com/office/drawing/2015/9/8/chartex">
        <mc:Choice Requires="cx1">
          <p:graphicFrame>
            <p:nvGraphicFramePr>
              <p:cNvPr id="8" name="グラフ 7">
                <a:extLst>
                  <a:ext uri="{FF2B5EF4-FFF2-40B4-BE49-F238E27FC236}">
                    <a16:creationId xmlns:a16="http://schemas.microsoft.com/office/drawing/2014/main" id="{92902F8B-2C24-4E59-A82B-DF44FC1DDEF7}"/>
                  </a:ext>
                </a:extLst>
              </p:cNvPr>
              <p:cNvGraphicFramePr/>
              <p:nvPr>
                <p:extLst>
                  <p:ext uri="{D42A27DB-BD31-4B8C-83A1-F6EECF244321}">
                    <p14:modId xmlns:p14="http://schemas.microsoft.com/office/powerpoint/2010/main" val="2108827569"/>
                  </p:ext>
                </p:extLst>
              </p:nvPr>
            </p:nvGraphicFramePr>
            <p:xfrm>
              <a:off x="838200" y="1460499"/>
              <a:ext cx="6389594" cy="4792383"/>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8" name="グラフ 7">
                <a:extLst>
                  <a:ext uri="{FF2B5EF4-FFF2-40B4-BE49-F238E27FC236}">
                    <a16:creationId xmlns:a16="http://schemas.microsoft.com/office/drawing/2014/main" id="{92902F8B-2C24-4E59-A82B-DF44FC1DDEF7}"/>
                  </a:ext>
                </a:extLst>
              </p:cNvPr>
              <p:cNvPicPr>
                <a:picLocks noGrp="1" noRot="1" noChangeAspect="1" noMove="1" noResize="1" noEditPoints="1" noAdjustHandles="1" noChangeArrowheads="1" noChangeShapeType="1"/>
              </p:cNvPicPr>
              <p:nvPr/>
            </p:nvPicPr>
            <p:blipFill>
              <a:blip r:embed="rId4"/>
              <a:stretch>
                <a:fillRect/>
              </a:stretch>
            </p:blipFill>
            <p:spPr>
              <a:xfrm>
                <a:off x="838200" y="1460499"/>
                <a:ext cx="6389594" cy="4792383"/>
              </a:xfrm>
              <a:prstGeom prst="rect">
                <a:avLst/>
              </a:prstGeom>
            </p:spPr>
          </p:pic>
        </mc:Fallback>
      </mc:AlternateContent>
      <p:sp>
        <p:nvSpPr>
          <p:cNvPr id="3" name="スライド番号プレースホルダー 2">
            <a:extLst>
              <a:ext uri="{FF2B5EF4-FFF2-40B4-BE49-F238E27FC236}">
                <a16:creationId xmlns:a16="http://schemas.microsoft.com/office/drawing/2014/main" id="{6E9A1AE1-ABCA-494A-BC6B-802E0D5B9D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10</a:t>
            </a:fld>
            <a:endParaRPr lang="ja-JP" altLang="en-US"/>
          </a:p>
        </p:txBody>
      </p:sp>
    </p:spTree>
    <p:extLst>
      <p:ext uri="{BB962C8B-B14F-4D97-AF65-F5344CB8AC3E}">
        <p14:creationId xmlns:p14="http://schemas.microsoft.com/office/powerpoint/2010/main" val="2537976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42;p9">
            <a:extLst>
              <a:ext uri="{FF2B5EF4-FFF2-40B4-BE49-F238E27FC236}">
                <a16:creationId xmlns:a16="http://schemas.microsoft.com/office/drawing/2014/main" id="{D100A018-C16E-B55B-FABE-9B34D44750B9}"/>
              </a:ext>
            </a:extLst>
          </p:cNvPr>
          <p:cNvSpPr txBox="1"/>
          <p:nvPr/>
        </p:nvSpPr>
        <p:spPr>
          <a:xfrm>
            <a:off x="838200" y="128059"/>
            <a:ext cx="10515600" cy="1058386"/>
          </a:xfrm>
          <a:prstGeom prst="rect">
            <a:avLst/>
          </a:prstGeom>
          <a:noFill/>
          <a:ln>
            <a:noFill/>
          </a:ln>
        </p:spPr>
        <p:txBody>
          <a:bodyPr spcFirstLastPara="1" wrap="square" lIns="91425" tIns="45700" rIns="91425" bIns="45700" anchor="ctr" anchorCtr="0">
            <a:normAutofit lnSpcReduction="10000"/>
          </a:bodyPr>
          <a:lstStyle/>
          <a:p>
            <a:pPr marR="0" lvl="0" algn="l" rtl="0">
              <a:spcBef>
                <a:spcPts val="0"/>
              </a:spcBef>
              <a:spcAft>
                <a:spcPts val="0"/>
              </a:spcAft>
            </a:pPr>
            <a:r>
              <a:rPr lang="en-US" altLang="ja-JP" sz="3200" dirty="0">
                <a:solidFill>
                  <a:schemeClr val="dk1"/>
                </a:solidFill>
              </a:rPr>
              <a:t>RQ2: </a:t>
            </a:r>
            <a:r>
              <a:rPr lang="ja-JP" altLang="en-US" sz="3200" dirty="0">
                <a:solidFill>
                  <a:schemeClr val="dk1"/>
                </a:solidFill>
              </a:rPr>
              <a:t>繰り返し出力を変更したのは同じ開発者による</a:t>
            </a:r>
            <a:br>
              <a:rPr lang="en-US" altLang="ja-JP" sz="3200" dirty="0">
                <a:solidFill>
                  <a:schemeClr val="dk1"/>
                </a:solidFill>
              </a:rPr>
            </a:br>
            <a:r>
              <a:rPr lang="ja-JP" altLang="en-US" sz="3200" dirty="0">
                <a:solidFill>
                  <a:schemeClr val="dk1"/>
                </a:solidFill>
              </a:rPr>
              <a:t>ものか</a:t>
            </a:r>
            <a:endParaRPr lang="en-US" altLang="ja-JP" sz="3200" dirty="0">
              <a:solidFill>
                <a:schemeClr val="dk1"/>
              </a:solidFill>
            </a:endParaRPr>
          </a:p>
        </p:txBody>
      </p:sp>
      <p:graphicFrame>
        <p:nvGraphicFramePr>
          <p:cNvPr id="3" name="表 2">
            <a:extLst>
              <a:ext uri="{FF2B5EF4-FFF2-40B4-BE49-F238E27FC236}">
                <a16:creationId xmlns:a16="http://schemas.microsoft.com/office/drawing/2014/main" id="{7FDA00B7-42CB-414D-A7EC-360CBF073C85}"/>
              </a:ext>
            </a:extLst>
          </p:cNvPr>
          <p:cNvGraphicFramePr>
            <a:graphicFrameLocks noGrp="1"/>
          </p:cNvGraphicFramePr>
          <p:nvPr>
            <p:extLst>
              <p:ext uri="{D42A27DB-BD31-4B8C-83A1-F6EECF244321}">
                <p14:modId xmlns:p14="http://schemas.microsoft.com/office/powerpoint/2010/main" val="3359643121"/>
              </p:ext>
            </p:extLst>
          </p:nvPr>
        </p:nvGraphicFramePr>
        <p:xfrm>
          <a:off x="1165115" y="1379320"/>
          <a:ext cx="3312986" cy="1992528"/>
        </p:xfrm>
        <a:graphic>
          <a:graphicData uri="http://schemas.openxmlformats.org/drawingml/2006/table">
            <a:tbl>
              <a:tblPr firstRow="1">
                <a:tableStyleId>{5C22544A-7EE6-4342-B048-85BDC9FD1C3A}</a:tableStyleId>
              </a:tblPr>
              <a:tblGrid>
                <a:gridCol w="1656493">
                  <a:extLst>
                    <a:ext uri="{9D8B030D-6E8A-4147-A177-3AD203B41FA5}">
                      <a16:colId xmlns:a16="http://schemas.microsoft.com/office/drawing/2014/main" val="1820926781"/>
                    </a:ext>
                  </a:extLst>
                </a:gridCol>
                <a:gridCol w="1656493">
                  <a:extLst>
                    <a:ext uri="{9D8B030D-6E8A-4147-A177-3AD203B41FA5}">
                      <a16:colId xmlns:a16="http://schemas.microsoft.com/office/drawing/2014/main" val="1399002635"/>
                    </a:ext>
                  </a:extLst>
                </a:gridCol>
              </a:tblGrid>
              <a:tr h="664176">
                <a:tc>
                  <a:txBody>
                    <a:bodyPr/>
                    <a:lstStyle/>
                    <a:p>
                      <a:pPr algn="ctr" fontAlgn="ctr"/>
                      <a:r>
                        <a:rPr lang="ja-JP" altLang="en-US" sz="2400" b="1" i="0" u="none" strike="noStrike" dirty="0">
                          <a:solidFill>
                            <a:schemeClr val="bg1"/>
                          </a:solidFill>
                          <a:effectLst/>
                          <a:latin typeface="等线" panose="02010600030101010101" pitchFamily="2" charset="-122"/>
                          <a:ea typeface="等线" panose="02010600030101010101" pitchFamily="2" charset="-122"/>
                        </a:rPr>
                        <a:t>同じ人か</a:t>
                      </a:r>
                      <a:endParaRPr lang="zh-CN" altLang="en-US" sz="2400" b="1" i="0" u="none" strike="noStrike" dirty="0">
                        <a:solidFill>
                          <a:schemeClr val="bg1"/>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ja-JP" altLang="en-US" sz="2400" b="1" i="0" u="none" strike="noStrike" dirty="0">
                          <a:solidFill>
                            <a:schemeClr val="bg1"/>
                          </a:solidFill>
                          <a:effectLst/>
                          <a:latin typeface="游ゴシック Medium" panose="020B0500000000000000" pitchFamily="50" charset="-128"/>
                          <a:ea typeface="游ゴシック Medium" panose="020B0500000000000000" pitchFamily="50" charset="-128"/>
                        </a:rPr>
                        <a:t>変更系列</a:t>
                      </a:r>
                      <a:endParaRPr lang="zh-CN" altLang="en-US" sz="2400" b="1" i="0" u="none" strike="noStrike" dirty="0">
                        <a:solidFill>
                          <a:schemeClr val="bg1"/>
                        </a:solidFill>
                        <a:effectLst/>
                        <a:latin typeface="游ゴシック Medium" panose="020B0500000000000000" pitchFamily="50" charset="-128"/>
                        <a:ea typeface="游ゴシック Medium" panose="020B0500000000000000" pitchFamily="50" charset="-128"/>
                      </a:endParaRPr>
                    </a:p>
                  </a:txBody>
                  <a:tcPr marL="0" marR="0" marT="0" marB="0" anchor="ctr"/>
                </a:tc>
                <a:extLst>
                  <a:ext uri="{0D108BD9-81ED-4DB2-BD59-A6C34878D82A}">
                    <a16:rowId xmlns:a16="http://schemas.microsoft.com/office/drawing/2014/main" val="277566410"/>
                  </a:ext>
                </a:extLst>
              </a:tr>
              <a:tr h="664176">
                <a:tc>
                  <a:txBody>
                    <a:bodyPr/>
                    <a:lstStyle/>
                    <a:p>
                      <a:pPr algn="ctr" fontAlgn="ctr"/>
                      <a:r>
                        <a:rPr lang="en-US" sz="2400" u="none" strike="noStrike" dirty="0">
                          <a:effectLst/>
                        </a:rPr>
                        <a:t>yes</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zh-CN" sz="2400" u="none" strike="noStrike" dirty="0">
                          <a:effectLst/>
                        </a:rPr>
                        <a:t>3</a:t>
                      </a:r>
                      <a:endParaRPr lang="en-US" altLang="zh-CN" sz="24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ctr"/>
                </a:tc>
                <a:extLst>
                  <a:ext uri="{0D108BD9-81ED-4DB2-BD59-A6C34878D82A}">
                    <a16:rowId xmlns:a16="http://schemas.microsoft.com/office/drawing/2014/main" val="897266724"/>
                  </a:ext>
                </a:extLst>
              </a:tr>
              <a:tr h="664176">
                <a:tc>
                  <a:txBody>
                    <a:bodyPr/>
                    <a:lstStyle/>
                    <a:p>
                      <a:pPr algn="ctr" fontAlgn="ctr"/>
                      <a:r>
                        <a:rPr lang="en-US" sz="2400" u="none" strike="noStrike" dirty="0">
                          <a:effectLst/>
                        </a:rPr>
                        <a:t>no</a:t>
                      </a:r>
                      <a:endParaRPr 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zh-CN" sz="2400" u="none" strike="noStrike" dirty="0">
                          <a:effectLst/>
                        </a:rPr>
                        <a:t>16</a:t>
                      </a:r>
                      <a:endParaRPr lang="en-US" altLang="zh-CN" sz="24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ctr"/>
                </a:tc>
                <a:extLst>
                  <a:ext uri="{0D108BD9-81ED-4DB2-BD59-A6C34878D82A}">
                    <a16:rowId xmlns:a16="http://schemas.microsoft.com/office/drawing/2014/main" val="1136228484"/>
                  </a:ext>
                </a:extLst>
              </a:tr>
            </a:tbl>
          </a:graphicData>
        </a:graphic>
      </p:graphicFrame>
      <p:graphicFrame>
        <p:nvGraphicFramePr>
          <p:cNvPr id="4" name="表 3">
            <a:extLst>
              <a:ext uri="{FF2B5EF4-FFF2-40B4-BE49-F238E27FC236}">
                <a16:creationId xmlns:a16="http://schemas.microsoft.com/office/drawing/2014/main" id="{F13584F0-F0EF-4B9E-A2EB-850BF6C4694B}"/>
              </a:ext>
            </a:extLst>
          </p:cNvPr>
          <p:cNvGraphicFramePr>
            <a:graphicFrameLocks noGrp="1"/>
          </p:cNvGraphicFramePr>
          <p:nvPr>
            <p:extLst>
              <p:ext uri="{D42A27DB-BD31-4B8C-83A1-F6EECF244321}">
                <p14:modId xmlns:p14="http://schemas.microsoft.com/office/powerpoint/2010/main" val="2462825946"/>
              </p:ext>
            </p:extLst>
          </p:nvPr>
        </p:nvGraphicFramePr>
        <p:xfrm>
          <a:off x="7017264" y="1379320"/>
          <a:ext cx="3448910" cy="2950176"/>
        </p:xfrm>
        <a:graphic>
          <a:graphicData uri="http://schemas.openxmlformats.org/drawingml/2006/table">
            <a:tbl>
              <a:tblPr firstRow="1">
                <a:tableStyleId>{5C22544A-7EE6-4342-B048-85BDC9FD1C3A}</a:tableStyleId>
              </a:tblPr>
              <a:tblGrid>
                <a:gridCol w="1724455">
                  <a:extLst>
                    <a:ext uri="{9D8B030D-6E8A-4147-A177-3AD203B41FA5}">
                      <a16:colId xmlns:a16="http://schemas.microsoft.com/office/drawing/2014/main" val="2119767332"/>
                    </a:ext>
                  </a:extLst>
                </a:gridCol>
                <a:gridCol w="1724455">
                  <a:extLst>
                    <a:ext uri="{9D8B030D-6E8A-4147-A177-3AD203B41FA5}">
                      <a16:colId xmlns:a16="http://schemas.microsoft.com/office/drawing/2014/main" val="54388259"/>
                    </a:ext>
                  </a:extLst>
                </a:gridCol>
              </a:tblGrid>
              <a:tr h="553158">
                <a:tc>
                  <a:txBody>
                    <a:bodyPr/>
                    <a:lstStyle/>
                    <a:p>
                      <a:pPr algn="ctr" fontAlgn="ctr"/>
                      <a:r>
                        <a:rPr lang="ja-JP" altLang="en-US" sz="2400" b="1" i="0" u="none" strike="noStrike" dirty="0">
                          <a:solidFill>
                            <a:schemeClr val="bg1"/>
                          </a:solidFill>
                          <a:effectLst/>
                          <a:latin typeface="游ゴシック Medium" panose="020B0500000000000000" pitchFamily="50" charset="-128"/>
                          <a:ea typeface="游ゴシック Medium" panose="020B0500000000000000" pitchFamily="50" charset="-128"/>
                        </a:rPr>
                        <a:t>人数</a:t>
                      </a:r>
                      <a:endParaRPr lang="zh-CN" altLang="en-US" sz="2400" b="1" i="0" u="none" strike="noStrike" dirty="0">
                        <a:solidFill>
                          <a:schemeClr val="bg1"/>
                        </a:solidFill>
                        <a:effectLst/>
                        <a:latin typeface="游ゴシック Medium" panose="020B0500000000000000" pitchFamily="50" charset="-128"/>
                        <a:ea typeface="游ゴシック Medium" panose="020B0500000000000000" pitchFamily="50" charset="-128"/>
                      </a:endParaRPr>
                    </a:p>
                  </a:txBody>
                  <a:tcPr marL="0" marR="0" marT="0" marB="0" anchor="ctr"/>
                </a:tc>
                <a:tc>
                  <a:txBody>
                    <a:bodyPr/>
                    <a:lstStyle/>
                    <a:p>
                      <a:pPr algn="ctr" fontAlgn="ctr"/>
                      <a:r>
                        <a:rPr lang="ja-JP" altLang="en-US" sz="2400" b="1" i="0" u="none" strike="noStrike" dirty="0">
                          <a:solidFill>
                            <a:schemeClr val="bg1"/>
                          </a:solidFill>
                          <a:effectLst/>
                          <a:latin typeface="游ゴシック Medium" panose="020B0500000000000000" pitchFamily="50" charset="-128"/>
                          <a:ea typeface="游ゴシック Medium" panose="020B0500000000000000" pitchFamily="50" charset="-128"/>
                        </a:rPr>
                        <a:t>内訳</a:t>
                      </a:r>
                      <a:endParaRPr lang="en-US" sz="2400" b="1" i="0" u="none" strike="noStrike" dirty="0">
                        <a:solidFill>
                          <a:schemeClr val="bg1"/>
                        </a:solidFill>
                        <a:effectLst/>
                        <a:latin typeface="游ゴシック Medium" panose="020B0500000000000000" pitchFamily="50" charset="-128"/>
                        <a:ea typeface="游ゴシック Medium" panose="020B0500000000000000" pitchFamily="50" charset="-128"/>
                      </a:endParaRPr>
                    </a:p>
                  </a:txBody>
                  <a:tcPr marL="0" marR="0" marT="0" marB="0" anchor="ctr"/>
                </a:tc>
                <a:extLst>
                  <a:ext uri="{0D108BD9-81ED-4DB2-BD59-A6C34878D82A}">
                    <a16:rowId xmlns:a16="http://schemas.microsoft.com/office/drawing/2014/main" val="659156836"/>
                  </a:ext>
                </a:extLst>
              </a:tr>
              <a:tr h="553158">
                <a:tc>
                  <a:txBody>
                    <a:bodyPr/>
                    <a:lstStyle/>
                    <a:p>
                      <a:pPr algn="ctr" fontAlgn="ctr"/>
                      <a:r>
                        <a:rPr lang="en-US" altLang="zh-CN" sz="2400" u="none" strike="noStrike" dirty="0">
                          <a:effectLst/>
                        </a:rPr>
                        <a:t>2</a:t>
                      </a:r>
                      <a:endParaRPr lang="en-US" altLang="zh-CN" sz="24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altLang="zh-CN" sz="2400" u="none" strike="noStrike" dirty="0">
                          <a:effectLst/>
                        </a:rPr>
                        <a:t>4</a:t>
                      </a:r>
                      <a:endParaRPr lang="en-US" altLang="zh-CN" sz="24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ctr"/>
                </a:tc>
                <a:extLst>
                  <a:ext uri="{0D108BD9-81ED-4DB2-BD59-A6C34878D82A}">
                    <a16:rowId xmlns:a16="http://schemas.microsoft.com/office/drawing/2014/main" val="4060808565"/>
                  </a:ext>
                </a:extLst>
              </a:tr>
              <a:tr h="553158">
                <a:tc>
                  <a:txBody>
                    <a:bodyPr/>
                    <a:lstStyle/>
                    <a:p>
                      <a:pPr algn="ctr" fontAlgn="ctr"/>
                      <a:r>
                        <a:rPr lang="en-US" altLang="zh-CN" sz="2400" u="none" strike="noStrike" dirty="0">
                          <a:effectLst/>
                        </a:rPr>
                        <a:t>3</a:t>
                      </a:r>
                      <a:endParaRPr lang="en-US" altLang="zh-CN" sz="24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altLang="zh-CN" sz="2400" u="none" strike="noStrike" dirty="0">
                          <a:effectLst/>
                        </a:rPr>
                        <a:t>1</a:t>
                      </a:r>
                      <a:endParaRPr lang="en-US" altLang="zh-CN" sz="24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ctr"/>
                </a:tc>
                <a:extLst>
                  <a:ext uri="{0D108BD9-81ED-4DB2-BD59-A6C34878D82A}">
                    <a16:rowId xmlns:a16="http://schemas.microsoft.com/office/drawing/2014/main" val="1394023139"/>
                  </a:ext>
                </a:extLst>
              </a:tr>
              <a:tr h="430234">
                <a:tc>
                  <a:txBody>
                    <a:bodyPr/>
                    <a:lstStyle/>
                    <a:p>
                      <a:pPr algn="ctr" fontAlgn="ctr"/>
                      <a:r>
                        <a:rPr lang="en-US" altLang="zh-CN" sz="2400" u="none" strike="noStrike">
                          <a:effectLst/>
                        </a:rPr>
                        <a:t>4</a:t>
                      </a:r>
                      <a:endParaRPr lang="en-US" altLang="zh-CN" sz="24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altLang="zh-CN" sz="2400" u="none" strike="noStrike">
                          <a:effectLst/>
                        </a:rPr>
                        <a:t>0</a:t>
                      </a:r>
                      <a:endParaRPr lang="en-US" altLang="zh-CN" sz="24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extLst>
                  <a:ext uri="{0D108BD9-81ED-4DB2-BD59-A6C34878D82A}">
                    <a16:rowId xmlns:a16="http://schemas.microsoft.com/office/drawing/2014/main" val="72925181"/>
                  </a:ext>
                </a:extLst>
              </a:tr>
              <a:tr h="430234">
                <a:tc>
                  <a:txBody>
                    <a:bodyPr/>
                    <a:lstStyle/>
                    <a:p>
                      <a:pPr algn="ctr" fontAlgn="ctr"/>
                      <a:r>
                        <a:rPr lang="en-US" altLang="zh-CN" sz="2400" u="none" strike="noStrike" dirty="0">
                          <a:effectLst/>
                        </a:rPr>
                        <a:t>5</a:t>
                      </a:r>
                      <a:endParaRPr lang="en-US" altLang="zh-CN" sz="24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altLang="zh-CN" sz="2400" u="none" strike="noStrike">
                          <a:effectLst/>
                        </a:rPr>
                        <a:t>10</a:t>
                      </a:r>
                      <a:endParaRPr lang="en-US" altLang="zh-CN" sz="24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extLst>
                  <a:ext uri="{0D108BD9-81ED-4DB2-BD59-A6C34878D82A}">
                    <a16:rowId xmlns:a16="http://schemas.microsoft.com/office/drawing/2014/main" val="3635461500"/>
                  </a:ext>
                </a:extLst>
              </a:tr>
              <a:tr h="430234">
                <a:tc>
                  <a:txBody>
                    <a:bodyPr/>
                    <a:lstStyle/>
                    <a:p>
                      <a:pPr algn="ctr" fontAlgn="ctr"/>
                      <a:r>
                        <a:rPr lang="en-US" altLang="zh-CN" sz="2400" u="none" strike="noStrike">
                          <a:effectLst/>
                        </a:rPr>
                        <a:t>6</a:t>
                      </a:r>
                      <a:endParaRPr lang="en-US" altLang="zh-CN" sz="24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altLang="zh-CN" sz="2400" u="none" strike="noStrike" dirty="0">
                          <a:effectLst/>
                        </a:rPr>
                        <a:t>1</a:t>
                      </a:r>
                      <a:endParaRPr lang="en-US" altLang="zh-CN" sz="24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ctr"/>
                </a:tc>
                <a:extLst>
                  <a:ext uri="{0D108BD9-81ED-4DB2-BD59-A6C34878D82A}">
                    <a16:rowId xmlns:a16="http://schemas.microsoft.com/office/drawing/2014/main" val="2968830455"/>
                  </a:ext>
                </a:extLst>
              </a:tr>
            </a:tbl>
          </a:graphicData>
        </a:graphic>
      </p:graphicFrame>
      <p:sp>
        <p:nvSpPr>
          <p:cNvPr id="9" name="テキスト ボックス 8">
            <a:extLst>
              <a:ext uri="{FF2B5EF4-FFF2-40B4-BE49-F238E27FC236}">
                <a16:creationId xmlns:a16="http://schemas.microsoft.com/office/drawing/2014/main" id="{463EC8F0-A66F-4125-A714-458E04B46CE0}"/>
              </a:ext>
            </a:extLst>
          </p:cNvPr>
          <p:cNvSpPr txBox="1"/>
          <p:nvPr/>
        </p:nvSpPr>
        <p:spPr>
          <a:xfrm>
            <a:off x="838200" y="4704286"/>
            <a:ext cx="10583563" cy="172354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ja-JP" altLang="en-US" sz="2400" dirty="0">
                <a:latin typeface="游ゴシック Medium" panose="020B0500000000000000" pitchFamily="50" charset="-128"/>
                <a:ea typeface="游ゴシック Medium" panose="020B0500000000000000" pitchFamily="50" charset="-128"/>
              </a:rPr>
              <a:t>同じ編集者による変更は全体的に少なかった</a:t>
            </a:r>
            <a:endParaRPr lang="en-US" altLang="ja-JP" sz="2400" dirty="0">
              <a:latin typeface="游ゴシック Medium" panose="020B0500000000000000" pitchFamily="50" charset="-128"/>
              <a:ea typeface="游ゴシック Medium" panose="020B0500000000000000" pitchFamily="50" charset="-128"/>
            </a:endParaRPr>
          </a:p>
          <a:p>
            <a:pPr marL="342900" indent="-342900">
              <a:spcAft>
                <a:spcPts val="600"/>
              </a:spcAft>
              <a:buFont typeface="Arial" panose="020B0604020202020204" pitchFamily="34" charset="0"/>
              <a:buChar char="•"/>
            </a:pPr>
            <a:r>
              <a:rPr lang="ja-JP" altLang="en-US" sz="2400" dirty="0">
                <a:latin typeface="游ゴシック Medium" panose="020B0500000000000000" pitchFamily="50" charset="-128"/>
                <a:ea typeface="游ゴシック Medium" panose="020B0500000000000000" pitchFamily="50" charset="-128"/>
              </a:rPr>
              <a:t>変更系列の長さと人数関係の相関関係が見られなかった</a:t>
            </a:r>
            <a:endParaRPr lang="en-US" altLang="ja-JP" sz="2400" dirty="0">
              <a:latin typeface="游ゴシック Medium" panose="020B0500000000000000" pitchFamily="50" charset="-128"/>
              <a:ea typeface="游ゴシック Medium" panose="020B0500000000000000" pitchFamily="50" charset="-128"/>
            </a:endParaRPr>
          </a:p>
          <a:p>
            <a:pPr marL="342900" indent="-342900">
              <a:spcAft>
                <a:spcPts val="600"/>
              </a:spcAft>
              <a:buFont typeface="Arial" panose="020B0604020202020204" pitchFamily="34" charset="0"/>
              <a:buChar char="•"/>
            </a:pPr>
            <a:r>
              <a:rPr lang="ja-JP" altLang="en-US" sz="2400" dirty="0">
                <a:latin typeface="游ゴシック Medium" panose="020B0500000000000000" pitchFamily="50" charset="-128"/>
                <a:ea typeface="游ゴシック Medium" panose="020B0500000000000000" pitchFamily="50" charset="-128"/>
              </a:rPr>
              <a:t>今回の場合は</a:t>
            </a:r>
            <a:r>
              <a:rPr lang="en-US" altLang="ja-JP" sz="2400" dirty="0">
                <a:latin typeface="游ゴシック Medium" panose="020B0500000000000000" pitchFamily="50" charset="-128"/>
                <a:ea typeface="游ゴシック Medium" panose="020B0500000000000000" pitchFamily="50" charset="-128"/>
              </a:rPr>
              <a:t>5</a:t>
            </a:r>
            <a:r>
              <a:rPr lang="ja-JP" altLang="en-US" sz="2400" dirty="0">
                <a:latin typeface="游ゴシック Medium" panose="020B0500000000000000" pitchFamily="50" charset="-128"/>
                <a:ea typeface="游ゴシック Medium" panose="020B0500000000000000" pitchFamily="50" charset="-128"/>
              </a:rPr>
              <a:t>人のほうが割合を占めている、これはログ関連の修正は</a:t>
            </a:r>
            <a:br>
              <a:rPr lang="en-US" altLang="ja-JP" sz="2400" dirty="0">
                <a:latin typeface="游ゴシック Medium" panose="020B0500000000000000" pitchFamily="50" charset="-128"/>
                <a:ea typeface="游ゴシック Medium" panose="020B0500000000000000" pitchFamily="50" charset="-128"/>
              </a:rPr>
            </a:br>
            <a:r>
              <a:rPr lang="ja-JP" altLang="en-US" sz="2400" dirty="0">
                <a:latin typeface="游ゴシック Medium" panose="020B0500000000000000" pitchFamily="50" charset="-128"/>
                <a:ea typeface="游ゴシック Medium" panose="020B0500000000000000" pitchFamily="50" charset="-128"/>
              </a:rPr>
              <a:t>個人ではなく、チームで行っていることを示している</a:t>
            </a:r>
            <a:endParaRPr lang="zh-CN" altLang="en-US" sz="2400" dirty="0">
              <a:latin typeface="游ゴシック Medium" panose="020B0500000000000000" pitchFamily="50" charset="-128"/>
              <a:ea typeface="游ゴシック Medium" panose="020B0500000000000000" pitchFamily="50" charset="-128"/>
            </a:endParaRPr>
          </a:p>
        </p:txBody>
      </p:sp>
      <p:sp>
        <p:nvSpPr>
          <p:cNvPr id="2" name="スライド番号プレースホルダー 1">
            <a:extLst>
              <a:ext uri="{FF2B5EF4-FFF2-40B4-BE49-F238E27FC236}">
                <a16:creationId xmlns:a16="http://schemas.microsoft.com/office/drawing/2014/main" id="{F72DB45F-32FB-4613-8F18-CD009E63B7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11</a:t>
            </a:fld>
            <a:endParaRPr lang="ja-JP" altLang="en-US"/>
          </a:p>
        </p:txBody>
      </p:sp>
      <p:cxnSp>
        <p:nvCxnSpPr>
          <p:cNvPr id="6" name="コネクタ: カギ線 5">
            <a:extLst>
              <a:ext uri="{FF2B5EF4-FFF2-40B4-BE49-F238E27FC236}">
                <a16:creationId xmlns:a16="http://schemas.microsoft.com/office/drawing/2014/main" id="{23B46892-1C86-457A-A9C4-7D82727B33B9}"/>
              </a:ext>
            </a:extLst>
          </p:cNvPr>
          <p:cNvCxnSpPr>
            <a:cxnSpLocks/>
          </p:cNvCxnSpPr>
          <p:nvPr/>
        </p:nvCxnSpPr>
        <p:spPr>
          <a:xfrm flipV="1">
            <a:off x="4478101" y="1684911"/>
            <a:ext cx="2539163" cy="1378561"/>
          </a:xfrm>
          <a:prstGeom prst="bentConnector3">
            <a:avLst>
              <a:gd name="adj1" fmla="val 48085"/>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375E8F26-C725-41FD-8456-E337F29EB31F}"/>
              </a:ext>
            </a:extLst>
          </p:cNvPr>
          <p:cNvSpPr/>
          <p:nvPr/>
        </p:nvSpPr>
        <p:spPr>
          <a:xfrm>
            <a:off x="1165116" y="2715350"/>
            <a:ext cx="3312986" cy="6537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66042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2;p9">
            <a:extLst>
              <a:ext uri="{FF2B5EF4-FFF2-40B4-BE49-F238E27FC236}">
                <a16:creationId xmlns:a16="http://schemas.microsoft.com/office/drawing/2014/main" id="{077A9C90-CC4F-E396-AA4D-83B0E19BD112}"/>
              </a:ext>
            </a:extLst>
          </p:cNvPr>
          <p:cNvSpPr txBox="1"/>
          <p:nvPr/>
        </p:nvSpPr>
        <p:spPr>
          <a:xfrm>
            <a:off x="838200" y="128059"/>
            <a:ext cx="10515600" cy="1058386"/>
          </a:xfrm>
          <a:prstGeom prst="rect">
            <a:avLst/>
          </a:prstGeom>
          <a:noFill/>
          <a:ln>
            <a:noFill/>
          </a:ln>
        </p:spPr>
        <p:txBody>
          <a:bodyPr spcFirstLastPara="1" wrap="square" lIns="91425" tIns="45700" rIns="91425" bIns="45700" anchor="ctr" anchorCtr="0">
            <a:normAutofit lnSpcReduction="10000"/>
          </a:bodyPr>
          <a:lstStyle/>
          <a:p>
            <a:pPr marR="0" lvl="0" algn="l" rtl="0">
              <a:spcBef>
                <a:spcPts val="0"/>
              </a:spcBef>
              <a:spcAft>
                <a:spcPts val="0"/>
              </a:spcAft>
            </a:pPr>
            <a:r>
              <a:rPr lang="en-US" altLang="ja-JP" sz="3200" dirty="0">
                <a:solidFill>
                  <a:schemeClr val="dk1"/>
                </a:solidFill>
              </a:rPr>
              <a:t>RQ3: </a:t>
            </a:r>
            <a:r>
              <a:rPr lang="ja-JP" altLang="en-US" sz="3200" dirty="0">
                <a:solidFill>
                  <a:schemeClr val="dk1"/>
                </a:solidFill>
              </a:rPr>
              <a:t>開発履歴の中で，繰り返し変更された出力は明示的に記録されているか</a:t>
            </a:r>
            <a:endParaRPr lang="en-US" altLang="ja-JP" sz="3200" dirty="0">
              <a:solidFill>
                <a:schemeClr val="dk1"/>
              </a:solidFill>
            </a:endParaRPr>
          </a:p>
        </p:txBody>
      </p:sp>
      <p:graphicFrame>
        <p:nvGraphicFramePr>
          <p:cNvPr id="4" name="表 3">
            <a:extLst>
              <a:ext uri="{FF2B5EF4-FFF2-40B4-BE49-F238E27FC236}">
                <a16:creationId xmlns:a16="http://schemas.microsoft.com/office/drawing/2014/main" id="{822D6A4D-E027-467A-969A-DBE83A288544}"/>
              </a:ext>
            </a:extLst>
          </p:cNvPr>
          <p:cNvGraphicFramePr>
            <a:graphicFrameLocks noGrp="1"/>
          </p:cNvGraphicFramePr>
          <p:nvPr>
            <p:extLst>
              <p:ext uri="{D42A27DB-BD31-4B8C-83A1-F6EECF244321}">
                <p14:modId xmlns:p14="http://schemas.microsoft.com/office/powerpoint/2010/main" val="807843508"/>
              </p:ext>
            </p:extLst>
          </p:nvPr>
        </p:nvGraphicFramePr>
        <p:xfrm>
          <a:off x="925385" y="1580634"/>
          <a:ext cx="5287156" cy="2194354"/>
        </p:xfrm>
        <a:graphic>
          <a:graphicData uri="http://schemas.openxmlformats.org/drawingml/2006/table">
            <a:tbl>
              <a:tblPr firstRow="1">
                <a:tableStyleId>{5C22544A-7EE6-4342-B048-85BDC9FD1C3A}</a:tableStyleId>
              </a:tblPr>
              <a:tblGrid>
                <a:gridCol w="3734892">
                  <a:extLst>
                    <a:ext uri="{9D8B030D-6E8A-4147-A177-3AD203B41FA5}">
                      <a16:colId xmlns:a16="http://schemas.microsoft.com/office/drawing/2014/main" val="4080064362"/>
                    </a:ext>
                  </a:extLst>
                </a:gridCol>
                <a:gridCol w="1552264">
                  <a:extLst>
                    <a:ext uri="{9D8B030D-6E8A-4147-A177-3AD203B41FA5}">
                      <a16:colId xmlns:a16="http://schemas.microsoft.com/office/drawing/2014/main" val="1860721123"/>
                    </a:ext>
                  </a:extLst>
                </a:gridCol>
              </a:tblGrid>
              <a:tr h="480320">
                <a:tc>
                  <a:txBody>
                    <a:bodyPr/>
                    <a:lstStyle/>
                    <a:p>
                      <a:pPr algn="ctr" fontAlgn="ctr"/>
                      <a:r>
                        <a:rPr lang="ja-JP" altLang="en-US" sz="2400" u="none" strike="noStrike" baseline="0" dirty="0">
                          <a:effectLst/>
                          <a:ea typeface="游ゴシック Medium" panose="020B0500000000000000" pitchFamily="50" charset="-128"/>
                        </a:rPr>
                        <a:t>ログについての言及</a:t>
                      </a:r>
                      <a:endParaRPr lang="ja-JP" altLang="en-US" sz="2400" b="0" i="0" u="none" strike="noStrike" baseline="0" dirty="0">
                        <a:solidFill>
                          <a:srgbClr val="000000"/>
                        </a:solidFill>
                        <a:effectLst/>
                        <a:latin typeface="游ゴシック Medium" panose="020B0500000000000000" pitchFamily="50" charset="-128"/>
                        <a:ea typeface="游ゴシック Medium" panose="020B0500000000000000" pitchFamily="50" charset="-128"/>
                      </a:endParaRPr>
                    </a:p>
                  </a:txBody>
                  <a:tcPr marL="0" marR="0" marT="0" marB="0" anchor="ctr"/>
                </a:tc>
                <a:tc>
                  <a:txBody>
                    <a:bodyPr/>
                    <a:lstStyle/>
                    <a:p>
                      <a:pPr algn="ctr" fontAlgn="ctr"/>
                      <a:r>
                        <a:rPr lang="ja-JP" altLang="en-US" sz="2400" u="none" strike="noStrike" baseline="0" dirty="0">
                          <a:effectLst/>
                          <a:ea typeface="游ゴシック Medium" panose="020B0500000000000000" pitchFamily="50" charset="-128"/>
                        </a:rPr>
                        <a:t>コミット数</a:t>
                      </a:r>
                      <a:endParaRPr lang="ja-JP" altLang="en-US" sz="2400" b="0" i="0" u="none" strike="noStrike" baseline="0" dirty="0">
                        <a:solidFill>
                          <a:srgbClr val="000000"/>
                        </a:solidFill>
                        <a:effectLst/>
                        <a:latin typeface="游ゴシック Medium" panose="020B0500000000000000" pitchFamily="50" charset="-128"/>
                        <a:ea typeface="游ゴシック Medium" panose="020B0500000000000000" pitchFamily="50" charset="-128"/>
                      </a:endParaRPr>
                    </a:p>
                  </a:txBody>
                  <a:tcPr marL="0" marR="0" marT="0" marB="0" anchor="ctr"/>
                </a:tc>
                <a:extLst>
                  <a:ext uri="{0D108BD9-81ED-4DB2-BD59-A6C34878D82A}">
                    <a16:rowId xmlns:a16="http://schemas.microsoft.com/office/drawing/2014/main" val="3978303375"/>
                  </a:ext>
                </a:extLst>
              </a:tr>
              <a:tr h="480320">
                <a:tc>
                  <a:txBody>
                    <a:bodyPr/>
                    <a:lstStyle/>
                    <a:p>
                      <a:pPr algn="ctr" fontAlgn="ctr"/>
                      <a:r>
                        <a:rPr lang="zh-CN" altLang="en-US" sz="2000" u="none" strike="noStrike" baseline="0" dirty="0">
                          <a:effectLst/>
                          <a:ea typeface="游ゴシック Medium" panose="020B0500000000000000" pitchFamily="50" charset="-128"/>
                        </a:rPr>
                        <a:t>言及</a:t>
                      </a:r>
                      <a:r>
                        <a:rPr lang="ja-JP" altLang="en-US" sz="2000" u="none" strike="noStrike" baseline="0" dirty="0">
                          <a:effectLst/>
                          <a:ea typeface="游ゴシック Medium" panose="020B0500000000000000" pitchFamily="50" charset="-128"/>
                        </a:rPr>
                        <a:t>なし</a:t>
                      </a:r>
                      <a:endParaRPr lang="ja-JP" altLang="en-US" sz="2000" b="0" i="0" u="none" strike="noStrike" baseline="0" dirty="0">
                        <a:solidFill>
                          <a:srgbClr val="000000"/>
                        </a:solidFill>
                        <a:effectLst/>
                        <a:latin typeface="游ゴシック Medium" panose="020B0500000000000000" pitchFamily="50" charset="-128"/>
                        <a:ea typeface="游ゴシック Medium" panose="020B0500000000000000" pitchFamily="50" charset="-128"/>
                      </a:endParaRPr>
                    </a:p>
                  </a:txBody>
                  <a:tcPr marL="0" marR="0" marT="0" marB="0" anchor="ctr"/>
                </a:tc>
                <a:tc>
                  <a:txBody>
                    <a:bodyPr/>
                    <a:lstStyle/>
                    <a:p>
                      <a:pPr algn="ctr" fontAlgn="ctr"/>
                      <a:r>
                        <a:rPr lang="en-US" altLang="zh-CN" sz="2000" u="none" strike="noStrike" baseline="0" dirty="0">
                          <a:effectLst/>
                          <a:ea typeface="游ゴシック Medium" panose="020B0500000000000000" pitchFamily="50" charset="-128"/>
                        </a:rPr>
                        <a:t>30</a:t>
                      </a:r>
                      <a:endParaRPr lang="en-US" altLang="zh-CN" sz="2000" b="0" i="0" u="none" strike="noStrike" baseline="0" dirty="0">
                        <a:solidFill>
                          <a:srgbClr val="000000"/>
                        </a:solidFill>
                        <a:effectLst/>
                        <a:latin typeface="游ゴシック Medium" panose="020B0500000000000000" pitchFamily="50" charset="-128"/>
                        <a:ea typeface="游ゴシック Medium" panose="020B0500000000000000" pitchFamily="50" charset="-128"/>
                      </a:endParaRPr>
                    </a:p>
                  </a:txBody>
                  <a:tcPr marL="0" marR="0" marT="0" marB="0" anchor="ctr"/>
                </a:tc>
                <a:extLst>
                  <a:ext uri="{0D108BD9-81ED-4DB2-BD59-A6C34878D82A}">
                    <a16:rowId xmlns:a16="http://schemas.microsoft.com/office/drawing/2014/main" val="1660938885"/>
                  </a:ext>
                </a:extLst>
              </a:tr>
              <a:tr h="480320">
                <a:tc>
                  <a:txBody>
                    <a:bodyPr/>
                    <a:lstStyle/>
                    <a:p>
                      <a:pPr algn="ctr" fontAlgn="ctr"/>
                      <a:r>
                        <a:rPr lang="ja-JP" altLang="en-US" sz="2000" u="none" strike="noStrike" baseline="0" dirty="0">
                          <a:effectLst/>
                          <a:ea typeface="游ゴシック Medium" panose="020B0500000000000000" pitchFamily="50" charset="-128"/>
                        </a:rPr>
                        <a:t>変更の説明のみ：言及あり</a:t>
                      </a:r>
                      <a:endParaRPr lang="ja-JP" altLang="en-US" sz="2000" b="0" i="0" u="none" strike="noStrike" baseline="0" dirty="0">
                        <a:solidFill>
                          <a:srgbClr val="000000"/>
                        </a:solidFill>
                        <a:effectLst/>
                        <a:latin typeface="游ゴシック Medium" panose="020B0500000000000000" pitchFamily="50" charset="-128"/>
                        <a:ea typeface="游ゴシック Medium" panose="020B0500000000000000" pitchFamily="50" charset="-128"/>
                      </a:endParaRPr>
                    </a:p>
                  </a:txBody>
                  <a:tcPr marL="0" marR="0" marT="0" marB="0" anchor="ctr"/>
                </a:tc>
                <a:tc>
                  <a:txBody>
                    <a:bodyPr/>
                    <a:lstStyle/>
                    <a:p>
                      <a:pPr algn="ctr" fontAlgn="ctr"/>
                      <a:r>
                        <a:rPr lang="en-US" altLang="zh-CN" sz="2000" u="none" strike="noStrike" baseline="0" dirty="0">
                          <a:effectLst/>
                          <a:ea typeface="游ゴシック Medium" panose="020B0500000000000000" pitchFamily="50" charset="-128"/>
                        </a:rPr>
                        <a:t>11</a:t>
                      </a:r>
                      <a:endParaRPr lang="en-US" altLang="zh-CN" sz="2000" b="0" i="0" u="none" strike="noStrike" baseline="0" dirty="0">
                        <a:solidFill>
                          <a:srgbClr val="000000"/>
                        </a:solidFill>
                        <a:effectLst/>
                        <a:latin typeface="游ゴシック Medium" panose="020B0500000000000000" pitchFamily="50" charset="-128"/>
                        <a:ea typeface="游ゴシック Medium" panose="020B0500000000000000" pitchFamily="50" charset="-128"/>
                      </a:endParaRPr>
                    </a:p>
                  </a:txBody>
                  <a:tcPr marL="0" marR="0" marT="0" marB="0" anchor="ctr"/>
                </a:tc>
                <a:extLst>
                  <a:ext uri="{0D108BD9-81ED-4DB2-BD59-A6C34878D82A}">
                    <a16:rowId xmlns:a16="http://schemas.microsoft.com/office/drawing/2014/main" val="2042431573"/>
                  </a:ext>
                </a:extLst>
              </a:tr>
              <a:tr h="753394">
                <a:tc>
                  <a:txBody>
                    <a:bodyPr/>
                    <a:lstStyle/>
                    <a:p>
                      <a:pPr algn="ctr" fontAlgn="ctr"/>
                      <a:r>
                        <a:rPr lang="ja-JP" altLang="en-US" sz="2000" u="none" strike="noStrike" baseline="0" dirty="0">
                          <a:effectLst/>
                          <a:ea typeface="游ゴシック Medium" panose="020B0500000000000000" pitchFamily="50" charset="-128"/>
                        </a:rPr>
                        <a:t>コミットの差し戻しもしくは再変更：言及あり</a:t>
                      </a:r>
                      <a:endParaRPr lang="ja-JP" altLang="en-US" sz="2000" b="0" i="0" u="none" strike="noStrike" baseline="0" dirty="0">
                        <a:solidFill>
                          <a:srgbClr val="000000"/>
                        </a:solidFill>
                        <a:effectLst/>
                        <a:latin typeface="游ゴシック Medium" panose="020B0500000000000000" pitchFamily="50" charset="-128"/>
                        <a:ea typeface="游ゴシック Medium" panose="020B0500000000000000" pitchFamily="50" charset="-128"/>
                      </a:endParaRPr>
                    </a:p>
                  </a:txBody>
                  <a:tcPr marL="0" marR="0" marT="0" marB="0" anchor="ctr"/>
                </a:tc>
                <a:tc>
                  <a:txBody>
                    <a:bodyPr/>
                    <a:lstStyle/>
                    <a:p>
                      <a:pPr algn="ctr" fontAlgn="ctr"/>
                      <a:r>
                        <a:rPr lang="en-US" altLang="zh-CN" sz="2000" u="none" strike="noStrike" baseline="0" dirty="0">
                          <a:effectLst/>
                          <a:ea typeface="游ゴシック Medium" panose="020B0500000000000000" pitchFamily="50" charset="-128"/>
                        </a:rPr>
                        <a:t>4</a:t>
                      </a:r>
                      <a:endParaRPr lang="en-US" altLang="zh-CN" sz="2000" b="0" i="0" u="none" strike="noStrike" baseline="0" dirty="0">
                        <a:solidFill>
                          <a:srgbClr val="000000"/>
                        </a:solidFill>
                        <a:effectLst/>
                        <a:latin typeface="游ゴシック Medium" panose="020B0500000000000000" pitchFamily="50" charset="-128"/>
                        <a:ea typeface="游ゴシック Medium" panose="020B0500000000000000" pitchFamily="50" charset="-128"/>
                      </a:endParaRPr>
                    </a:p>
                  </a:txBody>
                  <a:tcPr marL="0" marR="0" marT="0" marB="0" anchor="ctr"/>
                </a:tc>
                <a:extLst>
                  <a:ext uri="{0D108BD9-81ED-4DB2-BD59-A6C34878D82A}">
                    <a16:rowId xmlns:a16="http://schemas.microsoft.com/office/drawing/2014/main" val="1485651211"/>
                  </a:ext>
                </a:extLst>
              </a:tr>
            </a:tbl>
          </a:graphicData>
        </a:graphic>
      </p:graphicFrame>
      <p:sp>
        <p:nvSpPr>
          <p:cNvPr id="6" name="テキスト ボックス 5">
            <a:extLst>
              <a:ext uri="{FF2B5EF4-FFF2-40B4-BE49-F238E27FC236}">
                <a16:creationId xmlns:a16="http://schemas.microsoft.com/office/drawing/2014/main" id="{F563B3E1-0D13-4834-AC30-C61AB3577136}"/>
              </a:ext>
            </a:extLst>
          </p:cNvPr>
          <p:cNvSpPr txBox="1"/>
          <p:nvPr/>
        </p:nvSpPr>
        <p:spPr>
          <a:xfrm>
            <a:off x="838200" y="4657546"/>
            <a:ext cx="10269071" cy="1384995"/>
          </a:xfrm>
          <a:prstGeom prst="rect">
            <a:avLst/>
          </a:prstGeom>
          <a:noFill/>
        </p:spPr>
        <p:txBody>
          <a:bodyPr wrap="square" rtlCol="0">
            <a:spAutoFit/>
          </a:bodyPr>
          <a:lstStyle/>
          <a:p>
            <a:pPr marL="457200" indent="-457200">
              <a:buFont typeface="Arial" panose="020B0604020202020204" pitchFamily="34" charset="0"/>
              <a:buChar char="•"/>
            </a:pPr>
            <a:r>
              <a:rPr lang="ja-JP" altLang="en-US" sz="2800" dirty="0">
                <a:latin typeface="游ゴシック Medium" panose="020B0500000000000000" pitchFamily="50" charset="-128"/>
                <a:ea typeface="游ゴシック Medium" panose="020B0500000000000000" pitchFamily="50" charset="-128"/>
              </a:rPr>
              <a:t>出力に変更があったコミットのうち、約</a:t>
            </a:r>
            <a:r>
              <a:rPr lang="en-US" altLang="ja-JP" sz="2800" dirty="0">
                <a:latin typeface="游ゴシック Medium" panose="020B0500000000000000" pitchFamily="50" charset="-128"/>
                <a:ea typeface="游ゴシック Medium" panose="020B0500000000000000" pitchFamily="50" charset="-128"/>
              </a:rPr>
              <a:t>3</a:t>
            </a:r>
            <a:r>
              <a:rPr lang="ja-JP" altLang="en-US" sz="2800" dirty="0">
                <a:latin typeface="游ゴシック Medium" panose="020B0500000000000000" pitchFamily="50" charset="-128"/>
                <a:ea typeface="游ゴシック Medium" panose="020B0500000000000000" pitchFamily="50" charset="-128"/>
              </a:rPr>
              <a:t>割がログレベルや閾値について触れた</a:t>
            </a:r>
            <a:endParaRPr lang="en-US" altLang="ja-JP" sz="2800" dirty="0">
              <a:latin typeface="游ゴシック Medium" panose="020B0500000000000000" pitchFamily="50" charset="-128"/>
              <a:ea typeface="游ゴシック Medium" panose="020B0500000000000000" pitchFamily="50" charset="-128"/>
            </a:endParaRPr>
          </a:p>
          <a:p>
            <a:pPr marL="457200" indent="-457200">
              <a:buFont typeface="Arial" panose="020B0604020202020204" pitchFamily="34" charset="0"/>
              <a:buChar char="•"/>
            </a:pPr>
            <a:r>
              <a:rPr lang="ja-JP" altLang="en-US" sz="2800" dirty="0">
                <a:latin typeface="游ゴシック Medium" panose="020B0500000000000000" pitchFamily="50" charset="-128"/>
                <a:ea typeface="游ゴシック Medium" panose="020B0500000000000000" pitchFamily="50" charset="-128"/>
              </a:rPr>
              <a:t>開発者はログ出力の閾値の変更を明示的に記録していない</a:t>
            </a:r>
            <a:endParaRPr lang="en-US" altLang="ja-JP" sz="2800" dirty="0">
              <a:latin typeface="游ゴシック Medium" panose="020B0500000000000000" pitchFamily="50" charset="-128"/>
              <a:ea typeface="游ゴシック Medium" panose="020B0500000000000000" pitchFamily="50" charset="-128"/>
            </a:endParaRPr>
          </a:p>
        </p:txBody>
      </p:sp>
      <p:sp>
        <p:nvSpPr>
          <p:cNvPr id="3" name="スライド番号プレースホルダー 2">
            <a:extLst>
              <a:ext uri="{FF2B5EF4-FFF2-40B4-BE49-F238E27FC236}">
                <a16:creationId xmlns:a16="http://schemas.microsoft.com/office/drawing/2014/main" id="{24543AFD-6546-45D2-8265-BD6C667E9E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12</a:t>
            </a:fld>
            <a:endParaRPr lang="ja-JP" altLang="en-US"/>
          </a:p>
        </p:txBody>
      </p:sp>
      <p:sp>
        <p:nvSpPr>
          <p:cNvPr id="8" name="吹き出し: 角を丸めた四角形 7">
            <a:extLst>
              <a:ext uri="{FF2B5EF4-FFF2-40B4-BE49-F238E27FC236}">
                <a16:creationId xmlns:a16="http://schemas.microsoft.com/office/drawing/2014/main" id="{31CBA659-28EA-4BF9-89FF-73B11A3A39A5}"/>
              </a:ext>
            </a:extLst>
          </p:cNvPr>
          <p:cNvSpPr/>
          <p:nvPr/>
        </p:nvSpPr>
        <p:spPr>
          <a:xfrm>
            <a:off x="7686529" y="1703476"/>
            <a:ext cx="4043242" cy="1725524"/>
          </a:xfrm>
          <a:prstGeom prst="wedgeRoundRectCallout">
            <a:avLst>
              <a:gd name="adj1" fmla="val -85241"/>
              <a:gd name="adj2" fmla="val 4396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ja-JP" altLang="en-US" sz="2000" u="none" strike="noStrike" dirty="0">
                <a:solidFill>
                  <a:schemeClr val="tx1"/>
                </a:solidFill>
                <a:effectLst/>
              </a:rPr>
              <a:t>エラー分析で一時閾値を下げた</a:t>
            </a:r>
            <a:endParaRPr lang="en-US" altLang="ja-JP" sz="2000" u="none" strike="noStrike" dirty="0">
              <a:solidFill>
                <a:schemeClr val="tx1"/>
              </a:solidFill>
              <a:effectLst/>
            </a:endParaRPr>
          </a:p>
          <a:p>
            <a:pPr marL="285750" indent="-285750" algn="just">
              <a:buFont typeface="Arial" panose="020B0604020202020204" pitchFamily="34" charset="0"/>
              <a:buChar char="•"/>
            </a:pPr>
            <a:r>
              <a:rPr lang="ja-JP" altLang="en-US" sz="2000" u="none" strike="noStrike" dirty="0">
                <a:solidFill>
                  <a:schemeClr val="tx1"/>
                </a:solidFill>
                <a:effectLst/>
              </a:rPr>
              <a:t>ログに関するポリシー変更</a:t>
            </a:r>
            <a:endParaRPr lang="ja-JP" altLang="en-US" sz="2000" b="0" i="0" u="none" strike="noStrike" dirty="0">
              <a:solidFill>
                <a:schemeClr val="tx1"/>
              </a:solidFill>
              <a:effectLst/>
              <a:latin typeface="游ゴシック" panose="020B0400000000000000" pitchFamily="50" charset="-128"/>
              <a:ea typeface="游ゴシック" panose="020B0400000000000000" pitchFamily="50" charset="-128"/>
            </a:endParaRPr>
          </a:p>
          <a:p>
            <a:pPr marL="285750" indent="-285750" algn="just">
              <a:buFont typeface="Arial" panose="020B0604020202020204" pitchFamily="34" charset="0"/>
              <a:buChar char="•"/>
            </a:pPr>
            <a:r>
              <a:rPr lang="ja-JP" altLang="en-US" sz="2000" u="none" strike="noStrike" dirty="0">
                <a:solidFill>
                  <a:schemeClr val="tx1"/>
                </a:solidFill>
                <a:effectLst/>
              </a:rPr>
              <a:t>テストケースの差し戻し</a:t>
            </a:r>
            <a:endParaRPr lang="ja-JP" altLang="en-US" sz="2000" b="0" i="0" u="none" strike="noStrike" dirty="0">
              <a:solidFill>
                <a:schemeClr val="tx1"/>
              </a:solidFill>
              <a:effectLst/>
              <a:latin typeface="游ゴシック" panose="020B0400000000000000" pitchFamily="50" charset="-128"/>
              <a:ea typeface="游ゴシック" panose="020B0400000000000000" pitchFamily="50" charset="-128"/>
            </a:endParaRPr>
          </a:p>
          <a:p>
            <a:pPr marL="285750" indent="-285750" algn="just">
              <a:buFont typeface="Arial" panose="020B0604020202020204" pitchFamily="34" charset="0"/>
              <a:buChar char="•"/>
            </a:pPr>
            <a:r>
              <a:rPr lang="ja-JP" altLang="en-US" sz="2000" u="none" strike="noStrike" dirty="0">
                <a:solidFill>
                  <a:schemeClr val="tx1"/>
                </a:solidFill>
                <a:effectLst/>
              </a:rPr>
              <a:t>ログレベルのリセット</a:t>
            </a:r>
            <a:endParaRPr lang="ja-JP" altLang="en-US" sz="2000" b="0" i="0" u="none" strike="noStrike" dirty="0">
              <a:solidFill>
                <a:schemeClr val="tx1"/>
              </a:solidFill>
              <a:effectLst/>
              <a:latin typeface="等线" panose="02010600030101010101" pitchFamily="2" charset="-122"/>
              <a:ea typeface="等线" panose="02010600030101010101" pitchFamily="2" charset="-122"/>
            </a:endParaRPr>
          </a:p>
        </p:txBody>
      </p:sp>
      <p:sp>
        <p:nvSpPr>
          <p:cNvPr id="9" name="正方形/長方形 8">
            <a:extLst>
              <a:ext uri="{FF2B5EF4-FFF2-40B4-BE49-F238E27FC236}">
                <a16:creationId xmlns:a16="http://schemas.microsoft.com/office/drawing/2014/main" id="{094E6ADD-267D-47F9-9721-BA3E8687D8B8}"/>
              </a:ext>
            </a:extLst>
          </p:cNvPr>
          <p:cNvSpPr/>
          <p:nvPr/>
        </p:nvSpPr>
        <p:spPr>
          <a:xfrm>
            <a:off x="925384" y="3016333"/>
            <a:ext cx="5287155" cy="7248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95766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769DBB-2843-46B5-8EEC-7CFB0C4EF46C}"/>
              </a:ext>
            </a:extLst>
          </p:cNvPr>
          <p:cNvSpPr>
            <a:spLocks noGrp="1"/>
          </p:cNvSpPr>
          <p:nvPr>
            <p:ph type="title"/>
          </p:nvPr>
        </p:nvSpPr>
        <p:spPr/>
        <p:txBody>
          <a:bodyPr/>
          <a:lstStyle/>
          <a:p>
            <a:r>
              <a:rPr lang="ja-JP" altLang="en-US" dirty="0"/>
              <a:t>まとめ</a:t>
            </a:r>
            <a:endParaRPr lang="zh-CN" altLang="en-US" dirty="0"/>
          </a:p>
        </p:txBody>
      </p:sp>
      <p:sp>
        <p:nvSpPr>
          <p:cNvPr id="3" name="テキスト プレースホルダー 2">
            <a:extLst>
              <a:ext uri="{FF2B5EF4-FFF2-40B4-BE49-F238E27FC236}">
                <a16:creationId xmlns:a16="http://schemas.microsoft.com/office/drawing/2014/main" id="{71721436-FEF8-4B54-AACC-A51949F055EE}"/>
              </a:ext>
            </a:extLst>
          </p:cNvPr>
          <p:cNvSpPr>
            <a:spLocks noGrp="1"/>
          </p:cNvSpPr>
          <p:nvPr>
            <p:ph type="body" idx="1"/>
          </p:nvPr>
        </p:nvSpPr>
        <p:spPr>
          <a:xfrm>
            <a:off x="838200" y="1600200"/>
            <a:ext cx="10515600" cy="4576763"/>
          </a:xfrm>
        </p:spPr>
        <p:txBody>
          <a:bodyPr>
            <a:normAutofit fontScale="92500" lnSpcReduction="10000"/>
          </a:bodyPr>
          <a:lstStyle/>
          <a:p>
            <a:pPr algn="just"/>
            <a:r>
              <a:rPr lang="ja-JP" altLang="en-US" sz="2400" dirty="0">
                <a:latin typeface="游ゴシック Medium" panose="020B0500000000000000" pitchFamily="50" charset="-128"/>
                <a:ea typeface="游ゴシック Medium" panose="020B0500000000000000" pitchFamily="50" charset="-128"/>
              </a:rPr>
              <a:t>ログレベル・閾値の修正によって引き起こされる繰り返し出力変更に対して</a:t>
            </a:r>
            <a:br>
              <a:rPr lang="en-US" altLang="ja-JP" sz="2400" dirty="0">
                <a:latin typeface="游ゴシック Medium" panose="020B0500000000000000" pitchFamily="50" charset="-128"/>
                <a:ea typeface="游ゴシック Medium" panose="020B0500000000000000" pitchFamily="50" charset="-128"/>
              </a:rPr>
            </a:br>
            <a:r>
              <a:rPr lang="ja-JP" altLang="en-US" sz="2400" dirty="0">
                <a:latin typeface="游ゴシック Medium" panose="020B0500000000000000" pitchFamily="50" charset="-128"/>
                <a:ea typeface="游ゴシック Medium" panose="020B0500000000000000" pitchFamily="50" charset="-128"/>
              </a:rPr>
              <a:t>コミット単位の調査を行った</a:t>
            </a:r>
            <a:endParaRPr lang="en-US" altLang="ja-JP" sz="2400" dirty="0">
              <a:latin typeface="游ゴシック Medium" panose="020B0500000000000000" pitchFamily="50" charset="-128"/>
              <a:ea typeface="游ゴシック Medium" panose="020B0500000000000000" pitchFamily="50" charset="-128"/>
            </a:endParaRPr>
          </a:p>
          <a:p>
            <a:pPr algn="just"/>
            <a:endParaRPr lang="en-US" altLang="ja-JP" sz="2400" dirty="0">
              <a:latin typeface="游ゴシック Medium" panose="020B0500000000000000" pitchFamily="50" charset="-128"/>
              <a:ea typeface="游ゴシック Medium" panose="020B0500000000000000" pitchFamily="50" charset="-128"/>
            </a:endParaRPr>
          </a:p>
          <a:p>
            <a:pPr algn="just"/>
            <a:r>
              <a:rPr lang="ja-JP" altLang="en-US" sz="2400" dirty="0">
                <a:latin typeface="游ゴシック Medium" panose="020B0500000000000000" pitchFamily="50" charset="-128"/>
                <a:ea typeface="游ゴシック Medium" panose="020B0500000000000000" pitchFamily="50" charset="-128"/>
              </a:rPr>
              <a:t>コミット単位で再変更までの時間が</a:t>
            </a:r>
            <a:r>
              <a:rPr lang="en-US" altLang="ja-JP" sz="2400" dirty="0">
                <a:latin typeface="游ゴシック Medium" panose="020B0500000000000000" pitchFamily="50" charset="-128"/>
                <a:ea typeface="游ゴシック Medium" panose="020B0500000000000000" pitchFamily="50" charset="-128"/>
              </a:rPr>
              <a:t>126</a:t>
            </a:r>
            <a:r>
              <a:rPr lang="ja-JP" altLang="en-US" sz="2400" dirty="0">
                <a:latin typeface="游ゴシック Medium" panose="020B0500000000000000" pitchFamily="50" charset="-128"/>
                <a:ea typeface="游ゴシック Medium" panose="020B0500000000000000" pitchFamily="50" charset="-128"/>
              </a:rPr>
              <a:t>日以下の割合は</a:t>
            </a:r>
            <a:r>
              <a:rPr lang="en-US" altLang="ja-JP" sz="2400" dirty="0">
                <a:latin typeface="游ゴシック Medium" panose="020B0500000000000000" pitchFamily="50" charset="-128"/>
                <a:ea typeface="游ゴシック Medium" panose="020B0500000000000000" pitchFamily="50" charset="-128"/>
              </a:rPr>
              <a:t>83%</a:t>
            </a:r>
            <a:r>
              <a:rPr lang="ja-JP" altLang="en-US" sz="2400" dirty="0">
                <a:latin typeface="游ゴシック Medium" panose="020B0500000000000000" pitchFamily="50" charset="-128"/>
                <a:ea typeface="游ゴシック Medium" panose="020B0500000000000000" pitchFamily="50" charset="-128"/>
              </a:rPr>
              <a:t>であった</a:t>
            </a:r>
            <a:endParaRPr lang="en-US" altLang="ja-JP" sz="2400" dirty="0">
              <a:latin typeface="游ゴシック Medium" panose="020B0500000000000000" pitchFamily="50" charset="-128"/>
              <a:ea typeface="游ゴシック Medium" panose="020B0500000000000000" pitchFamily="50" charset="-128"/>
            </a:endParaRPr>
          </a:p>
          <a:p>
            <a:pPr algn="just"/>
            <a:endParaRPr lang="en-US" altLang="ja-JP" sz="2400" dirty="0">
              <a:latin typeface="游ゴシック Medium" panose="020B0500000000000000" pitchFamily="50" charset="-128"/>
              <a:ea typeface="游ゴシック Medium" panose="020B0500000000000000" pitchFamily="50" charset="-128"/>
            </a:endParaRPr>
          </a:p>
          <a:p>
            <a:pPr algn="just"/>
            <a:r>
              <a:rPr lang="ja-JP" altLang="en-US" sz="2400" dirty="0">
                <a:latin typeface="游ゴシック Medium" panose="020B0500000000000000" pitchFamily="50" charset="-128"/>
                <a:ea typeface="游ゴシック Medium" panose="020B0500000000000000" pitchFamily="50" charset="-128"/>
              </a:rPr>
              <a:t>出力変更があったコミットの編集者の人数は</a:t>
            </a:r>
            <a:r>
              <a:rPr lang="en-US" altLang="ja-JP" sz="2400" dirty="0">
                <a:latin typeface="游ゴシック Medium" panose="020B0500000000000000" pitchFamily="50" charset="-128"/>
                <a:ea typeface="游ゴシック Medium" panose="020B0500000000000000" pitchFamily="50" charset="-128"/>
              </a:rPr>
              <a:t>5</a:t>
            </a:r>
            <a:r>
              <a:rPr lang="ja-JP" altLang="en-US" sz="2400" dirty="0">
                <a:latin typeface="游ゴシック Medium" panose="020B0500000000000000" pitchFamily="50" charset="-128"/>
                <a:ea typeface="游ゴシック Medium" panose="020B0500000000000000" pitchFamily="50" charset="-128"/>
              </a:rPr>
              <a:t>人の場合が一番割合が高かった</a:t>
            </a:r>
            <a:endParaRPr lang="en-US" altLang="ja-JP" sz="2400" dirty="0">
              <a:latin typeface="游ゴシック Medium" panose="020B0500000000000000" pitchFamily="50" charset="-128"/>
              <a:ea typeface="游ゴシック Medium" panose="020B0500000000000000" pitchFamily="50" charset="-128"/>
            </a:endParaRPr>
          </a:p>
          <a:p>
            <a:pPr algn="just"/>
            <a:endParaRPr lang="en-US" altLang="ja-JP" sz="2400" dirty="0">
              <a:latin typeface="游ゴシック Medium" panose="020B0500000000000000" pitchFamily="50" charset="-128"/>
              <a:ea typeface="游ゴシック Medium" panose="020B0500000000000000" pitchFamily="50" charset="-128"/>
            </a:endParaRPr>
          </a:p>
          <a:p>
            <a:pPr algn="just"/>
            <a:r>
              <a:rPr lang="ja-JP" altLang="en-US" sz="2400" dirty="0">
                <a:latin typeface="游ゴシック Medium" panose="020B0500000000000000" pitchFamily="50" charset="-128"/>
                <a:ea typeface="游ゴシック Medium" panose="020B0500000000000000" pitchFamily="50" charset="-128"/>
              </a:rPr>
              <a:t>出力に変更があったコミットのうち，約</a:t>
            </a:r>
            <a:r>
              <a:rPr lang="en-US" altLang="ja-JP" sz="2400" dirty="0">
                <a:latin typeface="游ゴシック Medium" panose="020B0500000000000000" pitchFamily="50" charset="-128"/>
                <a:ea typeface="游ゴシック Medium" panose="020B0500000000000000" pitchFamily="50" charset="-128"/>
              </a:rPr>
              <a:t>3</a:t>
            </a:r>
            <a:r>
              <a:rPr lang="ja-JP" altLang="en-US" sz="2400" dirty="0">
                <a:latin typeface="游ゴシック Medium" panose="020B0500000000000000" pitchFamily="50" charset="-128"/>
                <a:ea typeface="游ゴシック Medium" panose="020B0500000000000000" pitchFamily="50" charset="-128"/>
              </a:rPr>
              <a:t>割しかログレベルや閾値について</a:t>
            </a:r>
            <a:br>
              <a:rPr lang="en-US" altLang="ja-JP" sz="2400" dirty="0">
                <a:latin typeface="游ゴシック Medium" panose="020B0500000000000000" pitchFamily="50" charset="-128"/>
                <a:ea typeface="游ゴシック Medium" panose="020B0500000000000000" pitchFamily="50" charset="-128"/>
              </a:rPr>
            </a:br>
            <a:r>
              <a:rPr lang="ja-JP" altLang="en-US" sz="2400" dirty="0">
                <a:latin typeface="游ゴシック Medium" panose="020B0500000000000000" pitchFamily="50" charset="-128"/>
                <a:ea typeface="游ゴシック Medium" panose="020B0500000000000000" pitchFamily="50" charset="-128"/>
              </a:rPr>
              <a:t>触れていなかった</a:t>
            </a:r>
            <a:endParaRPr lang="en-US" altLang="ja-JP" sz="2400" dirty="0">
              <a:latin typeface="游ゴシック Medium" panose="020B0500000000000000" pitchFamily="50" charset="-128"/>
              <a:ea typeface="游ゴシック Medium" panose="020B0500000000000000" pitchFamily="50" charset="-128"/>
            </a:endParaRPr>
          </a:p>
          <a:p>
            <a:pPr algn="just"/>
            <a:endParaRPr lang="en-US" altLang="ja-JP" sz="2400" dirty="0">
              <a:latin typeface="游ゴシック Medium" panose="020B0500000000000000" pitchFamily="50" charset="-128"/>
              <a:ea typeface="游ゴシック Medium" panose="020B0500000000000000" pitchFamily="50" charset="-128"/>
            </a:endParaRPr>
          </a:p>
          <a:p>
            <a:pPr algn="just"/>
            <a:r>
              <a:rPr lang="ja-JP" altLang="en-US" sz="2400" dirty="0">
                <a:latin typeface="游ゴシック Medium" panose="020B0500000000000000" pitchFamily="50" charset="-128"/>
                <a:ea typeface="游ゴシック Medium" panose="020B0500000000000000" pitchFamily="50" charset="-128"/>
              </a:rPr>
              <a:t>ログレベル・閾値の設定によって出力が変更されたとき，それをチーム全体で把握できるような仕組みが必要である</a:t>
            </a:r>
            <a:endParaRPr lang="en-US" altLang="ja-JP" sz="2400" dirty="0">
              <a:latin typeface="游ゴシック Medium" panose="020B0500000000000000" pitchFamily="50" charset="-128"/>
              <a:ea typeface="游ゴシック Medium" panose="020B0500000000000000" pitchFamily="50" charset="-128"/>
            </a:endParaRPr>
          </a:p>
          <a:p>
            <a:endParaRPr lang="en-US" altLang="ja-JP" dirty="0"/>
          </a:p>
          <a:p>
            <a:endParaRPr lang="zh-CN" altLang="en-US" dirty="0"/>
          </a:p>
        </p:txBody>
      </p:sp>
      <p:sp>
        <p:nvSpPr>
          <p:cNvPr id="4" name="スライド番号プレースホルダー 3">
            <a:extLst>
              <a:ext uri="{FF2B5EF4-FFF2-40B4-BE49-F238E27FC236}">
                <a16:creationId xmlns:a16="http://schemas.microsoft.com/office/drawing/2014/main" id="{E8CDA83A-EADE-4188-AF87-561A60E579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13</a:t>
            </a:fld>
            <a:endParaRPr lang="ja-JP" altLang="en-US"/>
          </a:p>
        </p:txBody>
      </p:sp>
    </p:spTree>
    <p:extLst>
      <p:ext uri="{BB962C8B-B14F-4D97-AF65-F5344CB8AC3E}">
        <p14:creationId xmlns:p14="http://schemas.microsoft.com/office/powerpoint/2010/main" val="1040687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250"/>
        <p:cNvGrpSpPr/>
        <p:nvPr/>
      </p:nvGrpSpPr>
      <p:grpSpPr>
        <a:xfrm>
          <a:off x="0" y="0"/>
          <a:ext cx="0" cy="0"/>
          <a:chOff x="0" y="0"/>
          <a:chExt cx="0" cy="0"/>
        </a:xfrm>
      </p:grpSpPr>
      <p:pic>
        <p:nvPicPr>
          <p:cNvPr id="251" name="Google Shape;251;p10"/>
          <p:cNvPicPr preferRelativeResize="0"/>
          <p:nvPr/>
        </p:nvPicPr>
        <p:blipFill rotWithShape="1">
          <a:blip r:embed="rId3">
            <a:alphaModFix/>
          </a:blip>
          <a:srcRect/>
          <a:stretch/>
        </p:blipFill>
        <p:spPr>
          <a:xfrm>
            <a:off x="413897" y="2181755"/>
            <a:ext cx="906901" cy="906901"/>
          </a:xfrm>
          <a:prstGeom prst="rect">
            <a:avLst/>
          </a:prstGeom>
          <a:noFill/>
          <a:ln>
            <a:noFill/>
          </a:ln>
        </p:spPr>
      </p:pic>
      <p:sp>
        <p:nvSpPr>
          <p:cNvPr id="252" name="Google Shape;252;p10"/>
          <p:cNvSpPr/>
          <p:nvPr/>
        </p:nvSpPr>
        <p:spPr>
          <a:xfrm>
            <a:off x="1701798" y="2506134"/>
            <a:ext cx="1981200" cy="211666"/>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53" name="Google Shape;253;p10" descr="ドキュメント"/>
          <p:cNvPicPr preferRelativeResize="0"/>
          <p:nvPr/>
        </p:nvPicPr>
        <p:blipFill rotWithShape="1">
          <a:blip r:embed="rId4">
            <a:alphaModFix/>
          </a:blip>
          <a:srcRect/>
          <a:stretch/>
        </p:blipFill>
        <p:spPr>
          <a:xfrm>
            <a:off x="2269066" y="2812611"/>
            <a:ext cx="430137" cy="430137"/>
          </a:xfrm>
          <a:prstGeom prst="rect">
            <a:avLst/>
          </a:prstGeom>
          <a:noFill/>
          <a:ln>
            <a:noFill/>
          </a:ln>
        </p:spPr>
      </p:pic>
      <p:pic>
        <p:nvPicPr>
          <p:cNvPr id="254" name="Google Shape;254;p10" descr="ドキュメント"/>
          <p:cNvPicPr preferRelativeResize="0"/>
          <p:nvPr/>
        </p:nvPicPr>
        <p:blipFill rotWithShape="1">
          <a:blip r:embed="rId4">
            <a:alphaModFix/>
          </a:blip>
          <a:srcRect/>
          <a:stretch/>
        </p:blipFill>
        <p:spPr>
          <a:xfrm>
            <a:off x="2387599" y="2717800"/>
            <a:ext cx="430137" cy="430137"/>
          </a:xfrm>
          <a:prstGeom prst="rect">
            <a:avLst/>
          </a:prstGeom>
          <a:noFill/>
          <a:ln>
            <a:noFill/>
          </a:ln>
        </p:spPr>
      </p:pic>
      <p:sp>
        <p:nvSpPr>
          <p:cNvPr id="255" name="Google Shape;255;p10"/>
          <p:cNvSpPr txBox="1"/>
          <p:nvPr/>
        </p:nvSpPr>
        <p:spPr>
          <a:xfrm>
            <a:off x="1574798" y="2181755"/>
            <a:ext cx="22352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latin typeface="Arial"/>
                <a:ea typeface="Arial"/>
                <a:cs typeface="Arial"/>
                <a:sym typeface="Arial"/>
              </a:rPr>
              <a:t>プロジェクトクローン</a:t>
            </a:r>
            <a:endParaRPr/>
          </a:p>
        </p:txBody>
      </p:sp>
      <p:sp>
        <p:nvSpPr>
          <p:cNvPr id="256" name="Google Shape;256;p10"/>
          <p:cNvSpPr/>
          <p:nvPr/>
        </p:nvSpPr>
        <p:spPr>
          <a:xfrm>
            <a:off x="5098671" y="2529372"/>
            <a:ext cx="2226733" cy="211666"/>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7" name="Google Shape;257;p10"/>
          <p:cNvSpPr txBox="1"/>
          <p:nvPr/>
        </p:nvSpPr>
        <p:spPr>
          <a:xfrm>
            <a:off x="5071979" y="2204408"/>
            <a:ext cx="231812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chemeClr val="dk1"/>
                </a:solidFill>
                <a:latin typeface="Arial"/>
                <a:ea typeface="Arial"/>
                <a:cs typeface="Arial"/>
                <a:sym typeface="Arial"/>
              </a:rPr>
              <a:t>ログステートメント抽出</a:t>
            </a:r>
            <a:endParaRPr/>
          </a:p>
        </p:txBody>
      </p:sp>
      <p:sp>
        <p:nvSpPr>
          <p:cNvPr id="258" name="Google Shape;258;p10"/>
          <p:cNvSpPr/>
          <p:nvPr/>
        </p:nvSpPr>
        <p:spPr>
          <a:xfrm rot="5400000">
            <a:off x="5715863" y="1947336"/>
            <a:ext cx="430137" cy="2788942"/>
          </a:xfrm>
          <a:prstGeom prst="bentUpArrow">
            <a:avLst>
              <a:gd name="adj1" fmla="val 25000"/>
              <a:gd name="adj2" fmla="val 25000"/>
              <a:gd name="adj3" fmla="val 2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59" name="Google Shape;259;p10" descr="拡大鏡"/>
          <p:cNvPicPr preferRelativeResize="0"/>
          <p:nvPr/>
        </p:nvPicPr>
        <p:blipFill rotWithShape="1">
          <a:blip r:embed="rId5">
            <a:alphaModFix/>
          </a:blip>
          <a:srcRect/>
          <a:stretch/>
        </p:blipFill>
        <p:spPr>
          <a:xfrm>
            <a:off x="5615138" y="3525666"/>
            <a:ext cx="379262" cy="379262"/>
          </a:xfrm>
          <a:prstGeom prst="rect">
            <a:avLst/>
          </a:prstGeom>
          <a:noFill/>
          <a:ln>
            <a:noFill/>
          </a:ln>
        </p:spPr>
      </p:pic>
      <p:sp>
        <p:nvSpPr>
          <p:cNvPr id="260" name="Google Shape;260;p10"/>
          <p:cNvSpPr txBox="1"/>
          <p:nvPr/>
        </p:nvSpPr>
        <p:spPr>
          <a:xfrm>
            <a:off x="5007276" y="3078122"/>
            <a:ext cx="231812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chemeClr val="dk1"/>
                </a:solidFill>
                <a:latin typeface="Arial"/>
                <a:ea typeface="Arial"/>
                <a:cs typeface="Arial"/>
                <a:sym typeface="Arial"/>
              </a:rPr>
              <a:t>ディレクトリ検索</a:t>
            </a:r>
            <a:endParaRPr/>
          </a:p>
        </p:txBody>
      </p:sp>
      <p:pic>
        <p:nvPicPr>
          <p:cNvPr id="261" name="Google Shape;261;p10" descr="ドキュメント"/>
          <p:cNvPicPr preferRelativeResize="0"/>
          <p:nvPr/>
        </p:nvPicPr>
        <p:blipFill rotWithShape="1">
          <a:blip r:embed="rId4">
            <a:alphaModFix/>
          </a:blip>
          <a:srcRect/>
          <a:stretch/>
        </p:blipFill>
        <p:spPr>
          <a:xfrm>
            <a:off x="7752147" y="2404544"/>
            <a:ext cx="430137" cy="430137"/>
          </a:xfrm>
          <a:prstGeom prst="rect">
            <a:avLst/>
          </a:prstGeom>
          <a:noFill/>
          <a:ln>
            <a:noFill/>
          </a:ln>
        </p:spPr>
      </p:pic>
      <p:pic>
        <p:nvPicPr>
          <p:cNvPr id="262" name="Google Shape;262;p10" descr="ドキュメント"/>
          <p:cNvPicPr preferRelativeResize="0"/>
          <p:nvPr/>
        </p:nvPicPr>
        <p:blipFill rotWithShape="1">
          <a:blip r:embed="rId4">
            <a:alphaModFix/>
          </a:blip>
          <a:srcRect/>
          <a:stretch/>
        </p:blipFill>
        <p:spPr>
          <a:xfrm>
            <a:off x="7752147" y="3341807"/>
            <a:ext cx="430137" cy="430137"/>
          </a:xfrm>
          <a:prstGeom prst="rect">
            <a:avLst/>
          </a:prstGeom>
          <a:noFill/>
          <a:ln>
            <a:noFill/>
          </a:ln>
        </p:spPr>
      </p:pic>
      <p:sp>
        <p:nvSpPr>
          <p:cNvPr id="263" name="Google Shape;263;p10"/>
          <p:cNvSpPr txBox="1"/>
          <p:nvPr/>
        </p:nvSpPr>
        <p:spPr>
          <a:xfrm>
            <a:off x="7436493" y="2849739"/>
            <a:ext cx="120211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a:solidFill>
                  <a:schemeClr val="dk1"/>
                </a:solidFill>
                <a:latin typeface="Arial"/>
                <a:ea typeface="Arial"/>
                <a:cs typeface="Arial"/>
                <a:sym typeface="Arial"/>
              </a:rPr>
              <a:t>ソースコード</a:t>
            </a:r>
            <a:endParaRPr/>
          </a:p>
        </p:txBody>
      </p:sp>
      <p:pic>
        <p:nvPicPr>
          <p:cNvPr id="264" name="Google Shape;264;p10" descr="フォルダー"/>
          <p:cNvPicPr preferRelativeResize="0"/>
          <p:nvPr/>
        </p:nvPicPr>
        <p:blipFill rotWithShape="1">
          <a:blip r:embed="rId6">
            <a:alphaModFix/>
          </a:blip>
          <a:srcRect/>
          <a:stretch/>
        </p:blipFill>
        <p:spPr>
          <a:xfrm>
            <a:off x="4115681" y="2262122"/>
            <a:ext cx="699689" cy="699689"/>
          </a:xfrm>
          <a:prstGeom prst="rect">
            <a:avLst/>
          </a:prstGeom>
          <a:noFill/>
          <a:ln>
            <a:noFill/>
          </a:ln>
        </p:spPr>
      </p:pic>
      <p:sp>
        <p:nvSpPr>
          <p:cNvPr id="265" name="Google Shape;265;p10"/>
          <p:cNvSpPr txBox="1"/>
          <p:nvPr/>
        </p:nvSpPr>
        <p:spPr>
          <a:xfrm>
            <a:off x="7436493" y="3771944"/>
            <a:ext cx="120211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a:solidFill>
                  <a:schemeClr val="dk1"/>
                </a:solidFill>
                <a:latin typeface="Arial"/>
                <a:ea typeface="Arial"/>
                <a:cs typeface="Arial"/>
                <a:sym typeface="Arial"/>
              </a:rPr>
              <a:t>設定ファイル</a:t>
            </a:r>
            <a:endParaRPr/>
          </a:p>
        </p:txBody>
      </p:sp>
      <p:sp>
        <p:nvSpPr>
          <p:cNvPr id="266" name="Google Shape;266;p10"/>
          <p:cNvSpPr/>
          <p:nvPr/>
        </p:nvSpPr>
        <p:spPr>
          <a:xfrm>
            <a:off x="8741077" y="2534839"/>
            <a:ext cx="2172456" cy="1030906"/>
          </a:xfrm>
          <a:prstGeom prst="rightArrow">
            <a:avLst>
              <a:gd name="adj1" fmla="val 44234"/>
              <a:gd name="adj2" fmla="val 62319"/>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 name="Google Shape;267;p10"/>
          <p:cNvSpPr txBox="1"/>
          <p:nvPr/>
        </p:nvSpPr>
        <p:spPr>
          <a:xfrm>
            <a:off x="9142027" y="2517551"/>
            <a:ext cx="5842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chemeClr val="dk1"/>
                </a:solidFill>
                <a:latin typeface="Arial"/>
                <a:ea typeface="Arial"/>
                <a:cs typeface="Arial"/>
                <a:sym typeface="Arial"/>
              </a:rPr>
              <a:t>集計</a:t>
            </a:r>
            <a:endParaRPr/>
          </a:p>
        </p:txBody>
      </p:sp>
      <p:pic>
        <p:nvPicPr>
          <p:cNvPr id="268" name="Google Shape;268;p10" descr="信号"/>
          <p:cNvPicPr preferRelativeResize="0"/>
          <p:nvPr/>
        </p:nvPicPr>
        <p:blipFill rotWithShape="1">
          <a:blip r:embed="rId7">
            <a:alphaModFix/>
          </a:blip>
          <a:srcRect/>
          <a:stretch/>
        </p:blipFill>
        <p:spPr>
          <a:xfrm>
            <a:off x="11119054" y="2671439"/>
            <a:ext cx="685583" cy="685583"/>
          </a:xfrm>
          <a:prstGeom prst="rect">
            <a:avLst/>
          </a:prstGeom>
          <a:noFill/>
          <a:ln>
            <a:noFill/>
          </a:ln>
        </p:spPr>
      </p:pic>
      <p:sp>
        <p:nvSpPr>
          <p:cNvPr id="269" name="Google Shape;269;p10"/>
          <p:cNvSpPr txBox="1"/>
          <p:nvPr/>
        </p:nvSpPr>
        <p:spPr>
          <a:xfrm>
            <a:off x="11208777" y="3349506"/>
            <a:ext cx="601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a:solidFill>
                  <a:schemeClr val="dk1"/>
                </a:solidFill>
                <a:latin typeface="Arial"/>
                <a:ea typeface="Arial"/>
                <a:cs typeface="Arial"/>
                <a:sym typeface="Arial"/>
              </a:rPr>
              <a:t>結果</a:t>
            </a:r>
            <a:endParaRPr/>
          </a:p>
        </p:txBody>
      </p:sp>
      <p:sp>
        <p:nvSpPr>
          <p:cNvPr id="270" name="Google Shape;270;p10"/>
          <p:cNvSpPr/>
          <p:nvPr/>
        </p:nvSpPr>
        <p:spPr>
          <a:xfrm rot="-5400000">
            <a:off x="9361820" y="2177533"/>
            <a:ext cx="406400" cy="4479234"/>
          </a:xfrm>
          <a:prstGeom prst="leftBrace">
            <a:avLst>
              <a:gd name="adj1" fmla="val 31250"/>
              <a:gd name="adj2" fmla="val 50000"/>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71" name="Google Shape;271;p10"/>
          <p:cNvSpPr txBox="1"/>
          <p:nvPr/>
        </p:nvSpPr>
        <p:spPr>
          <a:xfrm>
            <a:off x="8741077" y="4703633"/>
            <a:ext cx="1930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chemeClr val="dk1"/>
                </a:solidFill>
                <a:latin typeface="Arial"/>
                <a:ea typeface="Arial"/>
                <a:cs typeface="Arial"/>
                <a:sym typeface="Arial"/>
              </a:rPr>
              <a:t>コミットごとに行う</a:t>
            </a:r>
            <a:endParaRPr/>
          </a:p>
        </p:txBody>
      </p:sp>
      <p:sp>
        <p:nvSpPr>
          <p:cNvPr id="272" name="Google Shape;272;p10"/>
          <p:cNvSpPr/>
          <p:nvPr/>
        </p:nvSpPr>
        <p:spPr>
          <a:xfrm>
            <a:off x="4282207" y="3073414"/>
            <a:ext cx="213263" cy="1473186"/>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 name="Google Shape;273;p10"/>
          <p:cNvSpPr txBox="1"/>
          <p:nvPr/>
        </p:nvSpPr>
        <p:spPr>
          <a:xfrm>
            <a:off x="3571260" y="4703633"/>
            <a:ext cx="1930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b="1">
                <a:solidFill>
                  <a:schemeClr val="dk1"/>
                </a:solidFill>
                <a:latin typeface="Arial"/>
                <a:ea typeface="Arial"/>
                <a:cs typeface="Arial"/>
                <a:sym typeface="Arial"/>
              </a:rPr>
              <a:t>対象コミットを抽出</a:t>
            </a:r>
            <a:endParaRPr/>
          </a:p>
        </p:txBody>
      </p:sp>
      <p:sp>
        <p:nvSpPr>
          <p:cNvPr id="274" name="Google Shape;274;p10"/>
          <p:cNvSpPr/>
          <p:nvPr/>
        </p:nvSpPr>
        <p:spPr>
          <a:xfrm rot="-5400000">
            <a:off x="6942337" y="3267878"/>
            <a:ext cx="213263" cy="3179283"/>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 name="Google Shape;275;p10"/>
          <p:cNvSpPr txBox="1"/>
          <p:nvPr/>
        </p:nvSpPr>
        <p:spPr>
          <a:xfrm>
            <a:off x="838200" y="128059"/>
            <a:ext cx="10515600" cy="105838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600"/>
              <a:buFont typeface="Arial"/>
              <a:buNone/>
            </a:pPr>
            <a:r>
              <a:rPr lang="ja-JP" sz="3600" b="1">
                <a:solidFill>
                  <a:schemeClr val="dk1"/>
                </a:solidFill>
                <a:latin typeface="Arial"/>
                <a:ea typeface="Arial"/>
                <a:cs typeface="Arial"/>
                <a:sym typeface="Arial"/>
              </a:rPr>
              <a:t>調査の流れ</a:t>
            </a:r>
            <a:endParaRPr sz="3600">
              <a:solidFill>
                <a:schemeClr val="dk1"/>
              </a:solidFill>
              <a:latin typeface="Arial"/>
              <a:ea typeface="Arial"/>
              <a:cs typeface="Arial"/>
              <a:sym typeface="Arial"/>
            </a:endParaRPr>
          </a:p>
        </p:txBody>
      </p:sp>
      <p:sp>
        <p:nvSpPr>
          <p:cNvPr id="2" name="スライド番号プレースホルダー 1">
            <a:extLst>
              <a:ext uri="{FF2B5EF4-FFF2-40B4-BE49-F238E27FC236}">
                <a16:creationId xmlns:a16="http://schemas.microsoft.com/office/drawing/2014/main" id="{DBABDE83-38BE-4CF1-BCAA-4B09B5CD67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14</a:t>
            </a:fld>
            <a:endParaRPr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279"/>
        <p:cNvGrpSpPr/>
        <p:nvPr/>
      </p:nvGrpSpPr>
      <p:grpSpPr>
        <a:xfrm>
          <a:off x="0" y="0"/>
          <a:ext cx="0" cy="0"/>
          <a:chOff x="0" y="0"/>
          <a:chExt cx="0" cy="0"/>
        </a:xfrm>
      </p:grpSpPr>
      <p:sp>
        <p:nvSpPr>
          <p:cNvPr id="280" name="Google Shape;280;p11"/>
          <p:cNvSpPr txBox="1"/>
          <p:nvPr/>
        </p:nvSpPr>
        <p:spPr>
          <a:xfrm>
            <a:off x="838200" y="128059"/>
            <a:ext cx="10515600" cy="105838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600"/>
              <a:buFont typeface="Arial"/>
              <a:buNone/>
            </a:pPr>
            <a:r>
              <a:rPr lang="ja-JP" sz="3600" b="1">
                <a:solidFill>
                  <a:schemeClr val="dk1"/>
                </a:solidFill>
                <a:latin typeface="Arial"/>
                <a:ea typeface="Arial"/>
                <a:cs typeface="Arial"/>
                <a:sym typeface="Arial"/>
              </a:rPr>
              <a:t>調査の流れ：クローンおよび設定ファイル検索</a:t>
            </a:r>
            <a:endParaRPr sz="3600">
              <a:solidFill>
                <a:schemeClr val="dk1"/>
              </a:solidFill>
              <a:latin typeface="Arial"/>
              <a:ea typeface="Arial"/>
              <a:cs typeface="Arial"/>
              <a:sym typeface="Arial"/>
            </a:endParaRPr>
          </a:p>
        </p:txBody>
      </p:sp>
      <p:sp>
        <p:nvSpPr>
          <p:cNvPr id="281" name="Google Shape;281;p11"/>
          <p:cNvSpPr txBox="1"/>
          <p:nvPr/>
        </p:nvSpPr>
        <p:spPr>
          <a:xfrm>
            <a:off x="838200" y="1186445"/>
            <a:ext cx="8112868"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Git cloneコマンドを使ってローカルスペースにコピーする</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ja-JP" sz="1800">
                <a:solidFill>
                  <a:schemeClr val="dk1"/>
                </a:solidFill>
                <a:latin typeface="Arial"/>
                <a:ea typeface="Arial"/>
                <a:cs typeface="Arial"/>
                <a:sym typeface="Arial"/>
              </a:rPr>
              <a:t>現段階の調査対象：ActiveMQ, Camel, Cloudstack, Liferay</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ja-JP" sz="1800">
                <a:solidFill>
                  <a:schemeClr val="dk1"/>
                </a:solidFill>
                <a:latin typeface="Arial"/>
                <a:ea typeface="Arial"/>
                <a:cs typeface="Arial"/>
                <a:sym typeface="Arial"/>
              </a:rPr>
              <a:t>次段階の調査対象：github上1000star以上かつ運用中のjavaプロジェクト</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2" name="Google Shape;282;p11"/>
          <p:cNvSpPr txBox="1"/>
          <p:nvPr/>
        </p:nvSpPr>
        <p:spPr>
          <a:xfrm>
            <a:off x="838200" y="4040968"/>
            <a:ext cx="45428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ファイル名の例：</a:t>
            </a:r>
            <a:endParaRPr/>
          </a:p>
        </p:txBody>
      </p:sp>
      <p:sp>
        <p:nvSpPr>
          <p:cNvPr id="283" name="Google Shape;283;p11"/>
          <p:cNvSpPr txBox="1"/>
          <p:nvPr/>
        </p:nvSpPr>
        <p:spPr>
          <a:xfrm>
            <a:off x="911158" y="4433770"/>
            <a:ext cx="3806758" cy="1077218"/>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latin typeface="Arial"/>
                <a:ea typeface="Arial"/>
                <a:cs typeface="Arial"/>
                <a:sym typeface="Arial"/>
              </a:rPr>
              <a:t>log4j2.properties</a:t>
            </a:r>
            <a:endParaRPr/>
          </a:p>
          <a:p>
            <a:pPr marL="0" marR="0" lvl="0" indent="0" algn="l" rtl="0">
              <a:spcBef>
                <a:spcPts val="0"/>
              </a:spcBef>
              <a:spcAft>
                <a:spcPts val="0"/>
              </a:spcAft>
              <a:buNone/>
            </a:pPr>
            <a:r>
              <a:rPr lang="ja-JP" sz="1600">
                <a:solidFill>
                  <a:schemeClr val="dk1"/>
                </a:solidFill>
                <a:latin typeface="Arial"/>
                <a:ea typeface="Arial"/>
                <a:cs typeface="Arial"/>
                <a:sym typeface="Arial"/>
              </a:rPr>
              <a:t>log4j2-test.properties</a:t>
            </a:r>
            <a:endParaRPr/>
          </a:p>
          <a:p>
            <a:pPr marL="0" marR="0" lvl="0" indent="0" algn="l" rtl="0">
              <a:spcBef>
                <a:spcPts val="0"/>
              </a:spcBef>
              <a:spcAft>
                <a:spcPts val="0"/>
              </a:spcAft>
              <a:buNone/>
            </a:pPr>
            <a:r>
              <a:rPr lang="ja-JP" sz="1600">
                <a:solidFill>
                  <a:schemeClr val="dk1"/>
                </a:solidFill>
                <a:latin typeface="Arial"/>
                <a:ea typeface="Arial"/>
                <a:cs typeface="Arial"/>
                <a:sym typeface="Arial"/>
              </a:rPr>
              <a:t>log4j-cloud.xml</a:t>
            </a:r>
            <a:endParaRPr/>
          </a:p>
          <a:p>
            <a:pPr marL="0" marR="0" lvl="0" indent="0" algn="l" rtl="0">
              <a:spcBef>
                <a:spcPts val="0"/>
              </a:spcBef>
              <a:spcAft>
                <a:spcPts val="0"/>
              </a:spcAft>
              <a:buNone/>
            </a:pPr>
            <a:r>
              <a:rPr lang="ja-JP" sz="1600">
                <a:solidFill>
                  <a:schemeClr val="dk1"/>
                </a:solidFill>
                <a:latin typeface="Arial"/>
                <a:ea typeface="Arial"/>
                <a:cs typeface="Arial"/>
                <a:sym typeface="Arial"/>
              </a:rPr>
              <a:t>log4j.xml</a:t>
            </a:r>
            <a:endParaRPr/>
          </a:p>
        </p:txBody>
      </p:sp>
      <p:sp>
        <p:nvSpPr>
          <p:cNvPr id="284" name="Google Shape;284;p11"/>
          <p:cNvSpPr/>
          <p:nvPr/>
        </p:nvSpPr>
        <p:spPr>
          <a:xfrm>
            <a:off x="5269149" y="4802145"/>
            <a:ext cx="826851" cy="340468"/>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 name="Google Shape;285;p11"/>
          <p:cNvSpPr txBox="1"/>
          <p:nvPr/>
        </p:nvSpPr>
        <p:spPr>
          <a:xfrm>
            <a:off x="5303195" y="4459634"/>
            <a:ext cx="9792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仮説</a:t>
            </a:r>
            <a:endParaRPr/>
          </a:p>
        </p:txBody>
      </p:sp>
      <p:sp>
        <p:nvSpPr>
          <p:cNvPr id="286" name="Google Shape;286;p11"/>
          <p:cNvSpPr txBox="1"/>
          <p:nvPr/>
        </p:nvSpPr>
        <p:spPr>
          <a:xfrm>
            <a:off x="6468893" y="4631993"/>
            <a:ext cx="3910519" cy="646331"/>
          </a:xfrm>
          <a:prstGeom prst="rect">
            <a:avLst/>
          </a:prstGeom>
          <a:noFill/>
          <a:ln w="9525" cap="flat" cmpd="sng">
            <a:solidFill>
              <a:srgbClr val="7F6000"/>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Arial"/>
              <a:buAutoNum type="arabicPeriod"/>
            </a:pPr>
            <a:r>
              <a:rPr lang="ja-JP" sz="1800">
                <a:solidFill>
                  <a:schemeClr val="dk1"/>
                </a:solidFill>
                <a:latin typeface="Arial"/>
                <a:ea typeface="Arial"/>
                <a:cs typeface="Arial"/>
                <a:sym typeface="Arial"/>
              </a:rPr>
              <a:t>“Log4j”を含む</a:t>
            </a:r>
            <a:endParaRPr sz="18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Arial"/>
              <a:buAutoNum type="arabicPeriod"/>
            </a:pPr>
            <a:r>
              <a:rPr lang="ja-JP" sz="1800">
                <a:solidFill>
                  <a:schemeClr val="dk1"/>
                </a:solidFill>
                <a:latin typeface="Arial"/>
                <a:ea typeface="Arial"/>
                <a:cs typeface="Arial"/>
                <a:sym typeface="Arial"/>
              </a:rPr>
              <a:t>拡張子はxmlまたはproperties</a:t>
            </a:r>
            <a:endParaRPr sz="1800">
              <a:solidFill>
                <a:schemeClr val="dk1"/>
              </a:solidFill>
              <a:latin typeface="Arial"/>
              <a:ea typeface="Arial"/>
              <a:cs typeface="Arial"/>
              <a:sym typeface="Arial"/>
            </a:endParaRPr>
          </a:p>
        </p:txBody>
      </p:sp>
      <p:sp>
        <p:nvSpPr>
          <p:cNvPr id="2" name="スライド番号プレースホルダー 1">
            <a:extLst>
              <a:ext uri="{FF2B5EF4-FFF2-40B4-BE49-F238E27FC236}">
                <a16:creationId xmlns:a16="http://schemas.microsoft.com/office/drawing/2014/main" id="{C57BBFEF-BA87-4842-8B6B-015EDE5C17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15</a:t>
            </a:fld>
            <a:endParaRPr lang="ja-JP"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290"/>
        <p:cNvGrpSpPr/>
        <p:nvPr/>
      </p:nvGrpSpPr>
      <p:grpSpPr>
        <a:xfrm>
          <a:off x="0" y="0"/>
          <a:ext cx="0" cy="0"/>
          <a:chOff x="0" y="0"/>
          <a:chExt cx="0" cy="0"/>
        </a:xfrm>
      </p:grpSpPr>
      <p:sp>
        <p:nvSpPr>
          <p:cNvPr id="291" name="Google Shape;291;p12"/>
          <p:cNvSpPr txBox="1"/>
          <p:nvPr/>
        </p:nvSpPr>
        <p:spPr>
          <a:xfrm>
            <a:off x="838200" y="128059"/>
            <a:ext cx="10515600" cy="105838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600"/>
              <a:buFont typeface="Arial"/>
              <a:buNone/>
            </a:pPr>
            <a:r>
              <a:rPr lang="ja-JP" sz="3600" b="1">
                <a:solidFill>
                  <a:schemeClr val="dk1"/>
                </a:solidFill>
                <a:latin typeface="Arial"/>
                <a:ea typeface="Arial"/>
                <a:cs typeface="Arial"/>
                <a:sym typeface="Arial"/>
              </a:rPr>
              <a:t>調査の流れ：ログステートメント抽出</a:t>
            </a:r>
            <a:endParaRPr/>
          </a:p>
        </p:txBody>
      </p:sp>
      <p:sp>
        <p:nvSpPr>
          <p:cNvPr id="292" name="Google Shape;292;p12"/>
          <p:cNvSpPr txBox="1"/>
          <p:nvPr/>
        </p:nvSpPr>
        <p:spPr>
          <a:xfrm>
            <a:off x="1170560" y="3853592"/>
            <a:ext cx="3482502" cy="369332"/>
          </a:xfrm>
          <a:prstGeom prst="rect">
            <a:avLst/>
          </a:prstGeom>
          <a:solidFill>
            <a:srgbClr val="FFF2C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u="sng">
                <a:solidFill>
                  <a:schemeClr val="dk1"/>
                </a:solidFill>
                <a:latin typeface="Arial"/>
                <a:ea typeface="Arial"/>
                <a:cs typeface="Arial"/>
                <a:sym typeface="Arial"/>
              </a:rPr>
              <a:t>logger.</a:t>
            </a:r>
            <a:r>
              <a:rPr lang="ja-JP" sz="1800" u="sng">
                <a:solidFill>
                  <a:srgbClr val="00B0F0"/>
                </a:solidFill>
                <a:latin typeface="Arial"/>
                <a:ea typeface="Arial"/>
                <a:cs typeface="Arial"/>
                <a:sym typeface="Arial"/>
              </a:rPr>
              <a:t>trace</a:t>
            </a:r>
            <a:r>
              <a:rPr lang="ja-JP" sz="1800">
                <a:solidFill>
                  <a:schemeClr val="dk1"/>
                </a:solidFill>
                <a:latin typeface="Arial"/>
                <a:ea typeface="Arial"/>
                <a:cs typeface="Arial"/>
                <a:sym typeface="Arial"/>
              </a:rPr>
              <a:t>(“This is trace”);</a:t>
            </a:r>
            <a:endParaRPr/>
          </a:p>
        </p:txBody>
      </p:sp>
      <p:sp>
        <p:nvSpPr>
          <p:cNvPr id="293" name="Google Shape;293;p12"/>
          <p:cNvSpPr txBox="1"/>
          <p:nvPr/>
        </p:nvSpPr>
        <p:spPr>
          <a:xfrm>
            <a:off x="2454611" y="4621855"/>
            <a:ext cx="219845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latin typeface="Arial"/>
                <a:ea typeface="Arial"/>
                <a:cs typeface="Arial"/>
                <a:sym typeface="Arial"/>
              </a:rPr>
              <a:t>下線の部分を抽出</a:t>
            </a:r>
            <a:endParaRPr/>
          </a:p>
        </p:txBody>
      </p:sp>
      <p:sp>
        <p:nvSpPr>
          <p:cNvPr id="294" name="Google Shape;294;p12"/>
          <p:cNvSpPr/>
          <p:nvPr/>
        </p:nvSpPr>
        <p:spPr>
          <a:xfrm>
            <a:off x="5096542" y="3856893"/>
            <a:ext cx="609525" cy="369332"/>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295" name="Google Shape;295;p12"/>
          <p:cNvCxnSpPr/>
          <p:nvPr/>
        </p:nvCxnSpPr>
        <p:spPr>
          <a:xfrm rot="10800000">
            <a:off x="2223565" y="4162609"/>
            <a:ext cx="301970" cy="459246"/>
          </a:xfrm>
          <a:prstGeom prst="straightConnector1">
            <a:avLst/>
          </a:prstGeom>
          <a:noFill/>
          <a:ln w="28575" cap="flat" cmpd="sng">
            <a:solidFill>
              <a:schemeClr val="accent1"/>
            </a:solidFill>
            <a:prstDash val="solid"/>
            <a:miter lim="800000"/>
            <a:headEnd type="none" w="sm" len="sm"/>
            <a:tailEnd type="triangle" w="med" len="med"/>
          </a:ln>
        </p:spPr>
      </p:cxnSp>
      <p:sp>
        <p:nvSpPr>
          <p:cNvPr id="296" name="Google Shape;296;p12"/>
          <p:cNvSpPr txBox="1"/>
          <p:nvPr/>
        </p:nvSpPr>
        <p:spPr>
          <a:xfrm>
            <a:off x="5096542" y="3515038"/>
            <a:ext cx="84705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latin typeface="Arial"/>
                <a:ea typeface="Arial"/>
                <a:cs typeface="Arial"/>
                <a:sym typeface="Arial"/>
              </a:rPr>
              <a:t>参照</a:t>
            </a:r>
            <a:endParaRPr/>
          </a:p>
        </p:txBody>
      </p:sp>
      <p:sp>
        <p:nvSpPr>
          <p:cNvPr id="297" name="Google Shape;297;p12"/>
          <p:cNvSpPr txBox="1"/>
          <p:nvPr/>
        </p:nvSpPr>
        <p:spPr>
          <a:xfrm>
            <a:off x="6057089" y="3665712"/>
            <a:ext cx="4980561" cy="584775"/>
          </a:xfrm>
          <a:prstGeom prst="rect">
            <a:avLst/>
          </a:prstGeom>
          <a:solidFill>
            <a:srgbClr val="FFF2C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latin typeface="Arial"/>
                <a:ea typeface="Arial"/>
                <a:cs typeface="Arial"/>
                <a:sym typeface="Arial"/>
              </a:rPr>
              <a:t>logger.spring.name=</a:t>
            </a:r>
            <a:r>
              <a:rPr lang="ja-JP" sz="1600" u="sng">
                <a:solidFill>
                  <a:schemeClr val="dk1"/>
                </a:solidFill>
                <a:latin typeface="Arial"/>
                <a:ea typeface="Arial"/>
                <a:cs typeface="Arial"/>
                <a:sym typeface="Arial"/>
              </a:rPr>
              <a:t>org.apache.activemq.spring</a:t>
            </a:r>
            <a:endParaRPr sz="1600" u="sng">
              <a:solidFill>
                <a:schemeClr val="dk1"/>
              </a:solidFill>
              <a:latin typeface="Arial"/>
              <a:ea typeface="Arial"/>
              <a:cs typeface="Arial"/>
              <a:sym typeface="Arial"/>
            </a:endParaRPr>
          </a:p>
          <a:p>
            <a:pPr marL="0" marR="0" lvl="0" indent="0" algn="l" rtl="0">
              <a:spcBef>
                <a:spcPts val="0"/>
              </a:spcBef>
              <a:spcAft>
                <a:spcPts val="0"/>
              </a:spcAft>
              <a:buNone/>
            </a:pPr>
            <a:r>
              <a:rPr lang="ja-JP" sz="1600">
                <a:solidFill>
                  <a:schemeClr val="dk1"/>
                </a:solidFill>
                <a:latin typeface="Arial"/>
                <a:ea typeface="Arial"/>
                <a:cs typeface="Arial"/>
                <a:sym typeface="Arial"/>
              </a:rPr>
              <a:t>logger.spring.level=WARN</a:t>
            </a:r>
            <a:endParaRPr/>
          </a:p>
        </p:txBody>
      </p:sp>
      <p:sp>
        <p:nvSpPr>
          <p:cNvPr id="298" name="Google Shape;298;p12"/>
          <p:cNvSpPr txBox="1"/>
          <p:nvPr/>
        </p:nvSpPr>
        <p:spPr>
          <a:xfrm>
            <a:off x="1998450" y="3460709"/>
            <a:ext cx="18267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dk1"/>
                </a:solidFill>
                <a:latin typeface="Arial"/>
                <a:ea typeface="Arial"/>
                <a:cs typeface="Arial"/>
                <a:sym typeface="Arial"/>
              </a:rPr>
              <a:t>ソースコード</a:t>
            </a:r>
            <a:endParaRPr sz="1800">
              <a:solidFill>
                <a:schemeClr val="dk1"/>
              </a:solidFill>
              <a:latin typeface="Arial"/>
              <a:ea typeface="Arial"/>
              <a:cs typeface="Arial"/>
              <a:sym typeface="Arial"/>
            </a:endParaRPr>
          </a:p>
        </p:txBody>
      </p:sp>
      <p:sp>
        <p:nvSpPr>
          <p:cNvPr id="299" name="Google Shape;299;p12"/>
          <p:cNvSpPr txBox="1"/>
          <p:nvPr/>
        </p:nvSpPr>
        <p:spPr>
          <a:xfrm>
            <a:off x="7356726" y="3309086"/>
            <a:ext cx="1725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dk1"/>
                </a:solidFill>
                <a:latin typeface="Arial"/>
                <a:ea typeface="Arial"/>
                <a:cs typeface="Arial"/>
                <a:sym typeface="Arial"/>
              </a:rPr>
              <a:t>設定ファイル</a:t>
            </a:r>
            <a:endParaRPr sz="1800">
              <a:solidFill>
                <a:schemeClr val="dk1"/>
              </a:solidFill>
              <a:latin typeface="Arial"/>
              <a:ea typeface="Arial"/>
              <a:cs typeface="Arial"/>
              <a:sym typeface="Arial"/>
            </a:endParaRPr>
          </a:p>
        </p:txBody>
      </p:sp>
      <p:sp>
        <p:nvSpPr>
          <p:cNvPr id="300" name="Google Shape;300;p12"/>
          <p:cNvSpPr/>
          <p:nvPr/>
        </p:nvSpPr>
        <p:spPr>
          <a:xfrm rot="5400000">
            <a:off x="7730130" y="2693209"/>
            <a:ext cx="609525" cy="369332"/>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 name="Google Shape;301;p12"/>
          <p:cNvSpPr txBox="1"/>
          <p:nvPr/>
        </p:nvSpPr>
        <p:spPr>
          <a:xfrm>
            <a:off x="8323633" y="2710835"/>
            <a:ext cx="97276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latin typeface="Arial"/>
                <a:ea typeface="Arial"/>
                <a:cs typeface="Arial"/>
                <a:sym typeface="Arial"/>
              </a:rPr>
              <a:t>検索</a:t>
            </a:r>
            <a:endParaRPr/>
          </a:p>
        </p:txBody>
      </p:sp>
      <p:sp>
        <p:nvSpPr>
          <p:cNvPr id="302" name="Google Shape;302;p12"/>
          <p:cNvSpPr txBox="1"/>
          <p:nvPr/>
        </p:nvSpPr>
        <p:spPr>
          <a:xfrm>
            <a:off x="6621295" y="2112584"/>
            <a:ext cx="3038272" cy="338554"/>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latin typeface="Arial"/>
                <a:ea typeface="Arial"/>
                <a:cs typeface="Arial"/>
                <a:sym typeface="Arial"/>
              </a:rPr>
              <a:t>Log4j*?.(properties/xml)</a:t>
            </a:r>
            <a:endParaRPr/>
          </a:p>
        </p:txBody>
      </p:sp>
      <p:cxnSp>
        <p:nvCxnSpPr>
          <p:cNvPr id="303" name="Google Shape;303;p12"/>
          <p:cNvCxnSpPr/>
          <p:nvPr/>
        </p:nvCxnSpPr>
        <p:spPr>
          <a:xfrm rot="10800000">
            <a:off x="9296399" y="3887102"/>
            <a:ext cx="301970" cy="459246"/>
          </a:xfrm>
          <a:prstGeom prst="straightConnector1">
            <a:avLst/>
          </a:prstGeom>
          <a:noFill/>
          <a:ln w="28575" cap="flat" cmpd="sng">
            <a:solidFill>
              <a:schemeClr val="accent1"/>
            </a:solidFill>
            <a:prstDash val="solid"/>
            <a:miter lim="800000"/>
            <a:headEnd type="none" w="sm" len="sm"/>
            <a:tailEnd type="triangle" w="med" len="med"/>
          </a:ln>
        </p:spPr>
      </p:cxnSp>
      <p:sp>
        <p:nvSpPr>
          <p:cNvPr id="304" name="Google Shape;304;p12"/>
          <p:cNvSpPr txBox="1"/>
          <p:nvPr/>
        </p:nvSpPr>
        <p:spPr>
          <a:xfrm>
            <a:off x="9053528" y="4318188"/>
            <a:ext cx="173476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latin typeface="Arial"/>
                <a:ea typeface="Arial"/>
                <a:cs typeface="Arial"/>
                <a:sym typeface="Arial"/>
              </a:rPr>
              <a:t>Loggerの部分</a:t>
            </a:r>
            <a:endParaRPr/>
          </a:p>
        </p:txBody>
      </p:sp>
      <p:sp>
        <p:nvSpPr>
          <p:cNvPr id="2" name="スライド番号プレースホルダー 1">
            <a:extLst>
              <a:ext uri="{FF2B5EF4-FFF2-40B4-BE49-F238E27FC236}">
                <a16:creationId xmlns:a16="http://schemas.microsoft.com/office/drawing/2014/main" id="{57C15C66-FF7C-4ABC-B510-D659B3F7AF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16</a:t>
            </a:fld>
            <a:endParaRPr lang="ja-JP"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308"/>
        <p:cNvGrpSpPr/>
        <p:nvPr/>
      </p:nvGrpSpPr>
      <p:grpSpPr>
        <a:xfrm>
          <a:off x="0" y="0"/>
          <a:ext cx="0" cy="0"/>
          <a:chOff x="0" y="0"/>
          <a:chExt cx="0" cy="0"/>
        </a:xfrm>
      </p:grpSpPr>
      <p:sp>
        <p:nvSpPr>
          <p:cNvPr id="309" name="Google Shape;309;p13"/>
          <p:cNvSpPr txBox="1"/>
          <p:nvPr/>
        </p:nvSpPr>
        <p:spPr>
          <a:xfrm>
            <a:off x="838200" y="128059"/>
            <a:ext cx="10515600" cy="105838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600"/>
              <a:buFont typeface="Arial"/>
              <a:buNone/>
            </a:pPr>
            <a:r>
              <a:rPr lang="ja-JP" sz="3600" b="1">
                <a:solidFill>
                  <a:schemeClr val="dk1"/>
                </a:solidFill>
                <a:latin typeface="Arial"/>
                <a:ea typeface="Arial"/>
                <a:cs typeface="Arial"/>
                <a:sym typeface="Arial"/>
              </a:rPr>
              <a:t>調査の流れ：出力調査</a:t>
            </a:r>
            <a:endParaRPr/>
          </a:p>
        </p:txBody>
      </p:sp>
      <p:pic>
        <p:nvPicPr>
          <p:cNvPr id="310" name="Google Shape;310;p13" descr="ドキュメント"/>
          <p:cNvPicPr preferRelativeResize="0"/>
          <p:nvPr/>
        </p:nvPicPr>
        <p:blipFill rotWithShape="1">
          <a:blip r:embed="rId3">
            <a:alphaModFix/>
          </a:blip>
          <a:srcRect/>
          <a:stretch/>
        </p:blipFill>
        <p:spPr>
          <a:xfrm>
            <a:off x="1306707" y="1830342"/>
            <a:ext cx="588167" cy="588167"/>
          </a:xfrm>
          <a:prstGeom prst="rect">
            <a:avLst/>
          </a:prstGeom>
          <a:noFill/>
          <a:ln>
            <a:noFill/>
          </a:ln>
        </p:spPr>
      </p:pic>
      <p:sp>
        <p:nvSpPr>
          <p:cNvPr id="311" name="Google Shape;311;p13"/>
          <p:cNvSpPr txBox="1"/>
          <p:nvPr/>
        </p:nvSpPr>
        <p:spPr>
          <a:xfrm>
            <a:off x="856624" y="2418509"/>
            <a:ext cx="1488332"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400">
                <a:solidFill>
                  <a:schemeClr val="dk1"/>
                </a:solidFill>
                <a:latin typeface="Arial"/>
                <a:ea typeface="Arial"/>
                <a:cs typeface="Arial"/>
                <a:sym typeface="Arial"/>
              </a:rPr>
              <a:t>ログステートメントの集合</a:t>
            </a:r>
            <a:endParaRPr/>
          </a:p>
        </p:txBody>
      </p:sp>
      <p:pic>
        <p:nvPicPr>
          <p:cNvPr id="312" name="Google Shape;312;p13" descr="ドキュメント"/>
          <p:cNvPicPr preferRelativeResize="0"/>
          <p:nvPr/>
        </p:nvPicPr>
        <p:blipFill rotWithShape="1">
          <a:blip r:embed="rId3">
            <a:alphaModFix/>
          </a:blip>
          <a:srcRect/>
          <a:stretch/>
        </p:blipFill>
        <p:spPr>
          <a:xfrm>
            <a:off x="1306707" y="4216382"/>
            <a:ext cx="588167" cy="588167"/>
          </a:xfrm>
          <a:prstGeom prst="rect">
            <a:avLst/>
          </a:prstGeom>
          <a:noFill/>
          <a:ln>
            <a:noFill/>
          </a:ln>
        </p:spPr>
      </p:pic>
      <p:sp>
        <p:nvSpPr>
          <p:cNvPr id="313" name="Google Shape;313;p13"/>
          <p:cNvSpPr txBox="1"/>
          <p:nvPr/>
        </p:nvSpPr>
        <p:spPr>
          <a:xfrm>
            <a:off x="694413" y="4815998"/>
            <a:ext cx="181275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400">
                <a:solidFill>
                  <a:schemeClr val="dk1"/>
                </a:solidFill>
                <a:latin typeface="Arial"/>
                <a:ea typeface="Arial"/>
                <a:cs typeface="Arial"/>
                <a:sym typeface="Arial"/>
              </a:rPr>
              <a:t>Loggerの名前と閾値のペア集合</a:t>
            </a:r>
            <a:endParaRPr/>
          </a:p>
        </p:txBody>
      </p:sp>
      <p:sp>
        <p:nvSpPr>
          <p:cNvPr id="314" name="Google Shape;314;p13"/>
          <p:cNvSpPr/>
          <p:nvPr/>
        </p:nvSpPr>
        <p:spPr>
          <a:xfrm>
            <a:off x="1464602" y="3078268"/>
            <a:ext cx="272375" cy="982494"/>
          </a:xfrm>
          <a:prstGeom prst="up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 name="Google Shape;315;p13"/>
          <p:cNvSpPr txBox="1"/>
          <p:nvPr/>
        </p:nvSpPr>
        <p:spPr>
          <a:xfrm>
            <a:off x="1751569" y="3383652"/>
            <a:ext cx="729575" cy="3717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比較</a:t>
            </a:r>
            <a:endParaRPr/>
          </a:p>
        </p:txBody>
      </p:sp>
      <p:sp>
        <p:nvSpPr>
          <p:cNvPr id="330" name="Google Shape;330;p13"/>
          <p:cNvSpPr txBox="1"/>
          <p:nvPr/>
        </p:nvSpPr>
        <p:spPr>
          <a:xfrm>
            <a:off x="838200" y="5700641"/>
            <a:ext cx="5811114" cy="36933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ja-JP" sz="1800">
                <a:solidFill>
                  <a:schemeClr val="dk1"/>
                </a:solidFill>
                <a:latin typeface="Arial"/>
                <a:ea typeface="Arial"/>
                <a:cs typeface="Arial"/>
                <a:sym typeface="Arial"/>
              </a:rPr>
              <a:t>各コミットを追えば出力の変化がわかる</a:t>
            </a:r>
            <a:endParaRPr/>
          </a:p>
        </p:txBody>
      </p:sp>
      <p:sp>
        <p:nvSpPr>
          <p:cNvPr id="2" name="スライド番号プレースホルダー 1">
            <a:extLst>
              <a:ext uri="{FF2B5EF4-FFF2-40B4-BE49-F238E27FC236}">
                <a16:creationId xmlns:a16="http://schemas.microsoft.com/office/drawing/2014/main" id="{A708850B-BEEE-4D0D-9098-764EB926E1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17</a:t>
            </a:fld>
            <a:endParaRPr lang="ja-JP"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334"/>
        <p:cNvGrpSpPr/>
        <p:nvPr/>
      </p:nvGrpSpPr>
      <p:grpSpPr>
        <a:xfrm>
          <a:off x="0" y="0"/>
          <a:ext cx="0" cy="0"/>
          <a:chOff x="0" y="0"/>
          <a:chExt cx="0" cy="0"/>
        </a:xfrm>
      </p:grpSpPr>
      <p:sp>
        <p:nvSpPr>
          <p:cNvPr id="335" name="Google Shape;335;p14"/>
          <p:cNvSpPr txBox="1"/>
          <p:nvPr/>
        </p:nvSpPr>
        <p:spPr>
          <a:xfrm>
            <a:off x="838200" y="128059"/>
            <a:ext cx="10515600" cy="105838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600"/>
              <a:buFont typeface="Arial"/>
              <a:buNone/>
            </a:pPr>
            <a:r>
              <a:rPr lang="ja-JP" sz="3600" b="1">
                <a:solidFill>
                  <a:schemeClr val="dk1"/>
                </a:solidFill>
                <a:latin typeface="Arial"/>
                <a:ea typeface="Arial"/>
                <a:cs typeface="Arial"/>
                <a:sym typeface="Arial"/>
              </a:rPr>
              <a:t>調査の流れ：結果集計</a:t>
            </a:r>
            <a:endParaRPr/>
          </a:p>
        </p:txBody>
      </p:sp>
      <p:pic>
        <p:nvPicPr>
          <p:cNvPr id="336" name="Google Shape;336;p14" descr="スピーチ"/>
          <p:cNvPicPr preferRelativeResize="0"/>
          <p:nvPr/>
        </p:nvPicPr>
        <p:blipFill rotWithShape="1">
          <a:blip r:embed="rId3">
            <a:alphaModFix/>
          </a:blip>
          <a:srcRect/>
          <a:stretch/>
        </p:blipFill>
        <p:spPr>
          <a:xfrm>
            <a:off x="1640732" y="1653372"/>
            <a:ext cx="914400" cy="914400"/>
          </a:xfrm>
          <a:prstGeom prst="rect">
            <a:avLst/>
          </a:prstGeom>
          <a:noFill/>
          <a:ln>
            <a:noFill/>
          </a:ln>
        </p:spPr>
      </p:pic>
      <p:pic>
        <p:nvPicPr>
          <p:cNvPr id="337" name="Google Shape;337;p14" descr="スピーチ"/>
          <p:cNvPicPr preferRelativeResize="0"/>
          <p:nvPr/>
        </p:nvPicPr>
        <p:blipFill rotWithShape="1">
          <a:blip r:embed="rId3">
            <a:alphaModFix/>
          </a:blip>
          <a:srcRect/>
          <a:stretch/>
        </p:blipFill>
        <p:spPr>
          <a:xfrm>
            <a:off x="5042170" y="1653372"/>
            <a:ext cx="914400" cy="914400"/>
          </a:xfrm>
          <a:prstGeom prst="rect">
            <a:avLst/>
          </a:prstGeom>
          <a:noFill/>
          <a:ln>
            <a:noFill/>
          </a:ln>
        </p:spPr>
      </p:pic>
      <p:sp>
        <p:nvSpPr>
          <p:cNvPr id="338" name="Google Shape;338;p14"/>
          <p:cNvSpPr/>
          <p:nvPr/>
        </p:nvSpPr>
        <p:spPr>
          <a:xfrm rot="5400000">
            <a:off x="3662463" y="1113453"/>
            <a:ext cx="272375" cy="1896302"/>
          </a:xfrm>
          <a:prstGeom prst="up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9" name="Google Shape;339;p14"/>
          <p:cNvSpPr txBox="1"/>
          <p:nvPr/>
        </p:nvSpPr>
        <p:spPr>
          <a:xfrm>
            <a:off x="3445213" y="2197792"/>
            <a:ext cx="76848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比較</a:t>
            </a:r>
            <a:endParaRPr/>
          </a:p>
        </p:txBody>
      </p:sp>
      <p:sp>
        <p:nvSpPr>
          <p:cNvPr id="340" name="Google Shape;340;p14"/>
          <p:cNvSpPr txBox="1"/>
          <p:nvPr/>
        </p:nvSpPr>
        <p:spPr>
          <a:xfrm>
            <a:off x="1536086" y="2413235"/>
            <a:ext cx="112369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b="1">
                <a:solidFill>
                  <a:schemeClr val="dk1"/>
                </a:solidFill>
                <a:latin typeface="Arial"/>
                <a:ea typeface="Arial"/>
                <a:cs typeface="Arial"/>
                <a:sym typeface="Arial"/>
              </a:rPr>
              <a:t>コミット1</a:t>
            </a:r>
            <a:endParaRPr sz="1400" b="1">
              <a:solidFill>
                <a:schemeClr val="dk1"/>
              </a:solidFill>
              <a:latin typeface="Arial"/>
              <a:ea typeface="Arial"/>
              <a:cs typeface="Arial"/>
              <a:sym typeface="Arial"/>
            </a:endParaRPr>
          </a:p>
        </p:txBody>
      </p:sp>
      <p:sp>
        <p:nvSpPr>
          <p:cNvPr id="341" name="Google Shape;341;p14"/>
          <p:cNvSpPr txBox="1"/>
          <p:nvPr/>
        </p:nvSpPr>
        <p:spPr>
          <a:xfrm>
            <a:off x="4999133" y="2413235"/>
            <a:ext cx="112369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b="1">
                <a:solidFill>
                  <a:schemeClr val="dk1"/>
                </a:solidFill>
                <a:latin typeface="Arial"/>
                <a:ea typeface="Arial"/>
                <a:cs typeface="Arial"/>
                <a:sym typeface="Arial"/>
              </a:rPr>
              <a:t>コミット2</a:t>
            </a:r>
            <a:endParaRPr sz="1400" b="1">
              <a:solidFill>
                <a:schemeClr val="dk1"/>
              </a:solidFill>
              <a:latin typeface="Arial"/>
              <a:ea typeface="Arial"/>
              <a:cs typeface="Arial"/>
              <a:sym typeface="Arial"/>
            </a:endParaRPr>
          </a:p>
        </p:txBody>
      </p:sp>
      <p:sp>
        <p:nvSpPr>
          <p:cNvPr id="342" name="Google Shape;342;p14"/>
          <p:cNvSpPr txBox="1"/>
          <p:nvPr/>
        </p:nvSpPr>
        <p:spPr>
          <a:xfrm>
            <a:off x="1459148" y="2865322"/>
            <a:ext cx="577822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相異があった場合は・・・</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ja-JP" sz="1800">
                <a:solidFill>
                  <a:schemeClr val="dk1"/>
                </a:solidFill>
                <a:latin typeface="Arial"/>
                <a:ea typeface="Arial"/>
                <a:cs typeface="Arial"/>
                <a:sym typeface="Arial"/>
              </a:rPr>
              <a:t>新しいほうのコミットを手動で検索し、コミットメッセージ（あれば、イッシュ）を確認する</a:t>
            </a:r>
            <a:endParaRPr sz="1800">
              <a:solidFill>
                <a:schemeClr val="dk1"/>
              </a:solidFill>
              <a:latin typeface="Arial"/>
              <a:ea typeface="Arial"/>
              <a:cs typeface="Arial"/>
              <a:sym typeface="Arial"/>
            </a:endParaRPr>
          </a:p>
        </p:txBody>
      </p:sp>
      <p:sp>
        <p:nvSpPr>
          <p:cNvPr id="343" name="Google Shape;343;p14"/>
          <p:cNvSpPr/>
          <p:nvPr/>
        </p:nvSpPr>
        <p:spPr>
          <a:xfrm rot="5400000">
            <a:off x="3644507" y="3966754"/>
            <a:ext cx="609525" cy="369332"/>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4" name="Google Shape;344;p14"/>
          <p:cNvSpPr txBox="1"/>
          <p:nvPr/>
        </p:nvSpPr>
        <p:spPr>
          <a:xfrm>
            <a:off x="1483307" y="4591455"/>
            <a:ext cx="493192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プロジェクトごと、一回の変更と複数回の変更を分けて要約、まとめる</a:t>
            </a:r>
            <a:endParaRPr/>
          </a:p>
        </p:txBody>
      </p:sp>
      <p:sp>
        <p:nvSpPr>
          <p:cNvPr id="2" name="スライド番号プレースホルダー 1">
            <a:extLst>
              <a:ext uri="{FF2B5EF4-FFF2-40B4-BE49-F238E27FC236}">
                <a16:creationId xmlns:a16="http://schemas.microsoft.com/office/drawing/2014/main" id="{1FBA6DF4-B2C5-434F-AF17-15611E0167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18</a:t>
            </a:fld>
            <a:endParaRPr lang="ja-JP"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107"/>
        <p:cNvGrpSpPr/>
        <p:nvPr/>
      </p:nvGrpSpPr>
      <p:grpSpPr>
        <a:xfrm>
          <a:off x="0" y="0"/>
          <a:ext cx="0" cy="0"/>
          <a:chOff x="0" y="0"/>
          <a:chExt cx="0" cy="0"/>
        </a:xfrm>
      </p:grpSpPr>
      <p:sp>
        <p:nvSpPr>
          <p:cNvPr id="108" name="Google Shape;108;p3"/>
          <p:cNvSpPr txBox="1">
            <a:spLocks noGrp="1"/>
          </p:cNvSpPr>
          <p:nvPr>
            <p:ph type="title"/>
          </p:nvPr>
        </p:nvSpPr>
        <p:spPr>
          <a:xfrm>
            <a:off x="838200" y="128059"/>
            <a:ext cx="10515600" cy="10583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ja-JP" sz="3600" b="1"/>
              <a:t>研究の背景：ロギングの流れ</a:t>
            </a:r>
            <a:endParaRPr sz="3600"/>
          </a:p>
        </p:txBody>
      </p:sp>
      <p:pic>
        <p:nvPicPr>
          <p:cNvPr id="109" name="Google Shape;109;p3" descr="ドキュメント"/>
          <p:cNvPicPr preferRelativeResize="0"/>
          <p:nvPr/>
        </p:nvPicPr>
        <p:blipFill rotWithShape="1">
          <a:blip r:embed="rId3">
            <a:alphaModFix/>
          </a:blip>
          <a:srcRect/>
          <a:stretch/>
        </p:blipFill>
        <p:spPr>
          <a:xfrm>
            <a:off x="1765359" y="1481674"/>
            <a:ext cx="914400" cy="914400"/>
          </a:xfrm>
          <a:prstGeom prst="rect">
            <a:avLst/>
          </a:prstGeom>
          <a:noFill/>
          <a:ln>
            <a:noFill/>
          </a:ln>
        </p:spPr>
      </p:pic>
      <p:sp>
        <p:nvSpPr>
          <p:cNvPr id="110" name="Google Shape;110;p3"/>
          <p:cNvSpPr txBox="1"/>
          <p:nvPr/>
        </p:nvSpPr>
        <p:spPr>
          <a:xfrm>
            <a:off x="1452093" y="2351737"/>
            <a:ext cx="154093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latin typeface="Arial"/>
                <a:ea typeface="Arial"/>
                <a:cs typeface="Arial"/>
                <a:sym typeface="Arial"/>
              </a:rPr>
              <a:t>ソースコード</a:t>
            </a:r>
            <a:endParaRPr/>
          </a:p>
        </p:txBody>
      </p:sp>
      <p:pic>
        <p:nvPicPr>
          <p:cNvPr id="111" name="Google Shape;111;p3" descr="ドキュメント"/>
          <p:cNvPicPr preferRelativeResize="0"/>
          <p:nvPr/>
        </p:nvPicPr>
        <p:blipFill rotWithShape="1">
          <a:blip r:embed="rId3">
            <a:alphaModFix/>
          </a:blip>
          <a:srcRect/>
          <a:stretch/>
        </p:blipFill>
        <p:spPr>
          <a:xfrm>
            <a:off x="1836631" y="3749316"/>
            <a:ext cx="914400" cy="914400"/>
          </a:xfrm>
          <a:prstGeom prst="rect">
            <a:avLst/>
          </a:prstGeom>
          <a:noFill/>
          <a:ln>
            <a:noFill/>
          </a:ln>
        </p:spPr>
      </p:pic>
      <p:sp>
        <p:nvSpPr>
          <p:cNvPr id="112" name="Google Shape;112;p3"/>
          <p:cNvSpPr txBox="1"/>
          <p:nvPr/>
        </p:nvSpPr>
        <p:spPr>
          <a:xfrm>
            <a:off x="1556396" y="4609622"/>
            <a:ext cx="154093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latin typeface="Arial"/>
                <a:ea typeface="Arial"/>
                <a:cs typeface="Arial"/>
                <a:sym typeface="Arial"/>
              </a:rPr>
              <a:t>設定ファイル</a:t>
            </a:r>
            <a:endParaRPr/>
          </a:p>
        </p:txBody>
      </p:sp>
      <p:pic>
        <p:nvPicPr>
          <p:cNvPr id="113" name="Google Shape;113;p3" descr="ブラウザー ウィンドウ"/>
          <p:cNvPicPr preferRelativeResize="0"/>
          <p:nvPr/>
        </p:nvPicPr>
        <p:blipFill rotWithShape="1">
          <a:blip r:embed="rId4">
            <a:alphaModFix/>
          </a:blip>
          <a:srcRect/>
          <a:stretch/>
        </p:blipFill>
        <p:spPr>
          <a:xfrm>
            <a:off x="6669775" y="3017843"/>
            <a:ext cx="914400" cy="914400"/>
          </a:xfrm>
          <a:prstGeom prst="rect">
            <a:avLst/>
          </a:prstGeom>
          <a:noFill/>
          <a:ln>
            <a:noFill/>
          </a:ln>
        </p:spPr>
      </p:pic>
      <p:grpSp>
        <p:nvGrpSpPr>
          <p:cNvPr id="114" name="Google Shape;114;p3"/>
          <p:cNvGrpSpPr/>
          <p:nvPr/>
        </p:nvGrpSpPr>
        <p:grpSpPr>
          <a:xfrm>
            <a:off x="1119214" y="2654107"/>
            <a:ext cx="2206692" cy="582661"/>
            <a:chOff x="1119214" y="2654107"/>
            <a:chExt cx="2206692" cy="582661"/>
          </a:xfrm>
        </p:grpSpPr>
        <p:sp>
          <p:nvSpPr>
            <p:cNvPr id="115" name="Google Shape;115;p3"/>
            <p:cNvSpPr/>
            <p:nvPr/>
          </p:nvSpPr>
          <p:spPr>
            <a:xfrm>
              <a:off x="1119214" y="2798919"/>
              <a:ext cx="2206692" cy="437849"/>
            </a:xfrm>
            <a:prstGeom prst="roundRect">
              <a:avLst>
                <a:gd name="adj" fmla="val 166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a:solidFill>
                    <a:schemeClr val="dk1"/>
                  </a:solidFill>
                  <a:latin typeface="Arial"/>
                  <a:ea typeface="Arial"/>
                  <a:cs typeface="Arial"/>
                  <a:sym typeface="Arial"/>
                </a:rPr>
                <a:t>logger.info("This is info.");</a:t>
              </a:r>
              <a:endParaRPr sz="1200">
                <a:solidFill>
                  <a:schemeClr val="dk1"/>
                </a:solidFill>
                <a:latin typeface="Arial"/>
                <a:ea typeface="Arial"/>
                <a:cs typeface="Arial"/>
                <a:sym typeface="Arial"/>
              </a:endParaRPr>
            </a:p>
          </p:txBody>
        </p:sp>
        <p:sp>
          <p:nvSpPr>
            <p:cNvPr id="116" name="Google Shape;116;p3"/>
            <p:cNvSpPr txBox="1"/>
            <p:nvPr/>
          </p:nvSpPr>
          <p:spPr>
            <a:xfrm>
              <a:off x="1220312" y="2654107"/>
              <a:ext cx="1273119" cy="2616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a:solidFill>
                    <a:schemeClr val="dk1"/>
                  </a:solidFill>
                  <a:latin typeface="Arial"/>
                  <a:ea typeface="Arial"/>
                  <a:cs typeface="Arial"/>
                  <a:sym typeface="Arial"/>
                </a:rPr>
                <a:t>HelloWorld.java</a:t>
              </a:r>
              <a:endParaRPr sz="1100">
                <a:solidFill>
                  <a:schemeClr val="dk1"/>
                </a:solidFill>
                <a:latin typeface="Arial"/>
                <a:ea typeface="Arial"/>
                <a:cs typeface="Arial"/>
                <a:sym typeface="Arial"/>
              </a:endParaRPr>
            </a:p>
          </p:txBody>
        </p:sp>
      </p:grpSp>
      <p:grpSp>
        <p:nvGrpSpPr>
          <p:cNvPr id="117" name="Google Shape;117;p3"/>
          <p:cNvGrpSpPr/>
          <p:nvPr/>
        </p:nvGrpSpPr>
        <p:grpSpPr>
          <a:xfrm>
            <a:off x="1119213" y="4972411"/>
            <a:ext cx="2206692" cy="731266"/>
            <a:chOff x="1119214" y="2654107"/>
            <a:chExt cx="2206692" cy="731266"/>
          </a:xfrm>
        </p:grpSpPr>
        <p:sp>
          <p:nvSpPr>
            <p:cNvPr id="118" name="Google Shape;118;p3"/>
            <p:cNvSpPr/>
            <p:nvPr/>
          </p:nvSpPr>
          <p:spPr>
            <a:xfrm>
              <a:off x="1119214" y="2798918"/>
              <a:ext cx="2206692" cy="586455"/>
            </a:xfrm>
            <a:prstGeom prst="roundRect">
              <a:avLst>
                <a:gd name="adj" fmla="val 166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200">
                  <a:solidFill>
                    <a:schemeClr val="dk1"/>
                  </a:solidFill>
                  <a:latin typeface="Arial"/>
                  <a:ea typeface="Arial"/>
                  <a:cs typeface="Arial"/>
                  <a:sym typeface="Arial"/>
                </a:rPr>
                <a:t>log4j.logger.operation=DEBUG, OPERATION</a:t>
              </a:r>
              <a:endParaRPr sz="1200">
                <a:solidFill>
                  <a:schemeClr val="dk1"/>
                </a:solidFill>
                <a:latin typeface="Arial"/>
                <a:ea typeface="Arial"/>
                <a:cs typeface="Arial"/>
                <a:sym typeface="Arial"/>
              </a:endParaRPr>
            </a:p>
          </p:txBody>
        </p:sp>
        <p:sp>
          <p:nvSpPr>
            <p:cNvPr id="119" name="Google Shape;119;p3"/>
            <p:cNvSpPr txBox="1"/>
            <p:nvPr/>
          </p:nvSpPr>
          <p:spPr>
            <a:xfrm>
              <a:off x="1220312" y="2654107"/>
              <a:ext cx="1273119" cy="2616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a:solidFill>
                    <a:schemeClr val="dk1"/>
                  </a:solidFill>
                  <a:latin typeface="Arial"/>
                  <a:ea typeface="Arial"/>
                  <a:cs typeface="Arial"/>
                  <a:sym typeface="Arial"/>
                </a:rPr>
                <a:t>log4j.properties</a:t>
              </a:r>
              <a:endParaRPr sz="1100">
                <a:solidFill>
                  <a:schemeClr val="dk1"/>
                </a:solidFill>
                <a:latin typeface="Arial"/>
                <a:ea typeface="Arial"/>
                <a:cs typeface="Arial"/>
                <a:sym typeface="Arial"/>
              </a:endParaRPr>
            </a:p>
          </p:txBody>
        </p:sp>
      </p:grpSp>
      <p:sp>
        <p:nvSpPr>
          <p:cNvPr id="120" name="Google Shape;120;p3"/>
          <p:cNvSpPr/>
          <p:nvPr/>
        </p:nvSpPr>
        <p:spPr>
          <a:xfrm>
            <a:off x="537882" y="1186445"/>
            <a:ext cx="8552330" cy="4828873"/>
          </a:xfrm>
          <a:prstGeom prst="roundRect">
            <a:avLst>
              <a:gd name="adj" fmla="val 16667"/>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1" name="Google Shape;121;p3"/>
          <p:cNvSpPr txBox="1"/>
          <p:nvPr/>
        </p:nvSpPr>
        <p:spPr>
          <a:xfrm>
            <a:off x="1437774" y="982623"/>
            <a:ext cx="1360704"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a:solidFill>
                  <a:schemeClr val="dk1"/>
                </a:solidFill>
                <a:latin typeface="Arial"/>
                <a:ea typeface="Arial"/>
                <a:cs typeface="Arial"/>
                <a:sym typeface="Arial"/>
              </a:rPr>
              <a:t>ロギング</a:t>
            </a:r>
            <a:endParaRPr/>
          </a:p>
        </p:txBody>
      </p:sp>
      <p:sp>
        <p:nvSpPr>
          <p:cNvPr id="122" name="Google Shape;122;p3"/>
          <p:cNvSpPr/>
          <p:nvPr/>
        </p:nvSpPr>
        <p:spPr>
          <a:xfrm>
            <a:off x="1399671" y="6211606"/>
            <a:ext cx="1273119" cy="372631"/>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3" name="Google Shape;123;p3"/>
          <p:cNvSpPr txBox="1"/>
          <p:nvPr/>
        </p:nvSpPr>
        <p:spPr>
          <a:xfrm>
            <a:off x="2679759" y="6245683"/>
            <a:ext cx="179412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latin typeface="Arial"/>
                <a:ea typeface="Arial"/>
                <a:cs typeface="Arial"/>
                <a:sym typeface="Arial"/>
              </a:rPr>
              <a:t>データの流れ</a:t>
            </a:r>
            <a:endParaRPr/>
          </a:p>
        </p:txBody>
      </p:sp>
      <p:sp>
        <p:nvSpPr>
          <p:cNvPr id="124" name="Google Shape;124;p3"/>
          <p:cNvSpPr/>
          <p:nvPr/>
        </p:nvSpPr>
        <p:spPr>
          <a:xfrm>
            <a:off x="4706340" y="6207719"/>
            <a:ext cx="1273119" cy="372631"/>
          </a:xfrm>
          <a:prstGeom prst="rightArrow">
            <a:avLst>
              <a:gd name="adj1" fmla="val 50000"/>
              <a:gd name="adj2" fmla="val 50000"/>
            </a:avLst>
          </a:prstGeom>
          <a:solidFill>
            <a:srgbClr val="A8D08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 name="Google Shape;125;p3"/>
          <p:cNvSpPr txBox="1"/>
          <p:nvPr/>
        </p:nvSpPr>
        <p:spPr>
          <a:xfrm>
            <a:off x="6049990" y="6250878"/>
            <a:ext cx="84386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latin typeface="Arial"/>
                <a:ea typeface="Arial"/>
                <a:cs typeface="Arial"/>
                <a:sym typeface="Arial"/>
              </a:rPr>
              <a:t>制御</a:t>
            </a:r>
            <a:endParaRPr/>
          </a:p>
        </p:txBody>
      </p:sp>
      <p:sp>
        <p:nvSpPr>
          <p:cNvPr id="126" name="Google Shape;126;p3"/>
          <p:cNvSpPr/>
          <p:nvPr/>
        </p:nvSpPr>
        <p:spPr>
          <a:xfrm>
            <a:off x="8193705" y="3288727"/>
            <a:ext cx="1533001" cy="372631"/>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7" name="Google Shape;127;p3"/>
          <p:cNvSpPr/>
          <p:nvPr/>
        </p:nvSpPr>
        <p:spPr>
          <a:xfrm rot="5400000">
            <a:off x="4914574" y="563432"/>
            <a:ext cx="1080933" cy="3827893"/>
          </a:xfrm>
          <a:prstGeom prst="bentArrow">
            <a:avLst>
              <a:gd name="adj1" fmla="val 20853"/>
              <a:gd name="adj2" fmla="val 22512"/>
              <a:gd name="adj3" fmla="val 25000"/>
              <a:gd name="adj4" fmla="val 4375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28" name="Google Shape;128;p3"/>
          <p:cNvSpPr/>
          <p:nvPr/>
        </p:nvSpPr>
        <p:spPr>
          <a:xfrm rot="5400000" flipH="1">
            <a:off x="2928785" y="2886492"/>
            <a:ext cx="3348048" cy="2057415"/>
          </a:xfrm>
          <a:prstGeom prst="bentArrow">
            <a:avLst>
              <a:gd name="adj1" fmla="val 12574"/>
              <a:gd name="adj2" fmla="val 13362"/>
              <a:gd name="adj3" fmla="val 18900"/>
              <a:gd name="adj4" fmla="val 43750"/>
            </a:avLst>
          </a:prstGeom>
          <a:solidFill>
            <a:srgbClr val="A8D08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29" name="Google Shape;129;p3"/>
          <p:cNvSpPr txBox="1"/>
          <p:nvPr/>
        </p:nvSpPr>
        <p:spPr>
          <a:xfrm>
            <a:off x="3655281" y="3621741"/>
            <a:ext cx="154193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latin typeface="Arial"/>
                <a:ea typeface="Arial"/>
                <a:cs typeface="Arial"/>
                <a:sym typeface="Arial"/>
              </a:rPr>
              <a:t>出力抑制、出力先指定など</a:t>
            </a:r>
            <a:endParaRPr/>
          </a:p>
        </p:txBody>
      </p:sp>
      <p:pic>
        <p:nvPicPr>
          <p:cNvPr id="130" name="Google Shape;130;p3" descr="研究"/>
          <p:cNvPicPr preferRelativeResize="0"/>
          <p:nvPr/>
        </p:nvPicPr>
        <p:blipFill rotWithShape="1">
          <a:blip r:embed="rId5">
            <a:alphaModFix/>
          </a:blip>
          <a:srcRect/>
          <a:stretch/>
        </p:blipFill>
        <p:spPr>
          <a:xfrm>
            <a:off x="10170882" y="2798919"/>
            <a:ext cx="914400" cy="914400"/>
          </a:xfrm>
          <a:prstGeom prst="rect">
            <a:avLst/>
          </a:prstGeom>
          <a:noFill/>
          <a:ln>
            <a:noFill/>
          </a:ln>
        </p:spPr>
      </p:pic>
      <p:sp>
        <p:nvSpPr>
          <p:cNvPr id="131" name="Google Shape;131;p3"/>
          <p:cNvSpPr txBox="1"/>
          <p:nvPr/>
        </p:nvSpPr>
        <p:spPr>
          <a:xfrm>
            <a:off x="9726706" y="3790286"/>
            <a:ext cx="180339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ログ分析ツール</a:t>
            </a:r>
            <a:endParaRPr/>
          </a:p>
        </p:txBody>
      </p:sp>
      <p:grpSp>
        <p:nvGrpSpPr>
          <p:cNvPr id="132" name="Google Shape;132;p3"/>
          <p:cNvGrpSpPr/>
          <p:nvPr/>
        </p:nvGrpSpPr>
        <p:grpSpPr>
          <a:xfrm>
            <a:off x="6098421" y="4151198"/>
            <a:ext cx="2206692" cy="568546"/>
            <a:chOff x="1119214" y="2654107"/>
            <a:chExt cx="2206692" cy="568546"/>
          </a:xfrm>
        </p:grpSpPr>
        <p:sp>
          <p:nvSpPr>
            <p:cNvPr id="133" name="Google Shape;133;p3"/>
            <p:cNvSpPr/>
            <p:nvPr/>
          </p:nvSpPr>
          <p:spPr>
            <a:xfrm>
              <a:off x="1119214" y="2798919"/>
              <a:ext cx="2206692" cy="423734"/>
            </a:xfrm>
            <a:prstGeom prst="roundRect">
              <a:avLst>
                <a:gd name="adj" fmla="val 166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200">
                  <a:solidFill>
                    <a:schemeClr val="dk1"/>
                  </a:solidFill>
                  <a:latin typeface="Arial"/>
                  <a:ea typeface="Arial"/>
                  <a:cs typeface="Arial"/>
                  <a:sym typeface="Arial"/>
                </a:rPr>
                <a:t>This is info.</a:t>
              </a:r>
              <a:endParaRPr sz="1200">
                <a:solidFill>
                  <a:schemeClr val="dk1"/>
                </a:solidFill>
                <a:latin typeface="Arial"/>
                <a:ea typeface="Arial"/>
                <a:cs typeface="Arial"/>
                <a:sym typeface="Arial"/>
              </a:endParaRPr>
            </a:p>
          </p:txBody>
        </p:sp>
        <p:sp>
          <p:nvSpPr>
            <p:cNvPr id="134" name="Google Shape;134;p3"/>
            <p:cNvSpPr txBox="1"/>
            <p:nvPr/>
          </p:nvSpPr>
          <p:spPr>
            <a:xfrm>
              <a:off x="1220313" y="2654107"/>
              <a:ext cx="807930" cy="2616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a:solidFill>
                    <a:schemeClr val="dk1"/>
                  </a:solidFill>
                  <a:latin typeface="Arial"/>
                  <a:ea typeface="Arial"/>
                  <a:cs typeface="Arial"/>
                  <a:sym typeface="Arial"/>
                </a:rPr>
                <a:t>console</a:t>
              </a:r>
              <a:endParaRPr sz="1100">
                <a:solidFill>
                  <a:schemeClr val="dk1"/>
                </a:solidFill>
                <a:latin typeface="Arial"/>
                <a:ea typeface="Arial"/>
                <a:cs typeface="Arial"/>
                <a:sym typeface="Arial"/>
              </a:endParaRPr>
            </a:p>
          </p:txBody>
        </p:sp>
      </p:grpSp>
      <p:sp>
        <p:nvSpPr>
          <p:cNvPr id="135" name="Google Shape;135;p3"/>
          <p:cNvSpPr txBox="1"/>
          <p:nvPr/>
        </p:nvSpPr>
        <p:spPr>
          <a:xfrm>
            <a:off x="6783280" y="3824767"/>
            <a:ext cx="6773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出力</a:t>
            </a:r>
            <a:endParaRPr/>
          </a:p>
        </p:txBody>
      </p:sp>
      <p:sp>
        <p:nvSpPr>
          <p:cNvPr id="2" name="スライド番号プレースホルダー 1">
            <a:extLst>
              <a:ext uri="{FF2B5EF4-FFF2-40B4-BE49-F238E27FC236}">
                <a16:creationId xmlns:a16="http://schemas.microsoft.com/office/drawing/2014/main" id="{3C44C70F-9784-4927-9FE5-72ECBC3CFE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19</a:t>
            </a:fld>
            <a:endParaRPr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838200" y="195877"/>
            <a:ext cx="10515600" cy="9726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ja-JP" sz="3600" b="1" dirty="0"/>
              <a:t>研究の背景：ロギングとその役割</a:t>
            </a:r>
            <a:endParaRPr sz="3600" dirty="0"/>
          </a:p>
        </p:txBody>
      </p:sp>
      <p:sp>
        <p:nvSpPr>
          <p:cNvPr id="2" name="スライド番号プレースホルダー 1">
            <a:extLst>
              <a:ext uri="{FF2B5EF4-FFF2-40B4-BE49-F238E27FC236}">
                <a16:creationId xmlns:a16="http://schemas.microsoft.com/office/drawing/2014/main" id="{A6991895-8628-454A-BF00-EC68C5F0F4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a:t>
            </a:fld>
            <a:endParaRPr lang="ja-JP" altLang="en-US"/>
          </a:p>
        </p:txBody>
      </p:sp>
      <p:grpSp>
        <p:nvGrpSpPr>
          <p:cNvPr id="4" name="グループ化 3">
            <a:extLst>
              <a:ext uri="{FF2B5EF4-FFF2-40B4-BE49-F238E27FC236}">
                <a16:creationId xmlns:a16="http://schemas.microsoft.com/office/drawing/2014/main" id="{A45FE8D1-1035-4B6C-924D-603B5AE194AD}"/>
              </a:ext>
            </a:extLst>
          </p:cNvPr>
          <p:cNvGrpSpPr/>
          <p:nvPr/>
        </p:nvGrpSpPr>
        <p:grpSpPr>
          <a:xfrm>
            <a:off x="838199" y="1083999"/>
            <a:ext cx="10515600" cy="5100369"/>
            <a:chOff x="838199" y="1083999"/>
            <a:chExt cx="10515600" cy="5100369"/>
          </a:xfrm>
        </p:grpSpPr>
        <p:sp>
          <p:nvSpPr>
            <p:cNvPr id="96" name="Google Shape;96;p2"/>
            <p:cNvSpPr/>
            <p:nvPr/>
          </p:nvSpPr>
          <p:spPr>
            <a:xfrm>
              <a:off x="838199" y="1299666"/>
              <a:ext cx="10515600" cy="1056286"/>
            </a:xfrm>
            <a:prstGeom prst="roundRect">
              <a:avLst>
                <a:gd name="adj" fmla="val 166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ja-JP" sz="2400" b="0" i="0" u="none" strike="noStrike" cap="none" dirty="0">
                  <a:solidFill>
                    <a:schemeClr val="dk1"/>
                  </a:solidFill>
                  <a:latin typeface="游ゴシック Medium" panose="020B0500000000000000" pitchFamily="50" charset="-128"/>
                  <a:ea typeface="游ゴシック Medium" panose="020B0500000000000000" pitchFamily="50" charset="-128"/>
                  <a:sym typeface="Arial"/>
                </a:rPr>
                <a:t>起こった出来事についての情報などを一定の形式で時系列に記録・蓄積すること。そのように記録されたデータのことを「ログ」（log）という</a:t>
              </a:r>
              <a:endParaRPr sz="2400" dirty="0">
                <a:latin typeface="游ゴシック Medium" panose="020B0500000000000000" pitchFamily="50" charset="-128"/>
                <a:ea typeface="游ゴシック Medium" panose="020B0500000000000000" pitchFamily="50" charset="-128"/>
              </a:endParaRPr>
            </a:p>
          </p:txBody>
        </p:sp>
        <p:sp>
          <p:nvSpPr>
            <p:cNvPr id="97" name="Google Shape;97;p2"/>
            <p:cNvSpPr txBox="1"/>
            <p:nvPr/>
          </p:nvSpPr>
          <p:spPr>
            <a:xfrm>
              <a:off x="1351916" y="1083999"/>
              <a:ext cx="1617134" cy="40006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i="0" u="none" strike="noStrike" cap="none" dirty="0">
                  <a:solidFill>
                    <a:schemeClr val="dk1"/>
                  </a:solidFill>
                  <a:latin typeface="Arial"/>
                  <a:ea typeface="Arial"/>
                  <a:cs typeface="Arial"/>
                  <a:sym typeface="Arial"/>
                </a:rPr>
                <a:t>IT用語辞典</a:t>
              </a:r>
              <a:endParaRPr sz="1600" dirty="0"/>
            </a:p>
          </p:txBody>
        </p:sp>
        <p:sp>
          <p:nvSpPr>
            <p:cNvPr id="99" name="Google Shape;99;p2"/>
            <p:cNvSpPr txBox="1"/>
            <p:nvPr/>
          </p:nvSpPr>
          <p:spPr>
            <a:xfrm>
              <a:off x="6095999" y="2561977"/>
              <a:ext cx="481843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accent5">
                      <a:lumMod val="50000"/>
                    </a:schemeClr>
                  </a:solidFill>
                  <a:latin typeface="游ゴシック Medium" panose="020B0500000000000000" pitchFamily="50" charset="-128"/>
                  <a:ea typeface="游ゴシック Medium" panose="020B0500000000000000" pitchFamily="50" charset="-128"/>
                  <a:sym typeface="Arial"/>
                </a:rPr>
                <a:t>ログを用いることで・・・</a:t>
              </a:r>
              <a:endParaRPr sz="2400" dirty="0">
                <a:solidFill>
                  <a:schemeClr val="accent5">
                    <a:lumMod val="50000"/>
                  </a:schemeClr>
                </a:solidFill>
                <a:latin typeface="游ゴシック Medium" panose="020B0500000000000000" pitchFamily="50" charset="-128"/>
                <a:ea typeface="游ゴシック Medium" panose="020B0500000000000000" pitchFamily="50" charset="-128"/>
              </a:endParaRPr>
            </a:p>
          </p:txBody>
        </p:sp>
        <p:sp>
          <p:nvSpPr>
            <p:cNvPr id="100" name="Google Shape;100;p2"/>
            <p:cNvSpPr/>
            <p:nvPr/>
          </p:nvSpPr>
          <p:spPr>
            <a:xfrm>
              <a:off x="838199" y="3214991"/>
              <a:ext cx="10515600" cy="1056286"/>
            </a:xfrm>
            <a:prstGeom prst="roundRect">
              <a:avLst>
                <a:gd name="adj" fmla="val 166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ja-JP" sz="2400" dirty="0">
                  <a:solidFill>
                    <a:schemeClr val="dk1"/>
                  </a:solidFill>
                  <a:latin typeface="游ゴシック Medium" panose="020B0500000000000000" pitchFamily="50" charset="-128"/>
                  <a:ea typeface="游ゴシック Medium" panose="020B0500000000000000" pitchFamily="50" charset="-128"/>
                  <a:sym typeface="Arial"/>
                </a:rPr>
                <a:t>ログを解析することで、活動や通信の頻度や量、特定のある具体的な活動の詳細な内容や結果を知ることができる</a:t>
              </a:r>
              <a:endParaRPr sz="2400" dirty="0">
                <a:latin typeface="游ゴシック Medium" panose="020B0500000000000000" pitchFamily="50" charset="-128"/>
                <a:ea typeface="游ゴシック Medium" panose="020B0500000000000000" pitchFamily="50" charset="-128"/>
              </a:endParaRPr>
            </a:p>
          </p:txBody>
        </p:sp>
        <p:sp>
          <p:nvSpPr>
            <p:cNvPr id="102" name="Google Shape;102;p2"/>
            <p:cNvSpPr txBox="1"/>
            <p:nvPr/>
          </p:nvSpPr>
          <p:spPr>
            <a:xfrm>
              <a:off x="6166173" y="4486944"/>
              <a:ext cx="348306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accent5">
                      <a:lumMod val="50000"/>
                    </a:schemeClr>
                  </a:solidFill>
                  <a:latin typeface="游ゴシック Medium" panose="020B0500000000000000" pitchFamily="50" charset="-128"/>
                  <a:ea typeface="游ゴシック Medium" panose="020B0500000000000000" pitchFamily="50" charset="-128"/>
                  <a:sym typeface="Arial"/>
                </a:rPr>
                <a:t>その結果として</a:t>
              </a:r>
              <a:r>
                <a:rPr lang="ja-JP" altLang="en-US" sz="2400" dirty="0">
                  <a:solidFill>
                    <a:schemeClr val="accent5">
                      <a:lumMod val="50000"/>
                    </a:schemeClr>
                  </a:solidFill>
                  <a:latin typeface="游ゴシック Medium" panose="020B0500000000000000" pitchFamily="50" charset="-128"/>
                  <a:ea typeface="游ゴシック Medium" panose="020B0500000000000000" pitchFamily="50" charset="-128"/>
                  <a:sym typeface="Arial"/>
                </a:rPr>
                <a:t>・・・</a:t>
              </a:r>
              <a:endParaRPr sz="2400" dirty="0">
                <a:solidFill>
                  <a:schemeClr val="accent5">
                    <a:lumMod val="50000"/>
                  </a:schemeClr>
                </a:solidFill>
                <a:latin typeface="游ゴシック Medium" panose="020B0500000000000000" pitchFamily="50" charset="-128"/>
                <a:ea typeface="游ゴシック Medium" panose="020B0500000000000000" pitchFamily="50" charset="-128"/>
              </a:endParaRPr>
            </a:p>
          </p:txBody>
        </p:sp>
        <p:sp>
          <p:nvSpPr>
            <p:cNvPr id="103" name="Google Shape;103;p2"/>
            <p:cNvSpPr/>
            <p:nvPr/>
          </p:nvSpPr>
          <p:spPr>
            <a:xfrm>
              <a:off x="838199" y="5128081"/>
              <a:ext cx="10515600" cy="1056287"/>
            </a:xfrm>
            <a:prstGeom prst="roundRect">
              <a:avLst>
                <a:gd name="adj" fmla="val 166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ja-JP" sz="2400" dirty="0">
                  <a:solidFill>
                    <a:schemeClr val="dk1"/>
                  </a:solidFill>
                  <a:latin typeface="游ゴシック Medium" panose="020B0500000000000000" pitchFamily="50" charset="-128"/>
                  <a:ea typeface="游ゴシック Medium" panose="020B0500000000000000" pitchFamily="50" charset="-128"/>
                  <a:sym typeface="Arial"/>
                </a:rPr>
                <a:t>システム障害など問題が発生した際には、起こった出来事の経過を把握したり、原因の調査や解決法の検討などの助けになる</a:t>
              </a:r>
              <a:endParaRPr sz="2400" dirty="0">
                <a:latin typeface="游ゴシック Medium" panose="020B0500000000000000" pitchFamily="50" charset="-128"/>
                <a:ea typeface="游ゴシック Medium" panose="020B0500000000000000" pitchFamily="50" charset="-128"/>
              </a:endParaRPr>
            </a:p>
          </p:txBody>
        </p:sp>
        <p:sp>
          <p:nvSpPr>
            <p:cNvPr id="3" name="矢印: 下 2">
              <a:extLst>
                <a:ext uri="{FF2B5EF4-FFF2-40B4-BE49-F238E27FC236}">
                  <a16:creationId xmlns:a16="http://schemas.microsoft.com/office/drawing/2014/main" id="{AF406BE8-C150-45FC-A6D7-CD46422D4858}"/>
                </a:ext>
              </a:extLst>
            </p:cNvPr>
            <p:cNvSpPr/>
            <p:nvPr/>
          </p:nvSpPr>
          <p:spPr>
            <a:xfrm>
              <a:off x="5180500" y="2487133"/>
              <a:ext cx="775153" cy="6804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矢印: 下 12">
              <a:extLst>
                <a:ext uri="{FF2B5EF4-FFF2-40B4-BE49-F238E27FC236}">
                  <a16:creationId xmlns:a16="http://schemas.microsoft.com/office/drawing/2014/main" id="{63322744-06D5-48B4-9EE6-E3EFE8F8385E}"/>
                </a:ext>
              </a:extLst>
            </p:cNvPr>
            <p:cNvSpPr/>
            <p:nvPr/>
          </p:nvSpPr>
          <p:spPr>
            <a:xfrm>
              <a:off x="5180500" y="4359462"/>
              <a:ext cx="775153" cy="6804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227"/>
        <p:cNvGrpSpPr/>
        <p:nvPr/>
      </p:nvGrpSpPr>
      <p:grpSpPr>
        <a:xfrm>
          <a:off x="0" y="0"/>
          <a:ext cx="0" cy="0"/>
          <a:chOff x="0" y="0"/>
          <a:chExt cx="0" cy="0"/>
        </a:xfrm>
      </p:grpSpPr>
      <p:sp>
        <p:nvSpPr>
          <p:cNvPr id="228" name="Google Shape;228;p8"/>
          <p:cNvSpPr txBox="1"/>
          <p:nvPr/>
        </p:nvSpPr>
        <p:spPr>
          <a:xfrm>
            <a:off x="838200" y="128059"/>
            <a:ext cx="10515600" cy="105838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600"/>
              <a:buFont typeface="Arial"/>
              <a:buNone/>
            </a:pPr>
            <a:r>
              <a:rPr lang="ja-JP" sz="3600" b="1">
                <a:solidFill>
                  <a:schemeClr val="dk1"/>
                </a:solidFill>
                <a:latin typeface="Arial"/>
                <a:ea typeface="Arial"/>
                <a:cs typeface="Arial"/>
                <a:sym typeface="Arial"/>
              </a:rPr>
              <a:t>背景のおさらいと研究目的</a:t>
            </a:r>
            <a:endParaRPr sz="3600">
              <a:solidFill>
                <a:schemeClr val="dk1"/>
              </a:solidFill>
              <a:latin typeface="Arial"/>
              <a:ea typeface="Arial"/>
              <a:cs typeface="Arial"/>
              <a:sym typeface="Arial"/>
            </a:endParaRPr>
          </a:p>
        </p:txBody>
      </p:sp>
      <p:sp>
        <p:nvSpPr>
          <p:cNvPr id="229" name="Google Shape;229;p8"/>
          <p:cNvSpPr/>
          <p:nvPr/>
        </p:nvSpPr>
        <p:spPr>
          <a:xfrm>
            <a:off x="3073940" y="1186445"/>
            <a:ext cx="2288882" cy="620154"/>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600" b="1">
                <a:solidFill>
                  <a:schemeClr val="lt1"/>
                </a:solidFill>
                <a:latin typeface="Arial"/>
                <a:ea typeface="Arial"/>
                <a:cs typeface="Arial"/>
                <a:sym typeface="Arial"/>
              </a:rPr>
              <a:t>調査範囲不足</a:t>
            </a:r>
            <a:endParaRPr/>
          </a:p>
        </p:txBody>
      </p:sp>
      <p:sp>
        <p:nvSpPr>
          <p:cNvPr id="230" name="Google Shape;230;p8"/>
          <p:cNvSpPr/>
          <p:nvPr/>
        </p:nvSpPr>
        <p:spPr>
          <a:xfrm>
            <a:off x="1387812" y="2488148"/>
            <a:ext cx="2288882" cy="620154"/>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600" b="1">
                <a:solidFill>
                  <a:schemeClr val="lt1"/>
                </a:solidFill>
                <a:latin typeface="Arial"/>
                <a:ea typeface="Arial"/>
                <a:cs typeface="Arial"/>
                <a:sym typeface="Arial"/>
              </a:rPr>
              <a:t>関連研究の欠如</a:t>
            </a:r>
            <a:endParaRPr/>
          </a:p>
        </p:txBody>
      </p:sp>
      <p:sp>
        <p:nvSpPr>
          <p:cNvPr id="231" name="Google Shape;231;p8"/>
          <p:cNvSpPr/>
          <p:nvPr/>
        </p:nvSpPr>
        <p:spPr>
          <a:xfrm>
            <a:off x="7999378" y="2617800"/>
            <a:ext cx="2574588" cy="620154"/>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600" b="1">
                <a:solidFill>
                  <a:schemeClr val="lt1"/>
                </a:solidFill>
                <a:latin typeface="Arial"/>
                <a:ea typeface="Arial"/>
                <a:cs typeface="Arial"/>
                <a:sym typeface="Arial"/>
              </a:rPr>
              <a:t>重要視される閾値</a:t>
            </a:r>
            <a:endParaRPr/>
          </a:p>
        </p:txBody>
      </p:sp>
      <p:sp>
        <p:nvSpPr>
          <p:cNvPr id="232" name="Google Shape;232;p8"/>
          <p:cNvSpPr/>
          <p:nvPr/>
        </p:nvSpPr>
        <p:spPr>
          <a:xfrm>
            <a:off x="6096000" y="1570092"/>
            <a:ext cx="2288882" cy="620154"/>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600" b="1">
                <a:solidFill>
                  <a:schemeClr val="lt1"/>
                </a:solidFill>
                <a:latin typeface="Arial"/>
                <a:ea typeface="Arial"/>
                <a:cs typeface="Arial"/>
                <a:sym typeface="Arial"/>
              </a:rPr>
              <a:t>頻繁な閾値変更</a:t>
            </a:r>
            <a:endParaRPr/>
          </a:p>
        </p:txBody>
      </p:sp>
      <p:sp>
        <p:nvSpPr>
          <p:cNvPr id="233" name="Google Shape;233;p8"/>
          <p:cNvSpPr/>
          <p:nvPr/>
        </p:nvSpPr>
        <p:spPr>
          <a:xfrm rot="-5400000">
            <a:off x="5663928" y="-499442"/>
            <a:ext cx="603115" cy="8108004"/>
          </a:xfrm>
          <a:prstGeom prst="leftBrace">
            <a:avLst>
              <a:gd name="adj1" fmla="val 55107"/>
              <a:gd name="adj2"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234" name="Google Shape;234;p8"/>
          <p:cNvSpPr/>
          <p:nvPr/>
        </p:nvSpPr>
        <p:spPr>
          <a:xfrm>
            <a:off x="2906136" y="3909484"/>
            <a:ext cx="6118698" cy="1009390"/>
          </a:xfrm>
          <a:prstGeom prst="rect">
            <a:avLst/>
          </a:prstGeom>
          <a:solidFill>
            <a:srgbClr val="FEE599"/>
          </a:solidFill>
          <a:ln w="12700" cap="flat" cmpd="sng">
            <a:solidFill>
              <a:srgbClr val="7F6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b="1">
                <a:solidFill>
                  <a:schemeClr val="dk1"/>
                </a:solidFill>
                <a:latin typeface="Arial"/>
                <a:ea typeface="Arial"/>
                <a:cs typeface="Arial"/>
                <a:sym typeface="Arial"/>
              </a:rPr>
              <a:t>開発者の閾値を決める基準および閾値変更の目的を明らかにすることで、閾値設定のガイドラインを作る。</a:t>
            </a:r>
            <a:endParaRPr/>
          </a:p>
        </p:txBody>
      </p:sp>
      <p:sp>
        <p:nvSpPr>
          <p:cNvPr id="235" name="Google Shape;235;p8"/>
          <p:cNvSpPr/>
          <p:nvPr/>
        </p:nvSpPr>
        <p:spPr>
          <a:xfrm>
            <a:off x="5804170" y="5088363"/>
            <a:ext cx="337226" cy="399090"/>
          </a:xfrm>
          <a:prstGeom prst="downArrow">
            <a:avLst>
              <a:gd name="adj1" fmla="val 50000"/>
              <a:gd name="adj2" fmla="val 50000"/>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6" name="Google Shape;236;p8"/>
          <p:cNvSpPr/>
          <p:nvPr/>
        </p:nvSpPr>
        <p:spPr>
          <a:xfrm>
            <a:off x="2906136" y="5609710"/>
            <a:ext cx="6118698" cy="820273"/>
          </a:xfrm>
          <a:prstGeom prst="rect">
            <a:avLst/>
          </a:prstGeom>
          <a:solidFill>
            <a:srgbClr val="C4E0B2"/>
          </a:solidFill>
          <a:ln w="12700" cap="flat" cmpd="sng">
            <a:solidFill>
              <a:srgbClr val="7F6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b="1">
                <a:solidFill>
                  <a:schemeClr val="dk1"/>
                </a:solidFill>
                <a:latin typeface="Arial"/>
                <a:ea typeface="Arial"/>
                <a:cs typeface="Arial"/>
                <a:sym typeface="Arial"/>
              </a:rPr>
              <a:t>将来的に閾値・ログレベルの自動提案や閾値変更の自動化につなげる。</a:t>
            </a:r>
            <a:endParaRPr sz="1800">
              <a:solidFill>
                <a:schemeClr val="lt1"/>
              </a:solidFill>
              <a:latin typeface="Arial"/>
              <a:ea typeface="Arial"/>
              <a:cs typeface="Arial"/>
              <a:sym typeface="Arial"/>
            </a:endParaRPr>
          </a:p>
        </p:txBody>
      </p:sp>
      <p:sp>
        <p:nvSpPr>
          <p:cNvPr id="2" name="スライド番号プレースホルダー 1">
            <a:extLst>
              <a:ext uri="{FF2B5EF4-FFF2-40B4-BE49-F238E27FC236}">
                <a16:creationId xmlns:a16="http://schemas.microsoft.com/office/drawing/2014/main" id="{CADC6BAD-7920-43FC-B1D9-885EE11BAD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20</a:t>
            </a:fld>
            <a:endParaRPr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4"/>
          <p:cNvSpPr txBox="1">
            <a:spLocks noGrp="1"/>
          </p:cNvSpPr>
          <p:nvPr>
            <p:ph type="title"/>
          </p:nvPr>
        </p:nvSpPr>
        <p:spPr>
          <a:xfrm>
            <a:off x="754651" y="75737"/>
            <a:ext cx="10515600" cy="10583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ja-JP" sz="3600" b="1" dirty="0"/>
              <a:t>研究の背景：設定ファイルの仕組み</a:t>
            </a:r>
            <a:endParaRPr sz="3600" dirty="0"/>
          </a:p>
        </p:txBody>
      </p:sp>
      <p:grpSp>
        <p:nvGrpSpPr>
          <p:cNvPr id="3" name="グループ化 2">
            <a:extLst>
              <a:ext uri="{FF2B5EF4-FFF2-40B4-BE49-F238E27FC236}">
                <a16:creationId xmlns:a16="http://schemas.microsoft.com/office/drawing/2014/main" id="{CF555A52-0226-4718-B6A9-E783855758D9}"/>
              </a:ext>
            </a:extLst>
          </p:cNvPr>
          <p:cNvGrpSpPr/>
          <p:nvPr/>
        </p:nvGrpSpPr>
        <p:grpSpPr>
          <a:xfrm>
            <a:off x="1690157" y="4670472"/>
            <a:ext cx="8685182" cy="2111791"/>
            <a:chOff x="1557482" y="4480837"/>
            <a:chExt cx="8685182" cy="2111791"/>
          </a:xfrm>
        </p:grpSpPr>
        <p:grpSp>
          <p:nvGrpSpPr>
            <p:cNvPr id="159" name="Google Shape;159;p4"/>
            <p:cNvGrpSpPr/>
            <p:nvPr/>
          </p:nvGrpSpPr>
          <p:grpSpPr>
            <a:xfrm>
              <a:off x="1783102" y="4887016"/>
              <a:ext cx="8208435" cy="1534681"/>
              <a:chOff x="1498231" y="3659488"/>
              <a:chExt cx="8958472" cy="2181203"/>
            </a:xfrm>
          </p:grpSpPr>
          <p:sp>
            <p:nvSpPr>
              <p:cNvPr id="160" name="Google Shape;160;p4"/>
              <p:cNvSpPr/>
              <p:nvPr/>
            </p:nvSpPr>
            <p:spPr>
              <a:xfrm rot="16200000">
                <a:off x="5706021" y="622599"/>
                <a:ext cx="444617" cy="7931020"/>
              </a:xfrm>
              <a:prstGeom prst="triangle">
                <a:avLst>
                  <a:gd name="adj" fmla="val 56295"/>
                </a:avLst>
              </a:prstGeom>
              <a:gradFill>
                <a:gsLst>
                  <a:gs pos="0">
                    <a:srgbClr val="428CCE"/>
                  </a:gs>
                  <a:gs pos="50000">
                    <a:srgbClr val="E4A800"/>
                  </a:gs>
                  <a:gs pos="100000">
                    <a:srgbClr val="FF6600"/>
                  </a:gs>
                </a:gsLst>
                <a:path path="circle">
                  <a:fillToRect l="100000" b="100000"/>
                </a:path>
                <a:tileRect t="-100000" r="-10000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Arial"/>
                  <a:ea typeface="Arial"/>
                  <a:cs typeface="Arial"/>
                  <a:sym typeface="Arial"/>
                </a:endParaRPr>
              </a:p>
            </p:txBody>
          </p:sp>
          <p:sp>
            <p:nvSpPr>
              <p:cNvPr id="161" name="Google Shape;161;p4"/>
              <p:cNvSpPr txBox="1"/>
              <p:nvPr/>
            </p:nvSpPr>
            <p:spPr>
              <a:xfrm>
                <a:off x="5147300" y="4866924"/>
                <a:ext cx="1931437" cy="5686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a:solidFill>
                      <a:schemeClr val="dk1"/>
                    </a:solidFill>
                    <a:latin typeface="游ゴシック Medium" panose="020B0500000000000000" pitchFamily="50" charset="-128"/>
                    <a:ea typeface="游ゴシック Medium" panose="020B0500000000000000" pitchFamily="50" charset="-128"/>
                    <a:cs typeface="Tahoma"/>
                    <a:sym typeface="Tahoma"/>
                  </a:rPr>
                  <a:t>重要度</a:t>
                </a:r>
                <a:endParaRPr sz="1600">
                  <a:latin typeface="游ゴシック Medium" panose="020B0500000000000000" pitchFamily="50" charset="-128"/>
                  <a:ea typeface="游ゴシック Medium" panose="020B0500000000000000" pitchFamily="50" charset="-128"/>
                </a:endParaRPr>
              </a:p>
            </p:txBody>
          </p:sp>
          <p:sp>
            <p:nvSpPr>
              <p:cNvPr id="162" name="Google Shape;162;p4"/>
              <p:cNvSpPr txBox="1"/>
              <p:nvPr/>
            </p:nvSpPr>
            <p:spPr>
              <a:xfrm>
                <a:off x="1498231" y="4810418"/>
                <a:ext cx="958809" cy="5686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游ゴシック Medium" panose="020B0500000000000000" pitchFamily="50" charset="-128"/>
                    <a:ea typeface="游ゴシック Medium" panose="020B0500000000000000" pitchFamily="50" charset="-128"/>
                    <a:cs typeface="Tahoma"/>
                    <a:sym typeface="Tahoma"/>
                  </a:rPr>
                  <a:t>低い</a:t>
                </a:r>
                <a:endParaRPr sz="1600" dirty="0">
                  <a:latin typeface="游ゴシック Medium" panose="020B0500000000000000" pitchFamily="50" charset="-128"/>
                  <a:ea typeface="游ゴシック Medium" panose="020B0500000000000000" pitchFamily="50" charset="-128"/>
                </a:endParaRPr>
              </a:p>
            </p:txBody>
          </p:sp>
          <p:sp>
            <p:nvSpPr>
              <p:cNvPr id="163" name="Google Shape;163;p4"/>
              <p:cNvSpPr txBox="1"/>
              <p:nvPr/>
            </p:nvSpPr>
            <p:spPr>
              <a:xfrm>
                <a:off x="9414435" y="4866924"/>
                <a:ext cx="958808" cy="5686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a:solidFill>
                      <a:schemeClr val="dk1"/>
                    </a:solidFill>
                    <a:latin typeface="游ゴシック Medium" panose="020B0500000000000000" pitchFamily="50" charset="-128"/>
                    <a:ea typeface="游ゴシック Medium" panose="020B0500000000000000" pitchFamily="50" charset="-128"/>
                    <a:cs typeface="Tahoma"/>
                    <a:sym typeface="Tahoma"/>
                  </a:rPr>
                  <a:t>高い</a:t>
                </a:r>
                <a:endParaRPr sz="1600">
                  <a:latin typeface="游ゴシック Medium" panose="020B0500000000000000" pitchFamily="50" charset="-128"/>
                  <a:ea typeface="游ゴシック Medium" panose="020B0500000000000000" pitchFamily="50" charset="-128"/>
                </a:endParaRPr>
              </a:p>
            </p:txBody>
          </p:sp>
          <p:sp>
            <p:nvSpPr>
              <p:cNvPr id="164" name="Google Shape;164;p4"/>
              <p:cNvSpPr txBox="1"/>
              <p:nvPr/>
            </p:nvSpPr>
            <p:spPr>
              <a:xfrm>
                <a:off x="1799047" y="3673208"/>
                <a:ext cx="1026326" cy="6560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rgbClr val="1E4E79"/>
                    </a:solidFill>
                    <a:latin typeface="Tahoma"/>
                    <a:ea typeface="Tahoma"/>
                    <a:cs typeface="Tahoma"/>
                    <a:sym typeface="Tahoma"/>
                  </a:rPr>
                  <a:t>trace</a:t>
                </a:r>
                <a:endParaRPr sz="2400" dirty="0">
                  <a:solidFill>
                    <a:srgbClr val="1E4E79"/>
                  </a:solidFill>
                  <a:latin typeface="Tahoma"/>
                  <a:ea typeface="Tahoma"/>
                  <a:cs typeface="Tahoma"/>
                  <a:sym typeface="Tahoma"/>
                </a:endParaRPr>
              </a:p>
            </p:txBody>
          </p:sp>
          <p:sp>
            <p:nvSpPr>
              <p:cNvPr id="165" name="Google Shape;165;p4"/>
              <p:cNvSpPr txBox="1"/>
              <p:nvPr/>
            </p:nvSpPr>
            <p:spPr>
              <a:xfrm>
                <a:off x="3169859" y="3688974"/>
                <a:ext cx="1130207" cy="6560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rgbClr val="899873"/>
                    </a:solidFill>
                    <a:latin typeface="Tahoma"/>
                    <a:ea typeface="Tahoma"/>
                    <a:cs typeface="Tahoma"/>
                    <a:sym typeface="Tahoma"/>
                  </a:rPr>
                  <a:t>debug</a:t>
                </a:r>
                <a:endParaRPr sz="2400" dirty="0">
                  <a:solidFill>
                    <a:srgbClr val="899873"/>
                  </a:solidFill>
                  <a:latin typeface="Tahoma"/>
                  <a:ea typeface="Tahoma"/>
                  <a:cs typeface="Tahoma"/>
                  <a:sym typeface="Tahoma"/>
                </a:endParaRPr>
              </a:p>
            </p:txBody>
          </p:sp>
          <p:sp>
            <p:nvSpPr>
              <p:cNvPr id="166" name="Google Shape;166;p4"/>
              <p:cNvSpPr txBox="1"/>
              <p:nvPr/>
            </p:nvSpPr>
            <p:spPr>
              <a:xfrm>
                <a:off x="4742841" y="3678669"/>
                <a:ext cx="927402" cy="6560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rgbClr val="C4A229"/>
                    </a:solidFill>
                    <a:latin typeface="Tahoma"/>
                    <a:ea typeface="Tahoma"/>
                    <a:cs typeface="Tahoma"/>
                    <a:sym typeface="Tahoma"/>
                  </a:rPr>
                  <a:t>info</a:t>
                </a:r>
                <a:endParaRPr sz="2400" dirty="0">
                  <a:solidFill>
                    <a:srgbClr val="C4A229"/>
                  </a:solidFill>
                  <a:latin typeface="Tahoma"/>
                  <a:ea typeface="Tahoma"/>
                  <a:cs typeface="Tahoma"/>
                  <a:sym typeface="Tahoma"/>
                </a:endParaRPr>
              </a:p>
            </p:txBody>
          </p:sp>
          <p:sp>
            <p:nvSpPr>
              <p:cNvPr id="167" name="Google Shape;167;p4"/>
              <p:cNvSpPr txBox="1"/>
              <p:nvPr/>
            </p:nvSpPr>
            <p:spPr>
              <a:xfrm>
                <a:off x="6112495" y="3659488"/>
                <a:ext cx="1068801" cy="6560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rgbClr val="FFC000"/>
                    </a:solidFill>
                    <a:latin typeface="Tahoma"/>
                    <a:ea typeface="Tahoma"/>
                    <a:cs typeface="Tahoma"/>
                    <a:sym typeface="Tahoma"/>
                  </a:rPr>
                  <a:t>warn</a:t>
                </a:r>
                <a:endParaRPr sz="2400" dirty="0">
                  <a:solidFill>
                    <a:srgbClr val="FFC000"/>
                  </a:solidFill>
                  <a:latin typeface="Tahoma"/>
                  <a:ea typeface="Tahoma"/>
                  <a:cs typeface="Tahoma"/>
                  <a:sym typeface="Tahoma"/>
                </a:endParaRPr>
              </a:p>
            </p:txBody>
          </p:sp>
          <p:sp>
            <p:nvSpPr>
              <p:cNvPr id="168" name="Google Shape;168;p4"/>
              <p:cNvSpPr txBox="1"/>
              <p:nvPr/>
            </p:nvSpPr>
            <p:spPr>
              <a:xfrm>
                <a:off x="7674485" y="3681839"/>
                <a:ext cx="1068801" cy="6560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rgbClr val="FF7C80"/>
                    </a:solidFill>
                    <a:latin typeface="Tahoma"/>
                    <a:ea typeface="Tahoma"/>
                    <a:cs typeface="Tahoma"/>
                    <a:sym typeface="Tahoma"/>
                  </a:rPr>
                  <a:t>error</a:t>
                </a:r>
                <a:endParaRPr sz="2400" dirty="0">
                  <a:solidFill>
                    <a:srgbClr val="FF7C80"/>
                  </a:solidFill>
                  <a:latin typeface="Tahoma"/>
                  <a:ea typeface="Tahoma"/>
                  <a:cs typeface="Tahoma"/>
                  <a:sym typeface="Tahoma"/>
                </a:endParaRPr>
              </a:p>
            </p:txBody>
          </p:sp>
          <p:sp>
            <p:nvSpPr>
              <p:cNvPr id="169" name="Google Shape;169;p4"/>
              <p:cNvSpPr txBox="1"/>
              <p:nvPr/>
            </p:nvSpPr>
            <p:spPr>
              <a:xfrm>
                <a:off x="9130587" y="3688974"/>
                <a:ext cx="958808" cy="6560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rgbClr val="FF0000"/>
                    </a:solidFill>
                    <a:latin typeface="Tahoma"/>
                    <a:ea typeface="Tahoma"/>
                    <a:cs typeface="Tahoma"/>
                    <a:sym typeface="Tahoma"/>
                  </a:rPr>
                  <a:t>fatal</a:t>
                </a:r>
                <a:endParaRPr sz="2400" dirty="0">
                  <a:solidFill>
                    <a:srgbClr val="FF0000"/>
                  </a:solidFill>
                  <a:latin typeface="Tahoma"/>
                  <a:ea typeface="Tahoma"/>
                  <a:cs typeface="Tahoma"/>
                  <a:sym typeface="Tahoma"/>
                </a:endParaRPr>
              </a:p>
            </p:txBody>
          </p:sp>
          <p:sp>
            <p:nvSpPr>
              <p:cNvPr id="170" name="Google Shape;170;p4"/>
              <p:cNvSpPr txBox="1"/>
              <p:nvPr/>
            </p:nvSpPr>
            <p:spPr>
              <a:xfrm>
                <a:off x="5411074" y="5272082"/>
                <a:ext cx="509577" cy="5686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a:solidFill>
                      <a:schemeClr val="dk1"/>
                    </a:solidFill>
                    <a:latin typeface="游ゴシック Medium" panose="020B0500000000000000" pitchFamily="50" charset="-128"/>
                    <a:ea typeface="游ゴシック Medium" panose="020B0500000000000000" pitchFamily="50" charset="-128"/>
                    <a:cs typeface="Tahoma"/>
                    <a:sym typeface="Tahoma"/>
                  </a:rPr>
                  <a:t>量</a:t>
                </a:r>
                <a:endParaRPr sz="1600">
                  <a:latin typeface="游ゴシック Medium" panose="020B0500000000000000" pitchFamily="50" charset="-128"/>
                  <a:ea typeface="游ゴシック Medium" panose="020B0500000000000000" pitchFamily="50" charset="-128"/>
                </a:endParaRPr>
              </a:p>
            </p:txBody>
          </p:sp>
          <p:sp>
            <p:nvSpPr>
              <p:cNvPr id="171" name="Google Shape;171;p4"/>
              <p:cNvSpPr txBox="1"/>
              <p:nvPr/>
            </p:nvSpPr>
            <p:spPr>
              <a:xfrm>
                <a:off x="1498231" y="5225909"/>
                <a:ext cx="958809" cy="5686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游ゴシック Medium" panose="020B0500000000000000" pitchFamily="50" charset="-128"/>
                    <a:ea typeface="游ゴシック Medium" panose="020B0500000000000000" pitchFamily="50" charset="-128"/>
                    <a:cs typeface="Tahoma"/>
                    <a:sym typeface="Tahoma"/>
                  </a:rPr>
                  <a:t>多い</a:t>
                </a:r>
                <a:endParaRPr sz="1600" dirty="0">
                  <a:latin typeface="游ゴシック Medium" panose="020B0500000000000000" pitchFamily="50" charset="-128"/>
                  <a:ea typeface="游ゴシック Medium" panose="020B0500000000000000" pitchFamily="50" charset="-128"/>
                </a:endParaRPr>
              </a:p>
            </p:txBody>
          </p:sp>
          <p:sp>
            <p:nvSpPr>
              <p:cNvPr id="172" name="Google Shape;172;p4"/>
              <p:cNvSpPr txBox="1"/>
              <p:nvPr/>
            </p:nvSpPr>
            <p:spPr>
              <a:xfrm>
                <a:off x="9330975" y="5272083"/>
                <a:ext cx="1125728" cy="5686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游ゴシック Medium" panose="020B0500000000000000" pitchFamily="50" charset="-128"/>
                    <a:ea typeface="游ゴシック Medium" panose="020B0500000000000000" pitchFamily="50" charset="-128"/>
                    <a:cs typeface="Tahoma"/>
                    <a:sym typeface="Tahoma"/>
                  </a:rPr>
                  <a:t>少ない</a:t>
                </a:r>
                <a:endParaRPr sz="1600" dirty="0">
                  <a:latin typeface="游ゴシック Medium" panose="020B0500000000000000" pitchFamily="50" charset="-128"/>
                  <a:ea typeface="游ゴシック Medium" panose="020B0500000000000000" pitchFamily="50" charset="-128"/>
                </a:endParaRPr>
              </a:p>
            </p:txBody>
          </p:sp>
        </p:grpSp>
        <p:sp>
          <p:nvSpPr>
            <p:cNvPr id="173" name="Google Shape;173;p4"/>
            <p:cNvSpPr/>
            <p:nvPr/>
          </p:nvSpPr>
          <p:spPr>
            <a:xfrm>
              <a:off x="1557482" y="4679910"/>
              <a:ext cx="8685182" cy="1912718"/>
            </a:xfrm>
            <a:prstGeom prst="roundRect">
              <a:avLst>
                <a:gd name="adj" fmla="val 16667"/>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sp>
          <p:nvSpPr>
            <p:cNvPr id="174" name="Google Shape;174;p4"/>
            <p:cNvSpPr txBox="1"/>
            <p:nvPr/>
          </p:nvSpPr>
          <p:spPr>
            <a:xfrm>
              <a:off x="2058733" y="4480837"/>
              <a:ext cx="3102861" cy="40006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游ゴシック Medium" panose="020B0500000000000000" pitchFamily="50" charset="-128"/>
                  <a:ea typeface="游ゴシック Medium" panose="020B0500000000000000" pitchFamily="50" charset="-128"/>
                  <a:sym typeface="Arial"/>
                </a:rPr>
                <a:t>ログレベルとその特徴</a:t>
              </a:r>
              <a:endParaRPr sz="1600" dirty="0">
                <a:latin typeface="游ゴシック Medium" panose="020B0500000000000000" pitchFamily="50" charset="-128"/>
                <a:ea typeface="游ゴシック Medium" panose="020B0500000000000000" pitchFamily="50" charset="-128"/>
              </a:endParaRPr>
            </a:p>
          </p:txBody>
        </p:sp>
      </p:grpSp>
      <p:sp>
        <p:nvSpPr>
          <p:cNvPr id="2" name="スライド番号プレースホルダー 1">
            <a:extLst>
              <a:ext uri="{FF2B5EF4-FFF2-40B4-BE49-F238E27FC236}">
                <a16:creationId xmlns:a16="http://schemas.microsoft.com/office/drawing/2014/main" id="{F78F3F0D-83F0-49A5-9A77-3480A4B62D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a:t>
            </a:fld>
            <a:endParaRPr lang="ja-JP" altLang="en-US"/>
          </a:p>
        </p:txBody>
      </p:sp>
      <p:grpSp>
        <p:nvGrpSpPr>
          <p:cNvPr id="19" name="グループ化 18">
            <a:extLst>
              <a:ext uri="{FF2B5EF4-FFF2-40B4-BE49-F238E27FC236}">
                <a16:creationId xmlns:a16="http://schemas.microsoft.com/office/drawing/2014/main" id="{0F10DAC9-1D74-4A4C-9CB8-7F583260ECC2}"/>
              </a:ext>
            </a:extLst>
          </p:cNvPr>
          <p:cNvGrpSpPr/>
          <p:nvPr/>
        </p:nvGrpSpPr>
        <p:grpSpPr>
          <a:xfrm>
            <a:off x="260531" y="947985"/>
            <a:ext cx="11445644" cy="3833857"/>
            <a:chOff x="265175" y="685094"/>
            <a:chExt cx="11445644" cy="3833857"/>
          </a:xfrm>
        </p:grpSpPr>
        <p:sp>
          <p:nvSpPr>
            <p:cNvPr id="4" name="四角形: メモ 3">
              <a:extLst>
                <a:ext uri="{FF2B5EF4-FFF2-40B4-BE49-F238E27FC236}">
                  <a16:creationId xmlns:a16="http://schemas.microsoft.com/office/drawing/2014/main" id="{D97376B4-0B5C-4D5B-B3E3-43502AAA8F45}"/>
                </a:ext>
              </a:extLst>
            </p:cNvPr>
            <p:cNvSpPr/>
            <p:nvPr/>
          </p:nvSpPr>
          <p:spPr>
            <a:xfrm>
              <a:off x="1694802" y="1134123"/>
              <a:ext cx="3658356" cy="1067871"/>
            </a:xfrm>
            <a:prstGeom prst="foldedCorne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rtl="0">
                <a:spcBef>
                  <a:spcPts val="0"/>
                </a:spcBef>
                <a:spcAft>
                  <a:spcPts val="0"/>
                </a:spcAft>
                <a:buNone/>
              </a:pPr>
              <a:r>
                <a:rPr lang="en-US" altLang="ja-JP" sz="2000" dirty="0" err="1">
                  <a:solidFill>
                    <a:schemeClr val="dk1"/>
                  </a:solidFill>
                  <a:ea typeface="Arial"/>
                  <a:cs typeface="Arial"/>
                  <a:sym typeface="Arial"/>
                </a:rPr>
                <a:t>logger.</a:t>
              </a:r>
              <a:r>
                <a:rPr lang="en-US" altLang="ja-JP" sz="2000" dirty="0" err="1">
                  <a:solidFill>
                    <a:srgbClr val="FF0000"/>
                  </a:solidFill>
                  <a:ea typeface="Arial"/>
                  <a:cs typeface="Arial"/>
                  <a:sym typeface="Arial"/>
                </a:rPr>
                <a:t>error</a:t>
              </a:r>
              <a:r>
                <a:rPr lang="en-US" altLang="ja-JP" sz="2000" dirty="0">
                  <a:solidFill>
                    <a:schemeClr val="dk1"/>
                  </a:solidFill>
                  <a:ea typeface="Arial"/>
                  <a:cs typeface="Arial"/>
                  <a:sym typeface="Arial"/>
                </a:rPr>
                <a:t>(“This is</a:t>
              </a:r>
              <a:r>
                <a:rPr lang="ja-JP" altLang="en-US" sz="2000" dirty="0">
                  <a:solidFill>
                    <a:schemeClr val="dk1"/>
                  </a:solidFill>
                  <a:ea typeface="Arial"/>
                  <a:cs typeface="Arial"/>
                  <a:sym typeface="Arial"/>
                </a:rPr>
                <a:t> </a:t>
              </a:r>
              <a:r>
                <a:rPr lang="en-US" altLang="ja-JP" sz="2000" dirty="0">
                  <a:solidFill>
                    <a:schemeClr val="dk1"/>
                  </a:solidFill>
                  <a:ea typeface="Arial"/>
                  <a:cs typeface="Arial"/>
                  <a:sym typeface="Arial"/>
                </a:rPr>
                <a:t>error.”);</a:t>
              </a:r>
              <a:endParaRPr lang="en-US" altLang="zh-CN" sz="2000" dirty="0"/>
            </a:p>
            <a:p>
              <a:pPr marL="0" marR="0" lvl="0" indent="0" algn="l" rtl="0">
                <a:spcBef>
                  <a:spcPts val="0"/>
                </a:spcBef>
                <a:spcAft>
                  <a:spcPts val="0"/>
                </a:spcAft>
                <a:buNone/>
              </a:pPr>
              <a:r>
                <a:rPr lang="en-US" altLang="ja-JP" sz="2000" dirty="0">
                  <a:solidFill>
                    <a:schemeClr val="dk1"/>
                  </a:solidFill>
                  <a:ea typeface="Arial"/>
                  <a:cs typeface="Arial"/>
                  <a:sym typeface="Arial"/>
                </a:rPr>
                <a:t>logger.</a:t>
              </a:r>
              <a:r>
                <a:rPr lang="en-US" altLang="ja-JP" sz="2000" dirty="0">
                  <a:solidFill>
                    <a:srgbClr val="C4A229"/>
                  </a:solidFill>
                  <a:ea typeface="Arial"/>
                  <a:cs typeface="Arial"/>
                  <a:sym typeface="Arial"/>
                </a:rPr>
                <a:t>info</a:t>
              </a:r>
              <a:r>
                <a:rPr lang="en-US" altLang="ja-JP" sz="2000" dirty="0">
                  <a:solidFill>
                    <a:schemeClr val="dk1"/>
                  </a:solidFill>
                  <a:ea typeface="Arial"/>
                  <a:cs typeface="Arial"/>
                  <a:sym typeface="Arial"/>
                </a:rPr>
                <a:t>(“This is info.”); </a:t>
              </a:r>
              <a:endParaRPr lang="en-US" altLang="zh-CN" sz="2000" dirty="0"/>
            </a:p>
            <a:p>
              <a:pPr marL="0" marR="0" lvl="0" indent="0" algn="l" rtl="0">
                <a:spcBef>
                  <a:spcPts val="0"/>
                </a:spcBef>
                <a:spcAft>
                  <a:spcPts val="0"/>
                </a:spcAft>
                <a:buNone/>
              </a:pPr>
              <a:r>
                <a:rPr lang="en-US" altLang="ja-JP" sz="2000" dirty="0" err="1">
                  <a:solidFill>
                    <a:schemeClr val="dk1"/>
                  </a:solidFill>
                  <a:ea typeface="Arial"/>
                  <a:cs typeface="Arial"/>
                  <a:sym typeface="Arial"/>
                </a:rPr>
                <a:t>logger.</a:t>
              </a:r>
              <a:r>
                <a:rPr lang="en-US" altLang="ja-JP" sz="2000" dirty="0" err="1">
                  <a:solidFill>
                    <a:srgbClr val="1E4E79"/>
                  </a:solidFill>
                  <a:ea typeface="Arial"/>
                  <a:cs typeface="Arial"/>
                  <a:sym typeface="Arial"/>
                </a:rPr>
                <a:t>trace</a:t>
              </a:r>
              <a:r>
                <a:rPr lang="en-US" altLang="ja-JP" sz="2000" dirty="0">
                  <a:solidFill>
                    <a:schemeClr val="dk1"/>
                  </a:solidFill>
                  <a:ea typeface="Arial"/>
                  <a:cs typeface="Arial"/>
                  <a:sym typeface="Arial"/>
                </a:rPr>
                <a:t>(“This is trace”);</a:t>
              </a:r>
              <a:endParaRPr lang="en-US" altLang="zh-CN" sz="2000" dirty="0"/>
            </a:p>
          </p:txBody>
        </p:sp>
        <p:sp>
          <p:nvSpPr>
            <p:cNvPr id="143" name="Google Shape;143;p4"/>
            <p:cNvSpPr txBox="1"/>
            <p:nvPr/>
          </p:nvSpPr>
          <p:spPr>
            <a:xfrm>
              <a:off x="7711335" y="2282219"/>
              <a:ext cx="399948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游ゴシック Medium" panose="020B0500000000000000" pitchFamily="50" charset="-128"/>
                  <a:ea typeface="游ゴシック Medium" panose="020B0500000000000000" pitchFamily="50" charset="-128"/>
                  <a:cs typeface="Quattrocento Sans"/>
                  <a:sym typeface="Quattrocento Sans"/>
                </a:rPr>
                <a:t>出力の閾値</a:t>
              </a:r>
              <a:r>
                <a:rPr lang="ja-JP" sz="2000" dirty="0">
                  <a:solidFill>
                    <a:srgbClr val="899873"/>
                  </a:solidFill>
                  <a:latin typeface="游ゴシック Medium" panose="020B0500000000000000" pitchFamily="50" charset="-128"/>
                  <a:ea typeface="游ゴシック Medium" panose="020B0500000000000000" pitchFamily="50" charset="-128"/>
                  <a:cs typeface="Quattrocento Sans"/>
                  <a:sym typeface="Quattrocento Sans"/>
                </a:rPr>
                <a:t>DEBUG</a:t>
              </a:r>
              <a:r>
                <a:rPr lang="ja-JP" sz="2000" dirty="0">
                  <a:solidFill>
                    <a:schemeClr val="dk1"/>
                  </a:solidFill>
                  <a:latin typeface="游ゴシック Medium" panose="020B0500000000000000" pitchFamily="50" charset="-128"/>
                  <a:ea typeface="游ゴシック Medium" panose="020B0500000000000000" pitchFamily="50" charset="-128"/>
                  <a:cs typeface="Quattrocento Sans"/>
                  <a:sym typeface="Quattrocento Sans"/>
                </a:rPr>
                <a:t>以上の</a:t>
              </a:r>
              <a:br>
                <a:rPr lang="ja-JP" sz="2000" dirty="0">
                  <a:solidFill>
                    <a:schemeClr val="dk1"/>
                  </a:solidFill>
                  <a:latin typeface="游ゴシック Medium" panose="020B0500000000000000" pitchFamily="50" charset="-128"/>
                  <a:ea typeface="游ゴシック Medium" panose="020B0500000000000000" pitchFamily="50" charset="-128"/>
                  <a:cs typeface="Quattrocento Sans"/>
                  <a:sym typeface="Quattrocento Sans"/>
                </a:rPr>
              </a:br>
              <a:r>
                <a:rPr lang="ja-JP" sz="2000" dirty="0">
                  <a:solidFill>
                    <a:schemeClr val="dk1"/>
                  </a:solidFill>
                  <a:latin typeface="游ゴシック Medium" panose="020B0500000000000000" pitchFamily="50" charset="-128"/>
                  <a:ea typeface="游ゴシック Medium" panose="020B0500000000000000" pitchFamily="50" charset="-128"/>
                  <a:cs typeface="Quattrocento Sans"/>
                  <a:sym typeface="Quattrocento Sans"/>
                </a:rPr>
                <a:t>レベルのログメッセージを出力</a:t>
              </a:r>
              <a:endParaRPr sz="2000" dirty="0">
                <a:latin typeface="游ゴシック Medium" panose="020B0500000000000000" pitchFamily="50" charset="-128"/>
                <a:ea typeface="游ゴシック Medium" panose="020B0500000000000000" pitchFamily="50" charset="-128"/>
              </a:endParaRPr>
            </a:p>
          </p:txBody>
        </p:sp>
        <p:grpSp>
          <p:nvGrpSpPr>
            <p:cNvPr id="147" name="Google Shape;147;p4"/>
            <p:cNvGrpSpPr/>
            <p:nvPr/>
          </p:nvGrpSpPr>
          <p:grpSpPr>
            <a:xfrm>
              <a:off x="4918692" y="1146717"/>
              <a:ext cx="6137651" cy="1521019"/>
              <a:chOff x="3224321" y="4185299"/>
              <a:chExt cx="5379415" cy="1135511"/>
            </a:xfrm>
          </p:grpSpPr>
          <p:sp>
            <p:nvSpPr>
              <p:cNvPr id="148" name="Google Shape;148;p4"/>
              <p:cNvSpPr/>
              <p:nvPr/>
            </p:nvSpPr>
            <p:spPr>
              <a:xfrm>
                <a:off x="6053961" y="4185299"/>
                <a:ext cx="2549775" cy="784705"/>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altLang="ja-JP" sz="2000" dirty="0">
                    <a:solidFill>
                      <a:srgbClr val="FF0000"/>
                    </a:solidFill>
                    <a:latin typeface="Arial"/>
                    <a:ea typeface="Arial"/>
                    <a:cs typeface="Arial"/>
                    <a:sym typeface="Arial"/>
                  </a:rPr>
                  <a:t>ERROR</a:t>
                </a:r>
                <a:r>
                  <a:rPr lang="en-US" altLang="ja-JP" sz="2000" dirty="0">
                    <a:solidFill>
                      <a:schemeClr val="dk1"/>
                    </a:solidFill>
                    <a:latin typeface="Arial"/>
                    <a:ea typeface="Arial"/>
                    <a:cs typeface="Arial"/>
                    <a:sym typeface="Arial"/>
                  </a:rPr>
                  <a:t> This is error.</a:t>
                </a:r>
                <a:endParaRPr lang="en-US" altLang="zh-CN" sz="2000" dirty="0">
                  <a:solidFill>
                    <a:schemeClr val="dk1"/>
                  </a:solidFill>
                  <a:latin typeface="Arial"/>
                  <a:ea typeface="Arial"/>
                  <a:cs typeface="Arial"/>
                  <a:sym typeface="Arial"/>
                </a:endParaRPr>
              </a:p>
              <a:p>
                <a:pPr marL="0" marR="0" lvl="0" indent="0" algn="l" rtl="0">
                  <a:spcBef>
                    <a:spcPts val="0"/>
                  </a:spcBef>
                  <a:spcAft>
                    <a:spcPts val="0"/>
                  </a:spcAft>
                  <a:buNone/>
                </a:pPr>
                <a:r>
                  <a:rPr lang="en-US" altLang="ja-JP" sz="2000" dirty="0">
                    <a:solidFill>
                      <a:srgbClr val="C4A229"/>
                    </a:solidFill>
                    <a:latin typeface="Arial"/>
                    <a:ea typeface="Arial"/>
                    <a:cs typeface="Arial"/>
                    <a:sym typeface="Arial"/>
                  </a:rPr>
                  <a:t>INFO</a:t>
                </a:r>
                <a:r>
                  <a:rPr lang="en-US" altLang="ja-JP" sz="2000" dirty="0">
                    <a:solidFill>
                      <a:schemeClr val="dk1"/>
                    </a:solidFill>
                    <a:latin typeface="Arial"/>
                    <a:ea typeface="Arial"/>
                    <a:cs typeface="Arial"/>
                    <a:sym typeface="Arial"/>
                  </a:rPr>
                  <a:t> This is info.</a:t>
                </a:r>
                <a:endParaRPr lang="en-US" altLang="ja-JP" sz="2000" dirty="0">
                  <a:solidFill>
                    <a:schemeClr val="lt1"/>
                  </a:solidFill>
                </a:endParaRPr>
              </a:p>
            </p:txBody>
          </p:sp>
          <p:sp>
            <p:nvSpPr>
              <p:cNvPr id="149" name="Google Shape;149;p4"/>
              <p:cNvSpPr txBox="1"/>
              <p:nvPr/>
            </p:nvSpPr>
            <p:spPr>
              <a:xfrm>
                <a:off x="3224321" y="5022140"/>
                <a:ext cx="2127505" cy="2986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dirty="0">
                  <a:solidFill>
                    <a:schemeClr val="dk1"/>
                  </a:solidFill>
                  <a:latin typeface="Arial"/>
                  <a:ea typeface="Arial"/>
                  <a:cs typeface="Arial"/>
                  <a:sym typeface="Arial"/>
                </a:endParaRPr>
              </a:p>
            </p:txBody>
          </p:sp>
        </p:grpSp>
        <p:sp>
          <p:nvSpPr>
            <p:cNvPr id="150" name="Google Shape;150;p4"/>
            <p:cNvSpPr txBox="1"/>
            <p:nvPr/>
          </p:nvSpPr>
          <p:spPr>
            <a:xfrm>
              <a:off x="2516046" y="685094"/>
              <a:ext cx="2015867"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Quattrocento Sans"/>
                <a:buNone/>
              </a:pPr>
              <a:r>
                <a:rPr lang="ja-JP" sz="2400" b="0" i="0" u="none" strike="noStrike" cap="none" dirty="0">
                  <a:solidFill>
                    <a:srgbClr val="000000"/>
                  </a:solidFill>
                  <a:latin typeface="游ゴシック Medium" panose="020B0500000000000000" pitchFamily="50" charset="-128"/>
                  <a:ea typeface="游ゴシック Medium" panose="020B0500000000000000" pitchFamily="50" charset="-128"/>
                  <a:cs typeface="Quattrocento Sans"/>
                  <a:sym typeface="Quattrocento Sans"/>
                </a:rPr>
                <a:t>ソースコード</a:t>
              </a:r>
              <a:endParaRPr sz="2400" dirty="0">
                <a:latin typeface="游ゴシック Medium" panose="020B0500000000000000" pitchFamily="50" charset="-128"/>
                <a:ea typeface="游ゴシック Medium" panose="020B0500000000000000" pitchFamily="50" charset="-128"/>
              </a:endParaRPr>
            </a:p>
          </p:txBody>
        </p:sp>
        <p:sp>
          <p:nvSpPr>
            <p:cNvPr id="151" name="Google Shape;151;p4"/>
            <p:cNvSpPr txBox="1"/>
            <p:nvPr/>
          </p:nvSpPr>
          <p:spPr>
            <a:xfrm>
              <a:off x="2262902" y="2555866"/>
              <a:ext cx="2103657"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Quattrocento Sans"/>
                <a:buNone/>
              </a:pPr>
              <a:r>
                <a:rPr lang="ja-JP" sz="2400" b="0" i="0" u="none" strike="noStrike" cap="none" dirty="0">
                  <a:solidFill>
                    <a:srgbClr val="000000"/>
                  </a:solidFill>
                  <a:latin typeface="游ゴシック Medium" panose="020B0500000000000000" pitchFamily="50" charset="-128"/>
                  <a:ea typeface="游ゴシック Medium" panose="020B0500000000000000" pitchFamily="50" charset="-128"/>
                  <a:cs typeface="Quattrocento Sans"/>
                  <a:sym typeface="Quattrocento Sans"/>
                </a:rPr>
                <a:t>設定ファイル</a:t>
              </a:r>
              <a:endParaRPr sz="2400" dirty="0">
                <a:latin typeface="游ゴシック Medium" panose="020B0500000000000000" pitchFamily="50" charset="-128"/>
                <a:ea typeface="游ゴシック Medium" panose="020B0500000000000000" pitchFamily="50" charset="-128"/>
              </a:endParaRPr>
            </a:p>
          </p:txBody>
        </p:sp>
        <p:sp>
          <p:nvSpPr>
            <p:cNvPr id="152" name="Google Shape;152;p4"/>
            <p:cNvSpPr/>
            <p:nvPr/>
          </p:nvSpPr>
          <p:spPr>
            <a:xfrm>
              <a:off x="1725532" y="3027286"/>
              <a:ext cx="2878892" cy="949531"/>
            </a:xfrm>
            <a:prstGeom prst="flowChartDocumen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000" dirty="0">
                  <a:solidFill>
                    <a:schemeClr val="dk1"/>
                  </a:solidFill>
                  <a:latin typeface="Arial"/>
                  <a:ea typeface="Arial"/>
                  <a:cs typeface="Arial"/>
                  <a:sym typeface="Arial"/>
                </a:rPr>
                <a:t>log4j.logger.operation=</a:t>
              </a:r>
              <a:endParaRPr lang="en-US" altLang="ja-JP" sz="2000" dirty="0">
                <a:solidFill>
                  <a:schemeClr val="dk1"/>
                </a:solidFill>
                <a:latin typeface="Arial"/>
                <a:ea typeface="Arial"/>
                <a:cs typeface="Arial"/>
                <a:sym typeface="Arial"/>
              </a:endParaRPr>
            </a:p>
            <a:p>
              <a:pPr marL="0" marR="0" lvl="0" indent="0" algn="l" rtl="0">
                <a:spcBef>
                  <a:spcPts val="0"/>
                </a:spcBef>
                <a:spcAft>
                  <a:spcPts val="0"/>
                </a:spcAft>
                <a:buNone/>
              </a:pPr>
              <a:r>
                <a:rPr lang="ja-JP" sz="2000" dirty="0">
                  <a:solidFill>
                    <a:srgbClr val="899873"/>
                  </a:solidFill>
                  <a:latin typeface="Arial"/>
                  <a:ea typeface="Arial"/>
                  <a:cs typeface="Arial"/>
                  <a:sym typeface="Arial"/>
                </a:rPr>
                <a:t>DEBUG</a:t>
              </a:r>
              <a:r>
                <a:rPr lang="ja-JP" sz="2000" dirty="0">
                  <a:solidFill>
                    <a:schemeClr val="dk1"/>
                  </a:solidFill>
                  <a:latin typeface="Arial"/>
                  <a:ea typeface="Arial"/>
                  <a:cs typeface="Arial"/>
                  <a:sym typeface="Arial"/>
                </a:rPr>
                <a:t>, OPERATION</a:t>
              </a:r>
              <a:endParaRPr sz="1800" dirty="0"/>
            </a:p>
          </p:txBody>
        </p:sp>
        <p:cxnSp>
          <p:nvCxnSpPr>
            <p:cNvPr id="154" name="Google Shape;154;p4"/>
            <p:cNvCxnSpPr>
              <a:cxnSpLocks/>
              <a:stCxn id="152" idx="3"/>
            </p:cNvCxnSpPr>
            <p:nvPr/>
          </p:nvCxnSpPr>
          <p:spPr>
            <a:xfrm flipV="1">
              <a:off x="4604424" y="1668058"/>
              <a:ext cx="3420491" cy="1833994"/>
            </a:xfrm>
            <a:prstGeom prst="bentConnector3">
              <a:avLst>
                <a:gd name="adj1" fmla="val 50000"/>
              </a:avLst>
            </a:prstGeom>
            <a:noFill/>
            <a:ln w="38100" cap="flat" cmpd="sng">
              <a:solidFill>
                <a:schemeClr val="dk2"/>
              </a:solidFill>
              <a:prstDash val="solid"/>
              <a:miter lim="800000"/>
              <a:headEnd type="none" w="sm" len="sm"/>
              <a:tailEnd type="none" w="sm" len="sm"/>
            </a:ln>
          </p:spPr>
        </p:cxnSp>
        <p:sp>
          <p:nvSpPr>
            <p:cNvPr id="155" name="Google Shape;155;p4"/>
            <p:cNvSpPr txBox="1"/>
            <p:nvPr/>
          </p:nvSpPr>
          <p:spPr>
            <a:xfrm>
              <a:off x="9139373" y="685094"/>
              <a:ext cx="913011"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Quattrocento Sans"/>
                <a:buNone/>
              </a:pPr>
              <a:r>
                <a:rPr lang="ja-JP" sz="2400" b="0" i="0" u="none" strike="noStrike" cap="none" dirty="0">
                  <a:solidFill>
                    <a:srgbClr val="000000"/>
                  </a:solidFill>
                  <a:latin typeface="游ゴシック Medium" panose="020B0500000000000000" pitchFamily="50" charset="-128"/>
                  <a:ea typeface="游ゴシック Medium" panose="020B0500000000000000" pitchFamily="50" charset="-128"/>
                  <a:cs typeface="Quattrocento Sans"/>
                  <a:sym typeface="Quattrocento Sans"/>
                </a:rPr>
                <a:t>出力</a:t>
              </a:r>
              <a:endParaRPr sz="2400" dirty="0">
                <a:latin typeface="游ゴシック Medium" panose="020B0500000000000000" pitchFamily="50" charset="-128"/>
                <a:ea typeface="游ゴシック Medium" panose="020B0500000000000000" pitchFamily="50" charset="-128"/>
              </a:endParaRPr>
            </a:p>
          </p:txBody>
        </p:sp>
        <p:sp>
          <p:nvSpPr>
            <p:cNvPr id="156" name="Google Shape;156;p4"/>
            <p:cNvSpPr/>
            <p:nvPr/>
          </p:nvSpPr>
          <p:spPr>
            <a:xfrm>
              <a:off x="1780016" y="3446583"/>
              <a:ext cx="965771" cy="318318"/>
            </a:xfrm>
            <a:prstGeom prst="rect">
              <a:avLst/>
            </a:prstGeom>
            <a:noFill/>
            <a:ln w="28575" cap="flat" cmpd="sng">
              <a:solidFill>
                <a:srgbClr val="FF7C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57" name="Google Shape;157;p4"/>
            <p:cNvSpPr/>
            <p:nvPr/>
          </p:nvSpPr>
          <p:spPr>
            <a:xfrm rot="19829318">
              <a:off x="1338037" y="3907464"/>
              <a:ext cx="787603" cy="233581"/>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58" name="Google Shape;158;p4"/>
            <p:cNvSpPr txBox="1"/>
            <p:nvPr/>
          </p:nvSpPr>
          <p:spPr>
            <a:xfrm>
              <a:off x="265175" y="4118882"/>
              <a:ext cx="1460357"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游ゴシック Medium" panose="020B0500000000000000" pitchFamily="50" charset="-128"/>
                  <a:ea typeface="游ゴシック Medium" panose="020B0500000000000000" pitchFamily="50" charset="-128"/>
                  <a:sym typeface="Arial"/>
                </a:rPr>
                <a:t>閾値設定</a:t>
              </a:r>
              <a:endParaRPr sz="2000" dirty="0">
                <a:latin typeface="游ゴシック Medium" panose="020B0500000000000000" pitchFamily="50" charset="-128"/>
                <a:ea typeface="游ゴシック Medium" panose="020B0500000000000000" pitchFamily="50" charset="-128"/>
              </a:endParaRPr>
            </a:p>
          </p:txBody>
        </p:sp>
        <p:sp>
          <p:nvSpPr>
            <p:cNvPr id="176" name="Google Shape;176;p4"/>
            <p:cNvSpPr/>
            <p:nvPr/>
          </p:nvSpPr>
          <p:spPr>
            <a:xfrm>
              <a:off x="2551978" y="1796190"/>
              <a:ext cx="571835" cy="237468"/>
            </a:xfrm>
            <a:prstGeom prst="rect">
              <a:avLst/>
            </a:prstGeom>
            <a:noFill/>
            <a:ln w="28575" cap="flat" cmpd="sng">
              <a:solidFill>
                <a:srgbClr val="FF7C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7" name="Google Shape;177;p4"/>
            <p:cNvSpPr/>
            <p:nvPr/>
          </p:nvSpPr>
          <p:spPr>
            <a:xfrm rot="19726496">
              <a:off x="1826386" y="2145290"/>
              <a:ext cx="762565" cy="201314"/>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8" name="Google Shape;178;p4"/>
            <p:cNvSpPr txBox="1"/>
            <p:nvPr/>
          </p:nvSpPr>
          <p:spPr>
            <a:xfrm>
              <a:off x="445586" y="2284157"/>
              <a:ext cx="157945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游ゴシック Medium" panose="020B0500000000000000" pitchFamily="50" charset="-128"/>
                  <a:ea typeface="游ゴシック Medium" panose="020B0500000000000000" pitchFamily="50" charset="-128"/>
                  <a:sym typeface="Arial"/>
                </a:rPr>
                <a:t>ログレベル</a:t>
              </a:r>
              <a:endParaRPr sz="1600" dirty="0">
                <a:latin typeface="游ゴシック Medium" panose="020B0500000000000000" pitchFamily="50" charset="-128"/>
                <a:ea typeface="游ゴシック Medium" panose="020B0500000000000000" pitchFamily="50" charset="-128"/>
              </a:endParaRPr>
            </a:p>
          </p:txBody>
        </p:sp>
        <p:cxnSp>
          <p:nvCxnSpPr>
            <p:cNvPr id="9" name="直線矢印コネクタ 8">
              <a:extLst>
                <a:ext uri="{FF2B5EF4-FFF2-40B4-BE49-F238E27FC236}">
                  <a16:creationId xmlns:a16="http://schemas.microsoft.com/office/drawing/2014/main" id="{8080C102-0595-44D6-AC69-88AEC71CD8BC}"/>
                </a:ext>
              </a:extLst>
            </p:cNvPr>
            <p:cNvCxnSpPr>
              <a:cxnSpLocks/>
              <a:stCxn id="4" idx="3"/>
              <a:endCxn id="148" idx="1"/>
            </p:cNvCxnSpPr>
            <p:nvPr/>
          </p:nvCxnSpPr>
          <p:spPr>
            <a:xfrm>
              <a:off x="5353158" y="1668059"/>
              <a:ext cx="2794016" cy="42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5"/>
          <p:cNvSpPr txBox="1">
            <a:spLocks noGrp="1"/>
          </p:cNvSpPr>
          <p:nvPr>
            <p:ph type="title"/>
          </p:nvPr>
        </p:nvSpPr>
        <p:spPr>
          <a:xfrm>
            <a:off x="838200" y="23251"/>
            <a:ext cx="10515600" cy="10583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ja-JP" sz="3600" b="1" dirty="0"/>
              <a:t>研究の背景：関連研究</a:t>
            </a:r>
            <a:endParaRPr sz="3600" dirty="0"/>
          </a:p>
        </p:txBody>
      </p:sp>
      <p:cxnSp>
        <p:nvCxnSpPr>
          <p:cNvPr id="194" name="Google Shape;194;p5"/>
          <p:cNvCxnSpPr/>
          <p:nvPr/>
        </p:nvCxnSpPr>
        <p:spPr>
          <a:xfrm>
            <a:off x="606420" y="6117308"/>
            <a:ext cx="7056000" cy="0"/>
          </a:xfrm>
          <a:prstGeom prst="straightConnector1">
            <a:avLst/>
          </a:prstGeom>
          <a:noFill/>
          <a:ln w="9525" cap="flat" cmpd="sng">
            <a:solidFill>
              <a:schemeClr val="accent1"/>
            </a:solidFill>
            <a:prstDash val="solid"/>
            <a:miter lim="800000"/>
            <a:headEnd type="none" w="sm" len="sm"/>
            <a:tailEnd type="none" w="sm" len="sm"/>
          </a:ln>
        </p:spPr>
      </p:cxnSp>
      <p:sp>
        <p:nvSpPr>
          <p:cNvPr id="195" name="Google Shape;195;p5"/>
          <p:cNvSpPr txBox="1"/>
          <p:nvPr/>
        </p:nvSpPr>
        <p:spPr>
          <a:xfrm>
            <a:off x="606420" y="6117308"/>
            <a:ext cx="10747380"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ltLang="ja-JP" sz="500" dirty="0">
                <a:solidFill>
                  <a:schemeClr val="dk1"/>
                </a:solidFill>
                <a:latin typeface="Arial"/>
                <a:ea typeface="Arial"/>
                <a:cs typeface="Arial"/>
                <a:sym typeface="Arial"/>
              </a:rPr>
              <a:t>※1</a:t>
            </a:r>
            <a:r>
              <a:rPr lang="ja-JP" altLang="en-US" sz="500" dirty="0">
                <a:solidFill>
                  <a:schemeClr val="dk1"/>
                </a:solidFill>
                <a:latin typeface="Arial"/>
                <a:ea typeface="Arial"/>
                <a:cs typeface="Arial"/>
                <a:sym typeface="Arial"/>
              </a:rPr>
              <a:t>：</a:t>
            </a:r>
            <a:r>
              <a:rPr lang="en-US" altLang="ja-JP" sz="500" dirty="0">
                <a:solidFill>
                  <a:schemeClr val="dk1"/>
                </a:solidFill>
                <a:latin typeface="Arial"/>
                <a:ea typeface="Arial"/>
                <a:cs typeface="Arial"/>
                <a:sym typeface="Arial"/>
              </a:rPr>
              <a:t>Z. Li, H. Li, T. -H. Chen and W. Shang, "</a:t>
            </a:r>
            <a:r>
              <a:rPr lang="en-US" altLang="ja-JP" sz="500" dirty="0" err="1">
                <a:solidFill>
                  <a:schemeClr val="dk1"/>
                </a:solidFill>
                <a:latin typeface="Arial"/>
                <a:ea typeface="Arial"/>
                <a:cs typeface="Arial"/>
                <a:sym typeface="Arial"/>
              </a:rPr>
              <a:t>DeepLV</a:t>
            </a:r>
            <a:r>
              <a:rPr lang="en-US" altLang="ja-JP" sz="500" dirty="0">
                <a:solidFill>
                  <a:schemeClr val="dk1"/>
                </a:solidFill>
                <a:latin typeface="Arial"/>
                <a:ea typeface="Arial"/>
                <a:cs typeface="Arial"/>
                <a:sym typeface="Arial"/>
              </a:rPr>
              <a:t>: Suggesting Log Levels Using Ordinal Based Neural Networks," 2021 IEEE/ACM 43rd International Conference on Software Engineering (ICSE)</a:t>
            </a:r>
          </a:p>
          <a:p>
            <a:r>
              <a:rPr lang="en-US" altLang="ja-JP" sz="500" dirty="0">
                <a:solidFill>
                  <a:schemeClr val="dk1"/>
                </a:solidFill>
                <a:latin typeface="Arial"/>
                <a:ea typeface="Arial"/>
                <a:cs typeface="Arial"/>
                <a:sym typeface="Arial"/>
              </a:rPr>
              <a:t>※2</a:t>
            </a:r>
            <a:r>
              <a:rPr lang="ja-JP" altLang="en-US" sz="500" dirty="0">
                <a:solidFill>
                  <a:schemeClr val="dk1"/>
                </a:solidFill>
                <a:latin typeface="Arial"/>
                <a:ea typeface="Arial"/>
                <a:cs typeface="Arial"/>
                <a:sym typeface="Arial"/>
              </a:rPr>
              <a:t>：</a:t>
            </a:r>
            <a:r>
              <a:rPr lang="en-US" altLang="ja-JP" sz="500" dirty="0">
                <a:solidFill>
                  <a:schemeClr val="dk1"/>
                </a:solidFill>
                <a:latin typeface="Arial"/>
                <a:ea typeface="Arial"/>
                <a:cs typeface="Arial"/>
                <a:sym typeface="Arial"/>
              </a:rPr>
              <a:t>J. Zhu, P. He, Q. Fu, H. Zhang, M. R. </a:t>
            </a:r>
            <a:r>
              <a:rPr lang="en-US" altLang="ja-JP" sz="500" dirty="0" err="1">
                <a:solidFill>
                  <a:schemeClr val="dk1"/>
                </a:solidFill>
                <a:latin typeface="Arial"/>
                <a:ea typeface="Arial"/>
                <a:cs typeface="Arial"/>
                <a:sym typeface="Arial"/>
              </a:rPr>
              <a:t>Lyu</a:t>
            </a:r>
            <a:r>
              <a:rPr lang="en-US" altLang="ja-JP" sz="500" dirty="0">
                <a:solidFill>
                  <a:schemeClr val="dk1"/>
                </a:solidFill>
                <a:latin typeface="Arial"/>
                <a:ea typeface="Arial"/>
                <a:cs typeface="Arial"/>
                <a:sym typeface="Arial"/>
              </a:rPr>
              <a:t>, and D. Zhang, “Learning to</a:t>
            </a:r>
            <a:r>
              <a:rPr lang="ja-JP" altLang="en-US" sz="500" dirty="0">
                <a:solidFill>
                  <a:schemeClr val="dk1"/>
                </a:solidFill>
              </a:rPr>
              <a:t> </a:t>
            </a:r>
            <a:r>
              <a:rPr lang="en-US" altLang="ja-JP" sz="500" dirty="0">
                <a:solidFill>
                  <a:schemeClr val="dk1"/>
                </a:solidFill>
                <a:latin typeface="Arial"/>
                <a:ea typeface="Arial"/>
                <a:cs typeface="Arial"/>
                <a:sym typeface="Arial"/>
              </a:rPr>
              <a:t>log: Helping developers make informed logging decisions,” in Proceedings of the 37th International Conference on Software Engineering, ser. ICSE ’15, 2015</a:t>
            </a:r>
          </a:p>
          <a:p>
            <a:r>
              <a:rPr lang="en-US" altLang="ja-JP" sz="500" dirty="0">
                <a:solidFill>
                  <a:schemeClr val="dk1"/>
                </a:solidFill>
                <a:latin typeface="Arial"/>
                <a:ea typeface="Arial"/>
                <a:cs typeface="Arial"/>
                <a:sym typeface="Arial"/>
              </a:rPr>
              <a:t>※3</a:t>
            </a:r>
            <a:r>
              <a:rPr lang="ja-JP" altLang="en-US" sz="500" dirty="0">
                <a:solidFill>
                  <a:schemeClr val="dk1"/>
                </a:solidFill>
                <a:latin typeface="Arial"/>
                <a:ea typeface="Arial"/>
                <a:cs typeface="Arial"/>
                <a:sym typeface="Arial"/>
              </a:rPr>
              <a:t>：</a:t>
            </a:r>
            <a:r>
              <a:rPr lang="en-US" altLang="ja-JP" sz="500" dirty="0">
                <a:solidFill>
                  <a:schemeClr val="dk1"/>
                </a:solidFill>
                <a:latin typeface="Arial"/>
                <a:ea typeface="Arial"/>
                <a:cs typeface="Arial"/>
                <a:sym typeface="Arial"/>
              </a:rPr>
              <a:t>H. Li, W. Shang, B. Adams, M. </a:t>
            </a:r>
            <a:r>
              <a:rPr lang="en-US" altLang="ja-JP" sz="500" dirty="0" err="1">
                <a:solidFill>
                  <a:schemeClr val="dk1"/>
                </a:solidFill>
                <a:latin typeface="Arial"/>
                <a:ea typeface="Arial"/>
                <a:cs typeface="Arial"/>
                <a:sym typeface="Arial"/>
              </a:rPr>
              <a:t>Sayagh</a:t>
            </a:r>
            <a:r>
              <a:rPr lang="en-US" altLang="ja-JP" sz="500" dirty="0">
                <a:solidFill>
                  <a:schemeClr val="dk1"/>
                </a:solidFill>
                <a:latin typeface="Arial"/>
                <a:ea typeface="Arial"/>
                <a:cs typeface="Arial"/>
                <a:sym typeface="Arial"/>
              </a:rPr>
              <a:t> and A. E. Hassan, "A Qualitative Study of the Benefits and Costs of Logging From Developers’ Perspectives," in IEEE Transactions on Software Engineering</a:t>
            </a:r>
          </a:p>
          <a:p>
            <a:r>
              <a:rPr lang="en-US" altLang="ja-JP" sz="500" dirty="0">
                <a:solidFill>
                  <a:schemeClr val="dk1"/>
                </a:solidFill>
                <a:latin typeface="Arial"/>
                <a:ea typeface="Arial"/>
                <a:cs typeface="Arial"/>
                <a:sym typeface="Arial"/>
              </a:rPr>
              <a:t>※4</a:t>
            </a:r>
            <a:r>
              <a:rPr lang="ja-JP" altLang="en-US" sz="500" dirty="0">
                <a:solidFill>
                  <a:schemeClr val="dk1"/>
                </a:solidFill>
                <a:latin typeface="Arial"/>
                <a:ea typeface="Arial"/>
                <a:cs typeface="Arial"/>
                <a:sym typeface="Arial"/>
              </a:rPr>
              <a:t>：</a:t>
            </a:r>
            <a:r>
              <a:rPr lang="en-US" altLang="ja-JP" sz="500" dirty="0">
                <a:solidFill>
                  <a:schemeClr val="dk1"/>
                </a:solidFill>
                <a:latin typeface="Arial"/>
                <a:ea typeface="Arial"/>
                <a:cs typeface="Arial"/>
                <a:sym typeface="Arial"/>
              </a:rPr>
              <a:t>C. </a:t>
            </a:r>
            <a:r>
              <a:rPr lang="en-US" altLang="ja-JP" sz="500" dirty="0" err="1">
                <a:solidFill>
                  <a:schemeClr val="dk1"/>
                </a:solidFill>
                <a:latin typeface="Arial"/>
                <a:ea typeface="Arial"/>
                <a:cs typeface="Arial"/>
                <a:sym typeface="Arial"/>
              </a:rPr>
              <a:t>Zhi</a:t>
            </a:r>
            <a:r>
              <a:rPr lang="en-US" altLang="ja-JP" sz="500" dirty="0">
                <a:solidFill>
                  <a:schemeClr val="dk1"/>
                </a:solidFill>
                <a:latin typeface="Arial"/>
                <a:ea typeface="Arial"/>
                <a:cs typeface="Arial"/>
                <a:sym typeface="Arial"/>
              </a:rPr>
              <a:t>, J. Yin, S. Deng, M. Ye, M. Fu and T. </a:t>
            </a:r>
            <a:r>
              <a:rPr lang="en-US" altLang="ja-JP" sz="500" dirty="0" err="1">
                <a:solidFill>
                  <a:schemeClr val="dk1"/>
                </a:solidFill>
                <a:latin typeface="Arial"/>
                <a:ea typeface="Arial"/>
                <a:cs typeface="Arial"/>
                <a:sym typeface="Arial"/>
              </a:rPr>
              <a:t>Xie</a:t>
            </a:r>
            <a:r>
              <a:rPr lang="en-US" altLang="ja-JP" sz="500" dirty="0">
                <a:solidFill>
                  <a:schemeClr val="dk1"/>
                </a:solidFill>
                <a:latin typeface="Arial"/>
                <a:ea typeface="Arial"/>
                <a:cs typeface="Arial"/>
                <a:sym typeface="Arial"/>
              </a:rPr>
              <a:t>, "An Exploratory Study of Logging Configuration Practice in Java," 2019 IEEE International Conference on Software Maintenance and Evolution (ICSME)</a:t>
            </a:r>
          </a:p>
          <a:p>
            <a:r>
              <a:rPr lang="en-US" altLang="ja-JP" sz="500" dirty="0">
                <a:solidFill>
                  <a:schemeClr val="dk1"/>
                </a:solidFill>
                <a:latin typeface="Arial"/>
                <a:ea typeface="Arial"/>
                <a:cs typeface="Arial"/>
                <a:sym typeface="Arial"/>
              </a:rPr>
              <a:t>※5</a:t>
            </a:r>
            <a:r>
              <a:rPr lang="ja-JP" altLang="en-US" sz="500" dirty="0">
                <a:solidFill>
                  <a:schemeClr val="dk1"/>
                </a:solidFill>
                <a:latin typeface="Arial"/>
                <a:ea typeface="Arial"/>
                <a:cs typeface="Arial"/>
                <a:sym typeface="Arial"/>
              </a:rPr>
              <a:t>：</a:t>
            </a:r>
            <a:r>
              <a:rPr lang="en-US" altLang="ja-JP" sz="500" dirty="0" err="1">
                <a:solidFill>
                  <a:schemeClr val="dk1"/>
                </a:solidFill>
                <a:latin typeface="Arial"/>
                <a:ea typeface="Arial"/>
                <a:cs typeface="Arial"/>
                <a:sym typeface="Arial"/>
              </a:rPr>
              <a:t>Qiu</a:t>
            </a:r>
            <a:r>
              <a:rPr lang="en-US" altLang="ja-JP" sz="500" dirty="0">
                <a:solidFill>
                  <a:schemeClr val="dk1"/>
                </a:solidFill>
                <a:latin typeface="Arial"/>
                <a:ea typeface="Arial"/>
                <a:cs typeface="Arial"/>
                <a:sym typeface="Arial"/>
              </a:rPr>
              <a:t> Liang: "Impact of Logging Configuration Changes in Source Code and Project Configuration File"</a:t>
            </a:r>
          </a:p>
        </p:txBody>
      </p:sp>
      <p:grpSp>
        <p:nvGrpSpPr>
          <p:cNvPr id="5" name="グループ化 4">
            <a:extLst>
              <a:ext uri="{FF2B5EF4-FFF2-40B4-BE49-F238E27FC236}">
                <a16:creationId xmlns:a16="http://schemas.microsoft.com/office/drawing/2014/main" id="{5A10C019-5D86-46CF-8187-8F7B5A1EC315}"/>
              </a:ext>
            </a:extLst>
          </p:cNvPr>
          <p:cNvGrpSpPr/>
          <p:nvPr/>
        </p:nvGrpSpPr>
        <p:grpSpPr>
          <a:xfrm>
            <a:off x="509784" y="882885"/>
            <a:ext cx="5593960" cy="3931644"/>
            <a:chOff x="606574" y="820610"/>
            <a:chExt cx="5610763" cy="3931644"/>
          </a:xfrm>
        </p:grpSpPr>
        <p:sp>
          <p:nvSpPr>
            <p:cNvPr id="6" name="フリーフォーム: 図形 5">
              <a:extLst>
                <a:ext uri="{FF2B5EF4-FFF2-40B4-BE49-F238E27FC236}">
                  <a16:creationId xmlns:a16="http://schemas.microsoft.com/office/drawing/2014/main" id="{C9D1324A-659F-4555-836E-29E1E47FC4FE}"/>
                </a:ext>
              </a:extLst>
            </p:cNvPr>
            <p:cNvSpPr/>
            <p:nvPr/>
          </p:nvSpPr>
          <p:spPr>
            <a:xfrm>
              <a:off x="606574" y="2200547"/>
              <a:ext cx="1975598" cy="1217649"/>
            </a:xfrm>
            <a:custGeom>
              <a:avLst/>
              <a:gdLst>
                <a:gd name="connsiteX0" fmla="*/ 0 w 2561180"/>
                <a:gd name="connsiteY0" fmla="*/ 128059 h 1280590"/>
                <a:gd name="connsiteX1" fmla="*/ 128059 w 2561180"/>
                <a:gd name="connsiteY1" fmla="*/ 0 h 1280590"/>
                <a:gd name="connsiteX2" fmla="*/ 2433121 w 2561180"/>
                <a:gd name="connsiteY2" fmla="*/ 0 h 1280590"/>
                <a:gd name="connsiteX3" fmla="*/ 2561180 w 2561180"/>
                <a:gd name="connsiteY3" fmla="*/ 128059 h 1280590"/>
                <a:gd name="connsiteX4" fmla="*/ 2561180 w 2561180"/>
                <a:gd name="connsiteY4" fmla="*/ 1152531 h 1280590"/>
                <a:gd name="connsiteX5" fmla="*/ 2433121 w 2561180"/>
                <a:gd name="connsiteY5" fmla="*/ 1280590 h 1280590"/>
                <a:gd name="connsiteX6" fmla="*/ 128059 w 2561180"/>
                <a:gd name="connsiteY6" fmla="*/ 1280590 h 1280590"/>
                <a:gd name="connsiteX7" fmla="*/ 0 w 2561180"/>
                <a:gd name="connsiteY7" fmla="*/ 1152531 h 1280590"/>
                <a:gd name="connsiteX8" fmla="*/ 0 w 2561180"/>
                <a:gd name="connsiteY8" fmla="*/ 128059 h 128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1180" h="1280590">
                  <a:moveTo>
                    <a:pt x="0" y="128059"/>
                  </a:moveTo>
                  <a:cubicBezTo>
                    <a:pt x="0" y="57334"/>
                    <a:pt x="57334" y="0"/>
                    <a:pt x="128059" y="0"/>
                  </a:cubicBezTo>
                  <a:lnTo>
                    <a:pt x="2433121" y="0"/>
                  </a:lnTo>
                  <a:cubicBezTo>
                    <a:pt x="2503846" y="0"/>
                    <a:pt x="2561180" y="57334"/>
                    <a:pt x="2561180" y="128059"/>
                  </a:cubicBezTo>
                  <a:lnTo>
                    <a:pt x="2561180" y="1152531"/>
                  </a:lnTo>
                  <a:cubicBezTo>
                    <a:pt x="2561180" y="1223256"/>
                    <a:pt x="2503846" y="1280590"/>
                    <a:pt x="2433121" y="1280590"/>
                  </a:cubicBezTo>
                  <a:lnTo>
                    <a:pt x="128059" y="1280590"/>
                  </a:lnTo>
                  <a:cubicBezTo>
                    <a:pt x="57334" y="1280590"/>
                    <a:pt x="0" y="1223256"/>
                    <a:pt x="0" y="1152531"/>
                  </a:cubicBezTo>
                  <a:lnTo>
                    <a:pt x="0" y="128059"/>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2747" tIns="52747" rIns="52747" bIns="52747" numCol="1" spcCol="1270" anchor="ctr" anchorCtr="0">
              <a:noAutofit/>
            </a:bodyPr>
            <a:lstStyle/>
            <a:p>
              <a:pPr marL="0" lvl="0" indent="0" algn="ctr" defTabSz="1066800">
                <a:lnSpc>
                  <a:spcPct val="90000"/>
                </a:lnSpc>
                <a:spcBef>
                  <a:spcPct val="0"/>
                </a:spcBef>
                <a:spcAft>
                  <a:spcPct val="35000"/>
                </a:spcAft>
                <a:buNone/>
              </a:pPr>
              <a:r>
                <a:rPr lang="ja-JP" altLang="en-US" sz="2400" b="1" kern="1200" dirty="0">
                  <a:latin typeface="游ゴシック Medium" panose="020B0500000000000000" pitchFamily="50" charset="-128"/>
                  <a:ea typeface="游ゴシック Medium" panose="020B0500000000000000" pitchFamily="50" charset="-128"/>
                </a:rPr>
                <a:t>ソースコード</a:t>
              </a:r>
              <a:endParaRPr lang="zh-CN" altLang="en-US" sz="2400" b="1" kern="1200" dirty="0">
                <a:latin typeface="游ゴシック Medium" panose="020B0500000000000000" pitchFamily="50" charset="-128"/>
                <a:ea typeface="游ゴシック Medium" panose="020B0500000000000000" pitchFamily="50" charset="-128"/>
              </a:endParaRPr>
            </a:p>
          </p:txBody>
        </p:sp>
        <p:sp>
          <p:nvSpPr>
            <p:cNvPr id="7" name="フリーフォーム: 図形 6">
              <a:extLst>
                <a:ext uri="{FF2B5EF4-FFF2-40B4-BE49-F238E27FC236}">
                  <a16:creationId xmlns:a16="http://schemas.microsoft.com/office/drawing/2014/main" id="{BB94BD5D-6920-45A9-9A8A-A3EF95A9A151}"/>
                </a:ext>
              </a:extLst>
            </p:cNvPr>
            <p:cNvSpPr/>
            <p:nvPr/>
          </p:nvSpPr>
          <p:spPr>
            <a:xfrm rot="18289469">
              <a:off x="2188324" y="2038036"/>
              <a:ext cx="1853463" cy="65677"/>
            </a:xfrm>
            <a:custGeom>
              <a:avLst/>
              <a:gdLst>
                <a:gd name="connsiteX0" fmla="*/ 0 w 1793969"/>
                <a:gd name="connsiteY0" fmla="*/ 27158 h 54316"/>
                <a:gd name="connsiteX1" fmla="*/ 1793969 w 1793969"/>
                <a:gd name="connsiteY1" fmla="*/ 27158 h 54316"/>
              </a:gdLst>
              <a:ahLst/>
              <a:cxnLst>
                <a:cxn ang="0">
                  <a:pos x="connsiteX0" y="connsiteY0"/>
                </a:cxn>
                <a:cxn ang="0">
                  <a:pos x="connsiteX1" y="connsiteY1"/>
                </a:cxn>
              </a:cxnLst>
              <a:rect l="l" t="t" r="r" b="b"/>
              <a:pathLst>
                <a:path w="1793969" h="54316">
                  <a:moveTo>
                    <a:pt x="0" y="27158"/>
                  </a:moveTo>
                  <a:lnTo>
                    <a:pt x="1793969" y="2715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64835" tIns="-17691" rIns="864835" bIns="-17692" numCol="1" spcCol="1270" anchor="ctr" anchorCtr="0">
              <a:noAutofit/>
            </a:bodyPr>
            <a:lstStyle/>
            <a:p>
              <a:pPr marL="0" lvl="0" indent="0" algn="ctr" defTabSz="1066800">
                <a:lnSpc>
                  <a:spcPct val="90000"/>
                </a:lnSpc>
                <a:spcBef>
                  <a:spcPct val="0"/>
                </a:spcBef>
                <a:spcAft>
                  <a:spcPct val="35000"/>
                </a:spcAft>
                <a:buNone/>
              </a:pPr>
              <a:endParaRPr lang="zh-CN" altLang="en-US" sz="2400" kern="1200">
                <a:latin typeface="游ゴシック Medium" panose="020B0500000000000000" pitchFamily="50" charset="-128"/>
                <a:ea typeface="游ゴシック Medium" panose="020B0500000000000000" pitchFamily="50" charset="-128"/>
              </a:endParaRPr>
            </a:p>
          </p:txBody>
        </p:sp>
        <p:sp>
          <p:nvSpPr>
            <p:cNvPr id="8" name="フリーフォーム: 図形 7">
              <a:extLst>
                <a:ext uri="{FF2B5EF4-FFF2-40B4-BE49-F238E27FC236}">
                  <a16:creationId xmlns:a16="http://schemas.microsoft.com/office/drawing/2014/main" id="{54ED33BF-2E72-4466-8569-8B3CE9B81DDD}"/>
                </a:ext>
              </a:extLst>
            </p:cNvPr>
            <p:cNvSpPr/>
            <p:nvPr/>
          </p:nvSpPr>
          <p:spPr>
            <a:xfrm>
              <a:off x="3656157" y="820610"/>
              <a:ext cx="2561180" cy="1107881"/>
            </a:xfrm>
            <a:custGeom>
              <a:avLst/>
              <a:gdLst>
                <a:gd name="connsiteX0" fmla="*/ 0 w 2561180"/>
                <a:gd name="connsiteY0" fmla="*/ 128059 h 1280590"/>
                <a:gd name="connsiteX1" fmla="*/ 128059 w 2561180"/>
                <a:gd name="connsiteY1" fmla="*/ 0 h 1280590"/>
                <a:gd name="connsiteX2" fmla="*/ 2433121 w 2561180"/>
                <a:gd name="connsiteY2" fmla="*/ 0 h 1280590"/>
                <a:gd name="connsiteX3" fmla="*/ 2561180 w 2561180"/>
                <a:gd name="connsiteY3" fmla="*/ 128059 h 1280590"/>
                <a:gd name="connsiteX4" fmla="*/ 2561180 w 2561180"/>
                <a:gd name="connsiteY4" fmla="*/ 1152531 h 1280590"/>
                <a:gd name="connsiteX5" fmla="*/ 2433121 w 2561180"/>
                <a:gd name="connsiteY5" fmla="*/ 1280590 h 1280590"/>
                <a:gd name="connsiteX6" fmla="*/ 128059 w 2561180"/>
                <a:gd name="connsiteY6" fmla="*/ 1280590 h 1280590"/>
                <a:gd name="connsiteX7" fmla="*/ 0 w 2561180"/>
                <a:gd name="connsiteY7" fmla="*/ 1152531 h 1280590"/>
                <a:gd name="connsiteX8" fmla="*/ 0 w 2561180"/>
                <a:gd name="connsiteY8" fmla="*/ 128059 h 128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1180" h="1280590">
                  <a:moveTo>
                    <a:pt x="0" y="128059"/>
                  </a:moveTo>
                  <a:cubicBezTo>
                    <a:pt x="0" y="57334"/>
                    <a:pt x="57334" y="0"/>
                    <a:pt x="128059" y="0"/>
                  </a:cubicBezTo>
                  <a:lnTo>
                    <a:pt x="2433121" y="0"/>
                  </a:lnTo>
                  <a:cubicBezTo>
                    <a:pt x="2503846" y="0"/>
                    <a:pt x="2561180" y="57334"/>
                    <a:pt x="2561180" y="128059"/>
                  </a:cubicBezTo>
                  <a:lnTo>
                    <a:pt x="2561180" y="1152531"/>
                  </a:lnTo>
                  <a:cubicBezTo>
                    <a:pt x="2561180" y="1223256"/>
                    <a:pt x="2503846" y="1280590"/>
                    <a:pt x="2433121" y="1280590"/>
                  </a:cubicBezTo>
                  <a:lnTo>
                    <a:pt x="128059" y="1280590"/>
                  </a:lnTo>
                  <a:cubicBezTo>
                    <a:pt x="57334" y="1280590"/>
                    <a:pt x="0" y="1223256"/>
                    <a:pt x="0" y="1152531"/>
                  </a:cubicBezTo>
                  <a:lnTo>
                    <a:pt x="0" y="128059"/>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2747" tIns="52747" rIns="52747" bIns="52747" numCol="1" spcCol="1270" anchor="ctr" anchorCtr="0">
              <a:noAutofit/>
            </a:bodyPr>
            <a:lstStyle/>
            <a:p>
              <a:pPr marL="0" lvl="0" indent="0" algn="ctr" defTabSz="1066800">
                <a:lnSpc>
                  <a:spcPct val="90000"/>
                </a:lnSpc>
                <a:spcBef>
                  <a:spcPct val="0"/>
                </a:spcBef>
                <a:spcAft>
                  <a:spcPct val="35000"/>
                </a:spcAft>
                <a:buClr>
                  <a:schemeClr val="dk1"/>
                </a:buClr>
                <a:buSzPts val="1600"/>
                <a:buNone/>
              </a:pPr>
              <a:r>
                <a:rPr lang="ja-JP" altLang="en-US" sz="2400" kern="1200" dirty="0">
                  <a:solidFill>
                    <a:schemeClr val="dk1"/>
                  </a:solidFill>
                  <a:latin typeface="游ゴシック Medium" panose="020B0500000000000000" pitchFamily="50" charset="-128"/>
                  <a:ea typeface="游ゴシック Medium" panose="020B0500000000000000" pitchFamily="50" charset="-128"/>
                  <a:cs typeface="Arial"/>
                  <a:sym typeface="Arial"/>
                </a:rPr>
                <a:t>ログレベル</a:t>
              </a:r>
              <a:endParaRPr lang="en-US" altLang="ja-JP" sz="2400" kern="1200" dirty="0">
                <a:solidFill>
                  <a:schemeClr val="dk1"/>
                </a:solidFill>
                <a:latin typeface="游ゴシック Medium" panose="020B0500000000000000" pitchFamily="50" charset="-128"/>
                <a:ea typeface="游ゴシック Medium" panose="020B0500000000000000" pitchFamily="50" charset="-128"/>
                <a:cs typeface="Arial"/>
                <a:sym typeface="Arial"/>
              </a:endParaRPr>
            </a:p>
            <a:p>
              <a:pPr marL="0" lvl="0" indent="0" algn="ctr" defTabSz="1066800">
                <a:lnSpc>
                  <a:spcPct val="90000"/>
                </a:lnSpc>
                <a:spcBef>
                  <a:spcPct val="0"/>
                </a:spcBef>
                <a:spcAft>
                  <a:spcPct val="35000"/>
                </a:spcAft>
                <a:buClr>
                  <a:schemeClr val="dk1"/>
                </a:buClr>
                <a:buSzPts val="1600"/>
                <a:buNone/>
              </a:pPr>
              <a:r>
                <a:rPr lang="ja-JP" altLang="en-US" sz="2400" kern="1200" dirty="0">
                  <a:solidFill>
                    <a:schemeClr val="dk1"/>
                  </a:solidFill>
                  <a:latin typeface="游ゴシック Medium" panose="020B0500000000000000" pitchFamily="50" charset="-128"/>
                  <a:ea typeface="游ゴシック Medium" panose="020B0500000000000000" pitchFamily="50" charset="-128"/>
                  <a:cs typeface="Arial"/>
                  <a:sym typeface="Arial"/>
                </a:rPr>
                <a:t>自動提案</a:t>
              </a:r>
              <a:r>
                <a:rPr lang="en-US" altLang="ja-JP" sz="2400" kern="1200" dirty="0">
                  <a:solidFill>
                    <a:schemeClr val="dk1"/>
                  </a:solidFill>
                  <a:latin typeface="游ゴシック Medium" panose="020B0500000000000000" pitchFamily="50" charset="-128"/>
                  <a:ea typeface="游ゴシック Medium" panose="020B0500000000000000" pitchFamily="50" charset="-128"/>
                  <a:cs typeface="Arial"/>
                  <a:sym typeface="Arial"/>
                </a:rPr>
                <a:t>※1</a:t>
              </a:r>
              <a:endParaRPr lang="zh-CN" altLang="en-US" sz="2400" kern="1200" dirty="0">
                <a:latin typeface="游ゴシック Medium" panose="020B0500000000000000" pitchFamily="50" charset="-128"/>
                <a:ea typeface="游ゴシック Medium" panose="020B0500000000000000" pitchFamily="50" charset="-128"/>
              </a:endParaRPr>
            </a:p>
          </p:txBody>
        </p:sp>
        <p:sp>
          <p:nvSpPr>
            <p:cNvPr id="9" name="フリーフォーム: 図形 8">
              <a:extLst>
                <a:ext uri="{FF2B5EF4-FFF2-40B4-BE49-F238E27FC236}">
                  <a16:creationId xmlns:a16="http://schemas.microsoft.com/office/drawing/2014/main" id="{6B4F964E-2B9F-4A51-BA67-012D947F02F9}"/>
                </a:ext>
              </a:extLst>
            </p:cNvPr>
            <p:cNvSpPr/>
            <p:nvPr/>
          </p:nvSpPr>
          <p:spPr>
            <a:xfrm>
              <a:off x="2582172" y="2846135"/>
              <a:ext cx="1072138" cy="45719"/>
            </a:xfrm>
            <a:custGeom>
              <a:avLst/>
              <a:gdLst>
                <a:gd name="connsiteX0" fmla="*/ 0 w 1024472"/>
                <a:gd name="connsiteY0" fmla="*/ 27158 h 54316"/>
                <a:gd name="connsiteX1" fmla="*/ 1024472 w 1024472"/>
                <a:gd name="connsiteY1" fmla="*/ 27158 h 54316"/>
              </a:gdLst>
              <a:ahLst/>
              <a:cxnLst>
                <a:cxn ang="0">
                  <a:pos x="connsiteX0" y="connsiteY0"/>
                </a:cxn>
                <a:cxn ang="0">
                  <a:pos x="connsiteX1" y="connsiteY1"/>
                </a:cxn>
              </a:cxnLst>
              <a:rect l="l" t="t" r="r" b="b"/>
              <a:pathLst>
                <a:path w="1024472" h="54316">
                  <a:moveTo>
                    <a:pt x="0" y="27158"/>
                  </a:moveTo>
                  <a:lnTo>
                    <a:pt x="1024472" y="2715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99324" tIns="1547" rIns="499325" bIns="1546" numCol="1" spcCol="1270" anchor="ctr" anchorCtr="0">
              <a:noAutofit/>
            </a:bodyPr>
            <a:lstStyle/>
            <a:p>
              <a:pPr marL="0" lvl="0" indent="0" algn="ctr" defTabSz="1066800">
                <a:lnSpc>
                  <a:spcPct val="90000"/>
                </a:lnSpc>
                <a:spcBef>
                  <a:spcPct val="0"/>
                </a:spcBef>
                <a:spcAft>
                  <a:spcPct val="35000"/>
                </a:spcAft>
                <a:buNone/>
              </a:pPr>
              <a:endParaRPr lang="zh-CN" altLang="en-US" sz="2400" kern="1200">
                <a:latin typeface="游ゴシック Medium" panose="020B0500000000000000" pitchFamily="50" charset="-128"/>
                <a:ea typeface="游ゴシック Medium" panose="020B0500000000000000" pitchFamily="50" charset="-128"/>
              </a:endParaRPr>
            </a:p>
          </p:txBody>
        </p:sp>
        <p:sp>
          <p:nvSpPr>
            <p:cNvPr id="10" name="フリーフォーム: 図形 9">
              <a:extLst>
                <a:ext uri="{FF2B5EF4-FFF2-40B4-BE49-F238E27FC236}">
                  <a16:creationId xmlns:a16="http://schemas.microsoft.com/office/drawing/2014/main" id="{616C5D22-ED95-4D13-BCF5-CD282AE7C918}"/>
                </a:ext>
              </a:extLst>
            </p:cNvPr>
            <p:cNvSpPr/>
            <p:nvPr/>
          </p:nvSpPr>
          <p:spPr>
            <a:xfrm>
              <a:off x="3656157" y="2200547"/>
              <a:ext cx="2561180" cy="1107881"/>
            </a:xfrm>
            <a:custGeom>
              <a:avLst/>
              <a:gdLst>
                <a:gd name="connsiteX0" fmla="*/ 0 w 2561180"/>
                <a:gd name="connsiteY0" fmla="*/ 128059 h 1280590"/>
                <a:gd name="connsiteX1" fmla="*/ 128059 w 2561180"/>
                <a:gd name="connsiteY1" fmla="*/ 0 h 1280590"/>
                <a:gd name="connsiteX2" fmla="*/ 2433121 w 2561180"/>
                <a:gd name="connsiteY2" fmla="*/ 0 h 1280590"/>
                <a:gd name="connsiteX3" fmla="*/ 2561180 w 2561180"/>
                <a:gd name="connsiteY3" fmla="*/ 128059 h 1280590"/>
                <a:gd name="connsiteX4" fmla="*/ 2561180 w 2561180"/>
                <a:gd name="connsiteY4" fmla="*/ 1152531 h 1280590"/>
                <a:gd name="connsiteX5" fmla="*/ 2433121 w 2561180"/>
                <a:gd name="connsiteY5" fmla="*/ 1280590 h 1280590"/>
                <a:gd name="connsiteX6" fmla="*/ 128059 w 2561180"/>
                <a:gd name="connsiteY6" fmla="*/ 1280590 h 1280590"/>
                <a:gd name="connsiteX7" fmla="*/ 0 w 2561180"/>
                <a:gd name="connsiteY7" fmla="*/ 1152531 h 1280590"/>
                <a:gd name="connsiteX8" fmla="*/ 0 w 2561180"/>
                <a:gd name="connsiteY8" fmla="*/ 128059 h 128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1180" h="1280590">
                  <a:moveTo>
                    <a:pt x="0" y="128059"/>
                  </a:moveTo>
                  <a:cubicBezTo>
                    <a:pt x="0" y="57334"/>
                    <a:pt x="57334" y="0"/>
                    <a:pt x="128059" y="0"/>
                  </a:cubicBezTo>
                  <a:lnTo>
                    <a:pt x="2433121" y="0"/>
                  </a:lnTo>
                  <a:cubicBezTo>
                    <a:pt x="2503846" y="0"/>
                    <a:pt x="2561180" y="57334"/>
                    <a:pt x="2561180" y="128059"/>
                  </a:cubicBezTo>
                  <a:lnTo>
                    <a:pt x="2561180" y="1152531"/>
                  </a:lnTo>
                  <a:cubicBezTo>
                    <a:pt x="2561180" y="1223256"/>
                    <a:pt x="2503846" y="1280590"/>
                    <a:pt x="2433121" y="1280590"/>
                  </a:cubicBezTo>
                  <a:lnTo>
                    <a:pt x="128059" y="1280590"/>
                  </a:lnTo>
                  <a:cubicBezTo>
                    <a:pt x="57334" y="1280590"/>
                    <a:pt x="0" y="1223256"/>
                    <a:pt x="0" y="1152531"/>
                  </a:cubicBezTo>
                  <a:lnTo>
                    <a:pt x="0" y="128059"/>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2747" tIns="52747" rIns="52747" bIns="52747" numCol="1" spcCol="1270" anchor="ctr" anchorCtr="0">
              <a:noAutofit/>
            </a:bodyPr>
            <a:lstStyle/>
            <a:p>
              <a:pPr marL="0" lvl="0" indent="0" algn="ctr" defTabSz="1066800">
                <a:lnSpc>
                  <a:spcPct val="90000"/>
                </a:lnSpc>
                <a:spcBef>
                  <a:spcPct val="0"/>
                </a:spcBef>
                <a:spcAft>
                  <a:spcPct val="35000"/>
                </a:spcAft>
                <a:buClr>
                  <a:schemeClr val="dk1"/>
                </a:buClr>
                <a:buSzPts val="1600"/>
                <a:buNone/>
              </a:pPr>
              <a:r>
                <a:rPr lang="ja-JP" altLang="en-US" sz="2400" kern="1200" dirty="0">
                  <a:solidFill>
                    <a:schemeClr val="dk1"/>
                  </a:solidFill>
                  <a:latin typeface="游ゴシック Medium" panose="020B0500000000000000" pitchFamily="50" charset="-128"/>
                  <a:ea typeface="游ゴシック Medium" panose="020B0500000000000000" pitchFamily="50" charset="-128"/>
                  <a:cs typeface="Arial"/>
                  <a:sym typeface="Arial"/>
                </a:rPr>
                <a:t>記述場所の</a:t>
              </a:r>
              <a:endParaRPr lang="en-US" altLang="ja-JP" sz="2400" kern="1200" dirty="0">
                <a:solidFill>
                  <a:schemeClr val="dk1"/>
                </a:solidFill>
                <a:latin typeface="游ゴシック Medium" panose="020B0500000000000000" pitchFamily="50" charset="-128"/>
                <a:ea typeface="游ゴシック Medium" panose="020B0500000000000000" pitchFamily="50" charset="-128"/>
                <a:cs typeface="Arial"/>
                <a:sym typeface="Arial"/>
              </a:endParaRPr>
            </a:p>
            <a:p>
              <a:pPr marL="0" lvl="0" indent="0" algn="ctr" defTabSz="1066800">
                <a:lnSpc>
                  <a:spcPct val="90000"/>
                </a:lnSpc>
                <a:spcBef>
                  <a:spcPct val="0"/>
                </a:spcBef>
                <a:spcAft>
                  <a:spcPct val="35000"/>
                </a:spcAft>
                <a:buClr>
                  <a:schemeClr val="dk1"/>
                </a:buClr>
                <a:buSzPts val="1600"/>
                <a:buNone/>
              </a:pPr>
              <a:r>
                <a:rPr lang="ja-JP" altLang="en-US" sz="2400" kern="1200" dirty="0">
                  <a:solidFill>
                    <a:schemeClr val="dk1"/>
                  </a:solidFill>
                  <a:latin typeface="游ゴシック Medium" panose="020B0500000000000000" pitchFamily="50" charset="-128"/>
                  <a:ea typeface="游ゴシック Medium" panose="020B0500000000000000" pitchFamily="50" charset="-128"/>
                  <a:cs typeface="Arial"/>
                  <a:sym typeface="Arial"/>
                </a:rPr>
                <a:t>提案</a:t>
              </a:r>
              <a:r>
                <a:rPr lang="en-US" altLang="ja-JP" sz="2400" kern="1200" dirty="0">
                  <a:solidFill>
                    <a:schemeClr val="dk1"/>
                  </a:solidFill>
                  <a:latin typeface="游ゴシック Medium" panose="020B0500000000000000" pitchFamily="50" charset="-128"/>
                  <a:ea typeface="游ゴシック Medium" panose="020B0500000000000000" pitchFamily="50" charset="-128"/>
                  <a:cs typeface="Arial"/>
                  <a:sym typeface="Arial"/>
                </a:rPr>
                <a:t>※2</a:t>
              </a:r>
              <a:endParaRPr lang="zh-CN" altLang="en-US" sz="2400" kern="1200" dirty="0">
                <a:latin typeface="游ゴシック Medium" panose="020B0500000000000000" pitchFamily="50" charset="-128"/>
                <a:ea typeface="游ゴシック Medium" panose="020B0500000000000000" pitchFamily="50" charset="-128"/>
              </a:endParaRPr>
            </a:p>
          </p:txBody>
        </p:sp>
        <p:sp>
          <p:nvSpPr>
            <p:cNvPr id="11" name="フリーフォーム: 図形 10">
              <a:extLst>
                <a:ext uri="{FF2B5EF4-FFF2-40B4-BE49-F238E27FC236}">
                  <a16:creationId xmlns:a16="http://schemas.microsoft.com/office/drawing/2014/main" id="{E561F841-68A4-457D-8250-5F3C90589D0F}"/>
                </a:ext>
              </a:extLst>
            </p:cNvPr>
            <p:cNvSpPr/>
            <p:nvPr/>
          </p:nvSpPr>
          <p:spPr>
            <a:xfrm rot="3310531">
              <a:off x="2193190" y="3606347"/>
              <a:ext cx="1844605" cy="78451"/>
            </a:xfrm>
            <a:custGeom>
              <a:avLst/>
              <a:gdLst>
                <a:gd name="connsiteX0" fmla="*/ 0 w 1793969"/>
                <a:gd name="connsiteY0" fmla="*/ 27158 h 54316"/>
                <a:gd name="connsiteX1" fmla="*/ 1793969 w 1793969"/>
                <a:gd name="connsiteY1" fmla="*/ 27158 h 54316"/>
              </a:gdLst>
              <a:ahLst/>
              <a:cxnLst>
                <a:cxn ang="0">
                  <a:pos x="connsiteX0" y="connsiteY0"/>
                </a:cxn>
                <a:cxn ang="0">
                  <a:pos x="connsiteX1" y="connsiteY1"/>
                </a:cxn>
              </a:cxnLst>
              <a:rect l="l" t="t" r="r" b="b"/>
              <a:pathLst>
                <a:path w="1793969" h="54316">
                  <a:moveTo>
                    <a:pt x="0" y="27158"/>
                  </a:moveTo>
                  <a:lnTo>
                    <a:pt x="1793969" y="2715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64835" tIns="-17692" rIns="864835" bIns="-17691" numCol="1" spcCol="1270" anchor="ctr" anchorCtr="0">
              <a:noAutofit/>
            </a:bodyPr>
            <a:lstStyle/>
            <a:p>
              <a:pPr marL="0" lvl="0" indent="0" algn="ctr" defTabSz="1066800">
                <a:lnSpc>
                  <a:spcPct val="90000"/>
                </a:lnSpc>
                <a:spcBef>
                  <a:spcPct val="0"/>
                </a:spcBef>
                <a:spcAft>
                  <a:spcPct val="35000"/>
                </a:spcAft>
                <a:buNone/>
              </a:pPr>
              <a:endParaRPr lang="zh-CN" altLang="en-US" sz="2400" kern="1200">
                <a:latin typeface="游ゴシック Medium" panose="020B0500000000000000" pitchFamily="50" charset="-128"/>
                <a:ea typeface="游ゴシック Medium" panose="020B0500000000000000" pitchFamily="50" charset="-128"/>
              </a:endParaRPr>
            </a:p>
          </p:txBody>
        </p:sp>
        <p:sp>
          <p:nvSpPr>
            <p:cNvPr id="12" name="フリーフォーム: 図形 11">
              <a:extLst>
                <a:ext uri="{FF2B5EF4-FFF2-40B4-BE49-F238E27FC236}">
                  <a16:creationId xmlns:a16="http://schemas.microsoft.com/office/drawing/2014/main" id="{CFD3DC41-3905-45AB-93D8-DF2A9968CBE7}"/>
                </a:ext>
              </a:extLst>
            </p:cNvPr>
            <p:cNvSpPr/>
            <p:nvPr/>
          </p:nvSpPr>
          <p:spPr>
            <a:xfrm>
              <a:off x="3656157" y="3644373"/>
              <a:ext cx="2561180" cy="1107881"/>
            </a:xfrm>
            <a:custGeom>
              <a:avLst/>
              <a:gdLst>
                <a:gd name="connsiteX0" fmla="*/ 0 w 2561180"/>
                <a:gd name="connsiteY0" fmla="*/ 128059 h 1280590"/>
                <a:gd name="connsiteX1" fmla="*/ 128059 w 2561180"/>
                <a:gd name="connsiteY1" fmla="*/ 0 h 1280590"/>
                <a:gd name="connsiteX2" fmla="*/ 2433121 w 2561180"/>
                <a:gd name="connsiteY2" fmla="*/ 0 h 1280590"/>
                <a:gd name="connsiteX3" fmla="*/ 2561180 w 2561180"/>
                <a:gd name="connsiteY3" fmla="*/ 128059 h 1280590"/>
                <a:gd name="connsiteX4" fmla="*/ 2561180 w 2561180"/>
                <a:gd name="connsiteY4" fmla="*/ 1152531 h 1280590"/>
                <a:gd name="connsiteX5" fmla="*/ 2433121 w 2561180"/>
                <a:gd name="connsiteY5" fmla="*/ 1280590 h 1280590"/>
                <a:gd name="connsiteX6" fmla="*/ 128059 w 2561180"/>
                <a:gd name="connsiteY6" fmla="*/ 1280590 h 1280590"/>
                <a:gd name="connsiteX7" fmla="*/ 0 w 2561180"/>
                <a:gd name="connsiteY7" fmla="*/ 1152531 h 1280590"/>
                <a:gd name="connsiteX8" fmla="*/ 0 w 2561180"/>
                <a:gd name="connsiteY8" fmla="*/ 128059 h 128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1180" h="1280590">
                  <a:moveTo>
                    <a:pt x="0" y="128059"/>
                  </a:moveTo>
                  <a:cubicBezTo>
                    <a:pt x="0" y="57334"/>
                    <a:pt x="57334" y="0"/>
                    <a:pt x="128059" y="0"/>
                  </a:cubicBezTo>
                  <a:lnTo>
                    <a:pt x="2433121" y="0"/>
                  </a:lnTo>
                  <a:cubicBezTo>
                    <a:pt x="2503846" y="0"/>
                    <a:pt x="2561180" y="57334"/>
                    <a:pt x="2561180" y="128059"/>
                  </a:cubicBezTo>
                  <a:lnTo>
                    <a:pt x="2561180" y="1152531"/>
                  </a:lnTo>
                  <a:cubicBezTo>
                    <a:pt x="2561180" y="1223256"/>
                    <a:pt x="2503846" y="1280590"/>
                    <a:pt x="2433121" y="1280590"/>
                  </a:cubicBezTo>
                  <a:lnTo>
                    <a:pt x="128059" y="1280590"/>
                  </a:lnTo>
                  <a:cubicBezTo>
                    <a:pt x="57334" y="1280590"/>
                    <a:pt x="0" y="1223256"/>
                    <a:pt x="0" y="1152531"/>
                  </a:cubicBezTo>
                  <a:lnTo>
                    <a:pt x="0" y="128059"/>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2747" tIns="52747" rIns="52747" bIns="52747" numCol="1" spcCol="1270" anchor="ctr" anchorCtr="0">
              <a:noAutofit/>
            </a:bodyPr>
            <a:lstStyle/>
            <a:p>
              <a:pPr marL="0" lvl="0" indent="0" algn="ctr" defTabSz="1066800">
                <a:lnSpc>
                  <a:spcPct val="90000"/>
                </a:lnSpc>
                <a:spcBef>
                  <a:spcPct val="0"/>
                </a:spcBef>
                <a:spcAft>
                  <a:spcPct val="35000"/>
                </a:spcAft>
                <a:buClr>
                  <a:schemeClr val="dk1"/>
                </a:buClr>
                <a:buSzPts val="1600"/>
                <a:buNone/>
              </a:pPr>
              <a:r>
                <a:rPr lang="ja-JP" altLang="en-US" sz="2400" kern="1200" dirty="0">
                  <a:solidFill>
                    <a:schemeClr val="dk1"/>
                  </a:solidFill>
                  <a:latin typeface="游ゴシック Medium" panose="020B0500000000000000" pitchFamily="50" charset="-128"/>
                  <a:ea typeface="游ゴシック Medium" panose="020B0500000000000000" pitchFamily="50" charset="-128"/>
                  <a:cs typeface="Arial"/>
                  <a:sym typeface="Arial"/>
                </a:rPr>
                <a:t>ロギングの</a:t>
              </a:r>
              <a:endParaRPr lang="en-US" altLang="ja-JP" sz="2400" kern="1200" dirty="0">
                <a:solidFill>
                  <a:schemeClr val="dk1"/>
                </a:solidFill>
                <a:latin typeface="游ゴシック Medium" panose="020B0500000000000000" pitchFamily="50" charset="-128"/>
                <a:ea typeface="游ゴシック Medium" panose="020B0500000000000000" pitchFamily="50" charset="-128"/>
                <a:cs typeface="Arial"/>
                <a:sym typeface="Arial"/>
              </a:endParaRPr>
            </a:p>
            <a:p>
              <a:pPr marL="0" lvl="0" indent="0" algn="ctr" defTabSz="1066800">
                <a:lnSpc>
                  <a:spcPct val="90000"/>
                </a:lnSpc>
                <a:spcBef>
                  <a:spcPct val="0"/>
                </a:spcBef>
                <a:spcAft>
                  <a:spcPct val="35000"/>
                </a:spcAft>
                <a:buClr>
                  <a:schemeClr val="dk1"/>
                </a:buClr>
                <a:buSzPts val="1600"/>
                <a:buNone/>
              </a:pPr>
              <a:r>
                <a:rPr lang="ja-JP" altLang="en-US" sz="2400" kern="1200" dirty="0">
                  <a:solidFill>
                    <a:schemeClr val="dk1"/>
                  </a:solidFill>
                  <a:latin typeface="游ゴシック Medium" panose="020B0500000000000000" pitchFamily="50" charset="-128"/>
                  <a:ea typeface="游ゴシック Medium" panose="020B0500000000000000" pitchFamily="50" charset="-128"/>
                  <a:cs typeface="Arial"/>
                  <a:sym typeface="Arial"/>
                </a:rPr>
                <a:t>利点とコスト</a:t>
              </a:r>
              <a:r>
                <a:rPr lang="en-US" altLang="ja-JP" sz="2400" kern="1200" dirty="0">
                  <a:solidFill>
                    <a:schemeClr val="dk1"/>
                  </a:solidFill>
                  <a:latin typeface="游ゴシック Medium" panose="020B0500000000000000" pitchFamily="50" charset="-128"/>
                  <a:ea typeface="游ゴシック Medium" panose="020B0500000000000000" pitchFamily="50" charset="-128"/>
                  <a:cs typeface="Arial"/>
                  <a:sym typeface="Arial"/>
                </a:rPr>
                <a:t>※3</a:t>
              </a:r>
              <a:endParaRPr lang="zh-CN" altLang="en-US" sz="2400" kern="1200" dirty="0">
                <a:latin typeface="游ゴシック Medium" panose="020B0500000000000000" pitchFamily="50" charset="-128"/>
                <a:ea typeface="游ゴシック Medium" panose="020B0500000000000000" pitchFamily="50" charset="-128"/>
              </a:endParaRPr>
            </a:p>
          </p:txBody>
        </p:sp>
      </p:grpSp>
      <p:grpSp>
        <p:nvGrpSpPr>
          <p:cNvPr id="13" name="グループ化 12">
            <a:extLst>
              <a:ext uri="{FF2B5EF4-FFF2-40B4-BE49-F238E27FC236}">
                <a16:creationId xmlns:a16="http://schemas.microsoft.com/office/drawing/2014/main" id="{F057D017-2EE1-43E0-9DEF-201DC0A33646}"/>
              </a:ext>
            </a:extLst>
          </p:cNvPr>
          <p:cNvGrpSpPr/>
          <p:nvPr/>
        </p:nvGrpSpPr>
        <p:grpSpPr>
          <a:xfrm>
            <a:off x="6396824" y="2233118"/>
            <a:ext cx="5562217" cy="1215402"/>
            <a:chOff x="6801818" y="2179904"/>
            <a:chExt cx="5562217" cy="1215402"/>
          </a:xfrm>
        </p:grpSpPr>
        <p:sp>
          <p:nvSpPr>
            <p:cNvPr id="14" name="フリーフォーム: 図形 13">
              <a:extLst>
                <a:ext uri="{FF2B5EF4-FFF2-40B4-BE49-F238E27FC236}">
                  <a16:creationId xmlns:a16="http://schemas.microsoft.com/office/drawing/2014/main" id="{1A272F32-C0B9-4143-8FAF-29870428973E}"/>
                </a:ext>
              </a:extLst>
            </p:cNvPr>
            <p:cNvSpPr/>
            <p:nvPr/>
          </p:nvSpPr>
          <p:spPr>
            <a:xfrm>
              <a:off x="6801818" y="2179904"/>
              <a:ext cx="2397403" cy="1195882"/>
            </a:xfrm>
            <a:custGeom>
              <a:avLst/>
              <a:gdLst>
                <a:gd name="connsiteX0" fmla="*/ 0 w 2397403"/>
                <a:gd name="connsiteY0" fmla="*/ 120793 h 1207930"/>
                <a:gd name="connsiteX1" fmla="*/ 120793 w 2397403"/>
                <a:gd name="connsiteY1" fmla="*/ 0 h 1207930"/>
                <a:gd name="connsiteX2" fmla="*/ 2276610 w 2397403"/>
                <a:gd name="connsiteY2" fmla="*/ 0 h 1207930"/>
                <a:gd name="connsiteX3" fmla="*/ 2397403 w 2397403"/>
                <a:gd name="connsiteY3" fmla="*/ 120793 h 1207930"/>
                <a:gd name="connsiteX4" fmla="*/ 2397403 w 2397403"/>
                <a:gd name="connsiteY4" fmla="*/ 1087137 h 1207930"/>
                <a:gd name="connsiteX5" fmla="*/ 2276610 w 2397403"/>
                <a:gd name="connsiteY5" fmla="*/ 1207930 h 1207930"/>
                <a:gd name="connsiteX6" fmla="*/ 120793 w 2397403"/>
                <a:gd name="connsiteY6" fmla="*/ 1207930 h 1207930"/>
                <a:gd name="connsiteX7" fmla="*/ 0 w 2397403"/>
                <a:gd name="connsiteY7" fmla="*/ 1087137 h 1207930"/>
                <a:gd name="connsiteX8" fmla="*/ 0 w 2397403"/>
                <a:gd name="connsiteY8" fmla="*/ 120793 h 120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7403" h="1207930">
                  <a:moveTo>
                    <a:pt x="0" y="120793"/>
                  </a:moveTo>
                  <a:cubicBezTo>
                    <a:pt x="0" y="54081"/>
                    <a:pt x="54081" y="0"/>
                    <a:pt x="120793" y="0"/>
                  </a:cubicBezTo>
                  <a:lnTo>
                    <a:pt x="2276610" y="0"/>
                  </a:lnTo>
                  <a:cubicBezTo>
                    <a:pt x="2343322" y="0"/>
                    <a:pt x="2397403" y="54081"/>
                    <a:pt x="2397403" y="120793"/>
                  </a:cubicBezTo>
                  <a:lnTo>
                    <a:pt x="2397403" y="1087137"/>
                  </a:lnTo>
                  <a:cubicBezTo>
                    <a:pt x="2397403" y="1153849"/>
                    <a:pt x="2343322" y="1207930"/>
                    <a:pt x="2276610" y="1207930"/>
                  </a:cubicBezTo>
                  <a:lnTo>
                    <a:pt x="120793" y="1207930"/>
                  </a:lnTo>
                  <a:cubicBezTo>
                    <a:pt x="54081" y="1207930"/>
                    <a:pt x="0" y="1153849"/>
                    <a:pt x="0" y="1087137"/>
                  </a:cubicBezTo>
                  <a:lnTo>
                    <a:pt x="0" y="120793"/>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0619" tIns="50619" rIns="50619" bIns="50619" numCol="1" spcCol="1270" anchor="ctr" anchorCtr="0">
              <a:noAutofit/>
            </a:bodyPr>
            <a:lstStyle/>
            <a:p>
              <a:pPr marL="0" lvl="0" indent="0" algn="ctr" defTabSz="1066800">
                <a:lnSpc>
                  <a:spcPct val="90000"/>
                </a:lnSpc>
                <a:spcBef>
                  <a:spcPct val="0"/>
                </a:spcBef>
                <a:spcAft>
                  <a:spcPct val="35000"/>
                </a:spcAft>
                <a:buNone/>
              </a:pPr>
              <a:r>
                <a:rPr lang="ja-JP" altLang="en-US" sz="2400" b="1" kern="1200" dirty="0">
                  <a:latin typeface="游ゴシック Medium" panose="020B0500000000000000" pitchFamily="50" charset="-128"/>
                  <a:ea typeface="游ゴシック Medium" panose="020B0500000000000000" pitchFamily="50" charset="-128"/>
                </a:rPr>
                <a:t>設定ファイル</a:t>
              </a:r>
              <a:endParaRPr lang="zh-CN" altLang="en-US" sz="2400" b="1" kern="1200" dirty="0">
                <a:latin typeface="游ゴシック Medium" panose="020B0500000000000000" pitchFamily="50" charset="-128"/>
                <a:ea typeface="游ゴシック Medium" panose="020B0500000000000000" pitchFamily="50" charset="-128"/>
              </a:endParaRPr>
            </a:p>
          </p:txBody>
        </p:sp>
        <p:sp>
          <p:nvSpPr>
            <p:cNvPr id="15" name="フリーフォーム: 図形 14">
              <a:extLst>
                <a:ext uri="{FF2B5EF4-FFF2-40B4-BE49-F238E27FC236}">
                  <a16:creationId xmlns:a16="http://schemas.microsoft.com/office/drawing/2014/main" id="{AE167256-1915-40E5-A314-A2BCB17A8190}"/>
                </a:ext>
              </a:extLst>
            </p:cNvPr>
            <p:cNvSpPr/>
            <p:nvPr/>
          </p:nvSpPr>
          <p:spPr>
            <a:xfrm>
              <a:off x="9199222" y="2759611"/>
              <a:ext cx="748952" cy="46210"/>
            </a:xfrm>
            <a:custGeom>
              <a:avLst/>
              <a:gdLst>
                <a:gd name="connsiteX0" fmla="*/ 0 w 966344"/>
                <a:gd name="connsiteY0" fmla="*/ 21951 h 43902"/>
                <a:gd name="connsiteX1" fmla="*/ 966344 w 966344"/>
                <a:gd name="connsiteY1" fmla="*/ 21951 h 43902"/>
              </a:gdLst>
              <a:ahLst/>
              <a:cxnLst>
                <a:cxn ang="0">
                  <a:pos x="connsiteX0" y="connsiteY0"/>
                </a:cxn>
                <a:cxn ang="0">
                  <a:pos x="connsiteX1" y="connsiteY1"/>
                </a:cxn>
              </a:cxnLst>
              <a:rect l="l" t="t" r="r" b="b"/>
              <a:pathLst>
                <a:path w="966344" h="43902">
                  <a:moveTo>
                    <a:pt x="0" y="21951"/>
                  </a:moveTo>
                  <a:lnTo>
                    <a:pt x="966344" y="2195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1714" tIns="-2207" rIns="471713" bIns="-2208" numCol="1" spcCol="1270" anchor="ctr" anchorCtr="0">
              <a:noAutofit/>
            </a:bodyPr>
            <a:lstStyle/>
            <a:p>
              <a:pPr marL="0" lvl="0" indent="0" algn="ctr" defTabSz="1066800">
                <a:lnSpc>
                  <a:spcPct val="90000"/>
                </a:lnSpc>
                <a:spcBef>
                  <a:spcPct val="0"/>
                </a:spcBef>
                <a:spcAft>
                  <a:spcPct val="35000"/>
                </a:spcAft>
                <a:buNone/>
              </a:pPr>
              <a:endParaRPr lang="zh-CN" altLang="en-US" sz="2400" kern="1200">
                <a:latin typeface="游ゴシック Medium" panose="020B0500000000000000" pitchFamily="50" charset="-128"/>
                <a:ea typeface="游ゴシック Medium" panose="020B0500000000000000" pitchFamily="50" charset="-128"/>
              </a:endParaRPr>
            </a:p>
          </p:txBody>
        </p:sp>
        <p:sp>
          <p:nvSpPr>
            <p:cNvPr id="16" name="フリーフォーム: 図形 15">
              <a:extLst>
                <a:ext uri="{FF2B5EF4-FFF2-40B4-BE49-F238E27FC236}">
                  <a16:creationId xmlns:a16="http://schemas.microsoft.com/office/drawing/2014/main" id="{D5253277-A59E-4184-B597-61135F65B9B3}"/>
                </a:ext>
              </a:extLst>
            </p:cNvPr>
            <p:cNvSpPr/>
            <p:nvPr/>
          </p:nvSpPr>
          <p:spPr>
            <a:xfrm>
              <a:off x="9948174" y="2187376"/>
              <a:ext cx="2415861" cy="1207930"/>
            </a:xfrm>
            <a:custGeom>
              <a:avLst/>
              <a:gdLst>
                <a:gd name="connsiteX0" fmla="*/ 0 w 2415861"/>
                <a:gd name="connsiteY0" fmla="*/ 120793 h 1207930"/>
                <a:gd name="connsiteX1" fmla="*/ 120793 w 2415861"/>
                <a:gd name="connsiteY1" fmla="*/ 0 h 1207930"/>
                <a:gd name="connsiteX2" fmla="*/ 2295068 w 2415861"/>
                <a:gd name="connsiteY2" fmla="*/ 0 h 1207930"/>
                <a:gd name="connsiteX3" fmla="*/ 2415861 w 2415861"/>
                <a:gd name="connsiteY3" fmla="*/ 120793 h 1207930"/>
                <a:gd name="connsiteX4" fmla="*/ 2415861 w 2415861"/>
                <a:gd name="connsiteY4" fmla="*/ 1087137 h 1207930"/>
                <a:gd name="connsiteX5" fmla="*/ 2295068 w 2415861"/>
                <a:gd name="connsiteY5" fmla="*/ 1207930 h 1207930"/>
                <a:gd name="connsiteX6" fmla="*/ 120793 w 2415861"/>
                <a:gd name="connsiteY6" fmla="*/ 1207930 h 1207930"/>
                <a:gd name="connsiteX7" fmla="*/ 0 w 2415861"/>
                <a:gd name="connsiteY7" fmla="*/ 1087137 h 1207930"/>
                <a:gd name="connsiteX8" fmla="*/ 0 w 2415861"/>
                <a:gd name="connsiteY8" fmla="*/ 120793 h 120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5861" h="1207930">
                  <a:moveTo>
                    <a:pt x="0" y="120793"/>
                  </a:moveTo>
                  <a:cubicBezTo>
                    <a:pt x="0" y="54081"/>
                    <a:pt x="54081" y="0"/>
                    <a:pt x="120793" y="0"/>
                  </a:cubicBezTo>
                  <a:lnTo>
                    <a:pt x="2295068" y="0"/>
                  </a:lnTo>
                  <a:cubicBezTo>
                    <a:pt x="2361780" y="0"/>
                    <a:pt x="2415861" y="54081"/>
                    <a:pt x="2415861" y="120793"/>
                  </a:cubicBezTo>
                  <a:lnTo>
                    <a:pt x="2415861" y="1087137"/>
                  </a:lnTo>
                  <a:cubicBezTo>
                    <a:pt x="2415861" y="1153849"/>
                    <a:pt x="2361780" y="1207930"/>
                    <a:pt x="2295068" y="1207930"/>
                  </a:cubicBezTo>
                  <a:lnTo>
                    <a:pt x="120793" y="1207930"/>
                  </a:lnTo>
                  <a:cubicBezTo>
                    <a:pt x="54081" y="1207930"/>
                    <a:pt x="0" y="1153849"/>
                    <a:pt x="0" y="1087137"/>
                  </a:cubicBezTo>
                  <a:lnTo>
                    <a:pt x="0" y="120793"/>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0619" tIns="50619" rIns="50619" bIns="50619" numCol="1" spcCol="1270" anchor="ctr" anchorCtr="0">
              <a:noAutofit/>
            </a:bodyPr>
            <a:lstStyle/>
            <a:p>
              <a:pPr marL="0" lvl="0" indent="0" algn="ctr" defTabSz="1066800">
                <a:lnSpc>
                  <a:spcPct val="90000"/>
                </a:lnSpc>
                <a:spcBef>
                  <a:spcPct val="0"/>
                </a:spcBef>
                <a:buClr>
                  <a:schemeClr val="dk1"/>
                </a:buClr>
                <a:buSzPts val="1600"/>
                <a:buNone/>
              </a:pPr>
              <a:r>
                <a:rPr lang="ja-JP" altLang="en-US" sz="2400" kern="1200" dirty="0">
                  <a:solidFill>
                    <a:schemeClr val="dk1"/>
                  </a:solidFill>
                  <a:latin typeface="游ゴシック Medium" panose="020B0500000000000000" pitchFamily="50" charset="-128"/>
                  <a:ea typeface="游ゴシック Medium" panose="020B0500000000000000" pitchFamily="50" charset="-128"/>
                  <a:cs typeface="Arial"/>
                  <a:sym typeface="Arial"/>
                </a:rPr>
                <a:t>ロギング設定の現状に関する</a:t>
              </a:r>
              <a:endParaRPr lang="en-US" altLang="ja-JP" sz="2400" kern="1200" dirty="0">
                <a:solidFill>
                  <a:schemeClr val="dk1"/>
                </a:solidFill>
                <a:latin typeface="游ゴシック Medium" panose="020B0500000000000000" pitchFamily="50" charset="-128"/>
                <a:ea typeface="游ゴシック Medium" panose="020B0500000000000000" pitchFamily="50" charset="-128"/>
                <a:cs typeface="Arial"/>
                <a:sym typeface="Arial"/>
              </a:endParaRPr>
            </a:p>
            <a:p>
              <a:pPr marL="0" lvl="0" indent="0" algn="ctr" defTabSz="1066800">
                <a:lnSpc>
                  <a:spcPct val="90000"/>
                </a:lnSpc>
                <a:spcBef>
                  <a:spcPct val="0"/>
                </a:spcBef>
                <a:buClr>
                  <a:schemeClr val="dk1"/>
                </a:buClr>
                <a:buSzPts val="1600"/>
                <a:buNone/>
              </a:pPr>
              <a:r>
                <a:rPr lang="ja-JP" altLang="en-US" sz="2400" kern="1200" dirty="0">
                  <a:solidFill>
                    <a:schemeClr val="dk1"/>
                  </a:solidFill>
                  <a:latin typeface="游ゴシック Medium" panose="020B0500000000000000" pitchFamily="50" charset="-128"/>
                  <a:ea typeface="游ゴシック Medium" panose="020B0500000000000000" pitchFamily="50" charset="-128"/>
                  <a:cs typeface="Arial"/>
                  <a:sym typeface="Arial"/>
                </a:rPr>
                <a:t>調査</a:t>
              </a:r>
              <a:r>
                <a:rPr lang="en-US" altLang="ja-JP" sz="2400" kern="1200" dirty="0">
                  <a:solidFill>
                    <a:schemeClr val="dk1"/>
                  </a:solidFill>
                  <a:latin typeface="游ゴシック Medium" panose="020B0500000000000000" pitchFamily="50" charset="-128"/>
                  <a:ea typeface="游ゴシック Medium" panose="020B0500000000000000" pitchFamily="50" charset="-128"/>
                  <a:cs typeface="Arial"/>
                  <a:sym typeface="Arial"/>
                </a:rPr>
                <a:t>※4</a:t>
              </a:r>
              <a:endParaRPr lang="zh-CN" altLang="en-US" sz="2400" kern="1200" dirty="0">
                <a:latin typeface="游ゴシック Medium" panose="020B0500000000000000" pitchFamily="50" charset="-128"/>
                <a:ea typeface="游ゴシック Medium" panose="020B0500000000000000" pitchFamily="50" charset="-128"/>
              </a:endParaRPr>
            </a:p>
          </p:txBody>
        </p:sp>
      </p:grpSp>
      <p:sp>
        <p:nvSpPr>
          <p:cNvPr id="4" name="左大かっこ 3">
            <a:extLst>
              <a:ext uri="{FF2B5EF4-FFF2-40B4-BE49-F238E27FC236}">
                <a16:creationId xmlns:a16="http://schemas.microsoft.com/office/drawing/2014/main" id="{3B147BBA-660D-48A8-A168-47114768C522}"/>
              </a:ext>
            </a:extLst>
          </p:cNvPr>
          <p:cNvSpPr/>
          <p:nvPr/>
        </p:nvSpPr>
        <p:spPr>
          <a:xfrm rot="16200000">
            <a:off x="4735398" y="2141207"/>
            <a:ext cx="183183" cy="5360732"/>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0" name="グループ化 19">
            <a:extLst>
              <a:ext uri="{FF2B5EF4-FFF2-40B4-BE49-F238E27FC236}">
                <a16:creationId xmlns:a16="http://schemas.microsoft.com/office/drawing/2014/main" id="{31D6C66F-FCF4-4519-A0D6-727D57CBF79B}"/>
              </a:ext>
            </a:extLst>
          </p:cNvPr>
          <p:cNvGrpSpPr/>
          <p:nvPr/>
        </p:nvGrpSpPr>
        <p:grpSpPr>
          <a:xfrm>
            <a:off x="1979297" y="4353316"/>
            <a:ext cx="8703738" cy="1565024"/>
            <a:chOff x="766" y="906542"/>
            <a:chExt cx="1425046" cy="892583"/>
          </a:xfrm>
        </p:grpSpPr>
        <p:sp>
          <p:nvSpPr>
            <p:cNvPr id="21" name="四角形: 角を丸くする 20">
              <a:extLst>
                <a:ext uri="{FF2B5EF4-FFF2-40B4-BE49-F238E27FC236}">
                  <a16:creationId xmlns:a16="http://schemas.microsoft.com/office/drawing/2014/main" id="{F1A35406-BFB0-458C-AED2-2F5D01415AA4}"/>
                </a:ext>
              </a:extLst>
            </p:cNvPr>
            <p:cNvSpPr/>
            <p:nvPr/>
          </p:nvSpPr>
          <p:spPr>
            <a:xfrm>
              <a:off x="766" y="1310249"/>
              <a:ext cx="977752" cy="488876"/>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ja-JP" altLang="en-US" sz="2400" kern="1200" dirty="0">
                  <a:latin typeface="游ゴシック Medium" panose="020B0500000000000000" pitchFamily="50" charset="-128"/>
                  <a:ea typeface="游ゴシック Medium" panose="020B0500000000000000" pitchFamily="50" charset="-128"/>
                </a:rPr>
                <a:t>レベル・閾値変更が出力に与える影響（先行研究）</a:t>
              </a:r>
              <a:r>
                <a:rPr lang="en-US" altLang="ja-JP" sz="2400" kern="1200" dirty="0">
                  <a:latin typeface="游ゴシック Medium" panose="020B0500000000000000" pitchFamily="50" charset="-128"/>
                  <a:ea typeface="游ゴシック Medium" panose="020B0500000000000000" pitchFamily="50" charset="-128"/>
                </a:rPr>
                <a:t>※5</a:t>
              </a:r>
              <a:endParaRPr lang="zh-CN" altLang="en-US" sz="2400" kern="1200" dirty="0">
                <a:latin typeface="游ゴシック Medium" panose="020B0500000000000000" pitchFamily="50" charset="-128"/>
                <a:ea typeface="游ゴシック Medium" panose="020B0500000000000000" pitchFamily="50" charset="-128"/>
              </a:endParaRPr>
            </a:p>
          </p:txBody>
        </p:sp>
        <p:sp>
          <p:nvSpPr>
            <p:cNvPr id="22" name="四角形: 角を丸くする 4">
              <a:extLst>
                <a:ext uri="{FF2B5EF4-FFF2-40B4-BE49-F238E27FC236}">
                  <a16:creationId xmlns:a16="http://schemas.microsoft.com/office/drawing/2014/main" id="{3CBE31C9-4CCC-4B7B-AD03-08EEC80B994F}"/>
                </a:ext>
              </a:extLst>
            </p:cNvPr>
            <p:cNvSpPr txBox="1"/>
            <p:nvPr/>
          </p:nvSpPr>
          <p:spPr>
            <a:xfrm>
              <a:off x="476698" y="906542"/>
              <a:ext cx="949114" cy="4602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endParaRPr lang="zh-CN" altLang="en-US" sz="2400" kern="1200" dirty="0">
                <a:latin typeface="游ゴシック Medium" panose="020B0500000000000000" pitchFamily="50" charset="-128"/>
                <a:ea typeface="游ゴシック Medium" panose="020B0500000000000000" pitchFamily="50" charset="-128"/>
              </a:endParaRPr>
            </a:p>
          </p:txBody>
        </p:sp>
      </p:grpSp>
      <p:sp>
        <p:nvSpPr>
          <p:cNvPr id="2" name="スライド番号プレースホルダー 1">
            <a:extLst>
              <a:ext uri="{FF2B5EF4-FFF2-40B4-BE49-F238E27FC236}">
                <a16:creationId xmlns:a16="http://schemas.microsoft.com/office/drawing/2014/main" id="{C3E1FE49-2EAF-4843-91B1-48DB70B92F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4</a:t>
            </a:fld>
            <a:endParaRPr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6"/>
          <p:cNvSpPr txBox="1">
            <a:spLocks noGrp="1"/>
          </p:cNvSpPr>
          <p:nvPr>
            <p:ph type="title"/>
          </p:nvPr>
        </p:nvSpPr>
        <p:spPr>
          <a:xfrm>
            <a:off x="838200" y="128059"/>
            <a:ext cx="10515600" cy="10583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ja-JP" sz="3600" b="1" dirty="0"/>
              <a:t>研究の背景：先行研究の概要</a:t>
            </a:r>
            <a:endParaRPr sz="3600" dirty="0"/>
          </a:p>
        </p:txBody>
      </p:sp>
      <p:sp>
        <p:nvSpPr>
          <p:cNvPr id="202" name="Google Shape;202;p6"/>
          <p:cNvSpPr txBox="1"/>
          <p:nvPr/>
        </p:nvSpPr>
        <p:spPr>
          <a:xfrm>
            <a:off x="838200" y="1110060"/>
            <a:ext cx="10515600" cy="4590765"/>
          </a:xfrm>
          <a:prstGeom prst="rect">
            <a:avLst/>
          </a:prstGeom>
          <a:noFill/>
          <a:ln>
            <a:noFill/>
          </a:ln>
        </p:spPr>
        <p:txBody>
          <a:bodyPr spcFirstLastPara="1" wrap="square" lIns="91425" tIns="45700" rIns="91425" bIns="45700" anchor="t" anchorCtr="0">
            <a:noAutofit/>
          </a:bodyPr>
          <a:lstStyle/>
          <a:p>
            <a:pPr marL="685800" marR="0" lvl="1" indent="-228600" algn="l" rtl="0">
              <a:lnSpc>
                <a:spcPct val="90000"/>
              </a:lnSpc>
              <a:spcBef>
                <a:spcPts val="500"/>
              </a:spcBef>
              <a:spcAft>
                <a:spcPts val="600"/>
              </a:spcAft>
              <a:buClr>
                <a:schemeClr val="dk1"/>
              </a:buClr>
              <a:buSzPts val="1600"/>
              <a:buFont typeface="Arial"/>
              <a:buChar char="•"/>
            </a:pPr>
            <a:r>
              <a:rPr lang="en-US" altLang="ja-JP" sz="2000" b="1" i="0" u="none" strike="noStrike" cap="none" dirty="0">
                <a:solidFill>
                  <a:schemeClr val="dk1"/>
                </a:solidFill>
                <a:latin typeface="Arial"/>
                <a:ea typeface="Arial"/>
                <a:cs typeface="Arial"/>
                <a:sym typeface="Arial"/>
              </a:rPr>
              <a:t>RQ1:</a:t>
            </a:r>
            <a:r>
              <a:rPr lang="ja-JP" altLang="en-US" sz="2000" b="0" i="0" u="none" strike="noStrike" cap="none" dirty="0">
                <a:solidFill>
                  <a:schemeClr val="dk1"/>
                </a:solidFill>
                <a:latin typeface="Arial"/>
                <a:ea typeface="Arial"/>
                <a:cs typeface="Arial"/>
                <a:sym typeface="Arial"/>
              </a:rPr>
              <a:t>ログレベルと閾値の変更はログの出力にどのような影響を与えるのか？</a:t>
            </a:r>
            <a:endParaRPr lang="ja-JP" altLang="en-US" sz="2000" dirty="0">
              <a:solidFill>
                <a:schemeClr val="dk1"/>
              </a:solidFill>
            </a:endParaRPr>
          </a:p>
          <a:p>
            <a:pPr marL="685800" marR="0" lvl="1" indent="-228600" algn="l" rtl="0">
              <a:lnSpc>
                <a:spcPct val="90000"/>
              </a:lnSpc>
              <a:spcBef>
                <a:spcPts val="500"/>
              </a:spcBef>
              <a:spcAft>
                <a:spcPts val="600"/>
              </a:spcAft>
              <a:buClr>
                <a:schemeClr val="dk1"/>
              </a:buClr>
              <a:buSzPts val="1600"/>
              <a:buFont typeface="Arial"/>
              <a:buChar char="•"/>
            </a:pPr>
            <a:r>
              <a:rPr lang="ja-JP" altLang="en-US" sz="2000" dirty="0">
                <a:solidFill>
                  <a:schemeClr val="dk1"/>
                </a:solidFill>
                <a:latin typeface="Arial"/>
                <a:ea typeface="Arial"/>
                <a:cs typeface="Arial"/>
                <a:sym typeface="Arial"/>
              </a:rPr>
              <a:t>設定の変更で</a:t>
            </a:r>
            <a:r>
              <a:rPr lang="en-US" altLang="ja-JP" sz="2000" dirty="0">
                <a:solidFill>
                  <a:schemeClr val="dk1"/>
                </a:solidFill>
                <a:latin typeface="Arial"/>
                <a:ea typeface="Arial"/>
                <a:cs typeface="Arial"/>
                <a:sym typeface="Arial"/>
              </a:rPr>
              <a:t>30.5%</a:t>
            </a:r>
            <a:r>
              <a:rPr lang="ja-JP" altLang="en-US" sz="2000" dirty="0">
                <a:solidFill>
                  <a:schemeClr val="dk1"/>
                </a:solidFill>
                <a:latin typeface="Arial"/>
                <a:ea typeface="Arial"/>
                <a:cs typeface="Arial"/>
                <a:sym typeface="Arial"/>
              </a:rPr>
              <a:t>の出力が変わる</a:t>
            </a:r>
          </a:p>
          <a:p>
            <a:pPr marL="685800" lvl="1" indent="-228600">
              <a:lnSpc>
                <a:spcPct val="120000"/>
              </a:lnSpc>
              <a:spcBef>
                <a:spcPts val="500"/>
              </a:spcBef>
              <a:spcAft>
                <a:spcPts val="600"/>
              </a:spcAft>
              <a:buClr>
                <a:schemeClr val="dk1"/>
              </a:buClr>
              <a:buSzPts val="1600"/>
              <a:buFont typeface="Arial"/>
              <a:buChar char="•"/>
            </a:pPr>
            <a:r>
              <a:rPr lang="ja-JP" altLang="en-US" sz="2000" dirty="0">
                <a:solidFill>
                  <a:schemeClr val="dk1"/>
                </a:solidFill>
                <a:latin typeface="Arial"/>
                <a:ea typeface="Arial"/>
                <a:cs typeface="Arial"/>
                <a:sym typeface="Arial"/>
              </a:rPr>
              <a:t>出力に影響を与えたコミットの内</a:t>
            </a:r>
            <a:r>
              <a:rPr lang="en-US" altLang="ja-JP" sz="2000" dirty="0">
                <a:solidFill>
                  <a:schemeClr val="dk1"/>
                </a:solidFill>
                <a:latin typeface="Arial"/>
                <a:ea typeface="Arial"/>
                <a:cs typeface="Arial"/>
                <a:sym typeface="Arial"/>
              </a:rPr>
              <a:t>23.9%</a:t>
            </a:r>
            <a:r>
              <a:rPr lang="ja-JP" altLang="en-US" sz="2000" dirty="0">
                <a:solidFill>
                  <a:schemeClr val="dk1"/>
                </a:solidFill>
                <a:latin typeface="Arial"/>
                <a:ea typeface="Arial"/>
                <a:cs typeface="Arial"/>
                <a:sym typeface="Arial"/>
              </a:rPr>
              <a:t>が設定の変更によって引き起こしている</a:t>
            </a:r>
            <a:endParaRPr lang="ja-JP" altLang="en-US" sz="2000" dirty="0">
              <a:solidFill>
                <a:schemeClr val="dk1"/>
              </a:solidFill>
            </a:endParaRPr>
          </a:p>
          <a:p>
            <a:pPr marL="457200" marR="0" lvl="1" algn="l" rtl="0">
              <a:lnSpc>
                <a:spcPct val="90000"/>
              </a:lnSpc>
              <a:spcBef>
                <a:spcPts val="500"/>
              </a:spcBef>
              <a:spcAft>
                <a:spcPts val="0"/>
              </a:spcAft>
              <a:buClr>
                <a:schemeClr val="dk1"/>
              </a:buClr>
              <a:buSzPts val="1600"/>
            </a:pPr>
            <a:endParaRPr lang="ja-JP" altLang="en-US" sz="1050" b="0" i="0" u="none" strike="noStrike" cap="none" dirty="0">
              <a:solidFill>
                <a:schemeClr val="dk1"/>
              </a:solidFill>
              <a:latin typeface="Arial"/>
              <a:ea typeface="Arial"/>
              <a:cs typeface="Arial"/>
              <a:sym typeface="Arial"/>
            </a:endParaRPr>
          </a:p>
          <a:p>
            <a:pPr marL="685800" marR="0" lvl="1" indent="-228600" algn="l" rtl="0">
              <a:lnSpc>
                <a:spcPct val="120000"/>
              </a:lnSpc>
              <a:spcBef>
                <a:spcPts val="500"/>
              </a:spcBef>
              <a:spcAft>
                <a:spcPts val="600"/>
              </a:spcAft>
              <a:buClr>
                <a:schemeClr val="dk1"/>
              </a:buClr>
              <a:buSzPts val="1600"/>
              <a:buFont typeface="Arial"/>
              <a:buChar char="•"/>
            </a:pPr>
            <a:r>
              <a:rPr lang="en-US" altLang="ja-JP" sz="2000" b="1" i="0" u="none" strike="noStrike" cap="none" dirty="0">
                <a:solidFill>
                  <a:schemeClr val="dk1"/>
                </a:solidFill>
                <a:latin typeface="Arial"/>
                <a:ea typeface="Arial"/>
                <a:cs typeface="Arial"/>
                <a:sym typeface="Arial"/>
              </a:rPr>
              <a:t>RQ2: </a:t>
            </a:r>
            <a:r>
              <a:rPr lang="ja-JP" altLang="en-US" sz="2000" b="0" i="0" u="none" strike="noStrike" cap="none" dirty="0">
                <a:solidFill>
                  <a:schemeClr val="dk1"/>
                </a:solidFill>
                <a:latin typeface="Arial"/>
                <a:ea typeface="Arial"/>
                <a:cs typeface="Arial"/>
                <a:sym typeface="Arial"/>
              </a:rPr>
              <a:t>出力の有無の変更時に，変更されているファイルの種類は何か？（ソースコード</a:t>
            </a:r>
            <a:r>
              <a:rPr lang="en-US" altLang="ja-JP" sz="2000" b="0" i="0" u="none" strike="noStrike" cap="none" dirty="0">
                <a:solidFill>
                  <a:schemeClr val="dk1"/>
                </a:solidFill>
                <a:latin typeface="Arial"/>
                <a:ea typeface="Arial"/>
                <a:cs typeface="Arial"/>
                <a:sym typeface="Arial"/>
              </a:rPr>
              <a:t>or</a:t>
            </a:r>
            <a:r>
              <a:rPr lang="ja-JP" altLang="en-US" sz="2000" b="0" i="0" u="none" strike="noStrike" cap="none" dirty="0">
                <a:solidFill>
                  <a:schemeClr val="dk1"/>
                </a:solidFill>
                <a:latin typeface="Arial"/>
                <a:ea typeface="Arial"/>
                <a:cs typeface="Arial"/>
                <a:sym typeface="Arial"/>
              </a:rPr>
              <a:t>設定ファイル</a:t>
            </a:r>
            <a:r>
              <a:rPr lang="en-US" altLang="ja-JP" sz="2000" b="0" i="0" u="none" strike="noStrike" cap="none" dirty="0">
                <a:solidFill>
                  <a:schemeClr val="dk1"/>
                </a:solidFill>
                <a:latin typeface="Arial"/>
                <a:ea typeface="Arial"/>
                <a:cs typeface="Arial"/>
                <a:sym typeface="Arial"/>
              </a:rPr>
              <a:t>or</a:t>
            </a:r>
            <a:r>
              <a:rPr lang="ja-JP" altLang="en-US" sz="2000" b="0" i="0" u="none" strike="noStrike" cap="none" dirty="0">
                <a:solidFill>
                  <a:schemeClr val="dk1"/>
                </a:solidFill>
                <a:latin typeface="Arial"/>
                <a:ea typeface="Arial"/>
                <a:cs typeface="Arial"/>
                <a:sym typeface="Arial"/>
              </a:rPr>
              <a:t>両方）</a:t>
            </a:r>
          </a:p>
          <a:p>
            <a:pPr marL="685800" lvl="1" indent="-228600">
              <a:lnSpc>
                <a:spcPct val="120000"/>
              </a:lnSpc>
              <a:spcBef>
                <a:spcPts val="500"/>
              </a:spcBef>
              <a:spcAft>
                <a:spcPts val="600"/>
              </a:spcAft>
              <a:buClr>
                <a:schemeClr val="dk1"/>
              </a:buClr>
              <a:buSzPts val="1600"/>
              <a:buFont typeface="Arial"/>
              <a:buChar char="•"/>
            </a:pPr>
            <a:r>
              <a:rPr lang="ja-JP" altLang="en-US" sz="2000" dirty="0">
                <a:solidFill>
                  <a:schemeClr val="dk1"/>
                </a:solidFill>
                <a:latin typeface="Arial"/>
                <a:ea typeface="Arial"/>
                <a:cs typeface="Arial"/>
                <a:sym typeface="Arial"/>
              </a:rPr>
              <a:t>出力文単位では</a:t>
            </a:r>
            <a:r>
              <a:rPr lang="en-US" altLang="ja-JP" sz="2000" dirty="0">
                <a:solidFill>
                  <a:schemeClr val="dk1"/>
                </a:solidFill>
                <a:latin typeface="Arial"/>
                <a:ea typeface="Arial"/>
                <a:cs typeface="Arial"/>
                <a:sym typeface="Arial"/>
              </a:rPr>
              <a:t>96.3%</a:t>
            </a:r>
            <a:r>
              <a:rPr lang="ja-JP" altLang="en-US" sz="2000" dirty="0">
                <a:solidFill>
                  <a:schemeClr val="dk1"/>
                </a:solidFill>
                <a:latin typeface="Arial"/>
                <a:ea typeface="Arial"/>
                <a:cs typeface="Arial"/>
                <a:sym typeface="Arial"/>
              </a:rPr>
              <a:t>が設定ファイルの変更による</a:t>
            </a:r>
          </a:p>
          <a:p>
            <a:pPr marL="685800" lvl="1" indent="-228600">
              <a:lnSpc>
                <a:spcPct val="120000"/>
              </a:lnSpc>
              <a:spcBef>
                <a:spcPts val="500"/>
              </a:spcBef>
              <a:spcAft>
                <a:spcPts val="600"/>
              </a:spcAft>
              <a:buClr>
                <a:schemeClr val="dk1"/>
              </a:buClr>
              <a:buSzPts val="1600"/>
              <a:buFont typeface="Arial"/>
              <a:buChar char="•"/>
            </a:pPr>
            <a:r>
              <a:rPr lang="ja-JP" altLang="en-US" sz="2000" dirty="0">
                <a:solidFill>
                  <a:schemeClr val="dk1"/>
                </a:solidFill>
                <a:latin typeface="Arial"/>
                <a:ea typeface="Arial"/>
                <a:cs typeface="Arial"/>
                <a:sym typeface="Arial"/>
              </a:rPr>
              <a:t>コミット単位では</a:t>
            </a:r>
            <a:r>
              <a:rPr lang="en-US" altLang="ja-JP" sz="2000" dirty="0">
                <a:solidFill>
                  <a:schemeClr val="dk1"/>
                </a:solidFill>
                <a:latin typeface="Arial"/>
                <a:ea typeface="Arial"/>
                <a:cs typeface="Arial"/>
                <a:sym typeface="Arial"/>
              </a:rPr>
              <a:t>64.3%</a:t>
            </a:r>
            <a:r>
              <a:rPr lang="ja-JP" altLang="en-US" sz="2000" dirty="0">
                <a:solidFill>
                  <a:schemeClr val="dk1"/>
                </a:solidFill>
                <a:latin typeface="Arial"/>
                <a:ea typeface="Arial"/>
                <a:cs typeface="Arial"/>
                <a:sym typeface="Arial"/>
              </a:rPr>
              <a:t>が設定ファイルの変更による</a:t>
            </a:r>
            <a:endParaRPr lang="en-US" altLang="ja-JP" sz="2000" dirty="0">
              <a:solidFill>
                <a:schemeClr val="dk1"/>
              </a:solidFill>
            </a:endParaRPr>
          </a:p>
          <a:p>
            <a:pPr marL="457200" lvl="1">
              <a:lnSpc>
                <a:spcPct val="120000"/>
              </a:lnSpc>
              <a:spcBef>
                <a:spcPts val="500"/>
              </a:spcBef>
              <a:spcAft>
                <a:spcPts val="600"/>
              </a:spcAft>
              <a:buClr>
                <a:schemeClr val="dk1"/>
              </a:buClr>
              <a:buSzPts val="1600"/>
            </a:pPr>
            <a:endParaRPr lang="ja-JP" altLang="en-US" sz="1000" b="0" i="0" u="none" strike="noStrike" cap="none" dirty="0">
              <a:solidFill>
                <a:schemeClr val="dk1"/>
              </a:solidFill>
              <a:latin typeface="Arial"/>
              <a:ea typeface="Arial"/>
              <a:cs typeface="Arial"/>
              <a:sym typeface="Arial"/>
            </a:endParaRPr>
          </a:p>
          <a:p>
            <a:pPr marL="685800" marR="0" lvl="1" indent="-228600" algn="l" rtl="0">
              <a:lnSpc>
                <a:spcPct val="120000"/>
              </a:lnSpc>
              <a:spcBef>
                <a:spcPts val="500"/>
              </a:spcBef>
              <a:spcAft>
                <a:spcPts val="600"/>
              </a:spcAft>
              <a:buClr>
                <a:schemeClr val="dk1"/>
              </a:buClr>
              <a:buSzPts val="1600"/>
              <a:buFont typeface="Arial"/>
              <a:buChar char="•"/>
            </a:pPr>
            <a:r>
              <a:rPr lang="en-US" altLang="ja-JP" sz="2000" b="1" i="0" u="none" strike="noStrike" cap="none" dirty="0">
                <a:solidFill>
                  <a:schemeClr val="dk1"/>
                </a:solidFill>
                <a:latin typeface="Arial"/>
                <a:ea typeface="Arial"/>
                <a:cs typeface="Arial"/>
                <a:sym typeface="Arial"/>
              </a:rPr>
              <a:t>RQ3: </a:t>
            </a:r>
            <a:r>
              <a:rPr lang="ja-JP" altLang="en-US" sz="2000" b="0" i="0" u="none" strike="noStrike" cap="none" dirty="0">
                <a:solidFill>
                  <a:schemeClr val="dk1"/>
                </a:solidFill>
                <a:latin typeface="Arial"/>
                <a:ea typeface="Arial"/>
                <a:cs typeface="Arial"/>
                <a:sym typeface="Arial"/>
              </a:rPr>
              <a:t>同じログ出力文に対する出力の有無の変更は頻繁に行われるか？</a:t>
            </a:r>
          </a:p>
          <a:p>
            <a:pPr marL="685800" marR="0" lvl="1" indent="-228600" algn="l" rtl="0">
              <a:lnSpc>
                <a:spcPct val="120000"/>
              </a:lnSpc>
              <a:spcBef>
                <a:spcPts val="500"/>
              </a:spcBef>
              <a:spcAft>
                <a:spcPts val="600"/>
              </a:spcAft>
              <a:buClr>
                <a:schemeClr val="dk1"/>
              </a:buClr>
              <a:buSzPts val="1600"/>
              <a:buFont typeface="Arial"/>
              <a:buChar char="•"/>
            </a:pPr>
            <a:r>
              <a:rPr lang="en-US" altLang="ja-JP" sz="2000" dirty="0">
                <a:solidFill>
                  <a:schemeClr val="dk1"/>
                </a:solidFill>
                <a:latin typeface="Arial"/>
                <a:ea typeface="Arial"/>
                <a:cs typeface="Arial"/>
                <a:sym typeface="Arial"/>
              </a:rPr>
              <a:t>19.2%</a:t>
            </a:r>
            <a:r>
              <a:rPr lang="ja-JP" altLang="en-US" sz="2000" dirty="0">
                <a:solidFill>
                  <a:schemeClr val="dk1"/>
                </a:solidFill>
                <a:latin typeface="Arial"/>
                <a:ea typeface="Arial"/>
                <a:cs typeface="Arial"/>
                <a:sym typeface="Arial"/>
              </a:rPr>
              <a:t>の出力文は</a:t>
            </a:r>
            <a:r>
              <a:rPr lang="en-US" altLang="ja-JP" sz="2000" dirty="0">
                <a:solidFill>
                  <a:schemeClr val="dk1"/>
                </a:solidFill>
                <a:latin typeface="Arial"/>
                <a:ea typeface="Arial"/>
                <a:cs typeface="Arial"/>
                <a:sym typeface="Arial"/>
              </a:rPr>
              <a:t>2</a:t>
            </a:r>
            <a:r>
              <a:rPr lang="ja-JP" altLang="en-US" sz="2000" dirty="0">
                <a:solidFill>
                  <a:schemeClr val="dk1"/>
                </a:solidFill>
                <a:latin typeface="Arial"/>
                <a:ea typeface="Arial"/>
                <a:cs typeface="Arial"/>
                <a:sym typeface="Arial"/>
              </a:rPr>
              <a:t>回以上の変更が行われた</a:t>
            </a:r>
            <a:endParaRPr lang="ja-JP" altLang="en-US" sz="2000" b="0" i="0" u="none" strike="noStrike" cap="none" dirty="0">
              <a:solidFill>
                <a:schemeClr val="dk1"/>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2400"/>
              <a:buFont typeface="Arial"/>
              <a:buNone/>
            </a:pPr>
            <a:endParaRPr sz="1800" b="0" i="0" u="none" strike="noStrike" cap="none" dirty="0">
              <a:solidFill>
                <a:schemeClr val="dk1"/>
              </a:solidFill>
              <a:latin typeface="Arial"/>
              <a:ea typeface="Arial"/>
              <a:cs typeface="Arial"/>
              <a:sym typeface="Arial"/>
            </a:endParaRPr>
          </a:p>
        </p:txBody>
      </p:sp>
      <p:sp>
        <p:nvSpPr>
          <p:cNvPr id="203" name="Google Shape;203;p6"/>
          <p:cNvSpPr txBox="1"/>
          <p:nvPr/>
        </p:nvSpPr>
        <p:spPr>
          <a:xfrm>
            <a:off x="838200" y="5960038"/>
            <a:ext cx="61268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dirty="0">
                <a:solidFill>
                  <a:schemeClr val="dk1"/>
                </a:solidFill>
                <a:latin typeface="Arial"/>
                <a:ea typeface="Arial"/>
                <a:cs typeface="Arial"/>
                <a:sym typeface="Arial"/>
              </a:rPr>
              <a:t>調査範囲：</a:t>
            </a:r>
            <a:r>
              <a:rPr lang="ja-JP" sz="1800" dirty="0">
                <a:solidFill>
                  <a:schemeClr val="dk1"/>
                </a:solidFill>
                <a:latin typeface="Arial"/>
                <a:ea typeface="Arial"/>
                <a:cs typeface="Arial"/>
                <a:sym typeface="Arial"/>
              </a:rPr>
              <a:t>ActiveMQ※1</a:t>
            </a:r>
            <a:endParaRPr sz="1800" b="1" dirty="0">
              <a:solidFill>
                <a:schemeClr val="dk1"/>
              </a:solidFill>
              <a:latin typeface="Arial"/>
              <a:ea typeface="Arial"/>
              <a:cs typeface="Arial"/>
              <a:sym typeface="Arial"/>
            </a:endParaRPr>
          </a:p>
        </p:txBody>
      </p:sp>
      <p:cxnSp>
        <p:nvCxnSpPr>
          <p:cNvPr id="206" name="Google Shape;206;p6"/>
          <p:cNvCxnSpPr/>
          <p:nvPr/>
        </p:nvCxnSpPr>
        <p:spPr>
          <a:xfrm>
            <a:off x="564204" y="6393600"/>
            <a:ext cx="10554511" cy="0"/>
          </a:xfrm>
          <a:prstGeom prst="straightConnector1">
            <a:avLst/>
          </a:prstGeom>
          <a:noFill/>
          <a:ln w="9525" cap="flat" cmpd="sng">
            <a:solidFill>
              <a:schemeClr val="accent1"/>
            </a:solidFill>
            <a:prstDash val="solid"/>
            <a:miter lim="800000"/>
            <a:headEnd type="none" w="sm" len="sm"/>
            <a:tailEnd type="none" w="sm" len="sm"/>
          </a:ln>
        </p:spPr>
      </p:cxnSp>
      <p:sp>
        <p:nvSpPr>
          <p:cNvPr id="207" name="Google Shape;207;p6"/>
          <p:cNvSpPr txBox="1"/>
          <p:nvPr/>
        </p:nvSpPr>
        <p:spPr>
          <a:xfrm>
            <a:off x="564204" y="6457831"/>
            <a:ext cx="367705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a:solidFill>
                  <a:schemeClr val="dk1"/>
                </a:solidFill>
                <a:latin typeface="Arial"/>
                <a:ea typeface="Arial"/>
                <a:cs typeface="Arial"/>
                <a:sym typeface="Arial"/>
              </a:rPr>
              <a:t>※1：Apache社開発のオープンソースミドルウェア</a:t>
            </a:r>
            <a:endParaRPr sz="1100">
              <a:solidFill>
                <a:schemeClr val="dk1"/>
              </a:solidFill>
              <a:latin typeface="Arial"/>
              <a:ea typeface="Arial"/>
              <a:cs typeface="Arial"/>
              <a:sym typeface="Arial"/>
            </a:endParaRPr>
          </a:p>
        </p:txBody>
      </p:sp>
      <p:sp>
        <p:nvSpPr>
          <p:cNvPr id="2" name="スライド番号プレースホルダー 1">
            <a:extLst>
              <a:ext uri="{FF2B5EF4-FFF2-40B4-BE49-F238E27FC236}">
                <a16:creationId xmlns:a16="http://schemas.microsoft.com/office/drawing/2014/main" id="{B4E85226-468A-403B-9B8B-36D716D191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5</a:t>
            </a:fld>
            <a:endParaRPr lang="ja-JP"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7"/>
          <p:cNvSpPr txBox="1">
            <a:spLocks noGrp="1"/>
          </p:cNvSpPr>
          <p:nvPr>
            <p:ph type="title"/>
          </p:nvPr>
        </p:nvSpPr>
        <p:spPr>
          <a:xfrm>
            <a:off x="838200" y="128059"/>
            <a:ext cx="10515600" cy="10583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ja-JP" sz="3600" b="1" dirty="0"/>
              <a:t>研究の背景：</a:t>
            </a:r>
            <a:r>
              <a:rPr lang="ja-JP" altLang="en-US" sz="3600" b="1" dirty="0"/>
              <a:t>出力変更による影響</a:t>
            </a:r>
            <a:endParaRPr sz="3600" dirty="0"/>
          </a:p>
        </p:txBody>
      </p:sp>
      <p:sp>
        <p:nvSpPr>
          <p:cNvPr id="216" name="Google Shape;216;p7"/>
          <p:cNvSpPr txBox="1"/>
          <p:nvPr/>
        </p:nvSpPr>
        <p:spPr>
          <a:xfrm>
            <a:off x="838198" y="4979644"/>
            <a:ext cx="9638488" cy="523220"/>
          </a:xfrm>
          <a:prstGeom prst="rect">
            <a:avLst/>
          </a:prstGeom>
          <a:solidFill>
            <a:srgbClr val="FFF2CC"/>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chemeClr val="dk1"/>
                </a:solidFill>
                <a:latin typeface="Arial"/>
                <a:ea typeface="Arial"/>
                <a:cs typeface="Arial"/>
                <a:sym typeface="Arial"/>
              </a:rPr>
              <a:t>“I was having some issues with getting zookeeper running, default log level being at ERROR meant that I didn‘t actually know whether the zk cluster was working or not. INFO is fairly noisy but might be best?”</a:t>
            </a:r>
            <a:endParaRPr sz="1400">
              <a:solidFill>
                <a:schemeClr val="dk1"/>
              </a:solidFill>
              <a:latin typeface="Arial"/>
              <a:ea typeface="Arial"/>
              <a:cs typeface="Arial"/>
              <a:sym typeface="Arial"/>
            </a:endParaRPr>
          </a:p>
        </p:txBody>
      </p:sp>
      <p:sp>
        <p:nvSpPr>
          <p:cNvPr id="217" name="Google Shape;217;p7"/>
          <p:cNvSpPr txBox="1"/>
          <p:nvPr/>
        </p:nvSpPr>
        <p:spPr>
          <a:xfrm>
            <a:off x="838198" y="1303765"/>
            <a:ext cx="10445887" cy="1354176"/>
          </a:xfrm>
          <a:prstGeom prst="rect">
            <a:avLst/>
          </a:prstGeom>
          <a:noFill/>
          <a:ln>
            <a:noFill/>
          </a:ln>
        </p:spPr>
        <p:txBody>
          <a:bodyPr spcFirstLastPara="1" wrap="square" lIns="91425" tIns="45700" rIns="91425" bIns="45700" anchor="t" anchorCtr="0">
            <a:spAutoFit/>
          </a:bodyPr>
          <a:lstStyle/>
          <a:p>
            <a:pPr marL="285750" marR="0" lvl="0" indent="-285750" rtl="0">
              <a:spcBef>
                <a:spcPts val="0"/>
              </a:spcBef>
              <a:spcAft>
                <a:spcPts val="600"/>
              </a:spcAft>
              <a:buClr>
                <a:schemeClr val="dk1"/>
              </a:buClr>
              <a:buSzPts val="1800"/>
              <a:buFont typeface="Arial"/>
              <a:buChar char="•"/>
            </a:pPr>
            <a:r>
              <a:rPr lang="ja-JP" sz="2400" dirty="0">
                <a:solidFill>
                  <a:schemeClr val="dk1"/>
                </a:solidFill>
                <a:latin typeface="游ゴシック Medium" panose="020B0500000000000000" pitchFamily="50" charset="-128"/>
                <a:ea typeface="游ゴシック Medium" panose="020B0500000000000000" pitchFamily="50" charset="-128"/>
                <a:sym typeface="Arial"/>
              </a:rPr>
              <a:t>閾値の変更に関するイシューはほとんど重要度がMajorに設定されている(約3/4)</a:t>
            </a:r>
            <a:endParaRPr sz="2400" dirty="0">
              <a:solidFill>
                <a:schemeClr val="dk1"/>
              </a:solidFill>
              <a:latin typeface="游ゴシック Medium" panose="020B0500000000000000" pitchFamily="50" charset="-128"/>
              <a:ea typeface="游ゴシック Medium" panose="020B0500000000000000" pitchFamily="50" charset="-128"/>
              <a:sym typeface="Arial"/>
            </a:endParaRPr>
          </a:p>
          <a:p>
            <a:pPr marL="285750" marR="0" lvl="0" indent="-285750" algn="l" rtl="0">
              <a:spcBef>
                <a:spcPts val="0"/>
              </a:spcBef>
              <a:spcAft>
                <a:spcPts val="600"/>
              </a:spcAft>
              <a:buClr>
                <a:schemeClr val="dk1"/>
              </a:buClr>
              <a:buSzPts val="1800"/>
              <a:buFont typeface="Arial"/>
              <a:buChar char="•"/>
            </a:pPr>
            <a:r>
              <a:rPr lang="ja-JP" sz="2400" dirty="0">
                <a:solidFill>
                  <a:schemeClr val="dk1"/>
                </a:solidFill>
                <a:latin typeface="游ゴシック Medium" panose="020B0500000000000000" pitchFamily="50" charset="-128"/>
                <a:ea typeface="游ゴシック Medium" panose="020B0500000000000000" pitchFamily="50" charset="-128"/>
                <a:sym typeface="Arial"/>
              </a:rPr>
              <a:t>閾値に関する変更は設定ファイルに関する変更の内2位を占める</a:t>
            </a:r>
            <a:endParaRPr lang="en-US" altLang="ja-JP" sz="2400" dirty="0">
              <a:solidFill>
                <a:schemeClr val="dk1"/>
              </a:solidFill>
              <a:latin typeface="游ゴシック Medium" panose="020B0500000000000000" pitchFamily="50" charset="-128"/>
              <a:ea typeface="游ゴシック Medium" panose="020B0500000000000000" pitchFamily="50" charset="-128"/>
              <a:sym typeface="Arial"/>
            </a:endParaRPr>
          </a:p>
        </p:txBody>
      </p:sp>
      <p:cxnSp>
        <p:nvCxnSpPr>
          <p:cNvPr id="218" name="Google Shape;218;p7"/>
          <p:cNvCxnSpPr/>
          <p:nvPr/>
        </p:nvCxnSpPr>
        <p:spPr>
          <a:xfrm>
            <a:off x="838200" y="6245157"/>
            <a:ext cx="10280515" cy="0"/>
          </a:xfrm>
          <a:prstGeom prst="straightConnector1">
            <a:avLst/>
          </a:prstGeom>
          <a:noFill/>
          <a:ln w="9525" cap="flat" cmpd="sng">
            <a:solidFill>
              <a:schemeClr val="accent1"/>
            </a:solidFill>
            <a:prstDash val="solid"/>
            <a:miter lim="800000"/>
            <a:headEnd type="none" w="sm" len="sm"/>
            <a:tailEnd type="none" w="sm" len="sm"/>
          </a:ln>
        </p:spPr>
      </p:cxnSp>
      <p:sp>
        <p:nvSpPr>
          <p:cNvPr id="219" name="Google Shape;219;p7"/>
          <p:cNvSpPr txBox="1"/>
          <p:nvPr/>
        </p:nvSpPr>
        <p:spPr>
          <a:xfrm>
            <a:off x="838199" y="6245157"/>
            <a:ext cx="9983561"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800" dirty="0">
                <a:solidFill>
                  <a:schemeClr val="dk1"/>
                </a:solidFill>
                <a:latin typeface="Arial"/>
                <a:ea typeface="Arial"/>
                <a:cs typeface="Arial"/>
                <a:sym typeface="Arial"/>
              </a:rPr>
              <a:t>*</a:t>
            </a:r>
            <a:r>
              <a:rPr lang="en-US" altLang="zh-CN" sz="1400" b="0" i="0" dirty="0">
                <a:solidFill>
                  <a:srgbClr val="333333"/>
                </a:solidFill>
                <a:effectLst/>
                <a:latin typeface="Arial" panose="020B0604020202020204" pitchFamily="34" charset="0"/>
              </a:rPr>
              <a:t> </a:t>
            </a:r>
            <a:r>
              <a:rPr lang="en-US" altLang="zh-CN" sz="800" b="0" i="0" dirty="0">
                <a:solidFill>
                  <a:srgbClr val="333333"/>
                </a:solidFill>
                <a:effectLst/>
                <a:latin typeface="Arial" panose="020B0604020202020204" pitchFamily="34" charset="0"/>
              </a:rPr>
              <a:t>C. </a:t>
            </a:r>
            <a:r>
              <a:rPr lang="en-US" altLang="zh-CN" sz="800" b="0" i="0" dirty="0" err="1">
                <a:solidFill>
                  <a:srgbClr val="333333"/>
                </a:solidFill>
                <a:effectLst/>
                <a:latin typeface="Arial" panose="020B0604020202020204" pitchFamily="34" charset="0"/>
              </a:rPr>
              <a:t>Zhi</a:t>
            </a:r>
            <a:r>
              <a:rPr lang="en-US" altLang="zh-CN" sz="800" b="0" i="0" dirty="0">
                <a:solidFill>
                  <a:srgbClr val="333333"/>
                </a:solidFill>
                <a:effectLst/>
                <a:latin typeface="Arial" panose="020B0604020202020204" pitchFamily="34" charset="0"/>
              </a:rPr>
              <a:t>, J. Yin, S. Deng, M. Ye, M. Fu and T. </a:t>
            </a:r>
            <a:r>
              <a:rPr lang="en-US" altLang="zh-CN" sz="800" b="0" i="0" dirty="0" err="1">
                <a:solidFill>
                  <a:srgbClr val="333333"/>
                </a:solidFill>
                <a:effectLst/>
                <a:latin typeface="Arial" panose="020B0604020202020204" pitchFamily="34" charset="0"/>
              </a:rPr>
              <a:t>Xie</a:t>
            </a:r>
            <a:r>
              <a:rPr lang="en-US" altLang="zh-CN" sz="800" b="0" i="0" dirty="0">
                <a:solidFill>
                  <a:srgbClr val="333333"/>
                </a:solidFill>
                <a:effectLst/>
                <a:latin typeface="Arial" panose="020B0604020202020204" pitchFamily="34" charset="0"/>
              </a:rPr>
              <a:t>, "An Exploratory Study of Logging Configuration Practice in Java," </a:t>
            </a:r>
            <a:r>
              <a:rPr lang="en-US" altLang="zh-CN" sz="800" b="0" i="1" dirty="0">
                <a:solidFill>
                  <a:srgbClr val="333333"/>
                </a:solidFill>
                <a:effectLst/>
                <a:latin typeface="Arial" panose="020B0604020202020204" pitchFamily="34" charset="0"/>
              </a:rPr>
              <a:t>2019 IEEE International Conference on Software Maintenance and Evolution (ICSME)</a:t>
            </a:r>
            <a:endParaRPr sz="800" dirty="0">
              <a:solidFill>
                <a:schemeClr val="dk1"/>
              </a:solidFill>
              <a:latin typeface="Arial"/>
              <a:ea typeface="Arial"/>
              <a:cs typeface="Arial"/>
              <a:sym typeface="Arial"/>
            </a:endParaRPr>
          </a:p>
        </p:txBody>
      </p:sp>
      <p:sp>
        <p:nvSpPr>
          <p:cNvPr id="220" name="Google Shape;220;p7"/>
          <p:cNvSpPr txBox="1"/>
          <p:nvPr/>
        </p:nvSpPr>
        <p:spPr>
          <a:xfrm>
            <a:off x="838198" y="4032473"/>
            <a:ext cx="9638488" cy="307777"/>
          </a:xfrm>
          <a:prstGeom prst="rect">
            <a:avLst/>
          </a:prstGeom>
          <a:solidFill>
            <a:srgbClr val="FFF2CC"/>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dirty="0">
                <a:solidFill>
                  <a:schemeClr val="dk1"/>
                </a:solidFill>
                <a:latin typeface="Arial"/>
                <a:ea typeface="Arial"/>
                <a:cs typeface="Arial"/>
                <a:sym typeface="Arial"/>
              </a:rPr>
              <a:t>“ZooKeeper WARN spits out lots of useless messages</a:t>
            </a:r>
            <a:endParaRPr sz="1400" dirty="0">
              <a:solidFill>
                <a:schemeClr val="dk1"/>
              </a:solidFill>
              <a:latin typeface="Arial"/>
              <a:ea typeface="Arial"/>
              <a:cs typeface="Arial"/>
              <a:sym typeface="Arial"/>
            </a:endParaRPr>
          </a:p>
        </p:txBody>
      </p:sp>
      <p:sp>
        <p:nvSpPr>
          <p:cNvPr id="221" name="Google Shape;221;p7"/>
          <p:cNvSpPr txBox="1"/>
          <p:nvPr/>
        </p:nvSpPr>
        <p:spPr>
          <a:xfrm>
            <a:off x="4606855" y="4352169"/>
            <a:ext cx="13716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b="1">
                <a:solidFill>
                  <a:schemeClr val="dk1"/>
                </a:solidFill>
                <a:latin typeface="Arial"/>
                <a:ea typeface="Arial"/>
                <a:cs typeface="Arial"/>
                <a:sym typeface="Arial"/>
              </a:rPr>
              <a:t>HBASE-1273</a:t>
            </a:r>
            <a:endParaRPr sz="1400" b="1">
              <a:solidFill>
                <a:schemeClr val="dk1"/>
              </a:solidFill>
              <a:latin typeface="Arial"/>
              <a:ea typeface="Arial"/>
              <a:cs typeface="Arial"/>
              <a:sym typeface="Arial"/>
            </a:endParaRPr>
          </a:p>
        </p:txBody>
      </p:sp>
      <p:sp>
        <p:nvSpPr>
          <p:cNvPr id="222" name="Google Shape;222;p7"/>
          <p:cNvSpPr txBox="1"/>
          <p:nvPr/>
        </p:nvSpPr>
        <p:spPr>
          <a:xfrm>
            <a:off x="4606855" y="5537868"/>
            <a:ext cx="13716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b="1">
                <a:solidFill>
                  <a:schemeClr val="dk1"/>
                </a:solidFill>
                <a:latin typeface="Arial"/>
                <a:ea typeface="Arial"/>
                <a:cs typeface="Arial"/>
                <a:sym typeface="Arial"/>
              </a:rPr>
              <a:t>HBASE-1572</a:t>
            </a:r>
            <a:endParaRPr sz="1400" b="1">
              <a:solidFill>
                <a:schemeClr val="dk1"/>
              </a:solidFill>
              <a:latin typeface="Arial"/>
              <a:ea typeface="Arial"/>
              <a:cs typeface="Arial"/>
              <a:sym typeface="Arial"/>
            </a:endParaRPr>
          </a:p>
        </p:txBody>
      </p:sp>
      <p:sp>
        <p:nvSpPr>
          <p:cNvPr id="3" name="吹き出し: 角を丸めた四角形 2">
            <a:extLst>
              <a:ext uri="{FF2B5EF4-FFF2-40B4-BE49-F238E27FC236}">
                <a16:creationId xmlns:a16="http://schemas.microsoft.com/office/drawing/2014/main" id="{55A82332-BEE2-E95D-B117-B694DC174D08}"/>
              </a:ext>
            </a:extLst>
          </p:cNvPr>
          <p:cNvSpPr/>
          <p:nvPr/>
        </p:nvSpPr>
        <p:spPr>
          <a:xfrm>
            <a:off x="6497424" y="4106682"/>
            <a:ext cx="3844855" cy="713114"/>
          </a:xfrm>
          <a:prstGeom prst="wedgeRoundRectCallout">
            <a:avLst>
              <a:gd name="adj1" fmla="val -35609"/>
              <a:gd name="adj2" fmla="val 8617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游ゴシック Medium" panose="020B0500000000000000" pitchFamily="50" charset="-128"/>
                <a:ea typeface="游ゴシック Medium" panose="020B0500000000000000" pitchFamily="50" charset="-128"/>
              </a:rPr>
              <a:t>閾値が高いせいで動作しているかどうかがわからない</a:t>
            </a:r>
          </a:p>
        </p:txBody>
      </p:sp>
      <p:sp>
        <p:nvSpPr>
          <p:cNvPr id="4" name="スライド番号プレースホルダー 3">
            <a:extLst>
              <a:ext uri="{FF2B5EF4-FFF2-40B4-BE49-F238E27FC236}">
                <a16:creationId xmlns:a16="http://schemas.microsoft.com/office/drawing/2014/main" id="{44438992-D2D6-4E0A-A8DD-EDE9BCD8AC0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6</a:t>
            </a:fld>
            <a:endParaRPr lang="ja-JP" altLang="en-US"/>
          </a:p>
        </p:txBody>
      </p:sp>
      <p:sp>
        <p:nvSpPr>
          <p:cNvPr id="5" name="テキスト ボックス 4">
            <a:extLst>
              <a:ext uri="{FF2B5EF4-FFF2-40B4-BE49-F238E27FC236}">
                <a16:creationId xmlns:a16="http://schemas.microsoft.com/office/drawing/2014/main" id="{AE818853-DBAB-4405-A683-659D66099C73}"/>
              </a:ext>
            </a:extLst>
          </p:cNvPr>
          <p:cNvSpPr txBox="1"/>
          <p:nvPr/>
        </p:nvSpPr>
        <p:spPr>
          <a:xfrm>
            <a:off x="838198" y="3214429"/>
            <a:ext cx="6495567" cy="461665"/>
          </a:xfrm>
          <a:prstGeom prst="rect">
            <a:avLst/>
          </a:prstGeom>
          <a:noFill/>
        </p:spPr>
        <p:txBody>
          <a:bodyPr wrap="square" rtlCol="0">
            <a:spAutoFit/>
          </a:bodyPr>
          <a:lstStyle/>
          <a:p>
            <a:r>
              <a:rPr lang="en-US" altLang="ja-JP" sz="2400" b="1" dirty="0">
                <a:solidFill>
                  <a:schemeClr val="dk1"/>
                </a:solidFill>
                <a:latin typeface="游ゴシック Medium" panose="020B0500000000000000" pitchFamily="50" charset="-128"/>
                <a:ea typeface="游ゴシック Medium" panose="020B0500000000000000" pitchFamily="50" charset="-128"/>
                <a:sym typeface="Arial"/>
              </a:rPr>
              <a:t>2</a:t>
            </a:r>
            <a:r>
              <a:rPr lang="ja-JP" altLang="en-US" sz="2400" b="1" dirty="0">
                <a:solidFill>
                  <a:schemeClr val="dk1"/>
                </a:solidFill>
                <a:latin typeface="游ゴシック Medium" panose="020B0500000000000000" pitchFamily="50" charset="-128"/>
                <a:ea typeface="游ゴシック Medium" panose="020B0500000000000000" pitchFamily="50" charset="-128"/>
                <a:sym typeface="Arial"/>
              </a:rPr>
              <a:t>回以上にわたって変更を行ったケース</a:t>
            </a:r>
            <a:endParaRPr lang="en-US" altLang="ja-JP" sz="2400" b="1" dirty="0">
              <a:solidFill>
                <a:schemeClr val="dk1"/>
              </a:solidFill>
              <a:latin typeface="游ゴシック Medium" panose="020B0500000000000000" pitchFamily="50" charset="-128"/>
              <a:ea typeface="游ゴシック Medium" panose="020B0500000000000000" pitchFamily="50" charset="-128"/>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EEC7DE08-1501-4DA6-A56D-DFA1EBB34DDE}"/>
              </a:ext>
            </a:extLst>
          </p:cNvPr>
          <p:cNvSpPr>
            <a:spLocks noGrp="1"/>
          </p:cNvSpPr>
          <p:nvPr>
            <p:ph type="body" idx="1"/>
          </p:nvPr>
        </p:nvSpPr>
        <p:spPr>
          <a:xfrm>
            <a:off x="838200" y="1758156"/>
            <a:ext cx="10515600" cy="4530725"/>
          </a:xfrm>
        </p:spPr>
        <p:txBody>
          <a:bodyPr>
            <a:normAutofit fontScale="92500" lnSpcReduction="10000"/>
          </a:bodyPr>
          <a:lstStyle/>
          <a:p>
            <a:r>
              <a:rPr lang="ja-JP" altLang="en-US" sz="3000" b="1" dirty="0">
                <a:latin typeface="游ゴシック Medium" panose="020B0500000000000000" pitchFamily="50" charset="-128"/>
                <a:ea typeface="游ゴシック Medium" panose="020B0500000000000000" pitchFamily="50" charset="-128"/>
              </a:rPr>
              <a:t>目標</a:t>
            </a:r>
            <a:endParaRPr lang="en-US" altLang="ja-JP" sz="3000" b="1" dirty="0">
              <a:latin typeface="游ゴシック Medium" panose="020B0500000000000000" pitchFamily="50" charset="-128"/>
              <a:ea typeface="游ゴシック Medium" panose="020B0500000000000000" pitchFamily="50" charset="-128"/>
            </a:endParaRPr>
          </a:p>
          <a:p>
            <a:pPr lvl="1"/>
            <a:r>
              <a:rPr lang="ja-JP" altLang="en-US" sz="2600" dirty="0">
                <a:latin typeface="游ゴシック Medium" panose="020B0500000000000000" pitchFamily="50" charset="-128"/>
                <a:ea typeface="游ゴシック Medium" panose="020B0500000000000000" pitchFamily="50" charset="-128"/>
              </a:rPr>
              <a:t>出力が頻繁に切り替わる原因を明らかにする</a:t>
            </a:r>
          </a:p>
          <a:p>
            <a:r>
              <a:rPr lang="ja-JP" altLang="en-US" sz="3000" b="1" dirty="0">
                <a:latin typeface="游ゴシック Medium" panose="020B0500000000000000" pitchFamily="50" charset="-128"/>
                <a:ea typeface="游ゴシック Medium" panose="020B0500000000000000" pitchFamily="50" charset="-128"/>
              </a:rPr>
              <a:t>目的</a:t>
            </a:r>
            <a:endParaRPr lang="en-US" altLang="ja-JP" sz="3000" b="1" dirty="0">
              <a:latin typeface="游ゴシック Medium" panose="020B0500000000000000" pitchFamily="50" charset="-128"/>
              <a:ea typeface="游ゴシック Medium" panose="020B0500000000000000" pitchFamily="50" charset="-128"/>
            </a:endParaRPr>
          </a:p>
          <a:p>
            <a:pPr lvl="1"/>
            <a:r>
              <a:rPr lang="ja-JP" altLang="en-US" sz="2600" dirty="0">
                <a:latin typeface="游ゴシック Medium" panose="020B0500000000000000" pitchFamily="50" charset="-128"/>
                <a:ea typeface="游ゴシック Medium" panose="020B0500000000000000" pitchFamily="50" charset="-128"/>
              </a:rPr>
              <a:t>ロギング設定を変更する際に注意すべき点や将来の再修正に</a:t>
            </a:r>
            <a:br>
              <a:rPr lang="en-US" altLang="ja-JP" sz="2600" dirty="0">
                <a:latin typeface="游ゴシック Medium" panose="020B0500000000000000" pitchFamily="50" charset="-128"/>
                <a:ea typeface="游ゴシック Medium" panose="020B0500000000000000" pitchFamily="50" charset="-128"/>
              </a:rPr>
            </a:br>
            <a:r>
              <a:rPr lang="ja-JP" altLang="en-US" sz="2600" dirty="0">
                <a:latin typeface="游ゴシック Medium" panose="020B0500000000000000" pitchFamily="50" charset="-128"/>
                <a:ea typeface="游ゴシック Medium" panose="020B0500000000000000" pitchFamily="50" charset="-128"/>
              </a:rPr>
              <a:t>つながる不吉な匂いを明らかにする</a:t>
            </a:r>
          </a:p>
          <a:p>
            <a:endParaRPr lang="ja-JP" altLang="en-US" dirty="0">
              <a:latin typeface="游ゴシック Medium" panose="020B0500000000000000" pitchFamily="50" charset="-128"/>
              <a:ea typeface="游ゴシック Medium" panose="020B0500000000000000" pitchFamily="50" charset="-128"/>
            </a:endParaRPr>
          </a:p>
          <a:p>
            <a:r>
              <a:rPr lang="ja-JP" altLang="en-US" sz="3000" b="1" dirty="0">
                <a:latin typeface="游ゴシック Medium" panose="020B0500000000000000" pitchFamily="50" charset="-128"/>
                <a:ea typeface="游ゴシック Medium" panose="020B0500000000000000" pitchFamily="50" charset="-128"/>
              </a:rPr>
              <a:t>調査対象</a:t>
            </a:r>
            <a:r>
              <a:rPr lang="ja-JP" altLang="en-US" sz="3000" dirty="0">
                <a:latin typeface="游ゴシック Medium" panose="020B0500000000000000" pitchFamily="50" charset="-128"/>
                <a:ea typeface="游ゴシック Medium" panose="020B0500000000000000" pitchFamily="50" charset="-128"/>
              </a:rPr>
              <a:t>：</a:t>
            </a:r>
            <a:r>
              <a:rPr lang="en-US" altLang="ja-JP" sz="3000" dirty="0">
                <a:latin typeface="游ゴシック Medium" panose="020B0500000000000000" pitchFamily="50" charset="-128"/>
                <a:ea typeface="游ゴシック Medium" panose="020B0500000000000000" pitchFamily="50" charset="-128"/>
              </a:rPr>
              <a:t>ActiveMQ</a:t>
            </a:r>
            <a:r>
              <a:rPr lang="ja-JP" altLang="en-US" sz="3000" dirty="0">
                <a:latin typeface="游ゴシック Medium" panose="020B0500000000000000" pitchFamily="50" charset="-128"/>
                <a:ea typeface="游ゴシック Medium" panose="020B0500000000000000" pitchFamily="50" charset="-128"/>
              </a:rPr>
              <a:t>に対して、先行研究のスクリプトを</a:t>
            </a:r>
            <a:br>
              <a:rPr lang="en-US" altLang="ja-JP" sz="3000" dirty="0">
                <a:latin typeface="游ゴシック Medium" panose="020B0500000000000000" pitchFamily="50" charset="-128"/>
                <a:ea typeface="游ゴシック Medium" panose="020B0500000000000000" pitchFamily="50" charset="-128"/>
              </a:rPr>
            </a:br>
            <a:r>
              <a:rPr lang="ja-JP" altLang="en-US" sz="3000" dirty="0">
                <a:latin typeface="游ゴシック Medium" panose="020B0500000000000000" pitchFamily="50" charset="-128"/>
                <a:ea typeface="游ゴシック Medium" panose="020B0500000000000000" pitchFamily="50" charset="-128"/>
              </a:rPr>
              <a:t>用いて検出された出力が頻繁に変更されるログ文</a:t>
            </a:r>
            <a:endParaRPr lang="en-US" altLang="ja-JP" sz="3000" dirty="0">
              <a:latin typeface="游ゴシック Medium" panose="020B0500000000000000" pitchFamily="50" charset="-128"/>
              <a:ea typeface="游ゴシック Medium" panose="020B0500000000000000" pitchFamily="50" charset="-128"/>
            </a:endParaRPr>
          </a:p>
          <a:p>
            <a:pPr lvl="1"/>
            <a:r>
              <a:rPr lang="ja-JP" altLang="en-US" sz="2600" dirty="0">
                <a:latin typeface="游ゴシック Medium" panose="020B0500000000000000" pitchFamily="50" charset="-128"/>
                <a:ea typeface="游ゴシック Medium" panose="020B0500000000000000" pitchFamily="50" charset="-128"/>
              </a:rPr>
              <a:t>対象のログ出力文が</a:t>
            </a:r>
            <a:r>
              <a:rPr lang="en-US" altLang="ja-JP" sz="2600" dirty="0">
                <a:latin typeface="游ゴシック Medium" panose="020B0500000000000000" pitchFamily="50" charset="-128"/>
                <a:ea typeface="游ゴシック Medium" panose="020B0500000000000000" pitchFamily="50" charset="-128"/>
              </a:rPr>
              <a:t>19</a:t>
            </a:r>
            <a:r>
              <a:rPr lang="ja-JP" altLang="en-US" sz="2600" dirty="0">
                <a:latin typeface="游ゴシック Medium" panose="020B0500000000000000" pitchFamily="50" charset="-128"/>
                <a:ea typeface="游ゴシック Medium" panose="020B0500000000000000" pitchFamily="50" charset="-128"/>
              </a:rPr>
              <a:t>個</a:t>
            </a:r>
          </a:p>
          <a:p>
            <a:pPr lvl="1"/>
            <a:r>
              <a:rPr lang="ja-JP" altLang="en-US" sz="2600" dirty="0">
                <a:latin typeface="游ゴシック Medium" panose="020B0500000000000000" pitchFamily="50" charset="-128"/>
                <a:ea typeface="游ゴシック Medium" panose="020B0500000000000000" pitchFamily="50" charset="-128"/>
              </a:rPr>
              <a:t>全体の変更回数は</a:t>
            </a:r>
            <a:r>
              <a:rPr lang="en-US" altLang="ja-JP" sz="2600" dirty="0">
                <a:latin typeface="游ゴシック Medium" panose="020B0500000000000000" pitchFamily="50" charset="-128"/>
                <a:ea typeface="游ゴシック Medium" panose="020B0500000000000000" pitchFamily="50" charset="-128"/>
              </a:rPr>
              <a:t>120</a:t>
            </a:r>
            <a:r>
              <a:rPr lang="ja-JP" altLang="en-US" sz="2600" dirty="0">
                <a:latin typeface="游ゴシック Medium" panose="020B0500000000000000" pitchFamily="50" charset="-128"/>
                <a:ea typeface="游ゴシック Medium" panose="020B0500000000000000" pitchFamily="50" charset="-128"/>
              </a:rPr>
              <a:t>回</a:t>
            </a:r>
          </a:p>
          <a:p>
            <a:pPr lvl="1"/>
            <a:r>
              <a:rPr lang="ja-JP" altLang="en-US" sz="2600" dirty="0">
                <a:latin typeface="游ゴシック Medium" panose="020B0500000000000000" pitchFamily="50" charset="-128"/>
                <a:ea typeface="游ゴシック Medium" panose="020B0500000000000000" pitchFamily="50" charset="-128"/>
              </a:rPr>
              <a:t>コミット単位の変更回数は</a:t>
            </a:r>
            <a:r>
              <a:rPr lang="en-US" altLang="ja-JP" sz="2600" dirty="0">
                <a:latin typeface="游ゴシック Medium" panose="020B0500000000000000" pitchFamily="50" charset="-128"/>
                <a:ea typeface="游ゴシック Medium" panose="020B0500000000000000" pitchFamily="50" charset="-128"/>
              </a:rPr>
              <a:t>45</a:t>
            </a:r>
            <a:r>
              <a:rPr lang="ja-JP" altLang="en-US" sz="2600" dirty="0">
                <a:latin typeface="游ゴシック Medium" panose="020B0500000000000000" pitchFamily="50" charset="-128"/>
                <a:ea typeface="游ゴシック Medium" panose="020B0500000000000000" pitchFamily="50" charset="-128"/>
              </a:rPr>
              <a:t>回</a:t>
            </a:r>
          </a:p>
          <a:p>
            <a:endParaRPr lang="zh-CN" altLang="en-US" dirty="0"/>
          </a:p>
        </p:txBody>
      </p:sp>
      <p:sp>
        <p:nvSpPr>
          <p:cNvPr id="4" name="タイトル 3">
            <a:extLst>
              <a:ext uri="{FF2B5EF4-FFF2-40B4-BE49-F238E27FC236}">
                <a16:creationId xmlns:a16="http://schemas.microsoft.com/office/drawing/2014/main" id="{4073039B-C992-4D8A-91D4-620CF2B7D4D5}"/>
              </a:ext>
            </a:extLst>
          </p:cNvPr>
          <p:cNvSpPr>
            <a:spLocks noGrp="1"/>
          </p:cNvSpPr>
          <p:nvPr>
            <p:ph type="title"/>
          </p:nvPr>
        </p:nvSpPr>
        <p:spPr/>
        <p:txBody>
          <a:bodyPr/>
          <a:lstStyle/>
          <a:p>
            <a:r>
              <a:rPr lang="ja-JP" altLang="en-US" sz="4400" b="1" dirty="0">
                <a:solidFill>
                  <a:schemeClr val="dk1"/>
                </a:solidFill>
                <a:latin typeface="Arial"/>
                <a:ea typeface="Arial"/>
                <a:cs typeface="Arial"/>
                <a:sym typeface="Arial"/>
              </a:rPr>
              <a:t>研究の概要</a:t>
            </a:r>
            <a:endParaRPr lang="zh-CN" altLang="en-US" dirty="0"/>
          </a:p>
        </p:txBody>
      </p:sp>
      <p:sp>
        <p:nvSpPr>
          <p:cNvPr id="2" name="スライド番号プレースホルダー 1">
            <a:extLst>
              <a:ext uri="{FF2B5EF4-FFF2-40B4-BE49-F238E27FC236}">
                <a16:creationId xmlns:a16="http://schemas.microsoft.com/office/drawing/2014/main" id="{52BC9B17-1116-414C-A00F-E3815C3504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7</a:t>
            </a:fld>
            <a:endParaRPr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5;p9">
            <a:extLst>
              <a:ext uri="{FF2B5EF4-FFF2-40B4-BE49-F238E27FC236}">
                <a16:creationId xmlns:a16="http://schemas.microsoft.com/office/drawing/2014/main" id="{21AE5365-0572-4852-BD2B-AAAC49AAF1CF}"/>
              </a:ext>
            </a:extLst>
          </p:cNvPr>
          <p:cNvSpPr txBox="1"/>
          <p:nvPr/>
        </p:nvSpPr>
        <p:spPr>
          <a:xfrm>
            <a:off x="838199" y="1182271"/>
            <a:ext cx="9278567" cy="3539390"/>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Font typeface="Arial" panose="020B0604020202020204" pitchFamily="34" charset="0"/>
              <a:buChar char="•"/>
            </a:pPr>
            <a:r>
              <a:rPr lang="en-US" altLang="ja-JP" sz="2800" dirty="0">
                <a:solidFill>
                  <a:schemeClr val="dk1"/>
                </a:solidFill>
                <a:latin typeface="游ゴシック Medium" panose="020B0500000000000000" pitchFamily="50" charset="-128"/>
                <a:ea typeface="游ゴシック Medium" panose="020B0500000000000000" pitchFamily="50" charset="-128"/>
              </a:rPr>
              <a:t>RQ1</a:t>
            </a:r>
            <a:r>
              <a:rPr lang="ja-JP" altLang="en-US" sz="2800" dirty="0">
                <a:solidFill>
                  <a:schemeClr val="dk1"/>
                </a:solidFill>
                <a:latin typeface="游ゴシック Medium" panose="020B0500000000000000" pitchFamily="50" charset="-128"/>
                <a:ea typeface="游ゴシック Medium" panose="020B0500000000000000" pitchFamily="50" charset="-128"/>
              </a:rPr>
              <a:t>：繰り返し出力が変更されるログ文の，ある変更から次の変更までの期間はどのようになっているか？</a:t>
            </a:r>
            <a:endParaRPr lang="en-US" altLang="ja-JP" sz="2800" dirty="0">
              <a:solidFill>
                <a:schemeClr val="dk1"/>
              </a:solidFill>
              <a:latin typeface="游ゴシック Medium" panose="020B0500000000000000" pitchFamily="50" charset="-128"/>
              <a:ea typeface="游ゴシック Medium" panose="020B0500000000000000" pitchFamily="50" charset="-128"/>
            </a:endParaRPr>
          </a:p>
          <a:p>
            <a:pPr marR="0" lvl="0" algn="just" rtl="0">
              <a:spcBef>
                <a:spcPts val="0"/>
              </a:spcBef>
              <a:spcAft>
                <a:spcPts val="0"/>
              </a:spcAft>
            </a:pPr>
            <a:endParaRPr lang="en-US" altLang="ja-JP" sz="2800" dirty="0">
              <a:solidFill>
                <a:schemeClr val="dk1"/>
              </a:solidFill>
              <a:latin typeface="游ゴシック Medium" panose="020B0500000000000000" pitchFamily="50" charset="-128"/>
              <a:ea typeface="游ゴシック Medium" panose="020B0500000000000000" pitchFamily="50" charset="-128"/>
            </a:endParaRPr>
          </a:p>
          <a:p>
            <a:pPr marL="285750" marR="0" lvl="0" indent="-285750" algn="just" rtl="0">
              <a:spcBef>
                <a:spcPts val="0"/>
              </a:spcBef>
              <a:spcAft>
                <a:spcPts val="0"/>
              </a:spcAft>
              <a:buFont typeface="Arial" panose="020B0604020202020204" pitchFamily="34" charset="0"/>
              <a:buChar char="•"/>
            </a:pPr>
            <a:r>
              <a:rPr lang="en-US" altLang="ja-JP" sz="2800" dirty="0">
                <a:solidFill>
                  <a:schemeClr val="dk1"/>
                </a:solidFill>
                <a:latin typeface="游ゴシック Medium" panose="020B0500000000000000" pitchFamily="50" charset="-128"/>
                <a:ea typeface="游ゴシック Medium" panose="020B0500000000000000" pitchFamily="50" charset="-128"/>
              </a:rPr>
              <a:t>RQ2: </a:t>
            </a:r>
            <a:r>
              <a:rPr lang="ja-JP" altLang="en-US" sz="2800" dirty="0">
                <a:solidFill>
                  <a:schemeClr val="dk1"/>
                </a:solidFill>
                <a:latin typeface="游ゴシック Medium" panose="020B0500000000000000" pitchFamily="50" charset="-128"/>
                <a:ea typeface="游ゴシック Medium" panose="020B0500000000000000" pitchFamily="50" charset="-128"/>
              </a:rPr>
              <a:t>繰り返し出力を変更したのは同じ開発者による</a:t>
            </a:r>
            <a:br>
              <a:rPr lang="en-US" altLang="ja-JP" sz="2800" dirty="0">
                <a:solidFill>
                  <a:schemeClr val="dk1"/>
                </a:solidFill>
                <a:latin typeface="游ゴシック Medium" panose="020B0500000000000000" pitchFamily="50" charset="-128"/>
                <a:ea typeface="游ゴシック Medium" panose="020B0500000000000000" pitchFamily="50" charset="-128"/>
              </a:rPr>
            </a:br>
            <a:r>
              <a:rPr lang="ja-JP" altLang="en-US" sz="2800" dirty="0">
                <a:solidFill>
                  <a:schemeClr val="dk1"/>
                </a:solidFill>
                <a:latin typeface="游ゴシック Medium" panose="020B0500000000000000" pitchFamily="50" charset="-128"/>
                <a:ea typeface="游ゴシック Medium" panose="020B0500000000000000" pitchFamily="50" charset="-128"/>
              </a:rPr>
              <a:t>ものか？</a:t>
            </a:r>
            <a:endParaRPr lang="en-US" altLang="ja-JP" sz="2800" dirty="0">
              <a:solidFill>
                <a:schemeClr val="dk1"/>
              </a:solidFill>
              <a:latin typeface="游ゴシック Medium" panose="020B0500000000000000" pitchFamily="50" charset="-128"/>
              <a:ea typeface="游ゴシック Medium" panose="020B0500000000000000" pitchFamily="50" charset="-128"/>
            </a:endParaRPr>
          </a:p>
          <a:p>
            <a:pPr marL="285750" marR="0" lvl="0" indent="-285750" algn="just" rtl="0">
              <a:spcBef>
                <a:spcPts val="0"/>
              </a:spcBef>
              <a:spcAft>
                <a:spcPts val="0"/>
              </a:spcAft>
              <a:buFont typeface="Arial" panose="020B0604020202020204" pitchFamily="34" charset="0"/>
              <a:buChar char="•"/>
            </a:pPr>
            <a:endParaRPr lang="en-US" altLang="ja-JP" sz="2800" dirty="0">
              <a:solidFill>
                <a:schemeClr val="dk1"/>
              </a:solidFill>
              <a:latin typeface="游ゴシック Medium" panose="020B0500000000000000" pitchFamily="50" charset="-128"/>
              <a:ea typeface="游ゴシック Medium" panose="020B0500000000000000" pitchFamily="50" charset="-128"/>
            </a:endParaRPr>
          </a:p>
          <a:p>
            <a:pPr marL="285750" marR="0" lvl="0" indent="-285750" algn="just" rtl="0">
              <a:spcBef>
                <a:spcPts val="0"/>
              </a:spcBef>
              <a:spcAft>
                <a:spcPts val="0"/>
              </a:spcAft>
              <a:buFont typeface="Arial" panose="020B0604020202020204" pitchFamily="34" charset="0"/>
              <a:buChar char="•"/>
            </a:pPr>
            <a:r>
              <a:rPr lang="en-US" altLang="ja-JP" sz="2800" dirty="0">
                <a:solidFill>
                  <a:schemeClr val="dk1"/>
                </a:solidFill>
                <a:latin typeface="游ゴシック Medium" panose="020B0500000000000000" pitchFamily="50" charset="-128"/>
                <a:ea typeface="游ゴシック Medium" panose="020B0500000000000000" pitchFamily="50" charset="-128"/>
              </a:rPr>
              <a:t>RQ3: </a:t>
            </a:r>
            <a:r>
              <a:rPr lang="ja-JP" altLang="en-US" sz="2800" dirty="0">
                <a:solidFill>
                  <a:schemeClr val="dk1"/>
                </a:solidFill>
                <a:latin typeface="游ゴシック Medium" panose="020B0500000000000000" pitchFamily="50" charset="-128"/>
                <a:ea typeface="游ゴシック Medium" panose="020B0500000000000000" pitchFamily="50" charset="-128"/>
              </a:rPr>
              <a:t>開発履歴の中で，繰り返し変更された出力は</a:t>
            </a:r>
            <a:br>
              <a:rPr lang="en-US" altLang="ja-JP" sz="2800" dirty="0">
                <a:solidFill>
                  <a:schemeClr val="dk1"/>
                </a:solidFill>
                <a:latin typeface="游ゴシック Medium" panose="020B0500000000000000" pitchFamily="50" charset="-128"/>
                <a:ea typeface="游ゴシック Medium" panose="020B0500000000000000" pitchFamily="50" charset="-128"/>
              </a:rPr>
            </a:br>
            <a:r>
              <a:rPr lang="ja-JP" altLang="en-US" sz="2800" dirty="0">
                <a:solidFill>
                  <a:schemeClr val="dk1"/>
                </a:solidFill>
                <a:latin typeface="游ゴシック Medium" panose="020B0500000000000000" pitchFamily="50" charset="-128"/>
                <a:ea typeface="游ゴシック Medium" panose="020B0500000000000000" pitchFamily="50" charset="-128"/>
              </a:rPr>
              <a:t>明示的に記録されているか？</a:t>
            </a:r>
            <a:endParaRPr lang="en-US" altLang="ja-JP" sz="2800" dirty="0">
              <a:solidFill>
                <a:schemeClr val="dk1"/>
              </a:solidFill>
              <a:latin typeface="游ゴシック Medium" panose="020B0500000000000000" pitchFamily="50" charset="-128"/>
              <a:ea typeface="游ゴシック Medium" panose="020B0500000000000000" pitchFamily="50" charset="-128"/>
            </a:endParaRPr>
          </a:p>
        </p:txBody>
      </p:sp>
      <p:sp>
        <p:nvSpPr>
          <p:cNvPr id="3" name="Google Shape;242;p9">
            <a:extLst>
              <a:ext uri="{FF2B5EF4-FFF2-40B4-BE49-F238E27FC236}">
                <a16:creationId xmlns:a16="http://schemas.microsoft.com/office/drawing/2014/main" id="{5D398283-73AE-4D3C-B6D8-46DFF8558B6A}"/>
              </a:ext>
            </a:extLst>
          </p:cNvPr>
          <p:cNvSpPr txBox="1"/>
          <p:nvPr/>
        </p:nvSpPr>
        <p:spPr>
          <a:xfrm>
            <a:off x="838200" y="128059"/>
            <a:ext cx="10515600" cy="105838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600"/>
              <a:buFont typeface="Arial"/>
              <a:buNone/>
            </a:pPr>
            <a:r>
              <a:rPr lang="ja-JP" altLang="en-US" sz="3600" b="1" dirty="0">
                <a:solidFill>
                  <a:schemeClr val="dk1"/>
                </a:solidFill>
                <a:latin typeface="Arial"/>
                <a:ea typeface="Arial"/>
                <a:cs typeface="Arial"/>
                <a:sym typeface="Arial"/>
              </a:rPr>
              <a:t>調査</a:t>
            </a:r>
            <a:endParaRPr sz="3600" dirty="0">
              <a:solidFill>
                <a:schemeClr val="dk1"/>
              </a:solidFill>
              <a:latin typeface="Arial"/>
              <a:ea typeface="Arial"/>
              <a:cs typeface="Arial"/>
              <a:sym typeface="Arial"/>
            </a:endParaRPr>
          </a:p>
        </p:txBody>
      </p:sp>
      <p:sp>
        <p:nvSpPr>
          <p:cNvPr id="2" name="スライド番号プレースホルダー 1">
            <a:extLst>
              <a:ext uri="{FF2B5EF4-FFF2-40B4-BE49-F238E27FC236}">
                <a16:creationId xmlns:a16="http://schemas.microsoft.com/office/drawing/2014/main" id="{56775B2A-26B8-4717-AB92-F2CC38A285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8</a:t>
            </a:fld>
            <a:endParaRPr lang="ja-JP" altLang="en-US"/>
          </a:p>
        </p:txBody>
      </p:sp>
    </p:spTree>
    <p:extLst>
      <p:ext uri="{BB962C8B-B14F-4D97-AF65-F5344CB8AC3E}">
        <p14:creationId xmlns:p14="http://schemas.microsoft.com/office/powerpoint/2010/main" val="2617878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2;p9">
            <a:extLst>
              <a:ext uri="{FF2B5EF4-FFF2-40B4-BE49-F238E27FC236}">
                <a16:creationId xmlns:a16="http://schemas.microsoft.com/office/drawing/2014/main" id="{21136BF8-9CCC-4173-A1B0-D31349A84906}"/>
              </a:ext>
            </a:extLst>
          </p:cNvPr>
          <p:cNvSpPr txBox="1"/>
          <p:nvPr/>
        </p:nvSpPr>
        <p:spPr>
          <a:xfrm>
            <a:off x="838200" y="300903"/>
            <a:ext cx="10815536" cy="1058386"/>
          </a:xfrm>
          <a:prstGeom prst="rect">
            <a:avLst/>
          </a:prstGeom>
          <a:noFill/>
          <a:ln>
            <a:noFill/>
          </a:ln>
        </p:spPr>
        <p:txBody>
          <a:bodyPr spcFirstLastPara="1" wrap="square" lIns="91425" tIns="45700" rIns="91425" bIns="45700" anchor="ctr" anchorCtr="0">
            <a:normAutofit/>
          </a:bodyPr>
          <a:lstStyle/>
          <a:p>
            <a:pPr>
              <a:lnSpc>
                <a:spcPct val="90000"/>
              </a:lnSpc>
              <a:buClr>
                <a:schemeClr val="dk1"/>
              </a:buClr>
              <a:buSzPts val="3600"/>
            </a:pPr>
            <a:r>
              <a:rPr lang="en-US" altLang="ja-JP" sz="3200" dirty="0">
                <a:solidFill>
                  <a:schemeClr val="dk1"/>
                </a:solidFill>
                <a:latin typeface="Arial"/>
                <a:ea typeface="Arial"/>
                <a:cs typeface="Arial"/>
                <a:sym typeface="Arial"/>
              </a:rPr>
              <a:t>RQ1</a:t>
            </a:r>
            <a:r>
              <a:rPr lang="ja-JP" altLang="en-US" sz="3200" dirty="0">
                <a:solidFill>
                  <a:schemeClr val="dk1"/>
                </a:solidFill>
                <a:latin typeface="Arial"/>
                <a:ea typeface="Arial"/>
                <a:cs typeface="Arial"/>
                <a:sym typeface="Arial"/>
              </a:rPr>
              <a:t>：</a:t>
            </a:r>
            <a:r>
              <a:rPr lang="ja-JP" altLang="en-US" sz="3200" dirty="0">
                <a:solidFill>
                  <a:schemeClr val="dk1"/>
                </a:solidFill>
              </a:rPr>
              <a:t>繰り返し出力が変更されるログ文の，ある変更から次の変更までの期間はどのようになっているか</a:t>
            </a:r>
            <a:endParaRPr lang="en-US" altLang="ja-JP" sz="3200" dirty="0">
              <a:solidFill>
                <a:schemeClr val="dk1"/>
              </a:solidFill>
            </a:endParaRPr>
          </a:p>
        </p:txBody>
      </p:sp>
      <p:sp>
        <p:nvSpPr>
          <p:cNvPr id="2" name="テキスト ボックス 1">
            <a:extLst>
              <a:ext uri="{FF2B5EF4-FFF2-40B4-BE49-F238E27FC236}">
                <a16:creationId xmlns:a16="http://schemas.microsoft.com/office/drawing/2014/main" id="{6148F803-6CD7-4B8F-B81E-F3D15ACF53CF}"/>
              </a:ext>
            </a:extLst>
          </p:cNvPr>
          <p:cNvSpPr txBox="1"/>
          <p:nvPr/>
        </p:nvSpPr>
        <p:spPr>
          <a:xfrm>
            <a:off x="7253416" y="1501525"/>
            <a:ext cx="4482791" cy="3539430"/>
          </a:xfrm>
          <a:prstGeom prst="rect">
            <a:avLst/>
          </a:prstGeom>
          <a:noFill/>
        </p:spPr>
        <p:txBody>
          <a:bodyPr wrap="square" rtlCol="0">
            <a:spAutoFit/>
          </a:bodyPr>
          <a:lstStyle/>
          <a:p>
            <a:pPr marL="285750" indent="-285750">
              <a:buFont typeface="Arial" panose="020B0604020202020204" pitchFamily="34" charset="0"/>
              <a:buChar char="•"/>
            </a:pPr>
            <a:r>
              <a:rPr lang="ja-JP" altLang="en-US" sz="2800" dirty="0">
                <a:latin typeface="游ゴシック Medium" panose="020B0500000000000000" pitchFamily="50" charset="-128"/>
                <a:ea typeface="游ゴシック Medium" panose="020B0500000000000000" pitchFamily="50" charset="-128"/>
              </a:rPr>
              <a:t>平均：</a:t>
            </a:r>
            <a:r>
              <a:rPr lang="en-US" altLang="ja-JP" sz="2800" dirty="0">
                <a:latin typeface="游ゴシック Medium" panose="020B0500000000000000" pitchFamily="50" charset="-128"/>
                <a:ea typeface="游ゴシック Medium" panose="020B0500000000000000" pitchFamily="50" charset="-128"/>
              </a:rPr>
              <a:t>93.5</a:t>
            </a:r>
            <a:r>
              <a:rPr lang="ja-JP" altLang="en-US" sz="2800" dirty="0">
                <a:latin typeface="游ゴシック Medium" panose="020B0500000000000000" pitchFamily="50" charset="-128"/>
                <a:ea typeface="游ゴシック Medium" panose="020B0500000000000000" pitchFamily="50" charset="-128"/>
              </a:rPr>
              <a:t>日</a:t>
            </a:r>
            <a:endParaRPr lang="en-US" altLang="ja-JP" sz="2800" dirty="0">
              <a:latin typeface="游ゴシック Medium" panose="020B0500000000000000" pitchFamily="50" charset="-128"/>
              <a:ea typeface="游ゴシック Medium" panose="020B0500000000000000" pitchFamily="50" charset="-128"/>
            </a:endParaRPr>
          </a:p>
          <a:p>
            <a:pPr marL="285750" indent="-285750">
              <a:buFont typeface="Arial" panose="020B0604020202020204" pitchFamily="34" charset="0"/>
              <a:buChar char="•"/>
            </a:pPr>
            <a:r>
              <a:rPr lang="ja-JP" altLang="en-US" sz="2800" dirty="0">
                <a:latin typeface="游ゴシック Medium" panose="020B0500000000000000" pitchFamily="50" charset="-128"/>
                <a:ea typeface="游ゴシック Medium" panose="020B0500000000000000" pitchFamily="50" charset="-128"/>
              </a:rPr>
              <a:t>二週間以内の変更：</a:t>
            </a:r>
            <a:r>
              <a:rPr lang="en-US" altLang="ja-JP" sz="2800" dirty="0">
                <a:latin typeface="游ゴシック Medium" panose="020B0500000000000000" pitchFamily="50" charset="-128"/>
                <a:ea typeface="游ゴシック Medium" panose="020B0500000000000000" pitchFamily="50" charset="-128"/>
              </a:rPr>
              <a:t>40%</a:t>
            </a:r>
          </a:p>
          <a:p>
            <a:pPr marL="285750" indent="-285750">
              <a:buFont typeface="Arial" panose="020B0604020202020204" pitchFamily="34" charset="0"/>
              <a:buChar char="•"/>
            </a:pPr>
            <a:r>
              <a:rPr lang="en-US" altLang="zh-CN" sz="2800" dirty="0">
                <a:latin typeface="游ゴシック Medium" panose="020B0500000000000000" pitchFamily="50" charset="-128"/>
                <a:ea typeface="游ゴシック Medium" panose="020B0500000000000000" pitchFamily="50" charset="-128"/>
              </a:rPr>
              <a:t>90%</a:t>
            </a:r>
            <a:r>
              <a:rPr lang="ja-JP" altLang="en-US" sz="2800" dirty="0">
                <a:latin typeface="游ゴシック Medium" panose="020B0500000000000000" pitchFamily="50" charset="-128"/>
                <a:ea typeface="游ゴシック Medium" panose="020B0500000000000000" pitchFamily="50" charset="-128"/>
              </a:rPr>
              <a:t>以上の変更は</a:t>
            </a:r>
            <a:r>
              <a:rPr lang="en-US" altLang="ja-JP" sz="2800" dirty="0">
                <a:latin typeface="游ゴシック Medium" panose="020B0500000000000000" pitchFamily="50" charset="-128"/>
                <a:ea typeface="游ゴシック Medium" panose="020B0500000000000000" pitchFamily="50" charset="-128"/>
              </a:rPr>
              <a:t>126</a:t>
            </a:r>
            <a:r>
              <a:rPr lang="ja-JP" altLang="en-US" sz="2800" dirty="0">
                <a:latin typeface="游ゴシック Medium" panose="020B0500000000000000" pitchFamily="50" charset="-128"/>
                <a:ea typeface="游ゴシック Medium" panose="020B0500000000000000" pitchFamily="50" charset="-128"/>
              </a:rPr>
              <a:t>日以内</a:t>
            </a:r>
            <a:endParaRPr lang="en-US" altLang="ja-JP" sz="2800" dirty="0">
              <a:latin typeface="游ゴシック Medium" panose="020B0500000000000000" pitchFamily="50" charset="-128"/>
              <a:ea typeface="游ゴシック Medium" panose="020B0500000000000000" pitchFamily="50" charset="-128"/>
            </a:endParaRPr>
          </a:p>
          <a:p>
            <a:pPr marL="285750" indent="-285750">
              <a:buFont typeface="Arial" panose="020B0604020202020204" pitchFamily="34" charset="0"/>
              <a:buChar char="•"/>
            </a:pPr>
            <a:endParaRPr lang="en-US" altLang="zh-CN" sz="2800" dirty="0">
              <a:latin typeface="游ゴシック Medium" panose="020B0500000000000000" pitchFamily="50" charset="-128"/>
              <a:ea typeface="游ゴシック Medium" panose="020B0500000000000000" pitchFamily="50" charset="-128"/>
            </a:endParaRPr>
          </a:p>
          <a:p>
            <a:pPr marL="285750" indent="-285750" algn="just">
              <a:buFont typeface="Arial" panose="020B0604020202020204" pitchFamily="34" charset="0"/>
              <a:buChar char="•"/>
            </a:pPr>
            <a:r>
              <a:rPr lang="ja-JP" altLang="en-US" sz="2800" dirty="0">
                <a:latin typeface="游ゴシック Medium" panose="020B0500000000000000" pitchFamily="50" charset="-128"/>
                <a:ea typeface="游ゴシック Medium" panose="020B0500000000000000" pitchFamily="50" charset="-128"/>
              </a:rPr>
              <a:t>一回のコミットで複数のログ文に対して変更が</a:t>
            </a:r>
            <a:br>
              <a:rPr lang="en-US" altLang="ja-JP" sz="2800" dirty="0">
                <a:latin typeface="游ゴシック Medium" panose="020B0500000000000000" pitchFamily="50" charset="-128"/>
                <a:ea typeface="游ゴシック Medium" panose="020B0500000000000000" pitchFamily="50" charset="-128"/>
              </a:rPr>
            </a:br>
            <a:r>
              <a:rPr lang="ja-JP" altLang="en-US" sz="2800" dirty="0">
                <a:latin typeface="游ゴシック Medium" panose="020B0500000000000000" pitchFamily="50" charset="-128"/>
                <a:ea typeface="游ゴシック Medium" panose="020B0500000000000000" pitchFamily="50" charset="-128"/>
              </a:rPr>
              <a:t>存在する</a:t>
            </a:r>
            <a:endParaRPr lang="zh-CN" altLang="en-US" sz="2800" dirty="0">
              <a:latin typeface="游ゴシック Medium" panose="020B0500000000000000" pitchFamily="50" charset="-128"/>
              <a:ea typeface="游ゴシック Medium" panose="020B0500000000000000" pitchFamily="50" charset="-128"/>
            </a:endParaRPr>
          </a:p>
        </p:txBody>
      </p:sp>
      <mc:AlternateContent xmlns:mc="http://schemas.openxmlformats.org/markup-compatibility/2006" xmlns:cx1="http://schemas.microsoft.com/office/drawing/2015/9/8/chartex">
        <mc:Choice Requires="cx1">
          <p:graphicFrame>
            <p:nvGraphicFramePr>
              <p:cNvPr id="8" name="グラフ 7">
                <a:extLst>
                  <a:ext uri="{FF2B5EF4-FFF2-40B4-BE49-F238E27FC236}">
                    <a16:creationId xmlns:a16="http://schemas.microsoft.com/office/drawing/2014/main" id="{688F457B-6D32-406C-8122-25D3CD0D3881}"/>
                  </a:ext>
                </a:extLst>
              </p:cNvPr>
              <p:cNvGraphicFramePr/>
              <p:nvPr>
                <p:extLst>
                  <p:ext uri="{D42A27DB-BD31-4B8C-83A1-F6EECF244321}">
                    <p14:modId xmlns:p14="http://schemas.microsoft.com/office/powerpoint/2010/main" val="3017781880"/>
                  </p:ext>
                </p:extLst>
              </p:nvPr>
            </p:nvGraphicFramePr>
            <p:xfrm>
              <a:off x="838200" y="1428558"/>
              <a:ext cx="6415216" cy="441618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8" name="グラフ 7">
                <a:extLst>
                  <a:ext uri="{FF2B5EF4-FFF2-40B4-BE49-F238E27FC236}">
                    <a16:creationId xmlns:a16="http://schemas.microsoft.com/office/drawing/2014/main" id="{688F457B-6D32-406C-8122-25D3CD0D3881}"/>
                  </a:ext>
                </a:extLst>
              </p:cNvPr>
              <p:cNvPicPr>
                <a:picLocks noGrp="1" noRot="1" noChangeAspect="1" noMove="1" noResize="1" noEditPoints="1" noAdjustHandles="1" noChangeArrowheads="1" noChangeShapeType="1"/>
              </p:cNvPicPr>
              <p:nvPr/>
            </p:nvPicPr>
            <p:blipFill>
              <a:blip r:embed="rId3"/>
              <a:stretch>
                <a:fillRect/>
              </a:stretch>
            </p:blipFill>
            <p:spPr>
              <a:xfrm>
                <a:off x="838200" y="1428558"/>
                <a:ext cx="6415216" cy="4416188"/>
              </a:xfrm>
              <a:prstGeom prst="rect">
                <a:avLst/>
              </a:prstGeom>
            </p:spPr>
          </p:pic>
        </mc:Fallback>
      </mc:AlternateContent>
      <p:sp>
        <p:nvSpPr>
          <p:cNvPr id="3" name="スライド番号プレースホルダー 2">
            <a:extLst>
              <a:ext uri="{FF2B5EF4-FFF2-40B4-BE49-F238E27FC236}">
                <a16:creationId xmlns:a16="http://schemas.microsoft.com/office/drawing/2014/main" id="{B8B263A8-ED79-4D4E-86B1-9B265C3BC4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9</a:t>
            </a:fld>
            <a:endParaRPr lang="ja-JP" altLang="en-US"/>
          </a:p>
        </p:txBody>
      </p:sp>
    </p:spTree>
    <p:extLst>
      <p:ext uri="{BB962C8B-B14F-4D97-AF65-F5344CB8AC3E}">
        <p14:creationId xmlns:p14="http://schemas.microsoft.com/office/powerpoint/2010/main" val="33576743"/>
      </p:ext>
    </p:extLst>
  </p:cSld>
  <p:clrMapOvr>
    <a:masterClrMapping/>
  </p:clrMapOvr>
</p:sld>
</file>

<file path=ppt/theme/theme1.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931</TotalTime>
  <Words>1967</Words>
  <Application>Microsoft Office PowerPoint</Application>
  <PresentationFormat>ワイド画面</PresentationFormat>
  <Paragraphs>272</Paragraphs>
  <Slides>20</Slides>
  <Notes>18</Notes>
  <HiddenSlides>7</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Quattrocento Sans</vt:lpstr>
      <vt:lpstr>等线</vt:lpstr>
      <vt:lpstr>游ゴシック</vt:lpstr>
      <vt:lpstr>Arial</vt:lpstr>
      <vt:lpstr>Tahoma</vt:lpstr>
      <vt:lpstr>游ゴシック Medium</vt:lpstr>
      <vt:lpstr>Office テーマ</vt:lpstr>
      <vt:lpstr>繰り返し出力が変更されるログ文 における管理状況の調査</vt:lpstr>
      <vt:lpstr>研究の背景：ロギングとその役割</vt:lpstr>
      <vt:lpstr>研究の背景：設定ファイルの仕組み</vt:lpstr>
      <vt:lpstr>研究の背景：関連研究</vt:lpstr>
      <vt:lpstr>研究の背景：先行研究の概要</vt:lpstr>
      <vt:lpstr>研究の背景：出力変更による影響</vt:lpstr>
      <vt:lpstr>研究の概要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まとめ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研究の背景：ロギングの流れ</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繰り返し出力が変更されるログ文における管理状況の調査</dc:title>
  <dc:creator>伊吹 祈梨</dc:creator>
  <cp:lastModifiedBy>ダイチ カシハラ</cp:lastModifiedBy>
  <cp:revision>19</cp:revision>
  <dcterms:created xsi:type="dcterms:W3CDTF">2022-12-12T21:14:56Z</dcterms:created>
  <dcterms:modified xsi:type="dcterms:W3CDTF">2023-02-08T05:42:18Z</dcterms:modified>
</cp:coreProperties>
</file>