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2" r:id="rId4"/>
  </p:sldMasterIdLst>
  <p:notesMasterIdLst>
    <p:notesMasterId r:id="rId35"/>
  </p:notesMasterIdLst>
  <p:sldIdLst>
    <p:sldId id="256" r:id="rId5"/>
    <p:sldId id="288" r:id="rId6"/>
    <p:sldId id="289" r:id="rId7"/>
    <p:sldId id="383" r:id="rId8"/>
    <p:sldId id="372" r:id="rId9"/>
    <p:sldId id="291" r:id="rId10"/>
    <p:sldId id="351" r:id="rId11"/>
    <p:sldId id="373" r:id="rId12"/>
    <p:sldId id="392" r:id="rId13"/>
    <p:sldId id="387" r:id="rId14"/>
    <p:sldId id="391" r:id="rId15"/>
    <p:sldId id="411" r:id="rId16"/>
    <p:sldId id="393" r:id="rId17"/>
    <p:sldId id="363" r:id="rId18"/>
    <p:sldId id="331" r:id="rId19"/>
    <p:sldId id="367" r:id="rId20"/>
    <p:sldId id="394" r:id="rId21"/>
    <p:sldId id="378" r:id="rId22"/>
    <p:sldId id="382" r:id="rId23"/>
    <p:sldId id="396" r:id="rId24"/>
    <p:sldId id="403" r:id="rId25"/>
    <p:sldId id="406" r:id="rId26"/>
    <p:sldId id="412" r:id="rId27"/>
    <p:sldId id="415" r:id="rId28"/>
    <p:sldId id="413" r:id="rId29"/>
    <p:sldId id="416" r:id="rId30"/>
    <p:sldId id="414" r:id="rId31"/>
    <p:sldId id="417" r:id="rId32"/>
    <p:sldId id="418" r:id="rId33"/>
    <p:sldId id="402" r:id="rId34"/>
  </p:sldIdLst>
  <p:sldSz cx="12192000" cy="6858000"/>
  <p:notesSz cx="9939338" cy="68056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itchFamily="34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itchFamily="34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itchFamily="34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itchFamily="34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itchFamily="34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ahoma" pitchFamily="34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ahoma" pitchFamily="34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ahoma" pitchFamily="34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ahoma" pitchFamily="34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北庄司　亮" initials="北庄司　亮" lastIdx="1" clrIdx="0">
    <p:extLst>
      <p:ext uri="{19B8F6BF-5375-455C-9EA6-DF929625EA0E}">
        <p15:presenceInfo xmlns:p15="http://schemas.microsoft.com/office/powerpoint/2012/main" userId="S::u060727e@ecs.osaka-u.ac.jp::bdc0e186-7ba9-4f8a-86db-fad5424a4f8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7853C-536D-4A76-A0AE-DD22124D55A5}" styleName="テーマ スタイル 1 - アクセント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75DCB02-9BB8-47FD-8907-85C794F793BA}" styleName="テーマ スタイル 1 - アクセント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7E9639D4-E3E2-4D34-9284-5A2195B3D0D7}" styleName="スタイル (淡色)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9D7B26C5-4107-4FEC-AEDC-1716B250A1EF}" styleName="スタイル (淡色)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5799" autoAdjust="0"/>
    <p:restoredTop sz="95313"/>
  </p:normalViewPr>
  <p:slideViewPr>
    <p:cSldViewPr snapToGrid="0" snapToObjects="1">
      <p:cViewPr varScale="1">
        <p:scale>
          <a:sx n="129" d="100"/>
          <a:sy n="129" d="100"/>
        </p:scale>
        <p:origin x="464" y="20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theme" Target="theme/theme1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7742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629278" y="0"/>
            <a:ext cx="4307742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8EAD03-41D3-AE4A-BAB5-B0B96A75C725}" type="datetimeFigureOut">
              <a:rPr kumimoji="1" lang="ja-JP" altLang="en-US" smtClean="0"/>
              <a:t>2023/2/27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927350" y="850900"/>
            <a:ext cx="4084638" cy="2297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94631" y="3275086"/>
            <a:ext cx="7950078" cy="267941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6464300"/>
            <a:ext cx="4307742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629278" y="6464300"/>
            <a:ext cx="4307742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E5D022-EA66-0142-A11A-3D5F777A7E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87160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15</a:t>
            </a:r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7E5D022-EA66-0142-A11A-3D5F777A7E0D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29605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20</a:t>
            </a:r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7E5D022-EA66-0142-A11A-3D5F777A7E0D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11241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30</a:t>
            </a:r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7E5D022-EA66-0142-A11A-3D5F777A7E0D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56917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20</a:t>
            </a:r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7E5D022-EA66-0142-A11A-3D5F777A7E0D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44015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50</a:t>
            </a:r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7E5D022-EA66-0142-A11A-3D5F777A7E0D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64454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20</a:t>
            </a:r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7E5D022-EA66-0142-A11A-3D5F777A7E0D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22438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40</a:t>
            </a:r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7E5D022-EA66-0142-A11A-3D5F777A7E0D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65651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1:15</a:t>
            </a:r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7E5D022-EA66-0142-A11A-3D5F777A7E0D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67947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466274-0ED7-4D85-9AD7-359B0047E11B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24761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1" name="Picture 19" descr="bottom_ba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597650"/>
            <a:ext cx="12192000" cy="260350"/>
          </a:xfrm>
          <a:prstGeom prst="rect">
            <a:avLst/>
          </a:prstGeom>
          <a:noFill/>
        </p:spPr>
      </p:pic>
      <p:sp>
        <p:nvSpPr>
          <p:cNvPr id="3079" name="Rectangle 7" descr="ban"/>
          <p:cNvSpPr>
            <a:spLocks noChangeArrowheads="1"/>
          </p:cNvSpPr>
          <p:nvPr/>
        </p:nvSpPr>
        <p:spPr bwMode="auto">
          <a:xfrm>
            <a:off x="0" y="1"/>
            <a:ext cx="12192000" cy="188913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 sz="240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484314"/>
            <a:ext cx="103632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573463"/>
            <a:ext cx="85344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3086" name="Line 14"/>
          <p:cNvSpPr>
            <a:spLocks noChangeShapeType="1"/>
          </p:cNvSpPr>
          <p:nvPr/>
        </p:nvSpPr>
        <p:spPr bwMode="auto">
          <a:xfrm>
            <a:off x="1775885" y="3213100"/>
            <a:ext cx="864023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 sz="2400"/>
          </a:p>
        </p:txBody>
      </p:sp>
      <p:sp>
        <p:nvSpPr>
          <p:cNvPr id="3093" name="Text Box 21"/>
          <p:cNvSpPr txBox="1">
            <a:spLocks noChangeArrowheads="1"/>
          </p:cNvSpPr>
          <p:nvPr/>
        </p:nvSpPr>
        <p:spPr bwMode="auto">
          <a:xfrm>
            <a:off x="603251" y="6640514"/>
            <a:ext cx="8287846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000">
                <a:solidFill>
                  <a:srgbClr val="DDDDDD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3095" name="Rectangle 23"/>
          <p:cNvSpPr>
            <a:spLocks noGrp="1" noChangeArrowheads="1"/>
          </p:cNvSpPr>
          <p:nvPr>
            <p:ph type="ftr" sz="quarter" idx="3"/>
          </p:nvPr>
        </p:nvSpPr>
        <p:spPr>
          <a:xfrm>
            <a:off x="3600451" y="6245225"/>
            <a:ext cx="4991100" cy="2794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コンピュータのしくみ</a:t>
            </a:r>
            <a:endParaRPr lang="en-US" altLang="ja-JP"/>
          </a:p>
        </p:txBody>
      </p:sp>
      <p:sp>
        <p:nvSpPr>
          <p:cNvPr id="3096" name="Rectangle 2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8737600" y="6245225"/>
            <a:ext cx="2844800" cy="2794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FA9946-39CA-4201-95E6-ED803B65F350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08559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コンピュータのしくみ</a:t>
            </a: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D4B1BB-CC31-4466-8D20-DB8CDA55D1CD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85777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コンピュータのしくみ</a:t>
            </a: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700C05-A331-4ABC-BD64-94401D814D23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15435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コンピュータのしくみ</a:t>
            </a: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06325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コンピュータのしくみ</a:t>
            </a: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913B5E-D961-41DE-BBB0-6E96BF638B47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3809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コンピュータのしくみ</a:t>
            </a:r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EB35D8-484E-4EBA-BCFF-44E4FD2D4937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74486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コンピュータのしくみ</a:t>
            </a:r>
            <a:endParaRPr lang="en-US" altLang="ja-JP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D25DB7-2C8C-4929-B2A1-5F59FC4BB087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24406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コンピュータのしくみ</a:t>
            </a:r>
            <a:endParaRPr lang="en-US" altLang="ja-JP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884F58-92E9-475B-A17B-82F418F27307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1776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コンピュータのしくみ</a:t>
            </a:r>
            <a:endParaRPr lang="en-US" altLang="ja-JP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7B1A55-2728-4ACE-9CB0-EBAA801FBF8F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88049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コンピュータのしくみ</a:t>
            </a:r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FF7A2E-6C18-485D-8E0D-228A15F76391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28554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コンピュータのしくみ</a:t>
            </a:r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BE538B-CBDB-42C1-AF1E-013E5A4EB539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61957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8" name="Picture 14" descr="bottom_ban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6597650"/>
            <a:ext cx="12192000" cy="26035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57984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31" name="Rectangle 7" descr="ban"/>
          <p:cNvSpPr>
            <a:spLocks noChangeArrowheads="1"/>
          </p:cNvSpPr>
          <p:nvPr/>
        </p:nvSpPr>
        <p:spPr bwMode="auto">
          <a:xfrm>
            <a:off x="0" y="1"/>
            <a:ext cx="12192000" cy="188913"/>
          </a:xfrm>
          <a:prstGeom prst="rect">
            <a:avLst/>
          </a:prstGeom>
          <a:blipFill dpi="0" rotWithShape="1">
            <a:blip r:embed="rId14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 sz="2400"/>
          </a:p>
        </p:txBody>
      </p:sp>
      <p:sp>
        <p:nvSpPr>
          <p:cNvPr id="1036" name="Line 12"/>
          <p:cNvSpPr>
            <a:spLocks noChangeShapeType="1"/>
          </p:cNvSpPr>
          <p:nvPr/>
        </p:nvSpPr>
        <p:spPr bwMode="auto">
          <a:xfrm>
            <a:off x="624418" y="1484313"/>
            <a:ext cx="1094316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 sz="2400"/>
          </a:p>
        </p:txBody>
      </p:sp>
      <p:sp>
        <p:nvSpPr>
          <p:cNvPr id="1045" name="Rectangle 2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745134" y="6596064"/>
            <a:ext cx="1919817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46" name="Rectangle 2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07685" y="6310314"/>
            <a:ext cx="7776633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r>
              <a:rPr lang="ja-JP" altLang="en-US"/>
              <a:t>コンピュータのしくみ</a:t>
            </a:r>
            <a:endParaRPr lang="en-US" altLang="ja-JP"/>
          </a:p>
        </p:txBody>
      </p:sp>
      <p:sp>
        <p:nvSpPr>
          <p:cNvPr id="1047" name="Rectangle 2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0130367" y="6308726"/>
            <a:ext cx="1534584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6195263B-2BD8-4C58-AEC2-2E9988DA8798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1048" name="Text Box 24"/>
          <p:cNvSpPr txBox="1">
            <a:spLocks noChangeArrowheads="1"/>
          </p:cNvSpPr>
          <p:nvPr/>
        </p:nvSpPr>
        <p:spPr bwMode="auto">
          <a:xfrm>
            <a:off x="446617" y="6640514"/>
            <a:ext cx="6353021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000">
                <a:solidFill>
                  <a:srgbClr val="DDDDDD"/>
                </a:solidFill>
              </a:rPr>
              <a:t>Department of Computer Science, Graduate School of Information Science and Technology, Osaka University</a:t>
            </a:r>
          </a:p>
        </p:txBody>
      </p:sp>
    </p:spTree>
    <p:extLst>
      <p:ext uri="{BB962C8B-B14F-4D97-AF65-F5344CB8AC3E}">
        <p14:creationId xmlns:p14="http://schemas.microsoft.com/office/powerpoint/2010/main" val="1381816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hf hdr="0" ft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emf"/><Relationship Id="rId4" Type="http://schemas.openxmlformats.org/officeDocument/2006/relationships/image" Target="../media/image6.e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E70946-21B3-4247-B032-C10227DC29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8147" y="1345418"/>
            <a:ext cx="11655706" cy="1470025"/>
          </a:xfrm>
        </p:spPr>
        <p:txBody>
          <a:bodyPr/>
          <a:lstStyle/>
          <a:p>
            <a:r>
              <a:rPr lang="ja-JP" altLang="en-US" b="0" i="0">
                <a:solidFill>
                  <a:schemeClr val="tx1"/>
                </a:solidFill>
                <a:effectLst/>
                <a:latin typeface="NotoSansJP"/>
              </a:rPr>
              <a:t>入力コードに応じた模範解答を提示する</a:t>
            </a:r>
            <a:br>
              <a:rPr lang="en-US" altLang="ja-JP" b="0" i="0" dirty="0">
                <a:solidFill>
                  <a:schemeClr val="tx1"/>
                </a:solidFill>
                <a:effectLst/>
                <a:latin typeface="NotoSansJP"/>
              </a:rPr>
            </a:br>
            <a:r>
              <a:rPr lang="ja-JP" altLang="en-US" b="0" i="0">
                <a:solidFill>
                  <a:schemeClr val="tx1"/>
                </a:solidFill>
                <a:effectLst/>
                <a:latin typeface="NotoSansJP"/>
              </a:rPr>
              <a:t>プログラミング学習支援システムの構築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763547A-3965-6040-9E9C-78CE2CBC01B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ja-JP" altLang="en-US"/>
              <a:t>発表　北庄司亮</a:t>
            </a:r>
            <a:endParaRPr lang="en-US" altLang="ja-JP" dirty="0"/>
          </a:p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06737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1583A8E-62B6-B2F8-1ED5-A0C869B90C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模範解答群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9D0B7A9-9DBA-7869-DFD5-D3EA5199D1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ja-JP" altLang="en-US"/>
              <a:t>解答コードのうち問題を解決し，</a:t>
            </a:r>
            <a:r>
              <a:rPr lang="en-US" altLang="ja-JP" dirty="0"/>
              <a:t>3</a:t>
            </a:r>
            <a:r>
              <a:rPr lang="ja-JP" altLang="en-US"/>
              <a:t>つの指標が全て中央値以下</a:t>
            </a:r>
            <a:endParaRPr lang="en-US" altLang="ja-JP" dirty="0"/>
          </a:p>
          <a:p>
            <a:r>
              <a:rPr lang="ja-JP" altLang="en-US"/>
              <a:t>行数</a:t>
            </a:r>
            <a:endParaRPr lang="en-US" altLang="ja-JP" dirty="0"/>
          </a:p>
          <a:p>
            <a:r>
              <a:rPr lang="ja-JP" altLang="en-US"/>
              <a:t>計算速度</a:t>
            </a:r>
            <a:endParaRPr lang="en-US" altLang="ja-JP" dirty="0"/>
          </a:p>
          <a:p>
            <a:r>
              <a:rPr lang="en-US" altLang="ja-JP" dirty="0"/>
              <a:t>Cyclomatic complexity(CC)[2]</a:t>
            </a:r>
          </a:p>
          <a:p>
            <a:pPr lvl="1"/>
            <a:r>
              <a:rPr lang="ja-JP" altLang="en-US"/>
              <a:t>プログラムの複雑度に関する指標，小さい方が良い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/>
              <a:t>これらの条件によりソースコードの品質を保つ</a:t>
            </a:r>
            <a:endParaRPr lang="en-US" altLang="ja-JP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392007E-A894-AEDE-4EF3-EA2707363255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9745134" y="6596064"/>
            <a:ext cx="1919817" cy="261937"/>
          </a:xfrm>
        </p:spPr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AE987BF-D452-7728-21E7-B07D5E86EE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10</a:t>
            </a:fld>
            <a:endParaRPr lang="en-US" altLang="ja-JP"/>
          </a:p>
        </p:txBody>
      </p:sp>
      <p:sp>
        <p:nvSpPr>
          <p:cNvPr id="6" name="テキスト ボックス 4">
            <a:extLst>
              <a:ext uri="{FF2B5EF4-FFF2-40B4-BE49-F238E27FC236}">
                <a16:creationId xmlns:a16="http://schemas.microsoft.com/office/drawing/2014/main" id="{06263C6B-699A-6CC4-3C81-1D99976182F5}"/>
              </a:ext>
            </a:extLst>
          </p:cNvPr>
          <p:cNvSpPr txBox="1">
            <a:spLocks/>
          </p:cNvSpPr>
          <p:nvPr/>
        </p:nvSpPr>
        <p:spPr bwMode="auto">
          <a:xfrm>
            <a:off x="2145241" y="6336979"/>
            <a:ext cx="7901518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sz="1400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9pPr>
          </a:lstStyle>
          <a:p>
            <a:r>
              <a:rPr lang="ja-JP" altLang="en-US" sz="900"/>
              <a:t> </a:t>
            </a:r>
            <a:r>
              <a:rPr lang="en-US" altLang="ja-JP" sz="900" dirty="0"/>
              <a:t>[2]</a:t>
            </a:r>
            <a:r>
              <a:rPr lang="ja-JP" altLang="en-US" sz="900"/>
              <a:t> </a:t>
            </a:r>
            <a:r>
              <a:rPr lang="en-US" altLang="ja-JP" sz="900" dirty="0" err="1"/>
              <a:t>McCABE</a:t>
            </a:r>
            <a:r>
              <a:rPr lang="en-US" altLang="ja-JP" sz="900" dirty="0"/>
              <a:t>, T.J.: ‘A complexity measure’, IEEE Transactions on Software Engineering, 1976, 2, (4). pp. 308 - 320</a:t>
            </a:r>
          </a:p>
        </p:txBody>
      </p:sp>
    </p:spTree>
    <p:extLst>
      <p:ext uri="{BB962C8B-B14F-4D97-AF65-F5344CB8AC3E}">
        <p14:creationId xmlns:p14="http://schemas.microsoft.com/office/powerpoint/2010/main" val="26849836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92D104E-635B-8B68-6F8E-18387CC86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Step1</a:t>
            </a:r>
            <a:endParaRPr kumimoji="1" lang="ja-JP" altLang="en-US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186B5A-0888-E059-C771-AAAA2B104D07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9745134" y="6596064"/>
            <a:ext cx="1919817" cy="261937"/>
          </a:xfrm>
        </p:spPr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9D7EC5D-E8C5-0BC1-7001-093B59FEE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11</a:t>
            </a:fld>
            <a:endParaRPr lang="en-US" altLang="ja-JP"/>
          </a:p>
        </p:txBody>
      </p:sp>
      <p:sp>
        <p:nvSpPr>
          <p:cNvPr id="6" name="フローチャート: 処理 5">
            <a:extLst>
              <a:ext uri="{FF2B5EF4-FFF2-40B4-BE49-F238E27FC236}">
                <a16:creationId xmlns:a16="http://schemas.microsoft.com/office/drawing/2014/main" id="{6BD3901F-5D5E-9B04-77A9-98D70EA6F692}"/>
              </a:ext>
            </a:extLst>
          </p:cNvPr>
          <p:cNvSpPr/>
          <p:nvPr/>
        </p:nvSpPr>
        <p:spPr>
          <a:xfrm>
            <a:off x="4610483" y="3370066"/>
            <a:ext cx="2829199" cy="1272210"/>
          </a:xfrm>
          <a:prstGeom prst="flowChartProcess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/>
              <a:t>類似コード探索</a:t>
            </a:r>
            <a:endParaRPr kumimoji="1" lang="ja-JP" altLang="en-US" dirty="0"/>
          </a:p>
        </p:txBody>
      </p:sp>
      <p:sp>
        <p:nvSpPr>
          <p:cNvPr id="7" name="フローチャート: 処理 6">
            <a:extLst>
              <a:ext uri="{FF2B5EF4-FFF2-40B4-BE49-F238E27FC236}">
                <a16:creationId xmlns:a16="http://schemas.microsoft.com/office/drawing/2014/main" id="{CEFFEBF7-D1E1-A91A-7A62-ABEB410C00CF}"/>
              </a:ext>
            </a:extLst>
          </p:cNvPr>
          <p:cNvSpPr/>
          <p:nvPr/>
        </p:nvSpPr>
        <p:spPr>
          <a:xfrm>
            <a:off x="8870167" y="3120532"/>
            <a:ext cx="2411735" cy="1521744"/>
          </a:xfrm>
          <a:prstGeom prst="flowChartProcess">
            <a:avLst/>
          </a:prstGeom>
          <a:ln>
            <a:solidFill>
              <a:schemeClr val="tx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>
                <a:solidFill>
                  <a:schemeClr val="tx1"/>
                </a:solidFill>
              </a:rPr>
              <a:t>入力コードと</a:t>
            </a:r>
            <a:endParaRPr lang="en-US" altLang="ja-JP" dirty="0">
              <a:solidFill>
                <a:schemeClr val="tx1"/>
              </a:solidFill>
            </a:endParaRPr>
          </a:p>
          <a:p>
            <a:pPr algn="ctr"/>
            <a:r>
              <a:rPr lang="ja-JP" altLang="en-US">
                <a:solidFill>
                  <a:schemeClr val="tx1"/>
                </a:solidFill>
              </a:rPr>
              <a:t>模範解答の要約</a:t>
            </a:r>
            <a:endParaRPr lang="en-US" altLang="ja-JP" dirty="0">
              <a:solidFill>
                <a:schemeClr val="tx1"/>
              </a:solidFill>
            </a:endParaRPr>
          </a:p>
        </p:txBody>
      </p:sp>
      <p:cxnSp>
        <p:nvCxnSpPr>
          <p:cNvPr id="8" name="直線矢印コネクタ 7">
            <a:extLst>
              <a:ext uri="{FF2B5EF4-FFF2-40B4-BE49-F238E27FC236}">
                <a16:creationId xmlns:a16="http://schemas.microsoft.com/office/drawing/2014/main" id="{106BA962-64FC-1BD5-0551-D533F2CD75C3}"/>
              </a:ext>
            </a:extLst>
          </p:cNvPr>
          <p:cNvCxnSpPr>
            <a:cxnSpLocks/>
            <a:stCxn id="35" idx="2"/>
          </p:cNvCxnSpPr>
          <p:nvPr/>
        </p:nvCxnSpPr>
        <p:spPr>
          <a:xfrm>
            <a:off x="2044332" y="2581680"/>
            <a:ext cx="0" cy="778335"/>
          </a:xfrm>
          <a:prstGeom prst="straightConnector1">
            <a:avLst/>
          </a:prstGeom>
          <a:ln w="47625">
            <a:solidFill>
              <a:schemeClr val="tx2">
                <a:lumMod val="85000"/>
                <a:lumOff val="1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矢印コネクタ 8">
            <a:extLst>
              <a:ext uri="{FF2B5EF4-FFF2-40B4-BE49-F238E27FC236}">
                <a16:creationId xmlns:a16="http://schemas.microsoft.com/office/drawing/2014/main" id="{DF2E3B99-9AB5-ABD9-0191-7A197031567B}"/>
              </a:ext>
            </a:extLst>
          </p:cNvPr>
          <p:cNvCxnSpPr>
            <a:cxnSpLocks/>
          </p:cNvCxnSpPr>
          <p:nvPr/>
        </p:nvCxnSpPr>
        <p:spPr>
          <a:xfrm flipV="1">
            <a:off x="2962780" y="3861161"/>
            <a:ext cx="1647703" cy="1"/>
          </a:xfrm>
          <a:prstGeom prst="straightConnector1">
            <a:avLst/>
          </a:prstGeom>
          <a:ln w="4762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矢印コネクタ 9">
            <a:extLst>
              <a:ext uri="{FF2B5EF4-FFF2-40B4-BE49-F238E27FC236}">
                <a16:creationId xmlns:a16="http://schemas.microsoft.com/office/drawing/2014/main" id="{30DCC5EE-E6D5-0DA6-618C-BC90BBC00C12}"/>
              </a:ext>
            </a:extLst>
          </p:cNvPr>
          <p:cNvCxnSpPr>
            <a:cxnSpLocks/>
            <a:endCxn id="7" idx="1"/>
          </p:cNvCxnSpPr>
          <p:nvPr/>
        </p:nvCxnSpPr>
        <p:spPr>
          <a:xfrm>
            <a:off x="7439682" y="3880982"/>
            <a:ext cx="1430485" cy="422"/>
          </a:xfrm>
          <a:prstGeom prst="straightConnector1">
            <a:avLst/>
          </a:prstGeom>
          <a:ln w="476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矢印コネクタ 10">
            <a:extLst>
              <a:ext uri="{FF2B5EF4-FFF2-40B4-BE49-F238E27FC236}">
                <a16:creationId xmlns:a16="http://schemas.microsoft.com/office/drawing/2014/main" id="{CF36D6FF-EF31-C682-1E5E-AC50EA65FCBC}"/>
              </a:ext>
            </a:extLst>
          </p:cNvPr>
          <p:cNvCxnSpPr>
            <a:cxnSpLocks/>
            <a:stCxn id="24" idx="2"/>
            <a:endCxn id="6" idx="0"/>
          </p:cNvCxnSpPr>
          <p:nvPr/>
        </p:nvCxnSpPr>
        <p:spPr>
          <a:xfrm>
            <a:off x="6009538" y="3041445"/>
            <a:ext cx="15545" cy="328621"/>
          </a:xfrm>
          <a:prstGeom prst="straightConnector1">
            <a:avLst/>
          </a:prstGeom>
          <a:ln w="47625">
            <a:solidFill>
              <a:schemeClr val="tx2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矢印コネクタ 11">
            <a:extLst>
              <a:ext uri="{FF2B5EF4-FFF2-40B4-BE49-F238E27FC236}">
                <a16:creationId xmlns:a16="http://schemas.microsoft.com/office/drawing/2014/main" id="{5700CC11-E940-5942-C25C-1CDBFFC525BD}"/>
              </a:ext>
            </a:extLst>
          </p:cNvPr>
          <p:cNvCxnSpPr>
            <a:cxnSpLocks/>
            <a:stCxn id="7" idx="2"/>
          </p:cNvCxnSpPr>
          <p:nvPr/>
        </p:nvCxnSpPr>
        <p:spPr>
          <a:xfrm flipH="1">
            <a:off x="10076034" y="4642276"/>
            <a:ext cx="1" cy="885374"/>
          </a:xfrm>
          <a:prstGeom prst="straightConnector1">
            <a:avLst/>
          </a:prstGeom>
          <a:ln w="476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フローチャート: 書類 14">
            <a:extLst>
              <a:ext uri="{FF2B5EF4-FFF2-40B4-BE49-F238E27FC236}">
                <a16:creationId xmlns:a16="http://schemas.microsoft.com/office/drawing/2014/main" id="{1348BDF3-AF40-C44B-51DB-6230765CE6BA}"/>
              </a:ext>
            </a:extLst>
          </p:cNvPr>
          <p:cNvSpPr/>
          <p:nvPr/>
        </p:nvSpPr>
        <p:spPr>
          <a:xfrm>
            <a:off x="3284071" y="3998756"/>
            <a:ext cx="1028216" cy="934837"/>
          </a:xfrm>
          <a:prstGeom prst="flowChartDocumen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800" dirty="0"/>
              <a:t>入力コード</a:t>
            </a:r>
          </a:p>
        </p:txBody>
      </p:sp>
      <p:sp>
        <p:nvSpPr>
          <p:cNvPr id="16" name="フローチャート: 書類 15">
            <a:extLst>
              <a:ext uri="{FF2B5EF4-FFF2-40B4-BE49-F238E27FC236}">
                <a16:creationId xmlns:a16="http://schemas.microsoft.com/office/drawing/2014/main" id="{FCE7524E-84E3-F21A-F0B5-0D23B5C7B6C3}"/>
              </a:ext>
            </a:extLst>
          </p:cNvPr>
          <p:cNvSpPr/>
          <p:nvPr/>
        </p:nvSpPr>
        <p:spPr>
          <a:xfrm>
            <a:off x="7636306" y="4037321"/>
            <a:ext cx="1028216" cy="934837"/>
          </a:xfrm>
          <a:prstGeom prst="flowChartDocumen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800" dirty="0"/>
              <a:t>入力コード</a:t>
            </a:r>
          </a:p>
        </p:txBody>
      </p:sp>
      <p:sp>
        <p:nvSpPr>
          <p:cNvPr id="17" name="フローチャート: 書類 16">
            <a:extLst>
              <a:ext uri="{FF2B5EF4-FFF2-40B4-BE49-F238E27FC236}">
                <a16:creationId xmlns:a16="http://schemas.microsoft.com/office/drawing/2014/main" id="{F26B969F-7CF6-0BA8-2F20-732901252137}"/>
              </a:ext>
            </a:extLst>
          </p:cNvPr>
          <p:cNvSpPr/>
          <p:nvPr/>
        </p:nvSpPr>
        <p:spPr>
          <a:xfrm>
            <a:off x="7561141" y="2752736"/>
            <a:ext cx="1028216" cy="934837"/>
          </a:xfrm>
          <a:prstGeom prst="flowChartDocumen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800"/>
              <a:t>模範</a:t>
            </a:r>
            <a:endParaRPr kumimoji="1" lang="en-US" altLang="ja-JP" sz="1800" dirty="0"/>
          </a:p>
          <a:p>
            <a:pPr algn="ctr"/>
            <a:r>
              <a:rPr kumimoji="1" lang="ja-JP" altLang="en-US" sz="1800"/>
              <a:t>解答</a:t>
            </a:r>
            <a:endParaRPr kumimoji="1" lang="ja-JP" altLang="en-US" sz="1800" dirty="0"/>
          </a:p>
        </p:txBody>
      </p:sp>
      <p:sp>
        <p:nvSpPr>
          <p:cNvPr id="18" name="フローチャート: データ 17">
            <a:extLst>
              <a:ext uri="{FF2B5EF4-FFF2-40B4-BE49-F238E27FC236}">
                <a16:creationId xmlns:a16="http://schemas.microsoft.com/office/drawing/2014/main" id="{A69D7A6E-5077-C21F-85AD-C2758624E335}"/>
              </a:ext>
            </a:extLst>
          </p:cNvPr>
          <p:cNvSpPr/>
          <p:nvPr/>
        </p:nvSpPr>
        <p:spPr>
          <a:xfrm>
            <a:off x="8517716" y="5598428"/>
            <a:ext cx="1558318" cy="612648"/>
          </a:xfrm>
          <a:prstGeom prst="flowChartInputOutpu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800"/>
              <a:t>要約</a:t>
            </a:r>
            <a:endParaRPr kumimoji="1" lang="en-US" altLang="ja-JP" sz="1800" dirty="0"/>
          </a:p>
          <a:p>
            <a:pPr algn="ctr"/>
            <a:r>
              <a:rPr kumimoji="1" lang="ja-JP" altLang="en-US" sz="1800"/>
              <a:t>情報</a:t>
            </a:r>
            <a:endParaRPr kumimoji="1" lang="en-US" altLang="ja-JP" sz="1800" dirty="0"/>
          </a:p>
        </p:txBody>
      </p:sp>
      <p:cxnSp>
        <p:nvCxnSpPr>
          <p:cNvPr id="19" name="直線矢印コネクタ 18">
            <a:extLst>
              <a:ext uri="{FF2B5EF4-FFF2-40B4-BE49-F238E27FC236}">
                <a16:creationId xmlns:a16="http://schemas.microsoft.com/office/drawing/2014/main" id="{81671E41-3A84-DFDC-1872-B35A3FF2DF0C}"/>
              </a:ext>
            </a:extLst>
          </p:cNvPr>
          <p:cNvCxnSpPr>
            <a:cxnSpLocks/>
            <a:endCxn id="22" idx="0"/>
          </p:cNvCxnSpPr>
          <p:nvPr/>
        </p:nvCxnSpPr>
        <p:spPr>
          <a:xfrm>
            <a:off x="2044332" y="4362308"/>
            <a:ext cx="0" cy="949494"/>
          </a:xfrm>
          <a:prstGeom prst="straightConnector1">
            <a:avLst/>
          </a:prstGeom>
          <a:ln w="4762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楕円 133">
            <a:extLst>
              <a:ext uri="{FF2B5EF4-FFF2-40B4-BE49-F238E27FC236}">
                <a16:creationId xmlns:a16="http://schemas.microsoft.com/office/drawing/2014/main" id="{9ADD965D-BB2F-C26A-10EE-C9C20B93C391}"/>
              </a:ext>
            </a:extLst>
          </p:cNvPr>
          <p:cNvSpPr/>
          <p:nvPr/>
        </p:nvSpPr>
        <p:spPr>
          <a:xfrm>
            <a:off x="3163118" y="3881404"/>
            <a:ext cx="429416" cy="325725"/>
          </a:xfrm>
          <a:prstGeom prst="ellipse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600" dirty="0"/>
              <a:t>劣</a:t>
            </a:r>
          </a:p>
        </p:txBody>
      </p:sp>
      <p:sp>
        <p:nvSpPr>
          <p:cNvPr id="21" name="楕円 134">
            <a:extLst>
              <a:ext uri="{FF2B5EF4-FFF2-40B4-BE49-F238E27FC236}">
                <a16:creationId xmlns:a16="http://schemas.microsoft.com/office/drawing/2014/main" id="{52355CA6-9784-106E-D0AF-60C604FDD102}"/>
              </a:ext>
            </a:extLst>
          </p:cNvPr>
          <p:cNvSpPr/>
          <p:nvPr/>
        </p:nvSpPr>
        <p:spPr>
          <a:xfrm>
            <a:off x="7536255" y="3952173"/>
            <a:ext cx="403246" cy="325725"/>
          </a:xfrm>
          <a:prstGeom prst="ellipse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/>
              <a:t>劣</a:t>
            </a:r>
          </a:p>
        </p:txBody>
      </p:sp>
      <p:sp>
        <p:nvSpPr>
          <p:cNvPr id="22" name="フローチャート: 書類 21">
            <a:extLst>
              <a:ext uri="{FF2B5EF4-FFF2-40B4-BE49-F238E27FC236}">
                <a16:creationId xmlns:a16="http://schemas.microsoft.com/office/drawing/2014/main" id="{E3763912-0534-C70D-C02A-BF653D58C8BF}"/>
              </a:ext>
            </a:extLst>
          </p:cNvPr>
          <p:cNvSpPr/>
          <p:nvPr/>
        </p:nvSpPr>
        <p:spPr>
          <a:xfrm>
            <a:off x="1530224" y="5311802"/>
            <a:ext cx="1028216" cy="934837"/>
          </a:xfrm>
          <a:prstGeom prst="flowChartDocumen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800" dirty="0"/>
              <a:t>入力コード</a:t>
            </a:r>
          </a:p>
        </p:txBody>
      </p:sp>
      <p:sp>
        <p:nvSpPr>
          <p:cNvPr id="23" name="楕円 136">
            <a:extLst>
              <a:ext uri="{FF2B5EF4-FFF2-40B4-BE49-F238E27FC236}">
                <a16:creationId xmlns:a16="http://schemas.microsoft.com/office/drawing/2014/main" id="{B6425529-B80E-8CC4-0E35-5FEF88D73969}"/>
              </a:ext>
            </a:extLst>
          </p:cNvPr>
          <p:cNvSpPr/>
          <p:nvPr/>
        </p:nvSpPr>
        <p:spPr>
          <a:xfrm>
            <a:off x="1326555" y="5168847"/>
            <a:ext cx="472920" cy="358803"/>
          </a:xfrm>
          <a:prstGeom prst="ellipse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600" dirty="0"/>
              <a:t>優</a:t>
            </a:r>
          </a:p>
        </p:txBody>
      </p:sp>
      <p:sp>
        <p:nvSpPr>
          <p:cNvPr id="24" name="フローチャート: 複数書類 23">
            <a:extLst>
              <a:ext uri="{FF2B5EF4-FFF2-40B4-BE49-F238E27FC236}">
                <a16:creationId xmlns:a16="http://schemas.microsoft.com/office/drawing/2014/main" id="{0806138E-15D6-2E31-F845-BA7B4F813C82}"/>
              </a:ext>
            </a:extLst>
          </p:cNvPr>
          <p:cNvSpPr/>
          <p:nvPr/>
        </p:nvSpPr>
        <p:spPr>
          <a:xfrm>
            <a:off x="5474301" y="1941731"/>
            <a:ext cx="1243398" cy="1143000"/>
          </a:xfrm>
          <a:prstGeom prst="flowChartMultidocumen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800">
                <a:solidFill>
                  <a:schemeClr val="tx1"/>
                </a:solidFill>
              </a:rPr>
              <a:t>模範</a:t>
            </a:r>
            <a:endParaRPr lang="en-US" altLang="ja-JP" sz="1800" dirty="0">
              <a:solidFill>
                <a:schemeClr val="tx1"/>
              </a:solidFill>
            </a:endParaRPr>
          </a:p>
          <a:p>
            <a:pPr algn="ctr"/>
            <a:r>
              <a:rPr lang="ja-JP" altLang="en-US" sz="1800">
                <a:solidFill>
                  <a:schemeClr val="tx1"/>
                </a:solidFill>
              </a:rPr>
              <a:t>解答群</a:t>
            </a:r>
            <a:endParaRPr lang="en-US" altLang="ja-JP" sz="1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9">
            <a:extLst>
              <a:ext uri="{FF2B5EF4-FFF2-40B4-BE49-F238E27FC236}">
                <a16:creationId xmlns:a16="http://schemas.microsoft.com/office/drawing/2014/main" id="{3BD3E020-88B1-91EA-1F71-382E49016CBB}"/>
              </a:ext>
            </a:extLst>
          </p:cNvPr>
          <p:cNvSpPr/>
          <p:nvPr/>
        </p:nvSpPr>
        <p:spPr>
          <a:xfrm>
            <a:off x="838200" y="1678079"/>
            <a:ext cx="10617199" cy="3383976"/>
          </a:xfrm>
          <a:custGeom>
            <a:avLst/>
            <a:gdLst>
              <a:gd name="connsiteX0" fmla="*/ 0 w 10617199"/>
              <a:gd name="connsiteY0" fmla="*/ 0 h 2215576"/>
              <a:gd name="connsiteX1" fmla="*/ 10617199 w 10617199"/>
              <a:gd name="connsiteY1" fmla="*/ 0 h 2215576"/>
              <a:gd name="connsiteX2" fmla="*/ 10617199 w 10617199"/>
              <a:gd name="connsiteY2" fmla="*/ 2215576 h 2215576"/>
              <a:gd name="connsiteX3" fmla="*/ 0 w 10617199"/>
              <a:gd name="connsiteY3" fmla="*/ 2215576 h 2215576"/>
              <a:gd name="connsiteX4" fmla="*/ 0 w 10617199"/>
              <a:gd name="connsiteY4" fmla="*/ 0 h 2215576"/>
              <a:gd name="connsiteX0" fmla="*/ 0 w 10617199"/>
              <a:gd name="connsiteY0" fmla="*/ 931289 h 3146865"/>
              <a:gd name="connsiteX1" fmla="*/ 5321300 w 10617199"/>
              <a:gd name="connsiteY1" fmla="*/ 0 h 3146865"/>
              <a:gd name="connsiteX2" fmla="*/ 10617199 w 10617199"/>
              <a:gd name="connsiteY2" fmla="*/ 931289 h 3146865"/>
              <a:gd name="connsiteX3" fmla="*/ 10617199 w 10617199"/>
              <a:gd name="connsiteY3" fmla="*/ 3146865 h 3146865"/>
              <a:gd name="connsiteX4" fmla="*/ 0 w 10617199"/>
              <a:gd name="connsiteY4" fmla="*/ 3146865 h 3146865"/>
              <a:gd name="connsiteX5" fmla="*/ 0 w 10617199"/>
              <a:gd name="connsiteY5" fmla="*/ 931289 h 3146865"/>
              <a:gd name="connsiteX0" fmla="*/ 0 w 10617199"/>
              <a:gd name="connsiteY0" fmla="*/ 931289 h 3146865"/>
              <a:gd name="connsiteX1" fmla="*/ 5321300 w 10617199"/>
              <a:gd name="connsiteY1" fmla="*/ 0 h 3146865"/>
              <a:gd name="connsiteX2" fmla="*/ 10617199 w 10617199"/>
              <a:gd name="connsiteY2" fmla="*/ 931289 h 3146865"/>
              <a:gd name="connsiteX3" fmla="*/ 10617199 w 10617199"/>
              <a:gd name="connsiteY3" fmla="*/ 3146865 h 3146865"/>
              <a:gd name="connsiteX4" fmla="*/ 0 w 10617199"/>
              <a:gd name="connsiteY4" fmla="*/ 3146865 h 3146865"/>
              <a:gd name="connsiteX5" fmla="*/ 0 w 10617199"/>
              <a:gd name="connsiteY5" fmla="*/ 931289 h 3146865"/>
              <a:gd name="connsiteX0" fmla="*/ 0 w 10617199"/>
              <a:gd name="connsiteY0" fmla="*/ 931289 h 3146865"/>
              <a:gd name="connsiteX1" fmla="*/ 5321300 w 10617199"/>
              <a:gd name="connsiteY1" fmla="*/ 0 h 3146865"/>
              <a:gd name="connsiteX2" fmla="*/ 10617199 w 10617199"/>
              <a:gd name="connsiteY2" fmla="*/ 931289 h 3146865"/>
              <a:gd name="connsiteX3" fmla="*/ 10617199 w 10617199"/>
              <a:gd name="connsiteY3" fmla="*/ 3146865 h 3146865"/>
              <a:gd name="connsiteX4" fmla="*/ 0 w 10617199"/>
              <a:gd name="connsiteY4" fmla="*/ 3146865 h 3146865"/>
              <a:gd name="connsiteX5" fmla="*/ 0 w 10617199"/>
              <a:gd name="connsiteY5" fmla="*/ 931289 h 3146865"/>
              <a:gd name="connsiteX0" fmla="*/ 0 w 10617199"/>
              <a:gd name="connsiteY0" fmla="*/ 931289 h 3146865"/>
              <a:gd name="connsiteX1" fmla="*/ 5321300 w 10617199"/>
              <a:gd name="connsiteY1" fmla="*/ 0 h 3146865"/>
              <a:gd name="connsiteX2" fmla="*/ 10617199 w 10617199"/>
              <a:gd name="connsiteY2" fmla="*/ 931289 h 3146865"/>
              <a:gd name="connsiteX3" fmla="*/ 10617199 w 10617199"/>
              <a:gd name="connsiteY3" fmla="*/ 3146865 h 3146865"/>
              <a:gd name="connsiteX4" fmla="*/ 0 w 10617199"/>
              <a:gd name="connsiteY4" fmla="*/ 3146865 h 3146865"/>
              <a:gd name="connsiteX5" fmla="*/ 0 w 10617199"/>
              <a:gd name="connsiteY5" fmla="*/ 931289 h 3146865"/>
              <a:gd name="connsiteX0" fmla="*/ 0 w 10617199"/>
              <a:gd name="connsiteY0" fmla="*/ 936547 h 3152123"/>
              <a:gd name="connsiteX1" fmla="*/ 3378200 w 10617199"/>
              <a:gd name="connsiteY1" fmla="*/ 830759 h 3152123"/>
              <a:gd name="connsiteX2" fmla="*/ 5321300 w 10617199"/>
              <a:gd name="connsiteY2" fmla="*/ 5258 h 3152123"/>
              <a:gd name="connsiteX3" fmla="*/ 10617199 w 10617199"/>
              <a:gd name="connsiteY3" fmla="*/ 936547 h 3152123"/>
              <a:gd name="connsiteX4" fmla="*/ 10617199 w 10617199"/>
              <a:gd name="connsiteY4" fmla="*/ 3152123 h 3152123"/>
              <a:gd name="connsiteX5" fmla="*/ 0 w 10617199"/>
              <a:gd name="connsiteY5" fmla="*/ 3152123 h 3152123"/>
              <a:gd name="connsiteX6" fmla="*/ 0 w 10617199"/>
              <a:gd name="connsiteY6" fmla="*/ 936547 h 3152123"/>
              <a:gd name="connsiteX0" fmla="*/ 0 w 10617199"/>
              <a:gd name="connsiteY0" fmla="*/ 936547 h 3152123"/>
              <a:gd name="connsiteX1" fmla="*/ 3378200 w 10617199"/>
              <a:gd name="connsiteY1" fmla="*/ 830759 h 3152123"/>
              <a:gd name="connsiteX2" fmla="*/ 5321300 w 10617199"/>
              <a:gd name="connsiteY2" fmla="*/ 5258 h 3152123"/>
              <a:gd name="connsiteX3" fmla="*/ 10617199 w 10617199"/>
              <a:gd name="connsiteY3" fmla="*/ 936547 h 3152123"/>
              <a:gd name="connsiteX4" fmla="*/ 10617199 w 10617199"/>
              <a:gd name="connsiteY4" fmla="*/ 3152123 h 3152123"/>
              <a:gd name="connsiteX5" fmla="*/ 0 w 10617199"/>
              <a:gd name="connsiteY5" fmla="*/ 3152123 h 3152123"/>
              <a:gd name="connsiteX6" fmla="*/ 0 w 10617199"/>
              <a:gd name="connsiteY6" fmla="*/ 936547 h 3152123"/>
              <a:gd name="connsiteX0" fmla="*/ 0 w 10617199"/>
              <a:gd name="connsiteY0" fmla="*/ 936547 h 3152123"/>
              <a:gd name="connsiteX1" fmla="*/ 3378200 w 10617199"/>
              <a:gd name="connsiteY1" fmla="*/ 830759 h 3152123"/>
              <a:gd name="connsiteX2" fmla="*/ 5321300 w 10617199"/>
              <a:gd name="connsiteY2" fmla="*/ 5258 h 3152123"/>
              <a:gd name="connsiteX3" fmla="*/ 10617199 w 10617199"/>
              <a:gd name="connsiteY3" fmla="*/ 936547 h 3152123"/>
              <a:gd name="connsiteX4" fmla="*/ 10617199 w 10617199"/>
              <a:gd name="connsiteY4" fmla="*/ 3152123 h 3152123"/>
              <a:gd name="connsiteX5" fmla="*/ 0 w 10617199"/>
              <a:gd name="connsiteY5" fmla="*/ 3152123 h 3152123"/>
              <a:gd name="connsiteX6" fmla="*/ 0 w 10617199"/>
              <a:gd name="connsiteY6" fmla="*/ 936547 h 3152123"/>
              <a:gd name="connsiteX0" fmla="*/ 0 w 10617199"/>
              <a:gd name="connsiteY0" fmla="*/ 935890 h 3151466"/>
              <a:gd name="connsiteX1" fmla="*/ 3378200 w 10617199"/>
              <a:gd name="connsiteY1" fmla="*/ 944402 h 3151466"/>
              <a:gd name="connsiteX2" fmla="*/ 5321300 w 10617199"/>
              <a:gd name="connsiteY2" fmla="*/ 4601 h 3151466"/>
              <a:gd name="connsiteX3" fmla="*/ 10617199 w 10617199"/>
              <a:gd name="connsiteY3" fmla="*/ 935890 h 3151466"/>
              <a:gd name="connsiteX4" fmla="*/ 10617199 w 10617199"/>
              <a:gd name="connsiteY4" fmla="*/ 3151466 h 3151466"/>
              <a:gd name="connsiteX5" fmla="*/ 0 w 10617199"/>
              <a:gd name="connsiteY5" fmla="*/ 3151466 h 3151466"/>
              <a:gd name="connsiteX6" fmla="*/ 0 w 10617199"/>
              <a:gd name="connsiteY6" fmla="*/ 935890 h 3151466"/>
              <a:gd name="connsiteX0" fmla="*/ 0 w 10617199"/>
              <a:gd name="connsiteY0" fmla="*/ 948948 h 3164524"/>
              <a:gd name="connsiteX1" fmla="*/ 3378200 w 10617199"/>
              <a:gd name="connsiteY1" fmla="*/ 957460 h 3164524"/>
              <a:gd name="connsiteX2" fmla="*/ 5321300 w 10617199"/>
              <a:gd name="connsiteY2" fmla="*/ 17659 h 3164524"/>
              <a:gd name="connsiteX3" fmla="*/ 10617199 w 10617199"/>
              <a:gd name="connsiteY3" fmla="*/ 948948 h 3164524"/>
              <a:gd name="connsiteX4" fmla="*/ 10617199 w 10617199"/>
              <a:gd name="connsiteY4" fmla="*/ 3164524 h 3164524"/>
              <a:gd name="connsiteX5" fmla="*/ 0 w 10617199"/>
              <a:gd name="connsiteY5" fmla="*/ 3164524 h 3164524"/>
              <a:gd name="connsiteX6" fmla="*/ 0 w 10617199"/>
              <a:gd name="connsiteY6" fmla="*/ 948948 h 3164524"/>
              <a:gd name="connsiteX0" fmla="*/ 0 w 10617199"/>
              <a:gd name="connsiteY0" fmla="*/ 941143 h 3156719"/>
              <a:gd name="connsiteX1" fmla="*/ 3378200 w 10617199"/>
              <a:gd name="connsiteY1" fmla="*/ 949655 h 3156719"/>
              <a:gd name="connsiteX2" fmla="*/ 5321300 w 10617199"/>
              <a:gd name="connsiteY2" fmla="*/ 9854 h 3156719"/>
              <a:gd name="connsiteX3" fmla="*/ 10617199 w 10617199"/>
              <a:gd name="connsiteY3" fmla="*/ 941143 h 3156719"/>
              <a:gd name="connsiteX4" fmla="*/ 10617199 w 10617199"/>
              <a:gd name="connsiteY4" fmla="*/ 3156719 h 3156719"/>
              <a:gd name="connsiteX5" fmla="*/ 0 w 10617199"/>
              <a:gd name="connsiteY5" fmla="*/ 3156719 h 3156719"/>
              <a:gd name="connsiteX6" fmla="*/ 0 w 10617199"/>
              <a:gd name="connsiteY6" fmla="*/ 941143 h 3156719"/>
              <a:gd name="connsiteX0" fmla="*/ 0 w 10617199"/>
              <a:gd name="connsiteY0" fmla="*/ 1016000 h 3231576"/>
              <a:gd name="connsiteX1" fmla="*/ 3378200 w 10617199"/>
              <a:gd name="connsiteY1" fmla="*/ 1024512 h 3231576"/>
              <a:gd name="connsiteX2" fmla="*/ 5321300 w 10617199"/>
              <a:gd name="connsiteY2" fmla="*/ 84711 h 3231576"/>
              <a:gd name="connsiteX3" fmla="*/ 10591799 w 10617199"/>
              <a:gd name="connsiteY3" fmla="*/ 0 h 3231576"/>
              <a:gd name="connsiteX4" fmla="*/ 10617199 w 10617199"/>
              <a:gd name="connsiteY4" fmla="*/ 3231576 h 3231576"/>
              <a:gd name="connsiteX5" fmla="*/ 0 w 10617199"/>
              <a:gd name="connsiteY5" fmla="*/ 3231576 h 3231576"/>
              <a:gd name="connsiteX6" fmla="*/ 0 w 10617199"/>
              <a:gd name="connsiteY6" fmla="*/ 1016000 h 3231576"/>
              <a:gd name="connsiteX0" fmla="*/ 0 w 10617199"/>
              <a:gd name="connsiteY0" fmla="*/ 941143 h 3156719"/>
              <a:gd name="connsiteX1" fmla="*/ 3378200 w 10617199"/>
              <a:gd name="connsiteY1" fmla="*/ 949655 h 3156719"/>
              <a:gd name="connsiteX2" fmla="*/ 5321300 w 10617199"/>
              <a:gd name="connsiteY2" fmla="*/ 9854 h 3156719"/>
              <a:gd name="connsiteX3" fmla="*/ 10591799 w 10617199"/>
              <a:gd name="connsiteY3" fmla="*/ 1343 h 3156719"/>
              <a:gd name="connsiteX4" fmla="*/ 10617199 w 10617199"/>
              <a:gd name="connsiteY4" fmla="*/ 3156719 h 3156719"/>
              <a:gd name="connsiteX5" fmla="*/ 0 w 10617199"/>
              <a:gd name="connsiteY5" fmla="*/ 3156719 h 3156719"/>
              <a:gd name="connsiteX6" fmla="*/ 0 w 10617199"/>
              <a:gd name="connsiteY6" fmla="*/ 941143 h 3156719"/>
              <a:gd name="connsiteX0" fmla="*/ 0 w 10617199"/>
              <a:gd name="connsiteY0" fmla="*/ 939800 h 3155376"/>
              <a:gd name="connsiteX1" fmla="*/ 3378200 w 10617199"/>
              <a:gd name="connsiteY1" fmla="*/ 948312 h 3155376"/>
              <a:gd name="connsiteX2" fmla="*/ 3416300 w 10617199"/>
              <a:gd name="connsiteY2" fmla="*/ 110111 h 3155376"/>
              <a:gd name="connsiteX3" fmla="*/ 5321300 w 10617199"/>
              <a:gd name="connsiteY3" fmla="*/ 8511 h 3155376"/>
              <a:gd name="connsiteX4" fmla="*/ 10591799 w 10617199"/>
              <a:gd name="connsiteY4" fmla="*/ 0 h 3155376"/>
              <a:gd name="connsiteX5" fmla="*/ 10617199 w 10617199"/>
              <a:gd name="connsiteY5" fmla="*/ 3155376 h 3155376"/>
              <a:gd name="connsiteX6" fmla="*/ 0 w 10617199"/>
              <a:gd name="connsiteY6" fmla="*/ 3155376 h 3155376"/>
              <a:gd name="connsiteX7" fmla="*/ 0 w 10617199"/>
              <a:gd name="connsiteY7" fmla="*/ 939800 h 3155376"/>
              <a:gd name="connsiteX0" fmla="*/ 0 w 10617199"/>
              <a:gd name="connsiteY0" fmla="*/ 939800 h 3155376"/>
              <a:gd name="connsiteX1" fmla="*/ 3378200 w 10617199"/>
              <a:gd name="connsiteY1" fmla="*/ 948312 h 3155376"/>
              <a:gd name="connsiteX2" fmla="*/ 3416300 w 10617199"/>
              <a:gd name="connsiteY2" fmla="*/ 110111 h 3155376"/>
              <a:gd name="connsiteX3" fmla="*/ 5321300 w 10617199"/>
              <a:gd name="connsiteY3" fmla="*/ 8511 h 3155376"/>
              <a:gd name="connsiteX4" fmla="*/ 10591799 w 10617199"/>
              <a:gd name="connsiteY4" fmla="*/ 0 h 3155376"/>
              <a:gd name="connsiteX5" fmla="*/ 10617199 w 10617199"/>
              <a:gd name="connsiteY5" fmla="*/ 3155376 h 3155376"/>
              <a:gd name="connsiteX6" fmla="*/ 0 w 10617199"/>
              <a:gd name="connsiteY6" fmla="*/ 3155376 h 3155376"/>
              <a:gd name="connsiteX7" fmla="*/ 0 w 10617199"/>
              <a:gd name="connsiteY7" fmla="*/ 939800 h 3155376"/>
              <a:gd name="connsiteX0" fmla="*/ 0 w 10617199"/>
              <a:gd name="connsiteY0" fmla="*/ 939800 h 3155376"/>
              <a:gd name="connsiteX1" fmla="*/ 3378200 w 10617199"/>
              <a:gd name="connsiteY1" fmla="*/ 948312 h 3155376"/>
              <a:gd name="connsiteX2" fmla="*/ 3416300 w 10617199"/>
              <a:gd name="connsiteY2" fmla="*/ 110111 h 3155376"/>
              <a:gd name="connsiteX3" fmla="*/ 5321300 w 10617199"/>
              <a:gd name="connsiteY3" fmla="*/ 8511 h 3155376"/>
              <a:gd name="connsiteX4" fmla="*/ 10591799 w 10617199"/>
              <a:gd name="connsiteY4" fmla="*/ 0 h 3155376"/>
              <a:gd name="connsiteX5" fmla="*/ 10617199 w 10617199"/>
              <a:gd name="connsiteY5" fmla="*/ 3155376 h 3155376"/>
              <a:gd name="connsiteX6" fmla="*/ 0 w 10617199"/>
              <a:gd name="connsiteY6" fmla="*/ 3155376 h 3155376"/>
              <a:gd name="connsiteX7" fmla="*/ 0 w 10617199"/>
              <a:gd name="connsiteY7" fmla="*/ 939800 h 3155376"/>
              <a:gd name="connsiteX0" fmla="*/ 0 w 10617199"/>
              <a:gd name="connsiteY0" fmla="*/ 939800 h 3155376"/>
              <a:gd name="connsiteX1" fmla="*/ 3378200 w 10617199"/>
              <a:gd name="connsiteY1" fmla="*/ 948312 h 3155376"/>
              <a:gd name="connsiteX2" fmla="*/ 3416300 w 10617199"/>
              <a:gd name="connsiteY2" fmla="*/ 110111 h 3155376"/>
              <a:gd name="connsiteX3" fmla="*/ 5321300 w 10617199"/>
              <a:gd name="connsiteY3" fmla="*/ 8511 h 3155376"/>
              <a:gd name="connsiteX4" fmla="*/ 10591799 w 10617199"/>
              <a:gd name="connsiteY4" fmla="*/ 0 h 3155376"/>
              <a:gd name="connsiteX5" fmla="*/ 10617199 w 10617199"/>
              <a:gd name="connsiteY5" fmla="*/ 3155376 h 3155376"/>
              <a:gd name="connsiteX6" fmla="*/ 0 w 10617199"/>
              <a:gd name="connsiteY6" fmla="*/ 3155376 h 3155376"/>
              <a:gd name="connsiteX7" fmla="*/ 0 w 10617199"/>
              <a:gd name="connsiteY7" fmla="*/ 939800 h 3155376"/>
              <a:gd name="connsiteX0" fmla="*/ 0 w 10617199"/>
              <a:gd name="connsiteY0" fmla="*/ 940653 h 3156229"/>
              <a:gd name="connsiteX1" fmla="*/ 3378200 w 10617199"/>
              <a:gd name="connsiteY1" fmla="*/ 949165 h 3156229"/>
              <a:gd name="connsiteX2" fmla="*/ 3340100 w 10617199"/>
              <a:gd name="connsiteY2" fmla="*/ 9364 h 3156229"/>
              <a:gd name="connsiteX3" fmla="*/ 5321300 w 10617199"/>
              <a:gd name="connsiteY3" fmla="*/ 9364 h 3156229"/>
              <a:gd name="connsiteX4" fmla="*/ 10591799 w 10617199"/>
              <a:gd name="connsiteY4" fmla="*/ 853 h 3156229"/>
              <a:gd name="connsiteX5" fmla="*/ 10617199 w 10617199"/>
              <a:gd name="connsiteY5" fmla="*/ 3156229 h 3156229"/>
              <a:gd name="connsiteX6" fmla="*/ 0 w 10617199"/>
              <a:gd name="connsiteY6" fmla="*/ 3156229 h 3156229"/>
              <a:gd name="connsiteX7" fmla="*/ 0 w 10617199"/>
              <a:gd name="connsiteY7" fmla="*/ 940653 h 3156229"/>
              <a:gd name="connsiteX0" fmla="*/ 0 w 10617199"/>
              <a:gd name="connsiteY0" fmla="*/ 939800 h 3155376"/>
              <a:gd name="connsiteX1" fmla="*/ 3378200 w 10617199"/>
              <a:gd name="connsiteY1" fmla="*/ 948312 h 3155376"/>
              <a:gd name="connsiteX2" fmla="*/ 3340100 w 10617199"/>
              <a:gd name="connsiteY2" fmla="*/ 8511 h 3155376"/>
              <a:gd name="connsiteX3" fmla="*/ 5321300 w 10617199"/>
              <a:gd name="connsiteY3" fmla="*/ 8511 h 3155376"/>
              <a:gd name="connsiteX4" fmla="*/ 10591799 w 10617199"/>
              <a:gd name="connsiteY4" fmla="*/ 0 h 3155376"/>
              <a:gd name="connsiteX5" fmla="*/ 10617199 w 10617199"/>
              <a:gd name="connsiteY5" fmla="*/ 3155376 h 3155376"/>
              <a:gd name="connsiteX6" fmla="*/ 0 w 10617199"/>
              <a:gd name="connsiteY6" fmla="*/ 3155376 h 3155376"/>
              <a:gd name="connsiteX7" fmla="*/ 0 w 10617199"/>
              <a:gd name="connsiteY7" fmla="*/ 939800 h 3155376"/>
              <a:gd name="connsiteX0" fmla="*/ 0 w 10617199"/>
              <a:gd name="connsiteY0" fmla="*/ 939800 h 3155376"/>
              <a:gd name="connsiteX1" fmla="*/ 3378200 w 10617199"/>
              <a:gd name="connsiteY1" fmla="*/ 948312 h 3155376"/>
              <a:gd name="connsiteX2" fmla="*/ 3416300 w 10617199"/>
              <a:gd name="connsiteY2" fmla="*/ 46611 h 3155376"/>
              <a:gd name="connsiteX3" fmla="*/ 5321300 w 10617199"/>
              <a:gd name="connsiteY3" fmla="*/ 8511 h 3155376"/>
              <a:gd name="connsiteX4" fmla="*/ 10591799 w 10617199"/>
              <a:gd name="connsiteY4" fmla="*/ 0 h 3155376"/>
              <a:gd name="connsiteX5" fmla="*/ 10617199 w 10617199"/>
              <a:gd name="connsiteY5" fmla="*/ 3155376 h 3155376"/>
              <a:gd name="connsiteX6" fmla="*/ 0 w 10617199"/>
              <a:gd name="connsiteY6" fmla="*/ 3155376 h 3155376"/>
              <a:gd name="connsiteX7" fmla="*/ 0 w 10617199"/>
              <a:gd name="connsiteY7" fmla="*/ 939800 h 3155376"/>
              <a:gd name="connsiteX0" fmla="*/ 0 w 10617199"/>
              <a:gd name="connsiteY0" fmla="*/ 939800 h 3155376"/>
              <a:gd name="connsiteX1" fmla="*/ 3378200 w 10617199"/>
              <a:gd name="connsiteY1" fmla="*/ 948312 h 3155376"/>
              <a:gd name="connsiteX2" fmla="*/ 3378200 w 10617199"/>
              <a:gd name="connsiteY2" fmla="*/ 46611 h 3155376"/>
              <a:gd name="connsiteX3" fmla="*/ 5321300 w 10617199"/>
              <a:gd name="connsiteY3" fmla="*/ 8511 h 3155376"/>
              <a:gd name="connsiteX4" fmla="*/ 10591799 w 10617199"/>
              <a:gd name="connsiteY4" fmla="*/ 0 h 3155376"/>
              <a:gd name="connsiteX5" fmla="*/ 10617199 w 10617199"/>
              <a:gd name="connsiteY5" fmla="*/ 3155376 h 3155376"/>
              <a:gd name="connsiteX6" fmla="*/ 0 w 10617199"/>
              <a:gd name="connsiteY6" fmla="*/ 3155376 h 3155376"/>
              <a:gd name="connsiteX7" fmla="*/ 0 w 10617199"/>
              <a:gd name="connsiteY7" fmla="*/ 939800 h 3155376"/>
              <a:gd name="connsiteX0" fmla="*/ 0 w 10617199"/>
              <a:gd name="connsiteY0" fmla="*/ 939800 h 3155376"/>
              <a:gd name="connsiteX1" fmla="*/ 3378200 w 10617199"/>
              <a:gd name="connsiteY1" fmla="*/ 948312 h 3155376"/>
              <a:gd name="connsiteX2" fmla="*/ 3378200 w 10617199"/>
              <a:gd name="connsiteY2" fmla="*/ 46611 h 3155376"/>
              <a:gd name="connsiteX3" fmla="*/ 5321300 w 10617199"/>
              <a:gd name="connsiteY3" fmla="*/ 8511 h 3155376"/>
              <a:gd name="connsiteX4" fmla="*/ 10591799 w 10617199"/>
              <a:gd name="connsiteY4" fmla="*/ 0 h 3155376"/>
              <a:gd name="connsiteX5" fmla="*/ 10617199 w 10617199"/>
              <a:gd name="connsiteY5" fmla="*/ 3155376 h 3155376"/>
              <a:gd name="connsiteX6" fmla="*/ 0 w 10617199"/>
              <a:gd name="connsiteY6" fmla="*/ 3155376 h 3155376"/>
              <a:gd name="connsiteX7" fmla="*/ 0 w 10617199"/>
              <a:gd name="connsiteY7" fmla="*/ 939800 h 3155376"/>
              <a:gd name="connsiteX0" fmla="*/ 0 w 10617199"/>
              <a:gd name="connsiteY0" fmla="*/ 947432 h 3163008"/>
              <a:gd name="connsiteX1" fmla="*/ 3378200 w 10617199"/>
              <a:gd name="connsiteY1" fmla="*/ 955944 h 3163008"/>
              <a:gd name="connsiteX2" fmla="*/ 3378200 w 10617199"/>
              <a:gd name="connsiteY2" fmla="*/ 3443 h 3163008"/>
              <a:gd name="connsiteX3" fmla="*/ 5321300 w 10617199"/>
              <a:gd name="connsiteY3" fmla="*/ 16143 h 3163008"/>
              <a:gd name="connsiteX4" fmla="*/ 10591799 w 10617199"/>
              <a:gd name="connsiteY4" fmla="*/ 7632 h 3163008"/>
              <a:gd name="connsiteX5" fmla="*/ 10617199 w 10617199"/>
              <a:gd name="connsiteY5" fmla="*/ 3163008 h 3163008"/>
              <a:gd name="connsiteX6" fmla="*/ 0 w 10617199"/>
              <a:gd name="connsiteY6" fmla="*/ 3163008 h 3163008"/>
              <a:gd name="connsiteX7" fmla="*/ 0 w 10617199"/>
              <a:gd name="connsiteY7" fmla="*/ 947432 h 3163008"/>
              <a:gd name="connsiteX0" fmla="*/ 0 w 10617199"/>
              <a:gd name="connsiteY0" fmla="*/ 951678 h 3167254"/>
              <a:gd name="connsiteX1" fmla="*/ 3378200 w 10617199"/>
              <a:gd name="connsiteY1" fmla="*/ 960190 h 3167254"/>
              <a:gd name="connsiteX2" fmla="*/ 3378200 w 10617199"/>
              <a:gd name="connsiteY2" fmla="*/ 7689 h 3167254"/>
              <a:gd name="connsiteX3" fmla="*/ 5321300 w 10617199"/>
              <a:gd name="connsiteY3" fmla="*/ 20389 h 3167254"/>
              <a:gd name="connsiteX4" fmla="*/ 10591799 w 10617199"/>
              <a:gd name="connsiteY4" fmla="*/ 11878 h 3167254"/>
              <a:gd name="connsiteX5" fmla="*/ 10617199 w 10617199"/>
              <a:gd name="connsiteY5" fmla="*/ 3167254 h 3167254"/>
              <a:gd name="connsiteX6" fmla="*/ 0 w 10617199"/>
              <a:gd name="connsiteY6" fmla="*/ 3167254 h 3167254"/>
              <a:gd name="connsiteX7" fmla="*/ 0 w 10617199"/>
              <a:gd name="connsiteY7" fmla="*/ 951678 h 3167254"/>
              <a:gd name="connsiteX0" fmla="*/ 0 w 10617199"/>
              <a:gd name="connsiteY0" fmla="*/ 943989 h 3159565"/>
              <a:gd name="connsiteX1" fmla="*/ 3378200 w 10617199"/>
              <a:gd name="connsiteY1" fmla="*/ 952501 h 3159565"/>
              <a:gd name="connsiteX2" fmla="*/ 3378200 w 10617199"/>
              <a:gd name="connsiteY2" fmla="*/ 0 h 3159565"/>
              <a:gd name="connsiteX3" fmla="*/ 5321300 w 10617199"/>
              <a:gd name="connsiteY3" fmla="*/ 12700 h 3159565"/>
              <a:gd name="connsiteX4" fmla="*/ 10591799 w 10617199"/>
              <a:gd name="connsiteY4" fmla="*/ 4189 h 3159565"/>
              <a:gd name="connsiteX5" fmla="*/ 10617199 w 10617199"/>
              <a:gd name="connsiteY5" fmla="*/ 3159565 h 3159565"/>
              <a:gd name="connsiteX6" fmla="*/ 0 w 10617199"/>
              <a:gd name="connsiteY6" fmla="*/ 3159565 h 3159565"/>
              <a:gd name="connsiteX7" fmla="*/ 0 w 10617199"/>
              <a:gd name="connsiteY7" fmla="*/ 943989 h 3159565"/>
              <a:gd name="connsiteX0" fmla="*/ 0 w 10617199"/>
              <a:gd name="connsiteY0" fmla="*/ 1168400 h 3383976"/>
              <a:gd name="connsiteX1" fmla="*/ 3378200 w 10617199"/>
              <a:gd name="connsiteY1" fmla="*/ 1176912 h 3383976"/>
              <a:gd name="connsiteX2" fmla="*/ 3378200 w 10617199"/>
              <a:gd name="connsiteY2" fmla="*/ 224411 h 3383976"/>
              <a:gd name="connsiteX3" fmla="*/ 5321300 w 10617199"/>
              <a:gd name="connsiteY3" fmla="*/ 237111 h 3383976"/>
              <a:gd name="connsiteX4" fmla="*/ 10617199 w 10617199"/>
              <a:gd name="connsiteY4" fmla="*/ 0 h 3383976"/>
              <a:gd name="connsiteX5" fmla="*/ 10617199 w 10617199"/>
              <a:gd name="connsiteY5" fmla="*/ 3383976 h 3383976"/>
              <a:gd name="connsiteX6" fmla="*/ 0 w 10617199"/>
              <a:gd name="connsiteY6" fmla="*/ 3383976 h 3383976"/>
              <a:gd name="connsiteX7" fmla="*/ 0 w 10617199"/>
              <a:gd name="connsiteY7" fmla="*/ 1168400 h 3383976"/>
              <a:gd name="connsiteX0" fmla="*/ 0 w 10617199"/>
              <a:gd name="connsiteY0" fmla="*/ 1168400 h 3383976"/>
              <a:gd name="connsiteX1" fmla="*/ 3378200 w 10617199"/>
              <a:gd name="connsiteY1" fmla="*/ 1176912 h 3383976"/>
              <a:gd name="connsiteX2" fmla="*/ 3378200 w 10617199"/>
              <a:gd name="connsiteY2" fmla="*/ 224411 h 3383976"/>
              <a:gd name="connsiteX3" fmla="*/ 5283200 w 10617199"/>
              <a:gd name="connsiteY3" fmla="*/ 33911 h 3383976"/>
              <a:gd name="connsiteX4" fmla="*/ 10617199 w 10617199"/>
              <a:gd name="connsiteY4" fmla="*/ 0 h 3383976"/>
              <a:gd name="connsiteX5" fmla="*/ 10617199 w 10617199"/>
              <a:gd name="connsiteY5" fmla="*/ 3383976 h 3383976"/>
              <a:gd name="connsiteX6" fmla="*/ 0 w 10617199"/>
              <a:gd name="connsiteY6" fmla="*/ 3383976 h 3383976"/>
              <a:gd name="connsiteX7" fmla="*/ 0 w 10617199"/>
              <a:gd name="connsiteY7" fmla="*/ 1168400 h 3383976"/>
              <a:gd name="connsiteX0" fmla="*/ 0 w 10617199"/>
              <a:gd name="connsiteY0" fmla="*/ 1168400 h 3383976"/>
              <a:gd name="connsiteX1" fmla="*/ 3378200 w 10617199"/>
              <a:gd name="connsiteY1" fmla="*/ 1176912 h 3383976"/>
              <a:gd name="connsiteX2" fmla="*/ 3390900 w 10617199"/>
              <a:gd name="connsiteY2" fmla="*/ 46611 h 3383976"/>
              <a:gd name="connsiteX3" fmla="*/ 5283200 w 10617199"/>
              <a:gd name="connsiteY3" fmla="*/ 33911 h 3383976"/>
              <a:gd name="connsiteX4" fmla="*/ 10617199 w 10617199"/>
              <a:gd name="connsiteY4" fmla="*/ 0 h 3383976"/>
              <a:gd name="connsiteX5" fmla="*/ 10617199 w 10617199"/>
              <a:gd name="connsiteY5" fmla="*/ 3383976 h 3383976"/>
              <a:gd name="connsiteX6" fmla="*/ 0 w 10617199"/>
              <a:gd name="connsiteY6" fmla="*/ 3383976 h 3383976"/>
              <a:gd name="connsiteX7" fmla="*/ 0 w 10617199"/>
              <a:gd name="connsiteY7" fmla="*/ 1168400 h 33839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617199" h="3383976">
                <a:moveTo>
                  <a:pt x="0" y="1168400"/>
                </a:moveTo>
                <a:cubicBezTo>
                  <a:pt x="673100" y="1181556"/>
                  <a:pt x="2148417" y="1192427"/>
                  <a:pt x="3378200" y="1176912"/>
                </a:cubicBezTo>
                <a:cubicBezTo>
                  <a:pt x="3373967" y="623764"/>
                  <a:pt x="3397250" y="533445"/>
                  <a:pt x="3390900" y="46611"/>
                </a:cubicBezTo>
                <a:lnTo>
                  <a:pt x="5283200" y="33911"/>
                </a:lnTo>
                <a:lnTo>
                  <a:pt x="10617199" y="0"/>
                </a:lnTo>
                <a:lnTo>
                  <a:pt x="10617199" y="3383976"/>
                </a:lnTo>
                <a:lnTo>
                  <a:pt x="0" y="3383976"/>
                </a:lnTo>
                <a:lnTo>
                  <a:pt x="0" y="1168400"/>
                </a:lnTo>
                <a:close/>
              </a:path>
            </a:pathLst>
          </a:cu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B021C635-A207-FDBD-FB34-A43F9A5CDC08}"/>
              </a:ext>
            </a:extLst>
          </p:cNvPr>
          <p:cNvSpPr txBox="1"/>
          <p:nvPr/>
        </p:nvSpPr>
        <p:spPr>
          <a:xfrm>
            <a:off x="1527717" y="1583473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ja-JP" altLang="en-US"/>
          </a:p>
        </p:txBody>
      </p:sp>
      <p:sp>
        <p:nvSpPr>
          <p:cNvPr id="35" name="フローチャート: 書類 34">
            <a:extLst>
              <a:ext uri="{FF2B5EF4-FFF2-40B4-BE49-F238E27FC236}">
                <a16:creationId xmlns:a16="http://schemas.microsoft.com/office/drawing/2014/main" id="{6DCD23B1-4477-489C-B40A-D3C557FCBD82}"/>
              </a:ext>
            </a:extLst>
          </p:cNvPr>
          <p:cNvSpPr/>
          <p:nvPr/>
        </p:nvSpPr>
        <p:spPr>
          <a:xfrm>
            <a:off x="1530224" y="1708646"/>
            <a:ext cx="1028216" cy="934837"/>
          </a:xfrm>
          <a:prstGeom prst="flowChartDocumen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800" dirty="0"/>
              <a:t>入力コード</a:t>
            </a:r>
          </a:p>
        </p:txBody>
      </p:sp>
      <p:sp>
        <p:nvSpPr>
          <p:cNvPr id="28" name="フローチャート: 書類 27">
            <a:extLst>
              <a:ext uri="{FF2B5EF4-FFF2-40B4-BE49-F238E27FC236}">
                <a16:creationId xmlns:a16="http://schemas.microsoft.com/office/drawing/2014/main" id="{CF317820-50B8-E959-F9C5-66F8F21BD828}"/>
              </a:ext>
            </a:extLst>
          </p:cNvPr>
          <p:cNvSpPr/>
          <p:nvPr/>
        </p:nvSpPr>
        <p:spPr>
          <a:xfrm>
            <a:off x="10190934" y="5502251"/>
            <a:ext cx="1028216" cy="934837"/>
          </a:xfrm>
          <a:prstGeom prst="flowChartDocumen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800"/>
              <a:t>模範</a:t>
            </a:r>
            <a:endParaRPr kumimoji="1" lang="en-US" altLang="ja-JP" sz="1800" dirty="0"/>
          </a:p>
          <a:p>
            <a:pPr algn="ctr"/>
            <a:r>
              <a:rPr kumimoji="1" lang="ja-JP" altLang="en-US" sz="1800"/>
              <a:t>解答</a:t>
            </a:r>
            <a:endParaRPr kumimoji="1" lang="ja-JP" altLang="en-US" sz="1800" dirty="0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D80EB1AB-A2AB-D169-868B-95BB24D1249F}"/>
              </a:ext>
            </a:extLst>
          </p:cNvPr>
          <p:cNvSpPr/>
          <p:nvPr/>
        </p:nvSpPr>
        <p:spPr>
          <a:xfrm>
            <a:off x="1111610" y="3350734"/>
            <a:ext cx="1836896" cy="1002293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>
                <a:solidFill>
                  <a:srgbClr val="FF0000"/>
                </a:solidFill>
              </a:rPr>
              <a:t>自動評価の</a:t>
            </a:r>
            <a:endParaRPr lang="en-US" altLang="ja-JP" dirty="0">
              <a:solidFill>
                <a:srgbClr val="FF0000"/>
              </a:solidFill>
            </a:endParaRPr>
          </a:p>
          <a:p>
            <a:pPr algn="ctr"/>
            <a:r>
              <a:rPr lang="ja-JP" altLang="en-US">
                <a:solidFill>
                  <a:srgbClr val="FF0000"/>
                </a:solidFill>
              </a:rPr>
              <a:t>既存研究</a:t>
            </a:r>
            <a:endParaRPr kumimoji="1" lang="en-US" altLang="ja-JP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05524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F50F854-F760-361B-9DA1-186000E06C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ソースコードの品質を評価する既存研究</a:t>
            </a:r>
            <a:r>
              <a:rPr lang="en-US" altLang="ja-JP" dirty="0"/>
              <a:t>[3]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FBFA5C5-4598-F0A9-DA23-3BEB5BF4D9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kumimoji="1" lang="ja-JP" altLang="en-US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73D7EA0-8DA0-0A3D-3306-4D27BDF21EF6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9745134" y="6596064"/>
            <a:ext cx="1919817" cy="261937"/>
          </a:xfrm>
        </p:spPr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F728656-7861-4FFC-4E93-DDA1B09A9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12</a:t>
            </a:fld>
            <a:endParaRPr lang="en-US" altLang="ja-JP" dirty="0"/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997D948F-30D5-342C-D888-DCF73D2BB89B}"/>
              </a:ext>
            </a:extLst>
          </p:cNvPr>
          <p:cNvGrpSpPr/>
          <p:nvPr/>
        </p:nvGrpSpPr>
        <p:grpSpPr>
          <a:xfrm>
            <a:off x="2508253" y="1690004"/>
            <a:ext cx="9059331" cy="4455555"/>
            <a:chOff x="2611488" y="1627031"/>
            <a:chExt cx="9059331" cy="4455555"/>
          </a:xfrm>
        </p:grpSpPr>
        <p:cxnSp>
          <p:nvCxnSpPr>
            <p:cNvPr id="10" name="直線矢印コネクタ 9">
              <a:extLst>
                <a:ext uri="{FF2B5EF4-FFF2-40B4-BE49-F238E27FC236}">
                  <a16:creationId xmlns:a16="http://schemas.microsoft.com/office/drawing/2014/main" id="{CC688995-4EC4-EB40-CBE3-D1D0346814B3}"/>
                </a:ext>
              </a:extLst>
            </p:cNvPr>
            <p:cNvCxnSpPr>
              <a:cxnSpLocks/>
            </p:cNvCxnSpPr>
            <p:nvPr/>
          </p:nvCxnSpPr>
          <p:spPr>
            <a:xfrm>
              <a:off x="10629084" y="2806895"/>
              <a:ext cx="0" cy="714304"/>
            </a:xfrm>
            <a:prstGeom prst="straightConnector1">
              <a:avLst/>
            </a:prstGeom>
            <a:ln w="47625">
              <a:solidFill>
                <a:schemeClr val="tx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矢印コネクタ 11">
              <a:extLst>
                <a:ext uri="{FF2B5EF4-FFF2-40B4-BE49-F238E27FC236}">
                  <a16:creationId xmlns:a16="http://schemas.microsoft.com/office/drawing/2014/main" id="{EB2D4719-805A-E9C7-6D9D-FCBA9A6D3E6E}"/>
                </a:ext>
              </a:extLst>
            </p:cNvPr>
            <p:cNvCxnSpPr>
              <a:cxnSpLocks/>
              <a:stCxn id="13" idx="3"/>
            </p:cNvCxnSpPr>
            <p:nvPr/>
          </p:nvCxnSpPr>
          <p:spPr>
            <a:xfrm flipH="1">
              <a:off x="10605211" y="4575010"/>
              <a:ext cx="20754" cy="732775"/>
            </a:xfrm>
            <a:prstGeom prst="straightConnector1">
              <a:avLst/>
            </a:prstGeom>
            <a:ln w="47625">
              <a:solidFill>
                <a:schemeClr val="tx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円柱 12">
              <a:extLst>
                <a:ext uri="{FF2B5EF4-FFF2-40B4-BE49-F238E27FC236}">
                  <a16:creationId xmlns:a16="http://schemas.microsoft.com/office/drawing/2014/main" id="{D777F41C-F81B-2ECE-AD03-9F627912DEBC}"/>
                </a:ext>
              </a:extLst>
            </p:cNvPr>
            <p:cNvSpPr/>
            <p:nvPr/>
          </p:nvSpPr>
          <p:spPr>
            <a:xfrm>
              <a:off x="10004266" y="3521199"/>
              <a:ext cx="1243398" cy="1053811"/>
            </a:xfrm>
            <a:prstGeom prst="can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>
                  <a:solidFill>
                    <a:schemeClr val="tx1"/>
                  </a:solidFill>
                </a:rPr>
                <a:t>学習</a:t>
              </a:r>
              <a:endParaRPr kumimoji="1" lang="en-US" altLang="ja-JP" dirty="0">
                <a:solidFill>
                  <a:schemeClr val="tx1"/>
                </a:solidFill>
              </a:endParaRPr>
            </a:p>
            <a:p>
              <a:pPr algn="ctr"/>
              <a:r>
                <a:rPr kumimoji="1" lang="ja-JP" altLang="en-US">
                  <a:solidFill>
                    <a:schemeClr val="tx1"/>
                  </a:solidFill>
                </a:rPr>
                <a:t>モデル</a:t>
              </a:r>
            </a:p>
          </p:txBody>
        </p:sp>
        <p:cxnSp>
          <p:nvCxnSpPr>
            <p:cNvPr id="14" name="直線矢印コネクタ 13">
              <a:extLst>
                <a:ext uri="{FF2B5EF4-FFF2-40B4-BE49-F238E27FC236}">
                  <a16:creationId xmlns:a16="http://schemas.microsoft.com/office/drawing/2014/main" id="{514AA663-87D0-CE19-5332-710CE4CBD3A2}"/>
                </a:ext>
              </a:extLst>
            </p:cNvPr>
            <p:cNvCxnSpPr>
              <a:cxnSpLocks/>
            </p:cNvCxnSpPr>
            <p:nvPr/>
          </p:nvCxnSpPr>
          <p:spPr>
            <a:xfrm>
              <a:off x="2611488" y="4105037"/>
              <a:ext cx="1092361" cy="0"/>
            </a:xfrm>
            <a:prstGeom prst="straightConnector1">
              <a:avLst/>
            </a:prstGeom>
            <a:ln w="47625">
              <a:solidFill>
                <a:schemeClr val="tx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矢印コネクタ 15">
              <a:extLst>
                <a:ext uri="{FF2B5EF4-FFF2-40B4-BE49-F238E27FC236}">
                  <a16:creationId xmlns:a16="http://schemas.microsoft.com/office/drawing/2014/main" id="{326C04B3-7673-AE32-0B9D-D2D041BC1D4A}"/>
                </a:ext>
              </a:extLst>
            </p:cNvPr>
            <p:cNvCxnSpPr>
              <a:cxnSpLocks/>
            </p:cNvCxnSpPr>
            <p:nvPr/>
          </p:nvCxnSpPr>
          <p:spPr>
            <a:xfrm>
              <a:off x="5739165" y="4127070"/>
              <a:ext cx="1478713" cy="0"/>
            </a:xfrm>
            <a:prstGeom prst="straightConnector1">
              <a:avLst/>
            </a:prstGeom>
            <a:ln w="47625">
              <a:solidFill>
                <a:schemeClr val="tx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角丸四角形 18">
              <a:extLst>
                <a:ext uri="{FF2B5EF4-FFF2-40B4-BE49-F238E27FC236}">
                  <a16:creationId xmlns:a16="http://schemas.microsoft.com/office/drawing/2014/main" id="{BC638DB6-57B5-6EE1-E9B9-1F0B9E1BDEBD}"/>
                </a:ext>
              </a:extLst>
            </p:cNvPr>
            <p:cNvSpPr/>
            <p:nvPr/>
          </p:nvSpPr>
          <p:spPr>
            <a:xfrm flipV="1">
              <a:off x="9518067" y="1627031"/>
              <a:ext cx="2152752" cy="4455555"/>
            </a:xfrm>
            <a:prstGeom prst="roundRect">
              <a:avLst/>
            </a:prstGeom>
            <a:noFill/>
            <a:ln>
              <a:solidFill>
                <a:srgbClr val="00B050"/>
              </a:solidFill>
              <a:prstDash val="sysDot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20" name="直線矢印コネクタ 19">
              <a:extLst>
                <a:ext uri="{FF2B5EF4-FFF2-40B4-BE49-F238E27FC236}">
                  <a16:creationId xmlns:a16="http://schemas.microsoft.com/office/drawing/2014/main" id="{13FC1867-A911-412E-8016-11DFAA23762E}"/>
                </a:ext>
              </a:extLst>
            </p:cNvPr>
            <p:cNvCxnSpPr>
              <a:cxnSpLocks/>
            </p:cNvCxnSpPr>
            <p:nvPr/>
          </p:nvCxnSpPr>
          <p:spPr>
            <a:xfrm>
              <a:off x="9059534" y="4126700"/>
              <a:ext cx="944732" cy="0"/>
            </a:xfrm>
            <a:prstGeom prst="straightConnector1">
              <a:avLst/>
            </a:prstGeom>
            <a:ln w="47625">
              <a:solidFill>
                <a:schemeClr val="tx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グループ化 20">
            <a:extLst>
              <a:ext uri="{FF2B5EF4-FFF2-40B4-BE49-F238E27FC236}">
                <a16:creationId xmlns:a16="http://schemas.microsoft.com/office/drawing/2014/main" id="{E094D0F1-8B2F-C020-37F7-5D6411474A4D}"/>
              </a:ext>
            </a:extLst>
          </p:cNvPr>
          <p:cNvGrpSpPr/>
          <p:nvPr/>
        </p:nvGrpSpPr>
        <p:grpSpPr>
          <a:xfrm>
            <a:off x="673751" y="3270943"/>
            <a:ext cx="1858729" cy="1602793"/>
            <a:chOff x="1372838" y="5253341"/>
            <a:chExt cx="1783345" cy="1120668"/>
          </a:xfrm>
        </p:grpSpPr>
        <p:sp>
          <p:nvSpPr>
            <p:cNvPr id="22" name="フローチャート: 書類 21">
              <a:extLst>
                <a:ext uri="{FF2B5EF4-FFF2-40B4-BE49-F238E27FC236}">
                  <a16:creationId xmlns:a16="http://schemas.microsoft.com/office/drawing/2014/main" id="{D5EAE402-1AAA-44A0-13A8-E92563DCEE28}"/>
                </a:ext>
              </a:extLst>
            </p:cNvPr>
            <p:cNvSpPr/>
            <p:nvPr/>
          </p:nvSpPr>
          <p:spPr>
            <a:xfrm>
              <a:off x="1524596" y="5253341"/>
              <a:ext cx="1631587" cy="970048"/>
            </a:xfrm>
            <a:prstGeom prst="flowChartDocument">
              <a:avLst/>
            </a:prstGeom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ja-JP" altLang="en-US" sz="1800"/>
                <a:t>コード</a:t>
              </a:r>
              <a:endParaRPr lang="en-US" altLang="ja-JP" sz="1800" dirty="0"/>
            </a:p>
          </p:txBody>
        </p:sp>
        <p:sp>
          <p:nvSpPr>
            <p:cNvPr id="23" name="フローチャート: 書類 22">
              <a:extLst>
                <a:ext uri="{FF2B5EF4-FFF2-40B4-BE49-F238E27FC236}">
                  <a16:creationId xmlns:a16="http://schemas.microsoft.com/office/drawing/2014/main" id="{84CE8227-F40A-2B74-3410-055DEEADCC44}"/>
                </a:ext>
              </a:extLst>
            </p:cNvPr>
            <p:cNvSpPr/>
            <p:nvPr/>
          </p:nvSpPr>
          <p:spPr>
            <a:xfrm>
              <a:off x="1460166" y="5328650"/>
              <a:ext cx="1631587" cy="970048"/>
            </a:xfrm>
            <a:prstGeom prst="flowChartDocument">
              <a:avLst/>
            </a:prstGeom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ja-JP" altLang="en-US" sz="1800"/>
                <a:t>コード</a:t>
              </a:r>
              <a:endParaRPr lang="en-US" altLang="ja-JP" sz="1800" dirty="0"/>
            </a:p>
          </p:txBody>
        </p:sp>
        <p:sp>
          <p:nvSpPr>
            <p:cNvPr id="24" name="フローチャート: 書類 23">
              <a:extLst>
                <a:ext uri="{FF2B5EF4-FFF2-40B4-BE49-F238E27FC236}">
                  <a16:creationId xmlns:a16="http://schemas.microsoft.com/office/drawing/2014/main" id="{A42B9BE0-A0F9-B347-BF11-3E885F703896}"/>
                </a:ext>
              </a:extLst>
            </p:cNvPr>
            <p:cNvSpPr/>
            <p:nvPr/>
          </p:nvSpPr>
          <p:spPr>
            <a:xfrm>
              <a:off x="1372838" y="5403961"/>
              <a:ext cx="1631586" cy="970048"/>
            </a:xfrm>
            <a:prstGeom prst="flowChartDocument">
              <a:avLst/>
            </a:prstGeom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ja-JP" altLang="en-US" sz="1800"/>
                <a:t>プログラミング</a:t>
              </a:r>
              <a:endParaRPr lang="en-US" altLang="ja-JP" sz="1800" dirty="0"/>
            </a:p>
            <a:p>
              <a:pPr algn="ctr"/>
              <a:r>
                <a:rPr lang="ja-JP" altLang="en-US" sz="1800"/>
                <a:t>コンテスト</a:t>
              </a:r>
              <a:endParaRPr lang="en-US" altLang="ja-JP" sz="1800" dirty="0"/>
            </a:p>
          </p:txBody>
        </p:sp>
      </p:grpSp>
      <p:grpSp>
        <p:nvGrpSpPr>
          <p:cNvPr id="31" name="グループ化 30">
            <a:extLst>
              <a:ext uri="{FF2B5EF4-FFF2-40B4-BE49-F238E27FC236}">
                <a16:creationId xmlns:a16="http://schemas.microsoft.com/office/drawing/2014/main" id="{298DF1EA-4DF2-0871-27EC-0BADF439869C}"/>
              </a:ext>
            </a:extLst>
          </p:cNvPr>
          <p:cNvGrpSpPr/>
          <p:nvPr/>
        </p:nvGrpSpPr>
        <p:grpSpPr>
          <a:xfrm>
            <a:off x="4023714" y="1903595"/>
            <a:ext cx="1340474" cy="1079961"/>
            <a:chOff x="4037559" y="1837127"/>
            <a:chExt cx="1805556" cy="1525684"/>
          </a:xfrm>
        </p:grpSpPr>
        <p:sp>
          <p:nvSpPr>
            <p:cNvPr id="25" name="フローチャート: 書類 24">
              <a:extLst>
                <a:ext uri="{FF2B5EF4-FFF2-40B4-BE49-F238E27FC236}">
                  <a16:creationId xmlns:a16="http://schemas.microsoft.com/office/drawing/2014/main" id="{312E65B0-E853-0515-50F9-8378DE7CCAE8}"/>
                </a:ext>
              </a:extLst>
            </p:cNvPr>
            <p:cNvSpPr/>
            <p:nvPr/>
          </p:nvSpPr>
          <p:spPr>
            <a:xfrm>
              <a:off x="4142559" y="1837127"/>
              <a:ext cx="1700556" cy="1387374"/>
            </a:xfrm>
            <a:prstGeom prst="flowChartDocument">
              <a:avLst/>
            </a:prstGeom>
            <a:ln>
              <a:solidFill>
                <a:srgbClr val="0070C0"/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ja-JP" altLang="en-US" sz="1800"/>
                <a:t>グラミング</a:t>
              </a:r>
              <a:endParaRPr lang="en-US" altLang="ja-JP" sz="1800" dirty="0"/>
            </a:p>
            <a:p>
              <a:pPr algn="ctr"/>
              <a:r>
                <a:rPr lang="ja-JP" altLang="en-US" sz="1800"/>
                <a:t>コンテスト</a:t>
              </a:r>
              <a:endParaRPr lang="en-US" altLang="ja-JP" sz="1800" dirty="0"/>
            </a:p>
          </p:txBody>
        </p:sp>
        <p:sp>
          <p:nvSpPr>
            <p:cNvPr id="26" name="フローチャート: 書類 25">
              <a:extLst>
                <a:ext uri="{FF2B5EF4-FFF2-40B4-BE49-F238E27FC236}">
                  <a16:creationId xmlns:a16="http://schemas.microsoft.com/office/drawing/2014/main" id="{81AD72F3-0AF8-D26B-7677-8671AFB9071F}"/>
                </a:ext>
              </a:extLst>
            </p:cNvPr>
            <p:cNvSpPr/>
            <p:nvPr/>
          </p:nvSpPr>
          <p:spPr>
            <a:xfrm>
              <a:off x="4037559" y="1975435"/>
              <a:ext cx="1700556" cy="1387376"/>
            </a:xfrm>
            <a:prstGeom prst="flowChartDocument">
              <a:avLst/>
            </a:prstGeom>
            <a:ln>
              <a:solidFill>
                <a:srgbClr val="0070C0"/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ja-JP" altLang="en-US" sz="1800"/>
                <a:t>上級者</a:t>
              </a:r>
              <a:endParaRPr lang="en-US" altLang="ja-JP" sz="1800" dirty="0"/>
            </a:p>
            <a:p>
              <a:pPr algn="ctr"/>
              <a:r>
                <a:rPr lang="ja-JP" altLang="en-US" sz="1800"/>
                <a:t>コード</a:t>
              </a:r>
              <a:endParaRPr lang="en-US" altLang="ja-JP" sz="1800" dirty="0"/>
            </a:p>
          </p:txBody>
        </p:sp>
      </p:grpSp>
      <p:grpSp>
        <p:nvGrpSpPr>
          <p:cNvPr id="37" name="グループ化 36">
            <a:extLst>
              <a:ext uri="{FF2B5EF4-FFF2-40B4-BE49-F238E27FC236}">
                <a16:creationId xmlns:a16="http://schemas.microsoft.com/office/drawing/2014/main" id="{A40220AA-BA21-683E-BB3E-CE939516FB3C}"/>
              </a:ext>
            </a:extLst>
          </p:cNvPr>
          <p:cNvGrpSpPr/>
          <p:nvPr/>
        </p:nvGrpSpPr>
        <p:grpSpPr>
          <a:xfrm>
            <a:off x="3954053" y="3419673"/>
            <a:ext cx="1346463" cy="1068632"/>
            <a:chOff x="3909761" y="3605175"/>
            <a:chExt cx="1809766" cy="1516936"/>
          </a:xfrm>
        </p:grpSpPr>
        <p:sp>
          <p:nvSpPr>
            <p:cNvPr id="33" name="フローチャート: 書類 32">
              <a:extLst>
                <a:ext uri="{FF2B5EF4-FFF2-40B4-BE49-F238E27FC236}">
                  <a16:creationId xmlns:a16="http://schemas.microsoft.com/office/drawing/2014/main" id="{C9361705-D986-E0F5-6B98-A805C4F3B726}"/>
                </a:ext>
              </a:extLst>
            </p:cNvPr>
            <p:cNvSpPr/>
            <p:nvPr/>
          </p:nvSpPr>
          <p:spPr>
            <a:xfrm>
              <a:off x="4018972" y="3605175"/>
              <a:ext cx="1700555" cy="1387375"/>
            </a:xfrm>
            <a:prstGeom prst="flowChartDocument">
              <a:avLst/>
            </a:prstGeom>
            <a:ln>
              <a:solidFill>
                <a:srgbClr val="00B050"/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ja-JP" altLang="en-US" sz="1800"/>
                <a:t>中級者</a:t>
              </a:r>
              <a:endParaRPr lang="en-US" altLang="ja-JP" sz="1800" dirty="0"/>
            </a:p>
          </p:txBody>
        </p:sp>
        <p:sp>
          <p:nvSpPr>
            <p:cNvPr id="34" name="フローチャート: 書類 33">
              <a:extLst>
                <a:ext uri="{FF2B5EF4-FFF2-40B4-BE49-F238E27FC236}">
                  <a16:creationId xmlns:a16="http://schemas.microsoft.com/office/drawing/2014/main" id="{FE136466-AD20-3F8B-640B-2C173A071CEA}"/>
                </a:ext>
              </a:extLst>
            </p:cNvPr>
            <p:cNvSpPr/>
            <p:nvPr/>
          </p:nvSpPr>
          <p:spPr>
            <a:xfrm>
              <a:off x="3909761" y="3734736"/>
              <a:ext cx="1700555" cy="1387375"/>
            </a:xfrm>
            <a:prstGeom prst="flowChartDocument">
              <a:avLst/>
            </a:prstGeom>
            <a:ln>
              <a:solidFill>
                <a:srgbClr val="00B050"/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ja-JP" altLang="en-US" sz="1800"/>
                <a:t>中級者</a:t>
              </a:r>
              <a:endParaRPr lang="en-US" altLang="ja-JP" sz="1800" dirty="0"/>
            </a:p>
            <a:p>
              <a:pPr algn="ctr"/>
              <a:r>
                <a:rPr lang="ja-JP" altLang="en-US" sz="1800"/>
                <a:t>コード</a:t>
              </a:r>
              <a:endParaRPr lang="en-US" altLang="ja-JP" sz="1800" dirty="0"/>
            </a:p>
          </p:txBody>
        </p:sp>
      </p:grpSp>
      <p:grpSp>
        <p:nvGrpSpPr>
          <p:cNvPr id="38" name="グループ化 37">
            <a:extLst>
              <a:ext uri="{FF2B5EF4-FFF2-40B4-BE49-F238E27FC236}">
                <a16:creationId xmlns:a16="http://schemas.microsoft.com/office/drawing/2014/main" id="{56AC2B4E-B288-ECC1-5A29-EF7026D79702}"/>
              </a:ext>
            </a:extLst>
          </p:cNvPr>
          <p:cNvGrpSpPr/>
          <p:nvPr/>
        </p:nvGrpSpPr>
        <p:grpSpPr>
          <a:xfrm>
            <a:off x="3986635" y="4923816"/>
            <a:ext cx="1265210" cy="977361"/>
            <a:chOff x="4294994" y="4921351"/>
            <a:chExt cx="1809764" cy="1516937"/>
          </a:xfrm>
        </p:grpSpPr>
        <p:sp>
          <p:nvSpPr>
            <p:cNvPr id="35" name="フローチャート: 書類 34">
              <a:extLst>
                <a:ext uri="{FF2B5EF4-FFF2-40B4-BE49-F238E27FC236}">
                  <a16:creationId xmlns:a16="http://schemas.microsoft.com/office/drawing/2014/main" id="{BCCA5131-0744-3B8F-DEE6-45256F9A9254}"/>
                </a:ext>
              </a:extLst>
            </p:cNvPr>
            <p:cNvSpPr/>
            <p:nvPr/>
          </p:nvSpPr>
          <p:spPr>
            <a:xfrm>
              <a:off x="4404203" y="4921351"/>
              <a:ext cx="1700555" cy="1387375"/>
            </a:xfrm>
            <a:prstGeom prst="flowChartDocument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ja-JP" altLang="en-US" sz="1800"/>
                <a:t>中級者</a:t>
              </a:r>
              <a:endParaRPr lang="en-US" altLang="ja-JP" sz="1800" dirty="0"/>
            </a:p>
          </p:txBody>
        </p:sp>
        <p:sp>
          <p:nvSpPr>
            <p:cNvPr id="36" name="フローチャート: 書類 35">
              <a:extLst>
                <a:ext uri="{FF2B5EF4-FFF2-40B4-BE49-F238E27FC236}">
                  <a16:creationId xmlns:a16="http://schemas.microsoft.com/office/drawing/2014/main" id="{3D660CC1-5347-8663-A99B-58DD20BCED1F}"/>
                </a:ext>
              </a:extLst>
            </p:cNvPr>
            <p:cNvSpPr/>
            <p:nvPr/>
          </p:nvSpPr>
          <p:spPr>
            <a:xfrm>
              <a:off x="4294994" y="5050913"/>
              <a:ext cx="1700555" cy="1387375"/>
            </a:xfrm>
            <a:prstGeom prst="flowChartDocument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ja-JP" altLang="en-US" sz="1800"/>
                <a:t>初級者</a:t>
              </a:r>
              <a:endParaRPr lang="en-US" altLang="ja-JP" sz="1800" dirty="0"/>
            </a:p>
            <a:p>
              <a:pPr algn="ctr"/>
              <a:r>
                <a:rPr lang="ja-JP" altLang="en-US" sz="1800"/>
                <a:t>コード</a:t>
              </a:r>
              <a:endParaRPr lang="en-US" altLang="ja-JP" sz="1800" dirty="0"/>
            </a:p>
          </p:txBody>
        </p:sp>
      </p:grpSp>
      <p:sp>
        <p:nvSpPr>
          <p:cNvPr id="41" name="角丸四角形 40">
            <a:extLst>
              <a:ext uri="{FF2B5EF4-FFF2-40B4-BE49-F238E27FC236}">
                <a16:creationId xmlns:a16="http://schemas.microsoft.com/office/drawing/2014/main" id="{5A8D1320-F60B-9127-6B78-7097398DA260}"/>
              </a:ext>
            </a:extLst>
          </p:cNvPr>
          <p:cNvSpPr/>
          <p:nvPr/>
        </p:nvSpPr>
        <p:spPr>
          <a:xfrm flipV="1">
            <a:off x="3628062" y="1635402"/>
            <a:ext cx="2032095" cy="4455555"/>
          </a:xfrm>
          <a:prstGeom prst="round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05B60635-542D-24FB-C691-3C0FA227C96B}"/>
              </a:ext>
            </a:extLst>
          </p:cNvPr>
          <p:cNvSpPr txBox="1"/>
          <p:nvPr/>
        </p:nvSpPr>
        <p:spPr>
          <a:xfrm>
            <a:off x="2609937" y="4220796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/>
              <a:t>分類</a:t>
            </a: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CB3948D9-D6BE-BC71-7379-978DC2518A58}"/>
              </a:ext>
            </a:extLst>
          </p:cNvPr>
          <p:cNvSpPr txBox="1"/>
          <p:nvPr/>
        </p:nvSpPr>
        <p:spPr>
          <a:xfrm>
            <a:off x="5665038" y="4220795"/>
            <a:ext cx="15408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/>
              <a:t>ベクトル化</a:t>
            </a:r>
          </a:p>
        </p:txBody>
      </p:sp>
      <p:sp>
        <p:nvSpPr>
          <p:cNvPr id="51" name="角丸四角形 50">
            <a:extLst>
              <a:ext uri="{FF2B5EF4-FFF2-40B4-BE49-F238E27FC236}">
                <a16:creationId xmlns:a16="http://schemas.microsoft.com/office/drawing/2014/main" id="{B87C8FB3-6629-7130-FB3C-623732EABAE7}"/>
              </a:ext>
            </a:extLst>
          </p:cNvPr>
          <p:cNvSpPr/>
          <p:nvPr/>
        </p:nvSpPr>
        <p:spPr>
          <a:xfrm flipV="1">
            <a:off x="7138870" y="1635402"/>
            <a:ext cx="1825182" cy="4455556"/>
          </a:xfrm>
          <a:prstGeom prst="round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フローチャート: データ 54">
            <a:extLst>
              <a:ext uri="{FF2B5EF4-FFF2-40B4-BE49-F238E27FC236}">
                <a16:creationId xmlns:a16="http://schemas.microsoft.com/office/drawing/2014/main" id="{29FA70A0-9A42-0C7F-C63D-03B027A4EF61}"/>
              </a:ext>
            </a:extLst>
          </p:cNvPr>
          <p:cNvSpPr/>
          <p:nvPr/>
        </p:nvSpPr>
        <p:spPr>
          <a:xfrm>
            <a:off x="7308881" y="1992852"/>
            <a:ext cx="1631809" cy="742795"/>
          </a:xfrm>
          <a:prstGeom prst="flowChartInputOutput">
            <a:avLst/>
          </a:prstGeom>
          <a:ln>
            <a:solidFill>
              <a:srgbClr val="0070C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800"/>
              <a:t>上級者</a:t>
            </a:r>
            <a:endParaRPr kumimoji="1" lang="en-US" altLang="ja-JP" sz="1800" dirty="0"/>
          </a:p>
          <a:p>
            <a:pPr algn="ctr"/>
            <a:r>
              <a:rPr kumimoji="1" lang="ja-JP" altLang="en-US" sz="1800"/>
              <a:t>ベクトル</a:t>
            </a:r>
            <a:endParaRPr kumimoji="1" lang="en-US" altLang="ja-JP" sz="1800" dirty="0"/>
          </a:p>
        </p:txBody>
      </p:sp>
      <p:sp>
        <p:nvSpPr>
          <p:cNvPr id="56" name="フローチャート: データ 55">
            <a:extLst>
              <a:ext uri="{FF2B5EF4-FFF2-40B4-BE49-F238E27FC236}">
                <a16:creationId xmlns:a16="http://schemas.microsoft.com/office/drawing/2014/main" id="{B6A0C745-4329-C3EB-0273-B527F271F136}"/>
              </a:ext>
            </a:extLst>
          </p:cNvPr>
          <p:cNvSpPr/>
          <p:nvPr/>
        </p:nvSpPr>
        <p:spPr>
          <a:xfrm>
            <a:off x="7281890" y="3565642"/>
            <a:ext cx="1631809" cy="742795"/>
          </a:xfrm>
          <a:prstGeom prst="flowChartInputOutput">
            <a:avLst/>
          </a:prstGeom>
          <a:ln>
            <a:solidFill>
              <a:srgbClr val="00B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800"/>
              <a:t>中級</a:t>
            </a:r>
            <a:r>
              <a:rPr kumimoji="1" lang="ja-JP" altLang="en-US" sz="1800"/>
              <a:t>者</a:t>
            </a:r>
            <a:endParaRPr kumimoji="1" lang="en-US" altLang="ja-JP" sz="1800" dirty="0"/>
          </a:p>
          <a:p>
            <a:pPr algn="ctr"/>
            <a:r>
              <a:rPr kumimoji="1" lang="ja-JP" altLang="en-US" sz="1800"/>
              <a:t>ベクトル</a:t>
            </a:r>
            <a:endParaRPr kumimoji="1" lang="en-US" altLang="ja-JP" sz="1800" dirty="0"/>
          </a:p>
        </p:txBody>
      </p:sp>
      <p:sp>
        <p:nvSpPr>
          <p:cNvPr id="57" name="フローチャート: データ 56">
            <a:extLst>
              <a:ext uri="{FF2B5EF4-FFF2-40B4-BE49-F238E27FC236}">
                <a16:creationId xmlns:a16="http://schemas.microsoft.com/office/drawing/2014/main" id="{D0EF7206-CD73-E2E9-7BFA-03CFA84E2F86}"/>
              </a:ext>
            </a:extLst>
          </p:cNvPr>
          <p:cNvSpPr/>
          <p:nvPr/>
        </p:nvSpPr>
        <p:spPr>
          <a:xfrm>
            <a:off x="7183810" y="2086040"/>
            <a:ext cx="1631809" cy="742795"/>
          </a:xfrm>
          <a:prstGeom prst="flowChartInputOutput">
            <a:avLst/>
          </a:prstGeom>
          <a:ln>
            <a:solidFill>
              <a:srgbClr val="0070C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800"/>
              <a:t>上級者</a:t>
            </a:r>
            <a:endParaRPr kumimoji="1" lang="en-US" altLang="ja-JP" sz="1800" dirty="0"/>
          </a:p>
          <a:p>
            <a:pPr algn="ctr"/>
            <a:r>
              <a:rPr kumimoji="1" lang="ja-JP" altLang="en-US" sz="1800"/>
              <a:t>ベクトル</a:t>
            </a:r>
            <a:endParaRPr kumimoji="1" lang="en-US" altLang="ja-JP" sz="1800" dirty="0"/>
          </a:p>
        </p:txBody>
      </p:sp>
      <p:sp>
        <p:nvSpPr>
          <p:cNvPr id="58" name="フローチャート: データ 57">
            <a:extLst>
              <a:ext uri="{FF2B5EF4-FFF2-40B4-BE49-F238E27FC236}">
                <a16:creationId xmlns:a16="http://schemas.microsoft.com/office/drawing/2014/main" id="{41FC819D-BB8B-6EF2-AA48-CA360534679C}"/>
              </a:ext>
            </a:extLst>
          </p:cNvPr>
          <p:cNvSpPr/>
          <p:nvPr/>
        </p:nvSpPr>
        <p:spPr>
          <a:xfrm>
            <a:off x="7168190" y="3666835"/>
            <a:ext cx="1631809" cy="742795"/>
          </a:xfrm>
          <a:prstGeom prst="flowChartInputOutput">
            <a:avLst/>
          </a:prstGeom>
          <a:ln>
            <a:solidFill>
              <a:srgbClr val="00B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800"/>
              <a:t>中級</a:t>
            </a:r>
            <a:r>
              <a:rPr kumimoji="1" lang="ja-JP" altLang="en-US" sz="1800"/>
              <a:t>者</a:t>
            </a:r>
            <a:endParaRPr kumimoji="1" lang="en-US" altLang="ja-JP" sz="1800" dirty="0"/>
          </a:p>
          <a:p>
            <a:pPr algn="ctr"/>
            <a:r>
              <a:rPr kumimoji="1" lang="ja-JP" altLang="en-US" sz="1800"/>
              <a:t>ベクトル</a:t>
            </a:r>
            <a:endParaRPr kumimoji="1" lang="en-US" altLang="ja-JP" sz="1800" dirty="0"/>
          </a:p>
        </p:txBody>
      </p:sp>
      <p:sp>
        <p:nvSpPr>
          <p:cNvPr id="61" name="フローチャート: 書類 60">
            <a:extLst>
              <a:ext uri="{FF2B5EF4-FFF2-40B4-BE49-F238E27FC236}">
                <a16:creationId xmlns:a16="http://schemas.microsoft.com/office/drawing/2014/main" id="{8D8204CA-B098-0BE2-8DFC-2ABB4D1DD3AC}"/>
              </a:ext>
            </a:extLst>
          </p:cNvPr>
          <p:cNvSpPr/>
          <p:nvPr/>
        </p:nvSpPr>
        <p:spPr>
          <a:xfrm>
            <a:off x="9731384" y="1859294"/>
            <a:ext cx="1420508" cy="1110344"/>
          </a:xfrm>
          <a:prstGeom prst="flowChartDocumen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800"/>
              <a:t>コード</a:t>
            </a:r>
            <a:endParaRPr lang="en-US" altLang="ja-JP" sz="1800" dirty="0"/>
          </a:p>
        </p:txBody>
      </p:sp>
      <p:sp>
        <p:nvSpPr>
          <p:cNvPr id="62" name="フローチャート: データ 61">
            <a:extLst>
              <a:ext uri="{FF2B5EF4-FFF2-40B4-BE49-F238E27FC236}">
                <a16:creationId xmlns:a16="http://schemas.microsoft.com/office/drawing/2014/main" id="{D14CAE78-0633-DB41-8CD6-A214B9A6EFF9}"/>
              </a:ext>
            </a:extLst>
          </p:cNvPr>
          <p:cNvSpPr/>
          <p:nvPr/>
        </p:nvSpPr>
        <p:spPr>
          <a:xfrm>
            <a:off x="7283829" y="4963590"/>
            <a:ext cx="1631809" cy="742795"/>
          </a:xfrm>
          <a:prstGeom prst="flowChartInputOutput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800"/>
              <a:t>上級者</a:t>
            </a:r>
            <a:endParaRPr kumimoji="1" lang="en-US" altLang="ja-JP" sz="1800" dirty="0"/>
          </a:p>
          <a:p>
            <a:pPr algn="ctr"/>
            <a:r>
              <a:rPr kumimoji="1" lang="ja-JP" altLang="en-US" sz="1800"/>
              <a:t>ベクトル</a:t>
            </a:r>
            <a:endParaRPr kumimoji="1" lang="en-US" altLang="ja-JP" sz="1800" dirty="0"/>
          </a:p>
        </p:txBody>
      </p:sp>
      <p:sp>
        <p:nvSpPr>
          <p:cNvPr id="63" name="フローチャート: データ 62">
            <a:extLst>
              <a:ext uri="{FF2B5EF4-FFF2-40B4-BE49-F238E27FC236}">
                <a16:creationId xmlns:a16="http://schemas.microsoft.com/office/drawing/2014/main" id="{038C8896-6FD8-554D-4BBB-81C5B777ECD6}"/>
              </a:ext>
            </a:extLst>
          </p:cNvPr>
          <p:cNvSpPr/>
          <p:nvPr/>
        </p:nvSpPr>
        <p:spPr>
          <a:xfrm>
            <a:off x="7158758" y="5056778"/>
            <a:ext cx="1631809" cy="742795"/>
          </a:xfrm>
          <a:prstGeom prst="flowChartInputOutput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800"/>
              <a:t>初級</a:t>
            </a:r>
            <a:r>
              <a:rPr kumimoji="1" lang="ja-JP" altLang="en-US" sz="1800"/>
              <a:t>者</a:t>
            </a:r>
            <a:endParaRPr kumimoji="1" lang="en-US" altLang="ja-JP" sz="1800" dirty="0"/>
          </a:p>
          <a:p>
            <a:pPr algn="ctr"/>
            <a:r>
              <a:rPr kumimoji="1" lang="ja-JP" altLang="en-US" sz="1800"/>
              <a:t>ベクトル</a:t>
            </a:r>
            <a:endParaRPr kumimoji="1" lang="en-US" altLang="ja-JP" sz="1800" dirty="0"/>
          </a:p>
        </p:txBody>
      </p:sp>
      <p:sp>
        <p:nvSpPr>
          <p:cNvPr id="69" name="フローチャート: 書類 68">
            <a:extLst>
              <a:ext uri="{FF2B5EF4-FFF2-40B4-BE49-F238E27FC236}">
                <a16:creationId xmlns:a16="http://schemas.microsoft.com/office/drawing/2014/main" id="{2CB9B822-26C6-E2EF-70C5-58606E28DC37}"/>
              </a:ext>
            </a:extLst>
          </p:cNvPr>
          <p:cNvSpPr/>
          <p:nvPr/>
        </p:nvSpPr>
        <p:spPr>
          <a:xfrm>
            <a:off x="9664996" y="5436449"/>
            <a:ext cx="472070" cy="464727"/>
          </a:xfrm>
          <a:prstGeom prst="flowChartDocument">
            <a:avLst/>
          </a:prstGeom>
          <a:ln>
            <a:solidFill>
              <a:srgbClr val="0070C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ja-JP" sz="1800" dirty="0"/>
          </a:p>
        </p:txBody>
      </p:sp>
      <p:sp>
        <p:nvSpPr>
          <p:cNvPr id="70" name="フローチャート: 書類 69">
            <a:extLst>
              <a:ext uri="{FF2B5EF4-FFF2-40B4-BE49-F238E27FC236}">
                <a16:creationId xmlns:a16="http://schemas.microsoft.com/office/drawing/2014/main" id="{C64017D1-D0B3-7425-A57B-7CC1BD343756}"/>
              </a:ext>
            </a:extLst>
          </p:cNvPr>
          <p:cNvSpPr/>
          <p:nvPr/>
        </p:nvSpPr>
        <p:spPr>
          <a:xfrm>
            <a:off x="10265941" y="5436450"/>
            <a:ext cx="472070" cy="464727"/>
          </a:xfrm>
          <a:prstGeom prst="flowChartDocument">
            <a:avLst/>
          </a:prstGeom>
          <a:ln>
            <a:solidFill>
              <a:srgbClr val="00B05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ja-JP" sz="1800" dirty="0"/>
          </a:p>
        </p:txBody>
      </p:sp>
      <p:sp>
        <p:nvSpPr>
          <p:cNvPr id="71" name="フローチャート: 書類 70">
            <a:extLst>
              <a:ext uri="{FF2B5EF4-FFF2-40B4-BE49-F238E27FC236}">
                <a16:creationId xmlns:a16="http://schemas.microsoft.com/office/drawing/2014/main" id="{2F22E066-B4B8-BCD4-6AFE-B609DA31D827}"/>
              </a:ext>
            </a:extLst>
          </p:cNvPr>
          <p:cNvSpPr/>
          <p:nvPr/>
        </p:nvSpPr>
        <p:spPr>
          <a:xfrm>
            <a:off x="10910103" y="5454235"/>
            <a:ext cx="472070" cy="464727"/>
          </a:xfrm>
          <a:prstGeom prst="flowChartDocument">
            <a:avLst/>
          </a:prstGeom>
          <a:ln>
            <a:solidFill>
              <a:srgbClr val="FF00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ja-JP" sz="1800" dirty="0"/>
          </a:p>
        </p:txBody>
      </p:sp>
      <p:sp>
        <p:nvSpPr>
          <p:cNvPr id="75" name="テキスト ボックス 74">
            <a:extLst>
              <a:ext uri="{FF2B5EF4-FFF2-40B4-BE49-F238E27FC236}">
                <a16:creationId xmlns:a16="http://schemas.microsoft.com/office/drawing/2014/main" id="{36D9A05F-11D4-1E79-AB68-3B1CBB337507}"/>
              </a:ext>
            </a:extLst>
          </p:cNvPr>
          <p:cNvSpPr txBox="1"/>
          <p:nvPr/>
        </p:nvSpPr>
        <p:spPr>
          <a:xfrm>
            <a:off x="9576976" y="4692983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/>
              <a:t>判定</a:t>
            </a:r>
          </a:p>
        </p:txBody>
      </p:sp>
    </p:spTree>
    <p:extLst>
      <p:ext uri="{BB962C8B-B14F-4D97-AF65-F5344CB8AC3E}">
        <p14:creationId xmlns:p14="http://schemas.microsoft.com/office/powerpoint/2010/main" val="16292347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92D104E-635B-8B68-6F8E-18387CC86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Step</a:t>
            </a:r>
            <a:r>
              <a:rPr lang="en-US" altLang="ja-JP" dirty="0"/>
              <a:t>2</a:t>
            </a:r>
            <a:endParaRPr kumimoji="1" lang="ja-JP" altLang="en-US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186B5A-0888-E059-C771-AAAA2B104D07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9745134" y="6596064"/>
            <a:ext cx="1919817" cy="261937"/>
          </a:xfrm>
        </p:spPr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9D7EC5D-E8C5-0BC1-7001-093B59FEE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13</a:t>
            </a:fld>
            <a:endParaRPr lang="en-US" altLang="ja-JP"/>
          </a:p>
        </p:txBody>
      </p:sp>
      <p:sp>
        <p:nvSpPr>
          <p:cNvPr id="7" name="フローチャート: 処理 6">
            <a:extLst>
              <a:ext uri="{FF2B5EF4-FFF2-40B4-BE49-F238E27FC236}">
                <a16:creationId xmlns:a16="http://schemas.microsoft.com/office/drawing/2014/main" id="{CEFFEBF7-D1E1-A91A-7A62-ABEB410C00CF}"/>
              </a:ext>
            </a:extLst>
          </p:cNvPr>
          <p:cNvSpPr/>
          <p:nvPr/>
        </p:nvSpPr>
        <p:spPr>
          <a:xfrm>
            <a:off x="8870167" y="3120532"/>
            <a:ext cx="2411735" cy="1521744"/>
          </a:xfrm>
          <a:prstGeom prst="flowChartProcess">
            <a:avLst/>
          </a:prstGeom>
          <a:ln>
            <a:solidFill>
              <a:schemeClr val="tx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>
                <a:solidFill>
                  <a:schemeClr val="tx1"/>
                </a:solidFill>
              </a:rPr>
              <a:t>入力コードと</a:t>
            </a:r>
            <a:endParaRPr lang="en-US" altLang="ja-JP" dirty="0">
              <a:solidFill>
                <a:schemeClr val="tx1"/>
              </a:solidFill>
            </a:endParaRPr>
          </a:p>
          <a:p>
            <a:pPr algn="ctr"/>
            <a:r>
              <a:rPr lang="ja-JP" altLang="en-US">
                <a:solidFill>
                  <a:schemeClr val="tx1"/>
                </a:solidFill>
              </a:rPr>
              <a:t>模範解答の要約</a:t>
            </a:r>
            <a:endParaRPr lang="en-US" altLang="ja-JP" dirty="0">
              <a:solidFill>
                <a:schemeClr val="tx1"/>
              </a:solidFill>
            </a:endParaRPr>
          </a:p>
        </p:txBody>
      </p:sp>
      <p:cxnSp>
        <p:nvCxnSpPr>
          <p:cNvPr id="8" name="直線矢印コネクタ 7">
            <a:extLst>
              <a:ext uri="{FF2B5EF4-FFF2-40B4-BE49-F238E27FC236}">
                <a16:creationId xmlns:a16="http://schemas.microsoft.com/office/drawing/2014/main" id="{106BA962-64FC-1BD5-0551-D533F2CD75C3}"/>
              </a:ext>
            </a:extLst>
          </p:cNvPr>
          <p:cNvCxnSpPr>
            <a:cxnSpLocks/>
            <a:stCxn id="35" idx="2"/>
          </p:cNvCxnSpPr>
          <p:nvPr/>
        </p:nvCxnSpPr>
        <p:spPr>
          <a:xfrm>
            <a:off x="2044332" y="2581680"/>
            <a:ext cx="0" cy="778335"/>
          </a:xfrm>
          <a:prstGeom prst="straightConnector1">
            <a:avLst/>
          </a:prstGeom>
          <a:ln w="47625">
            <a:solidFill>
              <a:schemeClr val="tx2">
                <a:lumMod val="85000"/>
                <a:lumOff val="1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矢印コネクタ 8">
            <a:extLst>
              <a:ext uri="{FF2B5EF4-FFF2-40B4-BE49-F238E27FC236}">
                <a16:creationId xmlns:a16="http://schemas.microsoft.com/office/drawing/2014/main" id="{DF2E3B99-9AB5-ABD9-0191-7A197031567B}"/>
              </a:ext>
            </a:extLst>
          </p:cNvPr>
          <p:cNvCxnSpPr>
            <a:cxnSpLocks/>
          </p:cNvCxnSpPr>
          <p:nvPr/>
        </p:nvCxnSpPr>
        <p:spPr>
          <a:xfrm flipV="1">
            <a:off x="2962780" y="3861161"/>
            <a:ext cx="1647703" cy="1"/>
          </a:xfrm>
          <a:prstGeom prst="straightConnector1">
            <a:avLst/>
          </a:prstGeom>
          <a:ln w="4762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矢印コネクタ 9">
            <a:extLst>
              <a:ext uri="{FF2B5EF4-FFF2-40B4-BE49-F238E27FC236}">
                <a16:creationId xmlns:a16="http://schemas.microsoft.com/office/drawing/2014/main" id="{30DCC5EE-E6D5-0DA6-618C-BC90BBC00C12}"/>
              </a:ext>
            </a:extLst>
          </p:cNvPr>
          <p:cNvCxnSpPr>
            <a:cxnSpLocks/>
            <a:endCxn id="7" idx="1"/>
          </p:cNvCxnSpPr>
          <p:nvPr/>
        </p:nvCxnSpPr>
        <p:spPr>
          <a:xfrm>
            <a:off x="7439682" y="3880982"/>
            <a:ext cx="1430485" cy="422"/>
          </a:xfrm>
          <a:prstGeom prst="straightConnector1">
            <a:avLst/>
          </a:prstGeom>
          <a:ln w="476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矢印コネクタ 10">
            <a:extLst>
              <a:ext uri="{FF2B5EF4-FFF2-40B4-BE49-F238E27FC236}">
                <a16:creationId xmlns:a16="http://schemas.microsoft.com/office/drawing/2014/main" id="{CF36D6FF-EF31-C682-1E5E-AC50EA65FCBC}"/>
              </a:ext>
            </a:extLst>
          </p:cNvPr>
          <p:cNvCxnSpPr>
            <a:cxnSpLocks/>
            <a:stCxn id="24" idx="2"/>
          </p:cNvCxnSpPr>
          <p:nvPr/>
        </p:nvCxnSpPr>
        <p:spPr>
          <a:xfrm>
            <a:off x="6009538" y="3041445"/>
            <a:ext cx="15545" cy="328621"/>
          </a:xfrm>
          <a:prstGeom prst="straightConnector1">
            <a:avLst/>
          </a:prstGeom>
          <a:ln w="47625">
            <a:solidFill>
              <a:schemeClr val="tx2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矢印コネクタ 11">
            <a:extLst>
              <a:ext uri="{FF2B5EF4-FFF2-40B4-BE49-F238E27FC236}">
                <a16:creationId xmlns:a16="http://schemas.microsoft.com/office/drawing/2014/main" id="{5700CC11-E940-5942-C25C-1CDBFFC525BD}"/>
              </a:ext>
            </a:extLst>
          </p:cNvPr>
          <p:cNvCxnSpPr>
            <a:cxnSpLocks/>
            <a:stCxn id="7" idx="2"/>
          </p:cNvCxnSpPr>
          <p:nvPr/>
        </p:nvCxnSpPr>
        <p:spPr>
          <a:xfrm flipH="1">
            <a:off x="10076034" y="4642276"/>
            <a:ext cx="1" cy="885374"/>
          </a:xfrm>
          <a:prstGeom prst="straightConnector1">
            <a:avLst/>
          </a:prstGeom>
          <a:ln w="476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フローチャート: 書類 14">
            <a:extLst>
              <a:ext uri="{FF2B5EF4-FFF2-40B4-BE49-F238E27FC236}">
                <a16:creationId xmlns:a16="http://schemas.microsoft.com/office/drawing/2014/main" id="{1348BDF3-AF40-C44B-51DB-6230765CE6BA}"/>
              </a:ext>
            </a:extLst>
          </p:cNvPr>
          <p:cNvSpPr/>
          <p:nvPr/>
        </p:nvSpPr>
        <p:spPr>
          <a:xfrm>
            <a:off x="3284071" y="3998756"/>
            <a:ext cx="1028216" cy="934837"/>
          </a:xfrm>
          <a:prstGeom prst="flowChartDocumen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800" dirty="0"/>
              <a:t>入力コード</a:t>
            </a:r>
          </a:p>
        </p:txBody>
      </p:sp>
      <p:sp>
        <p:nvSpPr>
          <p:cNvPr id="16" name="フローチャート: 書類 15">
            <a:extLst>
              <a:ext uri="{FF2B5EF4-FFF2-40B4-BE49-F238E27FC236}">
                <a16:creationId xmlns:a16="http://schemas.microsoft.com/office/drawing/2014/main" id="{FCE7524E-84E3-F21A-F0B5-0D23B5C7B6C3}"/>
              </a:ext>
            </a:extLst>
          </p:cNvPr>
          <p:cNvSpPr/>
          <p:nvPr/>
        </p:nvSpPr>
        <p:spPr>
          <a:xfrm>
            <a:off x="7636306" y="4037321"/>
            <a:ext cx="1028216" cy="934837"/>
          </a:xfrm>
          <a:prstGeom prst="flowChartDocumen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800" dirty="0"/>
              <a:t>入力コード</a:t>
            </a:r>
          </a:p>
        </p:txBody>
      </p:sp>
      <p:sp>
        <p:nvSpPr>
          <p:cNvPr id="18" name="フローチャート: データ 17">
            <a:extLst>
              <a:ext uri="{FF2B5EF4-FFF2-40B4-BE49-F238E27FC236}">
                <a16:creationId xmlns:a16="http://schemas.microsoft.com/office/drawing/2014/main" id="{A69D7A6E-5077-C21F-85AD-C2758624E335}"/>
              </a:ext>
            </a:extLst>
          </p:cNvPr>
          <p:cNvSpPr/>
          <p:nvPr/>
        </p:nvSpPr>
        <p:spPr>
          <a:xfrm>
            <a:off x="8517716" y="5598428"/>
            <a:ext cx="1558318" cy="612648"/>
          </a:xfrm>
          <a:prstGeom prst="flowChartInputOutpu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800"/>
              <a:t>要約</a:t>
            </a:r>
            <a:endParaRPr kumimoji="1" lang="en-US" altLang="ja-JP" sz="1800" dirty="0"/>
          </a:p>
          <a:p>
            <a:pPr algn="ctr"/>
            <a:r>
              <a:rPr kumimoji="1" lang="ja-JP" altLang="en-US" sz="1800"/>
              <a:t>情報</a:t>
            </a:r>
            <a:endParaRPr kumimoji="1" lang="en-US" altLang="ja-JP" sz="1800" dirty="0"/>
          </a:p>
        </p:txBody>
      </p:sp>
      <p:cxnSp>
        <p:nvCxnSpPr>
          <p:cNvPr id="19" name="直線矢印コネクタ 18">
            <a:extLst>
              <a:ext uri="{FF2B5EF4-FFF2-40B4-BE49-F238E27FC236}">
                <a16:creationId xmlns:a16="http://schemas.microsoft.com/office/drawing/2014/main" id="{81671E41-3A84-DFDC-1872-B35A3FF2DF0C}"/>
              </a:ext>
            </a:extLst>
          </p:cNvPr>
          <p:cNvCxnSpPr>
            <a:cxnSpLocks/>
            <a:endCxn id="22" idx="0"/>
          </p:cNvCxnSpPr>
          <p:nvPr/>
        </p:nvCxnSpPr>
        <p:spPr>
          <a:xfrm>
            <a:off x="2044332" y="4362308"/>
            <a:ext cx="0" cy="949494"/>
          </a:xfrm>
          <a:prstGeom prst="straightConnector1">
            <a:avLst/>
          </a:prstGeom>
          <a:ln w="4762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楕円 133">
            <a:extLst>
              <a:ext uri="{FF2B5EF4-FFF2-40B4-BE49-F238E27FC236}">
                <a16:creationId xmlns:a16="http://schemas.microsoft.com/office/drawing/2014/main" id="{9ADD965D-BB2F-C26A-10EE-C9C20B93C391}"/>
              </a:ext>
            </a:extLst>
          </p:cNvPr>
          <p:cNvSpPr/>
          <p:nvPr/>
        </p:nvSpPr>
        <p:spPr>
          <a:xfrm>
            <a:off x="3163118" y="3881404"/>
            <a:ext cx="429416" cy="325725"/>
          </a:xfrm>
          <a:prstGeom prst="ellipse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600" dirty="0"/>
              <a:t>劣</a:t>
            </a:r>
          </a:p>
        </p:txBody>
      </p:sp>
      <p:sp>
        <p:nvSpPr>
          <p:cNvPr id="21" name="楕円 134">
            <a:extLst>
              <a:ext uri="{FF2B5EF4-FFF2-40B4-BE49-F238E27FC236}">
                <a16:creationId xmlns:a16="http://schemas.microsoft.com/office/drawing/2014/main" id="{52355CA6-9784-106E-D0AF-60C604FDD102}"/>
              </a:ext>
            </a:extLst>
          </p:cNvPr>
          <p:cNvSpPr/>
          <p:nvPr/>
        </p:nvSpPr>
        <p:spPr>
          <a:xfrm>
            <a:off x="7536255" y="3952173"/>
            <a:ext cx="403246" cy="325725"/>
          </a:xfrm>
          <a:prstGeom prst="ellipse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/>
              <a:t>劣</a:t>
            </a:r>
          </a:p>
        </p:txBody>
      </p:sp>
      <p:sp>
        <p:nvSpPr>
          <p:cNvPr id="22" name="フローチャート: 書類 21">
            <a:extLst>
              <a:ext uri="{FF2B5EF4-FFF2-40B4-BE49-F238E27FC236}">
                <a16:creationId xmlns:a16="http://schemas.microsoft.com/office/drawing/2014/main" id="{E3763912-0534-C70D-C02A-BF653D58C8BF}"/>
              </a:ext>
            </a:extLst>
          </p:cNvPr>
          <p:cNvSpPr/>
          <p:nvPr/>
        </p:nvSpPr>
        <p:spPr>
          <a:xfrm>
            <a:off x="1530224" y="5311802"/>
            <a:ext cx="1028216" cy="934837"/>
          </a:xfrm>
          <a:prstGeom prst="flowChartDocumen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800" dirty="0"/>
              <a:t>入力コード</a:t>
            </a:r>
          </a:p>
        </p:txBody>
      </p:sp>
      <p:sp>
        <p:nvSpPr>
          <p:cNvPr id="23" name="楕円 136">
            <a:extLst>
              <a:ext uri="{FF2B5EF4-FFF2-40B4-BE49-F238E27FC236}">
                <a16:creationId xmlns:a16="http://schemas.microsoft.com/office/drawing/2014/main" id="{B6425529-B80E-8CC4-0E35-5FEF88D73969}"/>
              </a:ext>
            </a:extLst>
          </p:cNvPr>
          <p:cNvSpPr/>
          <p:nvPr/>
        </p:nvSpPr>
        <p:spPr>
          <a:xfrm>
            <a:off x="1326555" y="5168847"/>
            <a:ext cx="472920" cy="358803"/>
          </a:xfrm>
          <a:prstGeom prst="ellipse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600" dirty="0"/>
              <a:t>優</a:t>
            </a:r>
          </a:p>
        </p:txBody>
      </p:sp>
      <p:sp>
        <p:nvSpPr>
          <p:cNvPr id="24" name="フローチャート: 複数書類 23">
            <a:extLst>
              <a:ext uri="{FF2B5EF4-FFF2-40B4-BE49-F238E27FC236}">
                <a16:creationId xmlns:a16="http://schemas.microsoft.com/office/drawing/2014/main" id="{0806138E-15D6-2E31-F845-BA7B4F813C82}"/>
              </a:ext>
            </a:extLst>
          </p:cNvPr>
          <p:cNvSpPr/>
          <p:nvPr/>
        </p:nvSpPr>
        <p:spPr>
          <a:xfrm>
            <a:off x="5474301" y="1941731"/>
            <a:ext cx="1243398" cy="1143000"/>
          </a:xfrm>
          <a:prstGeom prst="flowChartMultidocumen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800">
                <a:solidFill>
                  <a:schemeClr val="tx1"/>
                </a:solidFill>
              </a:rPr>
              <a:t>模範</a:t>
            </a:r>
            <a:endParaRPr lang="en-US" altLang="ja-JP" sz="1800" dirty="0">
              <a:solidFill>
                <a:schemeClr val="tx1"/>
              </a:solidFill>
            </a:endParaRPr>
          </a:p>
          <a:p>
            <a:pPr algn="ctr"/>
            <a:r>
              <a:rPr lang="ja-JP" altLang="en-US" sz="1800">
                <a:solidFill>
                  <a:schemeClr val="tx1"/>
                </a:solidFill>
              </a:rPr>
              <a:t>解答群</a:t>
            </a:r>
            <a:endParaRPr lang="en-US" altLang="ja-JP" sz="1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9">
            <a:extLst>
              <a:ext uri="{FF2B5EF4-FFF2-40B4-BE49-F238E27FC236}">
                <a16:creationId xmlns:a16="http://schemas.microsoft.com/office/drawing/2014/main" id="{3BD3E020-88B1-91EA-1F71-382E49016CBB}"/>
              </a:ext>
            </a:extLst>
          </p:cNvPr>
          <p:cNvSpPr/>
          <p:nvPr/>
        </p:nvSpPr>
        <p:spPr>
          <a:xfrm>
            <a:off x="838200" y="1678079"/>
            <a:ext cx="10617199" cy="3383976"/>
          </a:xfrm>
          <a:custGeom>
            <a:avLst/>
            <a:gdLst>
              <a:gd name="connsiteX0" fmla="*/ 0 w 10617199"/>
              <a:gd name="connsiteY0" fmla="*/ 0 h 2215576"/>
              <a:gd name="connsiteX1" fmla="*/ 10617199 w 10617199"/>
              <a:gd name="connsiteY1" fmla="*/ 0 h 2215576"/>
              <a:gd name="connsiteX2" fmla="*/ 10617199 w 10617199"/>
              <a:gd name="connsiteY2" fmla="*/ 2215576 h 2215576"/>
              <a:gd name="connsiteX3" fmla="*/ 0 w 10617199"/>
              <a:gd name="connsiteY3" fmla="*/ 2215576 h 2215576"/>
              <a:gd name="connsiteX4" fmla="*/ 0 w 10617199"/>
              <a:gd name="connsiteY4" fmla="*/ 0 h 2215576"/>
              <a:gd name="connsiteX0" fmla="*/ 0 w 10617199"/>
              <a:gd name="connsiteY0" fmla="*/ 931289 h 3146865"/>
              <a:gd name="connsiteX1" fmla="*/ 5321300 w 10617199"/>
              <a:gd name="connsiteY1" fmla="*/ 0 h 3146865"/>
              <a:gd name="connsiteX2" fmla="*/ 10617199 w 10617199"/>
              <a:gd name="connsiteY2" fmla="*/ 931289 h 3146865"/>
              <a:gd name="connsiteX3" fmla="*/ 10617199 w 10617199"/>
              <a:gd name="connsiteY3" fmla="*/ 3146865 h 3146865"/>
              <a:gd name="connsiteX4" fmla="*/ 0 w 10617199"/>
              <a:gd name="connsiteY4" fmla="*/ 3146865 h 3146865"/>
              <a:gd name="connsiteX5" fmla="*/ 0 w 10617199"/>
              <a:gd name="connsiteY5" fmla="*/ 931289 h 3146865"/>
              <a:gd name="connsiteX0" fmla="*/ 0 w 10617199"/>
              <a:gd name="connsiteY0" fmla="*/ 931289 h 3146865"/>
              <a:gd name="connsiteX1" fmla="*/ 5321300 w 10617199"/>
              <a:gd name="connsiteY1" fmla="*/ 0 h 3146865"/>
              <a:gd name="connsiteX2" fmla="*/ 10617199 w 10617199"/>
              <a:gd name="connsiteY2" fmla="*/ 931289 h 3146865"/>
              <a:gd name="connsiteX3" fmla="*/ 10617199 w 10617199"/>
              <a:gd name="connsiteY3" fmla="*/ 3146865 h 3146865"/>
              <a:gd name="connsiteX4" fmla="*/ 0 w 10617199"/>
              <a:gd name="connsiteY4" fmla="*/ 3146865 h 3146865"/>
              <a:gd name="connsiteX5" fmla="*/ 0 w 10617199"/>
              <a:gd name="connsiteY5" fmla="*/ 931289 h 3146865"/>
              <a:gd name="connsiteX0" fmla="*/ 0 w 10617199"/>
              <a:gd name="connsiteY0" fmla="*/ 931289 h 3146865"/>
              <a:gd name="connsiteX1" fmla="*/ 5321300 w 10617199"/>
              <a:gd name="connsiteY1" fmla="*/ 0 h 3146865"/>
              <a:gd name="connsiteX2" fmla="*/ 10617199 w 10617199"/>
              <a:gd name="connsiteY2" fmla="*/ 931289 h 3146865"/>
              <a:gd name="connsiteX3" fmla="*/ 10617199 w 10617199"/>
              <a:gd name="connsiteY3" fmla="*/ 3146865 h 3146865"/>
              <a:gd name="connsiteX4" fmla="*/ 0 w 10617199"/>
              <a:gd name="connsiteY4" fmla="*/ 3146865 h 3146865"/>
              <a:gd name="connsiteX5" fmla="*/ 0 w 10617199"/>
              <a:gd name="connsiteY5" fmla="*/ 931289 h 3146865"/>
              <a:gd name="connsiteX0" fmla="*/ 0 w 10617199"/>
              <a:gd name="connsiteY0" fmla="*/ 931289 h 3146865"/>
              <a:gd name="connsiteX1" fmla="*/ 5321300 w 10617199"/>
              <a:gd name="connsiteY1" fmla="*/ 0 h 3146865"/>
              <a:gd name="connsiteX2" fmla="*/ 10617199 w 10617199"/>
              <a:gd name="connsiteY2" fmla="*/ 931289 h 3146865"/>
              <a:gd name="connsiteX3" fmla="*/ 10617199 w 10617199"/>
              <a:gd name="connsiteY3" fmla="*/ 3146865 h 3146865"/>
              <a:gd name="connsiteX4" fmla="*/ 0 w 10617199"/>
              <a:gd name="connsiteY4" fmla="*/ 3146865 h 3146865"/>
              <a:gd name="connsiteX5" fmla="*/ 0 w 10617199"/>
              <a:gd name="connsiteY5" fmla="*/ 931289 h 3146865"/>
              <a:gd name="connsiteX0" fmla="*/ 0 w 10617199"/>
              <a:gd name="connsiteY0" fmla="*/ 936547 h 3152123"/>
              <a:gd name="connsiteX1" fmla="*/ 3378200 w 10617199"/>
              <a:gd name="connsiteY1" fmla="*/ 830759 h 3152123"/>
              <a:gd name="connsiteX2" fmla="*/ 5321300 w 10617199"/>
              <a:gd name="connsiteY2" fmla="*/ 5258 h 3152123"/>
              <a:gd name="connsiteX3" fmla="*/ 10617199 w 10617199"/>
              <a:gd name="connsiteY3" fmla="*/ 936547 h 3152123"/>
              <a:gd name="connsiteX4" fmla="*/ 10617199 w 10617199"/>
              <a:gd name="connsiteY4" fmla="*/ 3152123 h 3152123"/>
              <a:gd name="connsiteX5" fmla="*/ 0 w 10617199"/>
              <a:gd name="connsiteY5" fmla="*/ 3152123 h 3152123"/>
              <a:gd name="connsiteX6" fmla="*/ 0 w 10617199"/>
              <a:gd name="connsiteY6" fmla="*/ 936547 h 3152123"/>
              <a:gd name="connsiteX0" fmla="*/ 0 w 10617199"/>
              <a:gd name="connsiteY0" fmla="*/ 936547 h 3152123"/>
              <a:gd name="connsiteX1" fmla="*/ 3378200 w 10617199"/>
              <a:gd name="connsiteY1" fmla="*/ 830759 h 3152123"/>
              <a:gd name="connsiteX2" fmla="*/ 5321300 w 10617199"/>
              <a:gd name="connsiteY2" fmla="*/ 5258 h 3152123"/>
              <a:gd name="connsiteX3" fmla="*/ 10617199 w 10617199"/>
              <a:gd name="connsiteY3" fmla="*/ 936547 h 3152123"/>
              <a:gd name="connsiteX4" fmla="*/ 10617199 w 10617199"/>
              <a:gd name="connsiteY4" fmla="*/ 3152123 h 3152123"/>
              <a:gd name="connsiteX5" fmla="*/ 0 w 10617199"/>
              <a:gd name="connsiteY5" fmla="*/ 3152123 h 3152123"/>
              <a:gd name="connsiteX6" fmla="*/ 0 w 10617199"/>
              <a:gd name="connsiteY6" fmla="*/ 936547 h 3152123"/>
              <a:gd name="connsiteX0" fmla="*/ 0 w 10617199"/>
              <a:gd name="connsiteY0" fmla="*/ 936547 h 3152123"/>
              <a:gd name="connsiteX1" fmla="*/ 3378200 w 10617199"/>
              <a:gd name="connsiteY1" fmla="*/ 830759 h 3152123"/>
              <a:gd name="connsiteX2" fmla="*/ 5321300 w 10617199"/>
              <a:gd name="connsiteY2" fmla="*/ 5258 h 3152123"/>
              <a:gd name="connsiteX3" fmla="*/ 10617199 w 10617199"/>
              <a:gd name="connsiteY3" fmla="*/ 936547 h 3152123"/>
              <a:gd name="connsiteX4" fmla="*/ 10617199 w 10617199"/>
              <a:gd name="connsiteY4" fmla="*/ 3152123 h 3152123"/>
              <a:gd name="connsiteX5" fmla="*/ 0 w 10617199"/>
              <a:gd name="connsiteY5" fmla="*/ 3152123 h 3152123"/>
              <a:gd name="connsiteX6" fmla="*/ 0 w 10617199"/>
              <a:gd name="connsiteY6" fmla="*/ 936547 h 3152123"/>
              <a:gd name="connsiteX0" fmla="*/ 0 w 10617199"/>
              <a:gd name="connsiteY0" fmla="*/ 935890 h 3151466"/>
              <a:gd name="connsiteX1" fmla="*/ 3378200 w 10617199"/>
              <a:gd name="connsiteY1" fmla="*/ 944402 h 3151466"/>
              <a:gd name="connsiteX2" fmla="*/ 5321300 w 10617199"/>
              <a:gd name="connsiteY2" fmla="*/ 4601 h 3151466"/>
              <a:gd name="connsiteX3" fmla="*/ 10617199 w 10617199"/>
              <a:gd name="connsiteY3" fmla="*/ 935890 h 3151466"/>
              <a:gd name="connsiteX4" fmla="*/ 10617199 w 10617199"/>
              <a:gd name="connsiteY4" fmla="*/ 3151466 h 3151466"/>
              <a:gd name="connsiteX5" fmla="*/ 0 w 10617199"/>
              <a:gd name="connsiteY5" fmla="*/ 3151466 h 3151466"/>
              <a:gd name="connsiteX6" fmla="*/ 0 w 10617199"/>
              <a:gd name="connsiteY6" fmla="*/ 935890 h 3151466"/>
              <a:gd name="connsiteX0" fmla="*/ 0 w 10617199"/>
              <a:gd name="connsiteY0" fmla="*/ 948948 h 3164524"/>
              <a:gd name="connsiteX1" fmla="*/ 3378200 w 10617199"/>
              <a:gd name="connsiteY1" fmla="*/ 957460 h 3164524"/>
              <a:gd name="connsiteX2" fmla="*/ 5321300 w 10617199"/>
              <a:gd name="connsiteY2" fmla="*/ 17659 h 3164524"/>
              <a:gd name="connsiteX3" fmla="*/ 10617199 w 10617199"/>
              <a:gd name="connsiteY3" fmla="*/ 948948 h 3164524"/>
              <a:gd name="connsiteX4" fmla="*/ 10617199 w 10617199"/>
              <a:gd name="connsiteY4" fmla="*/ 3164524 h 3164524"/>
              <a:gd name="connsiteX5" fmla="*/ 0 w 10617199"/>
              <a:gd name="connsiteY5" fmla="*/ 3164524 h 3164524"/>
              <a:gd name="connsiteX6" fmla="*/ 0 w 10617199"/>
              <a:gd name="connsiteY6" fmla="*/ 948948 h 3164524"/>
              <a:gd name="connsiteX0" fmla="*/ 0 w 10617199"/>
              <a:gd name="connsiteY0" fmla="*/ 941143 h 3156719"/>
              <a:gd name="connsiteX1" fmla="*/ 3378200 w 10617199"/>
              <a:gd name="connsiteY1" fmla="*/ 949655 h 3156719"/>
              <a:gd name="connsiteX2" fmla="*/ 5321300 w 10617199"/>
              <a:gd name="connsiteY2" fmla="*/ 9854 h 3156719"/>
              <a:gd name="connsiteX3" fmla="*/ 10617199 w 10617199"/>
              <a:gd name="connsiteY3" fmla="*/ 941143 h 3156719"/>
              <a:gd name="connsiteX4" fmla="*/ 10617199 w 10617199"/>
              <a:gd name="connsiteY4" fmla="*/ 3156719 h 3156719"/>
              <a:gd name="connsiteX5" fmla="*/ 0 w 10617199"/>
              <a:gd name="connsiteY5" fmla="*/ 3156719 h 3156719"/>
              <a:gd name="connsiteX6" fmla="*/ 0 w 10617199"/>
              <a:gd name="connsiteY6" fmla="*/ 941143 h 3156719"/>
              <a:gd name="connsiteX0" fmla="*/ 0 w 10617199"/>
              <a:gd name="connsiteY0" fmla="*/ 1016000 h 3231576"/>
              <a:gd name="connsiteX1" fmla="*/ 3378200 w 10617199"/>
              <a:gd name="connsiteY1" fmla="*/ 1024512 h 3231576"/>
              <a:gd name="connsiteX2" fmla="*/ 5321300 w 10617199"/>
              <a:gd name="connsiteY2" fmla="*/ 84711 h 3231576"/>
              <a:gd name="connsiteX3" fmla="*/ 10591799 w 10617199"/>
              <a:gd name="connsiteY3" fmla="*/ 0 h 3231576"/>
              <a:gd name="connsiteX4" fmla="*/ 10617199 w 10617199"/>
              <a:gd name="connsiteY4" fmla="*/ 3231576 h 3231576"/>
              <a:gd name="connsiteX5" fmla="*/ 0 w 10617199"/>
              <a:gd name="connsiteY5" fmla="*/ 3231576 h 3231576"/>
              <a:gd name="connsiteX6" fmla="*/ 0 w 10617199"/>
              <a:gd name="connsiteY6" fmla="*/ 1016000 h 3231576"/>
              <a:gd name="connsiteX0" fmla="*/ 0 w 10617199"/>
              <a:gd name="connsiteY0" fmla="*/ 941143 h 3156719"/>
              <a:gd name="connsiteX1" fmla="*/ 3378200 w 10617199"/>
              <a:gd name="connsiteY1" fmla="*/ 949655 h 3156719"/>
              <a:gd name="connsiteX2" fmla="*/ 5321300 w 10617199"/>
              <a:gd name="connsiteY2" fmla="*/ 9854 h 3156719"/>
              <a:gd name="connsiteX3" fmla="*/ 10591799 w 10617199"/>
              <a:gd name="connsiteY3" fmla="*/ 1343 h 3156719"/>
              <a:gd name="connsiteX4" fmla="*/ 10617199 w 10617199"/>
              <a:gd name="connsiteY4" fmla="*/ 3156719 h 3156719"/>
              <a:gd name="connsiteX5" fmla="*/ 0 w 10617199"/>
              <a:gd name="connsiteY5" fmla="*/ 3156719 h 3156719"/>
              <a:gd name="connsiteX6" fmla="*/ 0 w 10617199"/>
              <a:gd name="connsiteY6" fmla="*/ 941143 h 3156719"/>
              <a:gd name="connsiteX0" fmla="*/ 0 w 10617199"/>
              <a:gd name="connsiteY0" fmla="*/ 939800 h 3155376"/>
              <a:gd name="connsiteX1" fmla="*/ 3378200 w 10617199"/>
              <a:gd name="connsiteY1" fmla="*/ 948312 h 3155376"/>
              <a:gd name="connsiteX2" fmla="*/ 3416300 w 10617199"/>
              <a:gd name="connsiteY2" fmla="*/ 110111 h 3155376"/>
              <a:gd name="connsiteX3" fmla="*/ 5321300 w 10617199"/>
              <a:gd name="connsiteY3" fmla="*/ 8511 h 3155376"/>
              <a:gd name="connsiteX4" fmla="*/ 10591799 w 10617199"/>
              <a:gd name="connsiteY4" fmla="*/ 0 h 3155376"/>
              <a:gd name="connsiteX5" fmla="*/ 10617199 w 10617199"/>
              <a:gd name="connsiteY5" fmla="*/ 3155376 h 3155376"/>
              <a:gd name="connsiteX6" fmla="*/ 0 w 10617199"/>
              <a:gd name="connsiteY6" fmla="*/ 3155376 h 3155376"/>
              <a:gd name="connsiteX7" fmla="*/ 0 w 10617199"/>
              <a:gd name="connsiteY7" fmla="*/ 939800 h 3155376"/>
              <a:gd name="connsiteX0" fmla="*/ 0 w 10617199"/>
              <a:gd name="connsiteY0" fmla="*/ 939800 h 3155376"/>
              <a:gd name="connsiteX1" fmla="*/ 3378200 w 10617199"/>
              <a:gd name="connsiteY1" fmla="*/ 948312 h 3155376"/>
              <a:gd name="connsiteX2" fmla="*/ 3416300 w 10617199"/>
              <a:gd name="connsiteY2" fmla="*/ 110111 h 3155376"/>
              <a:gd name="connsiteX3" fmla="*/ 5321300 w 10617199"/>
              <a:gd name="connsiteY3" fmla="*/ 8511 h 3155376"/>
              <a:gd name="connsiteX4" fmla="*/ 10591799 w 10617199"/>
              <a:gd name="connsiteY4" fmla="*/ 0 h 3155376"/>
              <a:gd name="connsiteX5" fmla="*/ 10617199 w 10617199"/>
              <a:gd name="connsiteY5" fmla="*/ 3155376 h 3155376"/>
              <a:gd name="connsiteX6" fmla="*/ 0 w 10617199"/>
              <a:gd name="connsiteY6" fmla="*/ 3155376 h 3155376"/>
              <a:gd name="connsiteX7" fmla="*/ 0 w 10617199"/>
              <a:gd name="connsiteY7" fmla="*/ 939800 h 3155376"/>
              <a:gd name="connsiteX0" fmla="*/ 0 w 10617199"/>
              <a:gd name="connsiteY0" fmla="*/ 939800 h 3155376"/>
              <a:gd name="connsiteX1" fmla="*/ 3378200 w 10617199"/>
              <a:gd name="connsiteY1" fmla="*/ 948312 h 3155376"/>
              <a:gd name="connsiteX2" fmla="*/ 3416300 w 10617199"/>
              <a:gd name="connsiteY2" fmla="*/ 110111 h 3155376"/>
              <a:gd name="connsiteX3" fmla="*/ 5321300 w 10617199"/>
              <a:gd name="connsiteY3" fmla="*/ 8511 h 3155376"/>
              <a:gd name="connsiteX4" fmla="*/ 10591799 w 10617199"/>
              <a:gd name="connsiteY4" fmla="*/ 0 h 3155376"/>
              <a:gd name="connsiteX5" fmla="*/ 10617199 w 10617199"/>
              <a:gd name="connsiteY5" fmla="*/ 3155376 h 3155376"/>
              <a:gd name="connsiteX6" fmla="*/ 0 w 10617199"/>
              <a:gd name="connsiteY6" fmla="*/ 3155376 h 3155376"/>
              <a:gd name="connsiteX7" fmla="*/ 0 w 10617199"/>
              <a:gd name="connsiteY7" fmla="*/ 939800 h 3155376"/>
              <a:gd name="connsiteX0" fmla="*/ 0 w 10617199"/>
              <a:gd name="connsiteY0" fmla="*/ 939800 h 3155376"/>
              <a:gd name="connsiteX1" fmla="*/ 3378200 w 10617199"/>
              <a:gd name="connsiteY1" fmla="*/ 948312 h 3155376"/>
              <a:gd name="connsiteX2" fmla="*/ 3416300 w 10617199"/>
              <a:gd name="connsiteY2" fmla="*/ 110111 h 3155376"/>
              <a:gd name="connsiteX3" fmla="*/ 5321300 w 10617199"/>
              <a:gd name="connsiteY3" fmla="*/ 8511 h 3155376"/>
              <a:gd name="connsiteX4" fmla="*/ 10591799 w 10617199"/>
              <a:gd name="connsiteY4" fmla="*/ 0 h 3155376"/>
              <a:gd name="connsiteX5" fmla="*/ 10617199 w 10617199"/>
              <a:gd name="connsiteY5" fmla="*/ 3155376 h 3155376"/>
              <a:gd name="connsiteX6" fmla="*/ 0 w 10617199"/>
              <a:gd name="connsiteY6" fmla="*/ 3155376 h 3155376"/>
              <a:gd name="connsiteX7" fmla="*/ 0 w 10617199"/>
              <a:gd name="connsiteY7" fmla="*/ 939800 h 3155376"/>
              <a:gd name="connsiteX0" fmla="*/ 0 w 10617199"/>
              <a:gd name="connsiteY0" fmla="*/ 940653 h 3156229"/>
              <a:gd name="connsiteX1" fmla="*/ 3378200 w 10617199"/>
              <a:gd name="connsiteY1" fmla="*/ 949165 h 3156229"/>
              <a:gd name="connsiteX2" fmla="*/ 3340100 w 10617199"/>
              <a:gd name="connsiteY2" fmla="*/ 9364 h 3156229"/>
              <a:gd name="connsiteX3" fmla="*/ 5321300 w 10617199"/>
              <a:gd name="connsiteY3" fmla="*/ 9364 h 3156229"/>
              <a:gd name="connsiteX4" fmla="*/ 10591799 w 10617199"/>
              <a:gd name="connsiteY4" fmla="*/ 853 h 3156229"/>
              <a:gd name="connsiteX5" fmla="*/ 10617199 w 10617199"/>
              <a:gd name="connsiteY5" fmla="*/ 3156229 h 3156229"/>
              <a:gd name="connsiteX6" fmla="*/ 0 w 10617199"/>
              <a:gd name="connsiteY6" fmla="*/ 3156229 h 3156229"/>
              <a:gd name="connsiteX7" fmla="*/ 0 w 10617199"/>
              <a:gd name="connsiteY7" fmla="*/ 940653 h 3156229"/>
              <a:gd name="connsiteX0" fmla="*/ 0 w 10617199"/>
              <a:gd name="connsiteY0" fmla="*/ 939800 h 3155376"/>
              <a:gd name="connsiteX1" fmla="*/ 3378200 w 10617199"/>
              <a:gd name="connsiteY1" fmla="*/ 948312 h 3155376"/>
              <a:gd name="connsiteX2" fmla="*/ 3340100 w 10617199"/>
              <a:gd name="connsiteY2" fmla="*/ 8511 h 3155376"/>
              <a:gd name="connsiteX3" fmla="*/ 5321300 w 10617199"/>
              <a:gd name="connsiteY3" fmla="*/ 8511 h 3155376"/>
              <a:gd name="connsiteX4" fmla="*/ 10591799 w 10617199"/>
              <a:gd name="connsiteY4" fmla="*/ 0 h 3155376"/>
              <a:gd name="connsiteX5" fmla="*/ 10617199 w 10617199"/>
              <a:gd name="connsiteY5" fmla="*/ 3155376 h 3155376"/>
              <a:gd name="connsiteX6" fmla="*/ 0 w 10617199"/>
              <a:gd name="connsiteY6" fmla="*/ 3155376 h 3155376"/>
              <a:gd name="connsiteX7" fmla="*/ 0 w 10617199"/>
              <a:gd name="connsiteY7" fmla="*/ 939800 h 3155376"/>
              <a:gd name="connsiteX0" fmla="*/ 0 w 10617199"/>
              <a:gd name="connsiteY0" fmla="*/ 939800 h 3155376"/>
              <a:gd name="connsiteX1" fmla="*/ 3378200 w 10617199"/>
              <a:gd name="connsiteY1" fmla="*/ 948312 h 3155376"/>
              <a:gd name="connsiteX2" fmla="*/ 3416300 w 10617199"/>
              <a:gd name="connsiteY2" fmla="*/ 46611 h 3155376"/>
              <a:gd name="connsiteX3" fmla="*/ 5321300 w 10617199"/>
              <a:gd name="connsiteY3" fmla="*/ 8511 h 3155376"/>
              <a:gd name="connsiteX4" fmla="*/ 10591799 w 10617199"/>
              <a:gd name="connsiteY4" fmla="*/ 0 h 3155376"/>
              <a:gd name="connsiteX5" fmla="*/ 10617199 w 10617199"/>
              <a:gd name="connsiteY5" fmla="*/ 3155376 h 3155376"/>
              <a:gd name="connsiteX6" fmla="*/ 0 w 10617199"/>
              <a:gd name="connsiteY6" fmla="*/ 3155376 h 3155376"/>
              <a:gd name="connsiteX7" fmla="*/ 0 w 10617199"/>
              <a:gd name="connsiteY7" fmla="*/ 939800 h 3155376"/>
              <a:gd name="connsiteX0" fmla="*/ 0 w 10617199"/>
              <a:gd name="connsiteY0" fmla="*/ 939800 h 3155376"/>
              <a:gd name="connsiteX1" fmla="*/ 3378200 w 10617199"/>
              <a:gd name="connsiteY1" fmla="*/ 948312 h 3155376"/>
              <a:gd name="connsiteX2" fmla="*/ 3378200 w 10617199"/>
              <a:gd name="connsiteY2" fmla="*/ 46611 h 3155376"/>
              <a:gd name="connsiteX3" fmla="*/ 5321300 w 10617199"/>
              <a:gd name="connsiteY3" fmla="*/ 8511 h 3155376"/>
              <a:gd name="connsiteX4" fmla="*/ 10591799 w 10617199"/>
              <a:gd name="connsiteY4" fmla="*/ 0 h 3155376"/>
              <a:gd name="connsiteX5" fmla="*/ 10617199 w 10617199"/>
              <a:gd name="connsiteY5" fmla="*/ 3155376 h 3155376"/>
              <a:gd name="connsiteX6" fmla="*/ 0 w 10617199"/>
              <a:gd name="connsiteY6" fmla="*/ 3155376 h 3155376"/>
              <a:gd name="connsiteX7" fmla="*/ 0 w 10617199"/>
              <a:gd name="connsiteY7" fmla="*/ 939800 h 3155376"/>
              <a:gd name="connsiteX0" fmla="*/ 0 w 10617199"/>
              <a:gd name="connsiteY0" fmla="*/ 939800 h 3155376"/>
              <a:gd name="connsiteX1" fmla="*/ 3378200 w 10617199"/>
              <a:gd name="connsiteY1" fmla="*/ 948312 h 3155376"/>
              <a:gd name="connsiteX2" fmla="*/ 3378200 w 10617199"/>
              <a:gd name="connsiteY2" fmla="*/ 46611 h 3155376"/>
              <a:gd name="connsiteX3" fmla="*/ 5321300 w 10617199"/>
              <a:gd name="connsiteY3" fmla="*/ 8511 h 3155376"/>
              <a:gd name="connsiteX4" fmla="*/ 10591799 w 10617199"/>
              <a:gd name="connsiteY4" fmla="*/ 0 h 3155376"/>
              <a:gd name="connsiteX5" fmla="*/ 10617199 w 10617199"/>
              <a:gd name="connsiteY5" fmla="*/ 3155376 h 3155376"/>
              <a:gd name="connsiteX6" fmla="*/ 0 w 10617199"/>
              <a:gd name="connsiteY6" fmla="*/ 3155376 h 3155376"/>
              <a:gd name="connsiteX7" fmla="*/ 0 w 10617199"/>
              <a:gd name="connsiteY7" fmla="*/ 939800 h 3155376"/>
              <a:gd name="connsiteX0" fmla="*/ 0 w 10617199"/>
              <a:gd name="connsiteY0" fmla="*/ 947432 h 3163008"/>
              <a:gd name="connsiteX1" fmla="*/ 3378200 w 10617199"/>
              <a:gd name="connsiteY1" fmla="*/ 955944 h 3163008"/>
              <a:gd name="connsiteX2" fmla="*/ 3378200 w 10617199"/>
              <a:gd name="connsiteY2" fmla="*/ 3443 h 3163008"/>
              <a:gd name="connsiteX3" fmla="*/ 5321300 w 10617199"/>
              <a:gd name="connsiteY3" fmla="*/ 16143 h 3163008"/>
              <a:gd name="connsiteX4" fmla="*/ 10591799 w 10617199"/>
              <a:gd name="connsiteY4" fmla="*/ 7632 h 3163008"/>
              <a:gd name="connsiteX5" fmla="*/ 10617199 w 10617199"/>
              <a:gd name="connsiteY5" fmla="*/ 3163008 h 3163008"/>
              <a:gd name="connsiteX6" fmla="*/ 0 w 10617199"/>
              <a:gd name="connsiteY6" fmla="*/ 3163008 h 3163008"/>
              <a:gd name="connsiteX7" fmla="*/ 0 w 10617199"/>
              <a:gd name="connsiteY7" fmla="*/ 947432 h 3163008"/>
              <a:gd name="connsiteX0" fmla="*/ 0 w 10617199"/>
              <a:gd name="connsiteY0" fmla="*/ 951678 h 3167254"/>
              <a:gd name="connsiteX1" fmla="*/ 3378200 w 10617199"/>
              <a:gd name="connsiteY1" fmla="*/ 960190 h 3167254"/>
              <a:gd name="connsiteX2" fmla="*/ 3378200 w 10617199"/>
              <a:gd name="connsiteY2" fmla="*/ 7689 h 3167254"/>
              <a:gd name="connsiteX3" fmla="*/ 5321300 w 10617199"/>
              <a:gd name="connsiteY3" fmla="*/ 20389 h 3167254"/>
              <a:gd name="connsiteX4" fmla="*/ 10591799 w 10617199"/>
              <a:gd name="connsiteY4" fmla="*/ 11878 h 3167254"/>
              <a:gd name="connsiteX5" fmla="*/ 10617199 w 10617199"/>
              <a:gd name="connsiteY5" fmla="*/ 3167254 h 3167254"/>
              <a:gd name="connsiteX6" fmla="*/ 0 w 10617199"/>
              <a:gd name="connsiteY6" fmla="*/ 3167254 h 3167254"/>
              <a:gd name="connsiteX7" fmla="*/ 0 w 10617199"/>
              <a:gd name="connsiteY7" fmla="*/ 951678 h 3167254"/>
              <a:gd name="connsiteX0" fmla="*/ 0 w 10617199"/>
              <a:gd name="connsiteY0" fmla="*/ 943989 h 3159565"/>
              <a:gd name="connsiteX1" fmla="*/ 3378200 w 10617199"/>
              <a:gd name="connsiteY1" fmla="*/ 952501 h 3159565"/>
              <a:gd name="connsiteX2" fmla="*/ 3378200 w 10617199"/>
              <a:gd name="connsiteY2" fmla="*/ 0 h 3159565"/>
              <a:gd name="connsiteX3" fmla="*/ 5321300 w 10617199"/>
              <a:gd name="connsiteY3" fmla="*/ 12700 h 3159565"/>
              <a:gd name="connsiteX4" fmla="*/ 10591799 w 10617199"/>
              <a:gd name="connsiteY4" fmla="*/ 4189 h 3159565"/>
              <a:gd name="connsiteX5" fmla="*/ 10617199 w 10617199"/>
              <a:gd name="connsiteY5" fmla="*/ 3159565 h 3159565"/>
              <a:gd name="connsiteX6" fmla="*/ 0 w 10617199"/>
              <a:gd name="connsiteY6" fmla="*/ 3159565 h 3159565"/>
              <a:gd name="connsiteX7" fmla="*/ 0 w 10617199"/>
              <a:gd name="connsiteY7" fmla="*/ 943989 h 3159565"/>
              <a:gd name="connsiteX0" fmla="*/ 0 w 10617199"/>
              <a:gd name="connsiteY0" fmla="*/ 1168400 h 3383976"/>
              <a:gd name="connsiteX1" fmla="*/ 3378200 w 10617199"/>
              <a:gd name="connsiteY1" fmla="*/ 1176912 h 3383976"/>
              <a:gd name="connsiteX2" fmla="*/ 3378200 w 10617199"/>
              <a:gd name="connsiteY2" fmla="*/ 224411 h 3383976"/>
              <a:gd name="connsiteX3" fmla="*/ 5321300 w 10617199"/>
              <a:gd name="connsiteY3" fmla="*/ 237111 h 3383976"/>
              <a:gd name="connsiteX4" fmla="*/ 10617199 w 10617199"/>
              <a:gd name="connsiteY4" fmla="*/ 0 h 3383976"/>
              <a:gd name="connsiteX5" fmla="*/ 10617199 w 10617199"/>
              <a:gd name="connsiteY5" fmla="*/ 3383976 h 3383976"/>
              <a:gd name="connsiteX6" fmla="*/ 0 w 10617199"/>
              <a:gd name="connsiteY6" fmla="*/ 3383976 h 3383976"/>
              <a:gd name="connsiteX7" fmla="*/ 0 w 10617199"/>
              <a:gd name="connsiteY7" fmla="*/ 1168400 h 3383976"/>
              <a:gd name="connsiteX0" fmla="*/ 0 w 10617199"/>
              <a:gd name="connsiteY0" fmla="*/ 1168400 h 3383976"/>
              <a:gd name="connsiteX1" fmla="*/ 3378200 w 10617199"/>
              <a:gd name="connsiteY1" fmla="*/ 1176912 h 3383976"/>
              <a:gd name="connsiteX2" fmla="*/ 3378200 w 10617199"/>
              <a:gd name="connsiteY2" fmla="*/ 224411 h 3383976"/>
              <a:gd name="connsiteX3" fmla="*/ 5283200 w 10617199"/>
              <a:gd name="connsiteY3" fmla="*/ 33911 h 3383976"/>
              <a:gd name="connsiteX4" fmla="*/ 10617199 w 10617199"/>
              <a:gd name="connsiteY4" fmla="*/ 0 h 3383976"/>
              <a:gd name="connsiteX5" fmla="*/ 10617199 w 10617199"/>
              <a:gd name="connsiteY5" fmla="*/ 3383976 h 3383976"/>
              <a:gd name="connsiteX6" fmla="*/ 0 w 10617199"/>
              <a:gd name="connsiteY6" fmla="*/ 3383976 h 3383976"/>
              <a:gd name="connsiteX7" fmla="*/ 0 w 10617199"/>
              <a:gd name="connsiteY7" fmla="*/ 1168400 h 3383976"/>
              <a:gd name="connsiteX0" fmla="*/ 0 w 10617199"/>
              <a:gd name="connsiteY0" fmla="*/ 1168400 h 3383976"/>
              <a:gd name="connsiteX1" fmla="*/ 3378200 w 10617199"/>
              <a:gd name="connsiteY1" fmla="*/ 1176912 h 3383976"/>
              <a:gd name="connsiteX2" fmla="*/ 3390900 w 10617199"/>
              <a:gd name="connsiteY2" fmla="*/ 46611 h 3383976"/>
              <a:gd name="connsiteX3" fmla="*/ 5283200 w 10617199"/>
              <a:gd name="connsiteY3" fmla="*/ 33911 h 3383976"/>
              <a:gd name="connsiteX4" fmla="*/ 10617199 w 10617199"/>
              <a:gd name="connsiteY4" fmla="*/ 0 h 3383976"/>
              <a:gd name="connsiteX5" fmla="*/ 10617199 w 10617199"/>
              <a:gd name="connsiteY5" fmla="*/ 3383976 h 3383976"/>
              <a:gd name="connsiteX6" fmla="*/ 0 w 10617199"/>
              <a:gd name="connsiteY6" fmla="*/ 3383976 h 3383976"/>
              <a:gd name="connsiteX7" fmla="*/ 0 w 10617199"/>
              <a:gd name="connsiteY7" fmla="*/ 1168400 h 33839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617199" h="3383976">
                <a:moveTo>
                  <a:pt x="0" y="1168400"/>
                </a:moveTo>
                <a:cubicBezTo>
                  <a:pt x="673100" y="1181556"/>
                  <a:pt x="2148417" y="1192427"/>
                  <a:pt x="3378200" y="1176912"/>
                </a:cubicBezTo>
                <a:cubicBezTo>
                  <a:pt x="3373967" y="623764"/>
                  <a:pt x="3397250" y="533445"/>
                  <a:pt x="3390900" y="46611"/>
                </a:cubicBezTo>
                <a:lnTo>
                  <a:pt x="5283200" y="33911"/>
                </a:lnTo>
                <a:lnTo>
                  <a:pt x="10617199" y="0"/>
                </a:lnTo>
                <a:lnTo>
                  <a:pt x="10617199" y="3383976"/>
                </a:lnTo>
                <a:lnTo>
                  <a:pt x="0" y="3383976"/>
                </a:lnTo>
                <a:lnTo>
                  <a:pt x="0" y="1168400"/>
                </a:lnTo>
                <a:close/>
              </a:path>
            </a:pathLst>
          </a:cu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B021C635-A207-FDBD-FB34-A43F9A5CDC08}"/>
              </a:ext>
            </a:extLst>
          </p:cNvPr>
          <p:cNvSpPr txBox="1"/>
          <p:nvPr/>
        </p:nvSpPr>
        <p:spPr>
          <a:xfrm>
            <a:off x="1527717" y="1583473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ja-JP" altLang="en-US"/>
          </a:p>
        </p:txBody>
      </p:sp>
      <p:sp>
        <p:nvSpPr>
          <p:cNvPr id="35" name="フローチャート: 書類 34">
            <a:extLst>
              <a:ext uri="{FF2B5EF4-FFF2-40B4-BE49-F238E27FC236}">
                <a16:creationId xmlns:a16="http://schemas.microsoft.com/office/drawing/2014/main" id="{6DCD23B1-4477-489C-B40A-D3C557FCBD82}"/>
              </a:ext>
            </a:extLst>
          </p:cNvPr>
          <p:cNvSpPr/>
          <p:nvPr/>
        </p:nvSpPr>
        <p:spPr>
          <a:xfrm>
            <a:off x="1530224" y="1708646"/>
            <a:ext cx="1028216" cy="934837"/>
          </a:xfrm>
          <a:prstGeom prst="flowChartDocumen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800" dirty="0"/>
              <a:t>入力コード</a:t>
            </a:r>
          </a:p>
        </p:txBody>
      </p:sp>
      <p:sp>
        <p:nvSpPr>
          <p:cNvPr id="28" name="フローチャート: 書類 27">
            <a:extLst>
              <a:ext uri="{FF2B5EF4-FFF2-40B4-BE49-F238E27FC236}">
                <a16:creationId xmlns:a16="http://schemas.microsoft.com/office/drawing/2014/main" id="{CF317820-50B8-E959-F9C5-66F8F21BD828}"/>
              </a:ext>
            </a:extLst>
          </p:cNvPr>
          <p:cNvSpPr/>
          <p:nvPr/>
        </p:nvSpPr>
        <p:spPr>
          <a:xfrm>
            <a:off x="10190934" y="5502251"/>
            <a:ext cx="1028216" cy="934837"/>
          </a:xfrm>
          <a:prstGeom prst="flowChartDocumen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800"/>
              <a:t>模範</a:t>
            </a:r>
            <a:endParaRPr kumimoji="1" lang="en-US" altLang="ja-JP" sz="1800" dirty="0"/>
          </a:p>
          <a:p>
            <a:pPr algn="ctr"/>
            <a:r>
              <a:rPr kumimoji="1" lang="ja-JP" altLang="en-US" sz="1800"/>
              <a:t>解答</a:t>
            </a:r>
            <a:endParaRPr kumimoji="1" lang="ja-JP" altLang="en-US" sz="1800" dirty="0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D80EB1AB-A2AB-D169-868B-95BB24D1249F}"/>
              </a:ext>
            </a:extLst>
          </p:cNvPr>
          <p:cNvSpPr/>
          <p:nvPr/>
        </p:nvSpPr>
        <p:spPr>
          <a:xfrm>
            <a:off x="1111610" y="3350734"/>
            <a:ext cx="1836896" cy="100229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>
                <a:solidFill>
                  <a:schemeClr val="tx1"/>
                </a:solidFill>
              </a:rPr>
              <a:t>自動評価の</a:t>
            </a:r>
            <a:endParaRPr lang="en-US" altLang="ja-JP" dirty="0">
              <a:solidFill>
                <a:schemeClr val="tx1"/>
              </a:solidFill>
            </a:endParaRPr>
          </a:p>
          <a:p>
            <a:pPr algn="ctr"/>
            <a:r>
              <a:rPr lang="ja-JP" altLang="en-US">
                <a:solidFill>
                  <a:schemeClr val="tx1"/>
                </a:solidFill>
              </a:rPr>
              <a:t>既存研究</a:t>
            </a:r>
            <a:endParaRPr kumimoji="1" lang="en-US" altLang="ja-JP" dirty="0">
              <a:solidFill>
                <a:schemeClr val="tx1"/>
              </a:solidFill>
            </a:endParaRPr>
          </a:p>
        </p:txBody>
      </p:sp>
      <p:sp>
        <p:nvSpPr>
          <p:cNvPr id="3" name="フローチャート: 処理 2">
            <a:extLst>
              <a:ext uri="{FF2B5EF4-FFF2-40B4-BE49-F238E27FC236}">
                <a16:creationId xmlns:a16="http://schemas.microsoft.com/office/drawing/2014/main" id="{6C2E2E49-353D-90E0-DEA0-B78C29F51762}"/>
              </a:ext>
            </a:extLst>
          </p:cNvPr>
          <p:cNvSpPr/>
          <p:nvPr/>
        </p:nvSpPr>
        <p:spPr>
          <a:xfrm>
            <a:off x="4624757" y="3370066"/>
            <a:ext cx="2829199" cy="1272210"/>
          </a:xfrm>
          <a:prstGeom prst="flowChartProcess">
            <a:avLst/>
          </a:prstGeom>
          <a:ln>
            <a:solidFill>
              <a:srgbClr val="FF00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>
                <a:solidFill>
                  <a:srgbClr val="FF0000"/>
                </a:solidFill>
              </a:rPr>
              <a:t>code2vec</a:t>
            </a:r>
            <a:r>
              <a:rPr lang="ja-JP" altLang="en-US">
                <a:solidFill>
                  <a:srgbClr val="FF0000"/>
                </a:solidFill>
              </a:rPr>
              <a:t>を用いた</a:t>
            </a:r>
            <a:endParaRPr lang="en-US" altLang="ja-JP" dirty="0">
              <a:solidFill>
                <a:srgbClr val="FF0000"/>
              </a:solidFill>
            </a:endParaRPr>
          </a:p>
          <a:p>
            <a:pPr algn="ctr"/>
            <a:r>
              <a:rPr kumimoji="1" lang="ja-JP" altLang="en-US">
                <a:solidFill>
                  <a:srgbClr val="FF0000"/>
                </a:solidFill>
              </a:rPr>
              <a:t>類似コード探索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cxnSp>
        <p:nvCxnSpPr>
          <p:cNvPr id="14" name="直線矢印コネクタ 13">
            <a:extLst>
              <a:ext uri="{FF2B5EF4-FFF2-40B4-BE49-F238E27FC236}">
                <a16:creationId xmlns:a16="http://schemas.microsoft.com/office/drawing/2014/main" id="{97091A18-5BCC-5349-9BA6-3AE06A7E22B8}"/>
              </a:ext>
            </a:extLst>
          </p:cNvPr>
          <p:cNvCxnSpPr>
            <a:cxnSpLocks/>
          </p:cNvCxnSpPr>
          <p:nvPr/>
        </p:nvCxnSpPr>
        <p:spPr>
          <a:xfrm flipV="1">
            <a:off x="6025082" y="4642276"/>
            <a:ext cx="0" cy="390859"/>
          </a:xfrm>
          <a:prstGeom prst="straightConnector1">
            <a:avLst/>
          </a:prstGeom>
          <a:ln w="47625">
            <a:solidFill>
              <a:schemeClr val="tx2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円柱 25">
            <a:extLst>
              <a:ext uri="{FF2B5EF4-FFF2-40B4-BE49-F238E27FC236}">
                <a16:creationId xmlns:a16="http://schemas.microsoft.com/office/drawing/2014/main" id="{1CC0C627-288B-ABB0-EEC3-73DBA8502D2B}"/>
              </a:ext>
            </a:extLst>
          </p:cNvPr>
          <p:cNvSpPr/>
          <p:nvPr/>
        </p:nvSpPr>
        <p:spPr>
          <a:xfrm>
            <a:off x="5438484" y="5107958"/>
            <a:ext cx="1243398" cy="1053811"/>
          </a:xfrm>
          <a:prstGeom prst="can">
            <a:avLst/>
          </a:prstGeom>
          <a:ln>
            <a:solidFill>
              <a:srgbClr val="FF00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>
                <a:solidFill>
                  <a:srgbClr val="FF0000"/>
                </a:solidFill>
              </a:rPr>
              <a:t>学習</a:t>
            </a:r>
            <a:endParaRPr kumimoji="1" lang="en-US" altLang="ja-JP" dirty="0">
              <a:solidFill>
                <a:srgbClr val="FF0000"/>
              </a:solidFill>
            </a:endParaRPr>
          </a:p>
          <a:p>
            <a:pPr algn="ctr"/>
            <a:r>
              <a:rPr kumimoji="1" lang="ja-JP" altLang="en-US">
                <a:solidFill>
                  <a:srgbClr val="FF0000"/>
                </a:solidFill>
              </a:rPr>
              <a:t>モデル</a:t>
            </a:r>
          </a:p>
        </p:txBody>
      </p:sp>
      <p:sp>
        <p:nvSpPr>
          <p:cNvPr id="6" name="フローチャート: 書類 5">
            <a:extLst>
              <a:ext uri="{FF2B5EF4-FFF2-40B4-BE49-F238E27FC236}">
                <a16:creationId xmlns:a16="http://schemas.microsoft.com/office/drawing/2014/main" id="{756828C8-8DD7-7568-0871-03D8D6281BB1}"/>
              </a:ext>
            </a:extLst>
          </p:cNvPr>
          <p:cNvSpPr/>
          <p:nvPr/>
        </p:nvSpPr>
        <p:spPr>
          <a:xfrm>
            <a:off x="7659601" y="2896210"/>
            <a:ext cx="1028216" cy="934837"/>
          </a:xfrm>
          <a:prstGeom prst="flowChartDocumen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800"/>
              <a:t>模範</a:t>
            </a:r>
            <a:endParaRPr kumimoji="1" lang="en-US" altLang="ja-JP" sz="1800" dirty="0"/>
          </a:p>
          <a:p>
            <a:pPr algn="ctr"/>
            <a:r>
              <a:rPr kumimoji="1" lang="ja-JP" altLang="en-US" sz="1800"/>
              <a:t>解答</a:t>
            </a:r>
            <a:endParaRPr kumimoji="1" lang="ja-JP" altLang="en-US" sz="1800" dirty="0"/>
          </a:p>
        </p:txBody>
      </p:sp>
    </p:spTree>
    <p:extLst>
      <p:ext uri="{BB962C8B-B14F-4D97-AF65-F5344CB8AC3E}">
        <p14:creationId xmlns:p14="http://schemas.microsoft.com/office/powerpoint/2010/main" val="18699835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29DD3C8-B65B-E776-89EA-EF9A7A3B44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c</a:t>
            </a:r>
            <a:r>
              <a:rPr kumimoji="1" lang="en-US" altLang="ja-JP" dirty="0"/>
              <a:t>ode2vec[4]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34BEA8B-E4AF-B901-1EDE-E440C9E9A1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en-US" altLang="ja-JP" sz="2800" dirty="0"/>
          </a:p>
          <a:p>
            <a:pPr marL="0" indent="0">
              <a:buNone/>
            </a:pPr>
            <a:r>
              <a:rPr kumimoji="1" lang="ja-JP" altLang="en-US"/>
              <a:t>ソースコードを特徴ベクトルへ変換する手法</a:t>
            </a:r>
            <a:endParaRPr kumimoji="1" lang="en-US" altLang="ja-JP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2C7C0DD-7F6D-936C-B6CA-ED2D8C014368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9745134" y="6596064"/>
            <a:ext cx="1919817" cy="261937"/>
          </a:xfrm>
        </p:spPr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110462C-6B8B-2DC3-F439-33BA7379EE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14</a:t>
            </a:fld>
            <a:endParaRPr lang="en-US" altLang="ja-JP"/>
          </a:p>
        </p:txBody>
      </p:sp>
      <p:sp>
        <p:nvSpPr>
          <p:cNvPr id="8" name="テキスト ボックス 4">
            <a:extLst>
              <a:ext uri="{FF2B5EF4-FFF2-40B4-BE49-F238E27FC236}">
                <a16:creationId xmlns:a16="http://schemas.microsoft.com/office/drawing/2014/main" id="{AB75F5F6-9162-F103-42E4-FFBA7E61396D}"/>
              </a:ext>
            </a:extLst>
          </p:cNvPr>
          <p:cNvSpPr txBox="1">
            <a:spLocks/>
          </p:cNvSpPr>
          <p:nvPr/>
        </p:nvSpPr>
        <p:spPr bwMode="auto">
          <a:xfrm>
            <a:off x="2188633" y="6400158"/>
            <a:ext cx="7901518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sz="1400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9pPr>
          </a:lstStyle>
          <a:p>
            <a:r>
              <a:rPr lang="ja-JP" altLang="en-US" sz="900"/>
              <a:t> </a:t>
            </a:r>
            <a:r>
              <a:rPr lang="en-US" altLang="ja-JP" sz="900" dirty="0"/>
              <a:t>[4]</a:t>
            </a:r>
            <a:r>
              <a:rPr lang="ja-JP" altLang="en-US" sz="900"/>
              <a:t> </a:t>
            </a:r>
            <a:r>
              <a:rPr lang="en-US" altLang="ja-JP" sz="900" dirty="0"/>
              <a:t>Uri Alon: "code2vec: Learning Distributed Representations of Code”,arXiv:1803.09473</a:t>
            </a:r>
            <a:endParaRPr lang="ja-JP" altLang="en-US" sz="2000" dirty="0"/>
          </a:p>
        </p:txBody>
      </p:sp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616350F5-BE41-7409-D527-D6D160BA4E02}"/>
              </a:ext>
            </a:extLst>
          </p:cNvPr>
          <p:cNvGrpSpPr/>
          <p:nvPr/>
        </p:nvGrpSpPr>
        <p:grpSpPr>
          <a:xfrm>
            <a:off x="609600" y="1704976"/>
            <a:ext cx="10504863" cy="4455555"/>
            <a:chOff x="707423" y="1626160"/>
            <a:chExt cx="10504863" cy="4455555"/>
          </a:xfrm>
        </p:grpSpPr>
        <p:cxnSp>
          <p:nvCxnSpPr>
            <p:cNvPr id="17" name="直線矢印コネクタ 16">
              <a:extLst>
                <a:ext uri="{FF2B5EF4-FFF2-40B4-BE49-F238E27FC236}">
                  <a16:creationId xmlns:a16="http://schemas.microsoft.com/office/drawing/2014/main" id="{6D82464E-4D69-9FAF-9191-9A03921BDF23}"/>
                </a:ext>
              </a:extLst>
            </p:cNvPr>
            <p:cNvCxnSpPr>
              <a:cxnSpLocks/>
            </p:cNvCxnSpPr>
            <p:nvPr/>
          </p:nvCxnSpPr>
          <p:spPr>
            <a:xfrm>
              <a:off x="10154548" y="2872777"/>
              <a:ext cx="0" cy="714304"/>
            </a:xfrm>
            <a:prstGeom prst="straightConnector1">
              <a:avLst/>
            </a:prstGeom>
            <a:ln w="47625">
              <a:solidFill>
                <a:schemeClr val="tx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フローチャート: データ 17">
              <a:extLst>
                <a:ext uri="{FF2B5EF4-FFF2-40B4-BE49-F238E27FC236}">
                  <a16:creationId xmlns:a16="http://schemas.microsoft.com/office/drawing/2014/main" id="{7F91C501-C254-2F0A-8D7E-BF1252600317}"/>
                </a:ext>
              </a:extLst>
            </p:cNvPr>
            <p:cNvSpPr/>
            <p:nvPr/>
          </p:nvSpPr>
          <p:spPr>
            <a:xfrm>
              <a:off x="9175286" y="5050966"/>
              <a:ext cx="1829729" cy="818019"/>
            </a:xfrm>
            <a:prstGeom prst="flowChartInputOutpu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800"/>
                <a:t>特徴</a:t>
              </a:r>
              <a:endParaRPr kumimoji="1" lang="en-US" altLang="ja-JP" sz="1800" dirty="0"/>
            </a:p>
            <a:p>
              <a:pPr algn="ctr"/>
              <a:r>
                <a:rPr kumimoji="1" lang="ja-JP" altLang="en-US" sz="1800"/>
                <a:t>ベクトル</a:t>
              </a:r>
              <a:endParaRPr kumimoji="1" lang="en-US" altLang="ja-JP" sz="1800" dirty="0"/>
            </a:p>
          </p:txBody>
        </p:sp>
        <p:cxnSp>
          <p:nvCxnSpPr>
            <p:cNvPr id="19" name="直線矢印コネクタ 18">
              <a:extLst>
                <a:ext uri="{FF2B5EF4-FFF2-40B4-BE49-F238E27FC236}">
                  <a16:creationId xmlns:a16="http://schemas.microsoft.com/office/drawing/2014/main" id="{20353965-BCC5-DBCC-FA4C-F75A017FA7B7}"/>
                </a:ext>
              </a:extLst>
            </p:cNvPr>
            <p:cNvCxnSpPr>
              <a:cxnSpLocks/>
            </p:cNvCxnSpPr>
            <p:nvPr/>
          </p:nvCxnSpPr>
          <p:spPr>
            <a:xfrm>
              <a:off x="10139131" y="4547227"/>
              <a:ext cx="0" cy="503739"/>
            </a:xfrm>
            <a:prstGeom prst="straightConnector1">
              <a:avLst/>
            </a:prstGeom>
            <a:ln w="47625">
              <a:solidFill>
                <a:schemeClr val="tx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円柱 20">
              <a:extLst>
                <a:ext uri="{FF2B5EF4-FFF2-40B4-BE49-F238E27FC236}">
                  <a16:creationId xmlns:a16="http://schemas.microsoft.com/office/drawing/2014/main" id="{63E8500D-DA19-4F10-F0E0-0F2372D3C572}"/>
                </a:ext>
              </a:extLst>
            </p:cNvPr>
            <p:cNvSpPr/>
            <p:nvPr/>
          </p:nvSpPr>
          <p:spPr>
            <a:xfrm>
              <a:off x="9573403" y="3587081"/>
              <a:ext cx="1243398" cy="1053811"/>
            </a:xfrm>
            <a:prstGeom prst="can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>
                  <a:solidFill>
                    <a:schemeClr val="tx1"/>
                  </a:solidFill>
                </a:rPr>
                <a:t>学習</a:t>
              </a:r>
              <a:endParaRPr kumimoji="1" lang="en-US" altLang="ja-JP" dirty="0">
                <a:solidFill>
                  <a:schemeClr val="tx1"/>
                </a:solidFill>
              </a:endParaRPr>
            </a:p>
            <a:p>
              <a:pPr algn="ctr"/>
              <a:r>
                <a:rPr kumimoji="1" lang="ja-JP" altLang="en-US">
                  <a:solidFill>
                    <a:schemeClr val="tx1"/>
                  </a:solidFill>
                </a:rPr>
                <a:t>モデル</a:t>
              </a:r>
            </a:p>
          </p:txBody>
        </p:sp>
        <p:cxnSp>
          <p:nvCxnSpPr>
            <p:cNvPr id="23" name="直線矢印コネクタ 22">
              <a:extLst>
                <a:ext uri="{FF2B5EF4-FFF2-40B4-BE49-F238E27FC236}">
                  <a16:creationId xmlns:a16="http://schemas.microsoft.com/office/drawing/2014/main" id="{CED63E54-1054-0131-D2C4-0628FF8C5D2D}"/>
                </a:ext>
              </a:extLst>
            </p:cNvPr>
            <p:cNvCxnSpPr>
              <a:cxnSpLocks/>
            </p:cNvCxnSpPr>
            <p:nvPr/>
          </p:nvCxnSpPr>
          <p:spPr>
            <a:xfrm>
              <a:off x="2226178" y="4171002"/>
              <a:ext cx="908354" cy="0"/>
            </a:xfrm>
            <a:prstGeom prst="straightConnector1">
              <a:avLst/>
            </a:prstGeom>
            <a:ln w="47625">
              <a:solidFill>
                <a:schemeClr val="tx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線矢印コネクタ 23">
              <a:extLst>
                <a:ext uri="{FF2B5EF4-FFF2-40B4-BE49-F238E27FC236}">
                  <a16:creationId xmlns:a16="http://schemas.microsoft.com/office/drawing/2014/main" id="{1DA7127D-897F-C371-AF72-F2B48FFE0554}"/>
                </a:ext>
              </a:extLst>
            </p:cNvPr>
            <p:cNvCxnSpPr>
              <a:cxnSpLocks/>
            </p:cNvCxnSpPr>
            <p:nvPr/>
          </p:nvCxnSpPr>
          <p:spPr>
            <a:xfrm>
              <a:off x="4520971" y="4172333"/>
              <a:ext cx="716787" cy="0"/>
            </a:xfrm>
            <a:prstGeom prst="straightConnector1">
              <a:avLst/>
            </a:prstGeom>
            <a:ln w="47625">
              <a:solidFill>
                <a:schemeClr val="tx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矢印コネクタ 24">
              <a:extLst>
                <a:ext uri="{FF2B5EF4-FFF2-40B4-BE49-F238E27FC236}">
                  <a16:creationId xmlns:a16="http://schemas.microsoft.com/office/drawing/2014/main" id="{6886030D-FC44-FD3B-53C7-41F7F9B0152F}"/>
                </a:ext>
              </a:extLst>
            </p:cNvPr>
            <p:cNvCxnSpPr>
              <a:cxnSpLocks/>
              <a:stCxn id="26" idx="0"/>
            </p:cNvCxnSpPr>
            <p:nvPr/>
          </p:nvCxnSpPr>
          <p:spPr>
            <a:xfrm>
              <a:off x="6580624" y="4183173"/>
              <a:ext cx="598821" cy="0"/>
            </a:xfrm>
            <a:prstGeom prst="straightConnector1">
              <a:avLst/>
            </a:prstGeom>
            <a:ln w="47625">
              <a:solidFill>
                <a:schemeClr val="tx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1 つの角を切り取った四角形 25">
              <a:extLst>
                <a:ext uri="{FF2B5EF4-FFF2-40B4-BE49-F238E27FC236}">
                  <a16:creationId xmlns:a16="http://schemas.microsoft.com/office/drawing/2014/main" id="{879ADE51-A095-7617-4586-D019228B09D8}"/>
                </a:ext>
              </a:extLst>
            </p:cNvPr>
            <p:cNvSpPr/>
            <p:nvPr/>
          </p:nvSpPr>
          <p:spPr>
            <a:xfrm>
              <a:off x="5237758" y="3774163"/>
              <a:ext cx="1342866" cy="818019"/>
            </a:xfrm>
            <a:prstGeom prst="snip1Rect">
              <a:avLst>
                <a:gd name="adj" fmla="val 12263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lvl="0" algn="ctr"/>
              <a:r>
                <a:rPr lang="en-US" altLang="ja-JP" sz="1800" dirty="0">
                  <a:solidFill>
                    <a:srgbClr val="000000"/>
                  </a:solidFill>
                </a:rPr>
                <a:t>AST</a:t>
              </a:r>
            </a:p>
          </p:txBody>
        </p:sp>
        <p:sp>
          <p:nvSpPr>
            <p:cNvPr id="28" name="角丸四角形 27">
              <a:extLst>
                <a:ext uri="{FF2B5EF4-FFF2-40B4-BE49-F238E27FC236}">
                  <a16:creationId xmlns:a16="http://schemas.microsoft.com/office/drawing/2014/main" id="{863AD1D7-26F3-9173-6540-35D5BB5EC0AD}"/>
                </a:ext>
              </a:extLst>
            </p:cNvPr>
            <p:cNvSpPr/>
            <p:nvPr/>
          </p:nvSpPr>
          <p:spPr>
            <a:xfrm>
              <a:off x="707423" y="3493416"/>
              <a:ext cx="10504863" cy="1394270"/>
            </a:xfrm>
            <a:prstGeom prst="roundRect">
              <a:avLst/>
            </a:prstGeom>
            <a:noFill/>
            <a:ln>
              <a:prstDash val="sysDot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9" name="角丸四角形 28">
              <a:extLst>
                <a:ext uri="{FF2B5EF4-FFF2-40B4-BE49-F238E27FC236}">
                  <a16:creationId xmlns:a16="http://schemas.microsoft.com/office/drawing/2014/main" id="{09FC8010-6994-B242-ADDE-9FE68EFF2CEE}"/>
                </a:ext>
              </a:extLst>
            </p:cNvPr>
            <p:cNvSpPr/>
            <p:nvPr/>
          </p:nvSpPr>
          <p:spPr>
            <a:xfrm flipV="1">
              <a:off x="9059534" y="1626160"/>
              <a:ext cx="2152752" cy="4455555"/>
            </a:xfrm>
            <a:prstGeom prst="roundRect">
              <a:avLst/>
            </a:prstGeom>
            <a:noFill/>
            <a:ln>
              <a:solidFill>
                <a:srgbClr val="00B050"/>
              </a:solidFill>
              <a:prstDash val="sysDot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31" name="直線矢印コネクタ 30">
              <a:extLst>
                <a:ext uri="{FF2B5EF4-FFF2-40B4-BE49-F238E27FC236}">
                  <a16:creationId xmlns:a16="http://schemas.microsoft.com/office/drawing/2014/main" id="{8DE2241C-AD8D-81E5-44D8-5FF4A8F26FE3}"/>
                </a:ext>
              </a:extLst>
            </p:cNvPr>
            <p:cNvCxnSpPr>
              <a:cxnSpLocks/>
            </p:cNvCxnSpPr>
            <p:nvPr/>
          </p:nvCxnSpPr>
          <p:spPr>
            <a:xfrm>
              <a:off x="8690980" y="4113986"/>
              <a:ext cx="877542" cy="12714"/>
            </a:xfrm>
            <a:prstGeom prst="straightConnector1">
              <a:avLst/>
            </a:prstGeom>
            <a:ln w="47625">
              <a:solidFill>
                <a:schemeClr val="tx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1AB7ECD2-D3DD-C917-F1CF-5AF24BB4836A}"/>
              </a:ext>
            </a:extLst>
          </p:cNvPr>
          <p:cNvGrpSpPr/>
          <p:nvPr/>
        </p:nvGrpSpPr>
        <p:grpSpPr>
          <a:xfrm>
            <a:off x="822040" y="3665897"/>
            <a:ext cx="1427820" cy="1220039"/>
            <a:chOff x="1372838" y="5253341"/>
            <a:chExt cx="1783345" cy="1120667"/>
          </a:xfrm>
        </p:grpSpPr>
        <p:sp>
          <p:nvSpPr>
            <p:cNvPr id="35" name="フローチャート: 書類 34">
              <a:extLst>
                <a:ext uri="{FF2B5EF4-FFF2-40B4-BE49-F238E27FC236}">
                  <a16:creationId xmlns:a16="http://schemas.microsoft.com/office/drawing/2014/main" id="{4EF85A20-DB84-D5E1-C960-AB806915F39A}"/>
                </a:ext>
              </a:extLst>
            </p:cNvPr>
            <p:cNvSpPr/>
            <p:nvPr/>
          </p:nvSpPr>
          <p:spPr>
            <a:xfrm>
              <a:off x="1524596" y="5253341"/>
              <a:ext cx="1631587" cy="970048"/>
            </a:xfrm>
            <a:prstGeom prst="flowChartDocument">
              <a:avLst/>
            </a:prstGeom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ja-JP" altLang="en-US" sz="1800"/>
                <a:t>コード</a:t>
              </a:r>
              <a:endParaRPr lang="en-US" altLang="ja-JP" sz="1800" dirty="0"/>
            </a:p>
          </p:txBody>
        </p:sp>
        <p:sp>
          <p:nvSpPr>
            <p:cNvPr id="36" name="フローチャート: 書類 35">
              <a:extLst>
                <a:ext uri="{FF2B5EF4-FFF2-40B4-BE49-F238E27FC236}">
                  <a16:creationId xmlns:a16="http://schemas.microsoft.com/office/drawing/2014/main" id="{21FE9F26-1E1C-4335-B53E-87B5FCEDDDA9}"/>
                </a:ext>
              </a:extLst>
            </p:cNvPr>
            <p:cNvSpPr/>
            <p:nvPr/>
          </p:nvSpPr>
          <p:spPr>
            <a:xfrm>
              <a:off x="1460167" y="5328650"/>
              <a:ext cx="1631587" cy="970048"/>
            </a:xfrm>
            <a:prstGeom prst="flowChartDocument">
              <a:avLst/>
            </a:prstGeom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ja-JP" altLang="en-US" sz="1800"/>
                <a:t>コード</a:t>
              </a:r>
              <a:endParaRPr lang="en-US" altLang="ja-JP" sz="1800" dirty="0"/>
            </a:p>
          </p:txBody>
        </p:sp>
        <p:sp>
          <p:nvSpPr>
            <p:cNvPr id="37" name="フローチャート: 書類 36">
              <a:extLst>
                <a:ext uri="{FF2B5EF4-FFF2-40B4-BE49-F238E27FC236}">
                  <a16:creationId xmlns:a16="http://schemas.microsoft.com/office/drawing/2014/main" id="{5F481F40-6F2B-45D4-7DD3-48D553518016}"/>
                </a:ext>
              </a:extLst>
            </p:cNvPr>
            <p:cNvSpPr/>
            <p:nvPr/>
          </p:nvSpPr>
          <p:spPr>
            <a:xfrm>
              <a:off x="1372838" y="5403960"/>
              <a:ext cx="1631586" cy="970048"/>
            </a:xfrm>
            <a:prstGeom prst="flowChartDocument">
              <a:avLst/>
            </a:prstGeom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ja-JP" altLang="en-US" sz="1800"/>
                <a:t>学習用</a:t>
              </a:r>
              <a:endParaRPr lang="en-US" altLang="ja-JP" sz="1800" dirty="0"/>
            </a:p>
            <a:p>
              <a:pPr algn="ctr"/>
              <a:r>
                <a:rPr lang="ja-JP" altLang="en-US" sz="1800"/>
                <a:t>コード群</a:t>
              </a:r>
              <a:endParaRPr lang="en-US" altLang="ja-JP" sz="1800" dirty="0"/>
            </a:p>
          </p:txBody>
        </p:sp>
      </p:grpSp>
      <p:sp>
        <p:nvSpPr>
          <p:cNvPr id="38" name="フローチャート: 書類 37">
            <a:extLst>
              <a:ext uri="{FF2B5EF4-FFF2-40B4-BE49-F238E27FC236}">
                <a16:creationId xmlns:a16="http://schemas.microsoft.com/office/drawing/2014/main" id="{51AB103B-985A-2502-66EB-9DD75346AF75}"/>
              </a:ext>
            </a:extLst>
          </p:cNvPr>
          <p:cNvSpPr/>
          <p:nvPr/>
        </p:nvSpPr>
        <p:spPr>
          <a:xfrm>
            <a:off x="3053376" y="3829872"/>
            <a:ext cx="1369772" cy="970048"/>
          </a:xfrm>
          <a:prstGeom prst="flowChartDocumen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800"/>
              <a:t>コード</a:t>
            </a:r>
            <a:endParaRPr lang="en-US" altLang="ja-JP" sz="1800" dirty="0"/>
          </a:p>
        </p:txBody>
      </p:sp>
      <p:sp>
        <p:nvSpPr>
          <p:cNvPr id="7" name="フローチャート: データ 6">
            <a:extLst>
              <a:ext uri="{FF2B5EF4-FFF2-40B4-BE49-F238E27FC236}">
                <a16:creationId xmlns:a16="http://schemas.microsoft.com/office/drawing/2014/main" id="{C3A36EA6-90E5-9C97-0AA0-67C1E3122C09}"/>
              </a:ext>
            </a:extLst>
          </p:cNvPr>
          <p:cNvSpPr/>
          <p:nvPr/>
        </p:nvSpPr>
        <p:spPr>
          <a:xfrm>
            <a:off x="6910802" y="3840808"/>
            <a:ext cx="1829729" cy="818019"/>
          </a:xfrm>
          <a:prstGeom prst="flowChartInputOutpu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800"/>
              <a:t>特徴</a:t>
            </a:r>
            <a:endParaRPr kumimoji="1" lang="en-US" altLang="ja-JP" sz="1800" dirty="0"/>
          </a:p>
          <a:p>
            <a:pPr algn="ctr"/>
            <a:r>
              <a:rPr kumimoji="1" lang="ja-JP" altLang="en-US" sz="1800"/>
              <a:t>ベクトル</a:t>
            </a:r>
            <a:endParaRPr kumimoji="1" lang="en-US" altLang="ja-JP" sz="1800" dirty="0"/>
          </a:p>
        </p:txBody>
      </p:sp>
      <p:sp>
        <p:nvSpPr>
          <p:cNvPr id="9" name="フローチャート: 書類 8">
            <a:extLst>
              <a:ext uri="{FF2B5EF4-FFF2-40B4-BE49-F238E27FC236}">
                <a16:creationId xmlns:a16="http://schemas.microsoft.com/office/drawing/2014/main" id="{BC544328-1CEE-DB2A-C176-A90BBE95F124}"/>
              </a:ext>
            </a:extLst>
          </p:cNvPr>
          <p:cNvSpPr/>
          <p:nvPr/>
        </p:nvSpPr>
        <p:spPr>
          <a:xfrm>
            <a:off x="9307441" y="2064773"/>
            <a:ext cx="1369772" cy="970048"/>
          </a:xfrm>
          <a:prstGeom prst="flowChartDocumen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800"/>
              <a:t>コード</a:t>
            </a:r>
            <a:endParaRPr lang="en-US" altLang="ja-JP" sz="1800" dirty="0"/>
          </a:p>
        </p:txBody>
      </p:sp>
    </p:spTree>
    <p:extLst>
      <p:ext uri="{BB962C8B-B14F-4D97-AF65-F5344CB8AC3E}">
        <p14:creationId xmlns:p14="http://schemas.microsoft.com/office/powerpoint/2010/main" val="5151344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4416" y="326666"/>
            <a:ext cx="10957984" cy="1143000"/>
          </a:xfrm>
        </p:spPr>
        <p:txBody>
          <a:bodyPr/>
          <a:lstStyle/>
          <a:p>
            <a:r>
              <a:rPr lang="en-US" altLang="ja-JP" dirty="0"/>
              <a:t>AST</a:t>
            </a:r>
            <a:r>
              <a:rPr lang="ja-JP" altLang="en-US"/>
              <a:t>と</a:t>
            </a:r>
            <a:r>
              <a:rPr lang="en-US" altLang="ja-JP" dirty="0"/>
              <a:t>AST</a:t>
            </a:r>
            <a:r>
              <a:rPr lang="ja-JP" altLang="en-US"/>
              <a:t>パス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09600" y="1600201"/>
            <a:ext cx="4818743" cy="4525963"/>
          </a:xfrm>
        </p:spPr>
        <p:txBody>
          <a:bodyPr/>
          <a:lstStyle/>
          <a:p>
            <a:pPr marL="0" indent="0">
              <a:buNone/>
            </a:pPr>
            <a:r>
              <a:rPr lang="en-US" altLang="ja-JP" dirty="0"/>
              <a:t>AST: </a:t>
            </a:r>
            <a:r>
              <a:rPr lang="ja-JP" altLang="en-US"/>
              <a:t>コードの構造の表現</a:t>
            </a:r>
            <a:endParaRPr lang="en-US" altLang="ja-JP" dirty="0"/>
          </a:p>
          <a:p>
            <a:pPr lvl="1"/>
            <a:r>
              <a:rPr lang="ja-JP" altLang="en-US"/>
              <a:t>葉：トークン</a:t>
            </a:r>
            <a:endParaRPr lang="en-US" altLang="ja-JP" dirty="0"/>
          </a:p>
          <a:p>
            <a:pPr lvl="1"/>
            <a:r>
              <a:rPr lang="ja-JP" altLang="en-US"/>
              <a:t>枝：親⇒子　構文要素</a:t>
            </a:r>
            <a:endParaRPr lang="en-US" altLang="ja-JP" dirty="0"/>
          </a:p>
          <a:p>
            <a:pPr lvl="1"/>
            <a:endParaRPr lang="ja-JP" altLang="en-US" dirty="0"/>
          </a:p>
          <a:p>
            <a:pPr marL="0" indent="0">
              <a:buNone/>
            </a:pP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4294967295"/>
          </p:nvPr>
        </p:nvSpPr>
        <p:spPr>
          <a:xfrm>
            <a:off x="9745134" y="6596064"/>
            <a:ext cx="1919817" cy="261937"/>
          </a:xfrm>
        </p:spPr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15</a:t>
            </a:fld>
            <a:endParaRPr lang="en-US" altLang="ja-JP"/>
          </a:p>
        </p:txBody>
      </p:sp>
      <p:pic>
        <p:nvPicPr>
          <p:cNvPr id="10" name="Picture 2" descr="自作C(風)コンパイラの作成 · 冴えない院生の育てかた">
            <a:extLst>
              <a:ext uri="{FF2B5EF4-FFF2-40B4-BE49-F238E27FC236}">
                <a16:creationId xmlns:a16="http://schemas.microsoft.com/office/drawing/2014/main" id="{079752B9-775A-5147-8FCE-C9C9F4656CC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335" r="16263"/>
          <a:stretch/>
        </p:blipFill>
        <p:spPr bwMode="auto">
          <a:xfrm>
            <a:off x="1300287" y="3605332"/>
            <a:ext cx="3495635" cy="2893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コンテンツ プレースホルダー 2">
            <a:extLst>
              <a:ext uri="{FF2B5EF4-FFF2-40B4-BE49-F238E27FC236}">
                <a16:creationId xmlns:a16="http://schemas.microsoft.com/office/drawing/2014/main" id="{8B5DDA56-CB85-D153-F871-C016139E44C9}"/>
              </a:ext>
            </a:extLst>
          </p:cNvPr>
          <p:cNvSpPr txBox="1">
            <a:spLocks/>
          </p:cNvSpPr>
          <p:nvPr/>
        </p:nvSpPr>
        <p:spPr bwMode="auto">
          <a:xfrm>
            <a:off x="5617029" y="1639094"/>
            <a:ext cx="6047922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57150" indent="0">
              <a:buNone/>
            </a:pPr>
            <a:r>
              <a:rPr lang="en-US" altLang="ja-JP" kern="0" dirty="0"/>
              <a:t>AST</a:t>
            </a:r>
            <a:r>
              <a:rPr lang="ja-JP" altLang="en-US" kern="0"/>
              <a:t>パス</a:t>
            </a:r>
            <a:r>
              <a:rPr lang="en-US" altLang="ja-JP" kern="0" dirty="0"/>
              <a:t>: AST</a:t>
            </a:r>
            <a:r>
              <a:rPr lang="ja-JP" altLang="en-US" kern="0"/>
              <a:t>における葉から葉</a:t>
            </a:r>
            <a:r>
              <a:rPr lang="en-US" altLang="ja-JP" kern="0" dirty="0"/>
              <a:t>		</a:t>
            </a:r>
            <a:r>
              <a:rPr lang="ja-JP" altLang="en-US" kern="0"/>
              <a:t>までのパス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58ED903-CAB7-9B8F-53FB-B03C431E190B}"/>
              </a:ext>
            </a:extLst>
          </p:cNvPr>
          <p:cNvSpPr txBox="1"/>
          <p:nvPr/>
        </p:nvSpPr>
        <p:spPr>
          <a:xfrm>
            <a:off x="2314571" y="3198167"/>
            <a:ext cx="14670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/>
              <a:t>1 + 2 * 3</a:t>
            </a:r>
          </a:p>
        </p:txBody>
      </p:sp>
      <p:grpSp>
        <p:nvGrpSpPr>
          <p:cNvPr id="29" name="グループ化 28">
            <a:extLst>
              <a:ext uri="{FF2B5EF4-FFF2-40B4-BE49-F238E27FC236}">
                <a16:creationId xmlns:a16="http://schemas.microsoft.com/office/drawing/2014/main" id="{10028554-1A46-8E2C-FA9A-51E38AA59433}"/>
              </a:ext>
            </a:extLst>
          </p:cNvPr>
          <p:cNvGrpSpPr/>
          <p:nvPr/>
        </p:nvGrpSpPr>
        <p:grpSpPr>
          <a:xfrm>
            <a:off x="6901434" y="3596523"/>
            <a:ext cx="3495635" cy="2902125"/>
            <a:chOff x="5624387" y="3198167"/>
            <a:chExt cx="3017854" cy="2497860"/>
          </a:xfrm>
        </p:grpSpPr>
        <p:pic>
          <p:nvPicPr>
            <p:cNvPr id="14" name="Picture 2" descr="自作C(風)コンパイラの作成 · 冴えない院生の育てかた">
              <a:extLst>
                <a:ext uri="{FF2B5EF4-FFF2-40B4-BE49-F238E27FC236}">
                  <a16:creationId xmlns:a16="http://schemas.microsoft.com/office/drawing/2014/main" id="{D114D822-B5C2-26AD-ADB6-AD65396CD4F3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335" r="16263"/>
            <a:stretch/>
          </p:blipFill>
          <p:spPr bwMode="auto">
            <a:xfrm>
              <a:off x="5624387" y="3198167"/>
              <a:ext cx="3017854" cy="24978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17" name="直線コネクタ 16">
              <a:extLst>
                <a:ext uri="{FF2B5EF4-FFF2-40B4-BE49-F238E27FC236}">
                  <a16:creationId xmlns:a16="http://schemas.microsoft.com/office/drawing/2014/main" id="{E4588CAC-5466-1657-8A73-F86B423CE09B}"/>
                </a:ext>
              </a:extLst>
            </p:cNvPr>
            <p:cNvCxnSpPr/>
            <p:nvPr/>
          </p:nvCxnSpPr>
          <p:spPr>
            <a:xfrm>
              <a:off x="6850743" y="4862721"/>
              <a:ext cx="0" cy="362422"/>
            </a:xfrm>
            <a:prstGeom prst="line">
              <a:avLst/>
            </a:prstGeom>
            <a:ln w="444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コネクタ 21">
              <a:extLst>
                <a:ext uri="{FF2B5EF4-FFF2-40B4-BE49-F238E27FC236}">
                  <a16:creationId xmlns:a16="http://schemas.microsoft.com/office/drawing/2014/main" id="{813803C0-B178-6FD8-06BA-7B63C96F6F8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024914" y="4223657"/>
              <a:ext cx="445297" cy="362857"/>
            </a:xfrm>
            <a:prstGeom prst="line">
              <a:avLst/>
            </a:prstGeom>
            <a:ln w="444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線コネクタ 22">
              <a:extLst>
                <a:ext uri="{FF2B5EF4-FFF2-40B4-BE49-F238E27FC236}">
                  <a16:creationId xmlns:a16="http://schemas.microsoft.com/office/drawing/2014/main" id="{CEF53252-979B-C436-44B0-CEE8C0656A87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7731468" y="4223657"/>
              <a:ext cx="269023" cy="305018"/>
            </a:xfrm>
            <a:prstGeom prst="line">
              <a:avLst/>
            </a:prstGeom>
            <a:ln w="444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直線コネクタ 26">
              <a:extLst>
                <a:ext uri="{FF2B5EF4-FFF2-40B4-BE49-F238E27FC236}">
                  <a16:creationId xmlns:a16="http://schemas.microsoft.com/office/drawing/2014/main" id="{4A10DDA4-A899-93E5-EA52-4C4A207A3784}"/>
                </a:ext>
              </a:extLst>
            </p:cNvPr>
            <p:cNvCxnSpPr/>
            <p:nvPr/>
          </p:nvCxnSpPr>
          <p:spPr>
            <a:xfrm>
              <a:off x="8251372" y="4891967"/>
              <a:ext cx="0" cy="362422"/>
            </a:xfrm>
            <a:prstGeom prst="line">
              <a:avLst/>
            </a:prstGeom>
            <a:ln w="444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2719919B-30DB-22AD-F36F-DA13B725CEE6}"/>
              </a:ext>
            </a:extLst>
          </p:cNvPr>
          <p:cNvSpPr txBox="1"/>
          <p:nvPr/>
        </p:nvSpPr>
        <p:spPr>
          <a:xfrm>
            <a:off x="7060632" y="3037442"/>
            <a:ext cx="28167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solidFill>
                  <a:srgbClr val="FF0000"/>
                </a:solidFill>
              </a:rPr>
              <a:t>(num</a:t>
            </a:r>
            <a:r>
              <a:rPr lang="en-US" altLang="ja-JP" dirty="0">
                <a:solidFill>
                  <a:srgbClr val="FF0000"/>
                </a:solidFill>
              </a:rPr>
              <a:t> </a:t>
            </a:r>
            <a:r>
              <a:rPr lang="ja-JP" altLang="en-US">
                <a:solidFill>
                  <a:srgbClr val="FF0000"/>
                </a:solidFill>
              </a:rPr>
              <a:t>↑</a:t>
            </a:r>
            <a:r>
              <a:rPr lang="en-US" altLang="ja-JP" dirty="0">
                <a:solidFill>
                  <a:srgbClr val="FF0000"/>
                </a:solidFill>
              </a:rPr>
              <a:t> </a:t>
            </a:r>
            <a:r>
              <a:rPr kumimoji="1" lang="en-US" altLang="ja-JP" dirty="0" err="1">
                <a:solidFill>
                  <a:srgbClr val="FF0000"/>
                </a:solidFill>
              </a:rPr>
              <a:t>mul</a:t>
            </a:r>
            <a:r>
              <a:rPr kumimoji="1" lang="en-US" altLang="ja-JP" dirty="0">
                <a:solidFill>
                  <a:srgbClr val="FF0000"/>
                </a:solidFill>
              </a:rPr>
              <a:t> </a:t>
            </a:r>
            <a:r>
              <a:rPr kumimoji="1" lang="ja-JP" altLang="en-US">
                <a:solidFill>
                  <a:srgbClr val="FF0000"/>
                </a:solidFill>
              </a:rPr>
              <a:t>↓</a:t>
            </a:r>
            <a:r>
              <a:rPr kumimoji="1" lang="en-US" altLang="ja-JP" dirty="0">
                <a:solidFill>
                  <a:srgbClr val="FF0000"/>
                </a:solidFill>
              </a:rPr>
              <a:t> num)</a:t>
            </a:r>
            <a:endParaRPr kumimoji="1" lang="ja-JP" alt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48472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0502D63-1CB9-1540-B823-9804C712FE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>
                <a:solidFill>
                  <a:schemeClr val="tx1"/>
                </a:solidFill>
              </a:rPr>
              <a:t>入力に類似した改善コード探索</a:t>
            </a:r>
            <a:endParaRPr lang="ja-JP" altLang="en-US" dirty="0">
              <a:solidFill>
                <a:schemeClr val="tx1"/>
              </a:solidFill>
            </a:endParaRP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5C94629-19D3-3F48-9AAB-75A5EB14C0FD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9745134" y="6596064"/>
            <a:ext cx="1919817" cy="261937"/>
          </a:xfrm>
        </p:spPr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DCE8DA3-0979-C842-B129-F7F5547A4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16</a:t>
            </a:fld>
            <a:endParaRPr lang="en-US" altLang="ja-JP"/>
          </a:p>
        </p:txBody>
      </p:sp>
      <p:sp>
        <p:nvSpPr>
          <p:cNvPr id="12" name="フローチャート: 処理 11">
            <a:extLst>
              <a:ext uri="{FF2B5EF4-FFF2-40B4-BE49-F238E27FC236}">
                <a16:creationId xmlns:a16="http://schemas.microsoft.com/office/drawing/2014/main" id="{35DE3B96-09AD-446E-9566-172107919814}"/>
              </a:ext>
            </a:extLst>
          </p:cNvPr>
          <p:cNvSpPr/>
          <p:nvPr/>
        </p:nvSpPr>
        <p:spPr>
          <a:xfrm>
            <a:off x="5280956" y="4446284"/>
            <a:ext cx="2829199" cy="1003300"/>
          </a:xfrm>
          <a:prstGeom prst="flowChartProcess">
            <a:avLst/>
          </a:prstGeom>
          <a:ln>
            <a:solidFill>
              <a:schemeClr val="tx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>
                <a:solidFill>
                  <a:schemeClr val="tx1"/>
                </a:solidFill>
              </a:rPr>
              <a:t>コサイン類似度</a:t>
            </a:r>
            <a:r>
              <a:rPr kumimoji="1" lang="ja-JP" altLang="en-US">
                <a:solidFill>
                  <a:schemeClr val="tx1"/>
                </a:solidFill>
              </a:rPr>
              <a:t>が</a:t>
            </a:r>
            <a:endParaRPr kumimoji="1" lang="en-US" altLang="ja-JP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>
                <a:solidFill>
                  <a:schemeClr val="tx1"/>
                </a:solidFill>
              </a:rPr>
              <a:t>最大のコードを選定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71" name="直線矢印コネクタ 70">
            <a:extLst>
              <a:ext uri="{FF2B5EF4-FFF2-40B4-BE49-F238E27FC236}">
                <a16:creationId xmlns:a16="http://schemas.microsoft.com/office/drawing/2014/main" id="{C34243ED-DF85-4490-87DB-7C984E02288D}"/>
              </a:ext>
            </a:extLst>
          </p:cNvPr>
          <p:cNvCxnSpPr>
            <a:cxnSpLocks/>
            <a:stCxn id="165" idx="2"/>
            <a:endCxn id="6" idx="0"/>
          </p:cNvCxnSpPr>
          <p:nvPr/>
        </p:nvCxnSpPr>
        <p:spPr>
          <a:xfrm>
            <a:off x="6687213" y="2725151"/>
            <a:ext cx="8342" cy="391008"/>
          </a:xfrm>
          <a:prstGeom prst="straightConnector1">
            <a:avLst/>
          </a:prstGeom>
          <a:ln w="47625">
            <a:solidFill>
              <a:schemeClr val="tx2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5" name="フローチャート: 複数書類 164">
            <a:extLst>
              <a:ext uri="{FF2B5EF4-FFF2-40B4-BE49-F238E27FC236}">
                <a16:creationId xmlns:a16="http://schemas.microsoft.com/office/drawing/2014/main" id="{FD6CAFBD-81C6-443A-8204-E86CAB91ED19}"/>
              </a:ext>
            </a:extLst>
          </p:cNvPr>
          <p:cNvSpPr/>
          <p:nvPr/>
        </p:nvSpPr>
        <p:spPr>
          <a:xfrm>
            <a:off x="6151976" y="1625437"/>
            <a:ext cx="1243398" cy="1143000"/>
          </a:xfrm>
          <a:prstGeom prst="flowChartMultidocument">
            <a:avLst/>
          </a:prstGeom>
          <a:ln>
            <a:solidFill>
              <a:srgbClr val="0070C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800">
                <a:solidFill>
                  <a:schemeClr val="tx1"/>
                </a:solidFill>
              </a:rPr>
              <a:t>模範</a:t>
            </a:r>
            <a:endParaRPr kumimoji="1" lang="en-US" altLang="ja-JP" sz="1800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800">
                <a:solidFill>
                  <a:schemeClr val="tx1"/>
                </a:solidFill>
              </a:rPr>
              <a:t>解答群</a:t>
            </a:r>
            <a:endParaRPr kumimoji="1" lang="en-US" altLang="ja-JP" sz="1800" dirty="0">
              <a:solidFill>
                <a:schemeClr val="tx1"/>
              </a:solidFill>
            </a:endParaRPr>
          </a:p>
        </p:txBody>
      </p:sp>
      <p:cxnSp>
        <p:nvCxnSpPr>
          <p:cNvPr id="43" name="直線矢印コネクタ 42">
            <a:extLst>
              <a:ext uri="{FF2B5EF4-FFF2-40B4-BE49-F238E27FC236}">
                <a16:creationId xmlns:a16="http://schemas.microsoft.com/office/drawing/2014/main" id="{14DB5380-D9CE-5A6D-D575-25887091E609}"/>
              </a:ext>
            </a:extLst>
          </p:cNvPr>
          <p:cNvCxnSpPr>
            <a:cxnSpLocks/>
            <a:endCxn id="38" idx="1"/>
          </p:cNvCxnSpPr>
          <p:nvPr/>
        </p:nvCxnSpPr>
        <p:spPr>
          <a:xfrm>
            <a:off x="2890052" y="4947934"/>
            <a:ext cx="645876" cy="22073"/>
          </a:xfrm>
          <a:prstGeom prst="straightConnector1">
            <a:avLst/>
          </a:prstGeom>
          <a:ln w="4762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フローチャート: 書類 44">
            <a:extLst>
              <a:ext uri="{FF2B5EF4-FFF2-40B4-BE49-F238E27FC236}">
                <a16:creationId xmlns:a16="http://schemas.microsoft.com/office/drawing/2014/main" id="{CB23D9FD-6C17-A9EE-89B3-937DE003D452}"/>
              </a:ext>
            </a:extLst>
          </p:cNvPr>
          <p:cNvSpPr/>
          <p:nvPr/>
        </p:nvSpPr>
        <p:spPr>
          <a:xfrm>
            <a:off x="1870391" y="4524661"/>
            <a:ext cx="1028216" cy="934837"/>
          </a:xfrm>
          <a:prstGeom prst="flowChartDocument">
            <a:avLst/>
          </a:prstGeom>
          <a:ln>
            <a:solidFill>
              <a:srgbClr val="00B05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800" dirty="0"/>
              <a:t>入力コード</a:t>
            </a: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92C9C2DF-0647-2232-E949-C501EC38EB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45979" y="3116159"/>
            <a:ext cx="1099152" cy="890692"/>
          </a:xfrm>
          <a:prstGeom prst="rect">
            <a:avLst/>
          </a:prstGeom>
        </p:spPr>
      </p:pic>
      <p:pic>
        <p:nvPicPr>
          <p:cNvPr id="38" name="図 37">
            <a:extLst>
              <a:ext uri="{FF2B5EF4-FFF2-40B4-BE49-F238E27FC236}">
                <a16:creationId xmlns:a16="http://schemas.microsoft.com/office/drawing/2014/main" id="{7BA51C19-7EC5-53A6-4C74-68A21522F9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35928" y="4524661"/>
            <a:ext cx="1099152" cy="890692"/>
          </a:xfrm>
          <a:prstGeom prst="rect">
            <a:avLst/>
          </a:prstGeom>
        </p:spPr>
      </p:pic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5640B8A6-2C6B-D5EC-CF73-08089C95F8C6}"/>
              </a:ext>
            </a:extLst>
          </p:cNvPr>
          <p:cNvSpPr txBox="1"/>
          <p:nvPr/>
        </p:nvSpPr>
        <p:spPr>
          <a:xfrm>
            <a:off x="609600" y="2140054"/>
            <a:ext cx="55461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/>
              <a:t>事前に</a:t>
            </a:r>
            <a:r>
              <a:rPr kumimoji="1" lang="en-US" altLang="ja-JP" dirty="0"/>
              <a:t>code2vec</a:t>
            </a:r>
            <a:r>
              <a:rPr kumimoji="1" lang="ja-JP" altLang="en-US"/>
              <a:t>の学習モデルを作成</a:t>
            </a:r>
          </a:p>
        </p:txBody>
      </p:sp>
      <p:cxnSp>
        <p:nvCxnSpPr>
          <p:cNvPr id="39" name="直線矢印コネクタ 38">
            <a:extLst>
              <a:ext uri="{FF2B5EF4-FFF2-40B4-BE49-F238E27FC236}">
                <a16:creationId xmlns:a16="http://schemas.microsoft.com/office/drawing/2014/main" id="{F0DE20DB-2AF0-5652-F0E8-B2907B7034CE}"/>
              </a:ext>
            </a:extLst>
          </p:cNvPr>
          <p:cNvCxnSpPr>
            <a:cxnSpLocks/>
          </p:cNvCxnSpPr>
          <p:nvPr/>
        </p:nvCxnSpPr>
        <p:spPr>
          <a:xfrm>
            <a:off x="4635080" y="4925861"/>
            <a:ext cx="645876" cy="22073"/>
          </a:xfrm>
          <a:prstGeom prst="straightConnector1">
            <a:avLst/>
          </a:prstGeom>
          <a:ln w="4762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矢印コネクタ 39">
            <a:extLst>
              <a:ext uri="{FF2B5EF4-FFF2-40B4-BE49-F238E27FC236}">
                <a16:creationId xmlns:a16="http://schemas.microsoft.com/office/drawing/2014/main" id="{B49F4C42-56EF-2944-8240-3E83CD927616}"/>
              </a:ext>
            </a:extLst>
          </p:cNvPr>
          <p:cNvCxnSpPr>
            <a:cxnSpLocks/>
            <a:endCxn id="12" idx="0"/>
          </p:cNvCxnSpPr>
          <p:nvPr/>
        </p:nvCxnSpPr>
        <p:spPr>
          <a:xfrm>
            <a:off x="6695555" y="3963565"/>
            <a:ext cx="1" cy="482719"/>
          </a:xfrm>
          <a:prstGeom prst="straightConnector1">
            <a:avLst/>
          </a:prstGeom>
          <a:ln w="47625">
            <a:solidFill>
              <a:schemeClr val="tx2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フローチャート: 書類 43">
            <a:extLst>
              <a:ext uri="{FF2B5EF4-FFF2-40B4-BE49-F238E27FC236}">
                <a16:creationId xmlns:a16="http://schemas.microsoft.com/office/drawing/2014/main" id="{CD92B55F-3CD1-495C-2334-B58E6104CB20}"/>
              </a:ext>
            </a:extLst>
          </p:cNvPr>
          <p:cNvSpPr/>
          <p:nvPr/>
        </p:nvSpPr>
        <p:spPr>
          <a:xfrm>
            <a:off x="9118575" y="4532302"/>
            <a:ext cx="1028216" cy="934837"/>
          </a:xfrm>
          <a:prstGeom prst="flowChartDocument">
            <a:avLst/>
          </a:prstGeom>
          <a:ln>
            <a:solidFill>
              <a:srgbClr val="0070C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800"/>
              <a:t>模範</a:t>
            </a:r>
            <a:endParaRPr kumimoji="1" lang="en-US" altLang="ja-JP" sz="1800" dirty="0"/>
          </a:p>
          <a:p>
            <a:pPr algn="ctr"/>
            <a:r>
              <a:rPr kumimoji="1" lang="ja-JP" altLang="en-US" sz="1800"/>
              <a:t>解答</a:t>
            </a:r>
            <a:endParaRPr kumimoji="1" lang="ja-JP" altLang="en-US" sz="1800" dirty="0"/>
          </a:p>
        </p:txBody>
      </p:sp>
      <p:cxnSp>
        <p:nvCxnSpPr>
          <p:cNvPr id="46" name="直線矢印コネクタ 45">
            <a:extLst>
              <a:ext uri="{FF2B5EF4-FFF2-40B4-BE49-F238E27FC236}">
                <a16:creationId xmlns:a16="http://schemas.microsoft.com/office/drawing/2014/main" id="{C20A49D5-DC2D-E996-C7BF-1EC83B705499}"/>
              </a:ext>
            </a:extLst>
          </p:cNvPr>
          <p:cNvCxnSpPr>
            <a:cxnSpLocks/>
            <a:stCxn id="12" idx="3"/>
          </p:cNvCxnSpPr>
          <p:nvPr/>
        </p:nvCxnSpPr>
        <p:spPr>
          <a:xfrm>
            <a:off x="8110155" y="4947934"/>
            <a:ext cx="1008420" cy="11036"/>
          </a:xfrm>
          <a:prstGeom prst="straightConnector1">
            <a:avLst/>
          </a:prstGeom>
          <a:ln w="47625">
            <a:solidFill>
              <a:schemeClr val="tx2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7" name="図 46">
            <a:extLst>
              <a:ext uri="{FF2B5EF4-FFF2-40B4-BE49-F238E27FC236}">
                <a16:creationId xmlns:a16="http://schemas.microsoft.com/office/drawing/2014/main" id="{1FCD73BE-5C4D-8945-A986-B9791F273FB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44505" y="2871786"/>
            <a:ext cx="1099152" cy="890692"/>
          </a:xfrm>
          <a:prstGeom prst="rect">
            <a:avLst/>
          </a:prstGeom>
        </p:spPr>
      </p:pic>
      <p:grpSp>
        <p:nvGrpSpPr>
          <p:cNvPr id="49" name="グループ化 48">
            <a:extLst>
              <a:ext uri="{FF2B5EF4-FFF2-40B4-BE49-F238E27FC236}">
                <a16:creationId xmlns:a16="http://schemas.microsoft.com/office/drawing/2014/main" id="{0D457554-833B-81F2-4B10-587CFBBB8BBB}"/>
              </a:ext>
            </a:extLst>
          </p:cNvPr>
          <p:cNvGrpSpPr/>
          <p:nvPr/>
        </p:nvGrpSpPr>
        <p:grpSpPr>
          <a:xfrm>
            <a:off x="1359249" y="2789799"/>
            <a:ext cx="1427819" cy="1220038"/>
            <a:chOff x="1372839" y="5253341"/>
            <a:chExt cx="1783344" cy="1120666"/>
          </a:xfrm>
        </p:grpSpPr>
        <p:sp>
          <p:nvSpPr>
            <p:cNvPr id="50" name="フローチャート: 書類 49">
              <a:extLst>
                <a:ext uri="{FF2B5EF4-FFF2-40B4-BE49-F238E27FC236}">
                  <a16:creationId xmlns:a16="http://schemas.microsoft.com/office/drawing/2014/main" id="{B02E84AD-C597-5312-1A47-54C8EC5C02C0}"/>
                </a:ext>
              </a:extLst>
            </p:cNvPr>
            <p:cNvSpPr/>
            <p:nvPr/>
          </p:nvSpPr>
          <p:spPr>
            <a:xfrm>
              <a:off x="1524596" y="5253341"/>
              <a:ext cx="1631587" cy="970048"/>
            </a:xfrm>
            <a:prstGeom prst="flowChartDocument">
              <a:avLst/>
            </a:prstGeom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ja-JP" altLang="en-US" sz="1800"/>
                <a:t>コード</a:t>
              </a:r>
              <a:endParaRPr lang="en-US" altLang="ja-JP" sz="1800" dirty="0"/>
            </a:p>
          </p:txBody>
        </p:sp>
        <p:sp>
          <p:nvSpPr>
            <p:cNvPr id="51" name="フローチャート: 書類 50">
              <a:extLst>
                <a:ext uri="{FF2B5EF4-FFF2-40B4-BE49-F238E27FC236}">
                  <a16:creationId xmlns:a16="http://schemas.microsoft.com/office/drawing/2014/main" id="{ACB43791-9B56-D615-EA67-3DAD1588DE0F}"/>
                </a:ext>
              </a:extLst>
            </p:cNvPr>
            <p:cNvSpPr/>
            <p:nvPr/>
          </p:nvSpPr>
          <p:spPr>
            <a:xfrm>
              <a:off x="1460167" y="5328650"/>
              <a:ext cx="1631587" cy="970048"/>
            </a:xfrm>
            <a:prstGeom prst="flowChartDocument">
              <a:avLst/>
            </a:prstGeom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ja-JP" altLang="en-US" sz="1800"/>
                <a:t>コード</a:t>
              </a:r>
              <a:endParaRPr lang="en-US" altLang="ja-JP" sz="1800" dirty="0"/>
            </a:p>
          </p:txBody>
        </p:sp>
        <p:sp>
          <p:nvSpPr>
            <p:cNvPr id="57" name="フローチャート: 書類 56">
              <a:extLst>
                <a:ext uri="{FF2B5EF4-FFF2-40B4-BE49-F238E27FC236}">
                  <a16:creationId xmlns:a16="http://schemas.microsoft.com/office/drawing/2014/main" id="{67F4EE7D-539A-B983-AD7A-56FD5BA3575B}"/>
                </a:ext>
              </a:extLst>
            </p:cNvPr>
            <p:cNvSpPr/>
            <p:nvPr/>
          </p:nvSpPr>
          <p:spPr>
            <a:xfrm>
              <a:off x="1372839" y="5403959"/>
              <a:ext cx="1631587" cy="970048"/>
            </a:xfrm>
            <a:prstGeom prst="flowChartDocument">
              <a:avLst/>
            </a:prstGeom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ja-JP" altLang="en-US" sz="1800"/>
                <a:t>学習用</a:t>
              </a:r>
              <a:endParaRPr lang="en-US" altLang="ja-JP" sz="1800" dirty="0"/>
            </a:p>
            <a:p>
              <a:pPr algn="ctr"/>
              <a:r>
                <a:rPr lang="ja-JP" altLang="en-US" sz="1800"/>
                <a:t>コード群</a:t>
              </a:r>
              <a:endParaRPr lang="en-US" altLang="ja-JP" sz="1800" dirty="0"/>
            </a:p>
          </p:txBody>
        </p:sp>
      </p:grpSp>
      <p:cxnSp>
        <p:nvCxnSpPr>
          <p:cNvPr id="58" name="直線矢印コネクタ 57">
            <a:extLst>
              <a:ext uri="{FF2B5EF4-FFF2-40B4-BE49-F238E27FC236}">
                <a16:creationId xmlns:a16="http://schemas.microsoft.com/office/drawing/2014/main" id="{328372A3-5703-EDE0-1092-DB05E271DFCC}"/>
              </a:ext>
            </a:extLst>
          </p:cNvPr>
          <p:cNvCxnSpPr>
            <a:cxnSpLocks/>
            <a:stCxn id="50" idx="3"/>
            <a:endCxn id="47" idx="1"/>
          </p:cNvCxnSpPr>
          <p:nvPr/>
        </p:nvCxnSpPr>
        <p:spPr>
          <a:xfrm flipV="1">
            <a:off x="2787068" y="3317132"/>
            <a:ext cx="757437" cy="699"/>
          </a:xfrm>
          <a:prstGeom prst="straightConnector1">
            <a:avLst/>
          </a:prstGeom>
          <a:ln w="4762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2" name="図 31">
            <a:extLst>
              <a:ext uri="{FF2B5EF4-FFF2-40B4-BE49-F238E27FC236}">
                <a16:creationId xmlns:a16="http://schemas.microsoft.com/office/drawing/2014/main" id="{125F60CA-86DA-E269-4708-6F1434813F4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43430" y="3644261"/>
            <a:ext cx="1093693" cy="880400"/>
          </a:xfrm>
          <a:prstGeom prst="rect">
            <a:avLst/>
          </a:prstGeom>
        </p:spPr>
      </p:pic>
      <p:sp>
        <p:nvSpPr>
          <p:cNvPr id="3" name="角丸四角形 2">
            <a:extLst>
              <a:ext uri="{FF2B5EF4-FFF2-40B4-BE49-F238E27FC236}">
                <a16:creationId xmlns:a16="http://schemas.microsoft.com/office/drawing/2014/main" id="{5A4026EF-5F50-6E64-CDA1-AB96360A81B8}"/>
              </a:ext>
            </a:extLst>
          </p:cNvPr>
          <p:cNvSpPr/>
          <p:nvPr/>
        </p:nvSpPr>
        <p:spPr>
          <a:xfrm>
            <a:off x="1134319" y="2623606"/>
            <a:ext cx="3750197" cy="1635878"/>
          </a:xfrm>
          <a:prstGeom prst="roundRect">
            <a:avLst/>
          </a:pr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2"/>
              </a:solidFill>
            </a:endParaRPr>
          </a:p>
        </p:txBody>
      </p:sp>
      <p:sp>
        <p:nvSpPr>
          <p:cNvPr id="8" name="テキスト ボックス 4">
            <a:extLst>
              <a:ext uri="{FF2B5EF4-FFF2-40B4-BE49-F238E27FC236}">
                <a16:creationId xmlns:a16="http://schemas.microsoft.com/office/drawing/2014/main" id="{1F1CDE2D-17B2-4583-CA65-5330A5246173}"/>
              </a:ext>
            </a:extLst>
          </p:cNvPr>
          <p:cNvSpPr txBox="1">
            <a:spLocks/>
          </p:cNvSpPr>
          <p:nvPr/>
        </p:nvSpPr>
        <p:spPr bwMode="auto">
          <a:xfrm>
            <a:off x="2188633" y="6400158"/>
            <a:ext cx="7901518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sz="1400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9pPr>
          </a:lstStyle>
          <a:p>
            <a:r>
              <a:rPr lang="ja-JP" altLang="en-US" sz="900"/>
              <a:t> </a:t>
            </a:r>
            <a:r>
              <a:rPr lang="en-US" altLang="ja-JP" sz="900" dirty="0"/>
              <a:t>[4]</a:t>
            </a:r>
            <a:r>
              <a:rPr lang="ja-JP" altLang="en-US" sz="900"/>
              <a:t> </a:t>
            </a:r>
            <a:r>
              <a:rPr lang="en-US" altLang="ja-JP" sz="900" dirty="0"/>
              <a:t>Uri Alon: "code2vec: Learning Distributed Representations of Code”,arXiv:1803.09473</a:t>
            </a:r>
            <a:endParaRPr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809234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92D104E-635B-8B68-6F8E-18387CC86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Step3</a:t>
            </a:r>
            <a:endParaRPr kumimoji="1" lang="ja-JP" altLang="en-US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186B5A-0888-E059-C771-AAAA2B104D07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9745134" y="6596064"/>
            <a:ext cx="1919817" cy="261937"/>
          </a:xfrm>
        </p:spPr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9D7EC5D-E8C5-0BC1-7001-093B59FEE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17</a:t>
            </a:fld>
            <a:endParaRPr lang="en-US" altLang="ja-JP"/>
          </a:p>
        </p:txBody>
      </p:sp>
      <p:sp>
        <p:nvSpPr>
          <p:cNvPr id="7" name="フローチャート: 処理 6">
            <a:extLst>
              <a:ext uri="{FF2B5EF4-FFF2-40B4-BE49-F238E27FC236}">
                <a16:creationId xmlns:a16="http://schemas.microsoft.com/office/drawing/2014/main" id="{CEFFEBF7-D1E1-A91A-7A62-ABEB410C00CF}"/>
              </a:ext>
            </a:extLst>
          </p:cNvPr>
          <p:cNvSpPr/>
          <p:nvPr/>
        </p:nvSpPr>
        <p:spPr>
          <a:xfrm>
            <a:off x="8870167" y="3120532"/>
            <a:ext cx="2411735" cy="1521744"/>
          </a:xfrm>
          <a:prstGeom prst="flowChartProcess">
            <a:avLst/>
          </a:prstGeom>
          <a:ln>
            <a:solidFill>
              <a:srgbClr val="FF00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rgbClr val="FF0000"/>
                </a:solidFill>
              </a:rPr>
              <a:t>code2seq</a:t>
            </a:r>
            <a:r>
              <a:rPr lang="ja-JP" altLang="en-US">
                <a:solidFill>
                  <a:srgbClr val="FF0000"/>
                </a:solidFill>
              </a:rPr>
              <a:t>による要約の出力</a:t>
            </a:r>
            <a:endParaRPr lang="en-US" altLang="ja-JP" dirty="0">
              <a:solidFill>
                <a:srgbClr val="FF0000"/>
              </a:solidFill>
            </a:endParaRPr>
          </a:p>
        </p:txBody>
      </p:sp>
      <p:cxnSp>
        <p:nvCxnSpPr>
          <p:cNvPr id="8" name="直線矢印コネクタ 7">
            <a:extLst>
              <a:ext uri="{FF2B5EF4-FFF2-40B4-BE49-F238E27FC236}">
                <a16:creationId xmlns:a16="http://schemas.microsoft.com/office/drawing/2014/main" id="{106BA962-64FC-1BD5-0551-D533F2CD75C3}"/>
              </a:ext>
            </a:extLst>
          </p:cNvPr>
          <p:cNvCxnSpPr>
            <a:cxnSpLocks/>
            <a:stCxn id="35" idx="2"/>
          </p:cNvCxnSpPr>
          <p:nvPr/>
        </p:nvCxnSpPr>
        <p:spPr>
          <a:xfrm>
            <a:off x="2044332" y="2581680"/>
            <a:ext cx="0" cy="778335"/>
          </a:xfrm>
          <a:prstGeom prst="straightConnector1">
            <a:avLst/>
          </a:prstGeom>
          <a:ln w="47625">
            <a:solidFill>
              <a:schemeClr val="tx2">
                <a:lumMod val="85000"/>
                <a:lumOff val="1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矢印コネクタ 8">
            <a:extLst>
              <a:ext uri="{FF2B5EF4-FFF2-40B4-BE49-F238E27FC236}">
                <a16:creationId xmlns:a16="http://schemas.microsoft.com/office/drawing/2014/main" id="{DF2E3B99-9AB5-ABD9-0191-7A197031567B}"/>
              </a:ext>
            </a:extLst>
          </p:cNvPr>
          <p:cNvCxnSpPr>
            <a:cxnSpLocks/>
          </p:cNvCxnSpPr>
          <p:nvPr/>
        </p:nvCxnSpPr>
        <p:spPr>
          <a:xfrm flipV="1">
            <a:off x="2962780" y="3861161"/>
            <a:ext cx="1647703" cy="1"/>
          </a:xfrm>
          <a:prstGeom prst="straightConnector1">
            <a:avLst/>
          </a:prstGeom>
          <a:ln w="4762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矢印コネクタ 9">
            <a:extLst>
              <a:ext uri="{FF2B5EF4-FFF2-40B4-BE49-F238E27FC236}">
                <a16:creationId xmlns:a16="http://schemas.microsoft.com/office/drawing/2014/main" id="{30DCC5EE-E6D5-0DA6-618C-BC90BBC00C12}"/>
              </a:ext>
            </a:extLst>
          </p:cNvPr>
          <p:cNvCxnSpPr>
            <a:cxnSpLocks/>
            <a:endCxn id="7" idx="1"/>
          </p:cNvCxnSpPr>
          <p:nvPr/>
        </p:nvCxnSpPr>
        <p:spPr>
          <a:xfrm>
            <a:off x="7439682" y="3880982"/>
            <a:ext cx="1430485" cy="422"/>
          </a:xfrm>
          <a:prstGeom prst="straightConnector1">
            <a:avLst/>
          </a:prstGeom>
          <a:ln w="476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矢印コネクタ 10">
            <a:extLst>
              <a:ext uri="{FF2B5EF4-FFF2-40B4-BE49-F238E27FC236}">
                <a16:creationId xmlns:a16="http://schemas.microsoft.com/office/drawing/2014/main" id="{CF36D6FF-EF31-C682-1E5E-AC50EA65FCBC}"/>
              </a:ext>
            </a:extLst>
          </p:cNvPr>
          <p:cNvCxnSpPr>
            <a:cxnSpLocks/>
            <a:stCxn id="24" idx="2"/>
          </p:cNvCxnSpPr>
          <p:nvPr/>
        </p:nvCxnSpPr>
        <p:spPr>
          <a:xfrm>
            <a:off x="6009538" y="3041445"/>
            <a:ext cx="15545" cy="328621"/>
          </a:xfrm>
          <a:prstGeom prst="straightConnector1">
            <a:avLst/>
          </a:prstGeom>
          <a:ln w="47625">
            <a:solidFill>
              <a:schemeClr val="tx2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矢印コネクタ 11">
            <a:extLst>
              <a:ext uri="{FF2B5EF4-FFF2-40B4-BE49-F238E27FC236}">
                <a16:creationId xmlns:a16="http://schemas.microsoft.com/office/drawing/2014/main" id="{5700CC11-E940-5942-C25C-1CDBFFC525BD}"/>
              </a:ext>
            </a:extLst>
          </p:cNvPr>
          <p:cNvCxnSpPr>
            <a:cxnSpLocks/>
            <a:stCxn id="7" idx="2"/>
          </p:cNvCxnSpPr>
          <p:nvPr/>
        </p:nvCxnSpPr>
        <p:spPr>
          <a:xfrm flipH="1">
            <a:off x="10076034" y="4642276"/>
            <a:ext cx="1" cy="885374"/>
          </a:xfrm>
          <a:prstGeom prst="straightConnector1">
            <a:avLst/>
          </a:prstGeom>
          <a:ln w="476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フローチャート: 書類 14">
            <a:extLst>
              <a:ext uri="{FF2B5EF4-FFF2-40B4-BE49-F238E27FC236}">
                <a16:creationId xmlns:a16="http://schemas.microsoft.com/office/drawing/2014/main" id="{1348BDF3-AF40-C44B-51DB-6230765CE6BA}"/>
              </a:ext>
            </a:extLst>
          </p:cNvPr>
          <p:cNvSpPr/>
          <p:nvPr/>
        </p:nvSpPr>
        <p:spPr>
          <a:xfrm>
            <a:off x="3284071" y="3998756"/>
            <a:ext cx="1028216" cy="934837"/>
          </a:xfrm>
          <a:prstGeom prst="flowChartDocumen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800" dirty="0"/>
              <a:t>入力コード</a:t>
            </a:r>
          </a:p>
        </p:txBody>
      </p:sp>
      <p:sp>
        <p:nvSpPr>
          <p:cNvPr id="16" name="フローチャート: 書類 15">
            <a:extLst>
              <a:ext uri="{FF2B5EF4-FFF2-40B4-BE49-F238E27FC236}">
                <a16:creationId xmlns:a16="http://schemas.microsoft.com/office/drawing/2014/main" id="{FCE7524E-84E3-F21A-F0B5-0D23B5C7B6C3}"/>
              </a:ext>
            </a:extLst>
          </p:cNvPr>
          <p:cNvSpPr/>
          <p:nvPr/>
        </p:nvSpPr>
        <p:spPr>
          <a:xfrm>
            <a:off x="7636306" y="4037321"/>
            <a:ext cx="1028216" cy="934837"/>
          </a:xfrm>
          <a:prstGeom prst="flowChartDocumen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800" dirty="0"/>
              <a:t>入力コード</a:t>
            </a:r>
          </a:p>
        </p:txBody>
      </p:sp>
      <p:sp>
        <p:nvSpPr>
          <p:cNvPr id="17" name="フローチャート: 書類 16">
            <a:extLst>
              <a:ext uri="{FF2B5EF4-FFF2-40B4-BE49-F238E27FC236}">
                <a16:creationId xmlns:a16="http://schemas.microsoft.com/office/drawing/2014/main" id="{F26B969F-7CF6-0BA8-2F20-732901252137}"/>
              </a:ext>
            </a:extLst>
          </p:cNvPr>
          <p:cNvSpPr/>
          <p:nvPr/>
        </p:nvSpPr>
        <p:spPr>
          <a:xfrm>
            <a:off x="7561158" y="2864476"/>
            <a:ext cx="1028216" cy="934837"/>
          </a:xfrm>
          <a:prstGeom prst="flowChartDocumen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800"/>
              <a:t>模範</a:t>
            </a:r>
            <a:endParaRPr kumimoji="1" lang="en-US" altLang="ja-JP" sz="1800" dirty="0"/>
          </a:p>
          <a:p>
            <a:pPr algn="ctr"/>
            <a:r>
              <a:rPr kumimoji="1" lang="ja-JP" altLang="en-US" sz="1800"/>
              <a:t>解答</a:t>
            </a:r>
            <a:endParaRPr kumimoji="1" lang="ja-JP" altLang="en-US" sz="1800" dirty="0"/>
          </a:p>
        </p:txBody>
      </p:sp>
      <p:sp>
        <p:nvSpPr>
          <p:cNvPr id="18" name="フローチャート: データ 17">
            <a:extLst>
              <a:ext uri="{FF2B5EF4-FFF2-40B4-BE49-F238E27FC236}">
                <a16:creationId xmlns:a16="http://schemas.microsoft.com/office/drawing/2014/main" id="{A69D7A6E-5077-C21F-85AD-C2758624E335}"/>
              </a:ext>
            </a:extLst>
          </p:cNvPr>
          <p:cNvSpPr/>
          <p:nvPr/>
        </p:nvSpPr>
        <p:spPr>
          <a:xfrm>
            <a:off x="8517716" y="5598428"/>
            <a:ext cx="1558318" cy="612648"/>
          </a:xfrm>
          <a:prstGeom prst="flowChartInputOutpu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800"/>
              <a:t>要約</a:t>
            </a:r>
            <a:endParaRPr kumimoji="1" lang="en-US" altLang="ja-JP" sz="1800" dirty="0"/>
          </a:p>
          <a:p>
            <a:pPr algn="ctr"/>
            <a:r>
              <a:rPr kumimoji="1" lang="ja-JP" altLang="en-US" sz="1800"/>
              <a:t>情報</a:t>
            </a:r>
            <a:endParaRPr kumimoji="1" lang="en-US" altLang="ja-JP" sz="1800" dirty="0"/>
          </a:p>
        </p:txBody>
      </p:sp>
      <p:cxnSp>
        <p:nvCxnSpPr>
          <p:cNvPr id="19" name="直線矢印コネクタ 18">
            <a:extLst>
              <a:ext uri="{FF2B5EF4-FFF2-40B4-BE49-F238E27FC236}">
                <a16:creationId xmlns:a16="http://schemas.microsoft.com/office/drawing/2014/main" id="{81671E41-3A84-DFDC-1872-B35A3FF2DF0C}"/>
              </a:ext>
            </a:extLst>
          </p:cNvPr>
          <p:cNvCxnSpPr>
            <a:cxnSpLocks/>
            <a:endCxn id="22" idx="0"/>
          </p:cNvCxnSpPr>
          <p:nvPr/>
        </p:nvCxnSpPr>
        <p:spPr>
          <a:xfrm>
            <a:off x="2044332" y="4362308"/>
            <a:ext cx="0" cy="949494"/>
          </a:xfrm>
          <a:prstGeom prst="straightConnector1">
            <a:avLst/>
          </a:prstGeom>
          <a:ln w="4762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楕円 133">
            <a:extLst>
              <a:ext uri="{FF2B5EF4-FFF2-40B4-BE49-F238E27FC236}">
                <a16:creationId xmlns:a16="http://schemas.microsoft.com/office/drawing/2014/main" id="{9ADD965D-BB2F-C26A-10EE-C9C20B93C391}"/>
              </a:ext>
            </a:extLst>
          </p:cNvPr>
          <p:cNvSpPr/>
          <p:nvPr/>
        </p:nvSpPr>
        <p:spPr>
          <a:xfrm>
            <a:off x="3163118" y="3881404"/>
            <a:ext cx="429416" cy="325725"/>
          </a:xfrm>
          <a:prstGeom prst="ellipse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600" dirty="0"/>
              <a:t>劣</a:t>
            </a:r>
          </a:p>
        </p:txBody>
      </p:sp>
      <p:sp>
        <p:nvSpPr>
          <p:cNvPr id="21" name="楕円 134">
            <a:extLst>
              <a:ext uri="{FF2B5EF4-FFF2-40B4-BE49-F238E27FC236}">
                <a16:creationId xmlns:a16="http://schemas.microsoft.com/office/drawing/2014/main" id="{52355CA6-9784-106E-D0AF-60C604FDD102}"/>
              </a:ext>
            </a:extLst>
          </p:cNvPr>
          <p:cNvSpPr/>
          <p:nvPr/>
        </p:nvSpPr>
        <p:spPr>
          <a:xfrm>
            <a:off x="7536255" y="3952173"/>
            <a:ext cx="403246" cy="325725"/>
          </a:xfrm>
          <a:prstGeom prst="ellipse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/>
              <a:t>劣</a:t>
            </a:r>
          </a:p>
        </p:txBody>
      </p:sp>
      <p:sp>
        <p:nvSpPr>
          <p:cNvPr id="22" name="フローチャート: 書類 21">
            <a:extLst>
              <a:ext uri="{FF2B5EF4-FFF2-40B4-BE49-F238E27FC236}">
                <a16:creationId xmlns:a16="http://schemas.microsoft.com/office/drawing/2014/main" id="{E3763912-0534-C70D-C02A-BF653D58C8BF}"/>
              </a:ext>
            </a:extLst>
          </p:cNvPr>
          <p:cNvSpPr/>
          <p:nvPr/>
        </p:nvSpPr>
        <p:spPr>
          <a:xfrm>
            <a:off x="1530224" y="5311802"/>
            <a:ext cx="1028216" cy="934837"/>
          </a:xfrm>
          <a:prstGeom prst="flowChartDocumen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800" dirty="0"/>
              <a:t>入力コード</a:t>
            </a:r>
          </a:p>
        </p:txBody>
      </p:sp>
      <p:sp>
        <p:nvSpPr>
          <p:cNvPr id="23" name="楕円 136">
            <a:extLst>
              <a:ext uri="{FF2B5EF4-FFF2-40B4-BE49-F238E27FC236}">
                <a16:creationId xmlns:a16="http://schemas.microsoft.com/office/drawing/2014/main" id="{B6425529-B80E-8CC4-0E35-5FEF88D73969}"/>
              </a:ext>
            </a:extLst>
          </p:cNvPr>
          <p:cNvSpPr/>
          <p:nvPr/>
        </p:nvSpPr>
        <p:spPr>
          <a:xfrm>
            <a:off x="1326555" y="5168847"/>
            <a:ext cx="472920" cy="358803"/>
          </a:xfrm>
          <a:prstGeom prst="ellipse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600" dirty="0"/>
              <a:t>優</a:t>
            </a:r>
          </a:p>
        </p:txBody>
      </p:sp>
      <p:sp>
        <p:nvSpPr>
          <p:cNvPr id="24" name="フローチャート: 複数書類 23">
            <a:extLst>
              <a:ext uri="{FF2B5EF4-FFF2-40B4-BE49-F238E27FC236}">
                <a16:creationId xmlns:a16="http://schemas.microsoft.com/office/drawing/2014/main" id="{0806138E-15D6-2E31-F845-BA7B4F813C82}"/>
              </a:ext>
            </a:extLst>
          </p:cNvPr>
          <p:cNvSpPr/>
          <p:nvPr/>
        </p:nvSpPr>
        <p:spPr>
          <a:xfrm>
            <a:off x="5474301" y="1941731"/>
            <a:ext cx="1243398" cy="1143000"/>
          </a:xfrm>
          <a:prstGeom prst="flowChartMultidocumen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800">
                <a:solidFill>
                  <a:schemeClr val="tx1"/>
                </a:solidFill>
              </a:rPr>
              <a:t>解答</a:t>
            </a:r>
            <a:endParaRPr lang="en-US" altLang="ja-JP" sz="1800" dirty="0">
              <a:solidFill>
                <a:schemeClr val="tx1"/>
              </a:solidFill>
            </a:endParaRPr>
          </a:p>
          <a:p>
            <a:pPr algn="ctr"/>
            <a:r>
              <a:rPr lang="ja-JP" altLang="en-US" sz="1800">
                <a:solidFill>
                  <a:schemeClr val="tx1"/>
                </a:solidFill>
              </a:rPr>
              <a:t>コード群</a:t>
            </a:r>
            <a:endParaRPr lang="en-US" altLang="ja-JP" sz="1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9">
            <a:extLst>
              <a:ext uri="{FF2B5EF4-FFF2-40B4-BE49-F238E27FC236}">
                <a16:creationId xmlns:a16="http://schemas.microsoft.com/office/drawing/2014/main" id="{3BD3E020-88B1-91EA-1F71-382E49016CBB}"/>
              </a:ext>
            </a:extLst>
          </p:cNvPr>
          <p:cNvSpPr/>
          <p:nvPr/>
        </p:nvSpPr>
        <p:spPr>
          <a:xfrm>
            <a:off x="838200" y="1711990"/>
            <a:ext cx="10651065" cy="3350065"/>
          </a:xfrm>
          <a:custGeom>
            <a:avLst/>
            <a:gdLst>
              <a:gd name="connsiteX0" fmla="*/ 0 w 10617199"/>
              <a:gd name="connsiteY0" fmla="*/ 0 h 2215576"/>
              <a:gd name="connsiteX1" fmla="*/ 10617199 w 10617199"/>
              <a:gd name="connsiteY1" fmla="*/ 0 h 2215576"/>
              <a:gd name="connsiteX2" fmla="*/ 10617199 w 10617199"/>
              <a:gd name="connsiteY2" fmla="*/ 2215576 h 2215576"/>
              <a:gd name="connsiteX3" fmla="*/ 0 w 10617199"/>
              <a:gd name="connsiteY3" fmla="*/ 2215576 h 2215576"/>
              <a:gd name="connsiteX4" fmla="*/ 0 w 10617199"/>
              <a:gd name="connsiteY4" fmla="*/ 0 h 2215576"/>
              <a:gd name="connsiteX0" fmla="*/ 0 w 10617199"/>
              <a:gd name="connsiteY0" fmla="*/ 931289 h 3146865"/>
              <a:gd name="connsiteX1" fmla="*/ 5321300 w 10617199"/>
              <a:gd name="connsiteY1" fmla="*/ 0 h 3146865"/>
              <a:gd name="connsiteX2" fmla="*/ 10617199 w 10617199"/>
              <a:gd name="connsiteY2" fmla="*/ 931289 h 3146865"/>
              <a:gd name="connsiteX3" fmla="*/ 10617199 w 10617199"/>
              <a:gd name="connsiteY3" fmla="*/ 3146865 h 3146865"/>
              <a:gd name="connsiteX4" fmla="*/ 0 w 10617199"/>
              <a:gd name="connsiteY4" fmla="*/ 3146865 h 3146865"/>
              <a:gd name="connsiteX5" fmla="*/ 0 w 10617199"/>
              <a:gd name="connsiteY5" fmla="*/ 931289 h 3146865"/>
              <a:gd name="connsiteX0" fmla="*/ 0 w 10617199"/>
              <a:gd name="connsiteY0" fmla="*/ 931289 h 3146865"/>
              <a:gd name="connsiteX1" fmla="*/ 5321300 w 10617199"/>
              <a:gd name="connsiteY1" fmla="*/ 0 h 3146865"/>
              <a:gd name="connsiteX2" fmla="*/ 10617199 w 10617199"/>
              <a:gd name="connsiteY2" fmla="*/ 931289 h 3146865"/>
              <a:gd name="connsiteX3" fmla="*/ 10617199 w 10617199"/>
              <a:gd name="connsiteY3" fmla="*/ 3146865 h 3146865"/>
              <a:gd name="connsiteX4" fmla="*/ 0 w 10617199"/>
              <a:gd name="connsiteY4" fmla="*/ 3146865 h 3146865"/>
              <a:gd name="connsiteX5" fmla="*/ 0 w 10617199"/>
              <a:gd name="connsiteY5" fmla="*/ 931289 h 3146865"/>
              <a:gd name="connsiteX0" fmla="*/ 0 w 10617199"/>
              <a:gd name="connsiteY0" fmla="*/ 931289 h 3146865"/>
              <a:gd name="connsiteX1" fmla="*/ 5321300 w 10617199"/>
              <a:gd name="connsiteY1" fmla="*/ 0 h 3146865"/>
              <a:gd name="connsiteX2" fmla="*/ 10617199 w 10617199"/>
              <a:gd name="connsiteY2" fmla="*/ 931289 h 3146865"/>
              <a:gd name="connsiteX3" fmla="*/ 10617199 w 10617199"/>
              <a:gd name="connsiteY3" fmla="*/ 3146865 h 3146865"/>
              <a:gd name="connsiteX4" fmla="*/ 0 w 10617199"/>
              <a:gd name="connsiteY4" fmla="*/ 3146865 h 3146865"/>
              <a:gd name="connsiteX5" fmla="*/ 0 w 10617199"/>
              <a:gd name="connsiteY5" fmla="*/ 931289 h 3146865"/>
              <a:gd name="connsiteX0" fmla="*/ 0 w 10617199"/>
              <a:gd name="connsiteY0" fmla="*/ 931289 h 3146865"/>
              <a:gd name="connsiteX1" fmla="*/ 5321300 w 10617199"/>
              <a:gd name="connsiteY1" fmla="*/ 0 h 3146865"/>
              <a:gd name="connsiteX2" fmla="*/ 10617199 w 10617199"/>
              <a:gd name="connsiteY2" fmla="*/ 931289 h 3146865"/>
              <a:gd name="connsiteX3" fmla="*/ 10617199 w 10617199"/>
              <a:gd name="connsiteY3" fmla="*/ 3146865 h 3146865"/>
              <a:gd name="connsiteX4" fmla="*/ 0 w 10617199"/>
              <a:gd name="connsiteY4" fmla="*/ 3146865 h 3146865"/>
              <a:gd name="connsiteX5" fmla="*/ 0 w 10617199"/>
              <a:gd name="connsiteY5" fmla="*/ 931289 h 3146865"/>
              <a:gd name="connsiteX0" fmla="*/ 0 w 10617199"/>
              <a:gd name="connsiteY0" fmla="*/ 936547 h 3152123"/>
              <a:gd name="connsiteX1" fmla="*/ 3378200 w 10617199"/>
              <a:gd name="connsiteY1" fmla="*/ 830759 h 3152123"/>
              <a:gd name="connsiteX2" fmla="*/ 5321300 w 10617199"/>
              <a:gd name="connsiteY2" fmla="*/ 5258 h 3152123"/>
              <a:gd name="connsiteX3" fmla="*/ 10617199 w 10617199"/>
              <a:gd name="connsiteY3" fmla="*/ 936547 h 3152123"/>
              <a:gd name="connsiteX4" fmla="*/ 10617199 w 10617199"/>
              <a:gd name="connsiteY4" fmla="*/ 3152123 h 3152123"/>
              <a:gd name="connsiteX5" fmla="*/ 0 w 10617199"/>
              <a:gd name="connsiteY5" fmla="*/ 3152123 h 3152123"/>
              <a:gd name="connsiteX6" fmla="*/ 0 w 10617199"/>
              <a:gd name="connsiteY6" fmla="*/ 936547 h 3152123"/>
              <a:gd name="connsiteX0" fmla="*/ 0 w 10617199"/>
              <a:gd name="connsiteY0" fmla="*/ 936547 h 3152123"/>
              <a:gd name="connsiteX1" fmla="*/ 3378200 w 10617199"/>
              <a:gd name="connsiteY1" fmla="*/ 830759 h 3152123"/>
              <a:gd name="connsiteX2" fmla="*/ 5321300 w 10617199"/>
              <a:gd name="connsiteY2" fmla="*/ 5258 h 3152123"/>
              <a:gd name="connsiteX3" fmla="*/ 10617199 w 10617199"/>
              <a:gd name="connsiteY3" fmla="*/ 936547 h 3152123"/>
              <a:gd name="connsiteX4" fmla="*/ 10617199 w 10617199"/>
              <a:gd name="connsiteY4" fmla="*/ 3152123 h 3152123"/>
              <a:gd name="connsiteX5" fmla="*/ 0 w 10617199"/>
              <a:gd name="connsiteY5" fmla="*/ 3152123 h 3152123"/>
              <a:gd name="connsiteX6" fmla="*/ 0 w 10617199"/>
              <a:gd name="connsiteY6" fmla="*/ 936547 h 3152123"/>
              <a:gd name="connsiteX0" fmla="*/ 0 w 10617199"/>
              <a:gd name="connsiteY0" fmla="*/ 936547 h 3152123"/>
              <a:gd name="connsiteX1" fmla="*/ 3378200 w 10617199"/>
              <a:gd name="connsiteY1" fmla="*/ 830759 h 3152123"/>
              <a:gd name="connsiteX2" fmla="*/ 5321300 w 10617199"/>
              <a:gd name="connsiteY2" fmla="*/ 5258 h 3152123"/>
              <a:gd name="connsiteX3" fmla="*/ 10617199 w 10617199"/>
              <a:gd name="connsiteY3" fmla="*/ 936547 h 3152123"/>
              <a:gd name="connsiteX4" fmla="*/ 10617199 w 10617199"/>
              <a:gd name="connsiteY4" fmla="*/ 3152123 h 3152123"/>
              <a:gd name="connsiteX5" fmla="*/ 0 w 10617199"/>
              <a:gd name="connsiteY5" fmla="*/ 3152123 h 3152123"/>
              <a:gd name="connsiteX6" fmla="*/ 0 w 10617199"/>
              <a:gd name="connsiteY6" fmla="*/ 936547 h 3152123"/>
              <a:gd name="connsiteX0" fmla="*/ 0 w 10617199"/>
              <a:gd name="connsiteY0" fmla="*/ 935890 h 3151466"/>
              <a:gd name="connsiteX1" fmla="*/ 3378200 w 10617199"/>
              <a:gd name="connsiteY1" fmla="*/ 944402 h 3151466"/>
              <a:gd name="connsiteX2" fmla="*/ 5321300 w 10617199"/>
              <a:gd name="connsiteY2" fmla="*/ 4601 h 3151466"/>
              <a:gd name="connsiteX3" fmla="*/ 10617199 w 10617199"/>
              <a:gd name="connsiteY3" fmla="*/ 935890 h 3151466"/>
              <a:gd name="connsiteX4" fmla="*/ 10617199 w 10617199"/>
              <a:gd name="connsiteY4" fmla="*/ 3151466 h 3151466"/>
              <a:gd name="connsiteX5" fmla="*/ 0 w 10617199"/>
              <a:gd name="connsiteY5" fmla="*/ 3151466 h 3151466"/>
              <a:gd name="connsiteX6" fmla="*/ 0 w 10617199"/>
              <a:gd name="connsiteY6" fmla="*/ 935890 h 3151466"/>
              <a:gd name="connsiteX0" fmla="*/ 0 w 10617199"/>
              <a:gd name="connsiteY0" fmla="*/ 948948 h 3164524"/>
              <a:gd name="connsiteX1" fmla="*/ 3378200 w 10617199"/>
              <a:gd name="connsiteY1" fmla="*/ 957460 h 3164524"/>
              <a:gd name="connsiteX2" fmla="*/ 5321300 w 10617199"/>
              <a:gd name="connsiteY2" fmla="*/ 17659 h 3164524"/>
              <a:gd name="connsiteX3" fmla="*/ 10617199 w 10617199"/>
              <a:gd name="connsiteY3" fmla="*/ 948948 h 3164524"/>
              <a:gd name="connsiteX4" fmla="*/ 10617199 w 10617199"/>
              <a:gd name="connsiteY4" fmla="*/ 3164524 h 3164524"/>
              <a:gd name="connsiteX5" fmla="*/ 0 w 10617199"/>
              <a:gd name="connsiteY5" fmla="*/ 3164524 h 3164524"/>
              <a:gd name="connsiteX6" fmla="*/ 0 w 10617199"/>
              <a:gd name="connsiteY6" fmla="*/ 948948 h 3164524"/>
              <a:gd name="connsiteX0" fmla="*/ 0 w 10617199"/>
              <a:gd name="connsiteY0" fmla="*/ 941143 h 3156719"/>
              <a:gd name="connsiteX1" fmla="*/ 3378200 w 10617199"/>
              <a:gd name="connsiteY1" fmla="*/ 949655 h 3156719"/>
              <a:gd name="connsiteX2" fmla="*/ 5321300 w 10617199"/>
              <a:gd name="connsiteY2" fmla="*/ 9854 h 3156719"/>
              <a:gd name="connsiteX3" fmla="*/ 10617199 w 10617199"/>
              <a:gd name="connsiteY3" fmla="*/ 941143 h 3156719"/>
              <a:gd name="connsiteX4" fmla="*/ 10617199 w 10617199"/>
              <a:gd name="connsiteY4" fmla="*/ 3156719 h 3156719"/>
              <a:gd name="connsiteX5" fmla="*/ 0 w 10617199"/>
              <a:gd name="connsiteY5" fmla="*/ 3156719 h 3156719"/>
              <a:gd name="connsiteX6" fmla="*/ 0 w 10617199"/>
              <a:gd name="connsiteY6" fmla="*/ 941143 h 3156719"/>
              <a:gd name="connsiteX0" fmla="*/ 0 w 10617199"/>
              <a:gd name="connsiteY0" fmla="*/ 1016000 h 3231576"/>
              <a:gd name="connsiteX1" fmla="*/ 3378200 w 10617199"/>
              <a:gd name="connsiteY1" fmla="*/ 1024512 h 3231576"/>
              <a:gd name="connsiteX2" fmla="*/ 5321300 w 10617199"/>
              <a:gd name="connsiteY2" fmla="*/ 84711 h 3231576"/>
              <a:gd name="connsiteX3" fmla="*/ 10591799 w 10617199"/>
              <a:gd name="connsiteY3" fmla="*/ 0 h 3231576"/>
              <a:gd name="connsiteX4" fmla="*/ 10617199 w 10617199"/>
              <a:gd name="connsiteY4" fmla="*/ 3231576 h 3231576"/>
              <a:gd name="connsiteX5" fmla="*/ 0 w 10617199"/>
              <a:gd name="connsiteY5" fmla="*/ 3231576 h 3231576"/>
              <a:gd name="connsiteX6" fmla="*/ 0 w 10617199"/>
              <a:gd name="connsiteY6" fmla="*/ 1016000 h 3231576"/>
              <a:gd name="connsiteX0" fmla="*/ 0 w 10617199"/>
              <a:gd name="connsiteY0" fmla="*/ 941143 h 3156719"/>
              <a:gd name="connsiteX1" fmla="*/ 3378200 w 10617199"/>
              <a:gd name="connsiteY1" fmla="*/ 949655 h 3156719"/>
              <a:gd name="connsiteX2" fmla="*/ 5321300 w 10617199"/>
              <a:gd name="connsiteY2" fmla="*/ 9854 h 3156719"/>
              <a:gd name="connsiteX3" fmla="*/ 10591799 w 10617199"/>
              <a:gd name="connsiteY3" fmla="*/ 1343 h 3156719"/>
              <a:gd name="connsiteX4" fmla="*/ 10617199 w 10617199"/>
              <a:gd name="connsiteY4" fmla="*/ 3156719 h 3156719"/>
              <a:gd name="connsiteX5" fmla="*/ 0 w 10617199"/>
              <a:gd name="connsiteY5" fmla="*/ 3156719 h 3156719"/>
              <a:gd name="connsiteX6" fmla="*/ 0 w 10617199"/>
              <a:gd name="connsiteY6" fmla="*/ 941143 h 3156719"/>
              <a:gd name="connsiteX0" fmla="*/ 0 w 10617199"/>
              <a:gd name="connsiteY0" fmla="*/ 939800 h 3155376"/>
              <a:gd name="connsiteX1" fmla="*/ 3378200 w 10617199"/>
              <a:gd name="connsiteY1" fmla="*/ 948312 h 3155376"/>
              <a:gd name="connsiteX2" fmla="*/ 3416300 w 10617199"/>
              <a:gd name="connsiteY2" fmla="*/ 110111 h 3155376"/>
              <a:gd name="connsiteX3" fmla="*/ 5321300 w 10617199"/>
              <a:gd name="connsiteY3" fmla="*/ 8511 h 3155376"/>
              <a:gd name="connsiteX4" fmla="*/ 10591799 w 10617199"/>
              <a:gd name="connsiteY4" fmla="*/ 0 h 3155376"/>
              <a:gd name="connsiteX5" fmla="*/ 10617199 w 10617199"/>
              <a:gd name="connsiteY5" fmla="*/ 3155376 h 3155376"/>
              <a:gd name="connsiteX6" fmla="*/ 0 w 10617199"/>
              <a:gd name="connsiteY6" fmla="*/ 3155376 h 3155376"/>
              <a:gd name="connsiteX7" fmla="*/ 0 w 10617199"/>
              <a:gd name="connsiteY7" fmla="*/ 939800 h 3155376"/>
              <a:gd name="connsiteX0" fmla="*/ 0 w 10617199"/>
              <a:gd name="connsiteY0" fmla="*/ 939800 h 3155376"/>
              <a:gd name="connsiteX1" fmla="*/ 3378200 w 10617199"/>
              <a:gd name="connsiteY1" fmla="*/ 948312 h 3155376"/>
              <a:gd name="connsiteX2" fmla="*/ 3416300 w 10617199"/>
              <a:gd name="connsiteY2" fmla="*/ 110111 h 3155376"/>
              <a:gd name="connsiteX3" fmla="*/ 5321300 w 10617199"/>
              <a:gd name="connsiteY3" fmla="*/ 8511 h 3155376"/>
              <a:gd name="connsiteX4" fmla="*/ 10591799 w 10617199"/>
              <a:gd name="connsiteY4" fmla="*/ 0 h 3155376"/>
              <a:gd name="connsiteX5" fmla="*/ 10617199 w 10617199"/>
              <a:gd name="connsiteY5" fmla="*/ 3155376 h 3155376"/>
              <a:gd name="connsiteX6" fmla="*/ 0 w 10617199"/>
              <a:gd name="connsiteY6" fmla="*/ 3155376 h 3155376"/>
              <a:gd name="connsiteX7" fmla="*/ 0 w 10617199"/>
              <a:gd name="connsiteY7" fmla="*/ 939800 h 3155376"/>
              <a:gd name="connsiteX0" fmla="*/ 0 w 10617199"/>
              <a:gd name="connsiteY0" fmla="*/ 939800 h 3155376"/>
              <a:gd name="connsiteX1" fmla="*/ 3378200 w 10617199"/>
              <a:gd name="connsiteY1" fmla="*/ 948312 h 3155376"/>
              <a:gd name="connsiteX2" fmla="*/ 3416300 w 10617199"/>
              <a:gd name="connsiteY2" fmla="*/ 110111 h 3155376"/>
              <a:gd name="connsiteX3" fmla="*/ 5321300 w 10617199"/>
              <a:gd name="connsiteY3" fmla="*/ 8511 h 3155376"/>
              <a:gd name="connsiteX4" fmla="*/ 10591799 w 10617199"/>
              <a:gd name="connsiteY4" fmla="*/ 0 h 3155376"/>
              <a:gd name="connsiteX5" fmla="*/ 10617199 w 10617199"/>
              <a:gd name="connsiteY5" fmla="*/ 3155376 h 3155376"/>
              <a:gd name="connsiteX6" fmla="*/ 0 w 10617199"/>
              <a:gd name="connsiteY6" fmla="*/ 3155376 h 3155376"/>
              <a:gd name="connsiteX7" fmla="*/ 0 w 10617199"/>
              <a:gd name="connsiteY7" fmla="*/ 939800 h 3155376"/>
              <a:gd name="connsiteX0" fmla="*/ 0 w 10617199"/>
              <a:gd name="connsiteY0" fmla="*/ 939800 h 3155376"/>
              <a:gd name="connsiteX1" fmla="*/ 3378200 w 10617199"/>
              <a:gd name="connsiteY1" fmla="*/ 948312 h 3155376"/>
              <a:gd name="connsiteX2" fmla="*/ 3416300 w 10617199"/>
              <a:gd name="connsiteY2" fmla="*/ 110111 h 3155376"/>
              <a:gd name="connsiteX3" fmla="*/ 5321300 w 10617199"/>
              <a:gd name="connsiteY3" fmla="*/ 8511 h 3155376"/>
              <a:gd name="connsiteX4" fmla="*/ 10591799 w 10617199"/>
              <a:gd name="connsiteY4" fmla="*/ 0 h 3155376"/>
              <a:gd name="connsiteX5" fmla="*/ 10617199 w 10617199"/>
              <a:gd name="connsiteY5" fmla="*/ 3155376 h 3155376"/>
              <a:gd name="connsiteX6" fmla="*/ 0 w 10617199"/>
              <a:gd name="connsiteY6" fmla="*/ 3155376 h 3155376"/>
              <a:gd name="connsiteX7" fmla="*/ 0 w 10617199"/>
              <a:gd name="connsiteY7" fmla="*/ 939800 h 3155376"/>
              <a:gd name="connsiteX0" fmla="*/ 0 w 10617199"/>
              <a:gd name="connsiteY0" fmla="*/ 940653 h 3156229"/>
              <a:gd name="connsiteX1" fmla="*/ 3378200 w 10617199"/>
              <a:gd name="connsiteY1" fmla="*/ 949165 h 3156229"/>
              <a:gd name="connsiteX2" fmla="*/ 3340100 w 10617199"/>
              <a:gd name="connsiteY2" fmla="*/ 9364 h 3156229"/>
              <a:gd name="connsiteX3" fmla="*/ 5321300 w 10617199"/>
              <a:gd name="connsiteY3" fmla="*/ 9364 h 3156229"/>
              <a:gd name="connsiteX4" fmla="*/ 10591799 w 10617199"/>
              <a:gd name="connsiteY4" fmla="*/ 853 h 3156229"/>
              <a:gd name="connsiteX5" fmla="*/ 10617199 w 10617199"/>
              <a:gd name="connsiteY5" fmla="*/ 3156229 h 3156229"/>
              <a:gd name="connsiteX6" fmla="*/ 0 w 10617199"/>
              <a:gd name="connsiteY6" fmla="*/ 3156229 h 3156229"/>
              <a:gd name="connsiteX7" fmla="*/ 0 w 10617199"/>
              <a:gd name="connsiteY7" fmla="*/ 940653 h 3156229"/>
              <a:gd name="connsiteX0" fmla="*/ 0 w 10617199"/>
              <a:gd name="connsiteY0" fmla="*/ 939800 h 3155376"/>
              <a:gd name="connsiteX1" fmla="*/ 3378200 w 10617199"/>
              <a:gd name="connsiteY1" fmla="*/ 948312 h 3155376"/>
              <a:gd name="connsiteX2" fmla="*/ 3340100 w 10617199"/>
              <a:gd name="connsiteY2" fmla="*/ 8511 h 3155376"/>
              <a:gd name="connsiteX3" fmla="*/ 5321300 w 10617199"/>
              <a:gd name="connsiteY3" fmla="*/ 8511 h 3155376"/>
              <a:gd name="connsiteX4" fmla="*/ 10591799 w 10617199"/>
              <a:gd name="connsiteY4" fmla="*/ 0 h 3155376"/>
              <a:gd name="connsiteX5" fmla="*/ 10617199 w 10617199"/>
              <a:gd name="connsiteY5" fmla="*/ 3155376 h 3155376"/>
              <a:gd name="connsiteX6" fmla="*/ 0 w 10617199"/>
              <a:gd name="connsiteY6" fmla="*/ 3155376 h 3155376"/>
              <a:gd name="connsiteX7" fmla="*/ 0 w 10617199"/>
              <a:gd name="connsiteY7" fmla="*/ 939800 h 3155376"/>
              <a:gd name="connsiteX0" fmla="*/ 0 w 10617199"/>
              <a:gd name="connsiteY0" fmla="*/ 939800 h 3155376"/>
              <a:gd name="connsiteX1" fmla="*/ 3378200 w 10617199"/>
              <a:gd name="connsiteY1" fmla="*/ 948312 h 3155376"/>
              <a:gd name="connsiteX2" fmla="*/ 3416300 w 10617199"/>
              <a:gd name="connsiteY2" fmla="*/ 46611 h 3155376"/>
              <a:gd name="connsiteX3" fmla="*/ 5321300 w 10617199"/>
              <a:gd name="connsiteY3" fmla="*/ 8511 h 3155376"/>
              <a:gd name="connsiteX4" fmla="*/ 10591799 w 10617199"/>
              <a:gd name="connsiteY4" fmla="*/ 0 h 3155376"/>
              <a:gd name="connsiteX5" fmla="*/ 10617199 w 10617199"/>
              <a:gd name="connsiteY5" fmla="*/ 3155376 h 3155376"/>
              <a:gd name="connsiteX6" fmla="*/ 0 w 10617199"/>
              <a:gd name="connsiteY6" fmla="*/ 3155376 h 3155376"/>
              <a:gd name="connsiteX7" fmla="*/ 0 w 10617199"/>
              <a:gd name="connsiteY7" fmla="*/ 939800 h 3155376"/>
              <a:gd name="connsiteX0" fmla="*/ 0 w 10617199"/>
              <a:gd name="connsiteY0" fmla="*/ 939800 h 3155376"/>
              <a:gd name="connsiteX1" fmla="*/ 3378200 w 10617199"/>
              <a:gd name="connsiteY1" fmla="*/ 948312 h 3155376"/>
              <a:gd name="connsiteX2" fmla="*/ 3378200 w 10617199"/>
              <a:gd name="connsiteY2" fmla="*/ 46611 h 3155376"/>
              <a:gd name="connsiteX3" fmla="*/ 5321300 w 10617199"/>
              <a:gd name="connsiteY3" fmla="*/ 8511 h 3155376"/>
              <a:gd name="connsiteX4" fmla="*/ 10591799 w 10617199"/>
              <a:gd name="connsiteY4" fmla="*/ 0 h 3155376"/>
              <a:gd name="connsiteX5" fmla="*/ 10617199 w 10617199"/>
              <a:gd name="connsiteY5" fmla="*/ 3155376 h 3155376"/>
              <a:gd name="connsiteX6" fmla="*/ 0 w 10617199"/>
              <a:gd name="connsiteY6" fmla="*/ 3155376 h 3155376"/>
              <a:gd name="connsiteX7" fmla="*/ 0 w 10617199"/>
              <a:gd name="connsiteY7" fmla="*/ 939800 h 3155376"/>
              <a:gd name="connsiteX0" fmla="*/ 0 w 10617199"/>
              <a:gd name="connsiteY0" fmla="*/ 939800 h 3155376"/>
              <a:gd name="connsiteX1" fmla="*/ 3378200 w 10617199"/>
              <a:gd name="connsiteY1" fmla="*/ 948312 h 3155376"/>
              <a:gd name="connsiteX2" fmla="*/ 3378200 w 10617199"/>
              <a:gd name="connsiteY2" fmla="*/ 46611 h 3155376"/>
              <a:gd name="connsiteX3" fmla="*/ 5321300 w 10617199"/>
              <a:gd name="connsiteY3" fmla="*/ 8511 h 3155376"/>
              <a:gd name="connsiteX4" fmla="*/ 10591799 w 10617199"/>
              <a:gd name="connsiteY4" fmla="*/ 0 h 3155376"/>
              <a:gd name="connsiteX5" fmla="*/ 10617199 w 10617199"/>
              <a:gd name="connsiteY5" fmla="*/ 3155376 h 3155376"/>
              <a:gd name="connsiteX6" fmla="*/ 0 w 10617199"/>
              <a:gd name="connsiteY6" fmla="*/ 3155376 h 3155376"/>
              <a:gd name="connsiteX7" fmla="*/ 0 w 10617199"/>
              <a:gd name="connsiteY7" fmla="*/ 939800 h 3155376"/>
              <a:gd name="connsiteX0" fmla="*/ 0 w 10617199"/>
              <a:gd name="connsiteY0" fmla="*/ 947432 h 3163008"/>
              <a:gd name="connsiteX1" fmla="*/ 3378200 w 10617199"/>
              <a:gd name="connsiteY1" fmla="*/ 955944 h 3163008"/>
              <a:gd name="connsiteX2" fmla="*/ 3378200 w 10617199"/>
              <a:gd name="connsiteY2" fmla="*/ 3443 h 3163008"/>
              <a:gd name="connsiteX3" fmla="*/ 5321300 w 10617199"/>
              <a:gd name="connsiteY3" fmla="*/ 16143 h 3163008"/>
              <a:gd name="connsiteX4" fmla="*/ 10591799 w 10617199"/>
              <a:gd name="connsiteY4" fmla="*/ 7632 h 3163008"/>
              <a:gd name="connsiteX5" fmla="*/ 10617199 w 10617199"/>
              <a:gd name="connsiteY5" fmla="*/ 3163008 h 3163008"/>
              <a:gd name="connsiteX6" fmla="*/ 0 w 10617199"/>
              <a:gd name="connsiteY6" fmla="*/ 3163008 h 3163008"/>
              <a:gd name="connsiteX7" fmla="*/ 0 w 10617199"/>
              <a:gd name="connsiteY7" fmla="*/ 947432 h 3163008"/>
              <a:gd name="connsiteX0" fmla="*/ 0 w 10617199"/>
              <a:gd name="connsiteY0" fmla="*/ 951678 h 3167254"/>
              <a:gd name="connsiteX1" fmla="*/ 3378200 w 10617199"/>
              <a:gd name="connsiteY1" fmla="*/ 960190 h 3167254"/>
              <a:gd name="connsiteX2" fmla="*/ 3378200 w 10617199"/>
              <a:gd name="connsiteY2" fmla="*/ 7689 h 3167254"/>
              <a:gd name="connsiteX3" fmla="*/ 5321300 w 10617199"/>
              <a:gd name="connsiteY3" fmla="*/ 20389 h 3167254"/>
              <a:gd name="connsiteX4" fmla="*/ 10591799 w 10617199"/>
              <a:gd name="connsiteY4" fmla="*/ 11878 h 3167254"/>
              <a:gd name="connsiteX5" fmla="*/ 10617199 w 10617199"/>
              <a:gd name="connsiteY5" fmla="*/ 3167254 h 3167254"/>
              <a:gd name="connsiteX6" fmla="*/ 0 w 10617199"/>
              <a:gd name="connsiteY6" fmla="*/ 3167254 h 3167254"/>
              <a:gd name="connsiteX7" fmla="*/ 0 w 10617199"/>
              <a:gd name="connsiteY7" fmla="*/ 951678 h 3167254"/>
              <a:gd name="connsiteX0" fmla="*/ 0 w 10617199"/>
              <a:gd name="connsiteY0" fmla="*/ 943989 h 3159565"/>
              <a:gd name="connsiteX1" fmla="*/ 3378200 w 10617199"/>
              <a:gd name="connsiteY1" fmla="*/ 952501 h 3159565"/>
              <a:gd name="connsiteX2" fmla="*/ 3378200 w 10617199"/>
              <a:gd name="connsiteY2" fmla="*/ 0 h 3159565"/>
              <a:gd name="connsiteX3" fmla="*/ 5321300 w 10617199"/>
              <a:gd name="connsiteY3" fmla="*/ 12700 h 3159565"/>
              <a:gd name="connsiteX4" fmla="*/ 10591799 w 10617199"/>
              <a:gd name="connsiteY4" fmla="*/ 4189 h 3159565"/>
              <a:gd name="connsiteX5" fmla="*/ 10617199 w 10617199"/>
              <a:gd name="connsiteY5" fmla="*/ 3159565 h 3159565"/>
              <a:gd name="connsiteX6" fmla="*/ 0 w 10617199"/>
              <a:gd name="connsiteY6" fmla="*/ 3159565 h 3159565"/>
              <a:gd name="connsiteX7" fmla="*/ 0 w 10617199"/>
              <a:gd name="connsiteY7" fmla="*/ 943989 h 3159565"/>
              <a:gd name="connsiteX0" fmla="*/ 0 w 10617199"/>
              <a:gd name="connsiteY0" fmla="*/ 1168400 h 3383976"/>
              <a:gd name="connsiteX1" fmla="*/ 3378200 w 10617199"/>
              <a:gd name="connsiteY1" fmla="*/ 1176912 h 3383976"/>
              <a:gd name="connsiteX2" fmla="*/ 3378200 w 10617199"/>
              <a:gd name="connsiteY2" fmla="*/ 224411 h 3383976"/>
              <a:gd name="connsiteX3" fmla="*/ 5321300 w 10617199"/>
              <a:gd name="connsiteY3" fmla="*/ 237111 h 3383976"/>
              <a:gd name="connsiteX4" fmla="*/ 10617199 w 10617199"/>
              <a:gd name="connsiteY4" fmla="*/ 0 h 3383976"/>
              <a:gd name="connsiteX5" fmla="*/ 10617199 w 10617199"/>
              <a:gd name="connsiteY5" fmla="*/ 3383976 h 3383976"/>
              <a:gd name="connsiteX6" fmla="*/ 0 w 10617199"/>
              <a:gd name="connsiteY6" fmla="*/ 3383976 h 3383976"/>
              <a:gd name="connsiteX7" fmla="*/ 0 w 10617199"/>
              <a:gd name="connsiteY7" fmla="*/ 1168400 h 3383976"/>
              <a:gd name="connsiteX0" fmla="*/ 0 w 10617199"/>
              <a:gd name="connsiteY0" fmla="*/ 1168400 h 3383976"/>
              <a:gd name="connsiteX1" fmla="*/ 3378200 w 10617199"/>
              <a:gd name="connsiteY1" fmla="*/ 1176912 h 3383976"/>
              <a:gd name="connsiteX2" fmla="*/ 3378200 w 10617199"/>
              <a:gd name="connsiteY2" fmla="*/ 224411 h 3383976"/>
              <a:gd name="connsiteX3" fmla="*/ 5283200 w 10617199"/>
              <a:gd name="connsiteY3" fmla="*/ 33911 h 3383976"/>
              <a:gd name="connsiteX4" fmla="*/ 10617199 w 10617199"/>
              <a:gd name="connsiteY4" fmla="*/ 0 h 3383976"/>
              <a:gd name="connsiteX5" fmla="*/ 10617199 w 10617199"/>
              <a:gd name="connsiteY5" fmla="*/ 3383976 h 3383976"/>
              <a:gd name="connsiteX6" fmla="*/ 0 w 10617199"/>
              <a:gd name="connsiteY6" fmla="*/ 3383976 h 3383976"/>
              <a:gd name="connsiteX7" fmla="*/ 0 w 10617199"/>
              <a:gd name="connsiteY7" fmla="*/ 1168400 h 3383976"/>
              <a:gd name="connsiteX0" fmla="*/ 0 w 10617199"/>
              <a:gd name="connsiteY0" fmla="*/ 1168400 h 3383976"/>
              <a:gd name="connsiteX1" fmla="*/ 3378200 w 10617199"/>
              <a:gd name="connsiteY1" fmla="*/ 1176912 h 3383976"/>
              <a:gd name="connsiteX2" fmla="*/ 3390900 w 10617199"/>
              <a:gd name="connsiteY2" fmla="*/ 46611 h 3383976"/>
              <a:gd name="connsiteX3" fmla="*/ 5283200 w 10617199"/>
              <a:gd name="connsiteY3" fmla="*/ 33911 h 3383976"/>
              <a:gd name="connsiteX4" fmla="*/ 10617199 w 10617199"/>
              <a:gd name="connsiteY4" fmla="*/ 0 h 3383976"/>
              <a:gd name="connsiteX5" fmla="*/ 10617199 w 10617199"/>
              <a:gd name="connsiteY5" fmla="*/ 3383976 h 3383976"/>
              <a:gd name="connsiteX6" fmla="*/ 0 w 10617199"/>
              <a:gd name="connsiteY6" fmla="*/ 3383976 h 3383976"/>
              <a:gd name="connsiteX7" fmla="*/ 0 w 10617199"/>
              <a:gd name="connsiteY7" fmla="*/ 1168400 h 3383976"/>
              <a:gd name="connsiteX0" fmla="*/ 0 w 10628487"/>
              <a:gd name="connsiteY0" fmla="*/ 1168400 h 3383976"/>
              <a:gd name="connsiteX1" fmla="*/ 3378200 w 10628487"/>
              <a:gd name="connsiteY1" fmla="*/ 1176912 h 3383976"/>
              <a:gd name="connsiteX2" fmla="*/ 3390900 w 10628487"/>
              <a:gd name="connsiteY2" fmla="*/ 46611 h 3383976"/>
              <a:gd name="connsiteX3" fmla="*/ 5283200 w 10628487"/>
              <a:gd name="connsiteY3" fmla="*/ 33911 h 3383976"/>
              <a:gd name="connsiteX4" fmla="*/ 10628487 w 10628487"/>
              <a:gd name="connsiteY4" fmla="*/ 0 h 3383976"/>
              <a:gd name="connsiteX5" fmla="*/ 10617199 w 10628487"/>
              <a:gd name="connsiteY5" fmla="*/ 3383976 h 3383976"/>
              <a:gd name="connsiteX6" fmla="*/ 0 w 10628487"/>
              <a:gd name="connsiteY6" fmla="*/ 3383976 h 3383976"/>
              <a:gd name="connsiteX7" fmla="*/ 0 w 10628487"/>
              <a:gd name="connsiteY7" fmla="*/ 1168400 h 3383976"/>
              <a:gd name="connsiteX0" fmla="*/ 0 w 10628487"/>
              <a:gd name="connsiteY0" fmla="*/ 1168400 h 3383976"/>
              <a:gd name="connsiteX1" fmla="*/ 3378200 w 10628487"/>
              <a:gd name="connsiteY1" fmla="*/ 1176912 h 3383976"/>
              <a:gd name="connsiteX2" fmla="*/ 3390900 w 10628487"/>
              <a:gd name="connsiteY2" fmla="*/ 46611 h 3383976"/>
              <a:gd name="connsiteX3" fmla="*/ 6468533 w 10628487"/>
              <a:gd name="connsiteY3" fmla="*/ 33911 h 3383976"/>
              <a:gd name="connsiteX4" fmla="*/ 10628487 w 10628487"/>
              <a:gd name="connsiteY4" fmla="*/ 0 h 3383976"/>
              <a:gd name="connsiteX5" fmla="*/ 10617199 w 10628487"/>
              <a:gd name="connsiteY5" fmla="*/ 3383976 h 3383976"/>
              <a:gd name="connsiteX6" fmla="*/ 0 w 10628487"/>
              <a:gd name="connsiteY6" fmla="*/ 3383976 h 3383976"/>
              <a:gd name="connsiteX7" fmla="*/ 0 w 10628487"/>
              <a:gd name="connsiteY7" fmla="*/ 1168400 h 3383976"/>
              <a:gd name="connsiteX0" fmla="*/ 0 w 10628487"/>
              <a:gd name="connsiteY0" fmla="*/ 1168400 h 3383976"/>
              <a:gd name="connsiteX1" fmla="*/ 3378200 w 10628487"/>
              <a:gd name="connsiteY1" fmla="*/ 1176912 h 3383976"/>
              <a:gd name="connsiteX2" fmla="*/ 3390900 w 10628487"/>
              <a:gd name="connsiteY2" fmla="*/ 46611 h 3383976"/>
              <a:gd name="connsiteX3" fmla="*/ 6468533 w 10628487"/>
              <a:gd name="connsiteY3" fmla="*/ 33911 h 3383976"/>
              <a:gd name="connsiteX4" fmla="*/ 7052733 w 10628487"/>
              <a:gd name="connsiteY4" fmla="*/ 60410 h 3383976"/>
              <a:gd name="connsiteX5" fmla="*/ 10628487 w 10628487"/>
              <a:gd name="connsiteY5" fmla="*/ 0 h 3383976"/>
              <a:gd name="connsiteX6" fmla="*/ 10617199 w 10628487"/>
              <a:gd name="connsiteY6" fmla="*/ 3383976 h 3383976"/>
              <a:gd name="connsiteX7" fmla="*/ 0 w 10628487"/>
              <a:gd name="connsiteY7" fmla="*/ 3383976 h 3383976"/>
              <a:gd name="connsiteX8" fmla="*/ 0 w 10628487"/>
              <a:gd name="connsiteY8" fmla="*/ 1168400 h 3383976"/>
              <a:gd name="connsiteX0" fmla="*/ 0 w 10628487"/>
              <a:gd name="connsiteY0" fmla="*/ 1168400 h 3383976"/>
              <a:gd name="connsiteX1" fmla="*/ 3378200 w 10628487"/>
              <a:gd name="connsiteY1" fmla="*/ 1176912 h 3383976"/>
              <a:gd name="connsiteX2" fmla="*/ 3390900 w 10628487"/>
              <a:gd name="connsiteY2" fmla="*/ 46611 h 3383976"/>
              <a:gd name="connsiteX3" fmla="*/ 6468533 w 10628487"/>
              <a:gd name="connsiteY3" fmla="*/ 33911 h 3383976"/>
              <a:gd name="connsiteX4" fmla="*/ 6465711 w 10628487"/>
              <a:gd name="connsiteY4" fmla="*/ 1166721 h 3383976"/>
              <a:gd name="connsiteX5" fmla="*/ 10628487 w 10628487"/>
              <a:gd name="connsiteY5" fmla="*/ 0 h 3383976"/>
              <a:gd name="connsiteX6" fmla="*/ 10617199 w 10628487"/>
              <a:gd name="connsiteY6" fmla="*/ 3383976 h 3383976"/>
              <a:gd name="connsiteX7" fmla="*/ 0 w 10628487"/>
              <a:gd name="connsiteY7" fmla="*/ 3383976 h 3383976"/>
              <a:gd name="connsiteX8" fmla="*/ 0 w 10628487"/>
              <a:gd name="connsiteY8" fmla="*/ 1168400 h 3383976"/>
              <a:gd name="connsiteX0" fmla="*/ 0 w 10617699"/>
              <a:gd name="connsiteY0" fmla="*/ 1134489 h 3350065"/>
              <a:gd name="connsiteX1" fmla="*/ 3378200 w 10617699"/>
              <a:gd name="connsiteY1" fmla="*/ 1143001 h 3350065"/>
              <a:gd name="connsiteX2" fmla="*/ 3390900 w 10617699"/>
              <a:gd name="connsiteY2" fmla="*/ 12700 h 3350065"/>
              <a:gd name="connsiteX3" fmla="*/ 6468533 w 10617699"/>
              <a:gd name="connsiteY3" fmla="*/ 0 h 3350065"/>
              <a:gd name="connsiteX4" fmla="*/ 6465711 w 10617699"/>
              <a:gd name="connsiteY4" fmla="*/ 1132810 h 3350065"/>
              <a:gd name="connsiteX5" fmla="*/ 10605909 w 10617699"/>
              <a:gd name="connsiteY5" fmla="*/ 993378 h 3350065"/>
              <a:gd name="connsiteX6" fmla="*/ 10617199 w 10617699"/>
              <a:gd name="connsiteY6" fmla="*/ 3350065 h 3350065"/>
              <a:gd name="connsiteX7" fmla="*/ 0 w 10617699"/>
              <a:gd name="connsiteY7" fmla="*/ 3350065 h 3350065"/>
              <a:gd name="connsiteX8" fmla="*/ 0 w 10617699"/>
              <a:gd name="connsiteY8" fmla="*/ 1134489 h 3350065"/>
              <a:gd name="connsiteX0" fmla="*/ 0 w 10617699"/>
              <a:gd name="connsiteY0" fmla="*/ 1134489 h 3350065"/>
              <a:gd name="connsiteX1" fmla="*/ 3378200 w 10617699"/>
              <a:gd name="connsiteY1" fmla="*/ 1143001 h 3350065"/>
              <a:gd name="connsiteX2" fmla="*/ 3390900 w 10617699"/>
              <a:gd name="connsiteY2" fmla="*/ 12700 h 3350065"/>
              <a:gd name="connsiteX3" fmla="*/ 6468533 w 10617699"/>
              <a:gd name="connsiteY3" fmla="*/ 0 h 3350065"/>
              <a:gd name="connsiteX4" fmla="*/ 6477000 w 10617699"/>
              <a:gd name="connsiteY4" fmla="*/ 1008632 h 3350065"/>
              <a:gd name="connsiteX5" fmla="*/ 10605909 w 10617699"/>
              <a:gd name="connsiteY5" fmla="*/ 993378 h 3350065"/>
              <a:gd name="connsiteX6" fmla="*/ 10617199 w 10617699"/>
              <a:gd name="connsiteY6" fmla="*/ 3350065 h 3350065"/>
              <a:gd name="connsiteX7" fmla="*/ 0 w 10617699"/>
              <a:gd name="connsiteY7" fmla="*/ 3350065 h 3350065"/>
              <a:gd name="connsiteX8" fmla="*/ 0 w 10617699"/>
              <a:gd name="connsiteY8" fmla="*/ 1134489 h 3350065"/>
              <a:gd name="connsiteX0" fmla="*/ 0 w 10651065"/>
              <a:gd name="connsiteY0" fmla="*/ 1134489 h 3350065"/>
              <a:gd name="connsiteX1" fmla="*/ 3378200 w 10651065"/>
              <a:gd name="connsiteY1" fmla="*/ 1143001 h 3350065"/>
              <a:gd name="connsiteX2" fmla="*/ 3390900 w 10651065"/>
              <a:gd name="connsiteY2" fmla="*/ 12700 h 3350065"/>
              <a:gd name="connsiteX3" fmla="*/ 6468533 w 10651065"/>
              <a:gd name="connsiteY3" fmla="*/ 0 h 3350065"/>
              <a:gd name="connsiteX4" fmla="*/ 6477000 w 10651065"/>
              <a:gd name="connsiteY4" fmla="*/ 1008632 h 3350065"/>
              <a:gd name="connsiteX5" fmla="*/ 10651065 w 10651065"/>
              <a:gd name="connsiteY5" fmla="*/ 1049822 h 3350065"/>
              <a:gd name="connsiteX6" fmla="*/ 10617199 w 10651065"/>
              <a:gd name="connsiteY6" fmla="*/ 3350065 h 3350065"/>
              <a:gd name="connsiteX7" fmla="*/ 0 w 10651065"/>
              <a:gd name="connsiteY7" fmla="*/ 3350065 h 3350065"/>
              <a:gd name="connsiteX8" fmla="*/ 0 w 10651065"/>
              <a:gd name="connsiteY8" fmla="*/ 1134489 h 33500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651065" h="3350065">
                <a:moveTo>
                  <a:pt x="0" y="1134489"/>
                </a:moveTo>
                <a:cubicBezTo>
                  <a:pt x="673100" y="1147645"/>
                  <a:pt x="2148417" y="1158516"/>
                  <a:pt x="3378200" y="1143001"/>
                </a:cubicBezTo>
                <a:cubicBezTo>
                  <a:pt x="3373967" y="589853"/>
                  <a:pt x="3397250" y="499534"/>
                  <a:pt x="3390900" y="12700"/>
                </a:cubicBezTo>
                <a:lnTo>
                  <a:pt x="6468533" y="0"/>
                </a:lnTo>
                <a:cubicBezTo>
                  <a:pt x="6467592" y="377603"/>
                  <a:pt x="6477941" y="631029"/>
                  <a:pt x="6477000" y="1008632"/>
                </a:cubicBezTo>
                <a:lnTo>
                  <a:pt x="10651065" y="1049822"/>
                </a:lnTo>
                <a:cubicBezTo>
                  <a:pt x="10647302" y="2177814"/>
                  <a:pt x="10620962" y="2222073"/>
                  <a:pt x="10617199" y="3350065"/>
                </a:cubicBezTo>
                <a:lnTo>
                  <a:pt x="0" y="3350065"/>
                </a:lnTo>
                <a:lnTo>
                  <a:pt x="0" y="1134489"/>
                </a:lnTo>
                <a:close/>
              </a:path>
            </a:pathLst>
          </a:cu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B021C635-A207-FDBD-FB34-A43F9A5CDC08}"/>
              </a:ext>
            </a:extLst>
          </p:cNvPr>
          <p:cNvSpPr txBox="1"/>
          <p:nvPr/>
        </p:nvSpPr>
        <p:spPr>
          <a:xfrm>
            <a:off x="1527717" y="1583473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ja-JP" altLang="en-US"/>
          </a:p>
        </p:txBody>
      </p:sp>
      <p:sp>
        <p:nvSpPr>
          <p:cNvPr id="35" name="フローチャート: 書類 34">
            <a:extLst>
              <a:ext uri="{FF2B5EF4-FFF2-40B4-BE49-F238E27FC236}">
                <a16:creationId xmlns:a16="http://schemas.microsoft.com/office/drawing/2014/main" id="{6DCD23B1-4477-489C-B40A-D3C557FCBD82}"/>
              </a:ext>
            </a:extLst>
          </p:cNvPr>
          <p:cNvSpPr/>
          <p:nvPr/>
        </p:nvSpPr>
        <p:spPr>
          <a:xfrm>
            <a:off x="1530224" y="1708646"/>
            <a:ext cx="1028216" cy="934837"/>
          </a:xfrm>
          <a:prstGeom prst="flowChartDocumen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800" dirty="0"/>
              <a:t>入力コード</a:t>
            </a:r>
          </a:p>
        </p:txBody>
      </p:sp>
      <p:sp>
        <p:nvSpPr>
          <p:cNvPr id="28" name="フローチャート: 書類 27">
            <a:extLst>
              <a:ext uri="{FF2B5EF4-FFF2-40B4-BE49-F238E27FC236}">
                <a16:creationId xmlns:a16="http://schemas.microsoft.com/office/drawing/2014/main" id="{CF317820-50B8-E959-F9C5-66F8F21BD828}"/>
              </a:ext>
            </a:extLst>
          </p:cNvPr>
          <p:cNvSpPr/>
          <p:nvPr/>
        </p:nvSpPr>
        <p:spPr>
          <a:xfrm>
            <a:off x="10190934" y="5502251"/>
            <a:ext cx="1028216" cy="934837"/>
          </a:xfrm>
          <a:prstGeom prst="flowChartDocumen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800"/>
              <a:t>模範</a:t>
            </a:r>
            <a:endParaRPr kumimoji="1" lang="en-US" altLang="ja-JP" sz="1800" dirty="0"/>
          </a:p>
          <a:p>
            <a:pPr algn="ctr"/>
            <a:r>
              <a:rPr kumimoji="1" lang="ja-JP" altLang="en-US" sz="1800"/>
              <a:t>解答</a:t>
            </a:r>
            <a:endParaRPr kumimoji="1" lang="ja-JP" altLang="en-US" sz="1800" dirty="0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D80EB1AB-A2AB-D169-868B-95BB24D1249F}"/>
              </a:ext>
            </a:extLst>
          </p:cNvPr>
          <p:cNvSpPr/>
          <p:nvPr/>
        </p:nvSpPr>
        <p:spPr>
          <a:xfrm>
            <a:off x="1111610" y="3350734"/>
            <a:ext cx="1836896" cy="100229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>
                <a:solidFill>
                  <a:schemeClr val="tx1"/>
                </a:solidFill>
              </a:rPr>
              <a:t>自動評価の</a:t>
            </a:r>
            <a:endParaRPr lang="en-US" altLang="ja-JP" dirty="0">
              <a:solidFill>
                <a:schemeClr val="tx1"/>
              </a:solidFill>
            </a:endParaRPr>
          </a:p>
          <a:p>
            <a:pPr algn="ctr"/>
            <a:r>
              <a:rPr lang="ja-JP" altLang="en-US">
                <a:solidFill>
                  <a:schemeClr val="tx1"/>
                </a:solidFill>
              </a:rPr>
              <a:t>既存研究</a:t>
            </a:r>
            <a:endParaRPr kumimoji="1" lang="en-US" altLang="ja-JP" dirty="0">
              <a:solidFill>
                <a:schemeClr val="tx1"/>
              </a:solidFill>
            </a:endParaRPr>
          </a:p>
        </p:txBody>
      </p:sp>
      <p:sp>
        <p:nvSpPr>
          <p:cNvPr id="3" name="フローチャート: 処理 2">
            <a:extLst>
              <a:ext uri="{FF2B5EF4-FFF2-40B4-BE49-F238E27FC236}">
                <a16:creationId xmlns:a16="http://schemas.microsoft.com/office/drawing/2014/main" id="{6C2E2E49-353D-90E0-DEA0-B78C29F51762}"/>
              </a:ext>
            </a:extLst>
          </p:cNvPr>
          <p:cNvSpPr/>
          <p:nvPr/>
        </p:nvSpPr>
        <p:spPr>
          <a:xfrm>
            <a:off x="4624757" y="3370066"/>
            <a:ext cx="2829199" cy="1272210"/>
          </a:xfrm>
          <a:prstGeom prst="flowChartProcess">
            <a:avLst/>
          </a:prstGeom>
          <a:ln>
            <a:solidFill>
              <a:schemeClr val="tx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>
                <a:solidFill>
                  <a:schemeClr val="tx1"/>
                </a:solidFill>
              </a:rPr>
              <a:t>code2vec</a:t>
            </a:r>
            <a:r>
              <a:rPr kumimoji="1" lang="ja-JP" altLang="en-US">
                <a:solidFill>
                  <a:schemeClr val="tx1"/>
                </a:solidFill>
              </a:rPr>
              <a:t>を用いた</a:t>
            </a:r>
            <a:endParaRPr lang="en-US" altLang="ja-JP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>
                <a:solidFill>
                  <a:schemeClr val="tx1"/>
                </a:solidFill>
              </a:rPr>
              <a:t>類似コード探索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14" name="直線矢印コネクタ 13">
            <a:extLst>
              <a:ext uri="{FF2B5EF4-FFF2-40B4-BE49-F238E27FC236}">
                <a16:creationId xmlns:a16="http://schemas.microsoft.com/office/drawing/2014/main" id="{97091A18-5BCC-5349-9BA6-3AE06A7E22B8}"/>
              </a:ext>
            </a:extLst>
          </p:cNvPr>
          <p:cNvCxnSpPr>
            <a:cxnSpLocks/>
          </p:cNvCxnSpPr>
          <p:nvPr/>
        </p:nvCxnSpPr>
        <p:spPr>
          <a:xfrm flipV="1">
            <a:off x="6025082" y="4642276"/>
            <a:ext cx="0" cy="390859"/>
          </a:xfrm>
          <a:prstGeom prst="straightConnector1">
            <a:avLst/>
          </a:prstGeom>
          <a:ln w="47625">
            <a:solidFill>
              <a:schemeClr val="tx2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円柱 25">
            <a:extLst>
              <a:ext uri="{FF2B5EF4-FFF2-40B4-BE49-F238E27FC236}">
                <a16:creationId xmlns:a16="http://schemas.microsoft.com/office/drawing/2014/main" id="{1CC0C627-288B-ABB0-EEC3-73DBA8502D2B}"/>
              </a:ext>
            </a:extLst>
          </p:cNvPr>
          <p:cNvSpPr/>
          <p:nvPr/>
        </p:nvSpPr>
        <p:spPr>
          <a:xfrm>
            <a:off x="5438484" y="5107958"/>
            <a:ext cx="1243398" cy="1053811"/>
          </a:xfrm>
          <a:prstGeom prst="can">
            <a:avLst/>
          </a:prstGeom>
          <a:ln>
            <a:solidFill>
              <a:schemeClr val="tx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>
                <a:solidFill>
                  <a:schemeClr val="tx1"/>
                </a:solidFill>
              </a:rPr>
              <a:t>学習</a:t>
            </a:r>
            <a:endParaRPr kumimoji="1" lang="en-US" altLang="ja-JP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>
                <a:solidFill>
                  <a:schemeClr val="tx1"/>
                </a:solidFill>
              </a:rPr>
              <a:t>モデル</a:t>
            </a:r>
          </a:p>
        </p:txBody>
      </p:sp>
      <p:cxnSp>
        <p:nvCxnSpPr>
          <p:cNvPr id="6" name="直線矢印コネクタ 5">
            <a:extLst>
              <a:ext uri="{FF2B5EF4-FFF2-40B4-BE49-F238E27FC236}">
                <a16:creationId xmlns:a16="http://schemas.microsoft.com/office/drawing/2014/main" id="{7AF724BF-3A38-3241-5C5D-9B628887678A}"/>
              </a:ext>
            </a:extLst>
          </p:cNvPr>
          <p:cNvCxnSpPr>
            <a:cxnSpLocks/>
          </p:cNvCxnSpPr>
          <p:nvPr/>
        </p:nvCxnSpPr>
        <p:spPr>
          <a:xfrm>
            <a:off x="10119361" y="2700753"/>
            <a:ext cx="0" cy="433059"/>
          </a:xfrm>
          <a:prstGeom prst="straightConnector1">
            <a:avLst/>
          </a:prstGeom>
          <a:ln w="47625">
            <a:solidFill>
              <a:schemeClr val="tx2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円柱 28">
            <a:extLst>
              <a:ext uri="{FF2B5EF4-FFF2-40B4-BE49-F238E27FC236}">
                <a16:creationId xmlns:a16="http://schemas.microsoft.com/office/drawing/2014/main" id="{64BD95A2-EC34-0B3F-1100-FA78BC8F8820}"/>
              </a:ext>
            </a:extLst>
          </p:cNvPr>
          <p:cNvSpPr/>
          <p:nvPr/>
        </p:nvSpPr>
        <p:spPr>
          <a:xfrm>
            <a:off x="9461644" y="1642170"/>
            <a:ext cx="1243398" cy="1040496"/>
          </a:xfrm>
          <a:prstGeom prst="can">
            <a:avLst/>
          </a:prstGeom>
          <a:ln>
            <a:solidFill>
              <a:srgbClr val="FF00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>
                <a:solidFill>
                  <a:srgbClr val="FF0000"/>
                </a:solidFill>
              </a:rPr>
              <a:t>学習</a:t>
            </a:r>
            <a:endParaRPr kumimoji="1" lang="en-US" altLang="ja-JP" dirty="0">
              <a:solidFill>
                <a:srgbClr val="FF0000"/>
              </a:solidFill>
            </a:endParaRPr>
          </a:p>
          <a:p>
            <a:pPr algn="ctr"/>
            <a:r>
              <a:rPr kumimoji="1" lang="ja-JP" altLang="en-US">
                <a:solidFill>
                  <a:srgbClr val="FF0000"/>
                </a:solidFill>
              </a:rPr>
              <a:t>モデル</a:t>
            </a:r>
          </a:p>
        </p:txBody>
      </p:sp>
    </p:spTree>
    <p:extLst>
      <p:ext uri="{BB962C8B-B14F-4D97-AF65-F5344CB8AC3E}">
        <p14:creationId xmlns:p14="http://schemas.microsoft.com/office/powerpoint/2010/main" val="39344179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F275C64-071A-1FC9-30CA-51F884360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要約</a:t>
            </a:r>
            <a:r>
              <a:rPr kumimoji="1" lang="ja-JP" altLang="en-US"/>
              <a:t>の方法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8DC0F0F-51B1-FA0A-1D8E-798E03DEE5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ja-JP" dirty="0"/>
              <a:t>code2seq[5]</a:t>
            </a:r>
            <a:r>
              <a:rPr lang="ja-JP" altLang="en-US"/>
              <a:t>のモデルを利用</a:t>
            </a: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 b="1"/>
              <a:t>事前準備</a:t>
            </a:r>
            <a:r>
              <a:rPr lang="en-US" altLang="ja-JP" b="1" dirty="0"/>
              <a:t>	</a:t>
            </a:r>
            <a:r>
              <a:rPr lang="ja-JP" altLang="en-US"/>
              <a:t>ソースコードから要約モデルを作成</a:t>
            </a:r>
            <a:endParaRPr lang="en-US" altLang="ja-JP" dirty="0"/>
          </a:p>
          <a:p>
            <a:pPr marL="0" indent="0">
              <a:buNone/>
            </a:pPr>
            <a:endParaRPr lang="en-US" altLang="ja-JP" b="1" dirty="0"/>
          </a:p>
          <a:p>
            <a:pPr marL="0" indent="0">
              <a:buNone/>
            </a:pPr>
            <a:r>
              <a:rPr lang="ja-JP" altLang="en-US" b="1"/>
              <a:t>入力　</a:t>
            </a:r>
            <a:r>
              <a:rPr lang="ja-JP" altLang="en-US"/>
              <a:t>ソースコード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b="1"/>
              <a:t>出力　</a:t>
            </a:r>
            <a:r>
              <a:rPr lang="en-US" altLang="ja-JP" dirty="0"/>
              <a:t>AST</a:t>
            </a:r>
            <a:r>
              <a:rPr lang="ja-JP" altLang="en-US"/>
              <a:t>に依存した要約</a:t>
            </a:r>
            <a:endParaRPr lang="en-US" altLang="ja-JP" dirty="0"/>
          </a:p>
          <a:p>
            <a:endParaRPr lang="en-US" altLang="ja-JP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B049649-8156-98FE-73F1-B936ED3930F1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9745134" y="6596064"/>
            <a:ext cx="1919817" cy="261937"/>
          </a:xfrm>
        </p:spPr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A584481-F364-4AC9-1475-05E302EBB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18</a:t>
            </a:fld>
            <a:endParaRPr lang="en-US" altLang="ja-JP"/>
          </a:p>
        </p:txBody>
      </p:sp>
      <p:sp>
        <p:nvSpPr>
          <p:cNvPr id="6" name="テキスト ボックス 4">
            <a:extLst>
              <a:ext uri="{FF2B5EF4-FFF2-40B4-BE49-F238E27FC236}">
                <a16:creationId xmlns:a16="http://schemas.microsoft.com/office/drawing/2014/main" id="{031CA5A2-3B80-0F40-18F4-B2FCCA0330FD}"/>
              </a:ext>
            </a:extLst>
          </p:cNvPr>
          <p:cNvSpPr txBox="1">
            <a:spLocks/>
          </p:cNvSpPr>
          <p:nvPr/>
        </p:nvSpPr>
        <p:spPr bwMode="auto">
          <a:xfrm>
            <a:off x="2188633" y="6400158"/>
            <a:ext cx="7901518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sz="1400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9pPr>
          </a:lstStyle>
          <a:p>
            <a:r>
              <a:rPr lang="ja-JP" altLang="en-US" sz="900"/>
              <a:t> </a:t>
            </a:r>
            <a:r>
              <a:rPr lang="en-US" altLang="ja-JP" sz="900" dirty="0"/>
              <a:t>[5]</a:t>
            </a:r>
            <a:r>
              <a:rPr lang="ja-JP" altLang="en-US" sz="900"/>
              <a:t> </a:t>
            </a:r>
            <a:r>
              <a:rPr lang="en-US" altLang="ja-JP" sz="900" dirty="0"/>
              <a:t>Uri Alon: "code2seq: Generating Sequences from Structured Representations of Code”,arXiv:1808.01400</a:t>
            </a:r>
            <a:endParaRPr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0511076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F275C64-071A-1FC9-30CA-51F884360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要約の例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8DC0F0F-51B1-FA0A-1D8E-798E03DEE5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00201"/>
            <a:ext cx="5486400" cy="4525963"/>
          </a:xfrm>
        </p:spPr>
        <p:txBody>
          <a:bodyPr/>
          <a:lstStyle/>
          <a:p>
            <a:pPr marL="0" indent="0">
              <a:buNone/>
            </a:pPr>
            <a:endParaRPr lang="en-US" altLang="ja-JP" dirty="0"/>
          </a:p>
          <a:p>
            <a:endParaRPr kumimoji="1" lang="ja-JP" altLang="en-US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B049649-8156-98FE-73F1-B936ED3930F1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9745134" y="6596064"/>
            <a:ext cx="1919817" cy="261937"/>
          </a:xfrm>
        </p:spPr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A584481-F364-4AC9-1475-05E302EBB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19</a:t>
            </a:fld>
            <a:endParaRPr lang="en-US" altLang="ja-JP"/>
          </a:p>
        </p:txBody>
      </p:sp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4ED78D19-D55F-0795-596E-BA21FF08FD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350680"/>
              </p:ext>
            </p:extLst>
          </p:nvPr>
        </p:nvGraphicFramePr>
        <p:xfrm>
          <a:off x="609600" y="2086142"/>
          <a:ext cx="3738623" cy="940550"/>
        </p:xfrm>
        <a:graphic>
          <a:graphicData uri="http://schemas.openxmlformats.org/drawingml/2006/table">
            <a:tbl>
              <a:tblPr/>
              <a:tblGrid>
                <a:gridCol w="3738623">
                  <a:extLst>
                    <a:ext uri="{9D8B030D-6E8A-4147-A177-3AD203B41FA5}">
                      <a16:colId xmlns:a16="http://schemas.microsoft.com/office/drawing/2014/main" val="4221501483"/>
                    </a:ext>
                  </a:extLst>
                </a:gridCol>
              </a:tblGrid>
              <a:tr h="940550">
                <a:tc>
                  <a:txBody>
                    <a:bodyPr/>
                    <a:lstStyle/>
                    <a:p>
                      <a:r>
                        <a:rPr kumimoji="1" lang="en-US" altLang="ja-JP" sz="1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 (int </a:t>
                      </a:r>
                      <a:r>
                        <a:rPr kumimoji="1" lang="en-US" altLang="ja-JP" sz="18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r>
                        <a:rPr kumimoji="1" lang="en-US" altLang="ja-JP" sz="1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= 0; </a:t>
                      </a:r>
                      <a:r>
                        <a:rPr kumimoji="1" lang="en-US" altLang="ja-JP" sz="18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r>
                        <a:rPr kumimoji="1" lang="en-US" altLang="ja-JP" sz="1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&lt; </a:t>
                      </a:r>
                      <a:r>
                        <a:rPr kumimoji="1" lang="en-US" altLang="ja-JP" sz="18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a.length</a:t>
                      </a:r>
                      <a:r>
                        <a:rPr kumimoji="1" lang="en-US" altLang="ja-JP" sz="1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r>
                        <a:rPr kumimoji="1" lang="en-US" altLang="ja-JP" sz="18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r>
                        <a:rPr kumimoji="1" lang="en-US" altLang="ja-JP" sz="1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++) {</a:t>
                      </a:r>
                    </a:p>
                    <a:p>
                      <a:r>
                        <a:rPr kumimoji="1" lang="en-US" altLang="ja-JP" sz="1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if (a[</a:t>
                      </a:r>
                      <a:r>
                        <a:rPr kumimoji="1" lang="en-US" altLang="ja-JP" sz="18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r>
                        <a:rPr kumimoji="1" lang="en-US" altLang="ja-JP" sz="1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] == x)  return </a:t>
                      </a:r>
                      <a:r>
                        <a:rPr kumimoji="1" lang="en-US" altLang="ja-JP" sz="18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r>
                        <a:rPr kumimoji="1" lang="en-US" altLang="ja-JP" sz="1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</a:p>
                    <a:p>
                      <a:r>
                        <a:rPr kumimoji="1" lang="en-US" altLang="ja-JP" sz="1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}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7834645"/>
                  </a:ext>
                </a:extLst>
              </a:tr>
            </a:tbl>
          </a:graphicData>
        </a:graphic>
      </p:graphicFrame>
      <p:sp>
        <p:nvSpPr>
          <p:cNvPr id="11" name="Rectangle 2">
            <a:extLst>
              <a:ext uri="{FF2B5EF4-FFF2-40B4-BE49-F238E27FC236}">
                <a16:creationId xmlns:a16="http://schemas.microsoft.com/office/drawing/2014/main" id="{52C056FA-AC05-E401-B995-861C4DA5CD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8588" y="313213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ja-JP" altLang="ja-JP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D649EC7B-8C95-E517-9FB3-7679D78DEB64}"/>
              </a:ext>
            </a:extLst>
          </p:cNvPr>
          <p:cNvSpPr txBox="1"/>
          <p:nvPr/>
        </p:nvSpPr>
        <p:spPr>
          <a:xfrm>
            <a:off x="609599" y="3634282"/>
            <a:ext cx="3738623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l" fontAlgn="base"/>
            <a:r>
              <a:rPr lang="en-US" altLang="ja-JP" sz="1800" b="0" i="0" dirty="0">
                <a:effectLst/>
                <a:latin typeface="+mn-lt"/>
              </a:rPr>
              <a:t>left = 0;</a:t>
            </a:r>
          </a:p>
          <a:p>
            <a:pPr algn="l" fontAlgn="base"/>
            <a:r>
              <a:rPr lang="en-US" altLang="ja-JP" sz="1800" b="0" i="0" dirty="0">
                <a:effectLst/>
                <a:latin typeface="+mn-lt"/>
              </a:rPr>
              <a:t>right = n;</a:t>
            </a:r>
          </a:p>
          <a:p>
            <a:pPr algn="l" fontAlgn="base"/>
            <a:r>
              <a:rPr lang="en-US" altLang="ja-JP" sz="1800" b="0" i="0" dirty="0">
                <a:effectLst/>
                <a:latin typeface="+mn-lt"/>
              </a:rPr>
              <a:t>while (left &lt; right)</a:t>
            </a:r>
            <a:r>
              <a:rPr lang="en-US" altLang="ja-JP" sz="1800" dirty="0">
                <a:latin typeface="+mn-lt"/>
              </a:rPr>
              <a:t>{</a:t>
            </a:r>
            <a:endParaRPr lang="en-US" altLang="ja-JP" sz="1800" b="0" i="0" dirty="0">
              <a:effectLst/>
              <a:latin typeface="+mn-lt"/>
            </a:endParaRPr>
          </a:p>
          <a:p>
            <a:pPr algn="l" fontAlgn="base"/>
            <a:r>
              <a:rPr lang="en-US" altLang="ja-JP" sz="1800" b="0" i="0" dirty="0">
                <a:effectLst/>
                <a:latin typeface="+mn-lt"/>
              </a:rPr>
              <a:t>   mid = (left + right) / 2;</a:t>
            </a:r>
          </a:p>
          <a:p>
            <a:pPr algn="l" fontAlgn="base"/>
            <a:r>
              <a:rPr lang="en-US" altLang="ja-JP" sz="1800" b="0" i="0" dirty="0">
                <a:effectLst/>
                <a:latin typeface="+mn-lt"/>
              </a:rPr>
              <a:t>   if </a:t>
            </a:r>
            <a:r>
              <a:rPr lang="en-US" altLang="ja-JP" sz="1800" dirty="0">
                <a:latin typeface="+mn-lt"/>
              </a:rPr>
              <a:t>(a</a:t>
            </a:r>
            <a:r>
              <a:rPr lang="en-US" altLang="ja-JP" sz="1800" b="0" i="0" dirty="0">
                <a:effectLst/>
                <a:latin typeface="+mn-lt"/>
              </a:rPr>
              <a:t>[mid] == key) return mid;</a:t>
            </a:r>
          </a:p>
          <a:p>
            <a:pPr algn="l" fontAlgn="base"/>
            <a:r>
              <a:rPr lang="en-US" altLang="ja-JP" sz="1800" b="0" i="0" dirty="0">
                <a:effectLst/>
                <a:latin typeface="+mn-lt"/>
              </a:rPr>
              <a:t>   </a:t>
            </a:r>
            <a:r>
              <a:rPr lang="en-US" altLang="ja-JP" sz="1800" b="0" i="0" dirty="0" err="1">
                <a:effectLst/>
                <a:latin typeface="+mn-lt"/>
              </a:rPr>
              <a:t>elif</a:t>
            </a:r>
            <a:r>
              <a:rPr lang="en-US" altLang="ja-JP" sz="1800" b="0" i="0" dirty="0">
                <a:effectLst/>
                <a:latin typeface="+mn-lt"/>
              </a:rPr>
              <a:t> (</a:t>
            </a:r>
            <a:r>
              <a:rPr lang="en-US" altLang="ja-JP" sz="1800" dirty="0">
                <a:latin typeface="+mn-lt"/>
              </a:rPr>
              <a:t>a</a:t>
            </a:r>
            <a:r>
              <a:rPr lang="en-US" altLang="ja-JP" sz="1800" b="0" i="0" dirty="0">
                <a:effectLst/>
                <a:latin typeface="+mn-lt"/>
              </a:rPr>
              <a:t>[mid] &lt; key) left = mid + 1;</a:t>
            </a:r>
          </a:p>
          <a:p>
            <a:pPr algn="l" fontAlgn="base"/>
            <a:r>
              <a:rPr lang="en-US" altLang="ja-JP" sz="1800" b="0" i="0" dirty="0">
                <a:effectLst/>
                <a:latin typeface="+mn-lt"/>
              </a:rPr>
              <a:t>   else right = mid;</a:t>
            </a:r>
          </a:p>
          <a:p>
            <a:pPr algn="l" fontAlgn="base"/>
            <a:r>
              <a:rPr lang="en-US" altLang="ja-JP" sz="1800" dirty="0">
                <a:latin typeface="+mn-lt"/>
              </a:rPr>
              <a:t>}</a:t>
            </a:r>
            <a:endParaRPr lang="en-US" altLang="ja-JP" sz="1800" b="0" i="0" dirty="0">
              <a:effectLst/>
              <a:latin typeface="+mn-lt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858607CC-0621-DC6D-3342-C8B419DD4D9F}"/>
              </a:ext>
            </a:extLst>
          </p:cNvPr>
          <p:cNvSpPr txBox="1"/>
          <p:nvPr/>
        </p:nvSpPr>
        <p:spPr>
          <a:xfrm>
            <a:off x="1212039" y="1509878"/>
            <a:ext cx="16145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/>
              <a:t>入力コード</a:t>
            </a:r>
            <a:endParaRPr kumimoji="1" lang="ja-JP" altLang="en-US"/>
          </a:p>
        </p:txBody>
      </p:sp>
      <p:sp>
        <p:nvSpPr>
          <p:cNvPr id="17" name="右矢印 16">
            <a:extLst>
              <a:ext uri="{FF2B5EF4-FFF2-40B4-BE49-F238E27FC236}">
                <a16:creationId xmlns:a16="http://schemas.microsoft.com/office/drawing/2014/main" id="{10D4AEF4-26AB-F268-AA8E-5BB51EF14AE8}"/>
              </a:ext>
            </a:extLst>
          </p:cNvPr>
          <p:cNvSpPr/>
          <p:nvPr/>
        </p:nvSpPr>
        <p:spPr>
          <a:xfrm>
            <a:off x="4753489" y="2112644"/>
            <a:ext cx="1747777" cy="765665"/>
          </a:xfrm>
          <a:prstGeom prst="right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>
                <a:solidFill>
                  <a:schemeClr val="tx2"/>
                </a:solidFill>
              </a:rPr>
              <a:t>code2seq</a:t>
            </a:r>
            <a:endParaRPr kumimoji="1" lang="ja-JP" altLang="en-US">
              <a:solidFill>
                <a:schemeClr val="tx2"/>
              </a:solidFill>
            </a:endParaRPr>
          </a:p>
        </p:txBody>
      </p:sp>
      <p:sp>
        <p:nvSpPr>
          <p:cNvPr id="19" name="右矢印 18">
            <a:extLst>
              <a:ext uri="{FF2B5EF4-FFF2-40B4-BE49-F238E27FC236}">
                <a16:creationId xmlns:a16="http://schemas.microsoft.com/office/drawing/2014/main" id="{2BC48291-12F1-450D-DEBC-7DBA3C717337}"/>
              </a:ext>
            </a:extLst>
          </p:cNvPr>
          <p:cNvSpPr/>
          <p:nvPr/>
        </p:nvSpPr>
        <p:spPr>
          <a:xfrm>
            <a:off x="4753490" y="4209978"/>
            <a:ext cx="1747777" cy="765665"/>
          </a:xfrm>
          <a:prstGeom prst="right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>
                <a:solidFill>
                  <a:schemeClr val="tx2"/>
                </a:solidFill>
              </a:rPr>
              <a:t>code2seq</a:t>
            </a:r>
            <a:endParaRPr kumimoji="1" lang="ja-JP" altLang="en-US">
              <a:solidFill>
                <a:schemeClr val="tx2"/>
              </a:solidFill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4DD40BB1-1034-3D29-DE63-68574C8D35FD}"/>
              </a:ext>
            </a:extLst>
          </p:cNvPr>
          <p:cNvSpPr txBox="1"/>
          <p:nvPr/>
        </p:nvSpPr>
        <p:spPr>
          <a:xfrm>
            <a:off x="7197955" y="2556417"/>
            <a:ext cx="28581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b="0" i="0" dirty="0" err="1">
                <a:solidFill>
                  <a:srgbClr val="2E0D6E"/>
                </a:solidFill>
                <a:effectLst/>
                <a:latin typeface="Monaco" pitchFamily="2" charset="0"/>
              </a:rPr>
              <a:t>linear_search</a:t>
            </a:r>
            <a:endParaRPr kumimoji="1" lang="ja-JP" altLang="en-US"/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1C143F3C-CDF7-DEA0-A24E-4C6F09A73711}"/>
              </a:ext>
            </a:extLst>
          </p:cNvPr>
          <p:cNvSpPr txBox="1"/>
          <p:nvPr/>
        </p:nvSpPr>
        <p:spPr>
          <a:xfrm>
            <a:off x="7197955" y="4633269"/>
            <a:ext cx="25811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b="0" i="0" dirty="0" err="1">
                <a:solidFill>
                  <a:srgbClr val="2E0D6E"/>
                </a:solidFill>
                <a:effectLst/>
                <a:latin typeface="Monaco" pitchFamily="2" charset="0"/>
              </a:rPr>
              <a:t>binary_search</a:t>
            </a:r>
            <a:endParaRPr kumimoji="1" lang="ja-JP" altLang="en-US"/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667D7C52-5CD6-961E-D530-7BA63F45D49E}"/>
              </a:ext>
            </a:extLst>
          </p:cNvPr>
          <p:cNvSpPr txBox="1"/>
          <p:nvPr/>
        </p:nvSpPr>
        <p:spPr>
          <a:xfrm>
            <a:off x="7941445" y="2072929"/>
            <a:ext cx="9141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/>
              <a:t>Input</a:t>
            </a:r>
            <a:endParaRPr kumimoji="1" lang="ja-JP" altLang="en-US"/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048B1F54-1C15-B199-E063-1933E9384ABA}"/>
              </a:ext>
            </a:extLst>
          </p:cNvPr>
          <p:cNvSpPr txBox="1"/>
          <p:nvPr/>
        </p:nvSpPr>
        <p:spPr>
          <a:xfrm>
            <a:off x="7838115" y="4143696"/>
            <a:ext cx="11208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/>
              <a:t>Output</a:t>
            </a:r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C7FC4D2-9A73-360C-9EE7-50B4CD7A7987}"/>
              </a:ext>
            </a:extLst>
          </p:cNvPr>
          <p:cNvSpPr txBox="1"/>
          <p:nvPr/>
        </p:nvSpPr>
        <p:spPr>
          <a:xfrm>
            <a:off x="1244343" y="3087599"/>
            <a:ext cx="1415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/>
              <a:t>模範解答</a:t>
            </a:r>
          </a:p>
        </p:txBody>
      </p:sp>
    </p:spTree>
    <p:extLst>
      <p:ext uri="{BB962C8B-B14F-4D97-AF65-F5344CB8AC3E}">
        <p14:creationId xmlns:p14="http://schemas.microsoft.com/office/powerpoint/2010/main" val="28066357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381BA0D-DC40-E941-A0D9-832B79357C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目次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5E3D2D2-B991-6149-96C5-57BF6CD03E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/>
              <a:t>背景と目的</a:t>
            </a:r>
            <a:endParaRPr lang="en-US" altLang="ja-JP" dirty="0"/>
          </a:p>
          <a:p>
            <a:r>
              <a:rPr lang="ja-JP" altLang="en-US" dirty="0"/>
              <a:t>システム</a:t>
            </a:r>
            <a:r>
              <a:rPr lang="ja-JP" altLang="en-US"/>
              <a:t>の構成</a:t>
            </a:r>
            <a:endParaRPr lang="en-US" altLang="ja-JP" dirty="0"/>
          </a:p>
          <a:p>
            <a:r>
              <a:rPr lang="ja-JP" altLang="en-US"/>
              <a:t>評価実験</a:t>
            </a:r>
            <a:endParaRPr lang="en-US" altLang="ja-JP" dirty="0"/>
          </a:p>
          <a:p>
            <a:r>
              <a:rPr lang="ja-JP" altLang="en-US"/>
              <a:t>結果と考察</a:t>
            </a:r>
            <a:endParaRPr lang="en-US" altLang="ja-JP" dirty="0"/>
          </a:p>
          <a:p>
            <a:r>
              <a:rPr kumimoji="1" lang="ja-JP" altLang="en-US"/>
              <a:t>まとめと今後の課題</a:t>
            </a:r>
            <a:endParaRPr kumimoji="1" lang="en-US" altLang="ja-JP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73967F8-DBCB-4D42-A8A7-655E0C8FC400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9745134" y="6596064"/>
            <a:ext cx="1919817" cy="261937"/>
          </a:xfrm>
        </p:spPr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270B809-3D15-724E-B36D-164095888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2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745783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1FE8FA1-3E01-9E1F-E512-CB158BBC1E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評価方法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FF33A97-1F95-AA5C-9770-FEDBA75181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ja-JP" altLang="en-US"/>
              <a:t>実験を行い，</a:t>
            </a:r>
            <a:r>
              <a:rPr lang="en-US" altLang="ja-JP" dirty="0"/>
              <a:t>2</a:t>
            </a:r>
            <a:r>
              <a:rPr lang="ja-JP" altLang="en-US"/>
              <a:t>つの軸で評価した</a:t>
            </a:r>
            <a:endParaRPr lang="en-US" altLang="ja-JP" dirty="0"/>
          </a:p>
          <a:p>
            <a:r>
              <a:rPr lang="ja-JP" altLang="en-US"/>
              <a:t>定量的評価</a:t>
            </a:r>
            <a:endParaRPr lang="en-US" altLang="ja-JP" dirty="0"/>
          </a:p>
          <a:p>
            <a:pPr lvl="1"/>
            <a:r>
              <a:rPr lang="ja-JP" altLang="en-US"/>
              <a:t>システムの有無による循環的複雑度，行数，改善時間の差</a:t>
            </a: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r>
              <a:rPr lang="ja-JP" altLang="en-US"/>
              <a:t>アンケートの実施</a:t>
            </a:r>
            <a:endParaRPr lang="en-US" altLang="ja-JP" dirty="0"/>
          </a:p>
          <a:p>
            <a:pPr lvl="1"/>
            <a:r>
              <a:rPr lang="ja-JP" altLang="en-US"/>
              <a:t>システムの操作性を</a:t>
            </a:r>
            <a:r>
              <a:rPr lang="en-US" altLang="ja-JP" dirty="0"/>
              <a:t>5</a:t>
            </a:r>
            <a:r>
              <a:rPr lang="ja-JP" altLang="en-US"/>
              <a:t>段階で調査</a:t>
            </a:r>
            <a:endParaRPr lang="en-US" altLang="ja-JP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5BE3C3-47D1-1370-A0AB-5D360FF9F982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9745134" y="6596064"/>
            <a:ext cx="1919817" cy="261937"/>
          </a:xfrm>
        </p:spPr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B7D5A3C-E2F0-CE60-63E8-41E6B8BF5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20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3221668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1FE8FA1-3E01-9E1F-E512-CB158BBC1E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実験の流れ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FF33A97-1F95-AA5C-9770-FEDBA75181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590262"/>
            <a:ext cx="10972800" cy="4525963"/>
          </a:xfrm>
        </p:spPr>
        <p:txBody>
          <a:bodyPr/>
          <a:lstStyle/>
          <a:p>
            <a:pPr marL="0" indent="0">
              <a:buNone/>
            </a:pPr>
            <a:r>
              <a:rPr lang="ja-JP" altLang="en-US"/>
              <a:t>対照実験とアンケート調査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sz="2800"/>
              <a:t>事前準備：競技プログラミングの問題</a:t>
            </a:r>
            <a:r>
              <a:rPr lang="en-US" altLang="ja-JP" sz="2800" dirty="0"/>
              <a:t>2</a:t>
            </a:r>
            <a:r>
              <a:rPr lang="ja-JP" altLang="en-US" sz="2800"/>
              <a:t>つと解答コード群</a:t>
            </a:r>
            <a:endParaRPr lang="en-US" altLang="ja-JP" sz="2800" dirty="0"/>
          </a:p>
          <a:p>
            <a:pPr lvl="1" indent="-342900"/>
            <a:r>
              <a:rPr lang="ja-JP" altLang="en-US" sz="2400"/>
              <a:t>言語は</a:t>
            </a:r>
            <a:r>
              <a:rPr lang="en-US" altLang="ja-JP" sz="2400" dirty="0"/>
              <a:t>Java</a:t>
            </a:r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5BE3C3-47D1-1370-A0AB-5D360FF9F982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9745134" y="6596064"/>
            <a:ext cx="1919817" cy="261937"/>
          </a:xfrm>
        </p:spPr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B7D5A3C-E2F0-CE60-63E8-41E6B8BF5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21</a:t>
            </a:fld>
            <a:endParaRPr lang="en-US" altLang="ja-JP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F4C6FD8F-E1E7-966F-95D4-87D8175182BF}"/>
              </a:ext>
            </a:extLst>
          </p:cNvPr>
          <p:cNvSpPr txBox="1"/>
          <p:nvPr/>
        </p:nvSpPr>
        <p:spPr>
          <a:xfrm>
            <a:off x="2294818" y="3885205"/>
            <a:ext cx="9845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/>
              <a:t>実験</a:t>
            </a:r>
            <a:r>
              <a:rPr lang="en-US" altLang="ja-JP" dirty="0"/>
              <a:t>A</a:t>
            </a:r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9AABEE14-B090-77EB-64B4-5610C3D00412}"/>
              </a:ext>
            </a:extLst>
          </p:cNvPr>
          <p:cNvSpPr txBox="1"/>
          <p:nvPr/>
        </p:nvSpPr>
        <p:spPr>
          <a:xfrm>
            <a:off x="598842" y="4346870"/>
            <a:ext cx="496321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ja-JP" altLang="en-US"/>
              <a:t>問題を解く</a:t>
            </a:r>
            <a:endParaRPr lang="en-US" altLang="ja-JP" dirty="0"/>
          </a:p>
          <a:p>
            <a:pPr marL="457200" indent="-457200">
              <a:buFont typeface="+mj-lt"/>
              <a:buAutoNum type="arabicPeriod"/>
            </a:pPr>
            <a:r>
              <a:rPr kumimoji="1" lang="ja-JP" altLang="en-US"/>
              <a:t>解答コード群を用いて解答を改善</a:t>
            </a:r>
            <a:endParaRPr kumimoji="1" lang="en-US" altLang="ja-JP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1964E9F-3983-0247-E318-4ACA96425E2E}"/>
              </a:ext>
            </a:extLst>
          </p:cNvPr>
          <p:cNvSpPr txBox="1"/>
          <p:nvPr/>
        </p:nvSpPr>
        <p:spPr>
          <a:xfrm>
            <a:off x="7781218" y="3901843"/>
            <a:ext cx="9813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/>
              <a:t>実験</a:t>
            </a:r>
            <a:r>
              <a:rPr lang="en-US" altLang="ja-JP" dirty="0"/>
              <a:t>B</a:t>
            </a:r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1253A9ED-E9D7-0926-0447-0478BC7D37C6}"/>
              </a:ext>
            </a:extLst>
          </p:cNvPr>
          <p:cNvSpPr txBox="1"/>
          <p:nvPr/>
        </p:nvSpPr>
        <p:spPr>
          <a:xfrm>
            <a:off x="6085242" y="4363508"/>
            <a:ext cx="440857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kumimoji="1" lang="ja-JP" altLang="en-US"/>
              <a:t>問題を解く</a:t>
            </a:r>
            <a:endParaRPr lang="en-US" altLang="ja-JP" dirty="0"/>
          </a:p>
          <a:p>
            <a:pPr marL="457200" indent="-457200">
              <a:buFont typeface="+mj-lt"/>
              <a:buAutoNum type="arabicPeriod"/>
            </a:pPr>
            <a:r>
              <a:rPr lang="ja-JP" altLang="en-US"/>
              <a:t>システムを用いて解答</a:t>
            </a:r>
            <a:r>
              <a:rPr kumimoji="1" lang="ja-JP" altLang="en-US"/>
              <a:t>を改善</a:t>
            </a:r>
            <a:endParaRPr kumimoji="1" lang="en-US" altLang="ja-JP" dirty="0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8D343896-FC6F-D164-5116-C4F478F201B6}"/>
              </a:ext>
            </a:extLst>
          </p:cNvPr>
          <p:cNvSpPr txBox="1"/>
          <p:nvPr/>
        </p:nvSpPr>
        <p:spPr>
          <a:xfrm>
            <a:off x="598842" y="5478916"/>
            <a:ext cx="56493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/>
              <a:t>その後システムの使用感をアンケート調査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5F1FAEEA-9B42-9226-7DD6-543CE6423CC2}"/>
              </a:ext>
            </a:extLst>
          </p:cNvPr>
          <p:cNvSpPr txBox="1"/>
          <p:nvPr/>
        </p:nvSpPr>
        <p:spPr>
          <a:xfrm>
            <a:off x="609600" y="3283773"/>
            <a:ext cx="55242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/>
              <a:t>被験者はそれぞれの実験を順不同で行う</a:t>
            </a:r>
          </a:p>
        </p:txBody>
      </p:sp>
    </p:spTree>
    <p:extLst>
      <p:ext uri="{BB962C8B-B14F-4D97-AF65-F5344CB8AC3E}">
        <p14:creationId xmlns:p14="http://schemas.microsoft.com/office/powerpoint/2010/main" val="31455879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1FE8FA1-3E01-9E1F-E512-CB158BBC1E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実験結果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FF33A97-1F95-AA5C-9770-FEDBA75181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590262"/>
            <a:ext cx="10972800" cy="4525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endParaRPr lang="en-US" altLang="ja-JP" dirty="0"/>
          </a:p>
          <a:p>
            <a:pPr marL="514350" indent="-514350">
              <a:buFont typeface="+mj-lt"/>
              <a:buAutoNum type="arabicPeriod"/>
            </a:pPr>
            <a:endParaRPr lang="en-US" altLang="ja-JP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5BE3C3-47D1-1370-A0AB-5D360FF9F982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9745134" y="6596064"/>
            <a:ext cx="1919817" cy="261937"/>
          </a:xfrm>
        </p:spPr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B7D5A3C-E2F0-CE60-63E8-41E6B8BF5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22</a:t>
            </a:fld>
            <a:endParaRPr lang="en-US" altLang="ja-JP"/>
          </a:p>
        </p:txBody>
      </p:sp>
      <p:graphicFrame>
        <p:nvGraphicFramePr>
          <p:cNvPr id="7" name="表 7">
            <a:extLst>
              <a:ext uri="{FF2B5EF4-FFF2-40B4-BE49-F238E27FC236}">
                <a16:creationId xmlns:a16="http://schemas.microsoft.com/office/drawing/2014/main" id="{4CB3FFCE-3FB3-B392-AA1D-341044D753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9798481"/>
              </p:ext>
            </p:extLst>
          </p:nvPr>
        </p:nvGraphicFramePr>
        <p:xfrm>
          <a:off x="851813" y="2062368"/>
          <a:ext cx="9959785" cy="373235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91957">
                  <a:extLst>
                    <a:ext uri="{9D8B030D-6E8A-4147-A177-3AD203B41FA5}">
                      <a16:colId xmlns:a16="http://schemas.microsoft.com/office/drawing/2014/main" val="1454541559"/>
                    </a:ext>
                  </a:extLst>
                </a:gridCol>
                <a:gridCol w="1991957">
                  <a:extLst>
                    <a:ext uri="{9D8B030D-6E8A-4147-A177-3AD203B41FA5}">
                      <a16:colId xmlns:a16="http://schemas.microsoft.com/office/drawing/2014/main" val="2027809484"/>
                    </a:ext>
                  </a:extLst>
                </a:gridCol>
                <a:gridCol w="1991957">
                  <a:extLst>
                    <a:ext uri="{9D8B030D-6E8A-4147-A177-3AD203B41FA5}">
                      <a16:colId xmlns:a16="http://schemas.microsoft.com/office/drawing/2014/main" val="3282904820"/>
                    </a:ext>
                  </a:extLst>
                </a:gridCol>
                <a:gridCol w="1991957">
                  <a:extLst>
                    <a:ext uri="{9D8B030D-6E8A-4147-A177-3AD203B41FA5}">
                      <a16:colId xmlns:a16="http://schemas.microsoft.com/office/drawing/2014/main" val="1292571471"/>
                    </a:ext>
                  </a:extLst>
                </a:gridCol>
                <a:gridCol w="1991957">
                  <a:extLst>
                    <a:ext uri="{9D8B030D-6E8A-4147-A177-3AD203B41FA5}">
                      <a16:colId xmlns:a16="http://schemas.microsoft.com/office/drawing/2014/main" val="4158150460"/>
                    </a:ext>
                  </a:extLst>
                </a:gridCol>
              </a:tblGrid>
              <a:tr h="603740"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問題</a:t>
                      </a:r>
                      <a:r>
                        <a:rPr kumimoji="1" lang="en-US" altLang="ja-JP" dirty="0"/>
                        <a:t>1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問題</a:t>
                      </a:r>
                      <a:r>
                        <a:rPr kumimoji="1" lang="en-US" altLang="ja-JP" dirty="0"/>
                        <a:t>2</a:t>
                      </a:r>
                      <a:endParaRPr kumimoji="1" lang="ja-JP" alt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8493266"/>
                  </a:ext>
                </a:extLst>
              </a:tr>
              <a:tr h="6037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システム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/>
                        <a:t>あり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/>
                        <a:t>なし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/>
                        <a:t>あり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/>
                        <a:t>なし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95407861"/>
                  </a:ext>
                </a:extLst>
              </a:tr>
              <a:tr h="6037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CC</a:t>
                      </a:r>
                      <a:endParaRPr kumimoji="1" lang="ja-JP" altLang="en-US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rgbClr val="FF0000"/>
                          </a:solidFill>
                        </a:rPr>
                        <a:t>4.5</a:t>
                      </a:r>
                      <a:endParaRPr kumimoji="1" lang="ja-JP" altLang="en-US" sz="280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chemeClr val="accent4"/>
                          </a:solidFill>
                        </a:rPr>
                        <a:t>6</a:t>
                      </a:r>
                      <a:endParaRPr kumimoji="1" lang="ja-JP" altLang="en-US" sz="2800">
                        <a:solidFill>
                          <a:schemeClr val="accent4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/>
                        <a:t>16</a:t>
                      </a:r>
                      <a:endParaRPr kumimoji="1" lang="ja-JP" altLang="en-US" sz="28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rgbClr val="FF0000"/>
                          </a:solidFill>
                        </a:rPr>
                        <a:t>7</a:t>
                      </a:r>
                      <a:endParaRPr kumimoji="1" lang="ja-JP" altLang="en-US" sz="280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64680756"/>
                  </a:ext>
                </a:extLst>
              </a:tr>
              <a:tr h="640379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LOC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chemeClr val="accent4"/>
                          </a:solidFill>
                        </a:rPr>
                        <a:t>36</a:t>
                      </a:r>
                      <a:endParaRPr kumimoji="1" lang="ja-JP" altLang="en-US" sz="2800">
                        <a:solidFill>
                          <a:schemeClr val="accent4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rgbClr val="FF0000"/>
                          </a:solidFill>
                        </a:rPr>
                        <a:t>34</a:t>
                      </a:r>
                      <a:endParaRPr kumimoji="1" lang="ja-JP" altLang="en-US" sz="280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rgbClr val="FF0000"/>
                          </a:solidFill>
                        </a:rPr>
                        <a:t>53</a:t>
                      </a:r>
                      <a:endParaRPr kumimoji="1" lang="ja-JP" altLang="en-US" sz="280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chemeClr val="accent4"/>
                          </a:solidFill>
                        </a:rPr>
                        <a:t>60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19660791"/>
                  </a:ext>
                </a:extLst>
              </a:tr>
              <a:tr h="64037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改善時間</a:t>
                      </a:r>
                      <a:r>
                        <a:rPr kumimoji="1" lang="en-US" altLang="ja-JP" dirty="0"/>
                        <a:t>(min)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rgbClr val="FF0000"/>
                          </a:solidFill>
                        </a:rPr>
                        <a:t>10</a:t>
                      </a:r>
                      <a:endParaRPr kumimoji="1" lang="ja-JP" altLang="en-US" sz="280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chemeClr val="tx2"/>
                          </a:solidFill>
                        </a:rPr>
                        <a:t>13</a:t>
                      </a:r>
                      <a:endParaRPr kumimoji="1" lang="ja-JP" altLang="en-US" sz="28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rgbClr val="FF0000"/>
                          </a:solidFill>
                        </a:rPr>
                        <a:t>13</a:t>
                      </a:r>
                      <a:endParaRPr kumimoji="1" lang="ja-JP" altLang="en-US" sz="280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chemeClr val="accent4"/>
                          </a:solidFill>
                        </a:rPr>
                        <a:t>14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05548272"/>
                  </a:ext>
                </a:extLst>
              </a:tr>
              <a:tr h="64037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改善の難易度</a:t>
                      </a:r>
                      <a:endParaRPr kumimoji="1" lang="en-US" altLang="ja-JP" dirty="0"/>
                    </a:p>
                    <a:p>
                      <a:pPr algn="ctr"/>
                      <a:r>
                        <a:rPr kumimoji="1" lang="en-US" altLang="ja-JP" dirty="0"/>
                        <a:t>(5</a:t>
                      </a:r>
                      <a:r>
                        <a:rPr kumimoji="1" lang="ja-JP" altLang="en-US"/>
                        <a:t>段階</a:t>
                      </a:r>
                      <a:r>
                        <a:rPr kumimoji="1" lang="en-US" altLang="ja-JP" dirty="0"/>
                        <a:t>)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chemeClr val="accent4"/>
                          </a:solidFill>
                        </a:rPr>
                        <a:t>2</a:t>
                      </a:r>
                      <a:endParaRPr kumimoji="1" lang="ja-JP" altLang="en-US" sz="2800">
                        <a:solidFill>
                          <a:schemeClr val="accent4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rgbClr val="FF0000"/>
                          </a:solidFill>
                        </a:rPr>
                        <a:t>1</a:t>
                      </a:r>
                      <a:endParaRPr kumimoji="1" lang="ja-JP" altLang="en-US" sz="280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rgbClr val="FF0000"/>
                          </a:solidFill>
                        </a:rPr>
                        <a:t>2</a:t>
                      </a:r>
                      <a:endParaRPr kumimoji="1" lang="ja-JP" altLang="en-US" sz="280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/>
                        <a:t>3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06719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564987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1FE8FA1-3E01-9E1F-E512-CB158BBC1E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考察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FF33A97-1F95-AA5C-9770-FEDBA75181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590262"/>
            <a:ext cx="10972800" cy="4525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endParaRPr lang="en-US" altLang="ja-JP" dirty="0"/>
          </a:p>
          <a:p>
            <a:pPr marL="514350" indent="-514350">
              <a:buFont typeface="+mj-lt"/>
              <a:buAutoNum type="arabicPeriod"/>
            </a:pPr>
            <a:endParaRPr lang="en-US" altLang="ja-JP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5BE3C3-47D1-1370-A0AB-5D360FF9F982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9745134" y="6596064"/>
            <a:ext cx="1919817" cy="261937"/>
          </a:xfrm>
        </p:spPr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B7D5A3C-E2F0-CE60-63E8-41E6B8BF5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23</a:t>
            </a:fld>
            <a:endParaRPr lang="en-US" altLang="ja-JP"/>
          </a:p>
        </p:txBody>
      </p:sp>
      <p:graphicFrame>
        <p:nvGraphicFramePr>
          <p:cNvPr id="7" name="表 7">
            <a:extLst>
              <a:ext uri="{FF2B5EF4-FFF2-40B4-BE49-F238E27FC236}">
                <a16:creationId xmlns:a16="http://schemas.microsoft.com/office/drawing/2014/main" id="{4CB3FFCE-3FB3-B392-AA1D-341044D7534C}"/>
              </a:ext>
            </a:extLst>
          </p:cNvPr>
          <p:cNvGraphicFramePr>
            <a:graphicFrameLocks noGrp="1"/>
          </p:cNvGraphicFramePr>
          <p:nvPr/>
        </p:nvGraphicFramePr>
        <p:xfrm>
          <a:off x="851813" y="2062368"/>
          <a:ext cx="9959785" cy="373235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91957">
                  <a:extLst>
                    <a:ext uri="{9D8B030D-6E8A-4147-A177-3AD203B41FA5}">
                      <a16:colId xmlns:a16="http://schemas.microsoft.com/office/drawing/2014/main" val="1454541559"/>
                    </a:ext>
                  </a:extLst>
                </a:gridCol>
                <a:gridCol w="1991957">
                  <a:extLst>
                    <a:ext uri="{9D8B030D-6E8A-4147-A177-3AD203B41FA5}">
                      <a16:colId xmlns:a16="http://schemas.microsoft.com/office/drawing/2014/main" val="2027809484"/>
                    </a:ext>
                  </a:extLst>
                </a:gridCol>
                <a:gridCol w="1991957">
                  <a:extLst>
                    <a:ext uri="{9D8B030D-6E8A-4147-A177-3AD203B41FA5}">
                      <a16:colId xmlns:a16="http://schemas.microsoft.com/office/drawing/2014/main" val="3282904820"/>
                    </a:ext>
                  </a:extLst>
                </a:gridCol>
                <a:gridCol w="1991957">
                  <a:extLst>
                    <a:ext uri="{9D8B030D-6E8A-4147-A177-3AD203B41FA5}">
                      <a16:colId xmlns:a16="http://schemas.microsoft.com/office/drawing/2014/main" val="1292571471"/>
                    </a:ext>
                  </a:extLst>
                </a:gridCol>
                <a:gridCol w="1991957">
                  <a:extLst>
                    <a:ext uri="{9D8B030D-6E8A-4147-A177-3AD203B41FA5}">
                      <a16:colId xmlns:a16="http://schemas.microsoft.com/office/drawing/2014/main" val="4158150460"/>
                    </a:ext>
                  </a:extLst>
                </a:gridCol>
              </a:tblGrid>
              <a:tr h="603740"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問題</a:t>
                      </a:r>
                      <a:r>
                        <a:rPr kumimoji="1" lang="en-US" altLang="ja-JP" dirty="0"/>
                        <a:t>1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問題</a:t>
                      </a:r>
                      <a:r>
                        <a:rPr kumimoji="1" lang="en-US" altLang="ja-JP" dirty="0"/>
                        <a:t>2</a:t>
                      </a:r>
                      <a:endParaRPr kumimoji="1" lang="ja-JP" alt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8493266"/>
                  </a:ext>
                </a:extLst>
              </a:tr>
              <a:tr h="6037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システム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/>
                        <a:t>あり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/>
                        <a:t>なし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/>
                        <a:t>あり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/>
                        <a:t>なし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95407861"/>
                  </a:ext>
                </a:extLst>
              </a:tr>
              <a:tr h="6037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CC</a:t>
                      </a:r>
                      <a:endParaRPr kumimoji="1" lang="ja-JP" altLang="en-US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rgbClr val="FF0000"/>
                          </a:solidFill>
                        </a:rPr>
                        <a:t>4.5</a:t>
                      </a:r>
                      <a:endParaRPr kumimoji="1" lang="ja-JP" altLang="en-US" sz="280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chemeClr val="accent4"/>
                          </a:solidFill>
                        </a:rPr>
                        <a:t>6</a:t>
                      </a:r>
                      <a:endParaRPr kumimoji="1" lang="ja-JP" altLang="en-US" sz="2800">
                        <a:solidFill>
                          <a:schemeClr val="accent4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/>
                        <a:t>16</a:t>
                      </a:r>
                      <a:endParaRPr kumimoji="1" lang="ja-JP" altLang="en-US" sz="28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rgbClr val="FF0000"/>
                          </a:solidFill>
                        </a:rPr>
                        <a:t>7</a:t>
                      </a:r>
                      <a:endParaRPr kumimoji="1" lang="ja-JP" altLang="en-US" sz="280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64680756"/>
                  </a:ext>
                </a:extLst>
              </a:tr>
              <a:tr h="640379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LOC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chemeClr val="accent4"/>
                          </a:solidFill>
                        </a:rPr>
                        <a:t>36</a:t>
                      </a:r>
                      <a:endParaRPr kumimoji="1" lang="ja-JP" altLang="en-US" sz="2800">
                        <a:solidFill>
                          <a:schemeClr val="accent4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rgbClr val="FF0000"/>
                          </a:solidFill>
                        </a:rPr>
                        <a:t>34</a:t>
                      </a:r>
                      <a:endParaRPr kumimoji="1" lang="ja-JP" altLang="en-US" sz="280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rgbClr val="FF0000"/>
                          </a:solidFill>
                        </a:rPr>
                        <a:t>53</a:t>
                      </a:r>
                      <a:endParaRPr kumimoji="1" lang="ja-JP" altLang="en-US" sz="280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chemeClr val="accent4"/>
                          </a:solidFill>
                        </a:rPr>
                        <a:t>60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19660791"/>
                  </a:ext>
                </a:extLst>
              </a:tr>
              <a:tr h="64037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改善時間</a:t>
                      </a:r>
                      <a:r>
                        <a:rPr kumimoji="1" lang="en-US" altLang="ja-JP" dirty="0"/>
                        <a:t>(min)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rgbClr val="FF0000"/>
                          </a:solidFill>
                        </a:rPr>
                        <a:t>10</a:t>
                      </a:r>
                      <a:endParaRPr kumimoji="1" lang="ja-JP" altLang="en-US" sz="280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chemeClr val="tx2"/>
                          </a:solidFill>
                        </a:rPr>
                        <a:t>13</a:t>
                      </a:r>
                      <a:endParaRPr kumimoji="1" lang="ja-JP" altLang="en-US" sz="28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rgbClr val="FF0000"/>
                          </a:solidFill>
                        </a:rPr>
                        <a:t>13</a:t>
                      </a:r>
                      <a:endParaRPr kumimoji="1" lang="ja-JP" altLang="en-US" sz="280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chemeClr val="accent4"/>
                          </a:solidFill>
                        </a:rPr>
                        <a:t>14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05548272"/>
                  </a:ext>
                </a:extLst>
              </a:tr>
              <a:tr h="64037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改善の難易度</a:t>
                      </a:r>
                      <a:endParaRPr kumimoji="1" lang="en-US" altLang="ja-JP" dirty="0"/>
                    </a:p>
                    <a:p>
                      <a:pPr algn="ctr"/>
                      <a:r>
                        <a:rPr kumimoji="1" lang="en-US" altLang="ja-JP" dirty="0"/>
                        <a:t>(5</a:t>
                      </a:r>
                      <a:r>
                        <a:rPr kumimoji="1" lang="ja-JP" altLang="en-US"/>
                        <a:t>段階</a:t>
                      </a:r>
                      <a:r>
                        <a:rPr kumimoji="1" lang="en-US" altLang="ja-JP" dirty="0"/>
                        <a:t>)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chemeClr val="accent4"/>
                          </a:solidFill>
                        </a:rPr>
                        <a:t>2</a:t>
                      </a:r>
                      <a:endParaRPr kumimoji="1" lang="ja-JP" altLang="en-US" sz="2800">
                        <a:solidFill>
                          <a:schemeClr val="accent4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rgbClr val="FF0000"/>
                          </a:solidFill>
                        </a:rPr>
                        <a:t>1</a:t>
                      </a:r>
                      <a:endParaRPr kumimoji="1" lang="ja-JP" altLang="en-US" sz="280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rgbClr val="FF0000"/>
                          </a:solidFill>
                        </a:rPr>
                        <a:t>2</a:t>
                      </a:r>
                      <a:endParaRPr kumimoji="1" lang="ja-JP" altLang="en-US" sz="280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/>
                        <a:t>3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0671942"/>
                  </a:ext>
                </a:extLst>
              </a:tr>
            </a:tbl>
          </a:graphicData>
        </a:graphic>
      </p:graphicFrame>
      <p:sp>
        <p:nvSpPr>
          <p:cNvPr id="6" name="角丸四角形 5">
            <a:extLst>
              <a:ext uri="{FF2B5EF4-FFF2-40B4-BE49-F238E27FC236}">
                <a16:creationId xmlns:a16="http://schemas.microsoft.com/office/drawing/2014/main" id="{0264DDDD-1C7F-0358-A078-F7E440FF599E}"/>
              </a:ext>
            </a:extLst>
          </p:cNvPr>
          <p:cNvSpPr/>
          <p:nvPr/>
        </p:nvSpPr>
        <p:spPr>
          <a:xfrm>
            <a:off x="3404211" y="3847921"/>
            <a:ext cx="2820318" cy="727114"/>
          </a:xfrm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>
                <a:solidFill>
                  <a:schemeClr val="tx2"/>
                </a:solidFill>
              </a:rPr>
              <a:t>CC</a:t>
            </a:r>
            <a:r>
              <a:rPr kumimoji="1" lang="ja-JP" altLang="en-US">
                <a:solidFill>
                  <a:schemeClr val="tx2"/>
                </a:solidFill>
              </a:rPr>
              <a:t>が小さいケース</a:t>
            </a:r>
          </a:p>
        </p:txBody>
      </p:sp>
      <p:sp>
        <p:nvSpPr>
          <p:cNvPr id="9" name="角丸四角形 8">
            <a:extLst>
              <a:ext uri="{FF2B5EF4-FFF2-40B4-BE49-F238E27FC236}">
                <a16:creationId xmlns:a16="http://schemas.microsoft.com/office/drawing/2014/main" id="{CC1E2D96-F11A-CF1E-36CF-40E75AB1630E}"/>
              </a:ext>
            </a:extLst>
          </p:cNvPr>
          <p:cNvSpPr/>
          <p:nvPr/>
        </p:nvSpPr>
        <p:spPr>
          <a:xfrm>
            <a:off x="7366768" y="3847921"/>
            <a:ext cx="2820318" cy="727114"/>
          </a:xfrm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>
                <a:solidFill>
                  <a:schemeClr val="tx2"/>
                </a:solidFill>
              </a:rPr>
              <a:t>CC</a:t>
            </a:r>
            <a:r>
              <a:rPr kumimoji="1" lang="ja-JP" altLang="en-US">
                <a:solidFill>
                  <a:schemeClr val="tx2"/>
                </a:solidFill>
              </a:rPr>
              <a:t>が大きいケース</a:t>
            </a:r>
          </a:p>
        </p:txBody>
      </p:sp>
    </p:spTree>
    <p:extLst>
      <p:ext uri="{BB962C8B-B14F-4D97-AF65-F5344CB8AC3E}">
        <p14:creationId xmlns:p14="http://schemas.microsoft.com/office/powerpoint/2010/main" val="307604194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1FE8FA1-3E01-9E1F-E512-CB158BBC1E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考察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FF33A97-1F95-AA5C-9770-FEDBA75181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590262"/>
            <a:ext cx="10972800" cy="4525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endParaRPr lang="en-US" altLang="ja-JP" dirty="0"/>
          </a:p>
          <a:p>
            <a:pPr marL="514350" indent="-514350">
              <a:buFont typeface="+mj-lt"/>
              <a:buAutoNum type="arabicPeriod"/>
            </a:pPr>
            <a:endParaRPr lang="en-US" altLang="ja-JP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5BE3C3-47D1-1370-A0AB-5D360FF9F982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9745134" y="6596064"/>
            <a:ext cx="1919817" cy="261937"/>
          </a:xfrm>
        </p:spPr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B7D5A3C-E2F0-CE60-63E8-41E6B8BF5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24</a:t>
            </a:fld>
            <a:endParaRPr lang="en-US" altLang="ja-JP"/>
          </a:p>
        </p:txBody>
      </p:sp>
      <p:graphicFrame>
        <p:nvGraphicFramePr>
          <p:cNvPr id="7" name="表 7">
            <a:extLst>
              <a:ext uri="{FF2B5EF4-FFF2-40B4-BE49-F238E27FC236}">
                <a16:creationId xmlns:a16="http://schemas.microsoft.com/office/drawing/2014/main" id="{4CB3FFCE-3FB3-B392-AA1D-341044D7534C}"/>
              </a:ext>
            </a:extLst>
          </p:cNvPr>
          <p:cNvGraphicFramePr>
            <a:graphicFrameLocks noGrp="1"/>
          </p:cNvGraphicFramePr>
          <p:nvPr/>
        </p:nvGraphicFramePr>
        <p:xfrm>
          <a:off x="851813" y="2062368"/>
          <a:ext cx="9959785" cy="373235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91957">
                  <a:extLst>
                    <a:ext uri="{9D8B030D-6E8A-4147-A177-3AD203B41FA5}">
                      <a16:colId xmlns:a16="http://schemas.microsoft.com/office/drawing/2014/main" val="1454541559"/>
                    </a:ext>
                  </a:extLst>
                </a:gridCol>
                <a:gridCol w="1991957">
                  <a:extLst>
                    <a:ext uri="{9D8B030D-6E8A-4147-A177-3AD203B41FA5}">
                      <a16:colId xmlns:a16="http://schemas.microsoft.com/office/drawing/2014/main" val="2027809484"/>
                    </a:ext>
                  </a:extLst>
                </a:gridCol>
                <a:gridCol w="1991957">
                  <a:extLst>
                    <a:ext uri="{9D8B030D-6E8A-4147-A177-3AD203B41FA5}">
                      <a16:colId xmlns:a16="http://schemas.microsoft.com/office/drawing/2014/main" val="3282904820"/>
                    </a:ext>
                  </a:extLst>
                </a:gridCol>
                <a:gridCol w="1991957">
                  <a:extLst>
                    <a:ext uri="{9D8B030D-6E8A-4147-A177-3AD203B41FA5}">
                      <a16:colId xmlns:a16="http://schemas.microsoft.com/office/drawing/2014/main" val="1292571471"/>
                    </a:ext>
                  </a:extLst>
                </a:gridCol>
                <a:gridCol w="1991957">
                  <a:extLst>
                    <a:ext uri="{9D8B030D-6E8A-4147-A177-3AD203B41FA5}">
                      <a16:colId xmlns:a16="http://schemas.microsoft.com/office/drawing/2014/main" val="4158150460"/>
                    </a:ext>
                  </a:extLst>
                </a:gridCol>
              </a:tblGrid>
              <a:tr h="603740"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問題</a:t>
                      </a:r>
                      <a:r>
                        <a:rPr kumimoji="1" lang="en-US" altLang="ja-JP" dirty="0"/>
                        <a:t>1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問題</a:t>
                      </a:r>
                      <a:r>
                        <a:rPr kumimoji="1" lang="en-US" altLang="ja-JP" dirty="0"/>
                        <a:t>2</a:t>
                      </a:r>
                      <a:endParaRPr kumimoji="1" lang="ja-JP" alt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8493266"/>
                  </a:ext>
                </a:extLst>
              </a:tr>
              <a:tr h="6037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システム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/>
                        <a:t>あり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/>
                        <a:t>なし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/>
                        <a:t>あり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/>
                        <a:t>なし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95407861"/>
                  </a:ext>
                </a:extLst>
              </a:tr>
              <a:tr h="6037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CC</a:t>
                      </a:r>
                      <a:endParaRPr kumimoji="1" lang="ja-JP" altLang="en-US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rgbClr val="FF0000"/>
                          </a:solidFill>
                        </a:rPr>
                        <a:t>4.5</a:t>
                      </a:r>
                      <a:endParaRPr kumimoji="1" lang="ja-JP" altLang="en-US" sz="280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chemeClr val="accent4"/>
                          </a:solidFill>
                        </a:rPr>
                        <a:t>6</a:t>
                      </a:r>
                      <a:endParaRPr kumimoji="1" lang="ja-JP" altLang="en-US" sz="2800">
                        <a:solidFill>
                          <a:schemeClr val="accent4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/>
                        <a:t>16</a:t>
                      </a:r>
                      <a:endParaRPr kumimoji="1" lang="ja-JP" altLang="en-US" sz="28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rgbClr val="FF0000"/>
                          </a:solidFill>
                        </a:rPr>
                        <a:t>7</a:t>
                      </a:r>
                      <a:endParaRPr kumimoji="1" lang="ja-JP" altLang="en-US" sz="280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64680756"/>
                  </a:ext>
                </a:extLst>
              </a:tr>
              <a:tr h="640379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LOC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chemeClr val="accent4"/>
                          </a:solidFill>
                        </a:rPr>
                        <a:t>36</a:t>
                      </a:r>
                      <a:endParaRPr kumimoji="1" lang="ja-JP" altLang="en-US" sz="2800">
                        <a:solidFill>
                          <a:schemeClr val="accent4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rgbClr val="FF0000"/>
                          </a:solidFill>
                        </a:rPr>
                        <a:t>34</a:t>
                      </a:r>
                      <a:endParaRPr kumimoji="1" lang="ja-JP" altLang="en-US" sz="280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rgbClr val="FF0000"/>
                          </a:solidFill>
                        </a:rPr>
                        <a:t>53</a:t>
                      </a:r>
                      <a:endParaRPr kumimoji="1" lang="ja-JP" altLang="en-US" sz="280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chemeClr val="accent4"/>
                          </a:solidFill>
                        </a:rPr>
                        <a:t>60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19660791"/>
                  </a:ext>
                </a:extLst>
              </a:tr>
              <a:tr h="64037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改善時間</a:t>
                      </a:r>
                      <a:r>
                        <a:rPr kumimoji="1" lang="en-US" altLang="ja-JP" dirty="0"/>
                        <a:t>(min)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rgbClr val="FF0000"/>
                          </a:solidFill>
                        </a:rPr>
                        <a:t>10</a:t>
                      </a:r>
                      <a:endParaRPr kumimoji="1" lang="ja-JP" altLang="en-US" sz="280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chemeClr val="tx2"/>
                          </a:solidFill>
                        </a:rPr>
                        <a:t>13</a:t>
                      </a:r>
                      <a:endParaRPr kumimoji="1" lang="ja-JP" altLang="en-US" sz="28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rgbClr val="FF0000"/>
                          </a:solidFill>
                        </a:rPr>
                        <a:t>13</a:t>
                      </a:r>
                      <a:endParaRPr kumimoji="1" lang="ja-JP" altLang="en-US" sz="280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chemeClr val="accent4"/>
                          </a:solidFill>
                        </a:rPr>
                        <a:t>14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05548272"/>
                  </a:ext>
                </a:extLst>
              </a:tr>
              <a:tr h="64037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改善の難易度</a:t>
                      </a:r>
                      <a:endParaRPr kumimoji="1" lang="en-US" altLang="ja-JP" dirty="0"/>
                    </a:p>
                    <a:p>
                      <a:pPr algn="ctr"/>
                      <a:r>
                        <a:rPr kumimoji="1" lang="en-US" altLang="ja-JP" dirty="0"/>
                        <a:t>(5</a:t>
                      </a:r>
                      <a:r>
                        <a:rPr kumimoji="1" lang="ja-JP" altLang="en-US"/>
                        <a:t>段階</a:t>
                      </a:r>
                      <a:r>
                        <a:rPr kumimoji="1" lang="en-US" altLang="ja-JP" dirty="0"/>
                        <a:t>)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chemeClr val="accent4"/>
                          </a:solidFill>
                        </a:rPr>
                        <a:t>2</a:t>
                      </a:r>
                      <a:endParaRPr kumimoji="1" lang="ja-JP" altLang="en-US" sz="2800">
                        <a:solidFill>
                          <a:schemeClr val="accent4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rgbClr val="FF0000"/>
                          </a:solidFill>
                        </a:rPr>
                        <a:t>1</a:t>
                      </a:r>
                      <a:endParaRPr kumimoji="1" lang="ja-JP" altLang="en-US" sz="280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rgbClr val="FF0000"/>
                          </a:solidFill>
                        </a:rPr>
                        <a:t>2</a:t>
                      </a:r>
                      <a:endParaRPr kumimoji="1" lang="ja-JP" altLang="en-US" sz="280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/>
                        <a:t>3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0671942"/>
                  </a:ext>
                </a:extLst>
              </a:tr>
            </a:tbl>
          </a:graphicData>
        </a:graphic>
      </p:graphicFrame>
      <p:sp>
        <p:nvSpPr>
          <p:cNvPr id="9" name="角丸四角形 8">
            <a:extLst>
              <a:ext uri="{FF2B5EF4-FFF2-40B4-BE49-F238E27FC236}">
                <a16:creationId xmlns:a16="http://schemas.microsoft.com/office/drawing/2014/main" id="{CC1E2D96-F11A-CF1E-36CF-40E75AB1630E}"/>
              </a:ext>
            </a:extLst>
          </p:cNvPr>
          <p:cNvSpPr/>
          <p:nvPr/>
        </p:nvSpPr>
        <p:spPr>
          <a:xfrm>
            <a:off x="3404212" y="3847921"/>
            <a:ext cx="6782874" cy="727114"/>
          </a:xfrm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>
                <a:solidFill>
                  <a:schemeClr val="tx2"/>
                </a:solidFill>
              </a:rPr>
              <a:t>入力の構造が複雑だと</a:t>
            </a:r>
            <a:r>
              <a:rPr lang="en-US" altLang="ja-JP" dirty="0">
                <a:solidFill>
                  <a:schemeClr val="tx2"/>
                </a:solidFill>
              </a:rPr>
              <a:t>CC</a:t>
            </a:r>
            <a:r>
              <a:rPr lang="ja-JP" altLang="en-US">
                <a:solidFill>
                  <a:schemeClr val="tx2"/>
                </a:solidFill>
              </a:rPr>
              <a:t>は改善されにくい</a:t>
            </a:r>
            <a:endParaRPr kumimoji="1" lang="ja-JP" altLang="en-US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910548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1FE8FA1-3E01-9E1F-E512-CB158BBC1E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考察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FF33A97-1F95-AA5C-9770-FEDBA75181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590262"/>
            <a:ext cx="10972800" cy="4525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endParaRPr lang="en-US" altLang="ja-JP" dirty="0"/>
          </a:p>
          <a:p>
            <a:pPr marL="514350" indent="-514350">
              <a:buFont typeface="+mj-lt"/>
              <a:buAutoNum type="arabicPeriod"/>
            </a:pPr>
            <a:endParaRPr lang="en-US" altLang="ja-JP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5BE3C3-47D1-1370-A0AB-5D360FF9F982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9745134" y="6596064"/>
            <a:ext cx="1919817" cy="261937"/>
          </a:xfrm>
        </p:spPr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B7D5A3C-E2F0-CE60-63E8-41E6B8BF5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25</a:t>
            </a:fld>
            <a:endParaRPr lang="en-US" altLang="ja-JP"/>
          </a:p>
        </p:txBody>
      </p:sp>
      <p:graphicFrame>
        <p:nvGraphicFramePr>
          <p:cNvPr id="7" name="表 7">
            <a:extLst>
              <a:ext uri="{FF2B5EF4-FFF2-40B4-BE49-F238E27FC236}">
                <a16:creationId xmlns:a16="http://schemas.microsoft.com/office/drawing/2014/main" id="{4CB3FFCE-3FB3-B392-AA1D-341044D7534C}"/>
              </a:ext>
            </a:extLst>
          </p:cNvPr>
          <p:cNvGraphicFramePr>
            <a:graphicFrameLocks noGrp="1"/>
          </p:cNvGraphicFramePr>
          <p:nvPr/>
        </p:nvGraphicFramePr>
        <p:xfrm>
          <a:off x="851813" y="2062368"/>
          <a:ext cx="9959785" cy="373235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91957">
                  <a:extLst>
                    <a:ext uri="{9D8B030D-6E8A-4147-A177-3AD203B41FA5}">
                      <a16:colId xmlns:a16="http://schemas.microsoft.com/office/drawing/2014/main" val="1454541559"/>
                    </a:ext>
                  </a:extLst>
                </a:gridCol>
                <a:gridCol w="1991957">
                  <a:extLst>
                    <a:ext uri="{9D8B030D-6E8A-4147-A177-3AD203B41FA5}">
                      <a16:colId xmlns:a16="http://schemas.microsoft.com/office/drawing/2014/main" val="2027809484"/>
                    </a:ext>
                  </a:extLst>
                </a:gridCol>
                <a:gridCol w="1991957">
                  <a:extLst>
                    <a:ext uri="{9D8B030D-6E8A-4147-A177-3AD203B41FA5}">
                      <a16:colId xmlns:a16="http://schemas.microsoft.com/office/drawing/2014/main" val="3282904820"/>
                    </a:ext>
                  </a:extLst>
                </a:gridCol>
                <a:gridCol w="1991957">
                  <a:extLst>
                    <a:ext uri="{9D8B030D-6E8A-4147-A177-3AD203B41FA5}">
                      <a16:colId xmlns:a16="http://schemas.microsoft.com/office/drawing/2014/main" val="1292571471"/>
                    </a:ext>
                  </a:extLst>
                </a:gridCol>
                <a:gridCol w="1991957">
                  <a:extLst>
                    <a:ext uri="{9D8B030D-6E8A-4147-A177-3AD203B41FA5}">
                      <a16:colId xmlns:a16="http://schemas.microsoft.com/office/drawing/2014/main" val="4158150460"/>
                    </a:ext>
                  </a:extLst>
                </a:gridCol>
              </a:tblGrid>
              <a:tr h="603740"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問題</a:t>
                      </a:r>
                      <a:r>
                        <a:rPr kumimoji="1" lang="en-US" altLang="ja-JP" dirty="0"/>
                        <a:t>1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問題</a:t>
                      </a:r>
                      <a:r>
                        <a:rPr kumimoji="1" lang="en-US" altLang="ja-JP" dirty="0"/>
                        <a:t>2</a:t>
                      </a:r>
                      <a:endParaRPr kumimoji="1" lang="ja-JP" alt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8493266"/>
                  </a:ext>
                </a:extLst>
              </a:tr>
              <a:tr h="6037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システム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/>
                        <a:t>あり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/>
                        <a:t>なし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/>
                        <a:t>あり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/>
                        <a:t>なし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95407861"/>
                  </a:ext>
                </a:extLst>
              </a:tr>
              <a:tr h="6037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CC</a:t>
                      </a:r>
                      <a:endParaRPr kumimoji="1" lang="ja-JP" altLang="en-US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rgbClr val="FF0000"/>
                          </a:solidFill>
                        </a:rPr>
                        <a:t>4.5</a:t>
                      </a:r>
                      <a:endParaRPr kumimoji="1" lang="ja-JP" altLang="en-US" sz="280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chemeClr val="accent4"/>
                          </a:solidFill>
                        </a:rPr>
                        <a:t>6</a:t>
                      </a:r>
                      <a:endParaRPr kumimoji="1" lang="ja-JP" altLang="en-US" sz="2800">
                        <a:solidFill>
                          <a:schemeClr val="accent4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/>
                        <a:t>16</a:t>
                      </a:r>
                      <a:endParaRPr kumimoji="1" lang="ja-JP" altLang="en-US" sz="28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rgbClr val="FF0000"/>
                          </a:solidFill>
                        </a:rPr>
                        <a:t>7</a:t>
                      </a:r>
                      <a:endParaRPr kumimoji="1" lang="ja-JP" altLang="en-US" sz="280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64680756"/>
                  </a:ext>
                </a:extLst>
              </a:tr>
              <a:tr h="640379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LOC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chemeClr val="accent4"/>
                          </a:solidFill>
                        </a:rPr>
                        <a:t>36</a:t>
                      </a:r>
                      <a:endParaRPr kumimoji="1" lang="ja-JP" altLang="en-US" sz="2800">
                        <a:solidFill>
                          <a:schemeClr val="accent4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rgbClr val="FF0000"/>
                          </a:solidFill>
                        </a:rPr>
                        <a:t>34</a:t>
                      </a:r>
                      <a:endParaRPr kumimoji="1" lang="ja-JP" altLang="en-US" sz="280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rgbClr val="FF0000"/>
                          </a:solidFill>
                        </a:rPr>
                        <a:t>53</a:t>
                      </a:r>
                      <a:endParaRPr kumimoji="1" lang="ja-JP" altLang="en-US" sz="280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chemeClr val="accent4"/>
                          </a:solidFill>
                        </a:rPr>
                        <a:t>60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19660791"/>
                  </a:ext>
                </a:extLst>
              </a:tr>
              <a:tr h="64037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改善時間</a:t>
                      </a:r>
                      <a:r>
                        <a:rPr kumimoji="1" lang="en-US" altLang="ja-JP" dirty="0"/>
                        <a:t>(min)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rgbClr val="FF0000"/>
                          </a:solidFill>
                        </a:rPr>
                        <a:t>10</a:t>
                      </a:r>
                      <a:endParaRPr kumimoji="1" lang="ja-JP" altLang="en-US" sz="280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chemeClr val="tx2"/>
                          </a:solidFill>
                        </a:rPr>
                        <a:t>13</a:t>
                      </a:r>
                      <a:endParaRPr kumimoji="1" lang="ja-JP" altLang="en-US" sz="28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rgbClr val="FF0000"/>
                          </a:solidFill>
                        </a:rPr>
                        <a:t>13</a:t>
                      </a:r>
                      <a:endParaRPr kumimoji="1" lang="ja-JP" altLang="en-US" sz="280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chemeClr val="accent4"/>
                          </a:solidFill>
                        </a:rPr>
                        <a:t>14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05548272"/>
                  </a:ext>
                </a:extLst>
              </a:tr>
              <a:tr h="64037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改善の難易度</a:t>
                      </a:r>
                      <a:endParaRPr kumimoji="1" lang="en-US" altLang="ja-JP" dirty="0"/>
                    </a:p>
                    <a:p>
                      <a:pPr algn="ctr"/>
                      <a:r>
                        <a:rPr kumimoji="1" lang="en-US" altLang="ja-JP" dirty="0"/>
                        <a:t>(5</a:t>
                      </a:r>
                      <a:r>
                        <a:rPr kumimoji="1" lang="ja-JP" altLang="en-US"/>
                        <a:t>段階</a:t>
                      </a:r>
                      <a:r>
                        <a:rPr kumimoji="1" lang="en-US" altLang="ja-JP" dirty="0"/>
                        <a:t>)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chemeClr val="accent4"/>
                          </a:solidFill>
                        </a:rPr>
                        <a:t>2</a:t>
                      </a:r>
                      <a:endParaRPr kumimoji="1" lang="ja-JP" altLang="en-US" sz="2800">
                        <a:solidFill>
                          <a:schemeClr val="accent4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rgbClr val="FF0000"/>
                          </a:solidFill>
                        </a:rPr>
                        <a:t>1</a:t>
                      </a:r>
                      <a:endParaRPr kumimoji="1" lang="ja-JP" altLang="en-US" sz="280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rgbClr val="FF0000"/>
                          </a:solidFill>
                        </a:rPr>
                        <a:t>2</a:t>
                      </a:r>
                      <a:endParaRPr kumimoji="1" lang="ja-JP" altLang="en-US" sz="280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/>
                        <a:t>3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0671942"/>
                  </a:ext>
                </a:extLst>
              </a:tr>
            </a:tbl>
          </a:graphicData>
        </a:graphic>
      </p:graphicFrame>
      <p:sp>
        <p:nvSpPr>
          <p:cNvPr id="6" name="角丸四角形 5">
            <a:extLst>
              <a:ext uri="{FF2B5EF4-FFF2-40B4-BE49-F238E27FC236}">
                <a16:creationId xmlns:a16="http://schemas.microsoft.com/office/drawing/2014/main" id="{0264DDDD-1C7F-0358-A078-F7E440FF599E}"/>
              </a:ext>
            </a:extLst>
          </p:cNvPr>
          <p:cNvSpPr/>
          <p:nvPr/>
        </p:nvSpPr>
        <p:spPr>
          <a:xfrm>
            <a:off x="3220787" y="4459915"/>
            <a:ext cx="3106756" cy="727114"/>
          </a:xfrm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2"/>
                </a:solidFill>
              </a:rPr>
              <a:t>LOC</a:t>
            </a:r>
            <a:r>
              <a:rPr lang="ja-JP" altLang="en-US">
                <a:solidFill>
                  <a:schemeClr val="tx2"/>
                </a:solidFill>
              </a:rPr>
              <a:t>が大きい</a:t>
            </a:r>
            <a:r>
              <a:rPr kumimoji="1" lang="ja-JP" altLang="en-US">
                <a:solidFill>
                  <a:schemeClr val="tx2"/>
                </a:solidFill>
              </a:rPr>
              <a:t>ケース</a:t>
            </a:r>
          </a:p>
        </p:txBody>
      </p:sp>
      <p:sp>
        <p:nvSpPr>
          <p:cNvPr id="9" name="角丸四角形 8">
            <a:extLst>
              <a:ext uri="{FF2B5EF4-FFF2-40B4-BE49-F238E27FC236}">
                <a16:creationId xmlns:a16="http://schemas.microsoft.com/office/drawing/2014/main" id="{CC1E2D96-F11A-CF1E-36CF-40E75AB1630E}"/>
              </a:ext>
            </a:extLst>
          </p:cNvPr>
          <p:cNvSpPr/>
          <p:nvPr/>
        </p:nvSpPr>
        <p:spPr>
          <a:xfrm>
            <a:off x="7307667" y="4459915"/>
            <a:ext cx="3106756" cy="727114"/>
          </a:xfrm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2"/>
                </a:solidFill>
              </a:rPr>
              <a:t>LOC</a:t>
            </a:r>
            <a:r>
              <a:rPr lang="ja-JP" altLang="en-US">
                <a:solidFill>
                  <a:schemeClr val="tx2"/>
                </a:solidFill>
              </a:rPr>
              <a:t>が小さい</a:t>
            </a:r>
            <a:r>
              <a:rPr kumimoji="1" lang="ja-JP" altLang="en-US">
                <a:solidFill>
                  <a:schemeClr val="tx2"/>
                </a:solidFill>
              </a:rPr>
              <a:t>ケース</a:t>
            </a:r>
          </a:p>
        </p:txBody>
      </p:sp>
    </p:spTree>
    <p:extLst>
      <p:ext uri="{BB962C8B-B14F-4D97-AF65-F5344CB8AC3E}">
        <p14:creationId xmlns:p14="http://schemas.microsoft.com/office/powerpoint/2010/main" val="4472807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1FE8FA1-3E01-9E1F-E512-CB158BBC1E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考察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FF33A97-1F95-AA5C-9770-FEDBA75181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590262"/>
            <a:ext cx="10972800" cy="4525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endParaRPr lang="en-US" altLang="ja-JP" dirty="0"/>
          </a:p>
          <a:p>
            <a:pPr marL="514350" indent="-514350">
              <a:buFont typeface="+mj-lt"/>
              <a:buAutoNum type="arabicPeriod"/>
            </a:pPr>
            <a:endParaRPr lang="en-US" altLang="ja-JP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5BE3C3-47D1-1370-A0AB-5D360FF9F982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9745134" y="6596064"/>
            <a:ext cx="1919817" cy="261937"/>
          </a:xfrm>
        </p:spPr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B7D5A3C-E2F0-CE60-63E8-41E6B8BF5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26</a:t>
            </a:fld>
            <a:endParaRPr lang="en-US" altLang="ja-JP"/>
          </a:p>
        </p:txBody>
      </p:sp>
      <p:graphicFrame>
        <p:nvGraphicFramePr>
          <p:cNvPr id="7" name="表 7">
            <a:extLst>
              <a:ext uri="{FF2B5EF4-FFF2-40B4-BE49-F238E27FC236}">
                <a16:creationId xmlns:a16="http://schemas.microsoft.com/office/drawing/2014/main" id="{4CB3FFCE-3FB3-B392-AA1D-341044D7534C}"/>
              </a:ext>
            </a:extLst>
          </p:cNvPr>
          <p:cNvGraphicFramePr>
            <a:graphicFrameLocks noGrp="1"/>
          </p:cNvGraphicFramePr>
          <p:nvPr/>
        </p:nvGraphicFramePr>
        <p:xfrm>
          <a:off x="851813" y="2062368"/>
          <a:ext cx="9959785" cy="373235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91957">
                  <a:extLst>
                    <a:ext uri="{9D8B030D-6E8A-4147-A177-3AD203B41FA5}">
                      <a16:colId xmlns:a16="http://schemas.microsoft.com/office/drawing/2014/main" val="1454541559"/>
                    </a:ext>
                  </a:extLst>
                </a:gridCol>
                <a:gridCol w="1991957">
                  <a:extLst>
                    <a:ext uri="{9D8B030D-6E8A-4147-A177-3AD203B41FA5}">
                      <a16:colId xmlns:a16="http://schemas.microsoft.com/office/drawing/2014/main" val="2027809484"/>
                    </a:ext>
                  </a:extLst>
                </a:gridCol>
                <a:gridCol w="1991957">
                  <a:extLst>
                    <a:ext uri="{9D8B030D-6E8A-4147-A177-3AD203B41FA5}">
                      <a16:colId xmlns:a16="http://schemas.microsoft.com/office/drawing/2014/main" val="3282904820"/>
                    </a:ext>
                  </a:extLst>
                </a:gridCol>
                <a:gridCol w="1991957">
                  <a:extLst>
                    <a:ext uri="{9D8B030D-6E8A-4147-A177-3AD203B41FA5}">
                      <a16:colId xmlns:a16="http://schemas.microsoft.com/office/drawing/2014/main" val="1292571471"/>
                    </a:ext>
                  </a:extLst>
                </a:gridCol>
                <a:gridCol w="1991957">
                  <a:extLst>
                    <a:ext uri="{9D8B030D-6E8A-4147-A177-3AD203B41FA5}">
                      <a16:colId xmlns:a16="http://schemas.microsoft.com/office/drawing/2014/main" val="4158150460"/>
                    </a:ext>
                  </a:extLst>
                </a:gridCol>
              </a:tblGrid>
              <a:tr h="603740"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問題</a:t>
                      </a:r>
                      <a:r>
                        <a:rPr kumimoji="1" lang="en-US" altLang="ja-JP" dirty="0"/>
                        <a:t>1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問題</a:t>
                      </a:r>
                      <a:r>
                        <a:rPr kumimoji="1" lang="en-US" altLang="ja-JP" dirty="0"/>
                        <a:t>2</a:t>
                      </a:r>
                      <a:endParaRPr kumimoji="1" lang="ja-JP" alt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8493266"/>
                  </a:ext>
                </a:extLst>
              </a:tr>
              <a:tr h="6037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システム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/>
                        <a:t>あり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/>
                        <a:t>なし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/>
                        <a:t>あり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/>
                        <a:t>なし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95407861"/>
                  </a:ext>
                </a:extLst>
              </a:tr>
              <a:tr h="6037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CC</a:t>
                      </a:r>
                      <a:endParaRPr kumimoji="1" lang="ja-JP" altLang="en-US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rgbClr val="FF0000"/>
                          </a:solidFill>
                        </a:rPr>
                        <a:t>4.5</a:t>
                      </a:r>
                      <a:endParaRPr kumimoji="1" lang="ja-JP" altLang="en-US" sz="280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chemeClr val="accent4"/>
                          </a:solidFill>
                        </a:rPr>
                        <a:t>6</a:t>
                      </a:r>
                      <a:endParaRPr kumimoji="1" lang="ja-JP" altLang="en-US" sz="2800">
                        <a:solidFill>
                          <a:schemeClr val="accent4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/>
                        <a:t>16</a:t>
                      </a:r>
                      <a:endParaRPr kumimoji="1" lang="ja-JP" altLang="en-US" sz="28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rgbClr val="FF0000"/>
                          </a:solidFill>
                        </a:rPr>
                        <a:t>7</a:t>
                      </a:r>
                      <a:endParaRPr kumimoji="1" lang="ja-JP" altLang="en-US" sz="280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64680756"/>
                  </a:ext>
                </a:extLst>
              </a:tr>
              <a:tr h="640379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LOC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chemeClr val="accent4"/>
                          </a:solidFill>
                        </a:rPr>
                        <a:t>36</a:t>
                      </a:r>
                      <a:endParaRPr kumimoji="1" lang="ja-JP" altLang="en-US" sz="2800">
                        <a:solidFill>
                          <a:schemeClr val="accent4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rgbClr val="FF0000"/>
                          </a:solidFill>
                        </a:rPr>
                        <a:t>34</a:t>
                      </a:r>
                      <a:endParaRPr kumimoji="1" lang="ja-JP" altLang="en-US" sz="280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rgbClr val="FF0000"/>
                          </a:solidFill>
                        </a:rPr>
                        <a:t>53</a:t>
                      </a:r>
                      <a:endParaRPr kumimoji="1" lang="ja-JP" altLang="en-US" sz="280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chemeClr val="accent4"/>
                          </a:solidFill>
                        </a:rPr>
                        <a:t>60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19660791"/>
                  </a:ext>
                </a:extLst>
              </a:tr>
              <a:tr h="64037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改善時間</a:t>
                      </a:r>
                      <a:r>
                        <a:rPr kumimoji="1" lang="en-US" altLang="ja-JP" dirty="0"/>
                        <a:t>(min)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rgbClr val="FF0000"/>
                          </a:solidFill>
                        </a:rPr>
                        <a:t>10</a:t>
                      </a:r>
                      <a:endParaRPr kumimoji="1" lang="ja-JP" altLang="en-US" sz="280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chemeClr val="tx2"/>
                          </a:solidFill>
                        </a:rPr>
                        <a:t>13</a:t>
                      </a:r>
                      <a:endParaRPr kumimoji="1" lang="ja-JP" altLang="en-US" sz="28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rgbClr val="FF0000"/>
                          </a:solidFill>
                        </a:rPr>
                        <a:t>13</a:t>
                      </a:r>
                      <a:endParaRPr kumimoji="1" lang="ja-JP" altLang="en-US" sz="280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chemeClr val="accent4"/>
                          </a:solidFill>
                        </a:rPr>
                        <a:t>14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05548272"/>
                  </a:ext>
                </a:extLst>
              </a:tr>
              <a:tr h="64037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改善の難易度</a:t>
                      </a:r>
                      <a:endParaRPr kumimoji="1" lang="en-US" altLang="ja-JP" dirty="0"/>
                    </a:p>
                    <a:p>
                      <a:pPr algn="ctr"/>
                      <a:r>
                        <a:rPr kumimoji="1" lang="en-US" altLang="ja-JP" dirty="0"/>
                        <a:t>(5</a:t>
                      </a:r>
                      <a:r>
                        <a:rPr kumimoji="1" lang="ja-JP" altLang="en-US"/>
                        <a:t>段階</a:t>
                      </a:r>
                      <a:r>
                        <a:rPr kumimoji="1" lang="en-US" altLang="ja-JP" dirty="0"/>
                        <a:t>)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chemeClr val="accent4"/>
                          </a:solidFill>
                        </a:rPr>
                        <a:t>2</a:t>
                      </a:r>
                      <a:endParaRPr kumimoji="1" lang="ja-JP" altLang="en-US" sz="2800">
                        <a:solidFill>
                          <a:schemeClr val="accent4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rgbClr val="FF0000"/>
                          </a:solidFill>
                        </a:rPr>
                        <a:t>1</a:t>
                      </a:r>
                      <a:endParaRPr kumimoji="1" lang="ja-JP" altLang="en-US" sz="280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rgbClr val="FF0000"/>
                          </a:solidFill>
                        </a:rPr>
                        <a:t>2</a:t>
                      </a:r>
                      <a:endParaRPr kumimoji="1" lang="ja-JP" altLang="en-US" sz="280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/>
                        <a:t>3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0671942"/>
                  </a:ext>
                </a:extLst>
              </a:tr>
            </a:tbl>
          </a:graphicData>
        </a:graphic>
      </p:graphicFrame>
      <p:sp>
        <p:nvSpPr>
          <p:cNvPr id="9" name="角丸四角形 8">
            <a:extLst>
              <a:ext uri="{FF2B5EF4-FFF2-40B4-BE49-F238E27FC236}">
                <a16:creationId xmlns:a16="http://schemas.microsoft.com/office/drawing/2014/main" id="{CC1E2D96-F11A-CF1E-36CF-40E75AB1630E}"/>
              </a:ext>
            </a:extLst>
          </p:cNvPr>
          <p:cNvSpPr/>
          <p:nvPr/>
        </p:nvSpPr>
        <p:spPr>
          <a:xfrm>
            <a:off x="3426246" y="4459915"/>
            <a:ext cx="6988177" cy="727114"/>
          </a:xfrm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>
                <a:solidFill>
                  <a:schemeClr val="tx2"/>
                </a:solidFill>
              </a:rPr>
              <a:t>改善度に大きな差はない</a:t>
            </a:r>
          </a:p>
        </p:txBody>
      </p:sp>
    </p:spTree>
    <p:extLst>
      <p:ext uri="{BB962C8B-B14F-4D97-AF65-F5344CB8AC3E}">
        <p14:creationId xmlns:p14="http://schemas.microsoft.com/office/powerpoint/2010/main" val="34622069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1FE8FA1-3E01-9E1F-E512-CB158BBC1E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考察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FF33A97-1F95-AA5C-9770-FEDBA75181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590262"/>
            <a:ext cx="10972800" cy="4525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endParaRPr lang="en-US" altLang="ja-JP" dirty="0"/>
          </a:p>
          <a:p>
            <a:pPr marL="514350" indent="-514350">
              <a:buFont typeface="+mj-lt"/>
              <a:buAutoNum type="arabicPeriod"/>
            </a:pPr>
            <a:endParaRPr lang="en-US" altLang="ja-JP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5BE3C3-47D1-1370-A0AB-5D360FF9F982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9745134" y="6596064"/>
            <a:ext cx="1919817" cy="261937"/>
          </a:xfrm>
        </p:spPr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B7D5A3C-E2F0-CE60-63E8-41E6B8BF5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27</a:t>
            </a:fld>
            <a:endParaRPr lang="en-US" altLang="ja-JP"/>
          </a:p>
        </p:txBody>
      </p:sp>
      <p:graphicFrame>
        <p:nvGraphicFramePr>
          <p:cNvPr id="7" name="表 7">
            <a:extLst>
              <a:ext uri="{FF2B5EF4-FFF2-40B4-BE49-F238E27FC236}">
                <a16:creationId xmlns:a16="http://schemas.microsoft.com/office/drawing/2014/main" id="{4CB3FFCE-3FB3-B392-AA1D-341044D7534C}"/>
              </a:ext>
            </a:extLst>
          </p:cNvPr>
          <p:cNvGraphicFramePr>
            <a:graphicFrameLocks noGrp="1"/>
          </p:cNvGraphicFramePr>
          <p:nvPr/>
        </p:nvGraphicFramePr>
        <p:xfrm>
          <a:off x="851813" y="2062368"/>
          <a:ext cx="9959785" cy="373235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91957">
                  <a:extLst>
                    <a:ext uri="{9D8B030D-6E8A-4147-A177-3AD203B41FA5}">
                      <a16:colId xmlns:a16="http://schemas.microsoft.com/office/drawing/2014/main" val="1454541559"/>
                    </a:ext>
                  </a:extLst>
                </a:gridCol>
                <a:gridCol w="1991957">
                  <a:extLst>
                    <a:ext uri="{9D8B030D-6E8A-4147-A177-3AD203B41FA5}">
                      <a16:colId xmlns:a16="http://schemas.microsoft.com/office/drawing/2014/main" val="2027809484"/>
                    </a:ext>
                  </a:extLst>
                </a:gridCol>
                <a:gridCol w="1991957">
                  <a:extLst>
                    <a:ext uri="{9D8B030D-6E8A-4147-A177-3AD203B41FA5}">
                      <a16:colId xmlns:a16="http://schemas.microsoft.com/office/drawing/2014/main" val="3282904820"/>
                    </a:ext>
                  </a:extLst>
                </a:gridCol>
                <a:gridCol w="1991957">
                  <a:extLst>
                    <a:ext uri="{9D8B030D-6E8A-4147-A177-3AD203B41FA5}">
                      <a16:colId xmlns:a16="http://schemas.microsoft.com/office/drawing/2014/main" val="1292571471"/>
                    </a:ext>
                  </a:extLst>
                </a:gridCol>
                <a:gridCol w="1991957">
                  <a:extLst>
                    <a:ext uri="{9D8B030D-6E8A-4147-A177-3AD203B41FA5}">
                      <a16:colId xmlns:a16="http://schemas.microsoft.com/office/drawing/2014/main" val="4158150460"/>
                    </a:ext>
                  </a:extLst>
                </a:gridCol>
              </a:tblGrid>
              <a:tr h="603740"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問題</a:t>
                      </a:r>
                      <a:r>
                        <a:rPr kumimoji="1" lang="en-US" altLang="ja-JP" dirty="0"/>
                        <a:t>1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問題</a:t>
                      </a:r>
                      <a:r>
                        <a:rPr kumimoji="1" lang="en-US" altLang="ja-JP" dirty="0"/>
                        <a:t>2</a:t>
                      </a:r>
                      <a:endParaRPr kumimoji="1" lang="ja-JP" alt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8493266"/>
                  </a:ext>
                </a:extLst>
              </a:tr>
              <a:tr h="6037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システム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/>
                        <a:t>あり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/>
                        <a:t>なし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/>
                        <a:t>あり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/>
                        <a:t>なし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95407861"/>
                  </a:ext>
                </a:extLst>
              </a:tr>
              <a:tr h="6037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CC</a:t>
                      </a:r>
                      <a:endParaRPr kumimoji="1" lang="ja-JP" altLang="en-US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rgbClr val="FF0000"/>
                          </a:solidFill>
                        </a:rPr>
                        <a:t>4.5</a:t>
                      </a:r>
                      <a:endParaRPr kumimoji="1" lang="ja-JP" altLang="en-US" sz="280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chemeClr val="accent4"/>
                          </a:solidFill>
                        </a:rPr>
                        <a:t>6</a:t>
                      </a:r>
                      <a:endParaRPr kumimoji="1" lang="ja-JP" altLang="en-US" sz="2800">
                        <a:solidFill>
                          <a:schemeClr val="accent4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/>
                        <a:t>16</a:t>
                      </a:r>
                      <a:endParaRPr kumimoji="1" lang="ja-JP" altLang="en-US" sz="28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rgbClr val="FF0000"/>
                          </a:solidFill>
                        </a:rPr>
                        <a:t>7</a:t>
                      </a:r>
                      <a:endParaRPr kumimoji="1" lang="ja-JP" altLang="en-US" sz="280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64680756"/>
                  </a:ext>
                </a:extLst>
              </a:tr>
              <a:tr h="640379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LOC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chemeClr val="accent4"/>
                          </a:solidFill>
                        </a:rPr>
                        <a:t>36</a:t>
                      </a:r>
                      <a:endParaRPr kumimoji="1" lang="ja-JP" altLang="en-US" sz="2800">
                        <a:solidFill>
                          <a:schemeClr val="accent4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rgbClr val="FF0000"/>
                          </a:solidFill>
                        </a:rPr>
                        <a:t>34</a:t>
                      </a:r>
                      <a:endParaRPr kumimoji="1" lang="ja-JP" altLang="en-US" sz="280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rgbClr val="FF0000"/>
                          </a:solidFill>
                        </a:rPr>
                        <a:t>53</a:t>
                      </a:r>
                      <a:endParaRPr kumimoji="1" lang="ja-JP" altLang="en-US" sz="280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chemeClr val="accent4"/>
                          </a:solidFill>
                        </a:rPr>
                        <a:t>60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19660791"/>
                  </a:ext>
                </a:extLst>
              </a:tr>
              <a:tr h="64037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改善時間</a:t>
                      </a:r>
                      <a:r>
                        <a:rPr kumimoji="1" lang="en-US" altLang="ja-JP" dirty="0"/>
                        <a:t>(min)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rgbClr val="FF0000"/>
                          </a:solidFill>
                        </a:rPr>
                        <a:t>10</a:t>
                      </a:r>
                      <a:endParaRPr kumimoji="1" lang="ja-JP" altLang="en-US" sz="280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chemeClr val="tx2"/>
                          </a:solidFill>
                        </a:rPr>
                        <a:t>13</a:t>
                      </a:r>
                      <a:endParaRPr kumimoji="1" lang="ja-JP" altLang="en-US" sz="28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rgbClr val="FF0000"/>
                          </a:solidFill>
                        </a:rPr>
                        <a:t>13</a:t>
                      </a:r>
                      <a:endParaRPr kumimoji="1" lang="ja-JP" altLang="en-US" sz="280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chemeClr val="accent4"/>
                          </a:solidFill>
                        </a:rPr>
                        <a:t>14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05548272"/>
                  </a:ext>
                </a:extLst>
              </a:tr>
              <a:tr h="64037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改善の難易度</a:t>
                      </a:r>
                      <a:endParaRPr kumimoji="1" lang="en-US" altLang="ja-JP" dirty="0"/>
                    </a:p>
                    <a:p>
                      <a:pPr algn="ctr"/>
                      <a:r>
                        <a:rPr kumimoji="1" lang="en-US" altLang="ja-JP" dirty="0"/>
                        <a:t>(5</a:t>
                      </a:r>
                      <a:r>
                        <a:rPr kumimoji="1" lang="ja-JP" altLang="en-US"/>
                        <a:t>段階</a:t>
                      </a:r>
                      <a:r>
                        <a:rPr kumimoji="1" lang="en-US" altLang="ja-JP" dirty="0"/>
                        <a:t>)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chemeClr val="accent4"/>
                          </a:solidFill>
                        </a:rPr>
                        <a:t>2</a:t>
                      </a:r>
                      <a:endParaRPr kumimoji="1" lang="ja-JP" altLang="en-US" sz="2800">
                        <a:solidFill>
                          <a:schemeClr val="accent4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rgbClr val="FF0000"/>
                          </a:solidFill>
                        </a:rPr>
                        <a:t>1</a:t>
                      </a:r>
                      <a:endParaRPr kumimoji="1" lang="ja-JP" altLang="en-US" sz="280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rgbClr val="FF0000"/>
                          </a:solidFill>
                        </a:rPr>
                        <a:t>2</a:t>
                      </a:r>
                      <a:endParaRPr kumimoji="1" lang="ja-JP" altLang="en-US" sz="280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/>
                        <a:t>3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0671942"/>
                  </a:ext>
                </a:extLst>
              </a:tr>
            </a:tbl>
          </a:graphicData>
        </a:graphic>
      </p:graphicFrame>
      <p:sp>
        <p:nvSpPr>
          <p:cNvPr id="6" name="角丸四角形 5">
            <a:extLst>
              <a:ext uri="{FF2B5EF4-FFF2-40B4-BE49-F238E27FC236}">
                <a16:creationId xmlns:a16="http://schemas.microsoft.com/office/drawing/2014/main" id="{0264DDDD-1C7F-0358-A078-F7E440FF599E}"/>
              </a:ext>
            </a:extLst>
          </p:cNvPr>
          <p:cNvSpPr/>
          <p:nvPr/>
        </p:nvSpPr>
        <p:spPr>
          <a:xfrm>
            <a:off x="3330955" y="5065695"/>
            <a:ext cx="6799411" cy="727114"/>
          </a:xfrm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>
                <a:solidFill>
                  <a:schemeClr val="tx2"/>
                </a:solidFill>
              </a:rPr>
              <a:t>改善時間はどちらも短縮した</a:t>
            </a:r>
          </a:p>
        </p:txBody>
      </p:sp>
    </p:spTree>
    <p:extLst>
      <p:ext uri="{BB962C8B-B14F-4D97-AF65-F5344CB8AC3E}">
        <p14:creationId xmlns:p14="http://schemas.microsoft.com/office/powerpoint/2010/main" val="205382557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1FE8FA1-3E01-9E1F-E512-CB158BBC1E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考察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FF33A97-1F95-AA5C-9770-FEDBA75181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590262"/>
            <a:ext cx="10972800" cy="4525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endParaRPr lang="en-US" altLang="ja-JP" dirty="0"/>
          </a:p>
          <a:p>
            <a:pPr marL="514350" indent="-514350">
              <a:buFont typeface="+mj-lt"/>
              <a:buAutoNum type="arabicPeriod"/>
            </a:pPr>
            <a:endParaRPr lang="en-US" altLang="ja-JP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5BE3C3-47D1-1370-A0AB-5D360FF9F982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9745134" y="6596064"/>
            <a:ext cx="1919817" cy="261937"/>
          </a:xfrm>
        </p:spPr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B7D5A3C-E2F0-CE60-63E8-41E6B8BF5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28</a:t>
            </a:fld>
            <a:endParaRPr lang="en-US" altLang="ja-JP"/>
          </a:p>
        </p:txBody>
      </p:sp>
      <p:graphicFrame>
        <p:nvGraphicFramePr>
          <p:cNvPr id="7" name="表 7">
            <a:extLst>
              <a:ext uri="{FF2B5EF4-FFF2-40B4-BE49-F238E27FC236}">
                <a16:creationId xmlns:a16="http://schemas.microsoft.com/office/drawing/2014/main" id="{4CB3FFCE-3FB3-B392-AA1D-341044D7534C}"/>
              </a:ext>
            </a:extLst>
          </p:cNvPr>
          <p:cNvGraphicFramePr>
            <a:graphicFrameLocks noGrp="1"/>
          </p:cNvGraphicFramePr>
          <p:nvPr/>
        </p:nvGraphicFramePr>
        <p:xfrm>
          <a:off x="851813" y="2062368"/>
          <a:ext cx="9959785" cy="373235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91957">
                  <a:extLst>
                    <a:ext uri="{9D8B030D-6E8A-4147-A177-3AD203B41FA5}">
                      <a16:colId xmlns:a16="http://schemas.microsoft.com/office/drawing/2014/main" val="1454541559"/>
                    </a:ext>
                  </a:extLst>
                </a:gridCol>
                <a:gridCol w="1991957">
                  <a:extLst>
                    <a:ext uri="{9D8B030D-6E8A-4147-A177-3AD203B41FA5}">
                      <a16:colId xmlns:a16="http://schemas.microsoft.com/office/drawing/2014/main" val="2027809484"/>
                    </a:ext>
                  </a:extLst>
                </a:gridCol>
                <a:gridCol w="1991957">
                  <a:extLst>
                    <a:ext uri="{9D8B030D-6E8A-4147-A177-3AD203B41FA5}">
                      <a16:colId xmlns:a16="http://schemas.microsoft.com/office/drawing/2014/main" val="3282904820"/>
                    </a:ext>
                  </a:extLst>
                </a:gridCol>
                <a:gridCol w="1991957">
                  <a:extLst>
                    <a:ext uri="{9D8B030D-6E8A-4147-A177-3AD203B41FA5}">
                      <a16:colId xmlns:a16="http://schemas.microsoft.com/office/drawing/2014/main" val="1292571471"/>
                    </a:ext>
                  </a:extLst>
                </a:gridCol>
                <a:gridCol w="1991957">
                  <a:extLst>
                    <a:ext uri="{9D8B030D-6E8A-4147-A177-3AD203B41FA5}">
                      <a16:colId xmlns:a16="http://schemas.microsoft.com/office/drawing/2014/main" val="4158150460"/>
                    </a:ext>
                  </a:extLst>
                </a:gridCol>
              </a:tblGrid>
              <a:tr h="603740"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問題</a:t>
                      </a:r>
                      <a:r>
                        <a:rPr kumimoji="1" lang="en-US" altLang="ja-JP" dirty="0"/>
                        <a:t>1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問題</a:t>
                      </a:r>
                      <a:r>
                        <a:rPr kumimoji="1" lang="en-US" altLang="ja-JP" dirty="0"/>
                        <a:t>2</a:t>
                      </a:r>
                      <a:endParaRPr kumimoji="1" lang="ja-JP" alt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8493266"/>
                  </a:ext>
                </a:extLst>
              </a:tr>
              <a:tr h="6037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システム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/>
                        <a:t>あり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/>
                        <a:t>なし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/>
                        <a:t>あり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/>
                        <a:t>なし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95407861"/>
                  </a:ext>
                </a:extLst>
              </a:tr>
              <a:tr h="6037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CC</a:t>
                      </a:r>
                      <a:endParaRPr kumimoji="1" lang="ja-JP" altLang="en-US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rgbClr val="FF0000"/>
                          </a:solidFill>
                        </a:rPr>
                        <a:t>4.5</a:t>
                      </a:r>
                      <a:endParaRPr kumimoji="1" lang="ja-JP" altLang="en-US" sz="280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chemeClr val="accent4"/>
                          </a:solidFill>
                        </a:rPr>
                        <a:t>6</a:t>
                      </a:r>
                      <a:endParaRPr kumimoji="1" lang="ja-JP" altLang="en-US" sz="2800">
                        <a:solidFill>
                          <a:schemeClr val="accent4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/>
                        <a:t>16</a:t>
                      </a:r>
                      <a:endParaRPr kumimoji="1" lang="ja-JP" altLang="en-US" sz="28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rgbClr val="FF0000"/>
                          </a:solidFill>
                        </a:rPr>
                        <a:t>7</a:t>
                      </a:r>
                      <a:endParaRPr kumimoji="1" lang="ja-JP" altLang="en-US" sz="280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64680756"/>
                  </a:ext>
                </a:extLst>
              </a:tr>
              <a:tr h="640379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LOC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chemeClr val="accent4"/>
                          </a:solidFill>
                        </a:rPr>
                        <a:t>36</a:t>
                      </a:r>
                      <a:endParaRPr kumimoji="1" lang="ja-JP" altLang="en-US" sz="2800">
                        <a:solidFill>
                          <a:schemeClr val="accent4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rgbClr val="FF0000"/>
                          </a:solidFill>
                        </a:rPr>
                        <a:t>34</a:t>
                      </a:r>
                      <a:endParaRPr kumimoji="1" lang="ja-JP" altLang="en-US" sz="280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rgbClr val="FF0000"/>
                          </a:solidFill>
                        </a:rPr>
                        <a:t>53</a:t>
                      </a:r>
                      <a:endParaRPr kumimoji="1" lang="ja-JP" altLang="en-US" sz="280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chemeClr val="accent4"/>
                          </a:solidFill>
                        </a:rPr>
                        <a:t>60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19660791"/>
                  </a:ext>
                </a:extLst>
              </a:tr>
              <a:tr h="64037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改善時間</a:t>
                      </a:r>
                      <a:r>
                        <a:rPr kumimoji="1" lang="en-US" altLang="ja-JP" dirty="0"/>
                        <a:t>(min)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rgbClr val="FF0000"/>
                          </a:solidFill>
                        </a:rPr>
                        <a:t>10</a:t>
                      </a:r>
                      <a:endParaRPr kumimoji="1" lang="ja-JP" altLang="en-US" sz="280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chemeClr val="tx2"/>
                          </a:solidFill>
                        </a:rPr>
                        <a:t>13</a:t>
                      </a:r>
                      <a:endParaRPr kumimoji="1" lang="ja-JP" altLang="en-US" sz="28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rgbClr val="FF0000"/>
                          </a:solidFill>
                        </a:rPr>
                        <a:t>13</a:t>
                      </a:r>
                      <a:endParaRPr kumimoji="1" lang="ja-JP" altLang="en-US" sz="280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chemeClr val="accent4"/>
                          </a:solidFill>
                        </a:rPr>
                        <a:t>14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05548272"/>
                  </a:ext>
                </a:extLst>
              </a:tr>
              <a:tr h="64037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改善の難易度</a:t>
                      </a:r>
                      <a:endParaRPr kumimoji="1" lang="en-US" altLang="ja-JP" dirty="0"/>
                    </a:p>
                    <a:p>
                      <a:pPr algn="ctr"/>
                      <a:r>
                        <a:rPr kumimoji="1" lang="en-US" altLang="ja-JP" dirty="0"/>
                        <a:t>(5</a:t>
                      </a:r>
                      <a:r>
                        <a:rPr kumimoji="1" lang="ja-JP" altLang="en-US"/>
                        <a:t>段階</a:t>
                      </a:r>
                      <a:r>
                        <a:rPr kumimoji="1" lang="en-US" altLang="ja-JP" dirty="0"/>
                        <a:t>)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chemeClr val="accent4"/>
                          </a:solidFill>
                        </a:rPr>
                        <a:t>2</a:t>
                      </a:r>
                      <a:endParaRPr kumimoji="1" lang="ja-JP" altLang="en-US" sz="2800">
                        <a:solidFill>
                          <a:schemeClr val="accent4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rgbClr val="FF0000"/>
                          </a:solidFill>
                        </a:rPr>
                        <a:t>1</a:t>
                      </a:r>
                      <a:endParaRPr kumimoji="1" lang="ja-JP" altLang="en-US" sz="280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rgbClr val="FF0000"/>
                          </a:solidFill>
                        </a:rPr>
                        <a:t>2</a:t>
                      </a:r>
                      <a:endParaRPr kumimoji="1" lang="ja-JP" altLang="en-US" sz="280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/>
                        <a:t>3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0671942"/>
                  </a:ext>
                </a:extLst>
              </a:tr>
            </a:tbl>
          </a:graphicData>
        </a:graphic>
      </p:graphicFrame>
      <p:sp>
        <p:nvSpPr>
          <p:cNvPr id="9" name="角丸四角形 8">
            <a:extLst>
              <a:ext uri="{FF2B5EF4-FFF2-40B4-BE49-F238E27FC236}">
                <a16:creationId xmlns:a16="http://schemas.microsoft.com/office/drawing/2014/main" id="{CC1E2D96-F11A-CF1E-36CF-40E75AB1630E}"/>
              </a:ext>
            </a:extLst>
          </p:cNvPr>
          <p:cNvSpPr/>
          <p:nvPr/>
        </p:nvSpPr>
        <p:spPr>
          <a:xfrm>
            <a:off x="3117773" y="4540624"/>
            <a:ext cx="3396678" cy="727114"/>
          </a:xfrm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>
                <a:solidFill>
                  <a:schemeClr val="tx2"/>
                </a:solidFill>
              </a:rPr>
              <a:t>難易度が上がるケース</a:t>
            </a:r>
            <a:endParaRPr kumimoji="1" lang="ja-JP" altLang="en-US">
              <a:solidFill>
                <a:schemeClr val="tx2"/>
              </a:solidFill>
            </a:endParaRPr>
          </a:p>
        </p:txBody>
      </p:sp>
      <p:sp>
        <p:nvSpPr>
          <p:cNvPr id="8" name="角丸四角形 7">
            <a:extLst>
              <a:ext uri="{FF2B5EF4-FFF2-40B4-BE49-F238E27FC236}">
                <a16:creationId xmlns:a16="http://schemas.microsoft.com/office/drawing/2014/main" id="{FFEC6A52-B270-6077-8566-89BB1E9F351C}"/>
              </a:ext>
            </a:extLst>
          </p:cNvPr>
          <p:cNvSpPr/>
          <p:nvPr/>
        </p:nvSpPr>
        <p:spPr>
          <a:xfrm>
            <a:off x="7082072" y="4540624"/>
            <a:ext cx="3396678" cy="727114"/>
          </a:xfrm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>
                <a:solidFill>
                  <a:schemeClr val="tx2"/>
                </a:solidFill>
              </a:rPr>
              <a:t>難易度がさがるケース</a:t>
            </a:r>
            <a:endParaRPr kumimoji="1" lang="ja-JP" altLang="en-US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031291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1FE8FA1-3E01-9E1F-E512-CB158BBC1E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考察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FF33A97-1F95-AA5C-9770-FEDBA75181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590262"/>
            <a:ext cx="10972800" cy="4525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endParaRPr lang="en-US" altLang="ja-JP" dirty="0"/>
          </a:p>
          <a:p>
            <a:pPr marL="514350" indent="-514350">
              <a:buFont typeface="+mj-lt"/>
              <a:buAutoNum type="arabicPeriod"/>
            </a:pPr>
            <a:endParaRPr lang="en-US" altLang="ja-JP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5BE3C3-47D1-1370-A0AB-5D360FF9F982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9745134" y="6596064"/>
            <a:ext cx="1919817" cy="261937"/>
          </a:xfrm>
        </p:spPr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B7D5A3C-E2F0-CE60-63E8-41E6B8BF5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29</a:t>
            </a:fld>
            <a:endParaRPr lang="en-US" altLang="ja-JP"/>
          </a:p>
        </p:txBody>
      </p:sp>
      <p:graphicFrame>
        <p:nvGraphicFramePr>
          <p:cNvPr id="7" name="表 7">
            <a:extLst>
              <a:ext uri="{FF2B5EF4-FFF2-40B4-BE49-F238E27FC236}">
                <a16:creationId xmlns:a16="http://schemas.microsoft.com/office/drawing/2014/main" id="{4CB3FFCE-3FB3-B392-AA1D-341044D7534C}"/>
              </a:ext>
            </a:extLst>
          </p:cNvPr>
          <p:cNvGraphicFramePr>
            <a:graphicFrameLocks noGrp="1"/>
          </p:cNvGraphicFramePr>
          <p:nvPr/>
        </p:nvGraphicFramePr>
        <p:xfrm>
          <a:off x="851813" y="2062368"/>
          <a:ext cx="9959785" cy="373235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91957">
                  <a:extLst>
                    <a:ext uri="{9D8B030D-6E8A-4147-A177-3AD203B41FA5}">
                      <a16:colId xmlns:a16="http://schemas.microsoft.com/office/drawing/2014/main" val="1454541559"/>
                    </a:ext>
                  </a:extLst>
                </a:gridCol>
                <a:gridCol w="1991957">
                  <a:extLst>
                    <a:ext uri="{9D8B030D-6E8A-4147-A177-3AD203B41FA5}">
                      <a16:colId xmlns:a16="http://schemas.microsoft.com/office/drawing/2014/main" val="2027809484"/>
                    </a:ext>
                  </a:extLst>
                </a:gridCol>
                <a:gridCol w="1991957">
                  <a:extLst>
                    <a:ext uri="{9D8B030D-6E8A-4147-A177-3AD203B41FA5}">
                      <a16:colId xmlns:a16="http://schemas.microsoft.com/office/drawing/2014/main" val="3282904820"/>
                    </a:ext>
                  </a:extLst>
                </a:gridCol>
                <a:gridCol w="1991957">
                  <a:extLst>
                    <a:ext uri="{9D8B030D-6E8A-4147-A177-3AD203B41FA5}">
                      <a16:colId xmlns:a16="http://schemas.microsoft.com/office/drawing/2014/main" val="1292571471"/>
                    </a:ext>
                  </a:extLst>
                </a:gridCol>
                <a:gridCol w="1991957">
                  <a:extLst>
                    <a:ext uri="{9D8B030D-6E8A-4147-A177-3AD203B41FA5}">
                      <a16:colId xmlns:a16="http://schemas.microsoft.com/office/drawing/2014/main" val="4158150460"/>
                    </a:ext>
                  </a:extLst>
                </a:gridCol>
              </a:tblGrid>
              <a:tr h="603740"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問題</a:t>
                      </a:r>
                      <a:r>
                        <a:rPr kumimoji="1" lang="en-US" altLang="ja-JP" dirty="0"/>
                        <a:t>1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問題</a:t>
                      </a:r>
                      <a:r>
                        <a:rPr kumimoji="1" lang="en-US" altLang="ja-JP" dirty="0"/>
                        <a:t>2</a:t>
                      </a:r>
                      <a:endParaRPr kumimoji="1" lang="ja-JP" alt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8493266"/>
                  </a:ext>
                </a:extLst>
              </a:tr>
              <a:tr h="6037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システム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/>
                        <a:t>あり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/>
                        <a:t>なし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/>
                        <a:t>あり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/>
                        <a:t>なし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95407861"/>
                  </a:ext>
                </a:extLst>
              </a:tr>
              <a:tr h="6037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CC</a:t>
                      </a:r>
                      <a:endParaRPr kumimoji="1" lang="ja-JP" altLang="en-US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rgbClr val="FF0000"/>
                          </a:solidFill>
                        </a:rPr>
                        <a:t>4.5</a:t>
                      </a:r>
                      <a:endParaRPr kumimoji="1" lang="ja-JP" altLang="en-US" sz="280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chemeClr val="accent4"/>
                          </a:solidFill>
                        </a:rPr>
                        <a:t>6</a:t>
                      </a:r>
                      <a:endParaRPr kumimoji="1" lang="ja-JP" altLang="en-US" sz="2800">
                        <a:solidFill>
                          <a:schemeClr val="accent4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/>
                        <a:t>16</a:t>
                      </a:r>
                      <a:endParaRPr kumimoji="1" lang="ja-JP" altLang="en-US" sz="28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rgbClr val="FF0000"/>
                          </a:solidFill>
                        </a:rPr>
                        <a:t>7</a:t>
                      </a:r>
                      <a:endParaRPr kumimoji="1" lang="ja-JP" altLang="en-US" sz="280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64680756"/>
                  </a:ext>
                </a:extLst>
              </a:tr>
              <a:tr h="640379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LOC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chemeClr val="accent4"/>
                          </a:solidFill>
                        </a:rPr>
                        <a:t>36</a:t>
                      </a:r>
                      <a:endParaRPr kumimoji="1" lang="ja-JP" altLang="en-US" sz="2800">
                        <a:solidFill>
                          <a:schemeClr val="accent4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rgbClr val="FF0000"/>
                          </a:solidFill>
                        </a:rPr>
                        <a:t>34</a:t>
                      </a:r>
                      <a:endParaRPr kumimoji="1" lang="ja-JP" altLang="en-US" sz="280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rgbClr val="FF0000"/>
                          </a:solidFill>
                        </a:rPr>
                        <a:t>53</a:t>
                      </a:r>
                      <a:endParaRPr kumimoji="1" lang="ja-JP" altLang="en-US" sz="280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chemeClr val="accent4"/>
                          </a:solidFill>
                        </a:rPr>
                        <a:t>60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19660791"/>
                  </a:ext>
                </a:extLst>
              </a:tr>
              <a:tr h="64037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改善時間</a:t>
                      </a:r>
                      <a:r>
                        <a:rPr kumimoji="1" lang="en-US" altLang="ja-JP" dirty="0"/>
                        <a:t>(min)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rgbClr val="FF0000"/>
                          </a:solidFill>
                        </a:rPr>
                        <a:t>10</a:t>
                      </a:r>
                      <a:endParaRPr kumimoji="1" lang="ja-JP" altLang="en-US" sz="280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chemeClr val="tx2"/>
                          </a:solidFill>
                        </a:rPr>
                        <a:t>13</a:t>
                      </a:r>
                      <a:endParaRPr kumimoji="1" lang="ja-JP" altLang="en-US" sz="280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rgbClr val="FF0000"/>
                          </a:solidFill>
                        </a:rPr>
                        <a:t>13</a:t>
                      </a:r>
                      <a:endParaRPr kumimoji="1" lang="ja-JP" altLang="en-US" sz="280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chemeClr val="accent4"/>
                          </a:solidFill>
                        </a:rPr>
                        <a:t>14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05548272"/>
                  </a:ext>
                </a:extLst>
              </a:tr>
              <a:tr h="64037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改善の難易度</a:t>
                      </a:r>
                      <a:endParaRPr kumimoji="1" lang="en-US" altLang="ja-JP" dirty="0"/>
                    </a:p>
                    <a:p>
                      <a:pPr algn="ctr"/>
                      <a:r>
                        <a:rPr kumimoji="1" lang="en-US" altLang="ja-JP" dirty="0"/>
                        <a:t>(5</a:t>
                      </a:r>
                      <a:r>
                        <a:rPr kumimoji="1" lang="ja-JP" altLang="en-US"/>
                        <a:t>段階</a:t>
                      </a:r>
                      <a:r>
                        <a:rPr kumimoji="1" lang="en-US" altLang="ja-JP" dirty="0"/>
                        <a:t>)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chemeClr val="accent4"/>
                          </a:solidFill>
                        </a:rPr>
                        <a:t>2</a:t>
                      </a:r>
                      <a:endParaRPr kumimoji="1" lang="ja-JP" altLang="en-US" sz="2800">
                        <a:solidFill>
                          <a:schemeClr val="accent4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rgbClr val="FF0000"/>
                          </a:solidFill>
                        </a:rPr>
                        <a:t>1</a:t>
                      </a:r>
                      <a:endParaRPr kumimoji="1" lang="ja-JP" altLang="en-US" sz="280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>
                          <a:solidFill>
                            <a:srgbClr val="FF0000"/>
                          </a:solidFill>
                        </a:rPr>
                        <a:t>2</a:t>
                      </a:r>
                      <a:endParaRPr kumimoji="1" lang="ja-JP" altLang="en-US" sz="280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/>
                        <a:t>3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0671942"/>
                  </a:ext>
                </a:extLst>
              </a:tr>
            </a:tbl>
          </a:graphicData>
        </a:graphic>
      </p:graphicFrame>
      <p:sp>
        <p:nvSpPr>
          <p:cNvPr id="9" name="角丸四角形 8">
            <a:extLst>
              <a:ext uri="{FF2B5EF4-FFF2-40B4-BE49-F238E27FC236}">
                <a16:creationId xmlns:a16="http://schemas.microsoft.com/office/drawing/2014/main" id="{CC1E2D96-F11A-CF1E-36CF-40E75AB1630E}"/>
              </a:ext>
            </a:extLst>
          </p:cNvPr>
          <p:cNvSpPr/>
          <p:nvPr/>
        </p:nvSpPr>
        <p:spPr>
          <a:xfrm>
            <a:off x="3117773" y="4540624"/>
            <a:ext cx="7182998" cy="727114"/>
          </a:xfrm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>
                <a:solidFill>
                  <a:schemeClr val="tx2"/>
                </a:solidFill>
              </a:rPr>
              <a:t>CC</a:t>
            </a:r>
            <a:r>
              <a:rPr kumimoji="1" lang="ja-JP" altLang="en-US">
                <a:solidFill>
                  <a:schemeClr val="tx2"/>
                </a:solidFill>
              </a:rPr>
              <a:t>とトレードオフの関係になっている</a:t>
            </a:r>
          </a:p>
        </p:txBody>
      </p:sp>
    </p:spTree>
    <p:extLst>
      <p:ext uri="{BB962C8B-B14F-4D97-AF65-F5344CB8AC3E}">
        <p14:creationId xmlns:p14="http://schemas.microsoft.com/office/powerpoint/2010/main" val="16843320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0502D63-1CB9-1540-B823-9804C712FE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研究の背景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55068DD-52BE-4B44-BDC4-9DD940B646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ja-JP" dirty="0"/>
              <a:t>IT</a:t>
            </a:r>
            <a:r>
              <a:rPr lang="ja-JP" altLang="en-US"/>
              <a:t>の発達の伴いプログラミング学習の需要が増加</a:t>
            </a:r>
            <a:endParaRPr lang="en-US" altLang="ja-JP" dirty="0"/>
          </a:p>
          <a:p>
            <a:pPr lvl="1"/>
            <a:r>
              <a:rPr lang="ja-JP" altLang="en-US"/>
              <a:t>政府も情報教育に力を入れている</a:t>
            </a: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/>
              <a:t>しかしプログラミング学習は難しい</a:t>
            </a: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/>
              <a:t>学習支援するツールを開発</a:t>
            </a:r>
            <a:endParaRPr lang="en-US" altLang="ja-JP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5C94629-19D3-3F48-9AAB-75A5EB14C0FD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9745134" y="6596064"/>
            <a:ext cx="1919817" cy="261937"/>
          </a:xfrm>
        </p:spPr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DCE8DA3-0979-C842-B129-F7F5547A4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3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29699937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1FE8FA1-3E01-9E1F-E512-CB158BBC1E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まとめと今後の課題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FF33A97-1F95-AA5C-9770-FEDBA75181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590262"/>
            <a:ext cx="10972800" cy="4525963"/>
          </a:xfrm>
        </p:spPr>
        <p:txBody>
          <a:bodyPr/>
          <a:lstStyle/>
          <a:p>
            <a:pPr marL="0" indent="0">
              <a:buNone/>
            </a:pPr>
            <a:r>
              <a:rPr lang="ja-JP" altLang="en-US" b="0" i="0">
                <a:solidFill>
                  <a:schemeClr val="tx1"/>
                </a:solidFill>
                <a:effectLst/>
                <a:latin typeface="NotoSansJP"/>
              </a:rPr>
              <a:t>まとめ</a:t>
            </a:r>
            <a:endParaRPr lang="en-US" altLang="ja-JP" dirty="0">
              <a:latin typeface="NotoSansJP"/>
            </a:endParaRPr>
          </a:p>
          <a:p>
            <a:r>
              <a:rPr lang="ja-JP" altLang="en-US" b="0" i="0">
                <a:solidFill>
                  <a:schemeClr val="tx1"/>
                </a:solidFill>
                <a:effectLst/>
                <a:latin typeface="NotoSansJP"/>
              </a:rPr>
              <a:t>プログラミング学習支援システムを構築</a:t>
            </a:r>
            <a:endParaRPr lang="en-US" altLang="ja-JP" b="0" i="0" dirty="0">
              <a:solidFill>
                <a:schemeClr val="tx1"/>
              </a:solidFill>
              <a:effectLst/>
              <a:latin typeface="NotoSansJP"/>
            </a:endParaRPr>
          </a:p>
          <a:p>
            <a:r>
              <a:rPr lang="ja-JP" altLang="en-US" b="0" i="0">
                <a:solidFill>
                  <a:schemeClr val="tx1"/>
                </a:solidFill>
                <a:effectLst/>
                <a:latin typeface="NotoSansJP"/>
              </a:rPr>
              <a:t>改善時間の短縮を確認</a:t>
            </a:r>
            <a:endParaRPr lang="en-US" altLang="ja-JP" dirty="0">
              <a:latin typeface="NotoSansJP"/>
            </a:endParaRPr>
          </a:p>
          <a:p>
            <a:endParaRPr lang="en-US" altLang="ja-JP" b="0" i="0" dirty="0">
              <a:solidFill>
                <a:schemeClr val="tx1"/>
              </a:solidFill>
              <a:effectLst/>
              <a:latin typeface="NotoSansJP"/>
            </a:endParaRPr>
          </a:p>
          <a:p>
            <a:pPr marL="0" indent="0">
              <a:buNone/>
            </a:pPr>
            <a:r>
              <a:rPr lang="ja-JP" altLang="en-US">
                <a:latin typeface="NotoSansJP"/>
              </a:rPr>
              <a:t>今後の課題</a:t>
            </a:r>
            <a:endParaRPr lang="en-US" altLang="ja-JP" dirty="0">
              <a:latin typeface="NotoSansJP"/>
            </a:endParaRPr>
          </a:p>
          <a:p>
            <a:r>
              <a:rPr lang="en-US" altLang="ja-JP" dirty="0">
                <a:latin typeface="NotoSansJP"/>
              </a:rPr>
              <a:t>CC</a:t>
            </a:r>
            <a:r>
              <a:rPr lang="ja-JP" altLang="en-US">
                <a:latin typeface="NotoSansJP"/>
              </a:rPr>
              <a:t>，</a:t>
            </a:r>
            <a:r>
              <a:rPr lang="ja-JP" altLang="en-US" b="0" i="0">
                <a:solidFill>
                  <a:schemeClr val="tx1"/>
                </a:solidFill>
                <a:effectLst/>
                <a:latin typeface="NotoSansJP"/>
              </a:rPr>
              <a:t>改善の難易度を共に小さく</a:t>
            </a:r>
            <a:endParaRPr lang="en-US" altLang="ja-JP" b="0" i="0" dirty="0">
              <a:solidFill>
                <a:schemeClr val="tx1"/>
              </a:solidFill>
              <a:effectLst/>
              <a:latin typeface="NotoSansJP"/>
            </a:endParaRPr>
          </a:p>
          <a:p>
            <a:r>
              <a:rPr lang="ja-JP" altLang="en-US">
                <a:latin typeface="NotoSansJP"/>
              </a:rPr>
              <a:t>構造以外の類似度を使う</a:t>
            </a:r>
            <a:endParaRPr lang="en-US" altLang="ja-JP" b="0" i="0" dirty="0">
              <a:solidFill>
                <a:schemeClr val="tx1"/>
              </a:solidFill>
              <a:effectLst/>
              <a:latin typeface="NotoSansJP"/>
            </a:endParaRP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5BE3C3-47D1-1370-A0AB-5D360FF9F982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9745134" y="6596064"/>
            <a:ext cx="1919817" cy="261937"/>
          </a:xfrm>
        </p:spPr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B7D5A3C-E2F0-CE60-63E8-41E6B8BF5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30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06108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37AD273-36A8-13B0-6EE3-845D4F8AD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学習の手順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B9492F0-CC87-45D5-88E7-73BC390A6B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ja-JP" altLang="en-US"/>
              <a:t>以下のサイクルが重要</a:t>
            </a:r>
            <a:r>
              <a:rPr lang="en-US" altLang="ja-JP" dirty="0"/>
              <a:t>[1]</a:t>
            </a:r>
          </a:p>
          <a:p>
            <a:endParaRPr kumimoji="1" lang="ja-JP" altLang="en-US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E1F261C-DC60-3C6F-942F-C72753DE390D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9745134" y="6596064"/>
            <a:ext cx="1919817" cy="261937"/>
          </a:xfrm>
        </p:spPr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5E5F366-E40F-AA47-C4F5-9EEE8B9E0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4</a:t>
            </a:fld>
            <a:endParaRPr lang="en-US" altLang="ja-JP"/>
          </a:p>
        </p:txBody>
      </p: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852641E2-BFE8-9724-3EA4-02A49BF08CE4}"/>
              </a:ext>
            </a:extLst>
          </p:cNvPr>
          <p:cNvGrpSpPr/>
          <p:nvPr/>
        </p:nvGrpSpPr>
        <p:grpSpPr>
          <a:xfrm>
            <a:off x="2801471" y="2587103"/>
            <a:ext cx="6589058" cy="2670696"/>
            <a:chOff x="2994212" y="2497639"/>
            <a:chExt cx="6589058" cy="2670696"/>
          </a:xfrm>
        </p:grpSpPr>
        <p:sp>
          <p:nvSpPr>
            <p:cNvPr id="6" name="円/楕円 5">
              <a:extLst>
                <a:ext uri="{FF2B5EF4-FFF2-40B4-BE49-F238E27FC236}">
                  <a16:creationId xmlns:a16="http://schemas.microsoft.com/office/drawing/2014/main" id="{7AAE4C8C-A659-C873-DBE8-237641E3B5AC}"/>
                </a:ext>
              </a:extLst>
            </p:cNvPr>
            <p:cNvSpPr/>
            <p:nvPr/>
          </p:nvSpPr>
          <p:spPr>
            <a:xfrm>
              <a:off x="4970930" y="2497639"/>
              <a:ext cx="2635623" cy="842683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3200" dirty="0">
                  <a:solidFill>
                    <a:schemeClr val="tx2"/>
                  </a:solidFill>
                </a:rPr>
                <a:t>Input</a:t>
              </a:r>
              <a:endParaRPr kumimoji="1" lang="ja-JP" altLang="en-US" sz="3200">
                <a:solidFill>
                  <a:schemeClr val="tx2"/>
                </a:solidFill>
              </a:endParaRPr>
            </a:p>
          </p:txBody>
        </p:sp>
        <p:sp>
          <p:nvSpPr>
            <p:cNvPr id="7" name="円/楕円 6">
              <a:extLst>
                <a:ext uri="{FF2B5EF4-FFF2-40B4-BE49-F238E27FC236}">
                  <a16:creationId xmlns:a16="http://schemas.microsoft.com/office/drawing/2014/main" id="{EE896096-326C-D8AB-229F-01CE7774654B}"/>
                </a:ext>
              </a:extLst>
            </p:cNvPr>
            <p:cNvSpPr/>
            <p:nvPr/>
          </p:nvSpPr>
          <p:spPr>
            <a:xfrm>
              <a:off x="6947647" y="4311901"/>
              <a:ext cx="2635623" cy="842683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3200" dirty="0">
                  <a:solidFill>
                    <a:schemeClr val="tx2"/>
                  </a:solidFill>
                </a:rPr>
                <a:t>Review</a:t>
              </a:r>
              <a:endParaRPr kumimoji="1" lang="ja-JP" altLang="en-US" sz="3200">
                <a:solidFill>
                  <a:schemeClr val="tx2"/>
                </a:solidFill>
              </a:endParaRPr>
            </a:p>
          </p:txBody>
        </p:sp>
        <p:sp>
          <p:nvSpPr>
            <p:cNvPr id="8" name="円/楕円 7">
              <a:extLst>
                <a:ext uri="{FF2B5EF4-FFF2-40B4-BE49-F238E27FC236}">
                  <a16:creationId xmlns:a16="http://schemas.microsoft.com/office/drawing/2014/main" id="{A9ECB81D-DD3D-BE14-788A-96436FFD8A94}"/>
                </a:ext>
              </a:extLst>
            </p:cNvPr>
            <p:cNvSpPr/>
            <p:nvPr/>
          </p:nvSpPr>
          <p:spPr>
            <a:xfrm>
              <a:off x="2994212" y="4325652"/>
              <a:ext cx="2635623" cy="842683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sz="3200" dirty="0">
                  <a:solidFill>
                    <a:schemeClr val="tx2"/>
                  </a:solidFill>
                </a:rPr>
                <a:t>Output</a:t>
              </a:r>
              <a:endParaRPr kumimoji="1" lang="ja-JP" altLang="en-US" sz="3200">
                <a:solidFill>
                  <a:schemeClr val="tx2"/>
                </a:solidFill>
              </a:endParaRPr>
            </a:p>
          </p:txBody>
        </p:sp>
        <p:cxnSp>
          <p:nvCxnSpPr>
            <p:cNvPr id="11" name="直線矢印コネクタ 10">
              <a:extLst>
                <a:ext uri="{FF2B5EF4-FFF2-40B4-BE49-F238E27FC236}">
                  <a16:creationId xmlns:a16="http://schemas.microsoft.com/office/drawing/2014/main" id="{F1F5660E-9B68-FE7D-2F80-42B9E2D43745}"/>
                </a:ext>
              </a:extLst>
            </p:cNvPr>
            <p:cNvCxnSpPr>
              <a:cxnSpLocks/>
              <a:stCxn id="6" idx="3"/>
              <a:endCxn id="8" idx="0"/>
            </p:cNvCxnSpPr>
            <p:nvPr/>
          </p:nvCxnSpPr>
          <p:spPr>
            <a:xfrm flipH="1">
              <a:off x="4312024" y="3216914"/>
              <a:ext cx="1044884" cy="1108738"/>
            </a:xfrm>
            <a:prstGeom prst="straightConnector1">
              <a:avLst/>
            </a:prstGeom>
            <a:ln w="1016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線矢印コネクタ 17">
              <a:extLst>
                <a:ext uri="{FF2B5EF4-FFF2-40B4-BE49-F238E27FC236}">
                  <a16:creationId xmlns:a16="http://schemas.microsoft.com/office/drawing/2014/main" id="{DB89FC9F-31D5-84E1-0540-98163025D1BB}"/>
                </a:ext>
              </a:extLst>
            </p:cNvPr>
            <p:cNvCxnSpPr>
              <a:cxnSpLocks/>
              <a:stCxn id="8" idx="6"/>
              <a:endCxn id="7" idx="2"/>
            </p:cNvCxnSpPr>
            <p:nvPr/>
          </p:nvCxnSpPr>
          <p:spPr>
            <a:xfrm flipV="1">
              <a:off x="5629835" y="4733243"/>
              <a:ext cx="1317812" cy="13751"/>
            </a:xfrm>
            <a:prstGeom prst="straightConnector1">
              <a:avLst/>
            </a:prstGeom>
            <a:ln w="1016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矢印コネクタ 21">
              <a:extLst>
                <a:ext uri="{FF2B5EF4-FFF2-40B4-BE49-F238E27FC236}">
                  <a16:creationId xmlns:a16="http://schemas.microsoft.com/office/drawing/2014/main" id="{EC816FE9-B6E5-3378-3548-6750CB02501C}"/>
                </a:ext>
              </a:extLst>
            </p:cNvPr>
            <p:cNvCxnSpPr>
              <a:cxnSpLocks/>
              <a:stCxn id="7" idx="0"/>
              <a:endCxn id="6" idx="5"/>
            </p:cNvCxnSpPr>
            <p:nvPr/>
          </p:nvCxnSpPr>
          <p:spPr>
            <a:xfrm flipH="1" flipV="1">
              <a:off x="7220575" y="3216914"/>
              <a:ext cx="1044884" cy="1094987"/>
            </a:xfrm>
            <a:prstGeom prst="straightConnector1">
              <a:avLst/>
            </a:prstGeom>
            <a:ln w="1016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テキスト ボックス 4">
            <a:extLst>
              <a:ext uri="{FF2B5EF4-FFF2-40B4-BE49-F238E27FC236}">
                <a16:creationId xmlns:a16="http://schemas.microsoft.com/office/drawing/2014/main" id="{1E5FD92B-CF57-604E-AD7C-8E76417CB86B}"/>
              </a:ext>
            </a:extLst>
          </p:cNvPr>
          <p:cNvSpPr txBox="1">
            <a:spLocks/>
          </p:cNvSpPr>
          <p:nvPr/>
        </p:nvSpPr>
        <p:spPr bwMode="auto">
          <a:xfrm>
            <a:off x="2188633" y="6400158"/>
            <a:ext cx="7901518" cy="253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sz="1400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9pPr>
          </a:lstStyle>
          <a:p>
            <a:r>
              <a:rPr lang="ja-JP" altLang="en-US" sz="900"/>
              <a:t> </a:t>
            </a:r>
            <a:r>
              <a:rPr lang="en-US" altLang="ja-JP" sz="900" dirty="0"/>
              <a:t>[1]</a:t>
            </a:r>
            <a:r>
              <a:rPr lang="ja-JP" altLang="en-US" sz="900"/>
              <a:t> 中原</a:t>
            </a:r>
            <a:r>
              <a:rPr lang="en-US" altLang="ja-JP" sz="900" dirty="0"/>
              <a:t> </a:t>
            </a:r>
            <a:r>
              <a:rPr lang="ja-JP" altLang="en-US" sz="900"/>
              <a:t>淳</a:t>
            </a:r>
            <a:r>
              <a:rPr lang="en-US" altLang="ja-JP" sz="900" dirty="0"/>
              <a:t>: "</a:t>
            </a:r>
            <a:r>
              <a:rPr lang="ja-JP" altLang="en-US" sz="105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経験学習の理論的系譜と研究動向</a:t>
            </a:r>
            <a:r>
              <a:rPr lang="en-US" altLang="ja-JP" sz="900" dirty="0"/>
              <a:t>”,</a:t>
            </a:r>
            <a:r>
              <a:rPr lang="ja-JP" altLang="en-US" sz="900"/>
              <a:t>日本労働研究雑誌 </a:t>
            </a:r>
            <a:r>
              <a:rPr lang="en-US" altLang="ja-JP" sz="900" dirty="0"/>
              <a:t>55 (10), 4-14, 2013-10</a:t>
            </a:r>
            <a:endParaRPr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1745575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CF287B-BEEF-405B-B629-D1BEC10095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Review</a:t>
            </a:r>
            <a:r>
              <a:rPr lang="ja-JP" altLang="en-US"/>
              <a:t>の難しさ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6061E43-4B34-BACD-3AC8-1438B5B91A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/>
              <a:t>自力で</a:t>
            </a:r>
            <a:r>
              <a:rPr lang="en-US" altLang="ja-JP" dirty="0"/>
              <a:t>Review</a:t>
            </a:r>
            <a:r>
              <a:rPr lang="ja-JP" altLang="en-US"/>
              <a:t>することは難しい</a:t>
            </a:r>
            <a:endParaRPr lang="en-US" altLang="ja-JP" dirty="0"/>
          </a:p>
          <a:p>
            <a:pPr lvl="1"/>
            <a:r>
              <a:rPr lang="ja-JP" altLang="en-US"/>
              <a:t>知識，経験不足により改善箇所が分からない</a:t>
            </a:r>
            <a:endParaRPr lang="en-US" altLang="ja-JP" dirty="0"/>
          </a:p>
          <a:p>
            <a:pPr lvl="1"/>
            <a:endParaRPr lang="en-US" altLang="ja-JP" dirty="0"/>
          </a:p>
          <a:p>
            <a:r>
              <a:rPr lang="ja-JP" altLang="en-US"/>
              <a:t>ソースコードの改善先が一つとは限らない</a:t>
            </a:r>
            <a:endParaRPr lang="en-US" altLang="ja-JP" dirty="0"/>
          </a:p>
          <a:p>
            <a:pPr lvl="1"/>
            <a:r>
              <a:rPr lang="ja-JP" altLang="en-US"/>
              <a:t>同じ課題でも複数の解法がある</a:t>
            </a:r>
            <a:endParaRPr lang="en-US" altLang="ja-JP" dirty="0"/>
          </a:p>
          <a:p>
            <a:pPr lvl="1"/>
            <a:endParaRPr lang="en-US" altLang="ja-JP" dirty="0"/>
          </a:p>
          <a:p>
            <a:r>
              <a:rPr lang="ja-JP" altLang="en-US"/>
              <a:t>ソースコードだけではプロセスが伝わらない</a:t>
            </a:r>
            <a:endParaRPr lang="en-US" altLang="ja-JP" dirty="0"/>
          </a:p>
          <a:p>
            <a:pPr lvl="1"/>
            <a:r>
              <a:rPr lang="ja-JP" altLang="en-US"/>
              <a:t>改善する理由が必要</a:t>
            </a:r>
            <a:endParaRPr lang="en-US" altLang="ja-JP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7961178-AB81-D253-7196-95988E3DDFC9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9745134" y="6596064"/>
            <a:ext cx="1919817" cy="261937"/>
          </a:xfrm>
        </p:spPr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6A1F2C9-ECEA-99B4-8BC9-A77D65C53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5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674482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0502D63-1CB9-1540-B823-9804C712FE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研究の目的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55068DD-52BE-4B44-BDC4-9DD940B646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ja-JP" altLang="en-US" sz="3600">
                <a:solidFill>
                  <a:srgbClr val="FF0000"/>
                </a:solidFill>
              </a:rPr>
              <a:t>入力コードに応じた模範解答を提示する</a:t>
            </a:r>
            <a:endParaRPr lang="en-US" altLang="ja-JP" sz="3600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ja-JP" altLang="en-US" sz="3600">
                <a:solidFill>
                  <a:srgbClr val="FF0000"/>
                </a:solidFill>
              </a:rPr>
              <a:t>プログラミング学習支援システムの構築</a:t>
            </a:r>
            <a:endParaRPr lang="en-US" altLang="ja-JP" sz="3600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/>
              <a:t>システム</a:t>
            </a:r>
            <a:r>
              <a:rPr lang="ja-JP" altLang="en-US" dirty="0"/>
              <a:t>は以下の機能を持つ</a:t>
            </a:r>
            <a:endParaRPr lang="en-US" altLang="ja-JP" dirty="0"/>
          </a:p>
          <a:p>
            <a:pPr marL="571500" indent="-514350">
              <a:buFont typeface="+mj-lt"/>
              <a:buAutoNum type="arabicPeriod"/>
            </a:pPr>
            <a:r>
              <a:rPr lang="ja-JP" altLang="en-US"/>
              <a:t>入力コードに応じた模範解答を推薦</a:t>
            </a:r>
            <a:endParaRPr lang="en-US" altLang="ja-JP" dirty="0"/>
          </a:p>
          <a:p>
            <a:pPr marL="571500" indent="-514350">
              <a:buFont typeface="+mj-lt"/>
              <a:buAutoNum type="arabicPeriod"/>
            </a:pPr>
            <a:endParaRPr lang="en-US" altLang="ja-JP" dirty="0"/>
          </a:p>
          <a:p>
            <a:pPr marL="514350" indent="-514350">
              <a:buFont typeface="+mj-lt"/>
              <a:buAutoNum type="arabicPeriod"/>
            </a:pPr>
            <a:r>
              <a:rPr lang="ja-JP" altLang="en-US"/>
              <a:t>入力コードと模範解答の要約を提示</a:t>
            </a:r>
            <a:endParaRPr lang="en-US" altLang="ja-JP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5C94629-19D3-3F48-9AAB-75A5EB14C0FD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9745134" y="6596064"/>
            <a:ext cx="1919817" cy="261937"/>
          </a:xfrm>
        </p:spPr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DCE8DA3-0979-C842-B129-F7F5547A4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6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102559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81D69B2-5E36-AB85-0C04-A5D9B63E54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システム構成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7204479-8D5A-BB01-33D1-1157C2A206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kumimoji="1" lang="ja-JP" altLang="en-US" b="1"/>
              <a:t>事前準備</a:t>
            </a:r>
            <a:r>
              <a:rPr lang="ja-JP" altLang="en-US" b="1"/>
              <a:t>　</a:t>
            </a:r>
            <a:r>
              <a:rPr lang="ja-JP" altLang="en-US"/>
              <a:t>問題，問題の模範解答</a:t>
            </a:r>
            <a:r>
              <a:rPr kumimoji="1" lang="ja-JP" altLang="en-US"/>
              <a:t>群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b="1"/>
              <a:t>入力　</a:t>
            </a:r>
            <a:r>
              <a:rPr kumimoji="1" lang="ja-JP" altLang="en-US"/>
              <a:t>自身の解答コード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b="1"/>
              <a:t>出力　</a:t>
            </a:r>
            <a:r>
              <a:rPr lang="ja-JP" altLang="en-US"/>
              <a:t>模範解答，入力と模範解答の要約</a:t>
            </a:r>
            <a:endParaRPr lang="en-US" altLang="ja-JP" dirty="0"/>
          </a:p>
          <a:p>
            <a:pPr marL="0" indent="0">
              <a:buNone/>
            </a:pPr>
            <a:endParaRPr lang="en-US" altLang="ja-JP" sz="2400" dirty="0"/>
          </a:p>
          <a:p>
            <a:pPr marL="0" indent="0">
              <a:buNone/>
            </a:pPr>
            <a:r>
              <a:rPr lang="ja-JP" altLang="en-US"/>
              <a:t>システムの主な要素</a:t>
            </a:r>
            <a:endParaRPr lang="en-US" altLang="ja-JP" dirty="0"/>
          </a:p>
          <a:p>
            <a:pPr marL="514350" indent="-514350">
              <a:buFont typeface="+mj-lt"/>
              <a:buAutoNum type="arabicPeriod"/>
            </a:pPr>
            <a:r>
              <a:rPr lang="ja-JP" altLang="en-US"/>
              <a:t>入力コードの評価</a:t>
            </a:r>
            <a:endParaRPr lang="en-US" altLang="ja-JP" dirty="0"/>
          </a:p>
          <a:p>
            <a:pPr marL="514350" indent="-514350">
              <a:buFont typeface="+mj-lt"/>
              <a:buAutoNum type="arabicPeriod"/>
            </a:pPr>
            <a:r>
              <a:rPr lang="ja-JP" altLang="en-US"/>
              <a:t>模範解答の選定</a:t>
            </a:r>
            <a:endParaRPr lang="en-US" altLang="ja-JP" dirty="0"/>
          </a:p>
          <a:p>
            <a:pPr marL="514350" indent="-514350">
              <a:buFont typeface="+mj-lt"/>
              <a:buAutoNum type="arabicPeriod"/>
            </a:pPr>
            <a:r>
              <a:rPr lang="ja-JP" altLang="en-US"/>
              <a:t>入力と模範解答の要約</a:t>
            </a: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8B9E450-EE02-E189-E3A4-2259831447C8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9745134" y="6596064"/>
            <a:ext cx="1919817" cy="261937"/>
          </a:xfrm>
        </p:spPr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62663D2-5763-2CFB-9456-09F138F31A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7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545371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92D104E-635B-8B68-6F8E-18387CC86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システム構成</a:t>
            </a:r>
            <a:endParaRPr kumimoji="1" lang="ja-JP" altLang="en-US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186B5A-0888-E059-C771-AAAA2B104D07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9745134" y="6596064"/>
            <a:ext cx="1919817" cy="261937"/>
          </a:xfrm>
        </p:spPr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9D7EC5D-E8C5-0BC1-7001-093B59FEE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8</a:t>
            </a:fld>
            <a:endParaRPr lang="en-US" altLang="ja-JP"/>
          </a:p>
        </p:txBody>
      </p:sp>
      <p:sp>
        <p:nvSpPr>
          <p:cNvPr id="6" name="フローチャート: 処理 5">
            <a:extLst>
              <a:ext uri="{FF2B5EF4-FFF2-40B4-BE49-F238E27FC236}">
                <a16:creationId xmlns:a16="http://schemas.microsoft.com/office/drawing/2014/main" id="{6BD3901F-5D5E-9B04-77A9-98D70EA6F692}"/>
              </a:ext>
            </a:extLst>
          </p:cNvPr>
          <p:cNvSpPr/>
          <p:nvPr/>
        </p:nvSpPr>
        <p:spPr>
          <a:xfrm>
            <a:off x="4610483" y="3370066"/>
            <a:ext cx="2829199" cy="1272210"/>
          </a:xfrm>
          <a:prstGeom prst="flowChartProcess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/>
              <a:t>類似コード探索</a:t>
            </a:r>
            <a:endParaRPr kumimoji="1" lang="ja-JP" altLang="en-US" dirty="0"/>
          </a:p>
        </p:txBody>
      </p:sp>
      <p:sp>
        <p:nvSpPr>
          <p:cNvPr id="7" name="フローチャート: 処理 6">
            <a:extLst>
              <a:ext uri="{FF2B5EF4-FFF2-40B4-BE49-F238E27FC236}">
                <a16:creationId xmlns:a16="http://schemas.microsoft.com/office/drawing/2014/main" id="{CEFFEBF7-D1E1-A91A-7A62-ABEB410C00CF}"/>
              </a:ext>
            </a:extLst>
          </p:cNvPr>
          <p:cNvSpPr/>
          <p:nvPr/>
        </p:nvSpPr>
        <p:spPr>
          <a:xfrm>
            <a:off x="8870167" y="3120532"/>
            <a:ext cx="2411735" cy="1521744"/>
          </a:xfrm>
          <a:prstGeom prst="flowChartProcess">
            <a:avLst/>
          </a:prstGeom>
          <a:ln>
            <a:solidFill>
              <a:schemeClr val="tx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>
                <a:solidFill>
                  <a:schemeClr val="tx1"/>
                </a:solidFill>
              </a:rPr>
              <a:t>入力コードと</a:t>
            </a:r>
            <a:endParaRPr lang="en-US" altLang="ja-JP" dirty="0">
              <a:solidFill>
                <a:schemeClr val="tx1"/>
              </a:solidFill>
            </a:endParaRPr>
          </a:p>
          <a:p>
            <a:pPr algn="ctr"/>
            <a:r>
              <a:rPr lang="ja-JP" altLang="en-US">
                <a:solidFill>
                  <a:schemeClr val="tx1"/>
                </a:solidFill>
              </a:rPr>
              <a:t>模範解答の要約</a:t>
            </a:r>
            <a:endParaRPr lang="en-US" altLang="ja-JP" dirty="0">
              <a:solidFill>
                <a:schemeClr val="tx1"/>
              </a:solidFill>
            </a:endParaRPr>
          </a:p>
        </p:txBody>
      </p:sp>
      <p:cxnSp>
        <p:nvCxnSpPr>
          <p:cNvPr id="8" name="直線矢印コネクタ 7">
            <a:extLst>
              <a:ext uri="{FF2B5EF4-FFF2-40B4-BE49-F238E27FC236}">
                <a16:creationId xmlns:a16="http://schemas.microsoft.com/office/drawing/2014/main" id="{106BA962-64FC-1BD5-0551-D533F2CD75C3}"/>
              </a:ext>
            </a:extLst>
          </p:cNvPr>
          <p:cNvCxnSpPr>
            <a:cxnSpLocks/>
            <a:stCxn id="35" idx="2"/>
            <a:endCxn id="14" idx="0"/>
          </p:cNvCxnSpPr>
          <p:nvPr/>
        </p:nvCxnSpPr>
        <p:spPr>
          <a:xfrm>
            <a:off x="2044332" y="2581680"/>
            <a:ext cx="0" cy="778335"/>
          </a:xfrm>
          <a:prstGeom prst="straightConnector1">
            <a:avLst/>
          </a:prstGeom>
          <a:ln w="47625">
            <a:solidFill>
              <a:schemeClr val="tx2">
                <a:lumMod val="85000"/>
                <a:lumOff val="1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矢印コネクタ 8">
            <a:extLst>
              <a:ext uri="{FF2B5EF4-FFF2-40B4-BE49-F238E27FC236}">
                <a16:creationId xmlns:a16="http://schemas.microsoft.com/office/drawing/2014/main" id="{DF2E3B99-9AB5-ABD9-0191-7A197031567B}"/>
              </a:ext>
            </a:extLst>
          </p:cNvPr>
          <p:cNvCxnSpPr>
            <a:cxnSpLocks/>
            <a:stCxn id="14" idx="3"/>
          </p:cNvCxnSpPr>
          <p:nvPr/>
        </p:nvCxnSpPr>
        <p:spPr>
          <a:xfrm flipV="1">
            <a:off x="2962780" y="3861161"/>
            <a:ext cx="1647703" cy="1"/>
          </a:xfrm>
          <a:prstGeom prst="straightConnector1">
            <a:avLst/>
          </a:prstGeom>
          <a:ln w="4762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矢印コネクタ 9">
            <a:extLst>
              <a:ext uri="{FF2B5EF4-FFF2-40B4-BE49-F238E27FC236}">
                <a16:creationId xmlns:a16="http://schemas.microsoft.com/office/drawing/2014/main" id="{30DCC5EE-E6D5-0DA6-618C-BC90BBC00C12}"/>
              </a:ext>
            </a:extLst>
          </p:cNvPr>
          <p:cNvCxnSpPr>
            <a:cxnSpLocks/>
            <a:endCxn id="7" idx="1"/>
          </p:cNvCxnSpPr>
          <p:nvPr/>
        </p:nvCxnSpPr>
        <p:spPr>
          <a:xfrm>
            <a:off x="7439682" y="3880982"/>
            <a:ext cx="1430485" cy="422"/>
          </a:xfrm>
          <a:prstGeom prst="straightConnector1">
            <a:avLst/>
          </a:prstGeom>
          <a:ln w="476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矢印コネクタ 10">
            <a:extLst>
              <a:ext uri="{FF2B5EF4-FFF2-40B4-BE49-F238E27FC236}">
                <a16:creationId xmlns:a16="http://schemas.microsoft.com/office/drawing/2014/main" id="{CF36D6FF-EF31-C682-1E5E-AC50EA65FCBC}"/>
              </a:ext>
            </a:extLst>
          </p:cNvPr>
          <p:cNvCxnSpPr>
            <a:cxnSpLocks/>
            <a:stCxn id="24" idx="2"/>
            <a:endCxn id="6" idx="0"/>
          </p:cNvCxnSpPr>
          <p:nvPr/>
        </p:nvCxnSpPr>
        <p:spPr>
          <a:xfrm>
            <a:off x="6009538" y="3041445"/>
            <a:ext cx="15545" cy="328621"/>
          </a:xfrm>
          <a:prstGeom prst="straightConnector1">
            <a:avLst/>
          </a:prstGeom>
          <a:ln w="47625">
            <a:solidFill>
              <a:schemeClr val="tx2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矢印コネクタ 11">
            <a:extLst>
              <a:ext uri="{FF2B5EF4-FFF2-40B4-BE49-F238E27FC236}">
                <a16:creationId xmlns:a16="http://schemas.microsoft.com/office/drawing/2014/main" id="{5700CC11-E940-5942-C25C-1CDBFFC525BD}"/>
              </a:ext>
            </a:extLst>
          </p:cNvPr>
          <p:cNvCxnSpPr>
            <a:cxnSpLocks/>
            <a:stCxn id="7" idx="2"/>
          </p:cNvCxnSpPr>
          <p:nvPr/>
        </p:nvCxnSpPr>
        <p:spPr>
          <a:xfrm flipH="1">
            <a:off x="10076034" y="4642276"/>
            <a:ext cx="1" cy="885374"/>
          </a:xfrm>
          <a:prstGeom prst="straightConnector1">
            <a:avLst/>
          </a:prstGeom>
          <a:ln w="476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234CDA5D-C185-B3E0-5BF7-4D9573DA2E0A}"/>
              </a:ext>
            </a:extLst>
          </p:cNvPr>
          <p:cNvSpPr/>
          <p:nvPr/>
        </p:nvSpPr>
        <p:spPr>
          <a:xfrm>
            <a:off x="1125884" y="3360015"/>
            <a:ext cx="1836896" cy="1002293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/>
              <a:t>コードの</a:t>
            </a:r>
            <a:endParaRPr lang="en-US" altLang="ja-JP" dirty="0"/>
          </a:p>
          <a:p>
            <a:pPr algn="ctr"/>
            <a:r>
              <a:rPr lang="ja-JP" altLang="en-US"/>
              <a:t>評価</a:t>
            </a:r>
            <a:endParaRPr lang="en-US" altLang="ja-JP" dirty="0"/>
          </a:p>
        </p:txBody>
      </p:sp>
      <p:sp>
        <p:nvSpPr>
          <p:cNvPr id="15" name="フローチャート: 書類 14">
            <a:extLst>
              <a:ext uri="{FF2B5EF4-FFF2-40B4-BE49-F238E27FC236}">
                <a16:creationId xmlns:a16="http://schemas.microsoft.com/office/drawing/2014/main" id="{1348BDF3-AF40-C44B-51DB-6230765CE6BA}"/>
              </a:ext>
            </a:extLst>
          </p:cNvPr>
          <p:cNvSpPr/>
          <p:nvPr/>
        </p:nvSpPr>
        <p:spPr>
          <a:xfrm>
            <a:off x="3284071" y="3998756"/>
            <a:ext cx="1028216" cy="934837"/>
          </a:xfrm>
          <a:prstGeom prst="flowChartDocumen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800" dirty="0"/>
              <a:t>入力コード</a:t>
            </a:r>
          </a:p>
        </p:txBody>
      </p:sp>
      <p:sp>
        <p:nvSpPr>
          <p:cNvPr id="16" name="フローチャート: 書類 15">
            <a:extLst>
              <a:ext uri="{FF2B5EF4-FFF2-40B4-BE49-F238E27FC236}">
                <a16:creationId xmlns:a16="http://schemas.microsoft.com/office/drawing/2014/main" id="{FCE7524E-84E3-F21A-F0B5-0D23B5C7B6C3}"/>
              </a:ext>
            </a:extLst>
          </p:cNvPr>
          <p:cNvSpPr/>
          <p:nvPr/>
        </p:nvSpPr>
        <p:spPr>
          <a:xfrm>
            <a:off x="7636306" y="4037321"/>
            <a:ext cx="1028216" cy="934837"/>
          </a:xfrm>
          <a:prstGeom prst="flowChartDocumen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800" dirty="0"/>
              <a:t>入力コード</a:t>
            </a:r>
          </a:p>
        </p:txBody>
      </p:sp>
      <p:sp>
        <p:nvSpPr>
          <p:cNvPr id="17" name="フローチャート: 書類 16">
            <a:extLst>
              <a:ext uri="{FF2B5EF4-FFF2-40B4-BE49-F238E27FC236}">
                <a16:creationId xmlns:a16="http://schemas.microsoft.com/office/drawing/2014/main" id="{F26B969F-7CF6-0BA8-2F20-732901252137}"/>
              </a:ext>
            </a:extLst>
          </p:cNvPr>
          <p:cNvSpPr/>
          <p:nvPr/>
        </p:nvSpPr>
        <p:spPr>
          <a:xfrm>
            <a:off x="7561141" y="2752736"/>
            <a:ext cx="1028216" cy="934837"/>
          </a:xfrm>
          <a:prstGeom prst="flowChartDocumen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800"/>
              <a:t>模範</a:t>
            </a:r>
            <a:endParaRPr kumimoji="1" lang="en-US" altLang="ja-JP" sz="1800" dirty="0"/>
          </a:p>
          <a:p>
            <a:pPr algn="ctr"/>
            <a:r>
              <a:rPr kumimoji="1" lang="ja-JP" altLang="en-US" sz="1800"/>
              <a:t>解答</a:t>
            </a:r>
            <a:endParaRPr kumimoji="1" lang="ja-JP" altLang="en-US" sz="1800" dirty="0"/>
          </a:p>
        </p:txBody>
      </p:sp>
      <p:sp>
        <p:nvSpPr>
          <p:cNvPr id="18" name="フローチャート: データ 17">
            <a:extLst>
              <a:ext uri="{FF2B5EF4-FFF2-40B4-BE49-F238E27FC236}">
                <a16:creationId xmlns:a16="http://schemas.microsoft.com/office/drawing/2014/main" id="{A69D7A6E-5077-C21F-85AD-C2758624E335}"/>
              </a:ext>
            </a:extLst>
          </p:cNvPr>
          <p:cNvSpPr/>
          <p:nvPr/>
        </p:nvSpPr>
        <p:spPr>
          <a:xfrm>
            <a:off x="8517716" y="5598428"/>
            <a:ext cx="1558318" cy="612648"/>
          </a:xfrm>
          <a:prstGeom prst="flowChartInputOutpu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800"/>
              <a:t>要約</a:t>
            </a:r>
            <a:endParaRPr kumimoji="1" lang="en-US" altLang="ja-JP" sz="1800" dirty="0"/>
          </a:p>
          <a:p>
            <a:pPr algn="ctr"/>
            <a:r>
              <a:rPr kumimoji="1" lang="ja-JP" altLang="en-US" sz="1800"/>
              <a:t>情報</a:t>
            </a:r>
            <a:endParaRPr kumimoji="1" lang="en-US" altLang="ja-JP" sz="1800" dirty="0"/>
          </a:p>
        </p:txBody>
      </p:sp>
      <p:cxnSp>
        <p:nvCxnSpPr>
          <p:cNvPr id="19" name="直線矢印コネクタ 18">
            <a:extLst>
              <a:ext uri="{FF2B5EF4-FFF2-40B4-BE49-F238E27FC236}">
                <a16:creationId xmlns:a16="http://schemas.microsoft.com/office/drawing/2014/main" id="{81671E41-3A84-DFDC-1872-B35A3FF2DF0C}"/>
              </a:ext>
            </a:extLst>
          </p:cNvPr>
          <p:cNvCxnSpPr>
            <a:cxnSpLocks/>
            <a:stCxn id="14" idx="2"/>
            <a:endCxn id="22" idx="0"/>
          </p:cNvCxnSpPr>
          <p:nvPr/>
        </p:nvCxnSpPr>
        <p:spPr>
          <a:xfrm>
            <a:off x="2044332" y="4362308"/>
            <a:ext cx="0" cy="949494"/>
          </a:xfrm>
          <a:prstGeom prst="straightConnector1">
            <a:avLst/>
          </a:prstGeom>
          <a:ln w="4762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楕円 133">
            <a:extLst>
              <a:ext uri="{FF2B5EF4-FFF2-40B4-BE49-F238E27FC236}">
                <a16:creationId xmlns:a16="http://schemas.microsoft.com/office/drawing/2014/main" id="{9ADD965D-BB2F-C26A-10EE-C9C20B93C391}"/>
              </a:ext>
            </a:extLst>
          </p:cNvPr>
          <p:cNvSpPr/>
          <p:nvPr/>
        </p:nvSpPr>
        <p:spPr>
          <a:xfrm>
            <a:off x="3163118" y="3881404"/>
            <a:ext cx="429416" cy="325725"/>
          </a:xfrm>
          <a:prstGeom prst="ellipse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600" dirty="0"/>
              <a:t>劣</a:t>
            </a:r>
          </a:p>
        </p:txBody>
      </p:sp>
      <p:sp>
        <p:nvSpPr>
          <p:cNvPr id="21" name="楕円 134">
            <a:extLst>
              <a:ext uri="{FF2B5EF4-FFF2-40B4-BE49-F238E27FC236}">
                <a16:creationId xmlns:a16="http://schemas.microsoft.com/office/drawing/2014/main" id="{52355CA6-9784-106E-D0AF-60C604FDD102}"/>
              </a:ext>
            </a:extLst>
          </p:cNvPr>
          <p:cNvSpPr/>
          <p:nvPr/>
        </p:nvSpPr>
        <p:spPr>
          <a:xfrm>
            <a:off x="7536255" y="3952173"/>
            <a:ext cx="403246" cy="325725"/>
          </a:xfrm>
          <a:prstGeom prst="ellipse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/>
              <a:t>劣</a:t>
            </a:r>
          </a:p>
        </p:txBody>
      </p:sp>
      <p:sp>
        <p:nvSpPr>
          <p:cNvPr id="22" name="フローチャート: 書類 21">
            <a:extLst>
              <a:ext uri="{FF2B5EF4-FFF2-40B4-BE49-F238E27FC236}">
                <a16:creationId xmlns:a16="http://schemas.microsoft.com/office/drawing/2014/main" id="{E3763912-0534-C70D-C02A-BF653D58C8BF}"/>
              </a:ext>
            </a:extLst>
          </p:cNvPr>
          <p:cNvSpPr/>
          <p:nvPr/>
        </p:nvSpPr>
        <p:spPr>
          <a:xfrm>
            <a:off x="1530224" y="5311802"/>
            <a:ext cx="1028216" cy="934837"/>
          </a:xfrm>
          <a:prstGeom prst="flowChartDocumen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800" dirty="0"/>
              <a:t>入力コード</a:t>
            </a:r>
          </a:p>
        </p:txBody>
      </p:sp>
      <p:sp>
        <p:nvSpPr>
          <p:cNvPr id="23" name="楕円 136">
            <a:extLst>
              <a:ext uri="{FF2B5EF4-FFF2-40B4-BE49-F238E27FC236}">
                <a16:creationId xmlns:a16="http://schemas.microsoft.com/office/drawing/2014/main" id="{B6425529-B80E-8CC4-0E35-5FEF88D73969}"/>
              </a:ext>
            </a:extLst>
          </p:cNvPr>
          <p:cNvSpPr/>
          <p:nvPr/>
        </p:nvSpPr>
        <p:spPr>
          <a:xfrm>
            <a:off x="1326555" y="5168847"/>
            <a:ext cx="472920" cy="358803"/>
          </a:xfrm>
          <a:prstGeom prst="ellipse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600" dirty="0"/>
              <a:t>優</a:t>
            </a:r>
          </a:p>
        </p:txBody>
      </p:sp>
      <p:sp>
        <p:nvSpPr>
          <p:cNvPr id="24" name="フローチャート: 複数書類 23">
            <a:extLst>
              <a:ext uri="{FF2B5EF4-FFF2-40B4-BE49-F238E27FC236}">
                <a16:creationId xmlns:a16="http://schemas.microsoft.com/office/drawing/2014/main" id="{0806138E-15D6-2E31-F845-BA7B4F813C82}"/>
              </a:ext>
            </a:extLst>
          </p:cNvPr>
          <p:cNvSpPr/>
          <p:nvPr/>
        </p:nvSpPr>
        <p:spPr>
          <a:xfrm>
            <a:off x="5474301" y="1941731"/>
            <a:ext cx="1243398" cy="1143000"/>
          </a:xfrm>
          <a:prstGeom prst="flowChartMultidocumen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800"/>
              <a:t>模範</a:t>
            </a:r>
            <a:endParaRPr lang="en-US" altLang="ja-JP" sz="1800" dirty="0"/>
          </a:p>
          <a:p>
            <a:pPr algn="ctr"/>
            <a:r>
              <a:rPr lang="ja-JP" altLang="en-US" sz="1800"/>
              <a:t>解答群</a:t>
            </a:r>
            <a:endParaRPr lang="en-US" altLang="ja-JP" sz="1800" dirty="0"/>
          </a:p>
        </p:txBody>
      </p:sp>
      <p:sp>
        <p:nvSpPr>
          <p:cNvPr id="25" name="正方形/長方形 249">
            <a:extLst>
              <a:ext uri="{FF2B5EF4-FFF2-40B4-BE49-F238E27FC236}">
                <a16:creationId xmlns:a16="http://schemas.microsoft.com/office/drawing/2014/main" id="{3BD3E020-88B1-91EA-1F71-382E49016CBB}"/>
              </a:ext>
            </a:extLst>
          </p:cNvPr>
          <p:cNvSpPr/>
          <p:nvPr/>
        </p:nvSpPr>
        <p:spPr>
          <a:xfrm>
            <a:off x="838200" y="1678079"/>
            <a:ext cx="10617199" cy="3383976"/>
          </a:xfrm>
          <a:custGeom>
            <a:avLst/>
            <a:gdLst>
              <a:gd name="connsiteX0" fmla="*/ 0 w 10617199"/>
              <a:gd name="connsiteY0" fmla="*/ 0 h 2215576"/>
              <a:gd name="connsiteX1" fmla="*/ 10617199 w 10617199"/>
              <a:gd name="connsiteY1" fmla="*/ 0 h 2215576"/>
              <a:gd name="connsiteX2" fmla="*/ 10617199 w 10617199"/>
              <a:gd name="connsiteY2" fmla="*/ 2215576 h 2215576"/>
              <a:gd name="connsiteX3" fmla="*/ 0 w 10617199"/>
              <a:gd name="connsiteY3" fmla="*/ 2215576 h 2215576"/>
              <a:gd name="connsiteX4" fmla="*/ 0 w 10617199"/>
              <a:gd name="connsiteY4" fmla="*/ 0 h 2215576"/>
              <a:gd name="connsiteX0" fmla="*/ 0 w 10617199"/>
              <a:gd name="connsiteY0" fmla="*/ 931289 h 3146865"/>
              <a:gd name="connsiteX1" fmla="*/ 5321300 w 10617199"/>
              <a:gd name="connsiteY1" fmla="*/ 0 h 3146865"/>
              <a:gd name="connsiteX2" fmla="*/ 10617199 w 10617199"/>
              <a:gd name="connsiteY2" fmla="*/ 931289 h 3146865"/>
              <a:gd name="connsiteX3" fmla="*/ 10617199 w 10617199"/>
              <a:gd name="connsiteY3" fmla="*/ 3146865 h 3146865"/>
              <a:gd name="connsiteX4" fmla="*/ 0 w 10617199"/>
              <a:gd name="connsiteY4" fmla="*/ 3146865 h 3146865"/>
              <a:gd name="connsiteX5" fmla="*/ 0 w 10617199"/>
              <a:gd name="connsiteY5" fmla="*/ 931289 h 3146865"/>
              <a:gd name="connsiteX0" fmla="*/ 0 w 10617199"/>
              <a:gd name="connsiteY0" fmla="*/ 931289 h 3146865"/>
              <a:gd name="connsiteX1" fmla="*/ 5321300 w 10617199"/>
              <a:gd name="connsiteY1" fmla="*/ 0 h 3146865"/>
              <a:gd name="connsiteX2" fmla="*/ 10617199 w 10617199"/>
              <a:gd name="connsiteY2" fmla="*/ 931289 h 3146865"/>
              <a:gd name="connsiteX3" fmla="*/ 10617199 w 10617199"/>
              <a:gd name="connsiteY3" fmla="*/ 3146865 h 3146865"/>
              <a:gd name="connsiteX4" fmla="*/ 0 w 10617199"/>
              <a:gd name="connsiteY4" fmla="*/ 3146865 h 3146865"/>
              <a:gd name="connsiteX5" fmla="*/ 0 w 10617199"/>
              <a:gd name="connsiteY5" fmla="*/ 931289 h 3146865"/>
              <a:gd name="connsiteX0" fmla="*/ 0 w 10617199"/>
              <a:gd name="connsiteY0" fmla="*/ 931289 h 3146865"/>
              <a:gd name="connsiteX1" fmla="*/ 5321300 w 10617199"/>
              <a:gd name="connsiteY1" fmla="*/ 0 h 3146865"/>
              <a:gd name="connsiteX2" fmla="*/ 10617199 w 10617199"/>
              <a:gd name="connsiteY2" fmla="*/ 931289 h 3146865"/>
              <a:gd name="connsiteX3" fmla="*/ 10617199 w 10617199"/>
              <a:gd name="connsiteY3" fmla="*/ 3146865 h 3146865"/>
              <a:gd name="connsiteX4" fmla="*/ 0 w 10617199"/>
              <a:gd name="connsiteY4" fmla="*/ 3146865 h 3146865"/>
              <a:gd name="connsiteX5" fmla="*/ 0 w 10617199"/>
              <a:gd name="connsiteY5" fmla="*/ 931289 h 3146865"/>
              <a:gd name="connsiteX0" fmla="*/ 0 w 10617199"/>
              <a:gd name="connsiteY0" fmla="*/ 931289 h 3146865"/>
              <a:gd name="connsiteX1" fmla="*/ 5321300 w 10617199"/>
              <a:gd name="connsiteY1" fmla="*/ 0 h 3146865"/>
              <a:gd name="connsiteX2" fmla="*/ 10617199 w 10617199"/>
              <a:gd name="connsiteY2" fmla="*/ 931289 h 3146865"/>
              <a:gd name="connsiteX3" fmla="*/ 10617199 w 10617199"/>
              <a:gd name="connsiteY3" fmla="*/ 3146865 h 3146865"/>
              <a:gd name="connsiteX4" fmla="*/ 0 w 10617199"/>
              <a:gd name="connsiteY4" fmla="*/ 3146865 h 3146865"/>
              <a:gd name="connsiteX5" fmla="*/ 0 w 10617199"/>
              <a:gd name="connsiteY5" fmla="*/ 931289 h 3146865"/>
              <a:gd name="connsiteX0" fmla="*/ 0 w 10617199"/>
              <a:gd name="connsiteY0" fmla="*/ 936547 h 3152123"/>
              <a:gd name="connsiteX1" fmla="*/ 3378200 w 10617199"/>
              <a:gd name="connsiteY1" fmla="*/ 830759 h 3152123"/>
              <a:gd name="connsiteX2" fmla="*/ 5321300 w 10617199"/>
              <a:gd name="connsiteY2" fmla="*/ 5258 h 3152123"/>
              <a:gd name="connsiteX3" fmla="*/ 10617199 w 10617199"/>
              <a:gd name="connsiteY3" fmla="*/ 936547 h 3152123"/>
              <a:gd name="connsiteX4" fmla="*/ 10617199 w 10617199"/>
              <a:gd name="connsiteY4" fmla="*/ 3152123 h 3152123"/>
              <a:gd name="connsiteX5" fmla="*/ 0 w 10617199"/>
              <a:gd name="connsiteY5" fmla="*/ 3152123 h 3152123"/>
              <a:gd name="connsiteX6" fmla="*/ 0 w 10617199"/>
              <a:gd name="connsiteY6" fmla="*/ 936547 h 3152123"/>
              <a:gd name="connsiteX0" fmla="*/ 0 w 10617199"/>
              <a:gd name="connsiteY0" fmla="*/ 936547 h 3152123"/>
              <a:gd name="connsiteX1" fmla="*/ 3378200 w 10617199"/>
              <a:gd name="connsiteY1" fmla="*/ 830759 h 3152123"/>
              <a:gd name="connsiteX2" fmla="*/ 5321300 w 10617199"/>
              <a:gd name="connsiteY2" fmla="*/ 5258 h 3152123"/>
              <a:gd name="connsiteX3" fmla="*/ 10617199 w 10617199"/>
              <a:gd name="connsiteY3" fmla="*/ 936547 h 3152123"/>
              <a:gd name="connsiteX4" fmla="*/ 10617199 w 10617199"/>
              <a:gd name="connsiteY4" fmla="*/ 3152123 h 3152123"/>
              <a:gd name="connsiteX5" fmla="*/ 0 w 10617199"/>
              <a:gd name="connsiteY5" fmla="*/ 3152123 h 3152123"/>
              <a:gd name="connsiteX6" fmla="*/ 0 w 10617199"/>
              <a:gd name="connsiteY6" fmla="*/ 936547 h 3152123"/>
              <a:gd name="connsiteX0" fmla="*/ 0 w 10617199"/>
              <a:gd name="connsiteY0" fmla="*/ 936547 h 3152123"/>
              <a:gd name="connsiteX1" fmla="*/ 3378200 w 10617199"/>
              <a:gd name="connsiteY1" fmla="*/ 830759 h 3152123"/>
              <a:gd name="connsiteX2" fmla="*/ 5321300 w 10617199"/>
              <a:gd name="connsiteY2" fmla="*/ 5258 h 3152123"/>
              <a:gd name="connsiteX3" fmla="*/ 10617199 w 10617199"/>
              <a:gd name="connsiteY3" fmla="*/ 936547 h 3152123"/>
              <a:gd name="connsiteX4" fmla="*/ 10617199 w 10617199"/>
              <a:gd name="connsiteY4" fmla="*/ 3152123 h 3152123"/>
              <a:gd name="connsiteX5" fmla="*/ 0 w 10617199"/>
              <a:gd name="connsiteY5" fmla="*/ 3152123 h 3152123"/>
              <a:gd name="connsiteX6" fmla="*/ 0 w 10617199"/>
              <a:gd name="connsiteY6" fmla="*/ 936547 h 3152123"/>
              <a:gd name="connsiteX0" fmla="*/ 0 w 10617199"/>
              <a:gd name="connsiteY0" fmla="*/ 935890 h 3151466"/>
              <a:gd name="connsiteX1" fmla="*/ 3378200 w 10617199"/>
              <a:gd name="connsiteY1" fmla="*/ 944402 h 3151466"/>
              <a:gd name="connsiteX2" fmla="*/ 5321300 w 10617199"/>
              <a:gd name="connsiteY2" fmla="*/ 4601 h 3151466"/>
              <a:gd name="connsiteX3" fmla="*/ 10617199 w 10617199"/>
              <a:gd name="connsiteY3" fmla="*/ 935890 h 3151466"/>
              <a:gd name="connsiteX4" fmla="*/ 10617199 w 10617199"/>
              <a:gd name="connsiteY4" fmla="*/ 3151466 h 3151466"/>
              <a:gd name="connsiteX5" fmla="*/ 0 w 10617199"/>
              <a:gd name="connsiteY5" fmla="*/ 3151466 h 3151466"/>
              <a:gd name="connsiteX6" fmla="*/ 0 w 10617199"/>
              <a:gd name="connsiteY6" fmla="*/ 935890 h 3151466"/>
              <a:gd name="connsiteX0" fmla="*/ 0 w 10617199"/>
              <a:gd name="connsiteY0" fmla="*/ 948948 h 3164524"/>
              <a:gd name="connsiteX1" fmla="*/ 3378200 w 10617199"/>
              <a:gd name="connsiteY1" fmla="*/ 957460 h 3164524"/>
              <a:gd name="connsiteX2" fmla="*/ 5321300 w 10617199"/>
              <a:gd name="connsiteY2" fmla="*/ 17659 h 3164524"/>
              <a:gd name="connsiteX3" fmla="*/ 10617199 w 10617199"/>
              <a:gd name="connsiteY3" fmla="*/ 948948 h 3164524"/>
              <a:gd name="connsiteX4" fmla="*/ 10617199 w 10617199"/>
              <a:gd name="connsiteY4" fmla="*/ 3164524 h 3164524"/>
              <a:gd name="connsiteX5" fmla="*/ 0 w 10617199"/>
              <a:gd name="connsiteY5" fmla="*/ 3164524 h 3164524"/>
              <a:gd name="connsiteX6" fmla="*/ 0 w 10617199"/>
              <a:gd name="connsiteY6" fmla="*/ 948948 h 3164524"/>
              <a:gd name="connsiteX0" fmla="*/ 0 w 10617199"/>
              <a:gd name="connsiteY0" fmla="*/ 941143 h 3156719"/>
              <a:gd name="connsiteX1" fmla="*/ 3378200 w 10617199"/>
              <a:gd name="connsiteY1" fmla="*/ 949655 h 3156719"/>
              <a:gd name="connsiteX2" fmla="*/ 5321300 w 10617199"/>
              <a:gd name="connsiteY2" fmla="*/ 9854 h 3156719"/>
              <a:gd name="connsiteX3" fmla="*/ 10617199 w 10617199"/>
              <a:gd name="connsiteY3" fmla="*/ 941143 h 3156719"/>
              <a:gd name="connsiteX4" fmla="*/ 10617199 w 10617199"/>
              <a:gd name="connsiteY4" fmla="*/ 3156719 h 3156719"/>
              <a:gd name="connsiteX5" fmla="*/ 0 w 10617199"/>
              <a:gd name="connsiteY5" fmla="*/ 3156719 h 3156719"/>
              <a:gd name="connsiteX6" fmla="*/ 0 w 10617199"/>
              <a:gd name="connsiteY6" fmla="*/ 941143 h 3156719"/>
              <a:gd name="connsiteX0" fmla="*/ 0 w 10617199"/>
              <a:gd name="connsiteY0" fmla="*/ 1016000 h 3231576"/>
              <a:gd name="connsiteX1" fmla="*/ 3378200 w 10617199"/>
              <a:gd name="connsiteY1" fmla="*/ 1024512 h 3231576"/>
              <a:gd name="connsiteX2" fmla="*/ 5321300 w 10617199"/>
              <a:gd name="connsiteY2" fmla="*/ 84711 h 3231576"/>
              <a:gd name="connsiteX3" fmla="*/ 10591799 w 10617199"/>
              <a:gd name="connsiteY3" fmla="*/ 0 h 3231576"/>
              <a:gd name="connsiteX4" fmla="*/ 10617199 w 10617199"/>
              <a:gd name="connsiteY4" fmla="*/ 3231576 h 3231576"/>
              <a:gd name="connsiteX5" fmla="*/ 0 w 10617199"/>
              <a:gd name="connsiteY5" fmla="*/ 3231576 h 3231576"/>
              <a:gd name="connsiteX6" fmla="*/ 0 w 10617199"/>
              <a:gd name="connsiteY6" fmla="*/ 1016000 h 3231576"/>
              <a:gd name="connsiteX0" fmla="*/ 0 w 10617199"/>
              <a:gd name="connsiteY0" fmla="*/ 941143 h 3156719"/>
              <a:gd name="connsiteX1" fmla="*/ 3378200 w 10617199"/>
              <a:gd name="connsiteY1" fmla="*/ 949655 h 3156719"/>
              <a:gd name="connsiteX2" fmla="*/ 5321300 w 10617199"/>
              <a:gd name="connsiteY2" fmla="*/ 9854 h 3156719"/>
              <a:gd name="connsiteX3" fmla="*/ 10591799 w 10617199"/>
              <a:gd name="connsiteY3" fmla="*/ 1343 h 3156719"/>
              <a:gd name="connsiteX4" fmla="*/ 10617199 w 10617199"/>
              <a:gd name="connsiteY4" fmla="*/ 3156719 h 3156719"/>
              <a:gd name="connsiteX5" fmla="*/ 0 w 10617199"/>
              <a:gd name="connsiteY5" fmla="*/ 3156719 h 3156719"/>
              <a:gd name="connsiteX6" fmla="*/ 0 w 10617199"/>
              <a:gd name="connsiteY6" fmla="*/ 941143 h 3156719"/>
              <a:gd name="connsiteX0" fmla="*/ 0 w 10617199"/>
              <a:gd name="connsiteY0" fmla="*/ 939800 h 3155376"/>
              <a:gd name="connsiteX1" fmla="*/ 3378200 w 10617199"/>
              <a:gd name="connsiteY1" fmla="*/ 948312 h 3155376"/>
              <a:gd name="connsiteX2" fmla="*/ 3416300 w 10617199"/>
              <a:gd name="connsiteY2" fmla="*/ 110111 h 3155376"/>
              <a:gd name="connsiteX3" fmla="*/ 5321300 w 10617199"/>
              <a:gd name="connsiteY3" fmla="*/ 8511 h 3155376"/>
              <a:gd name="connsiteX4" fmla="*/ 10591799 w 10617199"/>
              <a:gd name="connsiteY4" fmla="*/ 0 h 3155376"/>
              <a:gd name="connsiteX5" fmla="*/ 10617199 w 10617199"/>
              <a:gd name="connsiteY5" fmla="*/ 3155376 h 3155376"/>
              <a:gd name="connsiteX6" fmla="*/ 0 w 10617199"/>
              <a:gd name="connsiteY6" fmla="*/ 3155376 h 3155376"/>
              <a:gd name="connsiteX7" fmla="*/ 0 w 10617199"/>
              <a:gd name="connsiteY7" fmla="*/ 939800 h 3155376"/>
              <a:gd name="connsiteX0" fmla="*/ 0 w 10617199"/>
              <a:gd name="connsiteY0" fmla="*/ 939800 h 3155376"/>
              <a:gd name="connsiteX1" fmla="*/ 3378200 w 10617199"/>
              <a:gd name="connsiteY1" fmla="*/ 948312 h 3155376"/>
              <a:gd name="connsiteX2" fmla="*/ 3416300 w 10617199"/>
              <a:gd name="connsiteY2" fmla="*/ 110111 h 3155376"/>
              <a:gd name="connsiteX3" fmla="*/ 5321300 w 10617199"/>
              <a:gd name="connsiteY3" fmla="*/ 8511 h 3155376"/>
              <a:gd name="connsiteX4" fmla="*/ 10591799 w 10617199"/>
              <a:gd name="connsiteY4" fmla="*/ 0 h 3155376"/>
              <a:gd name="connsiteX5" fmla="*/ 10617199 w 10617199"/>
              <a:gd name="connsiteY5" fmla="*/ 3155376 h 3155376"/>
              <a:gd name="connsiteX6" fmla="*/ 0 w 10617199"/>
              <a:gd name="connsiteY6" fmla="*/ 3155376 h 3155376"/>
              <a:gd name="connsiteX7" fmla="*/ 0 w 10617199"/>
              <a:gd name="connsiteY7" fmla="*/ 939800 h 3155376"/>
              <a:gd name="connsiteX0" fmla="*/ 0 w 10617199"/>
              <a:gd name="connsiteY0" fmla="*/ 939800 h 3155376"/>
              <a:gd name="connsiteX1" fmla="*/ 3378200 w 10617199"/>
              <a:gd name="connsiteY1" fmla="*/ 948312 h 3155376"/>
              <a:gd name="connsiteX2" fmla="*/ 3416300 w 10617199"/>
              <a:gd name="connsiteY2" fmla="*/ 110111 h 3155376"/>
              <a:gd name="connsiteX3" fmla="*/ 5321300 w 10617199"/>
              <a:gd name="connsiteY3" fmla="*/ 8511 h 3155376"/>
              <a:gd name="connsiteX4" fmla="*/ 10591799 w 10617199"/>
              <a:gd name="connsiteY4" fmla="*/ 0 h 3155376"/>
              <a:gd name="connsiteX5" fmla="*/ 10617199 w 10617199"/>
              <a:gd name="connsiteY5" fmla="*/ 3155376 h 3155376"/>
              <a:gd name="connsiteX6" fmla="*/ 0 w 10617199"/>
              <a:gd name="connsiteY6" fmla="*/ 3155376 h 3155376"/>
              <a:gd name="connsiteX7" fmla="*/ 0 w 10617199"/>
              <a:gd name="connsiteY7" fmla="*/ 939800 h 3155376"/>
              <a:gd name="connsiteX0" fmla="*/ 0 w 10617199"/>
              <a:gd name="connsiteY0" fmla="*/ 939800 h 3155376"/>
              <a:gd name="connsiteX1" fmla="*/ 3378200 w 10617199"/>
              <a:gd name="connsiteY1" fmla="*/ 948312 h 3155376"/>
              <a:gd name="connsiteX2" fmla="*/ 3416300 w 10617199"/>
              <a:gd name="connsiteY2" fmla="*/ 110111 h 3155376"/>
              <a:gd name="connsiteX3" fmla="*/ 5321300 w 10617199"/>
              <a:gd name="connsiteY3" fmla="*/ 8511 h 3155376"/>
              <a:gd name="connsiteX4" fmla="*/ 10591799 w 10617199"/>
              <a:gd name="connsiteY4" fmla="*/ 0 h 3155376"/>
              <a:gd name="connsiteX5" fmla="*/ 10617199 w 10617199"/>
              <a:gd name="connsiteY5" fmla="*/ 3155376 h 3155376"/>
              <a:gd name="connsiteX6" fmla="*/ 0 w 10617199"/>
              <a:gd name="connsiteY6" fmla="*/ 3155376 h 3155376"/>
              <a:gd name="connsiteX7" fmla="*/ 0 w 10617199"/>
              <a:gd name="connsiteY7" fmla="*/ 939800 h 3155376"/>
              <a:gd name="connsiteX0" fmla="*/ 0 w 10617199"/>
              <a:gd name="connsiteY0" fmla="*/ 940653 h 3156229"/>
              <a:gd name="connsiteX1" fmla="*/ 3378200 w 10617199"/>
              <a:gd name="connsiteY1" fmla="*/ 949165 h 3156229"/>
              <a:gd name="connsiteX2" fmla="*/ 3340100 w 10617199"/>
              <a:gd name="connsiteY2" fmla="*/ 9364 h 3156229"/>
              <a:gd name="connsiteX3" fmla="*/ 5321300 w 10617199"/>
              <a:gd name="connsiteY3" fmla="*/ 9364 h 3156229"/>
              <a:gd name="connsiteX4" fmla="*/ 10591799 w 10617199"/>
              <a:gd name="connsiteY4" fmla="*/ 853 h 3156229"/>
              <a:gd name="connsiteX5" fmla="*/ 10617199 w 10617199"/>
              <a:gd name="connsiteY5" fmla="*/ 3156229 h 3156229"/>
              <a:gd name="connsiteX6" fmla="*/ 0 w 10617199"/>
              <a:gd name="connsiteY6" fmla="*/ 3156229 h 3156229"/>
              <a:gd name="connsiteX7" fmla="*/ 0 w 10617199"/>
              <a:gd name="connsiteY7" fmla="*/ 940653 h 3156229"/>
              <a:gd name="connsiteX0" fmla="*/ 0 w 10617199"/>
              <a:gd name="connsiteY0" fmla="*/ 939800 h 3155376"/>
              <a:gd name="connsiteX1" fmla="*/ 3378200 w 10617199"/>
              <a:gd name="connsiteY1" fmla="*/ 948312 h 3155376"/>
              <a:gd name="connsiteX2" fmla="*/ 3340100 w 10617199"/>
              <a:gd name="connsiteY2" fmla="*/ 8511 h 3155376"/>
              <a:gd name="connsiteX3" fmla="*/ 5321300 w 10617199"/>
              <a:gd name="connsiteY3" fmla="*/ 8511 h 3155376"/>
              <a:gd name="connsiteX4" fmla="*/ 10591799 w 10617199"/>
              <a:gd name="connsiteY4" fmla="*/ 0 h 3155376"/>
              <a:gd name="connsiteX5" fmla="*/ 10617199 w 10617199"/>
              <a:gd name="connsiteY5" fmla="*/ 3155376 h 3155376"/>
              <a:gd name="connsiteX6" fmla="*/ 0 w 10617199"/>
              <a:gd name="connsiteY6" fmla="*/ 3155376 h 3155376"/>
              <a:gd name="connsiteX7" fmla="*/ 0 w 10617199"/>
              <a:gd name="connsiteY7" fmla="*/ 939800 h 3155376"/>
              <a:gd name="connsiteX0" fmla="*/ 0 w 10617199"/>
              <a:gd name="connsiteY0" fmla="*/ 939800 h 3155376"/>
              <a:gd name="connsiteX1" fmla="*/ 3378200 w 10617199"/>
              <a:gd name="connsiteY1" fmla="*/ 948312 h 3155376"/>
              <a:gd name="connsiteX2" fmla="*/ 3416300 w 10617199"/>
              <a:gd name="connsiteY2" fmla="*/ 46611 h 3155376"/>
              <a:gd name="connsiteX3" fmla="*/ 5321300 w 10617199"/>
              <a:gd name="connsiteY3" fmla="*/ 8511 h 3155376"/>
              <a:gd name="connsiteX4" fmla="*/ 10591799 w 10617199"/>
              <a:gd name="connsiteY4" fmla="*/ 0 h 3155376"/>
              <a:gd name="connsiteX5" fmla="*/ 10617199 w 10617199"/>
              <a:gd name="connsiteY5" fmla="*/ 3155376 h 3155376"/>
              <a:gd name="connsiteX6" fmla="*/ 0 w 10617199"/>
              <a:gd name="connsiteY6" fmla="*/ 3155376 h 3155376"/>
              <a:gd name="connsiteX7" fmla="*/ 0 w 10617199"/>
              <a:gd name="connsiteY7" fmla="*/ 939800 h 3155376"/>
              <a:gd name="connsiteX0" fmla="*/ 0 w 10617199"/>
              <a:gd name="connsiteY0" fmla="*/ 939800 h 3155376"/>
              <a:gd name="connsiteX1" fmla="*/ 3378200 w 10617199"/>
              <a:gd name="connsiteY1" fmla="*/ 948312 h 3155376"/>
              <a:gd name="connsiteX2" fmla="*/ 3378200 w 10617199"/>
              <a:gd name="connsiteY2" fmla="*/ 46611 h 3155376"/>
              <a:gd name="connsiteX3" fmla="*/ 5321300 w 10617199"/>
              <a:gd name="connsiteY3" fmla="*/ 8511 h 3155376"/>
              <a:gd name="connsiteX4" fmla="*/ 10591799 w 10617199"/>
              <a:gd name="connsiteY4" fmla="*/ 0 h 3155376"/>
              <a:gd name="connsiteX5" fmla="*/ 10617199 w 10617199"/>
              <a:gd name="connsiteY5" fmla="*/ 3155376 h 3155376"/>
              <a:gd name="connsiteX6" fmla="*/ 0 w 10617199"/>
              <a:gd name="connsiteY6" fmla="*/ 3155376 h 3155376"/>
              <a:gd name="connsiteX7" fmla="*/ 0 w 10617199"/>
              <a:gd name="connsiteY7" fmla="*/ 939800 h 3155376"/>
              <a:gd name="connsiteX0" fmla="*/ 0 w 10617199"/>
              <a:gd name="connsiteY0" fmla="*/ 939800 h 3155376"/>
              <a:gd name="connsiteX1" fmla="*/ 3378200 w 10617199"/>
              <a:gd name="connsiteY1" fmla="*/ 948312 h 3155376"/>
              <a:gd name="connsiteX2" fmla="*/ 3378200 w 10617199"/>
              <a:gd name="connsiteY2" fmla="*/ 46611 h 3155376"/>
              <a:gd name="connsiteX3" fmla="*/ 5321300 w 10617199"/>
              <a:gd name="connsiteY3" fmla="*/ 8511 h 3155376"/>
              <a:gd name="connsiteX4" fmla="*/ 10591799 w 10617199"/>
              <a:gd name="connsiteY4" fmla="*/ 0 h 3155376"/>
              <a:gd name="connsiteX5" fmla="*/ 10617199 w 10617199"/>
              <a:gd name="connsiteY5" fmla="*/ 3155376 h 3155376"/>
              <a:gd name="connsiteX6" fmla="*/ 0 w 10617199"/>
              <a:gd name="connsiteY6" fmla="*/ 3155376 h 3155376"/>
              <a:gd name="connsiteX7" fmla="*/ 0 w 10617199"/>
              <a:gd name="connsiteY7" fmla="*/ 939800 h 3155376"/>
              <a:gd name="connsiteX0" fmla="*/ 0 w 10617199"/>
              <a:gd name="connsiteY0" fmla="*/ 947432 h 3163008"/>
              <a:gd name="connsiteX1" fmla="*/ 3378200 w 10617199"/>
              <a:gd name="connsiteY1" fmla="*/ 955944 h 3163008"/>
              <a:gd name="connsiteX2" fmla="*/ 3378200 w 10617199"/>
              <a:gd name="connsiteY2" fmla="*/ 3443 h 3163008"/>
              <a:gd name="connsiteX3" fmla="*/ 5321300 w 10617199"/>
              <a:gd name="connsiteY3" fmla="*/ 16143 h 3163008"/>
              <a:gd name="connsiteX4" fmla="*/ 10591799 w 10617199"/>
              <a:gd name="connsiteY4" fmla="*/ 7632 h 3163008"/>
              <a:gd name="connsiteX5" fmla="*/ 10617199 w 10617199"/>
              <a:gd name="connsiteY5" fmla="*/ 3163008 h 3163008"/>
              <a:gd name="connsiteX6" fmla="*/ 0 w 10617199"/>
              <a:gd name="connsiteY6" fmla="*/ 3163008 h 3163008"/>
              <a:gd name="connsiteX7" fmla="*/ 0 w 10617199"/>
              <a:gd name="connsiteY7" fmla="*/ 947432 h 3163008"/>
              <a:gd name="connsiteX0" fmla="*/ 0 w 10617199"/>
              <a:gd name="connsiteY0" fmla="*/ 951678 h 3167254"/>
              <a:gd name="connsiteX1" fmla="*/ 3378200 w 10617199"/>
              <a:gd name="connsiteY1" fmla="*/ 960190 h 3167254"/>
              <a:gd name="connsiteX2" fmla="*/ 3378200 w 10617199"/>
              <a:gd name="connsiteY2" fmla="*/ 7689 h 3167254"/>
              <a:gd name="connsiteX3" fmla="*/ 5321300 w 10617199"/>
              <a:gd name="connsiteY3" fmla="*/ 20389 h 3167254"/>
              <a:gd name="connsiteX4" fmla="*/ 10591799 w 10617199"/>
              <a:gd name="connsiteY4" fmla="*/ 11878 h 3167254"/>
              <a:gd name="connsiteX5" fmla="*/ 10617199 w 10617199"/>
              <a:gd name="connsiteY5" fmla="*/ 3167254 h 3167254"/>
              <a:gd name="connsiteX6" fmla="*/ 0 w 10617199"/>
              <a:gd name="connsiteY6" fmla="*/ 3167254 h 3167254"/>
              <a:gd name="connsiteX7" fmla="*/ 0 w 10617199"/>
              <a:gd name="connsiteY7" fmla="*/ 951678 h 3167254"/>
              <a:gd name="connsiteX0" fmla="*/ 0 w 10617199"/>
              <a:gd name="connsiteY0" fmla="*/ 943989 h 3159565"/>
              <a:gd name="connsiteX1" fmla="*/ 3378200 w 10617199"/>
              <a:gd name="connsiteY1" fmla="*/ 952501 h 3159565"/>
              <a:gd name="connsiteX2" fmla="*/ 3378200 w 10617199"/>
              <a:gd name="connsiteY2" fmla="*/ 0 h 3159565"/>
              <a:gd name="connsiteX3" fmla="*/ 5321300 w 10617199"/>
              <a:gd name="connsiteY3" fmla="*/ 12700 h 3159565"/>
              <a:gd name="connsiteX4" fmla="*/ 10591799 w 10617199"/>
              <a:gd name="connsiteY4" fmla="*/ 4189 h 3159565"/>
              <a:gd name="connsiteX5" fmla="*/ 10617199 w 10617199"/>
              <a:gd name="connsiteY5" fmla="*/ 3159565 h 3159565"/>
              <a:gd name="connsiteX6" fmla="*/ 0 w 10617199"/>
              <a:gd name="connsiteY6" fmla="*/ 3159565 h 3159565"/>
              <a:gd name="connsiteX7" fmla="*/ 0 w 10617199"/>
              <a:gd name="connsiteY7" fmla="*/ 943989 h 3159565"/>
              <a:gd name="connsiteX0" fmla="*/ 0 w 10617199"/>
              <a:gd name="connsiteY0" fmla="*/ 1168400 h 3383976"/>
              <a:gd name="connsiteX1" fmla="*/ 3378200 w 10617199"/>
              <a:gd name="connsiteY1" fmla="*/ 1176912 h 3383976"/>
              <a:gd name="connsiteX2" fmla="*/ 3378200 w 10617199"/>
              <a:gd name="connsiteY2" fmla="*/ 224411 h 3383976"/>
              <a:gd name="connsiteX3" fmla="*/ 5321300 w 10617199"/>
              <a:gd name="connsiteY3" fmla="*/ 237111 h 3383976"/>
              <a:gd name="connsiteX4" fmla="*/ 10617199 w 10617199"/>
              <a:gd name="connsiteY4" fmla="*/ 0 h 3383976"/>
              <a:gd name="connsiteX5" fmla="*/ 10617199 w 10617199"/>
              <a:gd name="connsiteY5" fmla="*/ 3383976 h 3383976"/>
              <a:gd name="connsiteX6" fmla="*/ 0 w 10617199"/>
              <a:gd name="connsiteY6" fmla="*/ 3383976 h 3383976"/>
              <a:gd name="connsiteX7" fmla="*/ 0 w 10617199"/>
              <a:gd name="connsiteY7" fmla="*/ 1168400 h 3383976"/>
              <a:gd name="connsiteX0" fmla="*/ 0 w 10617199"/>
              <a:gd name="connsiteY0" fmla="*/ 1168400 h 3383976"/>
              <a:gd name="connsiteX1" fmla="*/ 3378200 w 10617199"/>
              <a:gd name="connsiteY1" fmla="*/ 1176912 h 3383976"/>
              <a:gd name="connsiteX2" fmla="*/ 3378200 w 10617199"/>
              <a:gd name="connsiteY2" fmla="*/ 224411 h 3383976"/>
              <a:gd name="connsiteX3" fmla="*/ 5283200 w 10617199"/>
              <a:gd name="connsiteY3" fmla="*/ 33911 h 3383976"/>
              <a:gd name="connsiteX4" fmla="*/ 10617199 w 10617199"/>
              <a:gd name="connsiteY4" fmla="*/ 0 h 3383976"/>
              <a:gd name="connsiteX5" fmla="*/ 10617199 w 10617199"/>
              <a:gd name="connsiteY5" fmla="*/ 3383976 h 3383976"/>
              <a:gd name="connsiteX6" fmla="*/ 0 w 10617199"/>
              <a:gd name="connsiteY6" fmla="*/ 3383976 h 3383976"/>
              <a:gd name="connsiteX7" fmla="*/ 0 w 10617199"/>
              <a:gd name="connsiteY7" fmla="*/ 1168400 h 3383976"/>
              <a:gd name="connsiteX0" fmla="*/ 0 w 10617199"/>
              <a:gd name="connsiteY0" fmla="*/ 1168400 h 3383976"/>
              <a:gd name="connsiteX1" fmla="*/ 3378200 w 10617199"/>
              <a:gd name="connsiteY1" fmla="*/ 1176912 h 3383976"/>
              <a:gd name="connsiteX2" fmla="*/ 3390900 w 10617199"/>
              <a:gd name="connsiteY2" fmla="*/ 46611 h 3383976"/>
              <a:gd name="connsiteX3" fmla="*/ 5283200 w 10617199"/>
              <a:gd name="connsiteY3" fmla="*/ 33911 h 3383976"/>
              <a:gd name="connsiteX4" fmla="*/ 10617199 w 10617199"/>
              <a:gd name="connsiteY4" fmla="*/ 0 h 3383976"/>
              <a:gd name="connsiteX5" fmla="*/ 10617199 w 10617199"/>
              <a:gd name="connsiteY5" fmla="*/ 3383976 h 3383976"/>
              <a:gd name="connsiteX6" fmla="*/ 0 w 10617199"/>
              <a:gd name="connsiteY6" fmla="*/ 3383976 h 3383976"/>
              <a:gd name="connsiteX7" fmla="*/ 0 w 10617199"/>
              <a:gd name="connsiteY7" fmla="*/ 1168400 h 33839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617199" h="3383976">
                <a:moveTo>
                  <a:pt x="0" y="1168400"/>
                </a:moveTo>
                <a:cubicBezTo>
                  <a:pt x="673100" y="1181556"/>
                  <a:pt x="2148417" y="1192427"/>
                  <a:pt x="3378200" y="1176912"/>
                </a:cubicBezTo>
                <a:cubicBezTo>
                  <a:pt x="3373967" y="623764"/>
                  <a:pt x="3397250" y="533445"/>
                  <a:pt x="3390900" y="46611"/>
                </a:cubicBezTo>
                <a:lnTo>
                  <a:pt x="5283200" y="33911"/>
                </a:lnTo>
                <a:lnTo>
                  <a:pt x="10617199" y="0"/>
                </a:lnTo>
                <a:lnTo>
                  <a:pt x="10617199" y="3383976"/>
                </a:lnTo>
                <a:lnTo>
                  <a:pt x="0" y="3383976"/>
                </a:lnTo>
                <a:lnTo>
                  <a:pt x="0" y="1168400"/>
                </a:lnTo>
                <a:close/>
              </a:path>
            </a:pathLst>
          </a:cu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B021C635-A207-FDBD-FB34-A43F9A5CDC08}"/>
              </a:ext>
            </a:extLst>
          </p:cNvPr>
          <p:cNvSpPr txBox="1"/>
          <p:nvPr/>
        </p:nvSpPr>
        <p:spPr>
          <a:xfrm>
            <a:off x="1527717" y="1583473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ja-JP" altLang="en-US"/>
          </a:p>
        </p:txBody>
      </p:sp>
      <p:sp>
        <p:nvSpPr>
          <p:cNvPr id="35" name="フローチャート: 書類 34">
            <a:extLst>
              <a:ext uri="{FF2B5EF4-FFF2-40B4-BE49-F238E27FC236}">
                <a16:creationId xmlns:a16="http://schemas.microsoft.com/office/drawing/2014/main" id="{6DCD23B1-4477-489C-B40A-D3C557FCBD82}"/>
              </a:ext>
            </a:extLst>
          </p:cNvPr>
          <p:cNvSpPr/>
          <p:nvPr/>
        </p:nvSpPr>
        <p:spPr>
          <a:xfrm>
            <a:off x="1530224" y="1708646"/>
            <a:ext cx="1028216" cy="934837"/>
          </a:xfrm>
          <a:prstGeom prst="flowChartDocumen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800" dirty="0"/>
              <a:t>入力コード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7E56A0D4-3569-4E56-5287-7C3B1F2253B3}"/>
              </a:ext>
            </a:extLst>
          </p:cNvPr>
          <p:cNvSpPr txBox="1"/>
          <p:nvPr/>
        </p:nvSpPr>
        <p:spPr>
          <a:xfrm>
            <a:off x="2198172" y="2967335"/>
            <a:ext cx="925253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step1</a:t>
            </a:r>
            <a:endParaRPr kumimoji="1" lang="ja-JP" altLang="en-US"/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7EFA04AE-78E3-224C-BB59-FFAF085DCA43}"/>
              </a:ext>
            </a:extLst>
          </p:cNvPr>
          <p:cNvSpPr txBox="1"/>
          <p:nvPr/>
        </p:nvSpPr>
        <p:spPr>
          <a:xfrm>
            <a:off x="6541415" y="2996566"/>
            <a:ext cx="925253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step2</a:t>
            </a:r>
            <a:endParaRPr kumimoji="1" lang="ja-JP" altLang="en-US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0D287327-C957-E75B-128C-835EDF22E1D0}"/>
              </a:ext>
            </a:extLst>
          </p:cNvPr>
          <p:cNvSpPr txBox="1"/>
          <p:nvPr/>
        </p:nvSpPr>
        <p:spPr>
          <a:xfrm>
            <a:off x="10407325" y="2782907"/>
            <a:ext cx="925253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step3</a:t>
            </a:r>
            <a:endParaRPr kumimoji="1" lang="ja-JP" altLang="en-US"/>
          </a:p>
        </p:txBody>
      </p:sp>
      <p:sp>
        <p:nvSpPr>
          <p:cNvPr id="28" name="フローチャート: 書類 27">
            <a:extLst>
              <a:ext uri="{FF2B5EF4-FFF2-40B4-BE49-F238E27FC236}">
                <a16:creationId xmlns:a16="http://schemas.microsoft.com/office/drawing/2014/main" id="{CF317820-50B8-E959-F9C5-66F8F21BD828}"/>
              </a:ext>
            </a:extLst>
          </p:cNvPr>
          <p:cNvSpPr/>
          <p:nvPr/>
        </p:nvSpPr>
        <p:spPr>
          <a:xfrm>
            <a:off x="10190934" y="5502251"/>
            <a:ext cx="1028216" cy="934837"/>
          </a:xfrm>
          <a:prstGeom prst="flowChartDocumen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800"/>
              <a:t>模範</a:t>
            </a:r>
            <a:endParaRPr kumimoji="1" lang="en-US" altLang="ja-JP" sz="1800" dirty="0"/>
          </a:p>
          <a:p>
            <a:pPr algn="ctr"/>
            <a:r>
              <a:rPr kumimoji="1" lang="ja-JP" altLang="en-US" sz="1800"/>
              <a:t>解答</a:t>
            </a:r>
            <a:endParaRPr kumimoji="1" lang="ja-JP" altLang="en-US" sz="1800" dirty="0"/>
          </a:p>
        </p:txBody>
      </p:sp>
    </p:spTree>
    <p:extLst>
      <p:ext uri="{BB962C8B-B14F-4D97-AF65-F5344CB8AC3E}">
        <p14:creationId xmlns:p14="http://schemas.microsoft.com/office/powerpoint/2010/main" val="30499113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92D104E-635B-8B68-6F8E-18387CC86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事前準備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186B5A-0888-E059-C771-AAAA2B104D07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9745134" y="6596064"/>
            <a:ext cx="1919817" cy="261937"/>
          </a:xfrm>
        </p:spPr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9D7EC5D-E8C5-0BC1-7001-093B59FEE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9</a:t>
            </a:fld>
            <a:endParaRPr lang="en-US" altLang="ja-JP"/>
          </a:p>
        </p:txBody>
      </p:sp>
      <p:sp>
        <p:nvSpPr>
          <p:cNvPr id="6" name="フローチャート: 処理 5">
            <a:extLst>
              <a:ext uri="{FF2B5EF4-FFF2-40B4-BE49-F238E27FC236}">
                <a16:creationId xmlns:a16="http://schemas.microsoft.com/office/drawing/2014/main" id="{6BD3901F-5D5E-9B04-77A9-98D70EA6F692}"/>
              </a:ext>
            </a:extLst>
          </p:cNvPr>
          <p:cNvSpPr/>
          <p:nvPr/>
        </p:nvSpPr>
        <p:spPr>
          <a:xfrm>
            <a:off x="4610483" y="3370066"/>
            <a:ext cx="2829199" cy="1272210"/>
          </a:xfrm>
          <a:prstGeom prst="flowChartProcess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/>
              <a:t>類似コード探索</a:t>
            </a:r>
            <a:endParaRPr kumimoji="1" lang="ja-JP" altLang="en-US" dirty="0"/>
          </a:p>
        </p:txBody>
      </p:sp>
      <p:sp>
        <p:nvSpPr>
          <p:cNvPr id="7" name="フローチャート: 処理 6">
            <a:extLst>
              <a:ext uri="{FF2B5EF4-FFF2-40B4-BE49-F238E27FC236}">
                <a16:creationId xmlns:a16="http://schemas.microsoft.com/office/drawing/2014/main" id="{CEFFEBF7-D1E1-A91A-7A62-ABEB410C00CF}"/>
              </a:ext>
            </a:extLst>
          </p:cNvPr>
          <p:cNvSpPr/>
          <p:nvPr/>
        </p:nvSpPr>
        <p:spPr>
          <a:xfrm>
            <a:off x="8870167" y="3120532"/>
            <a:ext cx="2411735" cy="1521744"/>
          </a:xfrm>
          <a:prstGeom prst="flowChartProcess">
            <a:avLst/>
          </a:prstGeom>
          <a:ln>
            <a:solidFill>
              <a:schemeClr val="tx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>
                <a:solidFill>
                  <a:schemeClr val="tx1"/>
                </a:solidFill>
              </a:rPr>
              <a:t>入力コードと</a:t>
            </a:r>
            <a:endParaRPr lang="en-US" altLang="ja-JP" dirty="0">
              <a:solidFill>
                <a:schemeClr val="tx1"/>
              </a:solidFill>
            </a:endParaRPr>
          </a:p>
          <a:p>
            <a:pPr algn="ctr"/>
            <a:r>
              <a:rPr lang="ja-JP" altLang="en-US">
                <a:solidFill>
                  <a:schemeClr val="tx1"/>
                </a:solidFill>
              </a:rPr>
              <a:t>模範解答の要約</a:t>
            </a:r>
            <a:endParaRPr lang="en-US" altLang="ja-JP" dirty="0">
              <a:solidFill>
                <a:schemeClr val="tx1"/>
              </a:solidFill>
            </a:endParaRPr>
          </a:p>
        </p:txBody>
      </p:sp>
      <p:cxnSp>
        <p:nvCxnSpPr>
          <p:cNvPr id="8" name="直線矢印コネクタ 7">
            <a:extLst>
              <a:ext uri="{FF2B5EF4-FFF2-40B4-BE49-F238E27FC236}">
                <a16:creationId xmlns:a16="http://schemas.microsoft.com/office/drawing/2014/main" id="{106BA962-64FC-1BD5-0551-D533F2CD75C3}"/>
              </a:ext>
            </a:extLst>
          </p:cNvPr>
          <p:cNvCxnSpPr>
            <a:cxnSpLocks/>
            <a:stCxn id="35" idx="2"/>
            <a:endCxn id="14" idx="0"/>
          </p:cNvCxnSpPr>
          <p:nvPr/>
        </p:nvCxnSpPr>
        <p:spPr>
          <a:xfrm>
            <a:off x="2044332" y="2581680"/>
            <a:ext cx="0" cy="778335"/>
          </a:xfrm>
          <a:prstGeom prst="straightConnector1">
            <a:avLst/>
          </a:prstGeom>
          <a:ln w="47625">
            <a:solidFill>
              <a:schemeClr val="tx2">
                <a:lumMod val="85000"/>
                <a:lumOff val="1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矢印コネクタ 8">
            <a:extLst>
              <a:ext uri="{FF2B5EF4-FFF2-40B4-BE49-F238E27FC236}">
                <a16:creationId xmlns:a16="http://schemas.microsoft.com/office/drawing/2014/main" id="{DF2E3B99-9AB5-ABD9-0191-7A197031567B}"/>
              </a:ext>
            </a:extLst>
          </p:cNvPr>
          <p:cNvCxnSpPr>
            <a:cxnSpLocks/>
            <a:stCxn id="14" idx="3"/>
          </p:cNvCxnSpPr>
          <p:nvPr/>
        </p:nvCxnSpPr>
        <p:spPr>
          <a:xfrm flipV="1">
            <a:off x="2962780" y="3861161"/>
            <a:ext cx="1647703" cy="1"/>
          </a:xfrm>
          <a:prstGeom prst="straightConnector1">
            <a:avLst/>
          </a:prstGeom>
          <a:ln w="4762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矢印コネクタ 9">
            <a:extLst>
              <a:ext uri="{FF2B5EF4-FFF2-40B4-BE49-F238E27FC236}">
                <a16:creationId xmlns:a16="http://schemas.microsoft.com/office/drawing/2014/main" id="{30DCC5EE-E6D5-0DA6-618C-BC90BBC00C12}"/>
              </a:ext>
            </a:extLst>
          </p:cNvPr>
          <p:cNvCxnSpPr>
            <a:cxnSpLocks/>
            <a:endCxn id="7" idx="1"/>
          </p:cNvCxnSpPr>
          <p:nvPr/>
        </p:nvCxnSpPr>
        <p:spPr>
          <a:xfrm>
            <a:off x="7439682" y="3880982"/>
            <a:ext cx="1430485" cy="422"/>
          </a:xfrm>
          <a:prstGeom prst="straightConnector1">
            <a:avLst/>
          </a:prstGeom>
          <a:ln w="476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矢印コネクタ 10">
            <a:extLst>
              <a:ext uri="{FF2B5EF4-FFF2-40B4-BE49-F238E27FC236}">
                <a16:creationId xmlns:a16="http://schemas.microsoft.com/office/drawing/2014/main" id="{CF36D6FF-EF31-C682-1E5E-AC50EA65FCBC}"/>
              </a:ext>
            </a:extLst>
          </p:cNvPr>
          <p:cNvCxnSpPr>
            <a:cxnSpLocks/>
            <a:stCxn id="24" idx="2"/>
            <a:endCxn id="6" idx="0"/>
          </p:cNvCxnSpPr>
          <p:nvPr/>
        </p:nvCxnSpPr>
        <p:spPr>
          <a:xfrm>
            <a:off x="6009538" y="3041445"/>
            <a:ext cx="15545" cy="328621"/>
          </a:xfrm>
          <a:prstGeom prst="straightConnector1">
            <a:avLst/>
          </a:prstGeom>
          <a:ln w="47625">
            <a:solidFill>
              <a:schemeClr val="tx2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矢印コネクタ 11">
            <a:extLst>
              <a:ext uri="{FF2B5EF4-FFF2-40B4-BE49-F238E27FC236}">
                <a16:creationId xmlns:a16="http://schemas.microsoft.com/office/drawing/2014/main" id="{5700CC11-E940-5942-C25C-1CDBFFC525BD}"/>
              </a:ext>
            </a:extLst>
          </p:cNvPr>
          <p:cNvCxnSpPr>
            <a:cxnSpLocks/>
            <a:stCxn id="7" idx="2"/>
          </p:cNvCxnSpPr>
          <p:nvPr/>
        </p:nvCxnSpPr>
        <p:spPr>
          <a:xfrm flipH="1">
            <a:off x="10076034" y="4642276"/>
            <a:ext cx="1" cy="885374"/>
          </a:xfrm>
          <a:prstGeom prst="straightConnector1">
            <a:avLst/>
          </a:prstGeom>
          <a:ln w="476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234CDA5D-C185-B3E0-5BF7-4D9573DA2E0A}"/>
              </a:ext>
            </a:extLst>
          </p:cNvPr>
          <p:cNvSpPr/>
          <p:nvPr/>
        </p:nvSpPr>
        <p:spPr>
          <a:xfrm>
            <a:off x="1125884" y="3360015"/>
            <a:ext cx="1836896" cy="1002293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/>
              <a:t>コードの</a:t>
            </a:r>
            <a:endParaRPr lang="en-US" altLang="ja-JP" dirty="0"/>
          </a:p>
          <a:p>
            <a:pPr algn="ctr"/>
            <a:r>
              <a:rPr lang="ja-JP" altLang="en-US"/>
              <a:t>評価</a:t>
            </a:r>
            <a:endParaRPr lang="en-US" altLang="ja-JP" dirty="0"/>
          </a:p>
        </p:txBody>
      </p:sp>
      <p:sp>
        <p:nvSpPr>
          <p:cNvPr id="15" name="フローチャート: 書類 14">
            <a:extLst>
              <a:ext uri="{FF2B5EF4-FFF2-40B4-BE49-F238E27FC236}">
                <a16:creationId xmlns:a16="http://schemas.microsoft.com/office/drawing/2014/main" id="{1348BDF3-AF40-C44B-51DB-6230765CE6BA}"/>
              </a:ext>
            </a:extLst>
          </p:cNvPr>
          <p:cNvSpPr/>
          <p:nvPr/>
        </p:nvSpPr>
        <p:spPr>
          <a:xfrm>
            <a:off x="3284071" y="3998756"/>
            <a:ext cx="1028216" cy="934837"/>
          </a:xfrm>
          <a:prstGeom prst="flowChartDocumen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800" dirty="0"/>
              <a:t>入力コード</a:t>
            </a:r>
          </a:p>
        </p:txBody>
      </p:sp>
      <p:sp>
        <p:nvSpPr>
          <p:cNvPr id="16" name="フローチャート: 書類 15">
            <a:extLst>
              <a:ext uri="{FF2B5EF4-FFF2-40B4-BE49-F238E27FC236}">
                <a16:creationId xmlns:a16="http://schemas.microsoft.com/office/drawing/2014/main" id="{FCE7524E-84E3-F21A-F0B5-0D23B5C7B6C3}"/>
              </a:ext>
            </a:extLst>
          </p:cNvPr>
          <p:cNvSpPr/>
          <p:nvPr/>
        </p:nvSpPr>
        <p:spPr>
          <a:xfrm>
            <a:off x="7636306" y="4037321"/>
            <a:ext cx="1028216" cy="934837"/>
          </a:xfrm>
          <a:prstGeom prst="flowChartDocumen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800" dirty="0"/>
              <a:t>入力コード</a:t>
            </a:r>
          </a:p>
        </p:txBody>
      </p:sp>
      <p:sp>
        <p:nvSpPr>
          <p:cNvPr id="17" name="フローチャート: 書類 16">
            <a:extLst>
              <a:ext uri="{FF2B5EF4-FFF2-40B4-BE49-F238E27FC236}">
                <a16:creationId xmlns:a16="http://schemas.microsoft.com/office/drawing/2014/main" id="{F26B969F-7CF6-0BA8-2F20-732901252137}"/>
              </a:ext>
            </a:extLst>
          </p:cNvPr>
          <p:cNvSpPr/>
          <p:nvPr/>
        </p:nvSpPr>
        <p:spPr>
          <a:xfrm>
            <a:off x="7561141" y="2752736"/>
            <a:ext cx="1028216" cy="934837"/>
          </a:xfrm>
          <a:prstGeom prst="flowChartDocumen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800"/>
              <a:t>模範</a:t>
            </a:r>
            <a:endParaRPr kumimoji="1" lang="en-US" altLang="ja-JP" sz="1800" dirty="0"/>
          </a:p>
          <a:p>
            <a:pPr algn="ctr"/>
            <a:r>
              <a:rPr kumimoji="1" lang="ja-JP" altLang="en-US" sz="1800"/>
              <a:t>解答</a:t>
            </a:r>
            <a:endParaRPr kumimoji="1" lang="ja-JP" altLang="en-US" sz="1800" dirty="0"/>
          </a:p>
        </p:txBody>
      </p:sp>
      <p:sp>
        <p:nvSpPr>
          <p:cNvPr id="18" name="フローチャート: データ 17">
            <a:extLst>
              <a:ext uri="{FF2B5EF4-FFF2-40B4-BE49-F238E27FC236}">
                <a16:creationId xmlns:a16="http://schemas.microsoft.com/office/drawing/2014/main" id="{A69D7A6E-5077-C21F-85AD-C2758624E335}"/>
              </a:ext>
            </a:extLst>
          </p:cNvPr>
          <p:cNvSpPr/>
          <p:nvPr/>
        </p:nvSpPr>
        <p:spPr>
          <a:xfrm>
            <a:off x="8517716" y="5598428"/>
            <a:ext cx="1558318" cy="612648"/>
          </a:xfrm>
          <a:prstGeom prst="flowChartInputOutpu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800"/>
              <a:t>要約</a:t>
            </a:r>
            <a:endParaRPr kumimoji="1" lang="en-US" altLang="ja-JP" sz="1800" dirty="0"/>
          </a:p>
          <a:p>
            <a:pPr algn="ctr"/>
            <a:r>
              <a:rPr kumimoji="1" lang="ja-JP" altLang="en-US" sz="1800"/>
              <a:t>情報</a:t>
            </a:r>
            <a:endParaRPr kumimoji="1" lang="en-US" altLang="ja-JP" sz="1800" dirty="0"/>
          </a:p>
        </p:txBody>
      </p:sp>
      <p:cxnSp>
        <p:nvCxnSpPr>
          <p:cNvPr id="19" name="直線矢印コネクタ 18">
            <a:extLst>
              <a:ext uri="{FF2B5EF4-FFF2-40B4-BE49-F238E27FC236}">
                <a16:creationId xmlns:a16="http://schemas.microsoft.com/office/drawing/2014/main" id="{81671E41-3A84-DFDC-1872-B35A3FF2DF0C}"/>
              </a:ext>
            </a:extLst>
          </p:cNvPr>
          <p:cNvCxnSpPr>
            <a:cxnSpLocks/>
            <a:stCxn id="14" idx="2"/>
            <a:endCxn id="22" idx="0"/>
          </p:cNvCxnSpPr>
          <p:nvPr/>
        </p:nvCxnSpPr>
        <p:spPr>
          <a:xfrm>
            <a:off x="2044332" y="4362308"/>
            <a:ext cx="0" cy="949494"/>
          </a:xfrm>
          <a:prstGeom prst="straightConnector1">
            <a:avLst/>
          </a:prstGeom>
          <a:ln w="4762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楕円 133">
            <a:extLst>
              <a:ext uri="{FF2B5EF4-FFF2-40B4-BE49-F238E27FC236}">
                <a16:creationId xmlns:a16="http://schemas.microsoft.com/office/drawing/2014/main" id="{9ADD965D-BB2F-C26A-10EE-C9C20B93C391}"/>
              </a:ext>
            </a:extLst>
          </p:cNvPr>
          <p:cNvSpPr/>
          <p:nvPr/>
        </p:nvSpPr>
        <p:spPr>
          <a:xfrm>
            <a:off x="3163118" y="3881404"/>
            <a:ext cx="429416" cy="325725"/>
          </a:xfrm>
          <a:prstGeom prst="ellipse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600" dirty="0"/>
              <a:t>劣</a:t>
            </a:r>
          </a:p>
        </p:txBody>
      </p:sp>
      <p:sp>
        <p:nvSpPr>
          <p:cNvPr id="21" name="楕円 134">
            <a:extLst>
              <a:ext uri="{FF2B5EF4-FFF2-40B4-BE49-F238E27FC236}">
                <a16:creationId xmlns:a16="http://schemas.microsoft.com/office/drawing/2014/main" id="{52355CA6-9784-106E-D0AF-60C604FDD102}"/>
              </a:ext>
            </a:extLst>
          </p:cNvPr>
          <p:cNvSpPr/>
          <p:nvPr/>
        </p:nvSpPr>
        <p:spPr>
          <a:xfrm>
            <a:off x="7536255" y="3952173"/>
            <a:ext cx="403246" cy="325725"/>
          </a:xfrm>
          <a:prstGeom prst="ellipse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/>
              <a:t>劣</a:t>
            </a:r>
          </a:p>
        </p:txBody>
      </p:sp>
      <p:sp>
        <p:nvSpPr>
          <p:cNvPr id="22" name="フローチャート: 書類 21">
            <a:extLst>
              <a:ext uri="{FF2B5EF4-FFF2-40B4-BE49-F238E27FC236}">
                <a16:creationId xmlns:a16="http://schemas.microsoft.com/office/drawing/2014/main" id="{E3763912-0534-C70D-C02A-BF653D58C8BF}"/>
              </a:ext>
            </a:extLst>
          </p:cNvPr>
          <p:cNvSpPr/>
          <p:nvPr/>
        </p:nvSpPr>
        <p:spPr>
          <a:xfrm>
            <a:off x="1530224" y="5311802"/>
            <a:ext cx="1028216" cy="934837"/>
          </a:xfrm>
          <a:prstGeom prst="flowChartDocumen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800" dirty="0"/>
              <a:t>入力コード</a:t>
            </a:r>
          </a:p>
        </p:txBody>
      </p:sp>
      <p:sp>
        <p:nvSpPr>
          <p:cNvPr id="23" name="楕円 136">
            <a:extLst>
              <a:ext uri="{FF2B5EF4-FFF2-40B4-BE49-F238E27FC236}">
                <a16:creationId xmlns:a16="http://schemas.microsoft.com/office/drawing/2014/main" id="{B6425529-B80E-8CC4-0E35-5FEF88D73969}"/>
              </a:ext>
            </a:extLst>
          </p:cNvPr>
          <p:cNvSpPr/>
          <p:nvPr/>
        </p:nvSpPr>
        <p:spPr>
          <a:xfrm>
            <a:off x="1326555" y="5168847"/>
            <a:ext cx="472920" cy="358803"/>
          </a:xfrm>
          <a:prstGeom prst="ellipse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600" dirty="0"/>
              <a:t>優</a:t>
            </a:r>
          </a:p>
        </p:txBody>
      </p:sp>
      <p:sp>
        <p:nvSpPr>
          <p:cNvPr id="24" name="フローチャート: 複数書類 23">
            <a:extLst>
              <a:ext uri="{FF2B5EF4-FFF2-40B4-BE49-F238E27FC236}">
                <a16:creationId xmlns:a16="http://schemas.microsoft.com/office/drawing/2014/main" id="{0806138E-15D6-2E31-F845-BA7B4F813C82}"/>
              </a:ext>
            </a:extLst>
          </p:cNvPr>
          <p:cNvSpPr/>
          <p:nvPr/>
        </p:nvSpPr>
        <p:spPr>
          <a:xfrm>
            <a:off x="5474301" y="1941731"/>
            <a:ext cx="1243398" cy="1143000"/>
          </a:xfrm>
          <a:prstGeom prst="flowChartMultidocument">
            <a:avLst/>
          </a:prstGeom>
          <a:ln>
            <a:solidFill>
              <a:srgbClr val="FF00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800">
                <a:solidFill>
                  <a:srgbClr val="FF0000"/>
                </a:solidFill>
              </a:rPr>
              <a:t>模範</a:t>
            </a:r>
            <a:endParaRPr lang="en-US" altLang="ja-JP" sz="1800" dirty="0">
              <a:solidFill>
                <a:srgbClr val="FF0000"/>
              </a:solidFill>
            </a:endParaRPr>
          </a:p>
          <a:p>
            <a:pPr algn="ctr"/>
            <a:r>
              <a:rPr lang="ja-JP" altLang="en-US" sz="1800">
                <a:solidFill>
                  <a:srgbClr val="FF0000"/>
                </a:solidFill>
              </a:rPr>
              <a:t>解答群</a:t>
            </a:r>
            <a:endParaRPr lang="en-US" altLang="ja-JP" sz="1800" dirty="0">
              <a:solidFill>
                <a:srgbClr val="FF0000"/>
              </a:solidFill>
            </a:endParaRPr>
          </a:p>
        </p:txBody>
      </p:sp>
      <p:sp>
        <p:nvSpPr>
          <p:cNvPr id="25" name="正方形/長方形 249">
            <a:extLst>
              <a:ext uri="{FF2B5EF4-FFF2-40B4-BE49-F238E27FC236}">
                <a16:creationId xmlns:a16="http://schemas.microsoft.com/office/drawing/2014/main" id="{3BD3E020-88B1-91EA-1F71-382E49016CBB}"/>
              </a:ext>
            </a:extLst>
          </p:cNvPr>
          <p:cNvSpPr/>
          <p:nvPr/>
        </p:nvSpPr>
        <p:spPr>
          <a:xfrm>
            <a:off x="838200" y="1678079"/>
            <a:ext cx="10617199" cy="3383976"/>
          </a:xfrm>
          <a:custGeom>
            <a:avLst/>
            <a:gdLst>
              <a:gd name="connsiteX0" fmla="*/ 0 w 10617199"/>
              <a:gd name="connsiteY0" fmla="*/ 0 h 2215576"/>
              <a:gd name="connsiteX1" fmla="*/ 10617199 w 10617199"/>
              <a:gd name="connsiteY1" fmla="*/ 0 h 2215576"/>
              <a:gd name="connsiteX2" fmla="*/ 10617199 w 10617199"/>
              <a:gd name="connsiteY2" fmla="*/ 2215576 h 2215576"/>
              <a:gd name="connsiteX3" fmla="*/ 0 w 10617199"/>
              <a:gd name="connsiteY3" fmla="*/ 2215576 h 2215576"/>
              <a:gd name="connsiteX4" fmla="*/ 0 w 10617199"/>
              <a:gd name="connsiteY4" fmla="*/ 0 h 2215576"/>
              <a:gd name="connsiteX0" fmla="*/ 0 w 10617199"/>
              <a:gd name="connsiteY0" fmla="*/ 931289 h 3146865"/>
              <a:gd name="connsiteX1" fmla="*/ 5321300 w 10617199"/>
              <a:gd name="connsiteY1" fmla="*/ 0 h 3146865"/>
              <a:gd name="connsiteX2" fmla="*/ 10617199 w 10617199"/>
              <a:gd name="connsiteY2" fmla="*/ 931289 h 3146865"/>
              <a:gd name="connsiteX3" fmla="*/ 10617199 w 10617199"/>
              <a:gd name="connsiteY3" fmla="*/ 3146865 h 3146865"/>
              <a:gd name="connsiteX4" fmla="*/ 0 w 10617199"/>
              <a:gd name="connsiteY4" fmla="*/ 3146865 h 3146865"/>
              <a:gd name="connsiteX5" fmla="*/ 0 w 10617199"/>
              <a:gd name="connsiteY5" fmla="*/ 931289 h 3146865"/>
              <a:gd name="connsiteX0" fmla="*/ 0 w 10617199"/>
              <a:gd name="connsiteY0" fmla="*/ 931289 h 3146865"/>
              <a:gd name="connsiteX1" fmla="*/ 5321300 w 10617199"/>
              <a:gd name="connsiteY1" fmla="*/ 0 h 3146865"/>
              <a:gd name="connsiteX2" fmla="*/ 10617199 w 10617199"/>
              <a:gd name="connsiteY2" fmla="*/ 931289 h 3146865"/>
              <a:gd name="connsiteX3" fmla="*/ 10617199 w 10617199"/>
              <a:gd name="connsiteY3" fmla="*/ 3146865 h 3146865"/>
              <a:gd name="connsiteX4" fmla="*/ 0 w 10617199"/>
              <a:gd name="connsiteY4" fmla="*/ 3146865 h 3146865"/>
              <a:gd name="connsiteX5" fmla="*/ 0 w 10617199"/>
              <a:gd name="connsiteY5" fmla="*/ 931289 h 3146865"/>
              <a:gd name="connsiteX0" fmla="*/ 0 w 10617199"/>
              <a:gd name="connsiteY0" fmla="*/ 931289 h 3146865"/>
              <a:gd name="connsiteX1" fmla="*/ 5321300 w 10617199"/>
              <a:gd name="connsiteY1" fmla="*/ 0 h 3146865"/>
              <a:gd name="connsiteX2" fmla="*/ 10617199 w 10617199"/>
              <a:gd name="connsiteY2" fmla="*/ 931289 h 3146865"/>
              <a:gd name="connsiteX3" fmla="*/ 10617199 w 10617199"/>
              <a:gd name="connsiteY3" fmla="*/ 3146865 h 3146865"/>
              <a:gd name="connsiteX4" fmla="*/ 0 w 10617199"/>
              <a:gd name="connsiteY4" fmla="*/ 3146865 h 3146865"/>
              <a:gd name="connsiteX5" fmla="*/ 0 w 10617199"/>
              <a:gd name="connsiteY5" fmla="*/ 931289 h 3146865"/>
              <a:gd name="connsiteX0" fmla="*/ 0 w 10617199"/>
              <a:gd name="connsiteY0" fmla="*/ 931289 h 3146865"/>
              <a:gd name="connsiteX1" fmla="*/ 5321300 w 10617199"/>
              <a:gd name="connsiteY1" fmla="*/ 0 h 3146865"/>
              <a:gd name="connsiteX2" fmla="*/ 10617199 w 10617199"/>
              <a:gd name="connsiteY2" fmla="*/ 931289 h 3146865"/>
              <a:gd name="connsiteX3" fmla="*/ 10617199 w 10617199"/>
              <a:gd name="connsiteY3" fmla="*/ 3146865 h 3146865"/>
              <a:gd name="connsiteX4" fmla="*/ 0 w 10617199"/>
              <a:gd name="connsiteY4" fmla="*/ 3146865 h 3146865"/>
              <a:gd name="connsiteX5" fmla="*/ 0 w 10617199"/>
              <a:gd name="connsiteY5" fmla="*/ 931289 h 3146865"/>
              <a:gd name="connsiteX0" fmla="*/ 0 w 10617199"/>
              <a:gd name="connsiteY0" fmla="*/ 936547 h 3152123"/>
              <a:gd name="connsiteX1" fmla="*/ 3378200 w 10617199"/>
              <a:gd name="connsiteY1" fmla="*/ 830759 h 3152123"/>
              <a:gd name="connsiteX2" fmla="*/ 5321300 w 10617199"/>
              <a:gd name="connsiteY2" fmla="*/ 5258 h 3152123"/>
              <a:gd name="connsiteX3" fmla="*/ 10617199 w 10617199"/>
              <a:gd name="connsiteY3" fmla="*/ 936547 h 3152123"/>
              <a:gd name="connsiteX4" fmla="*/ 10617199 w 10617199"/>
              <a:gd name="connsiteY4" fmla="*/ 3152123 h 3152123"/>
              <a:gd name="connsiteX5" fmla="*/ 0 w 10617199"/>
              <a:gd name="connsiteY5" fmla="*/ 3152123 h 3152123"/>
              <a:gd name="connsiteX6" fmla="*/ 0 w 10617199"/>
              <a:gd name="connsiteY6" fmla="*/ 936547 h 3152123"/>
              <a:gd name="connsiteX0" fmla="*/ 0 w 10617199"/>
              <a:gd name="connsiteY0" fmla="*/ 936547 h 3152123"/>
              <a:gd name="connsiteX1" fmla="*/ 3378200 w 10617199"/>
              <a:gd name="connsiteY1" fmla="*/ 830759 h 3152123"/>
              <a:gd name="connsiteX2" fmla="*/ 5321300 w 10617199"/>
              <a:gd name="connsiteY2" fmla="*/ 5258 h 3152123"/>
              <a:gd name="connsiteX3" fmla="*/ 10617199 w 10617199"/>
              <a:gd name="connsiteY3" fmla="*/ 936547 h 3152123"/>
              <a:gd name="connsiteX4" fmla="*/ 10617199 w 10617199"/>
              <a:gd name="connsiteY4" fmla="*/ 3152123 h 3152123"/>
              <a:gd name="connsiteX5" fmla="*/ 0 w 10617199"/>
              <a:gd name="connsiteY5" fmla="*/ 3152123 h 3152123"/>
              <a:gd name="connsiteX6" fmla="*/ 0 w 10617199"/>
              <a:gd name="connsiteY6" fmla="*/ 936547 h 3152123"/>
              <a:gd name="connsiteX0" fmla="*/ 0 w 10617199"/>
              <a:gd name="connsiteY0" fmla="*/ 936547 h 3152123"/>
              <a:gd name="connsiteX1" fmla="*/ 3378200 w 10617199"/>
              <a:gd name="connsiteY1" fmla="*/ 830759 h 3152123"/>
              <a:gd name="connsiteX2" fmla="*/ 5321300 w 10617199"/>
              <a:gd name="connsiteY2" fmla="*/ 5258 h 3152123"/>
              <a:gd name="connsiteX3" fmla="*/ 10617199 w 10617199"/>
              <a:gd name="connsiteY3" fmla="*/ 936547 h 3152123"/>
              <a:gd name="connsiteX4" fmla="*/ 10617199 w 10617199"/>
              <a:gd name="connsiteY4" fmla="*/ 3152123 h 3152123"/>
              <a:gd name="connsiteX5" fmla="*/ 0 w 10617199"/>
              <a:gd name="connsiteY5" fmla="*/ 3152123 h 3152123"/>
              <a:gd name="connsiteX6" fmla="*/ 0 w 10617199"/>
              <a:gd name="connsiteY6" fmla="*/ 936547 h 3152123"/>
              <a:gd name="connsiteX0" fmla="*/ 0 w 10617199"/>
              <a:gd name="connsiteY0" fmla="*/ 935890 h 3151466"/>
              <a:gd name="connsiteX1" fmla="*/ 3378200 w 10617199"/>
              <a:gd name="connsiteY1" fmla="*/ 944402 h 3151466"/>
              <a:gd name="connsiteX2" fmla="*/ 5321300 w 10617199"/>
              <a:gd name="connsiteY2" fmla="*/ 4601 h 3151466"/>
              <a:gd name="connsiteX3" fmla="*/ 10617199 w 10617199"/>
              <a:gd name="connsiteY3" fmla="*/ 935890 h 3151466"/>
              <a:gd name="connsiteX4" fmla="*/ 10617199 w 10617199"/>
              <a:gd name="connsiteY4" fmla="*/ 3151466 h 3151466"/>
              <a:gd name="connsiteX5" fmla="*/ 0 w 10617199"/>
              <a:gd name="connsiteY5" fmla="*/ 3151466 h 3151466"/>
              <a:gd name="connsiteX6" fmla="*/ 0 w 10617199"/>
              <a:gd name="connsiteY6" fmla="*/ 935890 h 3151466"/>
              <a:gd name="connsiteX0" fmla="*/ 0 w 10617199"/>
              <a:gd name="connsiteY0" fmla="*/ 948948 h 3164524"/>
              <a:gd name="connsiteX1" fmla="*/ 3378200 w 10617199"/>
              <a:gd name="connsiteY1" fmla="*/ 957460 h 3164524"/>
              <a:gd name="connsiteX2" fmla="*/ 5321300 w 10617199"/>
              <a:gd name="connsiteY2" fmla="*/ 17659 h 3164524"/>
              <a:gd name="connsiteX3" fmla="*/ 10617199 w 10617199"/>
              <a:gd name="connsiteY3" fmla="*/ 948948 h 3164524"/>
              <a:gd name="connsiteX4" fmla="*/ 10617199 w 10617199"/>
              <a:gd name="connsiteY4" fmla="*/ 3164524 h 3164524"/>
              <a:gd name="connsiteX5" fmla="*/ 0 w 10617199"/>
              <a:gd name="connsiteY5" fmla="*/ 3164524 h 3164524"/>
              <a:gd name="connsiteX6" fmla="*/ 0 w 10617199"/>
              <a:gd name="connsiteY6" fmla="*/ 948948 h 3164524"/>
              <a:gd name="connsiteX0" fmla="*/ 0 w 10617199"/>
              <a:gd name="connsiteY0" fmla="*/ 941143 h 3156719"/>
              <a:gd name="connsiteX1" fmla="*/ 3378200 w 10617199"/>
              <a:gd name="connsiteY1" fmla="*/ 949655 h 3156719"/>
              <a:gd name="connsiteX2" fmla="*/ 5321300 w 10617199"/>
              <a:gd name="connsiteY2" fmla="*/ 9854 h 3156719"/>
              <a:gd name="connsiteX3" fmla="*/ 10617199 w 10617199"/>
              <a:gd name="connsiteY3" fmla="*/ 941143 h 3156719"/>
              <a:gd name="connsiteX4" fmla="*/ 10617199 w 10617199"/>
              <a:gd name="connsiteY4" fmla="*/ 3156719 h 3156719"/>
              <a:gd name="connsiteX5" fmla="*/ 0 w 10617199"/>
              <a:gd name="connsiteY5" fmla="*/ 3156719 h 3156719"/>
              <a:gd name="connsiteX6" fmla="*/ 0 w 10617199"/>
              <a:gd name="connsiteY6" fmla="*/ 941143 h 3156719"/>
              <a:gd name="connsiteX0" fmla="*/ 0 w 10617199"/>
              <a:gd name="connsiteY0" fmla="*/ 1016000 h 3231576"/>
              <a:gd name="connsiteX1" fmla="*/ 3378200 w 10617199"/>
              <a:gd name="connsiteY1" fmla="*/ 1024512 h 3231576"/>
              <a:gd name="connsiteX2" fmla="*/ 5321300 w 10617199"/>
              <a:gd name="connsiteY2" fmla="*/ 84711 h 3231576"/>
              <a:gd name="connsiteX3" fmla="*/ 10591799 w 10617199"/>
              <a:gd name="connsiteY3" fmla="*/ 0 h 3231576"/>
              <a:gd name="connsiteX4" fmla="*/ 10617199 w 10617199"/>
              <a:gd name="connsiteY4" fmla="*/ 3231576 h 3231576"/>
              <a:gd name="connsiteX5" fmla="*/ 0 w 10617199"/>
              <a:gd name="connsiteY5" fmla="*/ 3231576 h 3231576"/>
              <a:gd name="connsiteX6" fmla="*/ 0 w 10617199"/>
              <a:gd name="connsiteY6" fmla="*/ 1016000 h 3231576"/>
              <a:gd name="connsiteX0" fmla="*/ 0 w 10617199"/>
              <a:gd name="connsiteY0" fmla="*/ 941143 h 3156719"/>
              <a:gd name="connsiteX1" fmla="*/ 3378200 w 10617199"/>
              <a:gd name="connsiteY1" fmla="*/ 949655 h 3156719"/>
              <a:gd name="connsiteX2" fmla="*/ 5321300 w 10617199"/>
              <a:gd name="connsiteY2" fmla="*/ 9854 h 3156719"/>
              <a:gd name="connsiteX3" fmla="*/ 10591799 w 10617199"/>
              <a:gd name="connsiteY3" fmla="*/ 1343 h 3156719"/>
              <a:gd name="connsiteX4" fmla="*/ 10617199 w 10617199"/>
              <a:gd name="connsiteY4" fmla="*/ 3156719 h 3156719"/>
              <a:gd name="connsiteX5" fmla="*/ 0 w 10617199"/>
              <a:gd name="connsiteY5" fmla="*/ 3156719 h 3156719"/>
              <a:gd name="connsiteX6" fmla="*/ 0 w 10617199"/>
              <a:gd name="connsiteY6" fmla="*/ 941143 h 3156719"/>
              <a:gd name="connsiteX0" fmla="*/ 0 w 10617199"/>
              <a:gd name="connsiteY0" fmla="*/ 939800 h 3155376"/>
              <a:gd name="connsiteX1" fmla="*/ 3378200 w 10617199"/>
              <a:gd name="connsiteY1" fmla="*/ 948312 h 3155376"/>
              <a:gd name="connsiteX2" fmla="*/ 3416300 w 10617199"/>
              <a:gd name="connsiteY2" fmla="*/ 110111 h 3155376"/>
              <a:gd name="connsiteX3" fmla="*/ 5321300 w 10617199"/>
              <a:gd name="connsiteY3" fmla="*/ 8511 h 3155376"/>
              <a:gd name="connsiteX4" fmla="*/ 10591799 w 10617199"/>
              <a:gd name="connsiteY4" fmla="*/ 0 h 3155376"/>
              <a:gd name="connsiteX5" fmla="*/ 10617199 w 10617199"/>
              <a:gd name="connsiteY5" fmla="*/ 3155376 h 3155376"/>
              <a:gd name="connsiteX6" fmla="*/ 0 w 10617199"/>
              <a:gd name="connsiteY6" fmla="*/ 3155376 h 3155376"/>
              <a:gd name="connsiteX7" fmla="*/ 0 w 10617199"/>
              <a:gd name="connsiteY7" fmla="*/ 939800 h 3155376"/>
              <a:gd name="connsiteX0" fmla="*/ 0 w 10617199"/>
              <a:gd name="connsiteY0" fmla="*/ 939800 h 3155376"/>
              <a:gd name="connsiteX1" fmla="*/ 3378200 w 10617199"/>
              <a:gd name="connsiteY1" fmla="*/ 948312 h 3155376"/>
              <a:gd name="connsiteX2" fmla="*/ 3416300 w 10617199"/>
              <a:gd name="connsiteY2" fmla="*/ 110111 h 3155376"/>
              <a:gd name="connsiteX3" fmla="*/ 5321300 w 10617199"/>
              <a:gd name="connsiteY3" fmla="*/ 8511 h 3155376"/>
              <a:gd name="connsiteX4" fmla="*/ 10591799 w 10617199"/>
              <a:gd name="connsiteY4" fmla="*/ 0 h 3155376"/>
              <a:gd name="connsiteX5" fmla="*/ 10617199 w 10617199"/>
              <a:gd name="connsiteY5" fmla="*/ 3155376 h 3155376"/>
              <a:gd name="connsiteX6" fmla="*/ 0 w 10617199"/>
              <a:gd name="connsiteY6" fmla="*/ 3155376 h 3155376"/>
              <a:gd name="connsiteX7" fmla="*/ 0 w 10617199"/>
              <a:gd name="connsiteY7" fmla="*/ 939800 h 3155376"/>
              <a:gd name="connsiteX0" fmla="*/ 0 w 10617199"/>
              <a:gd name="connsiteY0" fmla="*/ 939800 h 3155376"/>
              <a:gd name="connsiteX1" fmla="*/ 3378200 w 10617199"/>
              <a:gd name="connsiteY1" fmla="*/ 948312 h 3155376"/>
              <a:gd name="connsiteX2" fmla="*/ 3416300 w 10617199"/>
              <a:gd name="connsiteY2" fmla="*/ 110111 h 3155376"/>
              <a:gd name="connsiteX3" fmla="*/ 5321300 w 10617199"/>
              <a:gd name="connsiteY3" fmla="*/ 8511 h 3155376"/>
              <a:gd name="connsiteX4" fmla="*/ 10591799 w 10617199"/>
              <a:gd name="connsiteY4" fmla="*/ 0 h 3155376"/>
              <a:gd name="connsiteX5" fmla="*/ 10617199 w 10617199"/>
              <a:gd name="connsiteY5" fmla="*/ 3155376 h 3155376"/>
              <a:gd name="connsiteX6" fmla="*/ 0 w 10617199"/>
              <a:gd name="connsiteY6" fmla="*/ 3155376 h 3155376"/>
              <a:gd name="connsiteX7" fmla="*/ 0 w 10617199"/>
              <a:gd name="connsiteY7" fmla="*/ 939800 h 3155376"/>
              <a:gd name="connsiteX0" fmla="*/ 0 w 10617199"/>
              <a:gd name="connsiteY0" fmla="*/ 939800 h 3155376"/>
              <a:gd name="connsiteX1" fmla="*/ 3378200 w 10617199"/>
              <a:gd name="connsiteY1" fmla="*/ 948312 h 3155376"/>
              <a:gd name="connsiteX2" fmla="*/ 3416300 w 10617199"/>
              <a:gd name="connsiteY2" fmla="*/ 110111 h 3155376"/>
              <a:gd name="connsiteX3" fmla="*/ 5321300 w 10617199"/>
              <a:gd name="connsiteY3" fmla="*/ 8511 h 3155376"/>
              <a:gd name="connsiteX4" fmla="*/ 10591799 w 10617199"/>
              <a:gd name="connsiteY4" fmla="*/ 0 h 3155376"/>
              <a:gd name="connsiteX5" fmla="*/ 10617199 w 10617199"/>
              <a:gd name="connsiteY5" fmla="*/ 3155376 h 3155376"/>
              <a:gd name="connsiteX6" fmla="*/ 0 w 10617199"/>
              <a:gd name="connsiteY6" fmla="*/ 3155376 h 3155376"/>
              <a:gd name="connsiteX7" fmla="*/ 0 w 10617199"/>
              <a:gd name="connsiteY7" fmla="*/ 939800 h 3155376"/>
              <a:gd name="connsiteX0" fmla="*/ 0 w 10617199"/>
              <a:gd name="connsiteY0" fmla="*/ 940653 h 3156229"/>
              <a:gd name="connsiteX1" fmla="*/ 3378200 w 10617199"/>
              <a:gd name="connsiteY1" fmla="*/ 949165 h 3156229"/>
              <a:gd name="connsiteX2" fmla="*/ 3340100 w 10617199"/>
              <a:gd name="connsiteY2" fmla="*/ 9364 h 3156229"/>
              <a:gd name="connsiteX3" fmla="*/ 5321300 w 10617199"/>
              <a:gd name="connsiteY3" fmla="*/ 9364 h 3156229"/>
              <a:gd name="connsiteX4" fmla="*/ 10591799 w 10617199"/>
              <a:gd name="connsiteY4" fmla="*/ 853 h 3156229"/>
              <a:gd name="connsiteX5" fmla="*/ 10617199 w 10617199"/>
              <a:gd name="connsiteY5" fmla="*/ 3156229 h 3156229"/>
              <a:gd name="connsiteX6" fmla="*/ 0 w 10617199"/>
              <a:gd name="connsiteY6" fmla="*/ 3156229 h 3156229"/>
              <a:gd name="connsiteX7" fmla="*/ 0 w 10617199"/>
              <a:gd name="connsiteY7" fmla="*/ 940653 h 3156229"/>
              <a:gd name="connsiteX0" fmla="*/ 0 w 10617199"/>
              <a:gd name="connsiteY0" fmla="*/ 939800 h 3155376"/>
              <a:gd name="connsiteX1" fmla="*/ 3378200 w 10617199"/>
              <a:gd name="connsiteY1" fmla="*/ 948312 h 3155376"/>
              <a:gd name="connsiteX2" fmla="*/ 3340100 w 10617199"/>
              <a:gd name="connsiteY2" fmla="*/ 8511 h 3155376"/>
              <a:gd name="connsiteX3" fmla="*/ 5321300 w 10617199"/>
              <a:gd name="connsiteY3" fmla="*/ 8511 h 3155376"/>
              <a:gd name="connsiteX4" fmla="*/ 10591799 w 10617199"/>
              <a:gd name="connsiteY4" fmla="*/ 0 h 3155376"/>
              <a:gd name="connsiteX5" fmla="*/ 10617199 w 10617199"/>
              <a:gd name="connsiteY5" fmla="*/ 3155376 h 3155376"/>
              <a:gd name="connsiteX6" fmla="*/ 0 w 10617199"/>
              <a:gd name="connsiteY6" fmla="*/ 3155376 h 3155376"/>
              <a:gd name="connsiteX7" fmla="*/ 0 w 10617199"/>
              <a:gd name="connsiteY7" fmla="*/ 939800 h 3155376"/>
              <a:gd name="connsiteX0" fmla="*/ 0 w 10617199"/>
              <a:gd name="connsiteY0" fmla="*/ 939800 h 3155376"/>
              <a:gd name="connsiteX1" fmla="*/ 3378200 w 10617199"/>
              <a:gd name="connsiteY1" fmla="*/ 948312 h 3155376"/>
              <a:gd name="connsiteX2" fmla="*/ 3416300 w 10617199"/>
              <a:gd name="connsiteY2" fmla="*/ 46611 h 3155376"/>
              <a:gd name="connsiteX3" fmla="*/ 5321300 w 10617199"/>
              <a:gd name="connsiteY3" fmla="*/ 8511 h 3155376"/>
              <a:gd name="connsiteX4" fmla="*/ 10591799 w 10617199"/>
              <a:gd name="connsiteY4" fmla="*/ 0 h 3155376"/>
              <a:gd name="connsiteX5" fmla="*/ 10617199 w 10617199"/>
              <a:gd name="connsiteY5" fmla="*/ 3155376 h 3155376"/>
              <a:gd name="connsiteX6" fmla="*/ 0 w 10617199"/>
              <a:gd name="connsiteY6" fmla="*/ 3155376 h 3155376"/>
              <a:gd name="connsiteX7" fmla="*/ 0 w 10617199"/>
              <a:gd name="connsiteY7" fmla="*/ 939800 h 3155376"/>
              <a:gd name="connsiteX0" fmla="*/ 0 w 10617199"/>
              <a:gd name="connsiteY0" fmla="*/ 939800 h 3155376"/>
              <a:gd name="connsiteX1" fmla="*/ 3378200 w 10617199"/>
              <a:gd name="connsiteY1" fmla="*/ 948312 h 3155376"/>
              <a:gd name="connsiteX2" fmla="*/ 3378200 w 10617199"/>
              <a:gd name="connsiteY2" fmla="*/ 46611 h 3155376"/>
              <a:gd name="connsiteX3" fmla="*/ 5321300 w 10617199"/>
              <a:gd name="connsiteY3" fmla="*/ 8511 h 3155376"/>
              <a:gd name="connsiteX4" fmla="*/ 10591799 w 10617199"/>
              <a:gd name="connsiteY4" fmla="*/ 0 h 3155376"/>
              <a:gd name="connsiteX5" fmla="*/ 10617199 w 10617199"/>
              <a:gd name="connsiteY5" fmla="*/ 3155376 h 3155376"/>
              <a:gd name="connsiteX6" fmla="*/ 0 w 10617199"/>
              <a:gd name="connsiteY6" fmla="*/ 3155376 h 3155376"/>
              <a:gd name="connsiteX7" fmla="*/ 0 w 10617199"/>
              <a:gd name="connsiteY7" fmla="*/ 939800 h 3155376"/>
              <a:gd name="connsiteX0" fmla="*/ 0 w 10617199"/>
              <a:gd name="connsiteY0" fmla="*/ 939800 h 3155376"/>
              <a:gd name="connsiteX1" fmla="*/ 3378200 w 10617199"/>
              <a:gd name="connsiteY1" fmla="*/ 948312 h 3155376"/>
              <a:gd name="connsiteX2" fmla="*/ 3378200 w 10617199"/>
              <a:gd name="connsiteY2" fmla="*/ 46611 h 3155376"/>
              <a:gd name="connsiteX3" fmla="*/ 5321300 w 10617199"/>
              <a:gd name="connsiteY3" fmla="*/ 8511 h 3155376"/>
              <a:gd name="connsiteX4" fmla="*/ 10591799 w 10617199"/>
              <a:gd name="connsiteY4" fmla="*/ 0 h 3155376"/>
              <a:gd name="connsiteX5" fmla="*/ 10617199 w 10617199"/>
              <a:gd name="connsiteY5" fmla="*/ 3155376 h 3155376"/>
              <a:gd name="connsiteX6" fmla="*/ 0 w 10617199"/>
              <a:gd name="connsiteY6" fmla="*/ 3155376 h 3155376"/>
              <a:gd name="connsiteX7" fmla="*/ 0 w 10617199"/>
              <a:gd name="connsiteY7" fmla="*/ 939800 h 3155376"/>
              <a:gd name="connsiteX0" fmla="*/ 0 w 10617199"/>
              <a:gd name="connsiteY0" fmla="*/ 947432 h 3163008"/>
              <a:gd name="connsiteX1" fmla="*/ 3378200 w 10617199"/>
              <a:gd name="connsiteY1" fmla="*/ 955944 h 3163008"/>
              <a:gd name="connsiteX2" fmla="*/ 3378200 w 10617199"/>
              <a:gd name="connsiteY2" fmla="*/ 3443 h 3163008"/>
              <a:gd name="connsiteX3" fmla="*/ 5321300 w 10617199"/>
              <a:gd name="connsiteY3" fmla="*/ 16143 h 3163008"/>
              <a:gd name="connsiteX4" fmla="*/ 10591799 w 10617199"/>
              <a:gd name="connsiteY4" fmla="*/ 7632 h 3163008"/>
              <a:gd name="connsiteX5" fmla="*/ 10617199 w 10617199"/>
              <a:gd name="connsiteY5" fmla="*/ 3163008 h 3163008"/>
              <a:gd name="connsiteX6" fmla="*/ 0 w 10617199"/>
              <a:gd name="connsiteY6" fmla="*/ 3163008 h 3163008"/>
              <a:gd name="connsiteX7" fmla="*/ 0 w 10617199"/>
              <a:gd name="connsiteY7" fmla="*/ 947432 h 3163008"/>
              <a:gd name="connsiteX0" fmla="*/ 0 w 10617199"/>
              <a:gd name="connsiteY0" fmla="*/ 951678 h 3167254"/>
              <a:gd name="connsiteX1" fmla="*/ 3378200 w 10617199"/>
              <a:gd name="connsiteY1" fmla="*/ 960190 h 3167254"/>
              <a:gd name="connsiteX2" fmla="*/ 3378200 w 10617199"/>
              <a:gd name="connsiteY2" fmla="*/ 7689 h 3167254"/>
              <a:gd name="connsiteX3" fmla="*/ 5321300 w 10617199"/>
              <a:gd name="connsiteY3" fmla="*/ 20389 h 3167254"/>
              <a:gd name="connsiteX4" fmla="*/ 10591799 w 10617199"/>
              <a:gd name="connsiteY4" fmla="*/ 11878 h 3167254"/>
              <a:gd name="connsiteX5" fmla="*/ 10617199 w 10617199"/>
              <a:gd name="connsiteY5" fmla="*/ 3167254 h 3167254"/>
              <a:gd name="connsiteX6" fmla="*/ 0 w 10617199"/>
              <a:gd name="connsiteY6" fmla="*/ 3167254 h 3167254"/>
              <a:gd name="connsiteX7" fmla="*/ 0 w 10617199"/>
              <a:gd name="connsiteY7" fmla="*/ 951678 h 3167254"/>
              <a:gd name="connsiteX0" fmla="*/ 0 w 10617199"/>
              <a:gd name="connsiteY0" fmla="*/ 943989 h 3159565"/>
              <a:gd name="connsiteX1" fmla="*/ 3378200 w 10617199"/>
              <a:gd name="connsiteY1" fmla="*/ 952501 h 3159565"/>
              <a:gd name="connsiteX2" fmla="*/ 3378200 w 10617199"/>
              <a:gd name="connsiteY2" fmla="*/ 0 h 3159565"/>
              <a:gd name="connsiteX3" fmla="*/ 5321300 w 10617199"/>
              <a:gd name="connsiteY3" fmla="*/ 12700 h 3159565"/>
              <a:gd name="connsiteX4" fmla="*/ 10591799 w 10617199"/>
              <a:gd name="connsiteY4" fmla="*/ 4189 h 3159565"/>
              <a:gd name="connsiteX5" fmla="*/ 10617199 w 10617199"/>
              <a:gd name="connsiteY5" fmla="*/ 3159565 h 3159565"/>
              <a:gd name="connsiteX6" fmla="*/ 0 w 10617199"/>
              <a:gd name="connsiteY6" fmla="*/ 3159565 h 3159565"/>
              <a:gd name="connsiteX7" fmla="*/ 0 w 10617199"/>
              <a:gd name="connsiteY7" fmla="*/ 943989 h 3159565"/>
              <a:gd name="connsiteX0" fmla="*/ 0 w 10617199"/>
              <a:gd name="connsiteY0" fmla="*/ 1168400 h 3383976"/>
              <a:gd name="connsiteX1" fmla="*/ 3378200 w 10617199"/>
              <a:gd name="connsiteY1" fmla="*/ 1176912 h 3383976"/>
              <a:gd name="connsiteX2" fmla="*/ 3378200 w 10617199"/>
              <a:gd name="connsiteY2" fmla="*/ 224411 h 3383976"/>
              <a:gd name="connsiteX3" fmla="*/ 5321300 w 10617199"/>
              <a:gd name="connsiteY3" fmla="*/ 237111 h 3383976"/>
              <a:gd name="connsiteX4" fmla="*/ 10617199 w 10617199"/>
              <a:gd name="connsiteY4" fmla="*/ 0 h 3383976"/>
              <a:gd name="connsiteX5" fmla="*/ 10617199 w 10617199"/>
              <a:gd name="connsiteY5" fmla="*/ 3383976 h 3383976"/>
              <a:gd name="connsiteX6" fmla="*/ 0 w 10617199"/>
              <a:gd name="connsiteY6" fmla="*/ 3383976 h 3383976"/>
              <a:gd name="connsiteX7" fmla="*/ 0 w 10617199"/>
              <a:gd name="connsiteY7" fmla="*/ 1168400 h 3383976"/>
              <a:gd name="connsiteX0" fmla="*/ 0 w 10617199"/>
              <a:gd name="connsiteY0" fmla="*/ 1168400 h 3383976"/>
              <a:gd name="connsiteX1" fmla="*/ 3378200 w 10617199"/>
              <a:gd name="connsiteY1" fmla="*/ 1176912 h 3383976"/>
              <a:gd name="connsiteX2" fmla="*/ 3378200 w 10617199"/>
              <a:gd name="connsiteY2" fmla="*/ 224411 h 3383976"/>
              <a:gd name="connsiteX3" fmla="*/ 5283200 w 10617199"/>
              <a:gd name="connsiteY3" fmla="*/ 33911 h 3383976"/>
              <a:gd name="connsiteX4" fmla="*/ 10617199 w 10617199"/>
              <a:gd name="connsiteY4" fmla="*/ 0 h 3383976"/>
              <a:gd name="connsiteX5" fmla="*/ 10617199 w 10617199"/>
              <a:gd name="connsiteY5" fmla="*/ 3383976 h 3383976"/>
              <a:gd name="connsiteX6" fmla="*/ 0 w 10617199"/>
              <a:gd name="connsiteY6" fmla="*/ 3383976 h 3383976"/>
              <a:gd name="connsiteX7" fmla="*/ 0 w 10617199"/>
              <a:gd name="connsiteY7" fmla="*/ 1168400 h 3383976"/>
              <a:gd name="connsiteX0" fmla="*/ 0 w 10617199"/>
              <a:gd name="connsiteY0" fmla="*/ 1168400 h 3383976"/>
              <a:gd name="connsiteX1" fmla="*/ 3378200 w 10617199"/>
              <a:gd name="connsiteY1" fmla="*/ 1176912 h 3383976"/>
              <a:gd name="connsiteX2" fmla="*/ 3390900 w 10617199"/>
              <a:gd name="connsiteY2" fmla="*/ 46611 h 3383976"/>
              <a:gd name="connsiteX3" fmla="*/ 5283200 w 10617199"/>
              <a:gd name="connsiteY3" fmla="*/ 33911 h 3383976"/>
              <a:gd name="connsiteX4" fmla="*/ 10617199 w 10617199"/>
              <a:gd name="connsiteY4" fmla="*/ 0 h 3383976"/>
              <a:gd name="connsiteX5" fmla="*/ 10617199 w 10617199"/>
              <a:gd name="connsiteY5" fmla="*/ 3383976 h 3383976"/>
              <a:gd name="connsiteX6" fmla="*/ 0 w 10617199"/>
              <a:gd name="connsiteY6" fmla="*/ 3383976 h 3383976"/>
              <a:gd name="connsiteX7" fmla="*/ 0 w 10617199"/>
              <a:gd name="connsiteY7" fmla="*/ 1168400 h 33839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617199" h="3383976">
                <a:moveTo>
                  <a:pt x="0" y="1168400"/>
                </a:moveTo>
                <a:cubicBezTo>
                  <a:pt x="673100" y="1181556"/>
                  <a:pt x="2148417" y="1192427"/>
                  <a:pt x="3378200" y="1176912"/>
                </a:cubicBezTo>
                <a:cubicBezTo>
                  <a:pt x="3373967" y="623764"/>
                  <a:pt x="3397250" y="533445"/>
                  <a:pt x="3390900" y="46611"/>
                </a:cubicBezTo>
                <a:lnTo>
                  <a:pt x="5283200" y="33911"/>
                </a:lnTo>
                <a:lnTo>
                  <a:pt x="10617199" y="0"/>
                </a:lnTo>
                <a:lnTo>
                  <a:pt x="10617199" y="3383976"/>
                </a:lnTo>
                <a:lnTo>
                  <a:pt x="0" y="3383976"/>
                </a:lnTo>
                <a:lnTo>
                  <a:pt x="0" y="1168400"/>
                </a:lnTo>
                <a:close/>
              </a:path>
            </a:pathLst>
          </a:cu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B021C635-A207-FDBD-FB34-A43F9A5CDC08}"/>
              </a:ext>
            </a:extLst>
          </p:cNvPr>
          <p:cNvSpPr txBox="1"/>
          <p:nvPr/>
        </p:nvSpPr>
        <p:spPr>
          <a:xfrm>
            <a:off x="1527717" y="1583473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ja-JP" altLang="en-US"/>
          </a:p>
        </p:txBody>
      </p:sp>
      <p:sp>
        <p:nvSpPr>
          <p:cNvPr id="35" name="フローチャート: 書類 34">
            <a:extLst>
              <a:ext uri="{FF2B5EF4-FFF2-40B4-BE49-F238E27FC236}">
                <a16:creationId xmlns:a16="http://schemas.microsoft.com/office/drawing/2014/main" id="{6DCD23B1-4477-489C-B40A-D3C557FCBD82}"/>
              </a:ext>
            </a:extLst>
          </p:cNvPr>
          <p:cNvSpPr/>
          <p:nvPr/>
        </p:nvSpPr>
        <p:spPr>
          <a:xfrm>
            <a:off x="1530224" y="1708646"/>
            <a:ext cx="1028216" cy="934837"/>
          </a:xfrm>
          <a:prstGeom prst="flowChartDocument">
            <a:avLst/>
          </a:prstGeom>
          <a:ln>
            <a:solidFill>
              <a:schemeClr val="tx2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800" dirty="0">
                <a:solidFill>
                  <a:schemeClr val="tx1"/>
                </a:solidFill>
              </a:rPr>
              <a:t>入力コード</a:t>
            </a:r>
          </a:p>
        </p:txBody>
      </p:sp>
      <p:sp>
        <p:nvSpPr>
          <p:cNvPr id="28" name="フローチャート: 書類 27">
            <a:extLst>
              <a:ext uri="{FF2B5EF4-FFF2-40B4-BE49-F238E27FC236}">
                <a16:creationId xmlns:a16="http://schemas.microsoft.com/office/drawing/2014/main" id="{CF317820-50B8-E959-F9C5-66F8F21BD828}"/>
              </a:ext>
            </a:extLst>
          </p:cNvPr>
          <p:cNvSpPr/>
          <p:nvPr/>
        </p:nvSpPr>
        <p:spPr>
          <a:xfrm>
            <a:off x="10190934" y="5502251"/>
            <a:ext cx="1028216" cy="934837"/>
          </a:xfrm>
          <a:prstGeom prst="flowChartDocumen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800"/>
              <a:t>模範</a:t>
            </a:r>
            <a:endParaRPr kumimoji="1" lang="en-US" altLang="ja-JP" sz="1800" dirty="0"/>
          </a:p>
          <a:p>
            <a:pPr algn="ctr"/>
            <a:r>
              <a:rPr kumimoji="1" lang="ja-JP" altLang="en-US" sz="1800"/>
              <a:t>解答</a:t>
            </a:r>
            <a:endParaRPr kumimoji="1" lang="ja-JP" altLang="en-US" sz="1800" dirty="0"/>
          </a:p>
        </p:txBody>
      </p:sp>
    </p:spTree>
    <p:extLst>
      <p:ext uri="{BB962C8B-B14F-4D97-AF65-F5344CB8AC3E}">
        <p14:creationId xmlns:p14="http://schemas.microsoft.com/office/powerpoint/2010/main" val="3504687359"/>
      </p:ext>
    </p:extLst>
  </p:cSld>
  <p:clrMapOvr>
    <a:masterClrMapping/>
  </p:clrMapOvr>
</p:sld>
</file>

<file path=ppt/theme/theme1.xml><?xml version="1.0" encoding="utf-8"?>
<a:theme xmlns:a="http://schemas.openxmlformats.org/drawingml/2006/main" name="Sel-CoolMetal-white-2013-16vs9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solidFill>
            <a:schemeClr val="tx1"/>
          </a:solidFill>
        </a:ln>
      </a:spPr>
      <a:bodyPr rtlCol="0" anchor="ctr"/>
      <a:lstStyle>
        <a:defPPr algn="ctr">
          <a:defRPr kumimoji="1">
            <a:solidFill>
              <a:schemeClr val="tx2"/>
            </a:solidFill>
          </a:defRPr>
        </a:defPPr>
      </a:lstStyle>
      <a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a:style>
    </a:sp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Sel-CoolMetal-white-2013-16vs9" id="{AB03202E-3924-47B4-9A83-EA04AEE2F2E0}" vid="{ADCBFFBF-3D27-4231-B899-44BA2D7EB1A0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0F341F1B7EC237488CAE0AA20942BEDE" ma:contentTypeVersion="8" ma:contentTypeDescription="新しいドキュメントを作成します。" ma:contentTypeScope="" ma:versionID="cace3d641881ce11fdd4ca55651a9e09">
  <xsd:schema xmlns:xsd="http://www.w3.org/2001/XMLSchema" xmlns:xs="http://www.w3.org/2001/XMLSchema" xmlns:p="http://schemas.microsoft.com/office/2006/metadata/properties" xmlns:ns3="4a540325-8cd3-45f4-9e0c-b626fd275540" targetNamespace="http://schemas.microsoft.com/office/2006/metadata/properties" ma:root="true" ma:fieldsID="8e4d5fe5288224e4adfefe55206a687b" ns3:_="">
    <xsd:import namespace="4a540325-8cd3-45f4-9e0c-b626fd27554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540325-8cd3-45f4-9e0c-b626fd27554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17672F1-717D-4BF2-BA70-494CEDD0A0A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77459B3-4DF9-40F7-ABA2-A88BCB21A923}">
  <ds:schemaRefs>
    <ds:schemaRef ds:uri="4a540325-8cd3-45f4-9e0c-b626fd275540"/>
    <ds:schemaRef ds:uri="http://schemas.openxmlformats.org/package/2006/metadata/core-properties"/>
    <ds:schemaRef ds:uri="http://www.w3.org/XML/1998/namespace"/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http://purl.org/dc/dcmitype/"/>
    <ds:schemaRef ds:uri="http://schemas.microsoft.com/office/2006/metadata/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E7234387-8BE3-4041-9039-96DFEC1192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a540325-8cd3-45f4-9e0c-b626fd27554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CSセミナー2</Template>
  <TotalTime>7046</TotalTime>
  <Words>1418</Words>
  <Application>Microsoft Macintosh PowerPoint</Application>
  <PresentationFormat>ワイド画面</PresentationFormat>
  <Paragraphs>586</Paragraphs>
  <Slides>30</Slides>
  <Notes>9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30</vt:i4>
      </vt:variant>
    </vt:vector>
  </HeadingPairs>
  <TitlesOfParts>
    <vt:vector size="36" baseType="lpstr">
      <vt:lpstr>NotoSansJP</vt:lpstr>
      <vt:lpstr>游ゴシック</vt:lpstr>
      <vt:lpstr>Arial</vt:lpstr>
      <vt:lpstr>Monaco</vt:lpstr>
      <vt:lpstr>Tahoma</vt:lpstr>
      <vt:lpstr>Sel-CoolMetal-white-2013-16vs9</vt:lpstr>
      <vt:lpstr>入力コードに応じた模範解答を提示する プログラミング学習支援システムの構築</vt:lpstr>
      <vt:lpstr>目次</vt:lpstr>
      <vt:lpstr>研究の背景</vt:lpstr>
      <vt:lpstr>学習の手順</vt:lpstr>
      <vt:lpstr>Reviewの難しさ</vt:lpstr>
      <vt:lpstr>研究の目的</vt:lpstr>
      <vt:lpstr>システム構成</vt:lpstr>
      <vt:lpstr>システム構成</vt:lpstr>
      <vt:lpstr>事前準備</vt:lpstr>
      <vt:lpstr>模範解答群</vt:lpstr>
      <vt:lpstr>Step1</vt:lpstr>
      <vt:lpstr>ソースコードの品質を評価する既存研究[3]</vt:lpstr>
      <vt:lpstr>Step2</vt:lpstr>
      <vt:lpstr>code2vec[4]</vt:lpstr>
      <vt:lpstr>ASTとASTパス</vt:lpstr>
      <vt:lpstr>入力に類似した改善コード探索</vt:lpstr>
      <vt:lpstr>Step3</vt:lpstr>
      <vt:lpstr>要約の方法</vt:lpstr>
      <vt:lpstr>要約の例</vt:lpstr>
      <vt:lpstr>評価方法</vt:lpstr>
      <vt:lpstr>実験の流れ</vt:lpstr>
      <vt:lpstr>実験結果</vt:lpstr>
      <vt:lpstr>考察</vt:lpstr>
      <vt:lpstr>考察</vt:lpstr>
      <vt:lpstr>考察</vt:lpstr>
      <vt:lpstr>考察</vt:lpstr>
      <vt:lpstr>考察</vt:lpstr>
      <vt:lpstr>考察</vt:lpstr>
      <vt:lpstr>考察</vt:lpstr>
      <vt:lpstr>まとめと今後の課題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入力コードに応じた改善案を提示する プログラミング学習向けコード推薦システム</dc:title>
  <dc:creator>北庄司　亮</dc:creator>
  <cp:lastModifiedBy>KITASHOJI Ryo</cp:lastModifiedBy>
  <cp:revision>18</cp:revision>
  <cp:lastPrinted>2023-01-16T06:25:45Z</cp:lastPrinted>
  <dcterms:created xsi:type="dcterms:W3CDTF">2022-09-30T03:45:31Z</dcterms:created>
  <dcterms:modified xsi:type="dcterms:W3CDTF">2023-02-27T04:39:51Z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0x0101000F341F1B7EC237488CAE0AA20942BEDE</vt:lpwstr>
  </property>
</Properties>
</file>