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96" r:id="rId3"/>
    <p:sldId id="263" r:id="rId4"/>
    <p:sldId id="264" r:id="rId5"/>
    <p:sldId id="265" r:id="rId6"/>
    <p:sldId id="289" r:id="rId7"/>
    <p:sldId id="259" r:id="rId8"/>
    <p:sldId id="260" r:id="rId9"/>
    <p:sldId id="261" r:id="rId10"/>
    <p:sldId id="262" r:id="rId11"/>
    <p:sldId id="291" r:id="rId12"/>
    <p:sldId id="290" r:id="rId13"/>
    <p:sldId id="267" r:id="rId14"/>
    <p:sldId id="271" r:id="rId15"/>
    <p:sldId id="272" r:id="rId16"/>
    <p:sldId id="273" r:id="rId17"/>
    <p:sldId id="293" r:id="rId18"/>
    <p:sldId id="295" r:id="rId19"/>
    <p:sldId id="276" r:id="rId20"/>
    <p:sldId id="282" r:id="rId21"/>
    <p:sldId id="279" r:id="rId22"/>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4828"/>
    <a:srgbClr val="F5F5F5"/>
    <a:srgbClr val="FFFFFF"/>
    <a:srgbClr val="F8CBAD"/>
    <a:srgbClr val="ED7D31"/>
    <a:srgbClr val="5B9BD5"/>
    <a:srgbClr val="FFC000"/>
    <a:srgbClr val="A5A5A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72A19C-ADE8-4D09-95D0-E1BCEA3796D0}" v="3" dt="2024-01-30T03:38:53.778"/>
    <p1510:client id="{76D97E09-4602-4737-A479-B8699A4872B3}" v="1250" dt="2024-01-30T03:35:43.129"/>
    <p1510:client id="{B14C3A07-E5D6-41A6-9BEC-0002925C6A21}" v="1" dt="2024-01-30T03:39:41.50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8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文志 服部" userId="6cf082c119ced260" providerId="LiveId" clId="{B14C3A07-E5D6-41A6-9BEC-0002925C6A21}"/>
    <pc:docChg chg="delSld modNotesMaster">
      <pc:chgData name="文志 服部" userId="6cf082c119ced260" providerId="LiveId" clId="{B14C3A07-E5D6-41A6-9BEC-0002925C6A21}" dt="2024-01-30T03:39:41.500" v="1"/>
      <pc:docMkLst>
        <pc:docMk/>
      </pc:docMkLst>
      <pc:sldChg chg="del">
        <pc:chgData name="文志 服部" userId="6cf082c119ced260" providerId="LiveId" clId="{B14C3A07-E5D6-41A6-9BEC-0002925C6A21}" dt="2024-01-30T03:39:11.964" v="0" actId="47"/>
        <pc:sldMkLst>
          <pc:docMk/>
          <pc:sldMk cId="2797541618" sldId="258"/>
        </pc:sldMkLst>
      </pc:sldChg>
      <pc:sldChg chg="del">
        <pc:chgData name="文志 服部" userId="6cf082c119ced260" providerId="LiveId" clId="{B14C3A07-E5D6-41A6-9BEC-0002925C6A21}" dt="2024-01-30T03:39:11.964" v="0" actId="47"/>
        <pc:sldMkLst>
          <pc:docMk/>
          <pc:sldMk cId="3248292027" sldId="269"/>
        </pc:sldMkLst>
      </pc:sldChg>
      <pc:sldChg chg="del">
        <pc:chgData name="文志 服部" userId="6cf082c119ced260" providerId="LiveId" clId="{B14C3A07-E5D6-41A6-9BEC-0002925C6A21}" dt="2024-01-30T03:39:11.964" v="0" actId="47"/>
        <pc:sldMkLst>
          <pc:docMk/>
          <pc:sldMk cId="1034610947" sldId="274"/>
        </pc:sldMkLst>
      </pc:sldChg>
      <pc:sldChg chg="del">
        <pc:chgData name="文志 服部" userId="6cf082c119ced260" providerId="LiveId" clId="{B14C3A07-E5D6-41A6-9BEC-0002925C6A21}" dt="2024-01-30T03:39:11.964" v="0" actId="47"/>
        <pc:sldMkLst>
          <pc:docMk/>
          <pc:sldMk cId="2580790772" sldId="275"/>
        </pc:sldMkLst>
      </pc:sldChg>
      <pc:sldChg chg="del">
        <pc:chgData name="文志 服部" userId="6cf082c119ced260" providerId="LiveId" clId="{B14C3A07-E5D6-41A6-9BEC-0002925C6A21}" dt="2024-01-30T03:39:11.964" v="0" actId="47"/>
        <pc:sldMkLst>
          <pc:docMk/>
          <pc:sldMk cId="4217803371" sldId="278"/>
        </pc:sldMkLst>
      </pc:sldChg>
      <pc:sldChg chg="del">
        <pc:chgData name="文志 服部" userId="6cf082c119ced260" providerId="LiveId" clId="{B14C3A07-E5D6-41A6-9BEC-0002925C6A21}" dt="2024-01-30T03:39:11.964" v="0" actId="47"/>
        <pc:sldMkLst>
          <pc:docMk/>
          <pc:sldMk cId="2825060117" sldId="280"/>
        </pc:sldMkLst>
      </pc:sldChg>
      <pc:sldChg chg="del">
        <pc:chgData name="文志 服部" userId="6cf082c119ced260" providerId="LiveId" clId="{B14C3A07-E5D6-41A6-9BEC-0002925C6A21}" dt="2024-01-30T03:39:11.964" v="0" actId="47"/>
        <pc:sldMkLst>
          <pc:docMk/>
          <pc:sldMk cId="2690184867" sldId="284"/>
        </pc:sldMkLst>
      </pc:sldChg>
      <pc:sldChg chg="del">
        <pc:chgData name="文志 服部" userId="6cf082c119ced260" providerId="LiveId" clId="{B14C3A07-E5D6-41A6-9BEC-0002925C6A21}" dt="2024-01-30T03:39:11.964" v="0" actId="47"/>
        <pc:sldMkLst>
          <pc:docMk/>
          <pc:sldMk cId="2837121598" sldId="285"/>
        </pc:sldMkLst>
      </pc:sldChg>
      <pc:sldChg chg="del">
        <pc:chgData name="文志 服部" userId="6cf082c119ced260" providerId="LiveId" clId="{B14C3A07-E5D6-41A6-9BEC-0002925C6A21}" dt="2024-01-30T03:39:11.964" v="0" actId="47"/>
        <pc:sldMkLst>
          <pc:docMk/>
          <pc:sldMk cId="874018114" sldId="286"/>
        </pc:sldMkLst>
      </pc:sldChg>
      <pc:sldChg chg="del">
        <pc:chgData name="文志 服部" userId="6cf082c119ced260" providerId="LiveId" clId="{B14C3A07-E5D6-41A6-9BEC-0002925C6A21}" dt="2024-01-30T03:39:11.964" v="0" actId="47"/>
        <pc:sldMkLst>
          <pc:docMk/>
          <pc:sldMk cId="3744250125" sldId="287"/>
        </pc:sldMkLst>
      </pc:sldChg>
      <pc:sldChg chg="del">
        <pc:chgData name="文志 服部" userId="6cf082c119ced260" providerId="LiveId" clId="{B14C3A07-E5D6-41A6-9BEC-0002925C6A21}" dt="2024-01-30T03:39:11.964" v="0" actId="47"/>
        <pc:sldMkLst>
          <pc:docMk/>
          <pc:sldMk cId="156308217" sldId="288"/>
        </pc:sldMkLst>
      </pc:sldChg>
      <pc:sldChg chg="del">
        <pc:chgData name="文志 服部" userId="6cf082c119ced260" providerId="LiveId" clId="{B14C3A07-E5D6-41A6-9BEC-0002925C6A21}" dt="2024-01-30T03:39:11.964" v="0" actId="47"/>
        <pc:sldMkLst>
          <pc:docMk/>
          <pc:sldMk cId="3077368872" sldId="292"/>
        </pc:sldMkLst>
      </pc:sldChg>
      <pc:sldChg chg="del">
        <pc:chgData name="文志 服部" userId="6cf082c119ced260" providerId="LiveId" clId="{B14C3A07-E5D6-41A6-9BEC-0002925C6A21}" dt="2024-01-30T03:39:11.964" v="0" actId="47"/>
        <pc:sldMkLst>
          <pc:docMk/>
          <pc:sldMk cId="1678675163" sldId="294"/>
        </pc:sldMkLst>
      </pc:sldChg>
      <pc:sldChg chg="del">
        <pc:chgData name="文志 服部" userId="6cf082c119ced260" providerId="LiveId" clId="{B14C3A07-E5D6-41A6-9BEC-0002925C6A21}" dt="2024-01-30T03:39:11.964" v="0" actId="47"/>
        <pc:sldMkLst>
          <pc:docMk/>
          <pc:sldMk cId="796971417" sldId="29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C45-46A6-AE23-5A2871358A7F}"/>
              </c:ext>
            </c:extLst>
          </c:dPt>
          <c:dPt>
            <c:idx val="1"/>
            <c:invertIfNegative val="0"/>
            <c:bubble3D val="0"/>
            <c:spPr>
              <a:solidFill>
                <a:srgbClr val="FF9900"/>
              </a:solidFill>
              <a:ln>
                <a:noFill/>
              </a:ln>
              <a:effectLst/>
            </c:spPr>
            <c:extLst>
              <c:ext xmlns:c16="http://schemas.microsoft.com/office/drawing/2014/chart" uri="{C3380CC4-5D6E-409C-BE32-E72D297353CC}">
                <c16:uniqueId val="{00000003-0C45-46A6-AE23-5A2871358A7F}"/>
              </c:ext>
            </c:extLst>
          </c:dPt>
          <c:dPt>
            <c:idx val="2"/>
            <c:invertIfNegative val="0"/>
            <c:bubble3D val="0"/>
            <c:spPr>
              <a:solidFill>
                <a:srgbClr val="00B050"/>
              </a:solidFill>
              <a:ln>
                <a:noFill/>
              </a:ln>
              <a:effectLst/>
            </c:spPr>
            <c:extLst>
              <c:ext xmlns:c16="http://schemas.microsoft.com/office/drawing/2014/chart" uri="{C3380CC4-5D6E-409C-BE32-E72D297353CC}">
                <c16:uniqueId val="{00000005-0C45-46A6-AE23-5A2871358A7F}"/>
              </c:ext>
            </c:extLst>
          </c:dPt>
          <c:dPt>
            <c:idx val="3"/>
            <c:invertIfNegative val="0"/>
            <c:bubble3D val="0"/>
            <c:spPr>
              <a:solidFill>
                <a:srgbClr val="FF0000"/>
              </a:solidFill>
              <a:ln>
                <a:noFill/>
              </a:ln>
              <a:effectLst/>
            </c:spPr>
            <c:extLst>
              <c:ext xmlns:c16="http://schemas.microsoft.com/office/drawing/2014/chart" uri="{C3380CC4-5D6E-409C-BE32-E72D297353CC}">
                <c16:uniqueId val="{00000007-0C45-46A6-AE23-5A2871358A7F}"/>
              </c:ext>
            </c:extLst>
          </c:dPt>
          <c:dPt>
            <c:idx val="6"/>
            <c:invertIfNegative val="0"/>
            <c:bubble3D val="0"/>
            <c:spPr>
              <a:solidFill>
                <a:srgbClr val="FF9900"/>
              </a:solidFill>
              <a:ln>
                <a:noFill/>
              </a:ln>
              <a:effectLst/>
            </c:spPr>
            <c:extLst>
              <c:ext xmlns:c16="http://schemas.microsoft.com/office/drawing/2014/chart" uri="{C3380CC4-5D6E-409C-BE32-E72D297353CC}">
                <c16:uniqueId val="{00000009-0C45-46A6-AE23-5A2871358A7F}"/>
              </c:ext>
            </c:extLst>
          </c:dPt>
          <c:dPt>
            <c:idx val="7"/>
            <c:invertIfNegative val="0"/>
            <c:bubble3D val="0"/>
            <c:spPr>
              <a:solidFill>
                <a:srgbClr val="00B050"/>
              </a:solidFill>
              <a:ln>
                <a:noFill/>
              </a:ln>
              <a:effectLst/>
            </c:spPr>
            <c:extLst>
              <c:ext xmlns:c16="http://schemas.microsoft.com/office/drawing/2014/chart" uri="{C3380CC4-5D6E-409C-BE32-E72D297353CC}">
                <c16:uniqueId val="{0000000B-0C45-46A6-AE23-5A2871358A7F}"/>
              </c:ext>
            </c:extLst>
          </c:dPt>
          <c:dPt>
            <c:idx val="8"/>
            <c:invertIfNegative val="0"/>
            <c:bubble3D val="0"/>
            <c:spPr>
              <a:solidFill>
                <a:srgbClr val="FF0000"/>
              </a:solidFill>
              <a:ln>
                <a:noFill/>
              </a:ln>
              <a:effectLst/>
            </c:spPr>
            <c:extLst>
              <c:ext xmlns:c16="http://schemas.microsoft.com/office/drawing/2014/chart" uri="{C3380CC4-5D6E-409C-BE32-E72D297353CC}">
                <c16:uniqueId val="{0000000D-0C45-46A6-AE23-5A2871358A7F}"/>
              </c:ext>
            </c:extLst>
          </c:dPt>
          <c:dPt>
            <c:idx val="11"/>
            <c:invertIfNegative val="0"/>
            <c:bubble3D val="0"/>
            <c:spPr>
              <a:solidFill>
                <a:srgbClr val="FF9900"/>
              </a:solidFill>
              <a:ln>
                <a:noFill/>
              </a:ln>
              <a:effectLst/>
            </c:spPr>
            <c:extLst>
              <c:ext xmlns:c16="http://schemas.microsoft.com/office/drawing/2014/chart" uri="{C3380CC4-5D6E-409C-BE32-E72D297353CC}">
                <c16:uniqueId val="{0000000F-0C45-46A6-AE23-5A2871358A7F}"/>
              </c:ext>
            </c:extLst>
          </c:dPt>
          <c:dPt>
            <c:idx val="12"/>
            <c:invertIfNegative val="0"/>
            <c:bubble3D val="0"/>
            <c:spPr>
              <a:solidFill>
                <a:srgbClr val="00B050"/>
              </a:solidFill>
              <a:ln>
                <a:noFill/>
              </a:ln>
              <a:effectLst/>
            </c:spPr>
            <c:extLst>
              <c:ext xmlns:c16="http://schemas.microsoft.com/office/drawing/2014/chart" uri="{C3380CC4-5D6E-409C-BE32-E72D297353CC}">
                <c16:uniqueId val="{00000011-0C45-46A6-AE23-5A2871358A7F}"/>
              </c:ext>
            </c:extLst>
          </c:dPt>
          <c:dPt>
            <c:idx val="13"/>
            <c:invertIfNegative val="0"/>
            <c:bubble3D val="0"/>
            <c:spPr>
              <a:solidFill>
                <a:srgbClr val="FF0000"/>
              </a:solidFill>
              <a:ln>
                <a:noFill/>
              </a:ln>
              <a:effectLst/>
            </c:spPr>
            <c:extLst>
              <c:ext xmlns:c16="http://schemas.microsoft.com/office/drawing/2014/chart" uri="{C3380CC4-5D6E-409C-BE32-E72D297353CC}">
                <c16:uniqueId val="{00000013-0C45-46A6-AE23-5A2871358A7F}"/>
              </c:ext>
            </c:extLst>
          </c:dPt>
          <c:cat>
            <c:strRef>
              <c:f>Sheet1!$B$2:$B$15</c:f>
              <c:strCache>
                <c:ptCount val="14"/>
                <c:pt idx="0">
                  <c:v>A</c:v>
                </c:pt>
                <c:pt idx="1">
                  <c:v>B</c:v>
                </c:pt>
                <c:pt idx="2">
                  <c:v>C</c:v>
                </c:pt>
                <c:pt idx="3">
                  <c:v>D</c:v>
                </c:pt>
                <c:pt idx="5">
                  <c:v>A</c:v>
                </c:pt>
                <c:pt idx="6">
                  <c:v>B</c:v>
                </c:pt>
                <c:pt idx="7">
                  <c:v>C</c:v>
                </c:pt>
                <c:pt idx="8">
                  <c:v>D</c:v>
                </c:pt>
                <c:pt idx="10">
                  <c:v>A</c:v>
                </c:pt>
                <c:pt idx="11">
                  <c:v>B</c:v>
                </c:pt>
                <c:pt idx="12">
                  <c:v>C</c:v>
                </c:pt>
                <c:pt idx="13">
                  <c:v>D</c:v>
                </c:pt>
              </c:strCache>
            </c:strRef>
          </c:cat>
          <c:val>
            <c:numRef>
              <c:f>Sheet1!$C$2:$C$15</c:f>
              <c:numCache>
                <c:formatCode>General</c:formatCode>
                <c:ptCount val="14"/>
                <c:pt idx="0">
                  <c:v>0.88</c:v>
                </c:pt>
                <c:pt idx="1">
                  <c:v>0.51</c:v>
                </c:pt>
                <c:pt idx="2">
                  <c:v>0.52</c:v>
                </c:pt>
                <c:pt idx="3">
                  <c:v>0.37</c:v>
                </c:pt>
                <c:pt idx="5">
                  <c:v>0.54</c:v>
                </c:pt>
                <c:pt idx="6">
                  <c:v>0.89</c:v>
                </c:pt>
                <c:pt idx="7">
                  <c:v>0.56000000000000005</c:v>
                </c:pt>
                <c:pt idx="8">
                  <c:v>0.36</c:v>
                </c:pt>
                <c:pt idx="10">
                  <c:v>0.51</c:v>
                </c:pt>
                <c:pt idx="11">
                  <c:v>0.49</c:v>
                </c:pt>
                <c:pt idx="12">
                  <c:v>0.88</c:v>
                </c:pt>
                <c:pt idx="13">
                  <c:v>0.36</c:v>
                </c:pt>
              </c:numCache>
            </c:numRef>
          </c:val>
          <c:extLst>
            <c:ext xmlns:c16="http://schemas.microsoft.com/office/drawing/2014/chart" uri="{C3380CC4-5D6E-409C-BE32-E72D297353CC}">
              <c16:uniqueId val="{00000014-0C45-46A6-AE23-5A2871358A7F}"/>
            </c:ext>
          </c:extLst>
        </c:ser>
        <c:dLbls>
          <c:showLegendKey val="0"/>
          <c:showVal val="0"/>
          <c:showCatName val="0"/>
          <c:showSerName val="0"/>
          <c:showPercent val="0"/>
          <c:showBubbleSize val="0"/>
        </c:dLbls>
        <c:gapWidth val="112"/>
        <c:overlap val="-27"/>
        <c:axId val="1755219935"/>
        <c:axId val="1755220351"/>
      </c:barChart>
      <c:catAx>
        <c:axId val="1755219935"/>
        <c:scaling>
          <c:orientation val="minMax"/>
        </c:scaling>
        <c:delete val="1"/>
        <c:axPos val="b"/>
        <c:numFmt formatCode="General" sourceLinked="1"/>
        <c:majorTickMark val="out"/>
        <c:minorTickMark val="none"/>
        <c:tickLblPos val="nextTo"/>
        <c:crossAx val="1755220351"/>
        <c:crosses val="autoZero"/>
        <c:auto val="1"/>
        <c:lblAlgn val="ctr"/>
        <c:lblOffset val="100"/>
        <c:noMultiLvlLbl val="0"/>
      </c:catAx>
      <c:valAx>
        <c:axId val="17552203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en-US" altLang="ja-JP" sz="1800">
                    <a:solidFill>
                      <a:schemeClr val="tx1"/>
                    </a:solidFill>
                  </a:rPr>
                  <a:t>macro-F1</a:t>
                </a:r>
                <a:endParaRPr lang="ja-JP" altLang="en-US" sz="1800">
                  <a:solidFill>
                    <a:schemeClr val="tx1"/>
                  </a:solidFill>
                </a:endParaRPr>
              </a:p>
            </c:rich>
          </c:tx>
          <c:overlay val="0"/>
          <c:spPr>
            <a:noFill/>
            <a:ln>
              <a:noFill/>
            </a:ln>
            <a:effectLst/>
          </c:spPr>
          <c:txPr>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crossAx val="1755219935"/>
        <c:crosses val="autoZero"/>
        <c:crossBetween val="between"/>
      </c:valAx>
      <c:spPr>
        <a:noFill/>
        <a:ln>
          <a:solidFill>
            <a:srgbClr val="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46FFBA1-AD95-4E98-A994-7725E9033887}" type="datetimeFigureOut">
              <a:rPr kumimoji="1" lang="ja-JP" altLang="en-US" smtClean="0"/>
              <a:t>2024/1/30</a:t>
            </a:fld>
            <a:endParaRPr kumimoji="1" lang="ja-JP" altLang="en-US"/>
          </a:p>
        </p:txBody>
      </p:sp>
      <p:sp>
        <p:nvSpPr>
          <p:cNvPr id="4" name="スライド イメージ プレースホルダー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B6B7828-8D47-43A1-A19B-A340C1F45AA0}" type="slidenum">
              <a:rPr kumimoji="1" lang="ja-JP" altLang="en-US" smtClean="0"/>
              <a:t>‹#›</a:t>
            </a:fld>
            <a:endParaRPr kumimoji="1" lang="ja-JP" altLang="en-US"/>
          </a:p>
        </p:txBody>
      </p:sp>
    </p:spTree>
    <p:extLst>
      <p:ext uri="{BB962C8B-B14F-4D97-AF65-F5344CB8AC3E}">
        <p14:creationId xmlns:p14="http://schemas.microsoft.com/office/powerpoint/2010/main" val="16477651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a:t>
            </a:fld>
            <a:endParaRPr kumimoji="1" lang="ja-JP" altLang="en-US"/>
          </a:p>
        </p:txBody>
      </p:sp>
    </p:spTree>
    <p:extLst>
      <p:ext uri="{BB962C8B-B14F-4D97-AF65-F5344CB8AC3E}">
        <p14:creationId xmlns:p14="http://schemas.microsoft.com/office/powerpoint/2010/main" val="1342299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11</a:t>
            </a:fld>
            <a:endParaRPr kumimoji="1" lang="ja-JP" altLang="en-US"/>
          </a:p>
        </p:txBody>
      </p:sp>
    </p:spTree>
    <p:extLst>
      <p:ext uri="{BB962C8B-B14F-4D97-AF65-F5344CB8AC3E}">
        <p14:creationId xmlns:p14="http://schemas.microsoft.com/office/powerpoint/2010/main" val="380046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12</a:t>
            </a:fld>
            <a:endParaRPr kumimoji="1" lang="ja-JP" altLang="en-US"/>
          </a:p>
        </p:txBody>
      </p:sp>
    </p:spTree>
    <p:extLst>
      <p:ext uri="{BB962C8B-B14F-4D97-AF65-F5344CB8AC3E}">
        <p14:creationId xmlns:p14="http://schemas.microsoft.com/office/powerpoint/2010/main" val="2070766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~9:00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13</a:t>
            </a:fld>
            <a:endParaRPr kumimoji="1" lang="ja-JP" altLang="en-US"/>
          </a:p>
        </p:txBody>
      </p:sp>
    </p:spTree>
    <p:extLst>
      <p:ext uri="{BB962C8B-B14F-4D97-AF65-F5344CB8AC3E}">
        <p14:creationId xmlns:p14="http://schemas.microsoft.com/office/powerpoint/2010/main" val="3062486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~10:00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14</a:t>
            </a:fld>
            <a:endParaRPr kumimoji="1" lang="ja-JP" altLang="en-US"/>
          </a:p>
        </p:txBody>
      </p:sp>
    </p:spTree>
    <p:extLst>
      <p:ext uri="{BB962C8B-B14F-4D97-AF65-F5344CB8AC3E}">
        <p14:creationId xmlns:p14="http://schemas.microsoft.com/office/powerpoint/2010/main" val="1355948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~10:50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15</a:t>
            </a:fld>
            <a:endParaRPr kumimoji="1" lang="ja-JP" altLang="en-US"/>
          </a:p>
        </p:txBody>
      </p:sp>
    </p:spTree>
    <p:extLst>
      <p:ext uri="{BB962C8B-B14F-4D97-AF65-F5344CB8AC3E}">
        <p14:creationId xmlns:p14="http://schemas.microsoft.com/office/powerpoint/2010/main" val="3453033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~12:00</a:t>
            </a:r>
          </a:p>
          <a:p>
            <a:r>
              <a:rPr kumimoji="1" lang="ja-JP" altLang="en-US"/>
              <a:t>凡例追加</a:t>
            </a:r>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16</a:t>
            </a:fld>
            <a:endParaRPr kumimoji="1" lang="ja-JP" altLang="en-US"/>
          </a:p>
        </p:txBody>
      </p:sp>
    </p:spTree>
    <p:extLst>
      <p:ext uri="{BB962C8B-B14F-4D97-AF65-F5344CB8AC3E}">
        <p14:creationId xmlns:p14="http://schemas.microsoft.com/office/powerpoint/2010/main" val="2670862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~15:00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18</a:t>
            </a:fld>
            <a:endParaRPr kumimoji="1" lang="ja-JP" altLang="en-US"/>
          </a:p>
        </p:txBody>
      </p:sp>
    </p:spTree>
    <p:extLst>
      <p:ext uri="{BB962C8B-B14F-4D97-AF65-F5344CB8AC3E}">
        <p14:creationId xmlns:p14="http://schemas.microsoft.com/office/powerpoint/2010/main" val="342535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~16:00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19</a:t>
            </a:fld>
            <a:endParaRPr kumimoji="1" lang="ja-JP" altLang="en-US"/>
          </a:p>
        </p:txBody>
      </p:sp>
    </p:spTree>
    <p:extLst>
      <p:ext uri="{BB962C8B-B14F-4D97-AF65-F5344CB8AC3E}">
        <p14:creationId xmlns:p14="http://schemas.microsoft.com/office/powerpoint/2010/main" val="181069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20</a:t>
            </a:fld>
            <a:endParaRPr kumimoji="1" lang="ja-JP" altLang="en-US"/>
          </a:p>
        </p:txBody>
      </p:sp>
    </p:spTree>
    <p:extLst>
      <p:ext uri="{BB962C8B-B14F-4D97-AF65-F5344CB8AC3E}">
        <p14:creationId xmlns:p14="http://schemas.microsoft.com/office/powerpoint/2010/main" val="25636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21</a:t>
            </a:fld>
            <a:endParaRPr kumimoji="1" lang="ja-JP" altLang="en-US"/>
          </a:p>
        </p:txBody>
      </p:sp>
    </p:spTree>
    <p:extLst>
      <p:ext uri="{BB962C8B-B14F-4D97-AF65-F5344CB8AC3E}">
        <p14:creationId xmlns:p14="http://schemas.microsoft.com/office/powerpoint/2010/main" val="2420912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~4:00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3</a:t>
            </a:fld>
            <a:endParaRPr kumimoji="1" lang="ja-JP" altLang="en-US"/>
          </a:p>
        </p:txBody>
      </p:sp>
    </p:spTree>
    <p:extLst>
      <p:ext uri="{BB962C8B-B14F-4D97-AF65-F5344CB8AC3E}">
        <p14:creationId xmlns:p14="http://schemas.microsoft.com/office/powerpoint/2010/main" val="237159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~4:30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4</a:t>
            </a:fld>
            <a:endParaRPr kumimoji="1" lang="ja-JP" altLang="en-US"/>
          </a:p>
        </p:txBody>
      </p:sp>
    </p:spTree>
    <p:extLst>
      <p:ext uri="{BB962C8B-B14F-4D97-AF65-F5344CB8AC3E}">
        <p14:creationId xmlns:p14="http://schemas.microsoft.com/office/powerpoint/2010/main" val="2547360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~5:00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5</a:t>
            </a:fld>
            <a:endParaRPr kumimoji="1" lang="ja-JP" altLang="en-US"/>
          </a:p>
        </p:txBody>
      </p:sp>
    </p:spTree>
    <p:extLst>
      <p:ext uri="{BB962C8B-B14F-4D97-AF65-F5344CB8AC3E}">
        <p14:creationId xmlns:p14="http://schemas.microsoft.com/office/powerpoint/2010/main" val="180282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6</a:t>
            </a:fld>
            <a:endParaRPr kumimoji="1" lang="ja-JP" altLang="en-US"/>
          </a:p>
        </p:txBody>
      </p:sp>
    </p:spTree>
    <p:extLst>
      <p:ext uri="{BB962C8B-B14F-4D97-AF65-F5344CB8AC3E}">
        <p14:creationId xmlns:p14="http://schemas.microsoft.com/office/powerpoint/2010/main" val="138312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~1:20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7</a:t>
            </a:fld>
            <a:endParaRPr kumimoji="1" lang="ja-JP" altLang="en-US"/>
          </a:p>
        </p:txBody>
      </p:sp>
    </p:spTree>
    <p:extLst>
      <p:ext uri="{BB962C8B-B14F-4D97-AF65-F5344CB8AC3E}">
        <p14:creationId xmlns:p14="http://schemas.microsoft.com/office/powerpoint/2010/main" val="2196833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~2:00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8</a:t>
            </a:fld>
            <a:endParaRPr kumimoji="1" lang="ja-JP" altLang="en-US"/>
          </a:p>
        </p:txBody>
      </p:sp>
    </p:spTree>
    <p:extLst>
      <p:ext uri="{BB962C8B-B14F-4D97-AF65-F5344CB8AC3E}">
        <p14:creationId xmlns:p14="http://schemas.microsoft.com/office/powerpoint/2010/main" val="131289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~2:50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9</a:t>
            </a:fld>
            <a:endParaRPr kumimoji="1" lang="ja-JP" altLang="en-US"/>
          </a:p>
        </p:txBody>
      </p:sp>
    </p:spTree>
    <p:extLst>
      <p:ext uri="{BB962C8B-B14F-4D97-AF65-F5344CB8AC3E}">
        <p14:creationId xmlns:p14="http://schemas.microsoft.com/office/powerpoint/2010/main" val="255659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~3:20</a:t>
            </a:r>
            <a:endParaRPr kumimoji="1" lang="ja-JP" altLang="en-US"/>
          </a:p>
        </p:txBody>
      </p:sp>
      <p:sp>
        <p:nvSpPr>
          <p:cNvPr id="4" name="スライド番号プレースホルダー 3"/>
          <p:cNvSpPr>
            <a:spLocks noGrp="1"/>
          </p:cNvSpPr>
          <p:nvPr>
            <p:ph type="sldNum" sz="quarter" idx="5"/>
          </p:nvPr>
        </p:nvSpPr>
        <p:spPr/>
        <p:txBody>
          <a:bodyPr/>
          <a:lstStyle/>
          <a:p>
            <a:fld id="{CB6B7828-8D47-43A1-A19B-A340C1F45AA0}" type="slidenum">
              <a:rPr kumimoji="1" lang="ja-JP" altLang="en-US" smtClean="0"/>
              <a:t>10</a:t>
            </a:fld>
            <a:endParaRPr kumimoji="1" lang="ja-JP" altLang="en-US"/>
          </a:p>
        </p:txBody>
      </p:sp>
    </p:spTree>
    <p:extLst>
      <p:ext uri="{BB962C8B-B14F-4D97-AF65-F5344CB8AC3E}">
        <p14:creationId xmlns:p14="http://schemas.microsoft.com/office/powerpoint/2010/main" val="164759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18000" y="-18000"/>
            <a:ext cx="918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algn="l">
              <a:lnSpc>
                <a:spcPct val="90000"/>
              </a:lnSpc>
              <a:spcBef>
                <a:spcPts val="225"/>
              </a:spcBef>
              <a:spcAft>
                <a:spcPts val="75"/>
              </a:spcAft>
            </a:pPr>
            <a:endParaRPr kumimoji="1" lang="ja-JP" altLang="en-US" sz="1350" spc="90" baseline="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396000" y="396000"/>
            <a:ext cx="8352000" cy="3024000"/>
          </a:xfrm>
        </p:spPr>
        <p:txBody>
          <a:bodyPr lIns="72000" tIns="72000" rIns="72000" bIns="72000" anchor="b"/>
          <a:lstStyle>
            <a:lvl1pPr algn="l">
              <a:defRPr sz="2400" baseline="0">
                <a:solidFill>
                  <a:schemeClr val="bg1"/>
                </a:solidFill>
                <a:latin typeface="Segoe UI" panose="020B0502040204020203" pitchFamily="34" charset="0"/>
                <a:cs typeface="Segoe UI" panose="020B0502040204020203" pitchFamily="34" charset="0"/>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396000" y="4229999"/>
            <a:ext cx="8352000" cy="1800000"/>
          </a:xfrm>
        </p:spPr>
        <p:txBody>
          <a:bodyPr lIns="72000" tIns="72000" rIns="72000" bIns="72000"/>
          <a:lstStyle>
            <a:lvl1pPr marL="0" indent="0" algn="l">
              <a:spcBef>
                <a:spcPts val="600"/>
              </a:spcBef>
              <a:buNone/>
              <a:defRPr sz="18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endParaRPr kumimoji="1" lang="en-US" altLang="ja-JP"/>
          </a:p>
        </p:txBody>
      </p:sp>
      <p:sp>
        <p:nvSpPr>
          <p:cNvPr id="8" name="正方形/長方形 7">
            <a:extLst>
              <a:ext uri="{FF2B5EF4-FFF2-40B4-BE49-F238E27FC236}">
                <a16:creationId xmlns:a16="http://schemas.microsoft.com/office/drawing/2014/main" id="{F6F9618A-4F09-8440-B7F9-166C8C215B50}"/>
              </a:ext>
            </a:extLst>
          </p:cNvPr>
          <p:cNvSpPr/>
          <p:nvPr/>
        </p:nvSpPr>
        <p:spPr>
          <a:xfrm>
            <a:off x="702000" y="6309626"/>
            <a:ext cx="8496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algn="l">
              <a:lnSpc>
                <a:spcPct val="100000"/>
              </a:lnSpc>
              <a:spcBef>
                <a:spcPts val="450"/>
              </a:spcBef>
              <a:spcAft>
                <a:spcPts val="75"/>
              </a:spcAft>
            </a:pPr>
            <a:r>
              <a:rPr kumimoji="1" lang="en-US" altLang="ja-JP" sz="1013" spc="0" baseline="0">
                <a:solidFill>
                  <a:schemeClr val="bg1"/>
                </a:solidFill>
                <a:latin typeface="Segoe UI" panose="020B0502040204020203" pitchFamily="34" charset="0"/>
                <a:ea typeface="+mn-ea"/>
                <a:cs typeface="Segoe UI" panose="020B0502040204020203" pitchFamily="34" charset="0"/>
              </a:rPr>
              <a:t>Department of Computer Science, Graduate School of Information Science and Technology, Osaka University.</a:t>
            </a:r>
            <a:br>
              <a:rPr kumimoji="1" lang="en-US" altLang="ja-JP" sz="1013" spc="0" baseline="0">
                <a:solidFill>
                  <a:schemeClr val="bg1"/>
                </a:solidFill>
                <a:latin typeface="Segoe UI" panose="020B0502040204020203" pitchFamily="34" charset="0"/>
                <a:ea typeface="+mn-ea"/>
                <a:cs typeface="Segoe UI" panose="020B0502040204020203" pitchFamily="34" charset="0"/>
              </a:rPr>
            </a:br>
            <a:r>
              <a:rPr kumimoji="1" lang="en-US" altLang="ja-JP" sz="1013" spc="0" baseline="0">
                <a:solidFill>
                  <a:schemeClr val="bg1"/>
                </a:solidFill>
                <a:latin typeface="Segoe UI" panose="020B0502040204020203" pitchFamily="34" charset="0"/>
                <a:ea typeface="+mn-ea"/>
                <a:cs typeface="Segoe UI" panose="020B0502040204020203" pitchFamily="34" charset="0"/>
              </a:rPr>
              <a:t>Software Engineering Laboratory. - https://</a:t>
            </a:r>
            <a:r>
              <a:rPr kumimoji="1" lang="en-US" altLang="ja-JP" sz="1013" spc="0" baseline="0" err="1">
                <a:solidFill>
                  <a:schemeClr val="bg1"/>
                </a:solidFill>
                <a:latin typeface="Segoe UI" panose="020B0502040204020203" pitchFamily="34" charset="0"/>
                <a:ea typeface="+mn-ea"/>
                <a:cs typeface="Segoe UI" panose="020B0502040204020203" pitchFamily="34" charset="0"/>
              </a:rPr>
              <a:t>sel.ist.osaka-u.ac.jp</a:t>
            </a:r>
            <a:endParaRPr kumimoji="1" lang="ja-JP" altLang="en-US" sz="1013" spc="0" baseline="0">
              <a:solidFill>
                <a:schemeClr val="bg1"/>
              </a:solidFill>
              <a:latin typeface="Segoe UI" panose="020B0502040204020203" pitchFamily="34" charset="0"/>
              <a:ea typeface="+mn-ea"/>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173345" y="6369593"/>
            <a:ext cx="445312"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sz="1350"/>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sz="1350"/>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sz="1350"/>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sz="1350"/>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sz="1350"/>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sz="1350"/>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sz="1350"/>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sz="1350"/>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sz="1350"/>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sz="1350"/>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sz="1350"/>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sz="1350"/>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sz="1350"/>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sz="1350"/>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sz="1350"/>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sz="1350"/>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sz="1350"/>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sz="1350"/>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sz="1350"/>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sz="1350"/>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sz="1350"/>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sz="1350"/>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sz="1350"/>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sz="1350"/>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sz="1350"/>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sz="1350"/>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sz="1350"/>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sz="1350"/>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sz="1350"/>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sz="1350"/>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sz="1350"/>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sz="1350"/>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sz="1350"/>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sz="1350"/>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sz="1350"/>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sz="1350"/>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sz="1350"/>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sz="1350"/>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sz="1350"/>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sz="1350"/>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sz="1350"/>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sz="1350"/>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sz="1350"/>
              </a:p>
            </p:txBody>
          </p:sp>
        </p:grpSp>
      </p:grpSp>
    </p:spTree>
    <p:extLst>
      <p:ext uri="{BB962C8B-B14F-4D97-AF65-F5344CB8AC3E}">
        <p14:creationId xmlns:p14="http://schemas.microsoft.com/office/powerpoint/2010/main" val="167597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algn="l">
              <a:lnSpc>
                <a:spcPct val="90000"/>
              </a:lnSpc>
              <a:spcBef>
                <a:spcPts val="225"/>
              </a:spcBef>
              <a:spcAft>
                <a:spcPts val="75"/>
              </a:spcAft>
            </a:pPr>
            <a:endParaRPr kumimoji="1" lang="ja-JP" altLang="en-US" sz="1350" spc="90" baseline="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sz="2800"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sz="2400" baseline="0"/>
            </a:lvl1pPr>
            <a:lvl2pPr marL="270000" indent="0">
              <a:defRPr sz="2200" baseline="0"/>
            </a:lvl2pPr>
            <a:lvl3pPr marL="540000" indent="0">
              <a:defRPr sz="1600" baseline="0"/>
            </a:lvl3pPr>
            <a:lvl4pPr marL="756000" indent="0">
              <a:defRPr sz="1400" baseline="0"/>
            </a:lvl4pPr>
            <a:lvl5pPr marL="945000" indent="0">
              <a:defRPr sz="1400"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385929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algn="l">
              <a:lnSpc>
                <a:spcPct val="90000"/>
              </a:lnSpc>
              <a:spcBef>
                <a:spcPts val="225"/>
              </a:spcBef>
              <a:spcAft>
                <a:spcPts val="75"/>
              </a:spcAft>
            </a:pPr>
            <a:endParaRPr kumimoji="1" lang="ja-JP" altLang="en-US" sz="1350" spc="90" baseline="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297000" indent="-297000">
              <a:buClr>
                <a:schemeClr val="tx1"/>
              </a:buClr>
              <a:buSzPct val="100000"/>
              <a:buFont typeface="+mj-lt"/>
              <a:buAutoNum type="arabicPeriod"/>
              <a:defRPr baseline="0"/>
            </a:lvl1pPr>
            <a:lvl2pPr marL="577800" indent="-270000">
              <a:buClr>
                <a:schemeClr val="tx1"/>
              </a:buClr>
              <a:buSzPct val="100000"/>
              <a:buFont typeface="+mj-lt"/>
              <a:buAutoNum type="arabicPeriod"/>
              <a:defRPr baseline="0"/>
            </a:lvl2pPr>
            <a:lvl3pPr marL="837000" indent="-256500">
              <a:buClr>
                <a:schemeClr val="tx1"/>
              </a:buClr>
              <a:buSzPct val="100000"/>
              <a:buFont typeface="+mj-lt"/>
              <a:buAutoNum type="arabicPeriod"/>
              <a:defRPr baseline="0"/>
            </a:lvl3pPr>
            <a:lvl4pPr marL="1069200" indent="-230175">
              <a:buClr>
                <a:schemeClr val="tx1"/>
              </a:buClr>
              <a:buSzPct val="100000"/>
              <a:buFont typeface="+mj-lt"/>
              <a:buAutoNum type="arabicPeriod"/>
              <a:defRPr baseline="0"/>
            </a:lvl4pPr>
            <a:lvl5pPr marL="1215000" indent="-175500">
              <a:buClr>
                <a:schemeClr val="tx1"/>
              </a:buClr>
              <a:buSzPct val="100000"/>
              <a:buFont typeface="+mj-lt"/>
              <a:buAutoNum type="arabicPeriod"/>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4189424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t"/>
          <a:lstStyle/>
          <a:p>
            <a:pPr algn="l">
              <a:lnSpc>
                <a:spcPct val="90000"/>
              </a:lnSpc>
              <a:spcBef>
                <a:spcPts val="225"/>
              </a:spcBef>
              <a:spcAft>
                <a:spcPts val="75"/>
              </a:spcAft>
            </a:pPr>
            <a:endParaRPr kumimoji="1" lang="ja-JP" altLang="en-US" sz="1350" spc="90" baseline="0">
              <a:solidFill>
                <a:schemeClr val="tx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373970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3296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396000" y="395999"/>
            <a:ext cx="8352000" cy="3816000"/>
          </a:xfrm>
        </p:spPr>
        <p:txBody>
          <a:bodyPr anchor="b"/>
          <a:lstStyle>
            <a:lvl1pPr>
              <a:defRPr sz="2400" baseline="0">
                <a:ln>
                  <a:noFill/>
                </a:ln>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396000" y="4626001"/>
            <a:ext cx="8352000" cy="1835999"/>
          </a:xfrm>
        </p:spPr>
        <p:txBody>
          <a:bodyPr lIns="72000"/>
          <a:lstStyle>
            <a:lvl1pPr marL="0" indent="0">
              <a:spcBef>
                <a:spcPts val="750"/>
              </a:spcBef>
              <a:buNone/>
              <a:defRPr sz="1500" baseline="0">
                <a:ln>
                  <a:noFill/>
                </a:ln>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2614804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396000" y="396001"/>
            <a:ext cx="8352000" cy="540000"/>
          </a:xfrm>
          <a:prstGeom prst="rect">
            <a:avLst/>
          </a:prstGeom>
          <a:noFill/>
          <a:ln>
            <a:noFill/>
          </a:ln>
        </p:spPr>
        <p:txBody>
          <a:bodyPr vert="horz" wrap="none" lIns="72000" tIns="72000" rIns="72000" bIns="54000" rtlCol="0" anchor="t">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396000" y="1728000"/>
            <a:ext cx="8352000" cy="4734000"/>
          </a:xfrm>
          <a:prstGeom prst="rect">
            <a:avLst/>
          </a:prstGeom>
          <a:noFill/>
          <a:ln>
            <a:noFill/>
          </a:ln>
        </p:spPr>
        <p:txBody>
          <a:bodyPr vert="horz" wrap="none" lIns="54000" tIns="54000" rIns="54000" bIns="54000" rtlCol="0">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6690600" y="6498000"/>
            <a:ext cx="2057400" cy="360000"/>
          </a:xfrm>
          <a:prstGeom prst="rect">
            <a:avLst/>
          </a:prstGeom>
          <a:noFill/>
          <a:ln>
            <a:noFill/>
          </a:ln>
        </p:spPr>
        <p:txBody>
          <a:bodyPr vert="horz" wrap="none" lIns="54000" tIns="54000" rIns="54000" bIns="54000" rtlCol="0" anchor="ctr">
            <a:noAutofit/>
          </a:bodyPr>
          <a:lstStyle>
            <a:lvl1pPr algn="r">
              <a:lnSpc>
                <a:spcPct val="100000"/>
              </a:lnSpc>
              <a:defRPr sz="1500">
                <a:solidFill>
                  <a:schemeClr val="bg1">
                    <a:lumMod val="50000"/>
                  </a:schemeClr>
                </a:solidFill>
                <a:latin typeface="Segoe UI" panose="020B0502040204020203" pitchFamily="34" charset="0"/>
                <a:ea typeface="+mn-ea"/>
                <a:cs typeface="Segoe UI" panose="020B0502040204020203" pitchFamily="34" charset="0"/>
              </a:defRPr>
            </a:lvl1pPr>
          </a:lstStyle>
          <a:p>
            <a:fld id="{38848D31-94B2-4814-93D8-C7A17C29B667}" type="slidenum">
              <a:rPr kumimoji="1" lang="ja-JP" altLang="en-US" smtClean="0"/>
              <a:t>‹#›</a:t>
            </a:fld>
            <a:endParaRPr kumimoji="1" lang="ja-JP" altLang="en-US"/>
          </a:p>
        </p:txBody>
      </p:sp>
    </p:spTree>
    <p:extLst>
      <p:ext uri="{BB962C8B-B14F-4D97-AF65-F5344CB8AC3E}">
        <p14:creationId xmlns:p14="http://schemas.microsoft.com/office/powerpoint/2010/main" val="3692911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just" defTabSz="685800" rtl="0" eaLnBrk="1" latinLnBrk="0" hangingPunct="1">
        <a:lnSpc>
          <a:spcPct val="90000"/>
        </a:lnSpc>
        <a:spcBef>
          <a:spcPts val="1200"/>
        </a:spcBef>
        <a:spcAft>
          <a:spcPts val="0"/>
        </a:spcAft>
        <a:buNone/>
        <a:defRPr kumimoji="1" sz="2400" kern="1200" spc="83" baseline="0">
          <a:solidFill>
            <a:schemeClr val="tx1"/>
          </a:solidFill>
          <a:latin typeface="Segoe UI" panose="020B0502040204020203" pitchFamily="34" charset="0"/>
          <a:ea typeface="+mn-ea"/>
          <a:cs typeface="Segoe UI" panose="020B0502040204020203" pitchFamily="34" charset="0"/>
        </a:defRPr>
      </a:lvl1pPr>
    </p:titleStyle>
    <p:bodyStyle>
      <a:lvl1pPr marL="0" indent="0" algn="l" defTabSz="685800" rtl="0" eaLnBrk="1" latinLnBrk="0" hangingPunct="1">
        <a:lnSpc>
          <a:spcPct val="90000"/>
        </a:lnSpc>
        <a:spcBef>
          <a:spcPts val="1050"/>
        </a:spcBef>
        <a:spcAft>
          <a:spcPts val="0"/>
        </a:spcAft>
        <a:buClr>
          <a:schemeClr val="bg1"/>
        </a:buClr>
        <a:buSzPct val="25000"/>
        <a:buFont typeface="Arial" panose="020B0604020202020204" pitchFamily="34" charset="0"/>
        <a:buChar char="•"/>
        <a:defRPr kumimoji="1" sz="2100" kern="1200" spc="83" baseline="0">
          <a:solidFill>
            <a:schemeClr val="tx1"/>
          </a:solidFill>
          <a:latin typeface="Segoe UI" panose="020B0502040204020203" pitchFamily="34" charset="0"/>
          <a:ea typeface="+mn-ea"/>
          <a:cs typeface="Segoe UI" panose="020B0502040204020203" pitchFamily="34" charset="0"/>
        </a:defRPr>
      </a:lvl1pPr>
      <a:lvl2pPr marL="172800" indent="-171450" algn="l" defTabSz="6858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83" baseline="0">
          <a:solidFill>
            <a:schemeClr val="tx1"/>
          </a:solidFill>
          <a:latin typeface="Segoe UI" panose="020B0502040204020203" pitchFamily="34" charset="0"/>
          <a:ea typeface="+mn-ea"/>
          <a:cs typeface="Segoe UI" panose="020B0502040204020203" pitchFamily="34" charset="0"/>
        </a:defRPr>
      </a:lvl2pPr>
      <a:lvl3pPr marL="513000" indent="-171450" algn="l" defTabSz="685800" rtl="0" eaLnBrk="1" latinLnBrk="0" hangingPunct="1">
        <a:lnSpc>
          <a:spcPct val="90000"/>
        </a:lnSpc>
        <a:spcBef>
          <a:spcPts val="750"/>
        </a:spcBef>
        <a:spcAft>
          <a:spcPts val="0"/>
        </a:spcAft>
        <a:buClr>
          <a:schemeClr val="bg1"/>
        </a:buClr>
        <a:buSzPct val="25000"/>
        <a:buFont typeface="Arial" panose="020B0604020202020204" pitchFamily="34" charset="0"/>
        <a:buChar char="•"/>
        <a:defRPr kumimoji="1" sz="1500" kern="1200" spc="83" baseline="0">
          <a:solidFill>
            <a:schemeClr val="tx1"/>
          </a:solidFill>
          <a:latin typeface="Segoe UI" panose="020B0502040204020203" pitchFamily="34" charset="0"/>
          <a:ea typeface="+mn-ea"/>
          <a:cs typeface="Segoe UI" panose="020B0502040204020203" pitchFamily="34" charset="0"/>
        </a:defRPr>
      </a:lvl3pPr>
      <a:lvl4pPr marL="858600" indent="-171450" algn="l" defTabSz="685800" rtl="0" eaLnBrk="1" latinLnBrk="0" hangingPunct="1">
        <a:lnSpc>
          <a:spcPct val="90000"/>
        </a:lnSpc>
        <a:spcBef>
          <a:spcPts val="675"/>
        </a:spcBef>
        <a:spcAft>
          <a:spcPts val="0"/>
        </a:spcAft>
        <a:buClr>
          <a:schemeClr val="bg1"/>
        </a:buClr>
        <a:buSzPct val="25000"/>
        <a:buFont typeface="Arial" panose="020B0604020202020204" pitchFamily="34" charset="0"/>
        <a:buChar char="•"/>
        <a:defRPr kumimoji="1" sz="1350" kern="1200" spc="83" baseline="0">
          <a:solidFill>
            <a:schemeClr val="tx1"/>
          </a:solidFill>
          <a:latin typeface="Segoe UI" panose="020B0502040204020203" pitchFamily="34" charset="0"/>
          <a:ea typeface="+mn-ea"/>
          <a:cs typeface="Segoe UI" panose="020B0502040204020203" pitchFamily="34" charset="0"/>
        </a:defRPr>
      </a:lvl4pPr>
      <a:lvl5pPr marL="1198800" indent="-171450" algn="l" defTabSz="685800" rtl="0" eaLnBrk="1" latinLnBrk="0" hangingPunct="1">
        <a:lnSpc>
          <a:spcPct val="90000"/>
        </a:lnSpc>
        <a:spcBef>
          <a:spcPts val="600"/>
        </a:spcBef>
        <a:spcAft>
          <a:spcPts val="0"/>
        </a:spcAft>
        <a:buClr>
          <a:schemeClr val="bg1"/>
        </a:buClr>
        <a:buSzPct val="25000"/>
        <a:buFont typeface="Arial" panose="020B0604020202020204" pitchFamily="34" charset="0"/>
        <a:buChar char="•"/>
        <a:defRPr kumimoji="1" sz="1200" kern="1200" spc="83" baseline="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10.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svg"/><Relationship Id="rId7"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9AF5A-1BA4-33D1-7E6F-4EED53F16FD3}"/>
              </a:ext>
            </a:extLst>
          </p:cNvPr>
          <p:cNvSpPr>
            <a:spLocks noGrp="1"/>
          </p:cNvSpPr>
          <p:nvPr>
            <p:ph type="ctrTitle"/>
          </p:nvPr>
        </p:nvSpPr>
        <p:spPr/>
        <p:txBody>
          <a:bodyPr/>
          <a:lstStyle/>
          <a:p>
            <a:r>
              <a:rPr kumimoji="1" lang="ja-JP" altLang="en-US"/>
              <a:t>コーディング能力判定モデルを対象とした</a:t>
            </a:r>
            <a:br>
              <a:rPr kumimoji="1" lang="en-US" altLang="ja-JP"/>
            </a:br>
            <a:r>
              <a:rPr kumimoji="1" lang="ja-JP" altLang="en-US"/>
              <a:t>データセットの非独立性による影響調査</a:t>
            </a:r>
          </a:p>
        </p:txBody>
      </p:sp>
      <p:sp>
        <p:nvSpPr>
          <p:cNvPr id="3" name="字幕 2">
            <a:extLst>
              <a:ext uri="{FF2B5EF4-FFF2-40B4-BE49-F238E27FC236}">
                <a16:creationId xmlns:a16="http://schemas.microsoft.com/office/drawing/2014/main" id="{1C7DFAAB-6EEB-AEB5-9481-971765017958}"/>
              </a:ext>
            </a:extLst>
          </p:cNvPr>
          <p:cNvSpPr>
            <a:spLocks noGrp="1"/>
          </p:cNvSpPr>
          <p:nvPr>
            <p:ph type="subTitle" idx="1"/>
          </p:nvPr>
        </p:nvSpPr>
        <p:spPr/>
        <p:txBody>
          <a:bodyPr/>
          <a:lstStyle/>
          <a:p>
            <a:r>
              <a:rPr kumimoji="1" lang="ja-JP" altLang="en-US"/>
              <a:t>服部 文志，松下誠，肥後芳樹</a:t>
            </a:r>
            <a:endParaRPr kumimoji="1" lang="en-US" altLang="ja-JP"/>
          </a:p>
          <a:p>
            <a:endParaRPr kumimoji="1" lang="en-US" altLang="ja-JP"/>
          </a:p>
          <a:p>
            <a:r>
              <a:rPr lang="ja-JP" altLang="en-US"/>
              <a:t>大阪大学情報科学研究科</a:t>
            </a:r>
            <a:endParaRPr kumimoji="1" lang="en-US" altLang="ja-JP"/>
          </a:p>
        </p:txBody>
      </p:sp>
    </p:spTree>
    <p:extLst>
      <p:ext uri="{BB962C8B-B14F-4D97-AF65-F5344CB8AC3E}">
        <p14:creationId xmlns:p14="http://schemas.microsoft.com/office/powerpoint/2010/main" val="77825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017351-7C32-11EB-47A7-4DCFB61E7FED}"/>
              </a:ext>
            </a:extLst>
          </p:cNvPr>
          <p:cNvSpPr>
            <a:spLocks noGrp="1"/>
          </p:cNvSpPr>
          <p:nvPr>
            <p:ph type="title"/>
          </p:nvPr>
        </p:nvSpPr>
        <p:spPr/>
        <p:txBody>
          <a:bodyPr/>
          <a:lstStyle/>
          <a:p>
            <a:r>
              <a:rPr kumimoji="1" lang="ja-JP" altLang="en-US"/>
              <a:t>精度差に対する仮説</a:t>
            </a:r>
          </a:p>
        </p:txBody>
      </p:sp>
      <p:sp>
        <p:nvSpPr>
          <p:cNvPr id="3" name="コンテンツ プレースホルダー 2">
            <a:extLst>
              <a:ext uri="{FF2B5EF4-FFF2-40B4-BE49-F238E27FC236}">
                <a16:creationId xmlns:a16="http://schemas.microsoft.com/office/drawing/2014/main" id="{90AE99DE-8DDE-C938-3621-A9DA6D7E1E3A}"/>
              </a:ext>
            </a:extLst>
          </p:cNvPr>
          <p:cNvSpPr>
            <a:spLocks noGrp="1"/>
          </p:cNvSpPr>
          <p:nvPr>
            <p:ph idx="1"/>
          </p:nvPr>
        </p:nvSpPr>
        <p:spPr>
          <a:xfrm>
            <a:off x="396000" y="1558554"/>
            <a:ext cx="8352000" cy="1454709"/>
          </a:xfrm>
        </p:spPr>
        <p:txBody>
          <a:bodyPr/>
          <a:lstStyle/>
          <a:p>
            <a:r>
              <a:rPr kumimoji="1" lang="ja-JP" altLang="en-US"/>
              <a:t>仮説：同一のデータセットで学習・評価する際の</a:t>
            </a:r>
            <a:endParaRPr kumimoji="1" lang="en-US" altLang="ja-JP"/>
          </a:p>
          <a:p>
            <a:r>
              <a:rPr kumimoji="1" lang="ja-JP" altLang="en-US"/>
              <a:t>　　　データセットの利用方法に問題があるのではな</a:t>
            </a:r>
            <a:r>
              <a:rPr lang="ja-JP" altLang="en-US"/>
              <a:t>いか</a:t>
            </a:r>
            <a:endParaRPr lang="en-US" altLang="ja-JP"/>
          </a:p>
          <a:p>
            <a:r>
              <a:rPr kumimoji="1" lang="ja-JP" altLang="en-US"/>
              <a:t>　　　それにより精度が上昇していたのではないか</a:t>
            </a:r>
            <a:endParaRPr kumimoji="1" lang="en-US" altLang="ja-JP"/>
          </a:p>
          <a:p>
            <a:endParaRPr lang="en-US" altLang="ja-JP"/>
          </a:p>
          <a:p>
            <a:endParaRPr kumimoji="1" lang="en-US" altLang="ja-JP"/>
          </a:p>
          <a:p>
            <a:endParaRPr lang="en-US" altLang="ja-JP"/>
          </a:p>
          <a:p>
            <a:endParaRPr lang="en-US" altLang="ja-JP"/>
          </a:p>
          <a:p>
            <a:pPr>
              <a:buNone/>
            </a:pPr>
            <a:endParaRPr lang="en-US" altLang="ja-JP"/>
          </a:p>
          <a:p>
            <a:pPr>
              <a:buNone/>
            </a:pPr>
            <a:endParaRPr lang="en-US" altLang="ja-JP"/>
          </a:p>
          <a:p>
            <a:pPr>
              <a:buNone/>
            </a:pPr>
            <a:endParaRPr lang="en-US" altLang="ja-JP" sz="900"/>
          </a:p>
        </p:txBody>
      </p:sp>
      <p:graphicFrame>
        <p:nvGraphicFramePr>
          <p:cNvPr id="5" name="コンテンツ プレースホルダー 4">
            <a:extLst>
              <a:ext uri="{FF2B5EF4-FFF2-40B4-BE49-F238E27FC236}">
                <a16:creationId xmlns:a16="http://schemas.microsoft.com/office/drawing/2014/main" id="{864D4EA1-0B79-2CFB-1843-DE623F16B25A}"/>
              </a:ext>
            </a:extLst>
          </p:cNvPr>
          <p:cNvGraphicFramePr>
            <a:graphicFrameLocks/>
          </p:cNvGraphicFramePr>
          <p:nvPr>
            <p:extLst>
              <p:ext uri="{D42A27DB-BD31-4B8C-83A1-F6EECF244321}">
                <p14:modId xmlns:p14="http://schemas.microsoft.com/office/powerpoint/2010/main" val="3122365817"/>
              </p:ext>
            </p:extLst>
          </p:nvPr>
        </p:nvGraphicFramePr>
        <p:xfrm>
          <a:off x="1018292" y="3344579"/>
          <a:ext cx="6256866" cy="321363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コネクタ 6">
            <a:extLst>
              <a:ext uri="{FF2B5EF4-FFF2-40B4-BE49-F238E27FC236}">
                <a16:creationId xmlns:a16="http://schemas.microsoft.com/office/drawing/2014/main" id="{E463235D-4E68-E286-6DF9-F2B02C42F04C}"/>
              </a:ext>
            </a:extLst>
          </p:cNvPr>
          <p:cNvCxnSpPr>
            <a:cxnSpLocks/>
          </p:cNvCxnSpPr>
          <p:nvPr/>
        </p:nvCxnSpPr>
        <p:spPr>
          <a:xfrm>
            <a:off x="1885598" y="4971630"/>
            <a:ext cx="5504538" cy="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8227AD1-F34C-DC30-A008-DB4364C42B48}"/>
              </a:ext>
            </a:extLst>
          </p:cNvPr>
          <p:cNvSpPr txBox="1"/>
          <p:nvPr/>
        </p:nvSpPr>
        <p:spPr>
          <a:xfrm>
            <a:off x="7390136" y="4764662"/>
            <a:ext cx="1357864" cy="369332"/>
          </a:xfrm>
          <a:prstGeom prst="rect">
            <a:avLst/>
          </a:prstGeom>
          <a:noFill/>
        </p:spPr>
        <p:txBody>
          <a:bodyPr wrap="square" rtlCol="0">
            <a:spAutoFit/>
          </a:bodyPr>
          <a:lstStyle/>
          <a:p>
            <a:r>
              <a:rPr kumimoji="1" lang="ja-JP" altLang="en-US" b="1"/>
              <a:t>本来の性能</a:t>
            </a:r>
          </a:p>
        </p:txBody>
      </p:sp>
      <p:sp>
        <p:nvSpPr>
          <p:cNvPr id="10" name="右中かっこ 9">
            <a:extLst>
              <a:ext uri="{FF2B5EF4-FFF2-40B4-BE49-F238E27FC236}">
                <a16:creationId xmlns:a16="http://schemas.microsoft.com/office/drawing/2014/main" id="{43A0B1D7-BC02-2836-ED1D-3362FCA1A98E}"/>
              </a:ext>
            </a:extLst>
          </p:cNvPr>
          <p:cNvSpPr/>
          <p:nvPr/>
        </p:nvSpPr>
        <p:spPr>
          <a:xfrm>
            <a:off x="7203140" y="3938670"/>
            <a:ext cx="259014" cy="918325"/>
          </a:xfrm>
          <a:prstGeom prst="rightBrac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3EE8DC2D-51BC-BA8F-D71F-CE186E6E5F0F}"/>
              </a:ext>
            </a:extLst>
          </p:cNvPr>
          <p:cNvSpPr txBox="1"/>
          <p:nvPr/>
        </p:nvSpPr>
        <p:spPr>
          <a:xfrm>
            <a:off x="7390136" y="4213166"/>
            <a:ext cx="1357864" cy="369332"/>
          </a:xfrm>
          <a:prstGeom prst="rect">
            <a:avLst/>
          </a:prstGeom>
          <a:noFill/>
        </p:spPr>
        <p:txBody>
          <a:bodyPr wrap="square" rtlCol="0">
            <a:spAutoFit/>
          </a:bodyPr>
          <a:lstStyle/>
          <a:p>
            <a:r>
              <a:rPr lang="ja-JP" altLang="en-US" b="1"/>
              <a:t>過大</a:t>
            </a:r>
            <a:endParaRPr kumimoji="1" lang="ja-JP" altLang="en-US" b="1"/>
          </a:p>
        </p:txBody>
      </p:sp>
      <p:sp>
        <p:nvSpPr>
          <p:cNvPr id="13" name="スライド番号プレースホルダー 12">
            <a:extLst>
              <a:ext uri="{FF2B5EF4-FFF2-40B4-BE49-F238E27FC236}">
                <a16:creationId xmlns:a16="http://schemas.microsoft.com/office/drawing/2014/main" id="{08DBBB26-4DA7-5975-9437-C8283DE1AEF0}"/>
              </a:ext>
            </a:extLst>
          </p:cNvPr>
          <p:cNvSpPr>
            <a:spLocks noGrp="1"/>
          </p:cNvSpPr>
          <p:nvPr>
            <p:ph type="sldNum" sz="quarter" idx="12"/>
          </p:nvPr>
        </p:nvSpPr>
        <p:spPr/>
        <p:txBody>
          <a:bodyPr/>
          <a:lstStyle/>
          <a:p>
            <a:fld id="{38848D31-94B2-4814-93D8-C7A17C29B667}" type="slidenum">
              <a:rPr kumimoji="1" lang="ja-JP" altLang="en-US" smtClean="0"/>
              <a:t>10</a:t>
            </a:fld>
            <a:endParaRPr kumimoji="1" lang="ja-JP" altLang="en-US"/>
          </a:p>
        </p:txBody>
      </p:sp>
    </p:spTree>
    <p:extLst>
      <p:ext uri="{BB962C8B-B14F-4D97-AF65-F5344CB8AC3E}">
        <p14:creationId xmlns:p14="http://schemas.microsoft.com/office/powerpoint/2010/main" val="14722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FAEC190-0F2A-8AE7-2CEC-038936DB5D67}"/>
              </a:ext>
            </a:extLst>
          </p:cNvPr>
          <p:cNvSpPr>
            <a:spLocks noGrp="1"/>
          </p:cNvSpPr>
          <p:nvPr>
            <p:ph idx="1"/>
          </p:nvPr>
        </p:nvSpPr>
        <p:spPr>
          <a:xfrm>
            <a:off x="396000" y="1507041"/>
            <a:ext cx="8352000" cy="4734000"/>
          </a:xfrm>
        </p:spPr>
        <p:txBody>
          <a:bodyPr/>
          <a:lstStyle/>
          <a:p>
            <a:r>
              <a:rPr lang="ja-JP" altLang="en-US"/>
              <a:t>競プロのデータセットは</a:t>
            </a:r>
            <a:r>
              <a:rPr lang="ja-JP" altLang="en-US" b="1"/>
              <a:t>非独立</a:t>
            </a:r>
            <a:r>
              <a:rPr lang="ja-JP" altLang="en-US"/>
              <a:t>な性質を持っている</a:t>
            </a:r>
            <a:endParaRPr lang="en-US" altLang="ja-JP"/>
          </a:p>
          <a:p>
            <a:pPr lvl="1"/>
            <a:r>
              <a:rPr lang="ja-JP" altLang="en-US" u="sng"/>
              <a:t>同一ユーザ</a:t>
            </a:r>
            <a:r>
              <a:rPr lang="ja-JP" altLang="en-US"/>
              <a:t>が提出したソースコード</a:t>
            </a:r>
            <a:endParaRPr lang="en-US" altLang="ja-JP"/>
          </a:p>
          <a:p>
            <a:pPr lvl="1"/>
            <a:r>
              <a:rPr lang="ja-JP" altLang="en-US" u="sng"/>
              <a:t>同一問題</a:t>
            </a:r>
            <a:r>
              <a:rPr lang="ja-JP" altLang="en-US"/>
              <a:t>に提出したソースコード</a:t>
            </a:r>
            <a:endParaRPr lang="en-US" altLang="ja-JP"/>
          </a:p>
          <a:p>
            <a:pPr lvl="1"/>
            <a:r>
              <a:rPr lang="ja-JP" altLang="en-US" u="sng"/>
              <a:t>同一ユーザが同一問題</a:t>
            </a:r>
            <a:r>
              <a:rPr lang="ja-JP" altLang="en-US"/>
              <a:t>に提出したソースコード＝</a:t>
            </a:r>
            <a:r>
              <a:rPr lang="ja-JP" altLang="en-US" b="1"/>
              <a:t>重複</a:t>
            </a:r>
            <a:endParaRPr lang="en-US" altLang="ja-JP" b="1"/>
          </a:p>
          <a:p>
            <a:pPr>
              <a:buNone/>
            </a:pPr>
            <a:endParaRPr lang="en-US" altLang="ja-JP" sz="100"/>
          </a:p>
          <a:p>
            <a:pPr>
              <a:buNone/>
            </a:pPr>
            <a:r>
              <a:rPr lang="ja-JP" altLang="en-US"/>
              <a:t>非独立性により精度が上昇している可能性がある</a:t>
            </a:r>
          </a:p>
          <a:p>
            <a:pPr>
              <a:buNone/>
            </a:pPr>
            <a:endParaRPr kumimoji="1" lang="ja-JP" altLang="en-US"/>
          </a:p>
        </p:txBody>
      </p:sp>
      <p:sp>
        <p:nvSpPr>
          <p:cNvPr id="2" name="タイトル 1">
            <a:extLst>
              <a:ext uri="{FF2B5EF4-FFF2-40B4-BE49-F238E27FC236}">
                <a16:creationId xmlns:a16="http://schemas.microsoft.com/office/drawing/2014/main" id="{4EE58DA4-5CC0-F0C9-2A51-2440192179C1}"/>
              </a:ext>
            </a:extLst>
          </p:cNvPr>
          <p:cNvSpPr>
            <a:spLocks noGrp="1"/>
          </p:cNvSpPr>
          <p:nvPr>
            <p:ph type="title"/>
          </p:nvPr>
        </p:nvSpPr>
        <p:spPr/>
        <p:txBody>
          <a:bodyPr/>
          <a:lstStyle/>
          <a:p>
            <a:r>
              <a:rPr kumimoji="1" lang="ja-JP" altLang="en-US"/>
              <a:t>競プロデータセットの</a:t>
            </a:r>
            <a:r>
              <a:rPr lang="ja-JP" altLang="en-US"/>
              <a:t>非独立性</a:t>
            </a:r>
            <a:endParaRPr kumimoji="1" lang="ja-JP" altLang="en-US"/>
          </a:p>
        </p:txBody>
      </p:sp>
      <p:sp>
        <p:nvSpPr>
          <p:cNvPr id="4" name="スライド番号プレースホルダー 3">
            <a:extLst>
              <a:ext uri="{FF2B5EF4-FFF2-40B4-BE49-F238E27FC236}">
                <a16:creationId xmlns:a16="http://schemas.microsoft.com/office/drawing/2014/main" id="{6FD207C5-C80C-FF4E-57CA-CE7FC26A78A7}"/>
              </a:ext>
            </a:extLst>
          </p:cNvPr>
          <p:cNvSpPr>
            <a:spLocks noGrp="1"/>
          </p:cNvSpPr>
          <p:nvPr>
            <p:ph type="sldNum" sz="quarter" idx="12"/>
          </p:nvPr>
        </p:nvSpPr>
        <p:spPr/>
        <p:txBody>
          <a:bodyPr/>
          <a:lstStyle/>
          <a:p>
            <a:fld id="{38848D31-94B2-4814-93D8-C7A17C29B667}" type="slidenum">
              <a:rPr kumimoji="1" lang="ja-JP" altLang="en-US" smtClean="0"/>
              <a:t>11</a:t>
            </a:fld>
            <a:endParaRPr kumimoji="1" lang="ja-JP" altLang="en-US"/>
          </a:p>
        </p:txBody>
      </p:sp>
      <p:grpSp>
        <p:nvGrpSpPr>
          <p:cNvPr id="5" name="グループ化 4">
            <a:extLst>
              <a:ext uri="{FF2B5EF4-FFF2-40B4-BE49-F238E27FC236}">
                <a16:creationId xmlns:a16="http://schemas.microsoft.com/office/drawing/2014/main" id="{565716D5-0265-356E-97B5-D3EC791FDFB2}"/>
              </a:ext>
            </a:extLst>
          </p:cNvPr>
          <p:cNvGrpSpPr/>
          <p:nvPr/>
        </p:nvGrpSpPr>
        <p:grpSpPr>
          <a:xfrm>
            <a:off x="1186457" y="4199992"/>
            <a:ext cx="3562814" cy="2180063"/>
            <a:chOff x="1598210" y="2628475"/>
            <a:chExt cx="6021151" cy="3722206"/>
          </a:xfrm>
        </p:grpSpPr>
        <p:pic>
          <p:nvPicPr>
            <p:cNvPr id="6" name="グラフィックス 5" descr="紙 枠線">
              <a:extLst>
                <a:ext uri="{FF2B5EF4-FFF2-40B4-BE49-F238E27FC236}">
                  <a16:creationId xmlns:a16="http://schemas.microsoft.com/office/drawing/2014/main" id="{1B647A20-BFDB-C4E7-9D11-97AC5BB490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5067" y="2628475"/>
              <a:ext cx="1141013" cy="1141013"/>
            </a:xfrm>
            <a:prstGeom prst="rect">
              <a:avLst/>
            </a:prstGeom>
          </p:spPr>
        </p:pic>
        <p:pic>
          <p:nvPicPr>
            <p:cNvPr id="7" name="グラフィックス 6" descr="クリップボード 単色塗りつぶし">
              <a:extLst>
                <a:ext uri="{FF2B5EF4-FFF2-40B4-BE49-F238E27FC236}">
                  <a16:creationId xmlns:a16="http://schemas.microsoft.com/office/drawing/2014/main" id="{4C7EF045-AF04-C659-CCC2-D2CBB5ED69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13831" y="2978331"/>
              <a:ext cx="811034" cy="811034"/>
            </a:xfrm>
            <a:prstGeom prst="rect">
              <a:avLst/>
            </a:prstGeom>
          </p:spPr>
        </p:pic>
        <p:pic>
          <p:nvPicPr>
            <p:cNvPr id="8" name="グラフィックス 7" descr="ユーザー 単色塗りつぶし">
              <a:extLst>
                <a:ext uri="{FF2B5EF4-FFF2-40B4-BE49-F238E27FC236}">
                  <a16:creationId xmlns:a16="http://schemas.microsoft.com/office/drawing/2014/main" id="{98C8D0F5-6025-AD5F-F672-D1AC77771F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02184" y="3016100"/>
              <a:ext cx="811035" cy="811035"/>
            </a:xfrm>
            <a:prstGeom prst="rect">
              <a:avLst/>
            </a:prstGeom>
          </p:spPr>
        </p:pic>
        <p:pic>
          <p:nvPicPr>
            <p:cNvPr id="9" name="グラフィックス 8" descr="紙 枠線">
              <a:extLst>
                <a:ext uri="{FF2B5EF4-FFF2-40B4-BE49-F238E27FC236}">
                  <a16:creationId xmlns:a16="http://schemas.microsoft.com/office/drawing/2014/main" id="{7C3B7D66-ED8E-5BF3-8EB1-5B8966E5DE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7748" y="2648352"/>
              <a:ext cx="1141013" cy="1141013"/>
            </a:xfrm>
            <a:prstGeom prst="rect">
              <a:avLst/>
            </a:prstGeom>
          </p:spPr>
        </p:pic>
        <p:pic>
          <p:nvPicPr>
            <p:cNvPr id="10" name="グラフィックス 9" descr="クリップボード 単色塗りつぶし">
              <a:extLst>
                <a:ext uri="{FF2B5EF4-FFF2-40B4-BE49-F238E27FC236}">
                  <a16:creationId xmlns:a16="http://schemas.microsoft.com/office/drawing/2014/main" id="{6F1A2AB2-408A-675C-4EA3-73F54209E7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36512" y="2998208"/>
              <a:ext cx="811034" cy="811034"/>
            </a:xfrm>
            <a:prstGeom prst="rect">
              <a:avLst/>
            </a:prstGeom>
          </p:spPr>
        </p:pic>
        <p:pic>
          <p:nvPicPr>
            <p:cNvPr id="11" name="グラフィックス 10" descr="ユーザー 単色塗りつぶし">
              <a:extLst>
                <a:ext uri="{FF2B5EF4-FFF2-40B4-BE49-F238E27FC236}">
                  <a16:creationId xmlns:a16="http://schemas.microsoft.com/office/drawing/2014/main" id="{62825045-34B1-8D78-523B-C24980E05C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24865" y="3035977"/>
              <a:ext cx="811035" cy="811035"/>
            </a:xfrm>
            <a:prstGeom prst="rect">
              <a:avLst/>
            </a:prstGeom>
          </p:spPr>
        </p:pic>
        <p:pic>
          <p:nvPicPr>
            <p:cNvPr id="12" name="グラフィックス 11" descr="紙 枠線">
              <a:extLst>
                <a:ext uri="{FF2B5EF4-FFF2-40B4-BE49-F238E27FC236}">
                  <a16:creationId xmlns:a16="http://schemas.microsoft.com/office/drawing/2014/main" id="{C4234768-990D-C235-5313-508A8953F8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4527" y="2632450"/>
              <a:ext cx="1141013" cy="1141013"/>
            </a:xfrm>
            <a:prstGeom prst="rect">
              <a:avLst/>
            </a:prstGeom>
          </p:spPr>
        </p:pic>
        <p:pic>
          <p:nvPicPr>
            <p:cNvPr id="13" name="グラフィックス 12" descr="クリップボード 単色塗りつぶし">
              <a:extLst>
                <a:ext uri="{FF2B5EF4-FFF2-40B4-BE49-F238E27FC236}">
                  <a16:creationId xmlns:a16="http://schemas.microsoft.com/office/drawing/2014/main" id="{F72AC6F3-26C3-BACA-42BE-4055A36E431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43291" y="2982306"/>
              <a:ext cx="811034" cy="811034"/>
            </a:xfrm>
            <a:prstGeom prst="rect">
              <a:avLst/>
            </a:prstGeom>
          </p:spPr>
        </p:pic>
        <p:pic>
          <p:nvPicPr>
            <p:cNvPr id="14" name="グラフィックス 13" descr="ユーザー 単色塗りつぶし">
              <a:extLst>
                <a:ext uri="{FF2B5EF4-FFF2-40B4-BE49-F238E27FC236}">
                  <a16:creationId xmlns:a16="http://schemas.microsoft.com/office/drawing/2014/main" id="{75511AE0-6408-6E03-64A8-375379472C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31644" y="3020075"/>
              <a:ext cx="811035" cy="811035"/>
            </a:xfrm>
            <a:prstGeom prst="rect">
              <a:avLst/>
            </a:prstGeom>
          </p:spPr>
        </p:pic>
        <p:pic>
          <p:nvPicPr>
            <p:cNvPr id="15" name="グラフィックス 14" descr="紙 枠線">
              <a:extLst>
                <a:ext uri="{FF2B5EF4-FFF2-40B4-BE49-F238E27FC236}">
                  <a16:creationId xmlns:a16="http://schemas.microsoft.com/office/drawing/2014/main" id="{2E687CB6-730C-D3A1-C5F9-59E53EA937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1093" y="3915592"/>
              <a:ext cx="1141013" cy="1141013"/>
            </a:xfrm>
            <a:prstGeom prst="rect">
              <a:avLst/>
            </a:prstGeom>
          </p:spPr>
        </p:pic>
        <p:pic>
          <p:nvPicPr>
            <p:cNvPr id="16" name="グラフィックス 15" descr="クリップボード 単色塗りつぶし">
              <a:extLst>
                <a:ext uri="{FF2B5EF4-FFF2-40B4-BE49-F238E27FC236}">
                  <a16:creationId xmlns:a16="http://schemas.microsoft.com/office/drawing/2014/main" id="{AB3564D8-81D8-70D9-D3A6-8AA0F4FF09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9857" y="4265448"/>
              <a:ext cx="811034" cy="811034"/>
            </a:xfrm>
            <a:prstGeom prst="rect">
              <a:avLst/>
            </a:prstGeom>
          </p:spPr>
        </p:pic>
        <p:pic>
          <p:nvPicPr>
            <p:cNvPr id="17" name="グラフィックス 16" descr="ユーザー 単色塗りつぶし">
              <a:extLst>
                <a:ext uri="{FF2B5EF4-FFF2-40B4-BE49-F238E27FC236}">
                  <a16:creationId xmlns:a16="http://schemas.microsoft.com/office/drawing/2014/main" id="{97BB3AFE-A506-074C-EF91-B519BBB6264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98210" y="4303217"/>
              <a:ext cx="811035" cy="811035"/>
            </a:xfrm>
            <a:prstGeom prst="rect">
              <a:avLst/>
            </a:prstGeom>
          </p:spPr>
        </p:pic>
        <p:pic>
          <p:nvPicPr>
            <p:cNvPr id="18" name="グラフィックス 17" descr="紙 枠線">
              <a:extLst>
                <a:ext uri="{FF2B5EF4-FFF2-40B4-BE49-F238E27FC236}">
                  <a16:creationId xmlns:a16="http://schemas.microsoft.com/office/drawing/2014/main" id="{CE3F2E37-5B22-8CFF-2C72-882B98ED86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7748" y="3912608"/>
              <a:ext cx="1141013" cy="1141013"/>
            </a:xfrm>
            <a:prstGeom prst="rect">
              <a:avLst/>
            </a:prstGeom>
          </p:spPr>
        </p:pic>
        <p:pic>
          <p:nvPicPr>
            <p:cNvPr id="19" name="グラフィックス 18" descr="クリップボード 単色塗りつぶし">
              <a:extLst>
                <a:ext uri="{FF2B5EF4-FFF2-40B4-BE49-F238E27FC236}">
                  <a16:creationId xmlns:a16="http://schemas.microsoft.com/office/drawing/2014/main" id="{BA76567A-A506-93E4-38F9-CADA037D6E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36512" y="4262464"/>
              <a:ext cx="811034" cy="811034"/>
            </a:xfrm>
            <a:prstGeom prst="rect">
              <a:avLst/>
            </a:prstGeom>
          </p:spPr>
        </p:pic>
        <p:pic>
          <p:nvPicPr>
            <p:cNvPr id="20" name="グラフィックス 19" descr="ユーザー 単色塗りつぶし">
              <a:extLst>
                <a:ext uri="{FF2B5EF4-FFF2-40B4-BE49-F238E27FC236}">
                  <a16:creationId xmlns:a16="http://schemas.microsoft.com/office/drawing/2014/main" id="{03CBA97C-E49E-EBA0-24EC-7455627BEF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24865" y="4300233"/>
              <a:ext cx="811035" cy="811035"/>
            </a:xfrm>
            <a:prstGeom prst="rect">
              <a:avLst/>
            </a:prstGeom>
          </p:spPr>
        </p:pic>
        <p:pic>
          <p:nvPicPr>
            <p:cNvPr id="21" name="グラフィックス 20" descr="紙 枠線">
              <a:extLst>
                <a:ext uri="{FF2B5EF4-FFF2-40B4-BE49-F238E27FC236}">
                  <a16:creationId xmlns:a16="http://schemas.microsoft.com/office/drawing/2014/main" id="{03C01FC0-644B-C3C7-0B7B-F2CA35A9DD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4527" y="3912608"/>
              <a:ext cx="1141013" cy="1141013"/>
            </a:xfrm>
            <a:prstGeom prst="rect">
              <a:avLst/>
            </a:prstGeom>
          </p:spPr>
        </p:pic>
        <p:pic>
          <p:nvPicPr>
            <p:cNvPr id="22" name="グラフィックス 21" descr="クリップボード 単色塗りつぶし">
              <a:extLst>
                <a:ext uri="{FF2B5EF4-FFF2-40B4-BE49-F238E27FC236}">
                  <a16:creationId xmlns:a16="http://schemas.microsoft.com/office/drawing/2014/main" id="{E9395A76-F283-EAF1-2CDE-D8A2EE1090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43291" y="4262464"/>
              <a:ext cx="811034" cy="811034"/>
            </a:xfrm>
            <a:prstGeom prst="rect">
              <a:avLst/>
            </a:prstGeom>
          </p:spPr>
        </p:pic>
        <p:pic>
          <p:nvPicPr>
            <p:cNvPr id="23" name="グラフィックス 22" descr="ユーザー 単色塗りつぶし">
              <a:extLst>
                <a:ext uri="{FF2B5EF4-FFF2-40B4-BE49-F238E27FC236}">
                  <a16:creationId xmlns:a16="http://schemas.microsoft.com/office/drawing/2014/main" id="{F7E6BE7C-F8B7-61C9-0B0D-F8E5B48AF3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31644" y="4300233"/>
              <a:ext cx="811035" cy="811035"/>
            </a:xfrm>
            <a:prstGeom prst="rect">
              <a:avLst/>
            </a:prstGeom>
          </p:spPr>
        </p:pic>
        <p:pic>
          <p:nvPicPr>
            <p:cNvPr id="24" name="グラフィックス 23" descr="紙 枠線">
              <a:extLst>
                <a:ext uri="{FF2B5EF4-FFF2-40B4-BE49-F238E27FC236}">
                  <a16:creationId xmlns:a16="http://schemas.microsoft.com/office/drawing/2014/main" id="{E56E2971-C756-CEA3-499E-51CB6732F3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1093" y="5152021"/>
              <a:ext cx="1141013" cy="1141013"/>
            </a:xfrm>
            <a:prstGeom prst="rect">
              <a:avLst/>
            </a:prstGeom>
          </p:spPr>
        </p:pic>
        <p:pic>
          <p:nvPicPr>
            <p:cNvPr id="25" name="グラフィックス 24" descr="クリップボード 単色塗りつぶし">
              <a:extLst>
                <a:ext uri="{FF2B5EF4-FFF2-40B4-BE49-F238E27FC236}">
                  <a16:creationId xmlns:a16="http://schemas.microsoft.com/office/drawing/2014/main" id="{BFBA5B6C-7830-8104-460A-8B0DAF1372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9857" y="5501877"/>
              <a:ext cx="811034" cy="811034"/>
            </a:xfrm>
            <a:prstGeom prst="rect">
              <a:avLst/>
            </a:prstGeom>
          </p:spPr>
        </p:pic>
        <p:pic>
          <p:nvPicPr>
            <p:cNvPr id="26" name="グラフィックス 25" descr="ユーザー 単色塗りつぶし">
              <a:extLst>
                <a:ext uri="{FF2B5EF4-FFF2-40B4-BE49-F238E27FC236}">
                  <a16:creationId xmlns:a16="http://schemas.microsoft.com/office/drawing/2014/main" id="{C772600E-ECFE-8AC7-E59A-67EED3B8B4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98210" y="5539646"/>
              <a:ext cx="811035" cy="811035"/>
            </a:xfrm>
            <a:prstGeom prst="rect">
              <a:avLst/>
            </a:prstGeom>
          </p:spPr>
        </p:pic>
        <p:pic>
          <p:nvPicPr>
            <p:cNvPr id="27" name="グラフィックス 26" descr="紙 枠線">
              <a:extLst>
                <a:ext uri="{FF2B5EF4-FFF2-40B4-BE49-F238E27FC236}">
                  <a16:creationId xmlns:a16="http://schemas.microsoft.com/office/drawing/2014/main" id="{058827D1-2D60-0EFB-1343-7F55CBE4A2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7748" y="5146053"/>
              <a:ext cx="1141013" cy="1141013"/>
            </a:xfrm>
            <a:prstGeom prst="rect">
              <a:avLst/>
            </a:prstGeom>
          </p:spPr>
        </p:pic>
        <p:pic>
          <p:nvPicPr>
            <p:cNvPr id="28" name="グラフィックス 27" descr="クリップボード 単色塗りつぶし">
              <a:extLst>
                <a:ext uri="{FF2B5EF4-FFF2-40B4-BE49-F238E27FC236}">
                  <a16:creationId xmlns:a16="http://schemas.microsoft.com/office/drawing/2014/main" id="{2D2CC4C4-A36F-74B2-78D5-9AA4E7FA71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36512" y="5495909"/>
              <a:ext cx="811034" cy="811034"/>
            </a:xfrm>
            <a:prstGeom prst="rect">
              <a:avLst/>
            </a:prstGeom>
          </p:spPr>
        </p:pic>
        <p:pic>
          <p:nvPicPr>
            <p:cNvPr id="29" name="グラフィックス 28" descr="ユーザー 単色塗りつぶし">
              <a:extLst>
                <a:ext uri="{FF2B5EF4-FFF2-40B4-BE49-F238E27FC236}">
                  <a16:creationId xmlns:a16="http://schemas.microsoft.com/office/drawing/2014/main" id="{3EDADF69-7DD2-1602-0A63-FC5CD59221E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24865" y="5533678"/>
              <a:ext cx="811035" cy="811035"/>
            </a:xfrm>
            <a:prstGeom prst="rect">
              <a:avLst/>
            </a:prstGeom>
          </p:spPr>
        </p:pic>
        <p:pic>
          <p:nvPicPr>
            <p:cNvPr id="30" name="グラフィックス 29" descr="紙 枠線">
              <a:extLst>
                <a:ext uri="{FF2B5EF4-FFF2-40B4-BE49-F238E27FC236}">
                  <a16:creationId xmlns:a16="http://schemas.microsoft.com/office/drawing/2014/main" id="{F4B62B52-748E-D77D-EE29-142BD0CC3A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4527" y="5151286"/>
              <a:ext cx="1141013" cy="1141013"/>
            </a:xfrm>
            <a:prstGeom prst="rect">
              <a:avLst/>
            </a:prstGeom>
          </p:spPr>
        </p:pic>
        <p:pic>
          <p:nvPicPr>
            <p:cNvPr id="31" name="グラフィックス 30" descr="クリップボード 単色塗りつぶし">
              <a:extLst>
                <a:ext uri="{FF2B5EF4-FFF2-40B4-BE49-F238E27FC236}">
                  <a16:creationId xmlns:a16="http://schemas.microsoft.com/office/drawing/2014/main" id="{444AEC3F-E72C-1D9D-58AB-4DA7F04A26D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43291" y="5501142"/>
              <a:ext cx="811034" cy="811034"/>
            </a:xfrm>
            <a:prstGeom prst="rect">
              <a:avLst/>
            </a:prstGeom>
          </p:spPr>
        </p:pic>
        <p:pic>
          <p:nvPicPr>
            <p:cNvPr id="32" name="グラフィックス 31" descr="ユーザー 単色塗りつぶし">
              <a:extLst>
                <a:ext uri="{FF2B5EF4-FFF2-40B4-BE49-F238E27FC236}">
                  <a16:creationId xmlns:a16="http://schemas.microsoft.com/office/drawing/2014/main" id="{CD96E80D-37CA-882F-7B5E-79BE5C48241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31644" y="5538911"/>
              <a:ext cx="811035" cy="811035"/>
            </a:xfrm>
            <a:prstGeom prst="rect">
              <a:avLst/>
            </a:prstGeom>
          </p:spPr>
        </p:pic>
        <p:pic>
          <p:nvPicPr>
            <p:cNvPr id="33" name="グラフィックス 32" descr="紙 枠線">
              <a:extLst>
                <a:ext uri="{FF2B5EF4-FFF2-40B4-BE49-F238E27FC236}">
                  <a16:creationId xmlns:a16="http://schemas.microsoft.com/office/drawing/2014/main" id="{15EAB3F3-A19F-DBE7-C8A9-A0B36BD922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9563" y="2628475"/>
              <a:ext cx="1141013" cy="1141013"/>
            </a:xfrm>
            <a:prstGeom prst="rect">
              <a:avLst/>
            </a:prstGeom>
          </p:spPr>
        </p:pic>
        <p:pic>
          <p:nvPicPr>
            <p:cNvPr id="34" name="グラフィックス 33" descr="クリップボード 単色塗りつぶし">
              <a:extLst>
                <a:ext uri="{FF2B5EF4-FFF2-40B4-BE49-F238E27FC236}">
                  <a16:creationId xmlns:a16="http://schemas.microsoft.com/office/drawing/2014/main" id="{FEFBEC00-9AE7-96EE-6282-ABE8FB1AF3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08327" y="2978331"/>
              <a:ext cx="811034" cy="811034"/>
            </a:xfrm>
            <a:prstGeom prst="rect">
              <a:avLst/>
            </a:prstGeom>
          </p:spPr>
        </p:pic>
        <p:pic>
          <p:nvPicPr>
            <p:cNvPr id="35" name="グラフィックス 34" descr="ユーザー 単色塗りつぶし">
              <a:extLst>
                <a:ext uri="{FF2B5EF4-FFF2-40B4-BE49-F238E27FC236}">
                  <a16:creationId xmlns:a16="http://schemas.microsoft.com/office/drawing/2014/main" id="{0D3DC227-836F-26D8-76FE-F46514ED898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96680" y="3016100"/>
              <a:ext cx="811035" cy="811035"/>
            </a:xfrm>
            <a:prstGeom prst="rect">
              <a:avLst/>
            </a:prstGeom>
          </p:spPr>
        </p:pic>
        <p:pic>
          <p:nvPicPr>
            <p:cNvPr id="36" name="グラフィックス 35" descr="紙 枠線">
              <a:extLst>
                <a:ext uri="{FF2B5EF4-FFF2-40B4-BE49-F238E27FC236}">
                  <a16:creationId xmlns:a16="http://schemas.microsoft.com/office/drawing/2014/main" id="{39E68F35-6F16-9089-080C-683AD44F01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9563" y="3908633"/>
              <a:ext cx="1141013" cy="1141013"/>
            </a:xfrm>
            <a:prstGeom prst="rect">
              <a:avLst/>
            </a:prstGeom>
          </p:spPr>
        </p:pic>
        <p:pic>
          <p:nvPicPr>
            <p:cNvPr id="37" name="グラフィックス 36" descr="クリップボード 単色塗りつぶし">
              <a:extLst>
                <a:ext uri="{FF2B5EF4-FFF2-40B4-BE49-F238E27FC236}">
                  <a16:creationId xmlns:a16="http://schemas.microsoft.com/office/drawing/2014/main" id="{2A943C0A-AEBF-1C25-FDD1-D0CE687F71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08327" y="4258489"/>
              <a:ext cx="811034" cy="811034"/>
            </a:xfrm>
            <a:prstGeom prst="rect">
              <a:avLst/>
            </a:prstGeom>
          </p:spPr>
        </p:pic>
        <p:pic>
          <p:nvPicPr>
            <p:cNvPr id="38" name="グラフィックス 37" descr="ユーザー 単色塗りつぶし">
              <a:extLst>
                <a:ext uri="{FF2B5EF4-FFF2-40B4-BE49-F238E27FC236}">
                  <a16:creationId xmlns:a16="http://schemas.microsoft.com/office/drawing/2014/main" id="{B76F3339-20B1-3840-D650-E12C984435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96680" y="4296258"/>
              <a:ext cx="811035" cy="811035"/>
            </a:xfrm>
            <a:prstGeom prst="rect">
              <a:avLst/>
            </a:prstGeom>
          </p:spPr>
        </p:pic>
        <p:pic>
          <p:nvPicPr>
            <p:cNvPr id="39" name="グラフィックス 38" descr="紙 枠線">
              <a:extLst>
                <a:ext uri="{FF2B5EF4-FFF2-40B4-BE49-F238E27FC236}">
                  <a16:creationId xmlns:a16="http://schemas.microsoft.com/office/drawing/2014/main" id="{229B3AD3-573E-615C-1EFA-0B67779BB4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9563" y="5147311"/>
              <a:ext cx="1141013" cy="1141013"/>
            </a:xfrm>
            <a:prstGeom prst="rect">
              <a:avLst/>
            </a:prstGeom>
          </p:spPr>
        </p:pic>
        <p:pic>
          <p:nvPicPr>
            <p:cNvPr id="40" name="グラフィックス 39" descr="クリップボード 単色塗りつぶし">
              <a:extLst>
                <a:ext uri="{FF2B5EF4-FFF2-40B4-BE49-F238E27FC236}">
                  <a16:creationId xmlns:a16="http://schemas.microsoft.com/office/drawing/2014/main" id="{2ED478E8-6381-9E44-B618-6E44F3C6A1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08327" y="5497167"/>
              <a:ext cx="811034" cy="811034"/>
            </a:xfrm>
            <a:prstGeom prst="rect">
              <a:avLst/>
            </a:prstGeom>
          </p:spPr>
        </p:pic>
        <p:pic>
          <p:nvPicPr>
            <p:cNvPr id="41" name="グラフィックス 40" descr="ユーザー 単色塗りつぶし">
              <a:extLst>
                <a:ext uri="{FF2B5EF4-FFF2-40B4-BE49-F238E27FC236}">
                  <a16:creationId xmlns:a16="http://schemas.microsoft.com/office/drawing/2014/main" id="{E383EA55-94D4-881B-D671-5DFDB9E688E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96680" y="5534936"/>
              <a:ext cx="811035" cy="811035"/>
            </a:xfrm>
            <a:prstGeom prst="rect">
              <a:avLst/>
            </a:prstGeom>
          </p:spPr>
        </p:pic>
      </p:grpSp>
      <p:pic>
        <p:nvPicPr>
          <p:cNvPr id="43" name="グラフィックス 42" descr="紙 枠線">
            <a:extLst>
              <a:ext uri="{FF2B5EF4-FFF2-40B4-BE49-F238E27FC236}">
                <a16:creationId xmlns:a16="http://schemas.microsoft.com/office/drawing/2014/main" id="{5EE8F0AA-33DE-39BA-1A55-59F83792C1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6800" y="4436005"/>
            <a:ext cx="565054" cy="565054"/>
          </a:xfrm>
          <a:prstGeom prst="rect">
            <a:avLst/>
          </a:prstGeom>
        </p:spPr>
      </p:pic>
      <p:sp>
        <p:nvSpPr>
          <p:cNvPr id="44" name="テキスト ボックス 43">
            <a:extLst>
              <a:ext uri="{FF2B5EF4-FFF2-40B4-BE49-F238E27FC236}">
                <a16:creationId xmlns:a16="http://schemas.microsoft.com/office/drawing/2014/main" id="{7EACA25E-D16F-165D-0C8A-593CDF44A9D7}"/>
              </a:ext>
            </a:extLst>
          </p:cNvPr>
          <p:cNvSpPr txBox="1"/>
          <p:nvPr/>
        </p:nvSpPr>
        <p:spPr>
          <a:xfrm>
            <a:off x="6102586" y="4522224"/>
            <a:ext cx="1806155" cy="369332"/>
          </a:xfrm>
          <a:prstGeom prst="rect">
            <a:avLst/>
          </a:prstGeom>
          <a:noFill/>
        </p:spPr>
        <p:txBody>
          <a:bodyPr wrap="square" rtlCol="0">
            <a:spAutoFit/>
          </a:bodyPr>
          <a:lstStyle/>
          <a:p>
            <a:r>
              <a:rPr kumimoji="1" lang="ja-JP" altLang="en-US"/>
              <a:t>：ソースコード</a:t>
            </a:r>
          </a:p>
        </p:txBody>
      </p:sp>
      <p:pic>
        <p:nvPicPr>
          <p:cNvPr id="46" name="グラフィックス 45" descr="ユーザー 枠線">
            <a:extLst>
              <a:ext uri="{FF2B5EF4-FFF2-40B4-BE49-F238E27FC236}">
                <a16:creationId xmlns:a16="http://schemas.microsoft.com/office/drawing/2014/main" id="{B26125DF-212D-02B4-1898-0BC69026373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565206" y="4955884"/>
            <a:ext cx="641329" cy="641329"/>
          </a:xfrm>
          <a:prstGeom prst="rect">
            <a:avLst/>
          </a:prstGeom>
        </p:spPr>
      </p:pic>
      <p:sp>
        <p:nvSpPr>
          <p:cNvPr id="47" name="テキスト ボックス 46">
            <a:extLst>
              <a:ext uri="{FF2B5EF4-FFF2-40B4-BE49-F238E27FC236}">
                <a16:creationId xmlns:a16="http://schemas.microsoft.com/office/drawing/2014/main" id="{61A7E9B7-A3E4-E29E-0E86-A3619F0F719D}"/>
              </a:ext>
            </a:extLst>
          </p:cNvPr>
          <p:cNvSpPr txBox="1"/>
          <p:nvPr/>
        </p:nvSpPr>
        <p:spPr>
          <a:xfrm>
            <a:off x="6102586" y="5105358"/>
            <a:ext cx="2054944" cy="369332"/>
          </a:xfrm>
          <a:prstGeom prst="rect">
            <a:avLst/>
          </a:prstGeom>
          <a:noFill/>
        </p:spPr>
        <p:txBody>
          <a:bodyPr wrap="square" rtlCol="0">
            <a:spAutoFit/>
          </a:bodyPr>
          <a:lstStyle/>
          <a:p>
            <a:r>
              <a:rPr kumimoji="1" lang="ja-JP" altLang="en-US"/>
              <a:t>：提出したユーザ</a:t>
            </a:r>
          </a:p>
        </p:txBody>
      </p:sp>
      <p:pic>
        <p:nvPicPr>
          <p:cNvPr id="49" name="グラフィックス 48" descr="クリップボード 枠線">
            <a:extLst>
              <a:ext uri="{FF2B5EF4-FFF2-40B4-BE49-F238E27FC236}">
                <a16:creationId xmlns:a16="http://schemas.microsoft.com/office/drawing/2014/main" id="{134AD6C4-BA4B-7CA0-5568-3CB77EE45BD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594061" y="5604424"/>
            <a:ext cx="578594" cy="578594"/>
          </a:xfrm>
          <a:prstGeom prst="rect">
            <a:avLst/>
          </a:prstGeom>
        </p:spPr>
      </p:pic>
      <p:sp>
        <p:nvSpPr>
          <p:cNvPr id="50" name="テキスト ボックス 49">
            <a:extLst>
              <a:ext uri="{FF2B5EF4-FFF2-40B4-BE49-F238E27FC236}">
                <a16:creationId xmlns:a16="http://schemas.microsoft.com/office/drawing/2014/main" id="{CE24FAF0-6A4C-5C65-C1F9-20AB2D5E688C}"/>
              </a:ext>
            </a:extLst>
          </p:cNvPr>
          <p:cNvSpPr txBox="1"/>
          <p:nvPr/>
        </p:nvSpPr>
        <p:spPr>
          <a:xfrm>
            <a:off x="6130198" y="5740309"/>
            <a:ext cx="2310721" cy="369332"/>
          </a:xfrm>
          <a:prstGeom prst="rect">
            <a:avLst/>
          </a:prstGeom>
          <a:noFill/>
        </p:spPr>
        <p:txBody>
          <a:bodyPr wrap="square" rtlCol="0">
            <a:spAutoFit/>
          </a:bodyPr>
          <a:lstStyle/>
          <a:p>
            <a:r>
              <a:rPr kumimoji="1" lang="ja-JP" altLang="en-US"/>
              <a:t>：提出された問題</a:t>
            </a:r>
          </a:p>
        </p:txBody>
      </p:sp>
      <p:sp>
        <p:nvSpPr>
          <p:cNvPr id="52" name="四角形: 角を丸くする 51">
            <a:extLst>
              <a:ext uri="{FF2B5EF4-FFF2-40B4-BE49-F238E27FC236}">
                <a16:creationId xmlns:a16="http://schemas.microsoft.com/office/drawing/2014/main" id="{2AB7C71B-47B6-2F18-223E-645D4BEFA3FB}"/>
              </a:ext>
            </a:extLst>
          </p:cNvPr>
          <p:cNvSpPr/>
          <p:nvPr/>
        </p:nvSpPr>
        <p:spPr>
          <a:xfrm>
            <a:off x="864066" y="4127383"/>
            <a:ext cx="4152264" cy="24915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51" name="テキスト ボックス 50">
            <a:extLst>
              <a:ext uri="{FF2B5EF4-FFF2-40B4-BE49-F238E27FC236}">
                <a16:creationId xmlns:a16="http://schemas.microsoft.com/office/drawing/2014/main" id="{3158A64C-2E93-0206-486D-DD9BC49B7A70}"/>
              </a:ext>
            </a:extLst>
          </p:cNvPr>
          <p:cNvSpPr txBox="1"/>
          <p:nvPr/>
        </p:nvSpPr>
        <p:spPr>
          <a:xfrm>
            <a:off x="2207428" y="6435220"/>
            <a:ext cx="1566742" cy="369332"/>
          </a:xfrm>
          <a:prstGeom prst="rect">
            <a:avLst/>
          </a:prstGeom>
          <a:solidFill>
            <a:schemeClr val="bg1"/>
          </a:solidFill>
        </p:spPr>
        <p:txBody>
          <a:bodyPr wrap="square" rtlCol="0">
            <a:spAutoFit/>
          </a:bodyPr>
          <a:lstStyle/>
          <a:p>
            <a:r>
              <a:rPr kumimoji="1" lang="ja-JP" altLang="en-US" b="1"/>
              <a:t>データセット</a:t>
            </a:r>
          </a:p>
        </p:txBody>
      </p:sp>
    </p:spTree>
    <p:extLst>
      <p:ext uri="{BB962C8B-B14F-4D97-AF65-F5344CB8AC3E}">
        <p14:creationId xmlns:p14="http://schemas.microsoft.com/office/powerpoint/2010/main" val="220592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154A161-4506-F997-477B-C01EFC7ED6A9}"/>
              </a:ext>
            </a:extLst>
          </p:cNvPr>
          <p:cNvSpPr>
            <a:spLocks noGrp="1"/>
          </p:cNvSpPr>
          <p:nvPr>
            <p:ph idx="1"/>
          </p:nvPr>
        </p:nvSpPr>
        <p:spPr>
          <a:xfrm>
            <a:off x="344970" y="1513670"/>
            <a:ext cx="8352000" cy="1758302"/>
          </a:xfrm>
        </p:spPr>
        <p:txBody>
          <a:bodyPr/>
          <a:lstStyle/>
          <a:p>
            <a:r>
              <a:rPr kumimoji="1" lang="ja-JP" altLang="en-US" b="1" u="sng"/>
              <a:t>目的：非独立性によって精度が上昇しているか調査</a:t>
            </a:r>
            <a:endParaRPr kumimoji="1" lang="en-US" altLang="ja-JP" b="1" u="sng"/>
          </a:p>
          <a:p>
            <a:r>
              <a:rPr lang="ja-JP" altLang="en-US" u="sng"/>
              <a:t>貢献</a:t>
            </a:r>
            <a:r>
              <a:rPr lang="ja-JP" altLang="en-US"/>
              <a:t>：競プロデータセットにおいて非独立性の影響調査</a:t>
            </a:r>
            <a:endParaRPr kumimoji="1" lang="en-US" altLang="ja-JP"/>
          </a:p>
          <a:p>
            <a:r>
              <a:rPr lang="ja-JP" altLang="en-US" u="sng"/>
              <a:t>概要</a:t>
            </a:r>
            <a:r>
              <a:rPr lang="ja-JP" altLang="en-US"/>
              <a:t>：</a:t>
            </a:r>
            <a:r>
              <a:rPr kumimoji="1" lang="ja-JP" altLang="en-US"/>
              <a:t>重複の有無や分割方法を変えたデータセット</a:t>
            </a:r>
            <a:r>
              <a:rPr lang="ja-JP" altLang="en-US"/>
              <a:t>を用意</a:t>
            </a:r>
            <a:endParaRPr lang="en-US" altLang="ja-JP"/>
          </a:p>
          <a:p>
            <a:r>
              <a:rPr lang="ja-JP" altLang="en-US"/>
              <a:t>　　　各パターンでモデルを学習・テストして精度を比較</a:t>
            </a:r>
            <a:endParaRPr kumimoji="1" lang="ja-JP" altLang="en-US"/>
          </a:p>
        </p:txBody>
      </p:sp>
      <p:sp>
        <p:nvSpPr>
          <p:cNvPr id="2" name="タイトル 1">
            <a:extLst>
              <a:ext uri="{FF2B5EF4-FFF2-40B4-BE49-F238E27FC236}">
                <a16:creationId xmlns:a16="http://schemas.microsoft.com/office/drawing/2014/main" id="{E1FCA94E-B76C-79D2-464B-99FA82766766}"/>
              </a:ext>
            </a:extLst>
          </p:cNvPr>
          <p:cNvSpPr>
            <a:spLocks noGrp="1"/>
          </p:cNvSpPr>
          <p:nvPr>
            <p:ph type="title"/>
          </p:nvPr>
        </p:nvSpPr>
        <p:spPr/>
        <p:txBody>
          <a:bodyPr/>
          <a:lstStyle/>
          <a:p>
            <a:r>
              <a:rPr lang="ja-JP" altLang="en-US"/>
              <a:t>本研究の目的・貢献・概要</a:t>
            </a:r>
            <a:endParaRPr kumimoji="1" lang="ja-JP" altLang="en-US"/>
          </a:p>
        </p:txBody>
      </p:sp>
      <p:sp>
        <p:nvSpPr>
          <p:cNvPr id="4" name="スライド番号プレースホルダー 3">
            <a:extLst>
              <a:ext uri="{FF2B5EF4-FFF2-40B4-BE49-F238E27FC236}">
                <a16:creationId xmlns:a16="http://schemas.microsoft.com/office/drawing/2014/main" id="{9C0FF6BB-EB15-AC15-1A1A-FF80E48284D8}"/>
              </a:ext>
            </a:extLst>
          </p:cNvPr>
          <p:cNvSpPr>
            <a:spLocks noGrp="1"/>
          </p:cNvSpPr>
          <p:nvPr>
            <p:ph type="sldNum" sz="quarter" idx="12"/>
          </p:nvPr>
        </p:nvSpPr>
        <p:spPr/>
        <p:txBody>
          <a:bodyPr/>
          <a:lstStyle/>
          <a:p>
            <a:fld id="{38848D31-94B2-4814-93D8-C7A17C29B667}" type="slidenum">
              <a:rPr kumimoji="1" lang="ja-JP" altLang="en-US" smtClean="0"/>
              <a:t>12</a:t>
            </a:fld>
            <a:endParaRPr kumimoji="1" lang="ja-JP" altLang="en-US"/>
          </a:p>
        </p:txBody>
      </p:sp>
      <p:grpSp>
        <p:nvGrpSpPr>
          <p:cNvPr id="8" name="グループ化 7">
            <a:extLst>
              <a:ext uri="{FF2B5EF4-FFF2-40B4-BE49-F238E27FC236}">
                <a16:creationId xmlns:a16="http://schemas.microsoft.com/office/drawing/2014/main" id="{1ACB7063-3D87-2EA4-CBC8-854F416F65BC}"/>
              </a:ext>
            </a:extLst>
          </p:cNvPr>
          <p:cNvGrpSpPr/>
          <p:nvPr/>
        </p:nvGrpSpPr>
        <p:grpSpPr>
          <a:xfrm>
            <a:off x="426470" y="3594399"/>
            <a:ext cx="1878850" cy="674649"/>
            <a:chOff x="111643" y="3016405"/>
            <a:chExt cx="1878850" cy="674649"/>
          </a:xfrm>
        </p:grpSpPr>
        <p:sp>
          <p:nvSpPr>
            <p:cNvPr id="7" name="四角形: 角を丸くする 6">
              <a:extLst>
                <a:ext uri="{FF2B5EF4-FFF2-40B4-BE49-F238E27FC236}">
                  <a16:creationId xmlns:a16="http://schemas.microsoft.com/office/drawing/2014/main" id="{A3B5EE9F-90F8-C134-F014-49B9A0862476}"/>
                </a:ext>
              </a:extLst>
            </p:cNvPr>
            <p:cNvSpPr/>
            <p:nvPr/>
          </p:nvSpPr>
          <p:spPr>
            <a:xfrm>
              <a:off x="144966" y="3016405"/>
              <a:ext cx="1845527" cy="67464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　　重複あり</a:t>
              </a:r>
              <a:endParaRPr kumimoji="1" lang="en-US" altLang="ja-JP" sz="1600" spc="110" baseline="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　　ランダム分割</a:t>
              </a:r>
              <a:endParaRPr kumimoji="1" lang="ja-JP" altLang="en-US" sz="1600" spc="110" baseline="0">
                <a:solidFill>
                  <a:schemeClr val="tx1"/>
                </a:solidFill>
                <a:latin typeface="Segoe UI" panose="020B0502040204020203" pitchFamily="34" charset="0"/>
                <a:cs typeface="Segoe UI" panose="020B0502040204020203" pitchFamily="34" charset="0"/>
              </a:endParaRPr>
            </a:p>
          </p:txBody>
        </p:sp>
        <p:pic>
          <p:nvPicPr>
            <p:cNvPr id="6" name="グラフィックス 5" descr="データベース 枠線">
              <a:extLst>
                <a:ext uri="{FF2B5EF4-FFF2-40B4-BE49-F238E27FC236}">
                  <a16:creationId xmlns:a16="http://schemas.microsoft.com/office/drawing/2014/main" id="{515EBC48-6ED2-9E67-764C-E7BBD64873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43" y="3066584"/>
              <a:ext cx="568713" cy="568713"/>
            </a:xfrm>
            <a:prstGeom prst="rect">
              <a:avLst/>
            </a:prstGeom>
          </p:spPr>
        </p:pic>
      </p:grpSp>
      <p:grpSp>
        <p:nvGrpSpPr>
          <p:cNvPr id="9" name="グループ化 8">
            <a:extLst>
              <a:ext uri="{FF2B5EF4-FFF2-40B4-BE49-F238E27FC236}">
                <a16:creationId xmlns:a16="http://schemas.microsoft.com/office/drawing/2014/main" id="{BE2947FF-2CB4-D988-806B-C491A01AD1AE}"/>
              </a:ext>
            </a:extLst>
          </p:cNvPr>
          <p:cNvGrpSpPr/>
          <p:nvPr/>
        </p:nvGrpSpPr>
        <p:grpSpPr>
          <a:xfrm>
            <a:off x="2492298" y="3591609"/>
            <a:ext cx="1878850" cy="674649"/>
            <a:chOff x="111643" y="3016405"/>
            <a:chExt cx="1878850" cy="674649"/>
          </a:xfrm>
        </p:grpSpPr>
        <p:sp>
          <p:nvSpPr>
            <p:cNvPr id="10" name="四角形: 角を丸くする 9">
              <a:extLst>
                <a:ext uri="{FF2B5EF4-FFF2-40B4-BE49-F238E27FC236}">
                  <a16:creationId xmlns:a16="http://schemas.microsoft.com/office/drawing/2014/main" id="{4872FA94-FA77-153F-3C75-B334A96F63A8}"/>
                </a:ext>
              </a:extLst>
            </p:cNvPr>
            <p:cNvSpPr/>
            <p:nvPr/>
          </p:nvSpPr>
          <p:spPr>
            <a:xfrm>
              <a:off x="144966" y="3016405"/>
              <a:ext cx="1845527" cy="67464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　　</a:t>
              </a:r>
              <a:r>
                <a:rPr kumimoji="1" lang="ja-JP" altLang="en-US" sz="1600" b="1" spc="110" baseline="0">
                  <a:solidFill>
                    <a:schemeClr val="tx1"/>
                  </a:solidFill>
                  <a:latin typeface="Segoe UI" panose="020B0502040204020203" pitchFamily="34" charset="0"/>
                  <a:cs typeface="Segoe UI" panose="020B0502040204020203" pitchFamily="34" charset="0"/>
                </a:rPr>
                <a:t>重複なし</a:t>
              </a:r>
              <a:endParaRPr kumimoji="1" lang="en-US" altLang="ja-JP" sz="1600" b="1" spc="110" baseline="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　　ランダム分割</a:t>
              </a:r>
              <a:endParaRPr kumimoji="1" lang="ja-JP" altLang="en-US" sz="1600" spc="110" baseline="0">
                <a:solidFill>
                  <a:schemeClr val="tx1"/>
                </a:solidFill>
                <a:latin typeface="Segoe UI" panose="020B0502040204020203" pitchFamily="34" charset="0"/>
                <a:cs typeface="Segoe UI" panose="020B0502040204020203" pitchFamily="34" charset="0"/>
              </a:endParaRPr>
            </a:p>
          </p:txBody>
        </p:sp>
        <p:pic>
          <p:nvPicPr>
            <p:cNvPr id="11" name="グラフィックス 10" descr="データベース 枠線">
              <a:extLst>
                <a:ext uri="{FF2B5EF4-FFF2-40B4-BE49-F238E27FC236}">
                  <a16:creationId xmlns:a16="http://schemas.microsoft.com/office/drawing/2014/main" id="{9D37C0E5-572B-45B7-A3D7-6A39F20A6F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43" y="3066584"/>
              <a:ext cx="568713" cy="568713"/>
            </a:xfrm>
            <a:prstGeom prst="rect">
              <a:avLst/>
            </a:prstGeom>
          </p:spPr>
        </p:pic>
      </p:grpSp>
      <p:grpSp>
        <p:nvGrpSpPr>
          <p:cNvPr id="12" name="グループ化 11">
            <a:extLst>
              <a:ext uri="{FF2B5EF4-FFF2-40B4-BE49-F238E27FC236}">
                <a16:creationId xmlns:a16="http://schemas.microsoft.com/office/drawing/2014/main" id="{4815BC77-5561-5BC5-9EE6-92A53BAEADB3}"/>
              </a:ext>
            </a:extLst>
          </p:cNvPr>
          <p:cNvGrpSpPr/>
          <p:nvPr/>
        </p:nvGrpSpPr>
        <p:grpSpPr>
          <a:xfrm>
            <a:off x="4591449" y="3588819"/>
            <a:ext cx="1878850" cy="674649"/>
            <a:chOff x="111643" y="3016405"/>
            <a:chExt cx="1878850" cy="674649"/>
          </a:xfrm>
        </p:grpSpPr>
        <p:sp>
          <p:nvSpPr>
            <p:cNvPr id="13" name="四角形: 角を丸くする 12">
              <a:extLst>
                <a:ext uri="{FF2B5EF4-FFF2-40B4-BE49-F238E27FC236}">
                  <a16:creationId xmlns:a16="http://schemas.microsoft.com/office/drawing/2014/main" id="{C58BEFE5-3B02-A9DD-96FB-22E414A38C40}"/>
                </a:ext>
              </a:extLst>
            </p:cNvPr>
            <p:cNvSpPr/>
            <p:nvPr/>
          </p:nvSpPr>
          <p:spPr>
            <a:xfrm>
              <a:off x="144966" y="3016405"/>
              <a:ext cx="1845527" cy="67464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　　重複あり</a:t>
              </a:r>
              <a:endParaRPr kumimoji="1" lang="en-US" altLang="ja-JP" sz="1600" spc="110" baseline="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600" spc="110">
                  <a:solidFill>
                    <a:schemeClr val="tx1"/>
                  </a:solidFill>
                  <a:latin typeface="Segoe UI" panose="020B0502040204020203" pitchFamily="34" charset="0"/>
                  <a:cs typeface="Segoe UI" panose="020B0502040204020203" pitchFamily="34" charset="0"/>
                </a:rPr>
                <a:t>　　</a:t>
              </a:r>
              <a:r>
                <a:rPr lang="ja-JP" altLang="en-US" sz="1600" b="1" spc="110">
                  <a:solidFill>
                    <a:schemeClr val="tx1"/>
                  </a:solidFill>
                  <a:latin typeface="Segoe UI" panose="020B0502040204020203" pitchFamily="34" charset="0"/>
                  <a:cs typeface="Segoe UI" panose="020B0502040204020203" pitchFamily="34" charset="0"/>
                </a:rPr>
                <a:t>適切に分割</a:t>
              </a:r>
              <a:endParaRPr kumimoji="1" lang="ja-JP" altLang="en-US" sz="1600" b="1" spc="110" baseline="0">
                <a:solidFill>
                  <a:schemeClr val="tx1"/>
                </a:solidFill>
                <a:latin typeface="Segoe UI" panose="020B0502040204020203" pitchFamily="34" charset="0"/>
                <a:cs typeface="Segoe UI" panose="020B0502040204020203" pitchFamily="34" charset="0"/>
              </a:endParaRPr>
            </a:p>
          </p:txBody>
        </p:sp>
        <p:pic>
          <p:nvPicPr>
            <p:cNvPr id="14" name="グラフィックス 13" descr="データベース 枠線">
              <a:extLst>
                <a:ext uri="{FF2B5EF4-FFF2-40B4-BE49-F238E27FC236}">
                  <a16:creationId xmlns:a16="http://schemas.microsoft.com/office/drawing/2014/main" id="{5C6E132B-1ACA-F029-2A6B-A2950694DA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43" y="3066584"/>
              <a:ext cx="568713" cy="568713"/>
            </a:xfrm>
            <a:prstGeom prst="rect">
              <a:avLst/>
            </a:prstGeom>
          </p:spPr>
        </p:pic>
      </p:grpSp>
      <p:grpSp>
        <p:nvGrpSpPr>
          <p:cNvPr id="15" name="グループ化 14">
            <a:extLst>
              <a:ext uri="{FF2B5EF4-FFF2-40B4-BE49-F238E27FC236}">
                <a16:creationId xmlns:a16="http://schemas.microsoft.com/office/drawing/2014/main" id="{B473A6F2-0AA7-5342-A834-E33A46F42388}"/>
              </a:ext>
            </a:extLst>
          </p:cNvPr>
          <p:cNvGrpSpPr/>
          <p:nvPr/>
        </p:nvGrpSpPr>
        <p:grpSpPr>
          <a:xfrm>
            <a:off x="6690600" y="3586029"/>
            <a:ext cx="1878850" cy="674649"/>
            <a:chOff x="111643" y="3016405"/>
            <a:chExt cx="1878850" cy="674649"/>
          </a:xfrm>
        </p:grpSpPr>
        <p:sp>
          <p:nvSpPr>
            <p:cNvPr id="16" name="四角形: 角を丸くする 15">
              <a:extLst>
                <a:ext uri="{FF2B5EF4-FFF2-40B4-BE49-F238E27FC236}">
                  <a16:creationId xmlns:a16="http://schemas.microsoft.com/office/drawing/2014/main" id="{AAB778D4-3E4E-89B6-042A-A898A5E03AA7}"/>
                </a:ext>
              </a:extLst>
            </p:cNvPr>
            <p:cNvSpPr/>
            <p:nvPr/>
          </p:nvSpPr>
          <p:spPr>
            <a:xfrm>
              <a:off x="144966" y="3016405"/>
              <a:ext cx="1845527" cy="67464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ja-JP" altLang="en-US" sz="1600" spc="110" baseline="0">
                  <a:solidFill>
                    <a:schemeClr val="tx1"/>
                  </a:solidFill>
                  <a:latin typeface="Segoe UI" panose="020B0502040204020203" pitchFamily="34" charset="0"/>
                  <a:cs typeface="Segoe UI" panose="020B0502040204020203" pitchFamily="34" charset="0"/>
                </a:rPr>
                <a:t>　　</a:t>
              </a:r>
              <a:r>
                <a:rPr kumimoji="1" lang="ja-JP" altLang="en-US" sz="1600" b="1" spc="110" baseline="0">
                  <a:solidFill>
                    <a:schemeClr val="tx1"/>
                  </a:solidFill>
                  <a:latin typeface="Segoe UI" panose="020B0502040204020203" pitchFamily="34" charset="0"/>
                  <a:cs typeface="Segoe UI" panose="020B0502040204020203" pitchFamily="34" charset="0"/>
                </a:rPr>
                <a:t>重複なし</a:t>
              </a:r>
              <a:endParaRPr kumimoji="1" lang="en-US" altLang="ja-JP" sz="1600" b="1" spc="110" baseline="0">
                <a:solidFill>
                  <a:schemeClr val="tx1"/>
                </a:solidFill>
                <a:latin typeface="Segoe UI" panose="020B0502040204020203" pitchFamily="34" charset="0"/>
                <a:cs typeface="Segoe UI" panose="020B0502040204020203" pitchFamily="34" charset="0"/>
              </a:endParaRPr>
            </a:p>
            <a:p>
              <a:pPr algn="l">
                <a:lnSpc>
                  <a:spcPct val="90000"/>
                </a:lnSpc>
                <a:spcBef>
                  <a:spcPts val="300"/>
                </a:spcBef>
                <a:spcAft>
                  <a:spcPts val="100"/>
                </a:spcAft>
              </a:pPr>
              <a:r>
                <a:rPr lang="ja-JP" altLang="en-US" sz="1600" b="1" spc="110">
                  <a:solidFill>
                    <a:schemeClr val="tx1"/>
                  </a:solidFill>
                  <a:latin typeface="Segoe UI" panose="020B0502040204020203" pitchFamily="34" charset="0"/>
                  <a:cs typeface="Segoe UI" panose="020B0502040204020203" pitchFamily="34" charset="0"/>
                </a:rPr>
                <a:t>　　適切に分割</a:t>
              </a:r>
              <a:endParaRPr kumimoji="1" lang="ja-JP" altLang="en-US" sz="1600" b="1" spc="110" baseline="0">
                <a:solidFill>
                  <a:schemeClr val="tx1"/>
                </a:solidFill>
                <a:latin typeface="Segoe UI" panose="020B0502040204020203" pitchFamily="34" charset="0"/>
                <a:cs typeface="Segoe UI" panose="020B0502040204020203" pitchFamily="34" charset="0"/>
              </a:endParaRPr>
            </a:p>
          </p:txBody>
        </p:sp>
        <p:pic>
          <p:nvPicPr>
            <p:cNvPr id="17" name="グラフィックス 16" descr="データベース 枠線">
              <a:extLst>
                <a:ext uri="{FF2B5EF4-FFF2-40B4-BE49-F238E27FC236}">
                  <a16:creationId xmlns:a16="http://schemas.microsoft.com/office/drawing/2014/main" id="{3A1AE3D5-3673-67E8-5CC3-1BBADC9FDD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43" y="3066584"/>
              <a:ext cx="568713" cy="568713"/>
            </a:xfrm>
            <a:prstGeom prst="rect">
              <a:avLst/>
            </a:prstGeom>
          </p:spPr>
        </p:pic>
      </p:grpSp>
      <p:pic>
        <p:nvPicPr>
          <p:cNvPr id="18" name="図 17">
            <a:extLst>
              <a:ext uri="{FF2B5EF4-FFF2-40B4-BE49-F238E27FC236}">
                <a16:creationId xmlns:a16="http://schemas.microsoft.com/office/drawing/2014/main" id="{286F2032-B57D-5B5F-07AD-382B121352CB}"/>
              </a:ext>
            </a:extLst>
          </p:cNvPr>
          <p:cNvPicPr>
            <a:picLocks noChangeAspect="1"/>
          </p:cNvPicPr>
          <p:nvPr/>
        </p:nvPicPr>
        <p:blipFill>
          <a:blip r:embed="rId5"/>
          <a:stretch>
            <a:fillRect/>
          </a:stretch>
        </p:blipFill>
        <p:spPr>
          <a:xfrm>
            <a:off x="747299" y="4564276"/>
            <a:ext cx="1272472" cy="1479619"/>
          </a:xfrm>
          <a:prstGeom prst="rect">
            <a:avLst/>
          </a:prstGeom>
        </p:spPr>
      </p:pic>
      <p:pic>
        <p:nvPicPr>
          <p:cNvPr id="19" name="図 18">
            <a:extLst>
              <a:ext uri="{FF2B5EF4-FFF2-40B4-BE49-F238E27FC236}">
                <a16:creationId xmlns:a16="http://schemas.microsoft.com/office/drawing/2014/main" id="{AEC6CB33-BBE2-2681-165F-7BD8DCA523C9}"/>
              </a:ext>
            </a:extLst>
          </p:cNvPr>
          <p:cNvPicPr>
            <a:picLocks noChangeAspect="1"/>
          </p:cNvPicPr>
          <p:nvPr/>
        </p:nvPicPr>
        <p:blipFill>
          <a:blip r:embed="rId5"/>
          <a:stretch>
            <a:fillRect/>
          </a:stretch>
        </p:blipFill>
        <p:spPr>
          <a:xfrm>
            <a:off x="2777633" y="4562881"/>
            <a:ext cx="1272472" cy="1479619"/>
          </a:xfrm>
          <a:prstGeom prst="rect">
            <a:avLst/>
          </a:prstGeom>
        </p:spPr>
      </p:pic>
      <p:pic>
        <p:nvPicPr>
          <p:cNvPr id="20" name="図 19">
            <a:extLst>
              <a:ext uri="{FF2B5EF4-FFF2-40B4-BE49-F238E27FC236}">
                <a16:creationId xmlns:a16="http://schemas.microsoft.com/office/drawing/2014/main" id="{3B755692-C830-112C-BE58-740C941D1245}"/>
              </a:ext>
            </a:extLst>
          </p:cNvPr>
          <p:cNvPicPr>
            <a:picLocks noChangeAspect="1"/>
          </p:cNvPicPr>
          <p:nvPr/>
        </p:nvPicPr>
        <p:blipFill>
          <a:blip r:embed="rId5"/>
          <a:stretch>
            <a:fillRect/>
          </a:stretch>
        </p:blipFill>
        <p:spPr>
          <a:xfrm>
            <a:off x="4912278" y="4562881"/>
            <a:ext cx="1272472" cy="1479619"/>
          </a:xfrm>
          <a:prstGeom prst="rect">
            <a:avLst/>
          </a:prstGeom>
        </p:spPr>
      </p:pic>
      <p:pic>
        <p:nvPicPr>
          <p:cNvPr id="21" name="図 20">
            <a:extLst>
              <a:ext uri="{FF2B5EF4-FFF2-40B4-BE49-F238E27FC236}">
                <a16:creationId xmlns:a16="http://schemas.microsoft.com/office/drawing/2014/main" id="{A9B846C6-C388-586E-2F56-F11EAA2E3735}"/>
              </a:ext>
            </a:extLst>
          </p:cNvPr>
          <p:cNvPicPr>
            <a:picLocks noChangeAspect="1"/>
          </p:cNvPicPr>
          <p:nvPr/>
        </p:nvPicPr>
        <p:blipFill>
          <a:blip r:embed="rId5"/>
          <a:stretch>
            <a:fillRect/>
          </a:stretch>
        </p:blipFill>
        <p:spPr>
          <a:xfrm>
            <a:off x="7011429" y="4580935"/>
            <a:ext cx="1272472" cy="1479619"/>
          </a:xfrm>
          <a:prstGeom prst="rect">
            <a:avLst/>
          </a:prstGeom>
        </p:spPr>
      </p:pic>
      <p:cxnSp>
        <p:nvCxnSpPr>
          <p:cNvPr id="22" name="直線矢印コネクタ 21">
            <a:extLst>
              <a:ext uri="{FF2B5EF4-FFF2-40B4-BE49-F238E27FC236}">
                <a16:creationId xmlns:a16="http://schemas.microsoft.com/office/drawing/2014/main" id="{0CE513E4-6CB7-AC16-0343-45B8D5A1D5B6}"/>
              </a:ext>
            </a:extLst>
          </p:cNvPr>
          <p:cNvCxnSpPr>
            <a:cxnSpLocks/>
          </p:cNvCxnSpPr>
          <p:nvPr/>
        </p:nvCxnSpPr>
        <p:spPr>
          <a:xfrm>
            <a:off x="1383535" y="4275618"/>
            <a:ext cx="0" cy="304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8A054890-5889-4D5C-6F09-3D6739D62DEE}"/>
              </a:ext>
            </a:extLst>
          </p:cNvPr>
          <p:cNvCxnSpPr>
            <a:cxnSpLocks/>
          </p:cNvCxnSpPr>
          <p:nvPr/>
        </p:nvCxnSpPr>
        <p:spPr>
          <a:xfrm>
            <a:off x="3435242" y="4275618"/>
            <a:ext cx="0" cy="304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35C9271-71B8-7632-4482-9458D0EAFB9D}"/>
              </a:ext>
            </a:extLst>
          </p:cNvPr>
          <p:cNvCxnSpPr>
            <a:cxnSpLocks/>
          </p:cNvCxnSpPr>
          <p:nvPr/>
        </p:nvCxnSpPr>
        <p:spPr>
          <a:xfrm>
            <a:off x="5548514" y="4275618"/>
            <a:ext cx="0" cy="304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A2C57D7-F89E-9DBD-550E-C0BE4636DB01}"/>
              </a:ext>
            </a:extLst>
          </p:cNvPr>
          <p:cNvCxnSpPr>
            <a:cxnSpLocks/>
          </p:cNvCxnSpPr>
          <p:nvPr/>
        </p:nvCxnSpPr>
        <p:spPr>
          <a:xfrm>
            <a:off x="7691408" y="4275618"/>
            <a:ext cx="0" cy="3041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C3A9664-2DCE-CDD6-094B-94E52C875B72}"/>
              </a:ext>
            </a:extLst>
          </p:cNvPr>
          <p:cNvSpPr txBox="1"/>
          <p:nvPr/>
        </p:nvSpPr>
        <p:spPr>
          <a:xfrm>
            <a:off x="431948" y="6082528"/>
            <a:ext cx="2558641" cy="646331"/>
          </a:xfrm>
          <a:prstGeom prst="rect">
            <a:avLst/>
          </a:prstGeom>
          <a:noFill/>
        </p:spPr>
        <p:txBody>
          <a:bodyPr wrap="square" rtlCol="0">
            <a:spAutoFit/>
          </a:bodyPr>
          <a:lstStyle/>
          <a:p>
            <a:r>
              <a:rPr kumimoji="1" lang="ja-JP" altLang="en-US" b="1"/>
              <a:t>モデル提案時の</a:t>
            </a:r>
            <a:br>
              <a:rPr kumimoji="1" lang="en-US" altLang="ja-JP" b="1"/>
            </a:br>
            <a:r>
              <a:rPr kumimoji="1" lang="ja-JP" altLang="en-US" b="1"/>
              <a:t>精度評価（基準精度）</a:t>
            </a:r>
          </a:p>
        </p:txBody>
      </p:sp>
      <p:sp>
        <p:nvSpPr>
          <p:cNvPr id="33" name="右中かっこ 32">
            <a:extLst>
              <a:ext uri="{FF2B5EF4-FFF2-40B4-BE49-F238E27FC236}">
                <a16:creationId xmlns:a16="http://schemas.microsoft.com/office/drawing/2014/main" id="{CA26F359-649F-664F-1132-68C0F7E9D771}"/>
              </a:ext>
            </a:extLst>
          </p:cNvPr>
          <p:cNvSpPr/>
          <p:nvPr/>
        </p:nvSpPr>
        <p:spPr>
          <a:xfrm rot="5400000">
            <a:off x="5290987" y="3632946"/>
            <a:ext cx="333239" cy="4934034"/>
          </a:xfrm>
          <a:prstGeom prst="rightBrace">
            <a:avLst>
              <a:gd name="adj1" fmla="val 8333"/>
              <a:gd name="adj2" fmla="val 49309"/>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CD45DFEB-E91B-443D-E514-F8BF1B01B097}"/>
              </a:ext>
            </a:extLst>
          </p:cNvPr>
          <p:cNvSpPr txBox="1"/>
          <p:nvPr/>
        </p:nvSpPr>
        <p:spPr>
          <a:xfrm>
            <a:off x="3711627" y="6310488"/>
            <a:ext cx="3673773" cy="646331"/>
          </a:xfrm>
          <a:prstGeom prst="rect">
            <a:avLst/>
          </a:prstGeom>
          <a:noFill/>
        </p:spPr>
        <p:txBody>
          <a:bodyPr wrap="square" rtlCol="0">
            <a:spAutoFit/>
          </a:bodyPr>
          <a:lstStyle/>
          <a:p>
            <a:r>
              <a:rPr kumimoji="1" lang="ja-JP" altLang="en-US" b="1"/>
              <a:t>基準精度よりも精度</a:t>
            </a:r>
            <a:r>
              <a:rPr lang="ja-JP" altLang="en-US" b="1"/>
              <a:t>が低くなる？</a:t>
            </a:r>
            <a:br>
              <a:rPr lang="en-US" altLang="ja-JP" b="1"/>
            </a:br>
            <a:endParaRPr kumimoji="1" lang="ja-JP" altLang="en-US" b="1"/>
          </a:p>
        </p:txBody>
      </p:sp>
    </p:spTree>
    <p:extLst>
      <p:ext uri="{BB962C8B-B14F-4D97-AF65-F5344CB8AC3E}">
        <p14:creationId xmlns:p14="http://schemas.microsoft.com/office/powerpoint/2010/main" val="3857817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5E6C89-52A6-69C7-A37C-DECDBAFE0941}"/>
              </a:ext>
            </a:extLst>
          </p:cNvPr>
          <p:cNvSpPr>
            <a:spLocks noGrp="1"/>
          </p:cNvSpPr>
          <p:nvPr>
            <p:ph type="title"/>
          </p:nvPr>
        </p:nvSpPr>
        <p:spPr/>
        <p:txBody>
          <a:bodyPr/>
          <a:lstStyle/>
          <a:p>
            <a:r>
              <a:rPr kumimoji="1" lang="ja-JP" altLang="en-US"/>
              <a:t>使用するデータセット</a:t>
            </a:r>
          </a:p>
        </p:txBody>
      </p:sp>
      <p:graphicFrame>
        <p:nvGraphicFramePr>
          <p:cNvPr id="5" name="表 4">
            <a:extLst>
              <a:ext uri="{FF2B5EF4-FFF2-40B4-BE49-F238E27FC236}">
                <a16:creationId xmlns:a16="http://schemas.microsoft.com/office/drawing/2014/main" id="{ECCD2C1B-AD4A-A281-9704-891EA3DFB617}"/>
              </a:ext>
            </a:extLst>
          </p:cNvPr>
          <p:cNvGraphicFramePr>
            <a:graphicFrameLocks noGrp="1"/>
          </p:cNvGraphicFramePr>
          <p:nvPr>
            <p:extLst>
              <p:ext uri="{D42A27DB-BD31-4B8C-83A1-F6EECF244321}">
                <p14:modId xmlns:p14="http://schemas.microsoft.com/office/powerpoint/2010/main" val="2179790876"/>
              </p:ext>
            </p:extLst>
          </p:nvPr>
        </p:nvGraphicFramePr>
        <p:xfrm>
          <a:off x="538751" y="2066407"/>
          <a:ext cx="7875409" cy="2797848"/>
        </p:xfrm>
        <a:graphic>
          <a:graphicData uri="http://schemas.openxmlformats.org/drawingml/2006/table">
            <a:tbl>
              <a:tblPr firstRow="1" bandRow="1"/>
              <a:tblGrid>
                <a:gridCol w="1706500">
                  <a:extLst>
                    <a:ext uri="{9D8B030D-6E8A-4147-A177-3AD203B41FA5}">
                      <a16:colId xmlns:a16="http://schemas.microsoft.com/office/drawing/2014/main" val="3283822236"/>
                    </a:ext>
                  </a:extLst>
                </a:gridCol>
                <a:gridCol w="2056303">
                  <a:extLst>
                    <a:ext uri="{9D8B030D-6E8A-4147-A177-3AD203B41FA5}">
                      <a16:colId xmlns:a16="http://schemas.microsoft.com/office/drawing/2014/main" val="3858302422"/>
                    </a:ext>
                  </a:extLst>
                </a:gridCol>
                <a:gridCol w="2056303">
                  <a:extLst>
                    <a:ext uri="{9D8B030D-6E8A-4147-A177-3AD203B41FA5}">
                      <a16:colId xmlns:a16="http://schemas.microsoft.com/office/drawing/2014/main" val="4187413147"/>
                    </a:ext>
                  </a:extLst>
                </a:gridCol>
                <a:gridCol w="2056303">
                  <a:extLst>
                    <a:ext uri="{9D8B030D-6E8A-4147-A177-3AD203B41FA5}">
                      <a16:colId xmlns:a16="http://schemas.microsoft.com/office/drawing/2014/main" val="2606193023"/>
                    </a:ext>
                  </a:extLst>
                </a:gridCol>
              </a:tblGrid>
              <a:tr h="507777">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20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CF16</a:t>
                      </a:r>
                      <a:r>
                        <a:rPr kumimoji="1" lang="en-US" altLang="ja-JP" sz="1400" b="1"/>
                        <a:t>[7]</a:t>
                      </a:r>
                      <a:r>
                        <a:rPr kumimoji="1" lang="ja-JP" altLang="en-US" sz="2000" b="1"/>
                        <a:t>　</a:t>
                      </a:r>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CF21</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AC</a:t>
                      </a:r>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507777">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2000" b="1"/>
                        <a:t>収集元</a:t>
                      </a:r>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Codeforces</a:t>
                      </a:r>
                    </a:p>
                    <a:p>
                      <a:pPr algn="ctr"/>
                      <a:r>
                        <a:rPr kumimoji="1" lang="ja-JP" altLang="en-US" sz="1600" b="0"/>
                        <a:t>ロシアの</a:t>
                      </a:r>
                      <a:br>
                        <a:rPr kumimoji="1" lang="en-US" altLang="ja-JP" sz="1600" b="0"/>
                      </a:br>
                      <a:r>
                        <a:rPr kumimoji="1" lang="ja-JP" altLang="en-US" sz="1600" b="0"/>
                        <a:t>競プロサイト</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Codeforces</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AtCoder</a:t>
                      </a:r>
                    </a:p>
                    <a:p>
                      <a:pPr algn="ctr"/>
                      <a:r>
                        <a:rPr kumimoji="1" lang="ja-JP" altLang="en-US" sz="1600" b="0"/>
                        <a:t>日本の</a:t>
                      </a:r>
                      <a:br>
                        <a:rPr kumimoji="1" lang="en-US" altLang="ja-JP" sz="1600" b="0"/>
                      </a:br>
                      <a:r>
                        <a:rPr kumimoji="1" lang="ja-JP" altLang="en-US" sz="1600" b="0"/>
                        <a:t>競プロサイト</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507777">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2000" b="1"/>
                        <a:t>ファイル数</a:t>
                      </a:r>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1,644,636</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1,752,457</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1,459,964</a:t>
                      </a:r>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898374">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2000" b="1"/>
                        <a:t>収集期間</a:t>
                      </a:r>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2016/5/19~</a:t>
                      </a:r>
                    </a:p>
                    <a:p>
                      <a:pPr algn="ctr"/>
                      <a:r>
                        <a:rPr kumimoji="1" lang="en-US" altLang="ja-JP" sz="2000" b="1"/>
                        <a:t>2016/11/15</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2021/12/1~</a:t>
                      </a:r>
                    </a:p>
                    <a:p>
                      <a:pPr algn="ctr"/>
                      <a:r>
                        <a:rPr kumimoji="1" lang="en-US" altLang="ja-JP" sz="2000" b="1"/>
                        <a:t>2021/12/31</a:t>
                      </a:r>
                      <a:endParaRPr kumimoji="1" lang="ja-JP" altLang="en-US" sz="20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2000" b="1"/>
                        <a:t>2021/1/1~</a:t>
                      </a:r>
                    </a:p>
                    <a:p>
                      <a:pPr algn="ctr"/>
                      <a:r>
                        <a:rPr kumimoji="1" lang="en-US" altLang="ja-JP" sz="2000" b="1"/>
                        <a:t>2021/6/1</a:t>
                      </a:r>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p:sp>
        <p:nvSpPr>
          <p:cNvPr id="13" name="スライド番号プレースホルダー 12">
            <a:extLst>
              <a:ext uri="{FF2B5EF4-FFF2-40B4-BE49-F238E27FC236}">
                <a16:creationId xmlns:a16="http://schemas.microsoft.com/office/drawing/2014/main" id="{BBE77919-33C2-3B09-51CF-DA8E47FBF835}"/>
              </a:ext>
            </a:extLst>
          </p:cNvPr>
          <p:cNvSpPr>
            <a:spLocks noGrp="1"/>
          </p:cNvSpPr>
          <p:nvPr>
            <p:ph type="sldNum" sz="quarter" idx="12"/>
          </p:nvPr>
        </p:nvSpPr>
        <p:spPr/>
        <p:txBody>
          <a:bodyPr/>
          <a:lstStyle/>
          <a:p>
            <a:fld id="{38848D31-94B2-4814-93D8-C7A17C29B667}" type="slidenum">
              <a:rPr kumimoji="1" lang="ja-JP" altLang="en-US" smtClean="0"/>
              <a:t>13</a:t>
            </a:fld>
            <a:endParaRPr kumimoji="1" lang="ja-JP" altLang="en-US"/>
          </a:p>
        </p:txBody>
      </p:sp>
      <p:sp>
        <p:nvSpPr>
          <p:cNvPr id="4" name="テキスト ボックス 3">
            <a:extLst>
              <a:ext uri="{FF2B5EF4-FFF2-40B4-BE49-F238E27FC236}">
                <a16:creationId xmlns:a16="http://schemas.microsoft.com/office/drawing/2014/main" id="{BA88873F-E49E-E416-9094-58ABBDCBFAA9}"/>
              </a:ext>
            </a:extLst>
          </p:cNvPr>
          <p:cNvSpPr txBox="1"/>
          <p:nvPr/>
        </p:nvSpPr>
        <p:spPr>
          <a:xfrm>
            <a:off x="872592" y="6236390"/>
            <a:ext cx="7875408" cy="523220"/>
          </a:xfrm>
          <a:prstGeom prst="rect">
            <a:avLst/>
          </a:prstGeom>
          <a:noFill/>
        </p:spPr>
        <p:txBody>
          <a:bodyPr wrap="square">
            <a:spAutoFit/>
          </a:bodyPr>
          <a:lstStyle/>
          <a:p>
            <a:r>
              <a:rPr lang="en-US" altLang="ja-JP" sz="1400"/>
              <a:t>[7]</a:t>
            </a:r>
            <a:r>
              <a:rPr lang="ja-JP" altLang="en-US" sz="1400"/>
              <a:t>堤祥吾</a:t>
            </a:r>
            <a:r>
              <a:rPr lang="en-US" altLang="ja-JP" sz="1400"/>
              <a:t>. </a:t>
            </a:r>
            <a:r>
              <a:rPr lang="ja-JP" altLang="en-US" sz="1400"/>
              <a:t>プログラミングコンテスト初級者・上級者におけるソースコード特徴量の比較</a:t>
            </a:r>
            <a:r>
              <a:rPr lang="en-US" altLang="ja-JP" sz="1400"/>
              <a:t>.</a:t>
            </a:r>
            <a:r>
              <a:rPr lang="ja-JP" altLang="en-US" sz="1400"/>
              <a:t> </a:t>
            </a:r>
            <a:br>
              <a:rPr lang="en-US" altLang="ja-JP" sz="1400"/>
            </a:br>
            <a:r>
              <a:rPr lang="ja-JP" altLang="en-US" sz="1400"/>
              <a:t>大阪大学大学院情報科学研究科修士論文</a:t>
            </a:r>
            <a:r>
              <a:rPr lang="en-US" altLang="ja-JP" sz="1400"/>
              <a:t>, 2018</a:t>
            </a:r>
            <a:endParaRPr lang="ja-JP" altLang="en-US" sz="1400"/>
          </a:p>
        </p:txBody>
      </p:sp>
    </p:spTree>
    <p:extLst>
      <p:ext uri="{BB962C8B-B14F-4D97-AF65-F5344CB8AC3E}">
        <p14:creationId xmlns:p14="http://schemas.microsoft.com/office/powerpoint/2010/main" val="153182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460C9A-9257-B662-FE5E-1C440C649C01}"/>
              </a:ext>
            </a:extLst>
          </p:cNvPr>
          <p:cNvSpPr>
            <a:spLocks noGrp="1"/>
          </p:cNvSpPr>
          <p:nvPr>
            <p:ph type="title"/>
          </p:nvPr>
        </p:nvSpPr>
        <p:spPr/>
        <p:txBody>
          <a:bodyPr/>
          <a:lstStyle/>
          <a:p>
            <a:r>
              <a:rPr kumimoji="1" lang="ja-JP" altLang="en-US"/>
              <a:t>重複に関する用語の定義</a:t>
            </a:r>
          </a:p>
        </p:txBody>
      </p:sp>
      <p:sp>
        <p:nvSpPr>
          <p:cNvPr id="3" name="コンテンツ プレースホルダー 2">
            <a:extLst>
              <a:ext uri="{FF2B5EF4-FFF2-40B4-BE49-F238E27FC236}">
                <a16:creationId xmlns:a16="http://schemas.microsoft.com/office/drawing/2014/main" id="{FA29E55C-9E56-4D5D-8CC3-0EA651758F57}"/>
              </a:ext>
            </a:extLst>
          </p:cNvPr>
          <p:cNvSpPr>
            <a:spLocks noGrp="1"/>
          </p:cNvSpPr>
          <p:nvPr>
            <p:ph idx="1"/>
          </p:nvPr>
        </p:nvSpPr>
        <p:spPr>
          <a:xfrm>
            <a:off x="396000" y="4364486"/>
            <a:ext cx="4285057" cy="1659079"/>
          </a:xfrm>
        </p:spPr>
        <p:txBody>
          <a:bodyPr/>
          <a:lstStyle/>
          <a:p>
            <a:r>
              <a:rPr kumimoji="1" lang="en-US" altLang="ja-JP"/>
              <a:t>※</a:t>
            </a:r>
            <a:r>
              <a:rPr kumimoji="1" lang="ja-JP" altLang="en-US"/>
              <a:t>重複を排除する</a:t>
            </a:r>
            <a:endParaRPr kumimoji="1" lang="en-US" altLang="ja-JP"/>
          </a:p>
          <a:p>
            <a:pPr lvl="1"/>
            <a:r>
              <a:rPr lang="ja-JP" altLang="en-US"/>
              <a:t>同一のユーザが同一の問題に</a:t>
            </a:r>
            <a:br>
              <a:rPr lang="en-US" altLang="ja-JP"/>
            </a:br>
            <a:r>
              <a:rPr lang="ja-JP" altLang="en-US"/>
              <a:t>提出したソースコードのうち</a:t>
            </a:r>
            <a:br>
              <a:rPr lang="en-US" altLang="ja-JP"/>
            </a:br>
            <a:r>
              <a:rPr lang="ja-JP" altLang="en-US"/>
              <a:t>最新のもののみを使用する</a:t>
            </a:r>
            <a:endParaRPr kumimoji="1" lang="en-US" altLang="ja-JP"/>
          </a:p>
        </p:txBody>
      </p:sp>
      <p:pic>
        <p:nvPicPr>
          <p:cNvPr id="5" name="図 4">
            <a:extLst>
              <a:ext uri="{FF2B5EF4-FFF2-40B4-BE49-F238E27FC236}">
                <a16:creationId xmlns:a16="http://schemas.microsoft.com/office/drawing/2014/main" id="{B9C1935D-12D6-E38A-242B-D1321A383FD2}"/>
              </a:ext>
            </a:extLst>
          </p:cNvPr>
          <p:cNvPicPr>
            <a:picLocks noChangeAspect="1"/>
          </p:cNvPicPr>
          <p:nvPr/>
        </p:nvPicPr>
        <p:blipFill>
          <a:blip r:embed="rId3"/>
          <a:stretch>
            <a:fillRect/>
          </a:stretch>
        </p:blipFill>
        <p:spPr>
          <a:xfrm>
            <a:off x="5045576" y="4004705"/>
            <a:ext cx="4150910" cy="2564610"/>
          </a:xfrm>
          <a:prstGeom prst="rect">
            <a:avLst/>
          </a:prstGeom>
        </p:spPr>
      </p:pic>
      <p:graphicFrame>
        <p:nvGraphicFramePr>
          <p:cNvPr id="6" name="表 5">
            <a:extLst>
              <a:ext uri="{FF2B5EF4-FFF2-40B4-BE49-F238E27FC236}">
                <a16:creationId xmlns:a16="http://schemas.microsoft.com/office/drawing/2014/main" id="{68660201-9BB5-EBD1-B0B1-8EC23D3D49D4}"/>
              </a:ext>
            </a:extLst>
          </p:cNvPr>
          <p:cNvGraphicFramePr>
            <a:graphicFrameLocks noGrp="1"/>
          </p:cNvGraphicFramePr>
          <p:nvPr>
            <p:extLst>
              <p:ext uri="{D42A27DB-BD31-4B8C-83A1-F6EECF244321}">
                <p14:modId xmlns:p14="http://schemas.microsoft.com/office/powerpoint/2010/main" val="3892482660"/>
              </p:ext>
            </p:extLst>
          </p:nvPr>
        </p:nvGraphicFramePr>
        <p:xfrm>
          <a:off x="738231" y="1588234"/>
          <a:ext cx="7795752" cy="1828800"/>
        </p:xfrm>
        <a:graphic>
          <a:graphicData uri="http://schemas.openxmlformats.org/drawingml/2006/table">
            <a:tbl>
              <a:tblPr firstRow="1" bandRow="1"/>
              <a:tblGrid>
                <a:gridCol w="2037888">
                  <a:extLst>
                    <a:ext uri="{9D8B030D-6E8A-4147-A177-3AD203B41FA5}">
                      <a16:colId xmlns:a16="http://schemas.microsoft.com/office/drawing/2014/main" val="3283822236"/>
                    </a:ext>
                  </a:extLst>
                </a:gridCol>
                <a:gridCol w="1919288">
                  <a:extLst>
                    <a:ext uri="{9D8B030D-6E8A-4147-A177-3AD203B41FA5}">
                      <a16:colId xmlns:a16="http://schemas.microsoft.com/office/drawing/2014/main" val="3858302422"/>
                    </a:ext>
                  </a:extLst>
                </a:gridCol>
                <a:gridCol w="1919288">
                  <a:extLst>
                    <a:ext uri="{9D8B030D-6E8A-4147-A177-3AD203B41FA5}">
                      <a16:colId xmlns:a16="http://schemas.microsoft.com/office/drawing/2014/main" val="4187413147"/>
                    </a:ext>
                  </a:extLst>
                </a:gridCol>
                <a:gridCol w="1919288">
                  <a:extLst>
                    <a:ext uri="{9D8B030D-6E8A-4147-A177-3AD203B41FA5}">
                      <a16:colId xmlns:a16="http://schemas.microsoft.com/office/drawing/2014/main" val="2606193023"/>
                    </a:ext>
                  </a:extLst>
                </a:gridCol>
              </a:tblGrid>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8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訓練重複</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交差重複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テスト重複</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完全非重複テスト</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800" b="1"/>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訓練重複テスト</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〇</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交差重複テスト</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〇</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〇</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r h="360000">
                <a:tc>
                  <a:txBody>
                    <a:bodyPr/>
                    <a:lstStyle/>
                    <a:p>
                      <a:pPr algn="ctr"/>
                      <a:r>
                        <a:rPr kumimoji="1" lang="ja-JP" altLang="en-US" sz="1800" b="1"/>
                        <a:t>完全重複テスト</a:t>
                      </a:r>
                    </a:p>
                  </a:txBody>
                  <a:tcPr marL="72000" marR="7200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p>
                      <a:pPr algn="ctr"/>
                      <a:r>
                        <a:rPr kumimoji="1" lang="ja-JP" altLang="en-US" sz="1800" b="1"/>
                        <a:t>〇</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ja-JP" altLang="en-US" sz="1800" b="1"/>
                        <a:t>〇</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ctr"/>
                      <a:r>
                        <a:rPr kumimoji="1" lang="ja-JP" altLang="en-US" sz="1800" b="1"/>
                        <a:t>〇</a:t>
                      </a: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8309012"/>
                  </a:ext>
                </a:extLst>
              </a:tr>
            </a:tbl>
          </a:graphicData>
        </a:graphic>
      </p:graphicFrame>
      <p:sp>
        <p:nvSpPr>
          <p:cNvPr id="7" name="スライド番号プレースホルダー 6">
            <a:extLst>
              <a:ext uri="{FF2B5EF4-FFF2-40B4-BE49-F238E27FC236}">
                <a16:creationId xmlns:a16="http://schemas.microsoft.com/office/drawing/2014/main" id="{3F778A31-4F63-C5F4-45FE-4200AE61F2BE}"/>
              </a:ext>
            </a:extLst>
          </p:cNvPr>
          <p:cNvSpPr>
            <a:spLocks noGrp="1"/>
          </p:cNvSpPr>
          <p:nvPr>
            <p:ph type="sldNum" sz="quarter" idx="12"/>
          </p:nvPr>
        </p:nvSpPr>
        <p:spPr/>
        <p:txBody>
          <a:bodyPr/>
          <a:lstStyle/>
          <a:p>
            <a:fld id="{38848D31-94B2-4814-93D8-C7A17C29B667}" type="slidenum">
              <a:rPr kumimoji="1" lang="ja-JP" altLang="en-US" smtClean="0"/>
              <a:t>14</a:t>
            </a:fld>
            <a:endParaRPr kumimoji="1" lang="ja-JP" altLang="en-US"/>
          </a:p>
        </p:txBody>
      </p:sp>
    </p:spTree>
    <p:extLst>
      <p:ext uri="{BB962C8B-B14F-4D97-AF65-F5344CB8AC3E}">
        <p14:creationId xmlns:p14="http://schemas.microsoft.com/office/powerpoint/2010/main" val="48589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4131D6-AEAD-A858-503C-D93EDFB40DF5}"/>
              </a:ext>
            </a:extLst>
          </p:cNvPr>
          <p:cNvSpPr>
            <a:spLocks noGrp="1"/>
          </p:cNvSpPr>
          <p:nvPr>
            <p:ph type="title"/>
          </p:nvPr>
        </p:nvSpPr>
        <p:spPr/>
        <p:txBody>
          <a:bodyPr/>
          <a:lstStyle/>
          <a:p>
            <a:r>
              <a:rPr kumimoji="1" lang="ja-JP" altLang="en-US"/>
              <a:t>データセットの分割方法</a:t>
            </a:r>
          </a:p>
        </p:txBody>
      </p:sp>
      <p:sp>
        <p:nvSpPr>
          <p:cNvPr id="3" name="コンテンツ プレースホルダー 2">
            <a:extLst>
              <a:ext uri="{FF2B5EF4-FFF2-40B4-BE49-F238E27FC236}">
                <a16:creationId xmlns:a16="http://schemas.microsoft.com/office/drawing/2014/main" id="{FCDE9015-A5ED-250C-71D1-D187BAC48CA0}"/>
              </a:ext>
            </a:extLst>
          </p:cNvPr>
          <p:cNvSpPr>
            <a:spLocks noGrp="1"/>
          </p:cNvSpPr>
          <p:nvPr>
            <p:ph idx="1"/>
          </p:nvPr>
        </p:nvSpPr>
        <p:spPr>
          <a:xfrm>
            <a:off x="209821" y="1702700"/>
            <a:ext cx="2334285" cy="4734000"/>
          </a:xfrm>
        </p:spPr>
        <p:txBody>
          <a:bodyPr/>
          <a:lstStyle/>
          <a:p>
            <a:r>
              <a:rPr kumimoji="1" lang="ja-JP" altLang="en-US"/>
              <a:t>ランダム分割</a:t>
            </a:r>
            <a:endParaRPr kumimoji="1" lang="en-US" altLang="ja-JP"/>
          </a:p>
          <a:p>
            <a:pPr lvl="1"/>
            <a:r>
              <a:rPr lang="ja-JP" altLang="en-US"/>
              <a:t>データセットを</a:t>
            </a:r>
            <a:br>
              <a:rPr lang="en-US" altLang="ja-JP"/>
            </a:br>
            <a:r>
              <a:rPr lang="ja-JP" altLang="en-US"/>
              <a:t>ランダムに分割</a:t>
            </a:r>
            <a:endParaRPr lang="en-US" altLang="ja-JP"/>
          </a:p>
        </p:txBody>
      </p:sp>
      <p:sp>
        <p:nvSpPr>
          <p:cNvPr id="4" name="スライド番号プレースホルダー 3">
            <a:extLst>
              <a:ext uri="{FF2B5EF4-FFF2-40B4-BE49-F238E27FC236}">
                <a16:creationId xmlns:a16="http://schemas.microsoft.com/office/drawing/2014/main" id="{40AD0B1F-BBD8-1168-7303-9A7FA82225EB}"/>
              </a:ext>
            </a:extLst>
          </p:cNvPr>
          <p:cNvSpPr>
            <a:spLocks noGrp="1"/>
          </p:cNvSpPr>
          <p:nvPr>
            <p:ph type="sldNum" sz="quarter" idx="12"/>
          </p:nvPr>
        </p:nvSpPr>
        <p:spPr/>
        <p:txBody>
          <a:bodyPr/>
          <a:lstStyle/>
          <a:p>
            <a:fld id="{38848D31-94B2-4814-93D8-C7A17C29B667}" type="slidenum">
              <a:rPr kumimoji="1" lang="ja-JP" altLang="en-US" smtClean="0"/>
              <a:t>15</a:t>
            </a:fld>
            <a:endParaRPr kumimoji="1" lang="ja-JP" altLang="en-US"/>
          </a:p>
        </p:txBody>
      </p:sp>
      <p:pic>
        <p:nvPicPr>
          <p:cNvPr id="5" name="図 4">
            <a:extLst>
              <a:ext uri="{FF2B5EF4-FFF2-40B4-BE49-F238E27FC236}">
                <a16:creationId xmlns:a16="http://schemas.microsoft.com/office/drawing/2014/main" id="{55DC2055-F06F-BD91-CD5B-C4C9589D6D56}"/>
              </a:ext>
            </a:extLst>
          </p:cNvPr>
          <p:cNvPicPr>
            <a:picLocks noChangeAspect="1"/>
          </p:cNvPicPr>
          <p:nvPr/>
        </p:nvPicPr>
        <p:blipFill>
          <a:blip r:embed="rId3"/>
          <a:stretch>
            <a:fillRect/>
          </a:stretch>
        </p:blipFill>
        <p:spPr>
          <a:xfrm>
            <a:off x="122537" y="3182193"/>
            <a:ext cx="2590538" cy="2673324"/>
          </a:xfrm>
          <a:prstGeom prst="rect">
            <a:avLst/>
          </a:prstGeom>
        </p:spPr>
      </p:pic>
      <p:pic>
        <p:nvPicPr>
          <p:cNvPr id="6" name="図 5">
            <a:extLst>
              <a:ext uri="{FF2B5EF4-FFF2-40B4-BE49-F238E27FC236}">
                <a16:creationId xmlns:a16="http://schemas.microsoft.com/office/drawing/2014/main" id="{4BF9B68B-72A1-A5A0-B2E9-0870336758AB}"/>
              </a:ext>
            </a:extLst>
          </p:cNvPr>
          <p:cNvPicPr>
            <a:picLocks noChangeAspect="1"/>
          </p:cNvPicPr>
          <p:nvPr/>
        </p:nvPicPr>
        <p:blipFill>
          <a:blip r:embed="rId4"/>
          <a:stretch>
            <a:fillRect/>
          </a:stretch>
        </p:blipFill>
        <p:spPr>
          <a:xfrm>
            <a:off x="3069960" y="3182193"/>
            <a:ext cx="2773673" cy="2417806"/>
          </a:xfrm>
          <a:prstGeom prst="rect">
            <a:avLst/>
          </a:prstGeom>
        </p:spPr>
      </p:pic>
      <p:pic>
        <p:nvPicPr>
          <p:cNvPr id="7" name="図 6">
            <a:extLst>
              <a:ext uri="{FF2B5EF4-FFF2-40B4-BE49-F238E27FC236}">
                <a16:creationId xmlns:a16="http://schemas.microsoft.com/office/drawing/2014/main" id="{79BAFC69-C636-B67C-5087-9FD589ECF27F}"/>
              </a:ext>
            </a:extLst>
          </p:cNvPr>
          <p:cNvPicPr>
            <a:picLocks noChangeAspect="1"/>
          </p:cNvPicPr>
          <p:nvPr/>
        </p:nvPicPr>
        <p:blipFill>
          <a:blip r:embed="rId5"/>
          <a:stretch>
            <a:fillRect/>
          </a:stretch>
        </p:blipFill>
        <p:spPr>
          <a:xfrm>
            <a:off x="6108582" y="3083647"/>
            <a:ext cx="2681852" cy="2465911"/>
          </a:xfrm>
          <a:prstGeom prst="rect">
            <a:avLst/>
          </a:prstGeom>
        </p:spPr>
      </p:pic>
      <p:sp>
        <p:nvSpPr>
          <p:cNvPr id="8" name="コンテンツ プレースホルダー 2">
            <a:extLst>
              <a:ext uri="{FF2B5EF4-FFF2-40B4-BE49-F238E27FC236}">
                <a16:creationId xmlns:a16="http://schemas.microsoft.com/office/drawing/2014/main" id="{7B4B86B1-E149-06F4-5A16-559BA67FEC41}"/>
              </a:ext>
            </a:extLst>
          </p:cNvPr>
          <p:cNvSpPr txBox="1">
            <a:spLocks/>
          </p:cNvSpPr>
          <p:nvPr/>
        </p:nvSpPr>
        <p:spPr>
          <a:xfrm>
            <a:off x="3035419" y="1698836"/>
            <a:ext cx="4031960" cy="1384811"/>
          </a:xfrm>
          <a:prstGeom prst="rect">
            <a:avLst/>
          </a:prstGeom>
          <a:noFill/>
          <a:ln>
            <a:noFill/>
          </a:ln>
        </p:spPr>
        <p:txBody>
          <a:bodyPr vert="horz" wrap="none" lIns="54000" tIns="54000" rIns="54000" bIns="54000" rtlCol="0">
            <a:noAutofit/>
          </a:bodyPr>
          <a:lstStyle>
            <a:lvl1pPr marL="0" indent="0" algn="l" defTabSz="685800" rtl="0" eaLnBrk="1" latinLnBrk="0" hangingPunct="1">
              <a:lnSpc>
                <a:spcPct val="90000"/>
              </a:lnSpc>
              <a:spcBef>
                <a:spcPts val="1050"/>
              </a:spcBef>
              <a:spcAft>
                <a:spcPts val="0"/>
              </a:spcAft>
              <a:buClr>
                <a:schemeClr val="bg1"/>
              </a:buClr>
              <a:buSzPct val="25000"/>
              <a:buFont typeface="Arial" panose="020B0604020202020204" pitchFamily="34" charset="0"/>
              <a:buChar char="•"/>
              <a:defRPr kumimoji="1" sz="2400" kern="1200" spc="83" baseline="0">
                <a:solidFill>
                  <a:schemeClr val="tx1"/>
                </a:solidFill>
                <a:latin typeface="Segoe UI" panose="020B0502040204020203" pitchFamily="34" charset="0"/>
                <a:ea typeface="+mn-ea"/>
                <a:cs typeface="Segoe UI" panose="020B0502040204020203" pitchFamily="34" charset="0"/>
              </a:defRPr>
            </a:lvl1pPr>
            <a:lvl2pPr marL="270000" indent="0" algn="l" defTabSz="6858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2200" kern="1200" spc="83" baseline="0">
                <a:solidFill>
                  <a:schemeClr val="tx1"/>
                </a:solidFill>
                <a:latin typeface="Segoe UI" panose="020B0502040204020203" pitchFamily="34" charset="0"/>
                <a:ea typeface="+mn-ea"/>
                <a:cs typeface="Segoe UI" panose="020B0502040204020203" pitchFamily="34" charset="0"/>
              </a:defRPr>
            </a:lvl2pPr>
            <a:lvl3pPr marL="540000" indent="0" algn="l" defTabSz="685800" rtl="0" eaLnBrk="1" latinLnBrk="0" hangingPunct="1">
              <a:lnSpc>
                <a:spcPct val="90000"/>
              </a:lnSpc>
              <a:spcBef>
                <a:spcPts val="750"/>
              </a:spcBef>
              <a:spcAft>
                <a:spcPts val="0"/>
              </a:spcAft>
              <a:buClr>
                <a:schemeClr val="bg1"/>
              </a:buClr>
              <a:buSzPct val="25000"/>
              <a:buFont typeface="Arial" panose="020B0604020202020204" pitchFamily="34" charset="0"/>
              <a:buChar char="•"/>
              <a:defRPr kumimoji="1" sz="1600" kern="1200" spc="83" baseline="0">
                <a:solidFill>
                  <a:schemeClr val="tx1"/>
                </a:solidFill>
                <a:latin typeface="Segoe UI" panose="020B0502040204020203" pitchFamily="34" charset="0"/>
                <a:ea typeface="+mn-ea"/>
                <a:cs typeface="Segoe UI" panose="020B0502040204020203" pitchFamily="34" charset="0"/>
              </a:defRPr>
            </a:lvl3pPr>
            <a:lvl4pPr marL="756000" indent="0" algn="l" defTabSz="685800" rtl="0" eaLnBrk="1" latinLnBrk="0" hangingPunct="1">
              <a:lnSpc>
                <a:spcPct val="90000"/>
              </a:lnSpc>
              <a:spcBef>
                <a:spcPts val="675"/>
              </a:spcBef>
              <a:spcAft>
                <a:spcPts val="0"/>
              </a:spcAft>
              <a:buClr>
                <a:schemeClr val="bg1"/>
              </a:buClr>
              <a:buSzPct val="25000"/>
              <a:buFont typeface="Arial" panose="020B0604020202020204" pitchFamily="34" charset="0"/>
              <a:buChar char="•"/>
              <a:defRPr kumimoji="1" sz="1400" kern="1200" spc="83" baseline="0">
                <a:solidFill>
                  <a:schemeClr val="tx1"/>
                </a:solidFill>
                <a:latin typeface="Segoe UI" panose="020B0502040204020203" pitchFamily="34" charset="0"/>
                <a:ea typeface="+mn-ea"/>
                <a:cs typeface="Segoe UI" panose="020B0502040204020203" pitchFamily="34" charset="0"/>
              </a:defRPr>
            </a:lvl4pPr>
            <a:lvl5pPr marL="945000" indent="0" algn="l" defTabSz="685800" rtl="0" eaLnBrk="1" latinLnBrk="0" hangingPunct="1">
              <a:lnSpc>
                <a:spcPct val="90000"/>
              </a:lnSpc>
              <a:spcBef>
                <a:spcPts val="600"/>
              </a:spcBef>
              <a:spcAft>
                <a:spcPts val="0"/>
              </a:spcAft>
              <a:buClr>
                <a:schemeClr val="bg1"/>
              </a:buClr>
              <a:buSzPct val="25000"/>
              <a:buFont typeface="Arial" panose="020B0604020202020204" pitchFamily="34" charset="0"/>
              <a:buChar char="•"/>
              <a:defRPr kumimoji="1" sz="1400" kern="1200" spc="83" baseline="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ユーザ分割</a:t>
            </a:r>
            <a:endParaRPr lang="en-US" altLang="ja-JP"/>
          </a:p>
          <a:p>
            <a:pPr lvl="1"/>
            <a:r>
              <a:rPr lang="ja-JP" altLang="en-US"/>
              <a:t>ユーザ単位で</a:t>
            </a:r>
            <a:br>
              <a:rPr lang="en-US" altLang="ja-JP"/>
            </a:br>
            <a:r>
              <a:rPr lang="ja-JP" altLang="en-US"/>
              <a:t>訓練・テストに分割</a:t>
            </a:r>
            <a:endParaRPr lang="en-US" altLang="ja-JP" sz="100"/>
          </a:p>
        </p:txBody>
      </p:sp>
      <p:sp>
        <p:nvSpPr>
          <p:cNvPr id="9" name="コンテンツ プレースホルダー 2">
            <a:extLst>
              <a:ext uri="{FF2B5EF4-FFF2-40B4-BE49-F238E27FC236}">
                <a16:creationId xmlns:a16="http://schemas.microsoft.com/office/drawing/2014/main" id="{AE6B7660-029A-39D4-A830-0891BCA81219}"/>
              </a:ext>
            </a:extLst>
          </p:cNvPr>
          <p:cNvSpPr txBox="1">
            <a:spLocks/>
          </p:cNvSpPr>
          <p:nvPr/>
        </p:nvSpPr>
        <p:spPr>
          <a:xfrm>
            <a:off x="6108582" y="1702700"/>
            <a:ext cx="2825597" cy="1922302"/>
          </a:xfrm>
          <a:prstGeom prst="rect">
            <a:avLst/>
          </a:prstGeom>
          <a:noFill/>
          <a:ln>
            <a:noFill/>
          </a:ln>
        </p:spPr>
        <p:txBody>
          <a:bodyPr vert="horz" wrap="none" lIns="54000" tIns="54000" rIns="54000" bIns="54000" rtlCol="0">
            <a:noAutofit/>
          </a:bodyPr>
          <a:lstStyle>
            <a:lvl1pPr marL="0" indent="0" algn="l" defTabSz="685800" rtl="0" eaLnBrk="1" latinLnBrk="0" hangingPunct="1">
              <a:lnSpc>
                <a:spcPct val="90000"/>
              </a:lnSpc>
              <a:spcBef>
                <a:spcPts val="1050"/>
              </a:spcBef>
              <a:spcAft>
                <a:spcPts val="0"/>
              </a:spcAft>
              <a:buClr>
                <a:schemeClr val="bg1"/>
              </a:buClr>
              <a:buSzPct val="25000"/>
              <a:buFont typeface="Arial" panose="020B0604020202020204" pitchFamily="34" charset="0"/>
              <a:buChar char="•"/>
              <a:defRPr kumimoji="1" sz="2400" kern="1200" spc="83" baseline="0">
                <a:solidFill>
                  <a:schemeClr val="tx1"/>
                </a:solidFill>
                <a:latin typeface="Segoe UI" panose="020B0502040204020203" pitchFamily="34" charset="0"/>
                <a:ea typeface="+mn-ea"/>
                <a:cs typeface="Segoe UI" panose="020B0502040204020203" pitchFamily="34" charset="0"/>
              </a:defRPr>
            </a:lvl1pPr>
            <a:lvl2pPr marL="270000" indent="0" algn="l" defTabSz="6858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2200" kern="1200" spc="83" baseline="0">
                <a:solidFill>
                  <a:schemeClr val="tx1"/>
                </a:solidFill>
                <a:latin typeface="Segoe UI" panose="020B0502040204020203" pitchFamily="34" charset="0"/>
                <a:ea typeface="+mn-ea"/>
                <a:cs typeface="Segoe UI" panose="020B0502040204020203" pitchFamily="34" charset="0"/>
              </a:defRPr>
            </a:lvl2pPr>
            <a:lvl3pPr marL="540000" indent="0" algn="l" defTabSz="685800" rtl="0" eaLnBrk="1" latinLnBrk="0" hangingPunct="1">
              <a:lnSpc>
                <a:spcPct val="90000"/>
              </a:lnSpc>
              <a:spcBef>
                <a:spcPts val="750"/>
              </a:spcBef>
              <a:spcAft>
                <a:spcPts val="0"/>
              </a:spcAft>
              <a:buClr>
                <a:schemeClr val="bg1"/>
              </a:buClr>
              <a:buSzPct val="25000"/>
              <a:buFont typeface="Arial" panose="020B0604020202020204" pitchFamily="34" charset="0"/>
              <a:buChar char="•"/>
              <a:defRPr kumimoji="1" sz="1600" kern="1200" spc="83" baseline="0">
                <a:solidFill>
                  <a:schemeClr val="tx1"/>
                </a:solidFill>
                <a:latin typeface="Segoe UI" panose="020B0502040204020203" pitchFamily="34" charset="0"/>
                <a:ea typeface="+mn-ea"/>
                <a:cs typeface="Segoe UI" panose="020B0502040204020203" pitchFamily="34" charset="0"/>
              </a:defRPr>
            </a:lvl3pPr>
            <a:lvl4pPr marL="756000" indent="0" algn="l" defTabSz="685800" rtl="0" eaLnBrk="1" latinLnBrk="0" hangingPunct="1">
              <a:lnSpc>
                <a:spcPct val="90000"/>
              </a:lnSpc>
              <a:spcBef>
                <a:spcPts val="675"/>
              </a:spcBef>
              <a:spcAft>
                <a:spcPts val="0"/>
              </a:spcAft>
              <a:buClr>
                <a:schemeClr val="bg1"/>
              </a:buClr>
              <a:buSzPct val="25000"/>
              <a:buFont typeface="Arial" panose="020B0604020202020204" pitchFamily="34" charset="0"/>
              <a:buChar char="•"/>
              <a:defRPr kumimoji="1" sz="1400" kern="1200" spc="83" baseline="0">
                <a:solidFill>
                  <a:schemeClr val="tx1"/>
                </a:solidFill>
                <a:latin typeface="Segoe UI" panose="020B0502040204020203" pitchFamily="34" charset="0"/>
                <a:ea typeface="+mn-ea"/>
                <a:cs typeface="Segoe UI" panose="020B0502040204020203" pitchFamily="34" charset="0"/>
              </a:defRPr>
            </a:lvl4pPr>
            <a:lvl5pPr marL="945000" indent="0" algn="l" defTabSz="685800" rtl="0" eaLnBrk="1" latinLnBrk="0" hangingPunct="1">
              <a:lnSpc>
                <a:spcPct val="90000"/>
              </a:lnSpc>
              <a:spcBef>
                <a:spcPts val="600"/>
              </a:spcBef>
              <a:spcAft>
                <a:spcPts val="0"/>
              </a:spcAft>
              <a:buClr>
                <a:schemeClr val="bg1"/>
              </a:buClr>
              <a:buSzPct val="25000"/>
              <a:buFont typeface="Arial" panose="020B0604020202020204" pitchFamily="34" charset="0"/>
              <a:buChar char="•"/>
              <a:defRPr kumimoji="1" sz="1400" kern="1200" spc="83" baseline="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問題分割</a:t>
            </a:r>
            <a:endParaRPr lang="en-US" altLang="ja-JP"/>
          </a:p>
          <a:p>
            <a:pPr lvl="1"/>
            <a:r>
              <a:rPr lang="ja-JP" altLang="en-US"/>
              <a:t>問題単位で</a:t>
            </a:r>
            <a:br>
              <a:rPr lang="en-US" altLang="ja-JP"/>
            </a:br>
            <a:r>
              <a:rPr lang="ja-JP" altLang="en-US"/>
              <a:t>訓練・テストに分割</a:t>
            </a:r>
          </a:p>
        </p:txBody>
      </p:sp>
    </p:spTree>
    <p:extLst>
      <p:ext uri="{BB962C8B-B14F-4D97-AF65-F5344CB8AC3E}">
        <p14:creationId xmlns:p14="http://schemas.microsoft.com/office/powerpoint/2010/main" val="32347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09D9D-1FA0-6B62-5409-3FDA682AB4AE}"/>
              </a:ext>
            </a:extLst>
          </p:cNvPr>
          <p:cNvSpPr>
            <a:spLocks noGrp="1"/>
          </p:cNvSpPr>
          <p:nvPr>
            <p:ph type="title"/>
          </p:nvPr>
        </p:nvSpPr>
        <p:spPr/>
        <p:txBody>
          <a:bodyPr/>
          <a:lstStyle/>
          <a:p>
            <a:r>
              <a:rPr kumimoji="1" lang="ja-JP" altLang="en-US"/>
              <a:t>重複と分割の組み合わせ</a:t>
            </a:r>
          </a:p>
        </p:txBody>
      </p:sp>
      <p:graphicFrame>
        <p:nvGraphicFramePr>
          <p:cNvPr id="4" name="表 4">
            <a:extLst>
              <a:ext uri="{FF2B5EF4-FFF2-40B4-BE49-F238E27FC236}">
                <a16:creationId xmlns:a16="http://schemas.microsoft.com/office/drawing/2014/main" id="{6677A7B5-BEA2-5448-D349-E8B2D0F41AFD}"/>
              </a:ext>
            </a:extLst>
          </p:cNvPr>
          <p:cNvGraphicFramePr>
            <a:graphicFrameLocks noGrp="1"/>
          </p:cNvGraphicFramePr>
          <p:nvPr>
            <p:extLst>
              <p:ext uri="{D42A27DB-BD31-4B8C-83A1-F6EECF244321}">
                <p14:modId xmlns:p14="http://schemas.microsoft.com/office/powerpoint/2010/main" val="1466128559"/>
              </p:ext>
            </p:extLst>
          </p:nvPr>
        </p:nvGraphicFramePr>
        <p:xfrm>
          <a:off x="928548" y="1870622"/>
          <a:ext cx="6821183" cy="2495883"/>
        </p:xfrm>
        <a:graphic>
          <a:graphicData uri="http://schemas.openxmlformats.org/drawingml/2006/table">
            <a:tbl>
              <a:tblPr firstRow="1" bandRow="1"/>
              <a:tblGrid>
                <a:gridCol w="1548000">
                  <a:extLst>
                    <a:ext uri="{9D8B030D-6E8A-4147-A177-3AD203B41FA5}">
                      <a16:colId xmlns:a16="http://schemas.microsoft.com/office/drawing/2014/main" val="3283822236"/>
                    </a:ext>
                  </a:extLst>
                </a:gridCol>
                <a:gridCol w="1295455">
                  <a:extLst>
                    <a:ext uri="{9D8B030D-6E8A-4147-A177-3AD203B41FA5}">
                      <a16:colId xmlns:a16="http://schemas.microsoft.com/office/drawing/2014/main" val="3858302422"/>
                    </a:ext>
                  </a:extLst>
                </a:gridCol>
                <a:gridCol w="1295455">
                  <a:extLst>
                    <a:ext uri="{9D8B030D-6E8A-4147-A177-3AD203B41FA5}">
                      <a16:colId xmlns:a16="http://schemas.microsoft.com/office/drawing/2014/main" val="4187413147"/>
                    </a:ext>
                  </a:extLst>
                </a:gridCol>
                <a:gridCol w="1295455">
                  <a:extLst>
                    <a:ext uri="{9D8B030D-6E8A-4147-A177-3AD203B41FA5}">
                      <a16:colId xmlns:a16="http://schemas.microsoft.com/office/drawing/2014/main" val="3989109231"/>
                    </a:ext>
                  </a:extLst>
                </a:gridCol>
                <a:gridCol w="1386818">
                  <a:extLst>
                    <a:ext uri="{9D8B030D-6E8A-4147-A177-3AD203B41FA5}">
                      <a16:colId xmlns:a16="http://schemas.microsoft.com/office/drawing/2014/main" val="2606193023"/>
                    </a:ext>
                  </a:extLst>
                </a:gridCol>
              </a:tblGrid>
              <a:tr h="324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分割＼テスト</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完全非重複</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訓練重複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交差重複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完全重複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ランダム分割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ユーザ分割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問題分割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p:sp>
        <p:nvSpPr>
          <p:cNvPr id="5" name="四角形: 角を丸くする 4">
            <a:extLst>
              <a:ext uri="{FF2B5EF4-FFF2-40B4-BE49-F238E27FC236}">
                <a16:creationId xmlns:a16="http://schemas.microsoft.com/office/drawing/2014/main" id="{7C2BA698-3B15-C2CB-0EA6-4DEE2F0F256A}"/>
              </a:ext>
            </a:extLst>
          </p:cNvPr>
          <p:cNvSpPr/>
          <p:nvPr/>
        </p:nvSpPr>
        <p:spPr>
          <a:xfrm>
            <a:off x="2833378" y="247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四角形: 角を丸くする 5">
            <a:extLst>
              <a:ext uri="{FF2B5EF4-FFF2-40B4-BE49-F238E27FC236}">
                <a16:creationId xmlns:a16="http://schemas.microsoft.com/office/drawing/2014/main" id="{74CB3438-42EB-D29C-F0E1-0752611652E7}"/>
              </a:ext>
            </a:extLst>
          </p:cNvPr>
          <p:cNvSpPr/>
          <p:nvPr/>
        </p:nvSpPr>
        <p:spPr>
          <a:xfrm>
            <a:off x="3013378" y="229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四角形: 角を丸くする 6">
            <a:extLst>
              <a:ext uri="{FF2B5EF4-FFF2-40B4-BE49-F238E27FC236}">
                <a16:creationId xmlns:a16="http://schemas.microsoft.com/office/drawing/2014/main" id="{D1D61408-F137-FD4A-D171-DD7F474CA66D}"/>
              </a:ext>
            </a:extLst>
          </p:cNvPr>
          <p:cNvSpPr/>
          <p:nvPr/>
        </p:nvSpPr>
        <p:spPr>
          <a:xfrm>
            <a:off x="4102334" y="2472681"/>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FAD7534-5CB8-5A96-00CF-49650782418C}"/>
              </a:ext>
            </a:extLst>
          </p:cNvPr>
          <p:cNvSpPr/>
          <p:nvPr/>
        </p:nvSpPr>
        <p:spPr>
          <a:xfrm>
            <a:off x="4282334" y="229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フリーフォーム: 図形 8">
            <a:extLst>
              <a:ext uri="{FF2B5EF4-FFF2-40B4-BE49-F238E27FC236}">
                <a16:creationId xmlns:a16="http://schemas.microsoft.com/office/drawing/2014/main" id="{D5D9AC00-B12E-DAA2-BCCC-ACD640DC7AA2}"/>
              </a:ext>
            </a:extLst>
          </p:cNvPr>
          <p:cNvSpPr/>
          <p:nvPr/>
        </p:nvSpPr>
        <p:spPr>
          <a:xfrm>
            <a:off x="4282334" y="2472681"/>
            <a:ext cx="180000" cy="180000"/>
          </a:xfrm>
          <a:custGeom>
            <a:avLst/>
            <a:gdLst>
              <a:gd name="connsiteX0" fmla="*/ 0 w 180000"/>
              <a:gd name="connsiteY0" fmla="*/ 0 h 180000"/>
              <a:gd name="connsiteX1" fmla="*/ 119999 w 180000"/>
              <a:gd name="connsiteY1" fmla="*/ 0 h 180000"/>
              <a:gd name="connsiteX2" fmla="*/ 180000 w 180000"/>
              <a:gd name="connsiteY2" fmla="*/ 60001 h 180000"/>
              <a:gd name="connsiteX3" fmla="*/ 180000 w 180000"/>
              <a:gd name="connsiteY3" fmla="*/ 180000 h 180000"/>
              <a:gd name="connsiteX4" fmla="*/ 60001 w 180000"/>
              <a:gd name="connsiteY4" fmla="*/ 180000 h 180000"/>
              <a:gd name="connsiteX5" fmla="*/ 0 w 180000"/>
              <a:gd name="connsiteY5" fmla="*/ 119999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 h="180000">
                <a:moveTo>
                  <a:pt x="0" y="0"/>
                </a:moveTo>
                <a:lnTo>
                  <a:pt x="119999" y="0"/>
                </a:lnTo>
                <a:cubicBezTo>
                  <a:pt x="153137" y="0"/>
                  <a:pt x="180000" y="26863"/>
                  <a:pt x="180000" y="60001"/>
                </a:cubicBezTo>
                <a:lnTo>
                  <a:pt x="180000" y="180000"/>
                </a:lnTo>
                <a:lnTo>
                  <a:pt x="60001" y="180000"/>
                </a:lnTo>
                <a:cubicBezTo>
                  <a:pt x="26863" y="180000"/>
                  <a:pt x="0" y="153137"/>
                  <a:pt x="0" y="119999"/>
                </a:cubicBezTo>
                <a:close/>
              </a:path>
            </a:pathLst>
          </a:custGeom>
          <a:solidFill>
            <a:sysClr val="window" lastClr="FFFFFF"/>
          </a:solidFill>
          <a:ln w="1905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四角形: 角を丸くする 9">
            <a:extLst>
              <a:ext uri="{FF2B5EF4-FFF2-40B4-BE49-F238E27FC236}">
                <a16:creationId xmlns:a16="http://schemas.microsoft.com/office/drawing/2014/main" id="{7C088E6F-D932-2737-F8AA-3DC2C8A0EC5D}"/>
              </a:ext>
            </a:extLst>
          </p:cNvPr>
          <p:cNvSpPr/>
          <p:nvPr/>
        </p:nvSpPr>
        <p:spPr>
          <a:xfrm>
            <a:off x="5446925" y="2472681"/>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四角形: 角を丸くする 10">
            <a:extLst>
              <a:ext uri="{FF2B5EF4-FFF2-40B4-BE49-F238E27FC236}">
                <a16:creationId xmlns:a16="http://schemas.microsoft.com/office/drawing/2014/main" id="{5ECB43A6-EC1C-C4D7-B0D1-8F4BFCC1627E}"/>
              </a:ext>
            </a:extLst>
          </p:cNvPr>
          <p:cNvSpPr/>
          <p:nvPr/>
        </p:nvSpPr>
        <p:spPr>
          <a:xfrm>
            <a:off x="5626925" y="229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フリーフォーム: 図形 11">
            <a:extLst>
              <a:ext uri="{FF2B5EF4-FFF2-40B4-BE49-F238E27FC236}">
                <a16:creationId xmlns:a16="http://schemas.microsoft.com/office/drawing/2014/main" id="{3F86F1B8-B6A8-77B2-DF86-6C474B641396}"/>
              </a:ext>
            </a:extLst>
          </p:cNvPr>
          <p:cNvSpPr/>
          <p:nvPr/>
        </p:nvSpPr>
        <p:spPr>
          <a:xfrm>
            <a:off x="5626925" y="2472681"/>
            <a:ext cx="180000" cy="180000"/>
          </a:xfrm>
          <a:custGeom>
            <a:avLst/>
            <a:gdLst>
              <a:gd name="connsiteX0" fmla="*/ 0 w 180000"/>
              <a:gd name="connsiteY0" fmla="*/ 0 h 180000"/>
              <a:gd name="connsiteX1" fmla="*/ 119999 w 180000"/>
              <a:gd name="connsiteY1" fmla="*/ 0 h 180000"/>
              <a:gd name="connsiteX2" fmla="*/ 180000 w 180000"/>
              <a:gd name="connsiteY2" fmla="*/ 60001 h 180000"/>
              <a:gd name="connsiteX3" fmla="*/ 180000 w 180000"/>
              <a:gd name="connsiteY3" fmla="*/ 180000 h 180000"/>
              <a:gd name="connsiteX4" fmla="*/ 60001 w 180000"/>
              <a:gd name="connsiteY4" fmla="*/ 180000 h 180000"/>
              <a:gd name="connsiteX5" fmla="*/ 0 w 180000"/>
              <a:gd name="connsiteY5" fmla="*/ 119999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 h="180000">
                <a:moveTo>
                  <a:pt x="0" y="0"/>
                </a:moveTo>
                <a:lnTo>
                  <a:pt x="119999" y="0"/>
                </a:lnTo>
                <a:cubicBezTo>
                  <a:pt x="153137" y="0"/>
                  <a:pt x="180000" y="26863"/>
                  <a:pt x="180000" y="60001"/>
                </a:cubicBezTo>
                <a:lnTo>
                  <a:pt x="180000" y="180000"/>
                </a:lnTo>
                <a:lnTo>
                  <a:pt x="60001" y="180000"/>
                </a:lnTo>
                <a:cubicBezTo>
                  <a:pt x="26863" y="180000"/>
                  <a:pt x="0" y="153137"/>
                  <a:pt x="0" y="119999"/>
                </a:cubicBezTo>
                <a:close/>
              </a:path>
            </a:pathLst>
          </a:custGeom>
          <a:solidFill>
            <a:srgbClr val="ED7D31">
              <a:lumMod val="40000"/>
              <a:lumOff val="60000"/>
            </a:srgbClr>
          </a:solidFill>
          <a:ln w="1905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id="{631F32DB-E9BC-749B-71ED-BD6D686929DF}"/>
              </a:ext>
            </a:extLst>
          </p:cNvPr>
          <p:cNvSpPr/>
          <p:nvPr/>
        </p:nvSpPr>
        <p:spPr>
          <a:xfrm>
            <a:off x="6791516" y="2472681"/>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四角形: 角を丸くする 13">
            <a:extLst>
              <a:ext uri="{FF2B5EF4-FFF2-40B4-BE49-F238E27FC236}">
                <a16:creationId xmlns:a16="http://schemas.microsoft.com/office/drawing/2014/main" id="{D90AA686-8E22-6B1D-760D-D1E0FE2C605B}"/>
              </a:ext>
            </a:extLst>
          </p:cNvPr>
          <p:cNvSpPr/>
          <p:nvPr/>
        </p:nvSpPr>
        <p:spPr>
          <a:xfrm>
            <a:off x="6971516" y="2292681"/>
            <a:ext cx="360000" cy="360000"/>
          </a:xfrm>
          <a:prstGeom prst="roundRect">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フリーフォーム: 図形 14">
            <a:extLst>
              <a:ext uri="{FF2B5EF4-FFF2-40B4-BE49-F238E27FC236}">
                <a16:creationId xmlns:a16="http://schemas.microsoft.com/office/drawing/2014/main" id="{E9B9A118-8767-6606-B1B8-5CE700F0E02C}"/>
              </a:ext>
            </a:extLst>
          </p:cNvPr>
          <p:cNvSpPr/>
          <p:nvPr/>
        </p:nvSpPr>
        <p:spPr>
          <a:xfrm>
            <a:off x="6971516" y="2472681"/>
            <a:ext cx="180000" cy="180000"/>
          </a:xfrm>
          <a:custGeom>
            <a:avLst/>
            <a:gdLst>
              <a:gd name="connsiteX0" fmla="*/ 0 w 180000"/>
              <a:gd name="connsiteY0" fmla="*/ 0 h 180000"/>
              <a:gd name="connsiteX1" fmla="*/ 119999 w 180000"/>
              <a:gd name="connsiteY1" fmla="*/ 0 h 180000"/>
              <a:gd name="connsiteX2" fmla="*/ 180000 w 180000"/>
              <a:gd name="connsiteY2" fmla="*/ 60001 h 180000"/>
              <a:gd name="connsiteX3" fmla="*/ 180000 w 180000"/>
              <a:gd name="connsiteY3" fmla="*/ 180000 h 180000"/>
              <a:gd name="connsiteX4" fmla="*/ 60001 w 180000"/>
              <a:gd name="connsiteY4" fmla="*/ 180000 h 180000"/>
              <a:gd name="connsiteX5" fmla="*/ 0 w 180000"/>
              <a:gd name="connsiteY5" fmla="*/ 119999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 h="180000">
                <a:moveTo>
                  <a:pt x="0" y="0"/>
                </a:moveTo>
                <a:lnTo>
                  <a:pt x="119999" y="0"/>
                </a:lnTo>
                <a:cubicBezTo>
                  <a:pt x="153137" y="0"/>
                  <a:pt x="180000" y="26863"/>
                  <a:pt x="180000" y="60001"/>
                </a:cubicBezTo>
                <a:lnTo>
                  <a:pt x="180000" y="180000"/>
                </a:lnTo>
                <a:lnTo>
                  <a:pt x="60001" y="180000"/>
                </a:lnTo>
                <a:cubicBezTo>
                  <a:pt x="26863" y="180000"/>
                  <a:pt x="0" y="153137"/>
                  <a:pt x="0" y="119999"/>
                </a:cubicBezTo>
                <a:close/>
              </a:path>
            </a:pathLst>
          </a:custGeom>
          <a:solidFill>
            <a:srgbClr val="ED7D31">
              <a:lumMod val="40000"/>
              <a:lumOff val="60000"/>
            </a:srgbClr>
          </a:solidFill>
          <a:ln w="1905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四角形: 角を丸くする 15">
            <a:extLst>
              <a:ext uri="{FF2B5EF4-FFF2-40B4-BE49-F238E27FC236}">
                <a16:creationId xmlns:a16="http://schemas.microsoft.com/office/drawing/2014/main" id="{9B7A7BFB-83BC-8DE5-55F4-869606498FD2}"/>
              </a:ext>
            </a:extLst>
          </p:cNvPr>
          <p:cNvSpPr/>
          <p:nvPr/>
        </p:nvSpPr>
        <p:spPr>
          <a:xfrm>
            <a:off x="2739766" y="3182240"/>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7" name="四角形: 角を丸くする 16">
            <a:extLst>
              <a:ext uri="{FF2B5EF4-FFF2-40B4-BE49-F238E27FC236}">
                <a16:creationId xmlns:a16="http://schemas.microsoft.com/office/drawing/2014/main" id="{681F9B39-FE97-07A9-F1FD-43BDE44BF095}"/>
              </a:ext>
            </a:extLst>
          </p:cNvPr>
          <p:cNvSpPr/>
          <p:nvPr/>
        </p:nvSpPr>
        <p:spPr>
          <a:xfrm>
            <a:off x="3122942" y="3006958"/>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8" name="グラフィックス 17" descr="ユーザー 枠線">
            <a:extLst>
              <a:ext uri="{FF2B5EF4-FFF2-40B4-BE49-F238E27FC236}">
                <a16:creationId xmlns:a16="http://schemas.microsoft.com/office/drawing/2014/main" id="{8534CCE4-AC54-6018-7AB5-0082DC0FB6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8842" y="3188970"/>
            <a:ext cx="360000" cy="360000"/>
          </a:xfrm>
          <a:prstGeom prst="rect">
            <a:avLst/>
          </a:prstGeom>
        </p:spPr>
      </p:pic>
      <p:pic>
        <p:nvPicPr>
          <p:cNvPr id="19" name="グラフィックス 18" descr="ユーザー 枠線">
            <a:extLst>
              <a:ext uri="{FF2B5EF4-FFF2-40B4-BE49-F238E27FC236}">
                <a16:creationId xmlns:a16="http://schemas.microsoft.com/office/drawing/2014/main" id="{FFFBFC12-8104-C025-3D5F-7327F693D6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2942" y="3008970"/>
            <a:ext cx="360000" cy="360000"/>
          </a:xfrm>
          <a:prstGeom prst="rect">
            <a:avLst/>
          </a:prstGeom>
        </p:spPr>
      </p:pic>
      <p:sp>
        <p:nvSpPr>
          <p:cNvPr id="20" name="四角形: 角を丸くする 19">
            <a:extLst>
              <a:ext uri="{FF2B5EF4-FFF2-40B4-BE49-F238E27FC236}">
                <a16:creationId xmlns:a16="http://schemas.microsoft.com/office/drawing/2014/main" id="{96CE9765-C706-2C13-58BF-A3508E76C870}"/>
              </a:ext>
            </a:extLst>
          </p:cNvPr>
          <p:cNvSpPr/>
          <p:nvPr/>
        </p:nvSpPr>
        <p:spPr>
          <a:xfrm>
            <a:off x="4020447" y="3165515"/>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1" name="四角形: 角を丸くする 20">
            <a:extLst>
              <a:ext uri="{FF2B5EF4-FFF2-40B4-BE49-F238E27FC236}">
                <a16:creationId xmlns:a16="http://schemas.microsoft.com/office/drawing/2014/main" id="{0B22FA27-F1BE-82A6-963B-5CDFA24AA63A}"/>
              </a:ext>
            </a:extLst>
          </p:cNvPr>
          <p:cNvSpPr/>
          <p:nvPr/>
        </p:nvSpPr>
        <p:spPr>
          <a:xfrm>
            <a:off x="4409973" y="2990233"/>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2" name="グラフィックス 21" descr="ユーザー 枠線">
            <a:extLst>
              <a:ext uri="{FF2B5EF4-FFF2-40B4-BE49-F238E27FC236}">
                <a16:creationId xmlns:a16="http://schemas.microsoft.com/office/drawing/2014/main" id="{FA76F3D8-48EF-A0F1-9D87-4860CED69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0447" y="3158740"/>
            <a:ext cx="360000" cy="360000"/>
          </a:xfrm>
          <a:prstGeom prst="rect">
            <a:avLst/>
          </a:prstGeom>
        </p:spPr>
      </p:pic>
      <p:pic>
        <p:nvPicPr>
          <p:cNvPr id="23" name="グラフィックス 22" descr="ユーザー 枠線">
            <a:extLst>
              <a:ext uri="{FF2B5EF4-FFF2-40B4-BE49-F238E27FC236}">
                <a16:creationId xmlns:a16="http://schemas.microsoft.com/office/drawing/2014/main" id="{7AB7DCE3-7180-68DC-D31B-3104EF1694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6323" y="2992245"/>
            <a:ext cx="360000" cy="360000"/>
          </a:xfrm>
          <a:prstGeom prst="rect">
            <a:avLst/>
          </a:prstGeom>
        </p:spPr>
      </p:pic>
      <p:sp>
        <p:nvSpPr>
          <p:cNvPr id="24" name="四角形: 角を丸くする 23">
            <a:extLst>
              <a:ext uri="{FF2B5EF4-FFF2-40B4-BE49-F238E27FC236}">
                <a16:creationId xmlns:a16="http://schemas.microsoft.com/office/drawing/2014/main" id="{324EC669-B07F-7EB9-3740-5109774BFF26}"/>
              </a:ext>
            </a:extLst>
          </p:cNvPr>
          <p:cNvSpPr/>
          <p:nvPr/>
        </p:nvSpPr>
        <p:spPr>
          <a:xfrm>
            <a:off x="6663622" y="3180084"/>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425E6D73-0C7A-0B5C-27C1-5FFFC5165D5C}"/>
              </a:ext>
            </a:extLst>
          </p:cNvPr>
          <p:cNvSpPr/>
          <p:nvPr/>
        </p:nvSpPr>
        <p:spPr>
          <a:xfrm>
            <a:off x="7056323" y="2997270"/>
            <a:ext cx="360000" cy="360000"/>
          </a:xfrm>
          <a:prstGeom prst="roundRect">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6" name="グラフィックス 25" descr="ユーザー 枠線">
            <a:extLst>
              <a:ext uri="{FF2B5EF4-FFF2-40B4-BE49-F238E27FC236}">
                <a16:creationId xmlns:a16="http://schemas.microsoft.com/office/drawing/2014/main" id="{9BB7CC13-B2F1-E695-A72C-D3B3FF4482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7748" y="3177759"/>
            <a:ext cx="360000" cy="360000"/>
          </a:xfrm>
          <a:prstGeom prst="rect">
            <a:avLst/>
          </a:prstGeom>
        </p:spPr>
      </p:pic>
      <p:pic>
        <p:nvPicPr>
          <p:cNvPr id="27" name="グラフィックス 26" descr="ユーザー 枠線">
            <a:extLst>
              <a:ext uri="{FF2B5EF4-FFF2-40B4-BE49-F238E27FC236}">
                <a16:creationId xmlns:a16="http://schemas.microsoft.com/office/drawing/2014/main" id="{BA2743A1-5798-8DE3-6E0D-E07C86A15C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0449" y="2998458"/>
            <a:ext cx="360000" cy="360000"/>
          </a:xfrm>
          <a:prstGeom prst="rect">
            <a:avLst/>
          </a:prstGeom>
        </p:spPr>
      </p:pic>
      <p:sp>
        <p:nvSpPr>
          <p:cNvPr id="28" name="四角形: 角を丸くする 27">
            <a:extLst>
              <a:ext uri="{FF2B5EF4-FFF2-40B4-BE49-F238E27FC236}">
                <a16:creationId xmlns:a16="http://schemas.microsoft.com/office/drawing/2014/main" id="{86CA0943-7291-1EF9-5220-E677274ABDDF}"/>
              </a:ext>
            </a:extLst>
          </p:cNvPr>
          <p:cNvSpPr/>
          <p:nvPr/>
        </p:nvSpPr>
        <p:spPr>
          <a:xfrm>
            <a:off x="2738114" y="3900369"/>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9" name="グラフィックス 28" descr="紙 枠線">
            <a:extLst>
              <a:ext uri="{FF2B5EF4-FFF2-40B4-BE49-F238E27FC236}">
                <a16:creationId xmlns:a16="http://schemas.microsoft.com/office/drawing/2014/main" id="{DB9E8535-FF36-57B6-D652-0E9C4CD81E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54362" y="3915634"/>
            <a:ext cx="331200" cy="331200"/>
          </a:xfrm>
          <a:prstGeom prst="rect">
            <a:avLst/>
          </a:prstGeom>
        </p:spPr>
      </p:pic>
      <p:sp>
        <p:nvSpPr>
          <p:cNvPr id="30" name="四角形: 角を丸くする 29">
            <a:extLst>
              <a:ext uri="{FF2B5EF4-FFF2-40B4-BE49-F238E27FC236}">
                <a16:creationId xmlns:a16="http://schemas.microsoft.com/office/drawing/2014/main" id="{CC3E8835-3252-F7CB-58FC-27159E14C62D}"/>
              </a:ext>
            </a:extLst>
          </p:cNvPr>
          <p:cNvSpPr/>
          <p:nvPr/>
        </p:nvSpPr>
        <p:spPr>
          <a:xfrm>
            <a:off x="3122942" y="3703240"/>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1" name="グラフィックス 30" descr="紙 枠線">
            <a:extLst>
              <a:ext uri="{FF2B5EF4-FFF2-40B4-BE49-F238E27FC236}">
                <a16:creationId xmlns:a16="http://schemas.microsoft.com/office/drawing/2014/main" id="{8C27F68F-06A0-CD1B-F579-52C4073387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9190" y="3724855"/>
            <a:ext cx="331200" cy="331200"/>
          </a:xfrm>
          <a:prstGeom prst="rect">
            <a:avLst/>
          </a:prstGeom>
        </p:spPr>
      </p:pic>
      <p:sp>
        <p:nvSpPr>
          <p:cNvPr id="32" name="四角形: 角を丸くする 31">
            <a:extLst>
              <a:ext uri="{FF2B5EF4-FFF2-40B4-BE49-F238E27FC236}">
                <a16:creationId xmlns:a16="http://schemas.microsoft.com/office/drawing/2014/main" id="{1E3A6835-2B0C-7FFD-C1CF-8ED75E121C8E}"/>
              </a:ext>
            </a:extLst>
          </p:cNvPr>
          <p:cNvSpPr/>
          <p:nvPr/>
        </p:nvSpPr>
        <p:spPr>
          <a:xfrm>
            <a:off x="4054293" y="3898909"/>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3" name="グラフィックス 32" descr="紙 枠線">
            <a:extLst>
              <a:ext uri="{FF2B5EF4-FFF2-40B4-BE49-F238E27FC236}">
                <a16:creationId xmlns:a16="http://schemas.microsoft.com/office/drawing/2014/main" id="{3FDA1F0A-8639-AC91-1BA4-51AAFCB2EC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8612" y="3914845"/>
            <a:ext cx="331200" cy="331200"/>
          </a:xfrm>
          <a:prstGeom prst="rect">
            <a:avLst/>
          </a:prstGeom>
        </p:spPr>
      </p:pic>
      <p:sp>
        <p:nvSpPr>
          <p:cNvPr id="34" name="四角形: 角を丸くする 33">
            <a:extLst>
              <a:ext uri="{FF2B5EF4-FFF2-40B4-BE49-F238E27FC236}">
                <a16:creationId xmlns:a16="http://schemas.microsoft.com/office/drawing/2014/main" id="{8A94BC99-FAAC-66B5-E753-6955FE12A5E5}"/>
              </a:ext>
            </a:extLst>
          </p:cNvPr>
          <p:cNvSpPr/>
          <p:nvPr/>
        </p:nvSpPr>
        <p:spPr>
          <a:xfrm>
            <a:off x="4439121" y="3701780"/>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5" name="グラフィックス 34" descr="紙 枠線">
            <a:extLst>
              <a:ext uri="{FF2B5EF4-FFF2-40B4-BE49-F238E27FC236}">
                <a16:creationId xmlns:a16="http://schemas.microsoft.com/office/drawing/2014/main" id="{3699E433-76B2-5383-362F-7A213216B1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5369" y="3717045"/>
            <a:ext cx="331200" cy="331200"/>
          </a:xfrm>
          <a:prstGeom prst="rect">
            <a:avLst/>
          </a:prstGeom>
        </p:spPr>
      </p:pic>
      <p:sp>
        <p:nvSpPr>
          <p:cNvPr id="36" name="四角形: 角を丸くする 35">
            <a:extLst>
              <a:ext uri="{FF2B5EF4-FFF2-40B4-BE49-F238E27FC236}">
                <a16:creationId xmlns:a16="http://schemas.microsoft.com/office/drawing/2014/main" id="{4472BC23-741D-855E-8AE6-40F6C5C9B811}"/>
              </a:ext>
            </a:extLst>
          </p:cNvPr>
          <p:cNvSpPr/>
          <p:nvPr/>
        </p:nvSpPr>
        <p:spPr>
          <a:xfrm>
            <a:off x="6714930" y="3895242"/>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7" name="グラフィックス 36" descr="紙 枠線">
            <a:extLst>
              <a:ext uri="{FF2B5EF4-FFF2-40B4-BE49-F238E27FC236}">
                <a16:creationId xmlns:a16="http://schemas.microsoft.com/office/drawing/2014/main" id="{14C698D3-2492-A621-6678-BD1FDDFA49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9249" y="3911178"/>
            <a:ext cx="331200" cy="331200"/>
          </a:xfrm>
          <a:prstGeom prst="rect">
            <a:avLst/>
          </a:prstGeom>
        </p:spPr>
      </p:pic>
      <p:sp>
        <p:nvSpPr>
          <p:cNvPr id="38" name="四角形: 角を丸くする 37">
            <a:extLst>
              <a:ext uri="{FF2B5EF4-FFF2-40B4-BE49-F238E27FC236}">
                <a16:creationId xmlns:a16="http://schemas.microsoft.com/office/drawing/2014/main" id="{7B86F082-A894-2786-4713-4621A8F7D741}"/>
              </a:ext>
            </a:extLst>
          </p:cNvPr>
          <p:cNvSpPr/>
          <p:nvPr/>
        </p:nvSpPr>
        <p:spPr>
          <a:xfrm>
            <a:off x="7099758" y="3698113"/>
            <a:ext cx="360000" cy="360000"/>
          </a:xfrm>
          <a:prstGeom prst="roundRect">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9" name="グラフィックス 38" descr="紙 枠線">
            <a:extLst>
              <a:ext uri="{FF2B5EF4-FFF2-40B4-BE49-F238E27FC236}">
                <a16:creationId xmlns:a16="http://schemas.microsoft.com/office/drawing/2014/main" id="{0026585F-DC1A-D73F-1E0A-75B3FFE74B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20027" y="3720563"/>
            <a:ext cx="331200" cy="331200"/>
          </a:xfrm>
          <a:prstGeom prst="rect">
            <a:avLst/>
          </a:prstGeom>
        </p:spPr>
      </p:pic>
      <p:sp>
        <p:nvSpPr>
          <p:cNvPr id="40" name="スライド番号プレースホルダー 39">
            <a:extLst>
              <a:ext uri="{FF2B5EF4-FFF2-40B4-BE49-F238E27FC236}">
                <a16:creationId xmlns:a16="http://schemas.microsoft.com/office/drawing/2014/main" id="{167BE5B7-72BF-D2ED-535B-7F5A67939BA5}"/>
              </a:ext>
            </a:extLst>
          </p:cNvPr>
          <p:cNvSpPr>
            <a:spLocks noGrp="1"/>
          </p:cNvSpPr>
          <p:nvPr>
            <p:ph type="sldNum" sz="quarter" idx="12"/>
          </p:nvPr>
        </p:nvSpPr>
        <p:spPr/>
        <p:txBody>
          <a:bodyPr/>
          <a:lstStyle/>
          <a:p>
            <a:fld id="{38848D31-94B2-4814-93D8-C7A17C29B667}" type="slidenum">
              <a:rPr kumimoji="1" lang="ja-JP" altLang="en-US" smtClean="0"/>
              <a:t>16</a:t>
            </a:fld>
            <a:endParaRPr kumimoji="1" lang="ja-JP" altLang="en-US"/>
          </a:p>
        </p:txBody>
      </p:sp>
      <p:pic>
        <p:nvPicPr>
          <p:cNvPr id="3" name="図 2">
            <a:extLst>
              <a:ext uri="{FF2B5EF4-FFF2-40B4-BE49-F238E27FC236}">
                <a16:creationId xmlns:a16="http://schemas.microsoft.com/office/drawing/2014/main" id="{50C32874-E481-670A-87C4-921FF1484CF2}"/>
              </a:ext>
            </a:extLst>
          </p:cNvPr>
          <p:cNvPicPr>
            <a:picLocks noChangeAspect="1"/>
          </p:cNvPicPr>
          <p:nvPr/>
        </p:nvPicPr>
        <p:blipFill>
          <a:blip r:embed="rId7"/>
          <a:stretch>
            <a:fillRect/>
          </a:stretch>
        </p:blipFill>
        <p:spPr>
          <a:xfrm>
            <a:off x="1973766" y="4784130"/>
            <a:ext cx="4905142" cy="1664051"/>
          </a:xfrm>
          <a:prstGeom prst="rect">
            <a:avLst/>
          </a:prstGeom>
        </p:spPr>
      </p:pic>
    </p:spTree>
    <p:extLst>
      <p:ext uri="{BB962C8B-B14F-4D97-AF65-F5344CB8AC3E}">
        <p14:creationId xmlns:p14="http://schemas.microsoft.com/office/powerpoint/2010/main" val="341791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79BE56-05E7-C399-DEA5-F5BA91F509AB}"/>
              </a:ext>
            </a:extLst>
          </p:cNvPr>
          <p:cNvSpPr>
            <a:spLocks noGrp="1"/>
          </p:cNvSpPr>
          <p:nvPr>
            <p:ph type="title"/>
          </p:nvPr>
        </p:nvSpPr>
        <p:spPr/>
        <p:txBody>
          <a:bodyPr/>
          <a:lstStyle/>
          <a:p>
            <a:r>
              <a:rPr kumimoji="1" lang="ja-JP" altLang="en-US"/>
              <a:t>比較する項目</a:t>
            </a:r>
          </a:p>
        </p:txBody>
      </p:sp>
      <p:sp>
        <p:nvSpPr>
          <p:cNvPr id="3" name="コンテンツ プレースホルダー 2">
            <a:extLst>
              <a:ext uri="{FF2B5EF4-FFF2-40B4-BE49-F238E27FC236}">
                <a16:creationId xmlns:a16="http://schemas.microsoft.com/office/drawing/2014/main" id="{70D94B64-F365-31CB-A3EE-18F298DD8A77}"/>
              </a:ext>
            </a:extLst>
          </p:cNvPr>
          <p:cNvSpPr>
            <a:spLocks noGrp="1"/>
          </p:cNvSpPr>
          <p:nvPr>
            <p:ph idx="1"/>
          </p:nvPr>
        </p:nvSpPr>
        <p:spPr>
          <a:xfrm>
            <a:off x="396000" y="4753486"/>
            <a:ext cx="8352000" cy="1844962"/>
          </a:xfrm>
        </p:spPr>
        <p:txBody>
          <a:bodyPr/>
          <a:lstStyle/>
          <a:p>
            <a:r>
              <a:rPr kumimoji="1" lang="ja-JP" altLang="en-US"/>
              <a:t>交差重複による影響：　　と　　 を比較</a:t>
            </a:r>
            <a:endParaRPr kumimoji="1" lang="en-US" altLang="ja-JP"/>
          </a:p>
          <a:p>
            <a:endParaRPr lang="en-US" altLang="ja-JP"/>
          </a:p>
          <a:p>
            <a:pPr>
              <a:buNone/>
            </a:pPr>
            <a:r>
              <a:rPr kumimoji="1" lang="ja-JP" altLang="en-US"/>
              <a:t>分割方法による影響：　　と　　　，　　と　　　を比較</a:t>
            </a:r>
            <a:endParaRPr kumimoji="1" lang="en-US" altLang="ja-JP"/>
          </a:p>
        </p:txBody>
      </p:sp>
      <p:sp>
        <p:nvSpPr>
          <p:cNvPr id="4" name="スライド番号プレースホルダー 3">
            <a:extLst>
              <a:ext uri="{FF2B5EF4-FFF2-40B4-BE49-F238E27FC236}">
                <a16:creationId xmlns:a16="http://schemas.microsoft.com/office/drawing/2014/main" id="{BF459362-983B-7E8E-D40A-28C882B7B7EC}"/>
              </a:ext>
            </a:extLst>
          </p:cNvPr>
          <p:cNvSpPr>
            <a:spLocks noGrp="1"/>
          </p:cNvSpPr>
          <p:nvPr>
            <p:ph type="sldNum" sz="quarter" idx="12"/>
          </p:nvPr>
        </p:nvSpPr>
        <p:spPr/>
        <p:txBody>
          <a:bodyPr/>
          <a:lstStyle/>
          <a:p>
            <a:fld id="{38848D31-94B2-4814-93D8-C7A17C29B667}" type="slidenum">
              <a:rPr kumimoji="1" lang="ja-JP" altLang="en-US" smtClean="0"/>
              <a:t>17</a:t>
            </a:fld>
            <a:endParaRPr kumimoji="1" lang="ja-JP" altLang="en-US"/>
          </a:p>
        </p:txBody>
      </p:sp>
      <p:graphicFrame>
        <p:nvGraphicFramePr>
          <p:cNvPr id="6" name="表 4">
            <a:extLst>
              <a:ext uri="{FF2B5EF4-FFF2-40B4-BE49-F238E27FC236}">
                <a16:creationId xmlns:a16="http://schemas.microsoft.com/office/drawing/2014/main" id="{AFFCCF00-0CF6-1BE4-39AC-CF23BF8F7A4D}"/>
              </a:ext>
            </a:extLst>
          </p:cNvPr>
          <p:cNvGraphicFramePr>
            <a:graphicFrameLocks noGrp="1"/>
          </p:cNvGraphicFramePr>
          <p:nvPr>
            <p:extLst>
              <p:ext uri="{D42A27DB-BD31-4B8C-83A1-F6EECF244321}">
                <p14:modId xmlns:p14="http://schemas.microsoft.com/office/powerpoint/2010/main" val="1469080286"/>
              </p:ext>
            </p:extLst>
          </p:nvPr>
        </p:nvGraphicFramePr>
        <p:xfrm>
          <a:off x="928548" y="1870622"/>
          <a:ext cx="6821183" cy="2495883"/>
        </p:xfrm>
        <a:graphic>
          <a:graphicData uri="http://schemas.openxmlformats.org/drawingml/2006/table">
            <a:tbl>
              <a:tblPr firstRow="1" bandRow="1"/>
              <a:tblGrid>
                <a:gridCol w="1548000">
                  <a:extLst>
                    <a:ext uri="{9D8B030D-6E8A-4147-A177-3AD203B41FA5}">
                      <a16:colId xmlns:a16="http://schemas.microsoft.com/office/drawing/2014/main" val="3283822236"/>
                    </a:ext>
                  </a:extLst>
                </a:gridCol>
                <a:gridCol w="1295455">
                  <a:extLst>
                    <a:ext uri="{9D8B030D-6E8A-4147-A177-3AD203B41FA5}">
                      <a16:colId xmlns:a16="http://schemas.microsoft.com/office/drawing/2014/main" val="3858302422"/>
                    </a:ext>
                  </a:extLst>
                </a:gridCol>
                <a:gridCol w="1295455">
                  <a:extLst>
                    <a:ext uri="{9D8B030D-6E8A-4147-A177-3AD203B41FA5}">
                      <a16:colId xmlns:a16="http://schemas.microsoft.com/office/drawing/2014/main" val="4187413147"/>
                    </a:ext>
                  </a:extLst>
                </a:gridCol>
                <a:gridCol w="1295455">
                  <a:extLst>
                    <a:ext uri="{9D8B030D-6E8A-4147-A177-3AD203B41FA5}">
                      <a16:colId xmlns:a16="http://schemas.microsoft.com/office/drawing/2014/main" val="3989109231"/>
                    </a:ext>
                  </a:extLst>
                </a:gridCol>
                <a:gridCol w="1386818">
                  <a:extLst>
                    <a:ext uri="{9D8B030D-6E8A-4147-A177-3AD203B41FA5}">
                      <a16:colId xmlns:a16="http://schemas.microsoft.com/office/drawing/2014/main" val="2606193023"/>
                    </a:ext>
                  </a:extLst>
                </a:gridCol>
              </a:tblGrid>
              <a:tr h="324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分割＼テスト</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完全非重複</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訓練重複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交差重複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完全重複</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ランダム分割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ユーザ分割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710041">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ja-JP" altLang="en-US" sz="1800" b="1"/>
                        <a:t>問題分割</a:t>
                      </a:r>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endParaRPr kumimoji="1" lang="ja-JP" altLang="en-US"/>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p:sp>
        <p:nvSpPr>
          <p:cNvPr id="7" name="四角形: 角を丸くする 6">
            <a:extLst>
              <a:ext uri="{FF2B5EF4-FFF2-40B4-BE49-F238E27FC236}">
                <a16:creationId xmlns:a16="http://schemas.microsoft.com/office/drawing/2014/main" id="{F0E9E6A6-015E-BBCA-7B36-5E9AF50BBC5F}"/>
              </a:ext>
            </a:extLst>
          </p:cNvPr>
          <p:cNvSpPr/>
          <p:nvPr/>
        </p:nvSpPr>
        <p:spPr>
          <a:xfrm>
            <a:off x="2833378" y="247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四角形: 角を丸くする 7">
            <a:extLst>
              <a:ext uri="{FF2B5EF4-FFF2-40B4-BE49-F238E27FC236}">
                <a16:creationId xmlns:a16="http://schemas.microsoft.com/office/drawing/2014/main" id="{0CD07668-521C-501B-3BB4-2E52AA76CE88}"/>
              </a:ext>
            </a:extLst>
          </p:cNvPr>
          <p:cNvSpPr/>
          <p:nvPr/>
        </p:nvSpPr>
        <p:spPr>
          <a:xfrm>
            <a:off x="3013378" y="229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F85855F7-E835-B3D8-18B6-EFCE67F1B6BD}"/>
              </a:ext>
            </a:extLst>
          </p:cNvPr>
          <p:cNvSpPr/>
          <p:nvPr/>
        </p:nvSpPr>
        <p:spPr>
          <a:xfrm>
            <a:off x="4102334" y="2472681"/>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四角形: 角を丸くする 9">
            <a:extLst>
              <a:ext uri="{FF2B5EF4-FFF2-40B4-BE49-F238E27FC236}">
                <a16:creationId xmlns:a16="http://schemas.microsoft.com/office/drawing/2014/main" id="{A8D829A9-31F6-53EB-BAD8-D88C9761C8BA}"/>
              </a:ext>
            </a:extLst>
          </p:cNvPr>
          <p:cNvSpPr/>
          <p:nvPr/>
        </p:nvSpPr>
        <p:spPr>
          <a:xfrm>
            <a:off x="4282334" y="229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フリーフォーム: 図形 10">
            <a:extLst>
              <a:ext uri="{FF2B5EF4-FFF2-40B4-BE49-F238E27FC236}">
                <a16:creationId xmlns:a16="http://schemas.microsoft.com/office/drawing/2014/main" id="{F7223537-5EED-1A1F-B2F0-EFD013FFED7A}"/>
              </a:ext>
            </a:extLst>
          </p:cNvPr>
          <p:cNvSpPr/>
          <p:nvPr/>
        </p:nvSpPr>
        <p:spPr>
          <a:xfrm>
            <a:off x="4282334" y="2472681"/>
            <a:ext cx="180000" cy="180000"/>
          </a:xfrm>
          <a:custGeom>
            <a:avLst/>
            <a:gdLst>
              <a:gd name="connsiteX0" fmla="*/ 0 w 180000"/>
              <a:gd name="connsiteY0" fmla="*/ 0 h 180000"/>
              <a:gd name="connsiteX1" fmla="*/ 119999 w 180000"/>
              <a:gd name="connsiteY1" fmla="*/ 0 h 180000"/>
              <a:gd name="connsiteX2" fmla="*/ 180000 w 180000"/>
              <a:gd name="connsiteY2" fmla="*/ 60001 h 180000"/>
              <a:gd name="connsiteX3" fmla="*/ 180000 w 180000"/>
              <a:gd name="connsiteY3" fmla="*/ 180000 h 180000"/>
              <a:gd name="connsiteX4" fmla="*/ 60001 w 180000"/>
              <a:gd name="connsiteY4" fmla="*/ 180000 h 180000"/>
              <a:gd name="connsiteX5" fmla="*/ 0 w 180000"/>
              <a:gd name="connsiteY5" fmla="*/ 119999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 h="180000">
                <a:moveTo>
                  <a:pt x="0" y="0"/>
                </a:moveTo>
                <a:lnTo>
                  <a:pt x="119999" y="0"/>
                </a:lnTo>
                <a:cubicBezTo>
                  <a:pt x="153137" y="0"/>
                  <a:pt x="180000" y="26863"/>
                  <a:pt x="180000" y="60001"/>
                </a:cubicBezTo>
                <a:lnTo>
                  <a:pt x="180000" y="180000"/>
                </a:lnTo>
                <a:lnTo>
                  <a:pt x="60001" y="180000"/>
                </a:lnTo>
                <a:cubicBezTo>
                  <a:pt x="26863" y="180000"/>
                  <a:pt x="0" y="153137"/>
                  <a:pt x="0" y="119999"/>
                </a:cubicBezTo>
                <a:close/>
              </a:path>
            </a:pathLst>
          </a:custGeom>
          <a:solidFill>
            <a:sysClr val="window" lastClr="FFFFFF"/>
          </a:solidFill>
          <a:ln w="1905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FFEBA048-C46B-D075-4250-6BA908A64BC6}"/>
              </a:ext>
            </a:extLst>
          </p:cNvPr>
          <p:cNvSpPr/>
          <p:nvPr/>
        </p:nvSpPr>
        <p:spPr>
          <a:xfrm>
            <a:off x="5446925" y="2472681"/>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id="{C2B68F3D-1C2E-6739-9AAC-DA33B0395CE0}"/>
              </a:ext>
            </a:extLst>
          </p:cNvPr>
          <p:cNvSpPr/>
          <p:nvPr/>
        </p:nvSpPr>
        <p:spPr>
          <a:xfrm>
            <a:off x="5626925" y="2292681"/>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フリーフォーム: 図形 13">
            <a:extLst>
              <a:ext uri="{FF2B5EF4-FFF2-40B4-BE49-F238E27FC236}">
                <a16:creationId xmlns:a16="http://schemas.microsoft.com/office/drawing/2014/main" id="{CEF19CDE-27B2-2443-BDA1-E8730F79070E}"/>
              </a:ext>
            </a:extLst>
          </p:cNvPr>
          <p:cNvSpPr/>
          <p:nvPr/>
        </p:nvSpPr>
        <p:spPr>
          <a:xfrm>
            <a:off x="5626925" y="2472681"/>
            <a:ext cx="180000" cy="180000"/>
          </a:xfrm>
          <a:custGeom>
            <a:avLst/>
            <a:gdLst>
              <a:gd name="connsiteX0" fmla="*/ 0 w 180000"/>
              <a:gd name="connsiteY0" fmla="*/ 0 h 180000"/>
              <a:gd name="connsiteX1" fmla="*/ 119999 w 180000"/>
              <a:gd name="connsiteY1" fmla="*/ 0 h 180000"/>
              <a:gd name="connsiteX2" fmla="*/ 180000 w 180000"/>
              <a:gd name="connsiteY2" fmla="*/ 60001 h 180000"/>
              <a:gd name="connsiteX3" fmla="*/ 180000 w 180000"/>
              <a:gd name="connsiteY3" fmla="*/ 180000 h 180000"/>
              <a:gd name="connsiteX4" fmla="*/ 60001 w 180000"/>
              <a:gd name="connsiteY4" fmla="*/ 180000 h 180000"/>
              <a:gd name="connsiteX5" fmla="*/ 0 w 180000"/>
              <a:gd name="connsiteY5" fmla="*/ 119999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 h="180000">
                <a:moveTo>
                  <a:pt x="0" y="0"/>
                </a:moveTo>
                <a:lnTo>
                  <a:pt x="119999" y="0"/>
                </a:lnTo>
                <a:cubicBezTo>
                  <a:pt x="153137" y="0"/>
                  <a:pt x="180000" y="26863"/>
                  <a:pt x="180000" y="60001"/>
                </a:cubicBezTo>
                <a:lnTo>
                  <a:pt x="180000" y="180000"/>
                </a:lnTo>
                <a:lnTo>
                  <a:pt x="60001" y="180000"/>
                </a:lnTo>
                <a:cubicBezTo>
                  <a:pt x="26863" y="180000"/>
                  <a:pt x="0" y="153137"/>
                  <a:pt x="0" y="119999"/>
                </a:cubicBezTo>
                <a:close/>
              </a:path>
            </a:pathLst>
          </a:custGeom>
          <a:solidFill>
            <a:srgbClr val="ED7D31">
              <a:lumMod val="40000"/>
              <a:lumOff val="60000"/>
            </a:srgbClr>
          </a:solidFill>
          <a:ln w="1905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 name="四角形: 角を丸くする 14">
            <a:extLst>
              <a:ext uri="{FF2B5EF4-FFF2-40B4-BE49-F238E27FC236}">
                <a16:creationId xmlns:a16="http://schemas.microsoft.com/office/drawing/2014/main" id="{4568D96E-72B3-FC4A-FE96-9E62AFD8AFEE}"/>
              </a:ext>
            </a:extLst>
          </p:cNvPr>
          <p:cNvSpPr/>
          <p:nvPr/>
        </p:nvSpPr>
        <p:spPr>
          <a:xfrm>
            <a:off x="6791516" y="2472681"/>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四角形: 角を丸くする 15">
            <a:extLst>
              <a:ext uri="{FF2B5EF4-FFF2-40B4-BE49-F238E27FC236}">
                <a16:creationId xmlns:a16="http://schemas.microsoft.com/office/drawing/2014/main" id="{2484C426-357D-DF46-FE2C-AF7A6261DB30}"/>
              </a:ext>
            </a:extLst>
          </p:cNvPr>
          <p:cNvSpPr/>
          <p:nvPr/>
        </p:nvSpPr>
        <p:spPr>
          <a:xfrm>
            <a:off x="6971516" y="2292681"/>
            <a:ext cx="360000" cy="360000"/>
          </a:xfrm>
          <a:prstGeom prst="roundRect">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フリーフォーム: 図形 16">
            <a:extLst>
              <a:ext uri="{FF2B5EF4-FFF2-40B4-BE49-F238E27FC236}">
                <a16:creationId xmlns:a16="http://schemas.microsoft.com/office/drawing/2014/main" id="{4A2DAA75-5E2D-B18A-3B0D-0B1FC1D12570}"/>
              </a:ext>
            </a:extLst>
          </p:cNvPr>
          <p:cNvSpPr/>
          <p:nvPr/>
        </p:nvSpPr>
        <p:spPr>
          <a:xfrm>
            <a:off x="6971516" y="2472681"/>
            <a:ext cx="180000" cy="180000"/>
          </a:xfrm>
          <a:custGeom>
            <a:avLst/>
            <a:gdLst>
              <a:gd name="connsiteX0" fmla="*/ 0 w 180000"/>
              <a:gd name="connsiteY0" fmla="*/ 0 h 180000"/>
              <a:gd name="connsiteX1" fmla="*/ 119999 w 180000"/>
              <a:gd name="connsiteY1" fmla="*/ 0 h 180000"/>
              <a:gd name="connsiteX2" fmla="*/ 180000 w 180000"/>
              <a:gd name="connsiteY2" fmla="*/ 60001 h 180000"/>
              <a:gd name="connsiteX3" fmla="*/ 180000 w 180000"/>
              <a:gd name="connsiteY3" fmla="*/ 180000 h 180000"/>
              <a:gd name="connsiteX4" fmla="*/ 60001 w 180000"/>
              <a:gd name="connsiteY4" fmla="*/ 180000 h 180000"/>
              <a:gd name="connsiteX5" fmla="*/ 0 w 180000"/>
              <a:gd name="connsiteY5" fmla="*/ 119999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 h="180000">
                <a:moveTo>
                  <a:pt x="0" y="0"/>
                </a:moveTo>
                <a:lnTo>
                  <a:pt x="119999" y="0"/>
                </a:lnTo>
                <a:cubicBezTo>
                  <a:pt x="153137" y="0"/>
                  <a:pt x="180000" y="26863"/>
                  <a:pt x="180000" y="60001"/>
                </a:cubicBezTo>
                <a:lnTo>
                  <a:pt x="180000" y="180000"/>
                </a:lnTo>
                <a:lnTo>
                  <a:pt x="60001" y="180000"/>
                </a:lnTo>
                <a:cubicBezTo>
                  <a:pt x="26863" y="180000"/>
                  <a:pt x="0" y="153137"/>
                  <a:pt x="0" y="119999"/>
                </a:cubicBezTo>
                <a:close/>
              </a:path>
            </a:pathLst>
          </a:custGeom>
          <a:solidFill>
            <a:srgbClr val="ED7D31">
              <a:lumMod val="40000"/>
              <a:lumOff val="60000"/>
            </a:srgbClr>
          </a:solidFill>
          <a:ln w="19050" cap="flat" cmpd="sng" algn="ctr">
            <a:solidFill>
              <a:sysClr val="windowText" lastClr="000000"/>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四角形: 角を丸くする 17">
            <a:extLst>
              <a:ext uri="{FF2B5EF4-FFF2-40B4-BE49-F238E27FC236}">
                <a16:creationId xmlns:a16="http://schemas.microsoft.com/office/drawing/2014/main" id="{2AD869AA-345C-450B-4E41-866936400323}"/>
              </a:ext>
            </a:extLst>
          </p:cNvPr>
          <p:cNvSpPr/>
          <p:nvPr/>
        </p:nvSpPr>
        <p:spPr>
          <a:xfrm>
            <a:off x="2739766" y="3182240"/>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 name="四角形: 角を丸くする 18">
            <a:extLst>
              <a:ext uri="{FF2B5EF4-FFF2-40B4-BE49-F238E27FC236}">
                <a16:creationId xmlns:a16="http://schemas.microsoft.com/office/drawing/2014/main" id="{F65FA184-24D3-DD20-8EFA-131717DBEEAB}"/>
              </a:ext>
            </a:extLst>
          </p:cNvPr>
          <p:cNvSpPr/>
          <p:nvPr/>
        </p:nvSpPr>
        <p:spPr>
          <a:xfrm>
            <a:off x="3122942" y="3006958"/>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0" name="グラフィックス 19" descr="ユーザー 枠線">
            <a:extLst>
              <a:ext uri="{FF2B5EF4-FFF2-40B4-BE49-F238E27FC236}">
                <a16:creationId xmlns:a16="http://schemas.microsoft.com/office/drawing/2014/main" id="{033B48CA-EC71-7DCF-47DE-550A2B64BE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8842" y="3188970"/>
            <a:ext cx="360000" cy="360000"/>
          </a:xfrm>
          <a:prstGeom prst="rect">
            <a:avLst/>
          </a:prstGeom>
        </p:spPr>
      </p:pic>
      <p:pic>
        <p:nvPicPr>
          <p:cNvPr id="21" name="グラフィックス 20" descr="ユーザー 枠線">
            <a:extLst>
              <a:ext uri="{FF2B5EF4-FFF2-40B4-BE49-F238E27FC236}">
                <a16:creationId xmlns:a16="http://schemas.microsoft.com/office/drawing/2014/main" id="{11E48551-1D4B-9B6B-8531-8F9D918316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2942" y="3008970"/>
            <a:ext cx="360000" cy="360000"/>
          </a:xfrm>
          <a:prstGeom prst="rect">
            <a:avLst/>
          </a:prstGeom>
        </p:spPr>
      </p:pic>
      <p:sp>
        <p:nvSpPr>
          <p:cNvPr id="22" name="四角形: 角を丸くする 21">
            <a:extLst>
              <a:ext uri="{FF2B5EF4-FFF2-40B4-BE49-F238E27FC236}">
                <a16:creationId xmlns:a16="http://schemas.microsoft.com/office/drawing/2014/main" id="{F23AB0EE-F854-9FCC-322E-948B766C2BA1}"/>
              </a:ext>
            </a:extLst>
          </p:cNvPr>
          <p:cNvSpPr/>
          <p:nvPr/>
        </p:nvSpPr>
        <p:spPr>
          <a:xfrm>
            <a:off x="4020447" y="3165515"/>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四角形: 角を丸くする 22">
            <a:extLst>
              <a:ext uri="{FF2B5EF4-FFF2-40B4-BE49-F238E27FC236}">
                <a16:creationId xmlns:a16="http://schemas.microsoft.com/office/drawing/2014/main" id="{76A6C88B-079E-5115-0FCD-E910F1BEBF43}"/>
              </a:ext>
            </a:extLst>
          </p:cNvPr>
          <p:cNvSpPr/>
          <p:nvPr/>
        </p:nvSpPr>
        <p:spPr>
          <a:xfrm>
            <a:off x="4409973" y="2990233"/>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4" name="グラフィックス 23" descr="ユーザー 枠線">
            <a:extLst>
              <a:ext uri="{FF2B5EF4-FFF2-40B4-BE49-F238E27FC236}">
                <a16:creationId xmlns:a16="http://schemas.microsoft.com/office/drawing/2014/main" id="{7D73F2BA-3F94-C8F3-12C7-D06D97FA5D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20447" y="3158740"/>
            <a:ext cx="360000" cy="360000"/>
          </a:xfrm>
          <a:prstGeom prst="rect">
            <a:avLst/>
          </a:prstGeom>
        </p:spPr>
      </p:pic>
      <p:pic>
        <p:nvPicPr>
          <p:cNvPr id="25" name="グラフィックス 24" descr="ユーザー 枠線">
            <a:extLst>
              <a:ext uri="{FF2B5EF4-FFF2-40B4-BE49-F238E27FC236}">
                <a16:creationId xmlns:a16="http://schemas.microsoft.com/office/drawing/2014/main" id="{F8683BF0-822D-CB1D-F7D0-BC40C9A45A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6323" y="2992245"/>
            <a:ext cx="360000" cy="360000"/>
          </a:xfrm>
          <a:prstGeom prst="rect">
            <a:avLst/>
          </a:prstGeom>
        </p:spPr>
      </p:pic>
      <p:sp>
        <p:nvSpPr>
          <p:cNvPr id="26" name="四角形: 角を丸くする 25">
            <a:extLst>
              <a:ext uri="{FF2B5EF4-FFF2-40B4-BE49-F238E27FC236}">
                <a16:creationId xmlns:a16="http://schemas.microsoft.com/office/drawing/2014/main" id="{BCA0A578-C738-B453-A709-E397FC626002}"/>
              </a:ext>
            </a:extLst>
          </p:cNvPr>
          <p:cNvSpPr/>
          <p:nvPr/>
        </p:nvSpPr>
        <p:spPr>
          <a:xfrm>
            <a:off x="6663622" y="3180084"/>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7" name="四角形: 角を丸くする 26">
            <a:extLst>
              <a:ext uri="{FF2B5EF4-FFF2-40B4-BE49-F238E27FC236}">
                <a16:creationId xmlns:a16="http://schemas.microsoft.com/office/drawing/2014/main" id="{39A59698-27B8-45B8-85C4-5D78AA847D16}"/>
              </a:ext>
            </a:extLst>
          </p:cNvPr>
          <p:cNvSpPr/>
          <p:nvPr/>
        </p:nvSpPr>
        <p:spPr>
          <a:xfrm>
            <a:off x="7056323" y="2997270"/>
            <a:ext cx="360000" cy="360000"/>
          </a:xfrm>
          <a:prstGeom prst="roundRect">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28" name="グラフィックス 27" descr="ユーザー 枠線">
            <a:extLst>
              <a:ext uri="{FF2B5EF4-FFF2-40B4-BE49-F238E27FC236}">
                <a16:creationId xmlns:a16="http://schemas.microsoft.com/office/drawing/2014/main" id="{D8B65C02-A081-8E31-1213-8E0561AEEE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67748" y="3177759"/>
            <a:ext cx="360000" cy="360000"/>
          </a:xfrm>
          <a:prstGeom prst="rect">
            <a:avLst/>
          </a:prstGeom>
        </p:spPr>
      </p:pic>
      <p:pic>
        <p:nvPicPr>
          <p:cNvPr id="29" name="グラフィックス 28" descr="ユーザー 枠線">
            <a:extLst>
              <a:ext uri="{FF2B5EF4-FFF2-40B4-BE49-F238E27FC236}">
                <a16:creationId xmlns:a16="http://schemas.microsoft.com/office/drawing/2014/main" id="{DFC98F2D-47C0-3567-224C-1311D3943D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0449" y="2998458"/>
            <a:ext cx="360000" cy="360000"/>
          </a:xfrm>
          <a:prstGeom prst="rect">
            <a:avLst/>
          </a:prstGeom>
        </p:spPr>
      </p:pic>
      <p:sp>
        <p:nvSpPr>
          <p:cNvPr id="30" name="四角形: 角を丸くする 29">
            <a:extLst>
              <a:ext uri="{FF2B5EF4-FFF2-40B4-BE49-F238E27FC236}">
                <a16:creationId xmlns:a16="http://schemas.microsoft.com/office/drawing/2014/main" id="{0FFBF9E9-07D5-300F-D012-6ED1C91B127F}"/>
              </a:ext>
            </a:extLst>
          </p:cNvPr>
          <p:cNvSpPr/>
          <p:nvPr/>
        </p:nvSpPr>
        <p:spPr>
          <a:xfrm>
            <a:off x="2738114" y="3900369"/>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1" name="グラフィックス 30" descr="紙 枠線">
            <a:extLst>
              <a:ext uri="{FF2B5EF4-FFF2-40B4-BE49-F238E27FC236}">
                <a16:creationId xmlns:a16="http://schemas.microsoft.com/office/drawing/2014/main" id="{3484CEB0-2C3A-5318-457E-78C8E1225D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54362" y="3915634"/>
            <a:ext cx="331200" cy="331200"/>
          </a:xfrm>
          <a:prstGeom prst="rect">
            <a:avLst/>
          </a:prstGeom>
        </p:spPr>
      </p:pic>
      <p:sp>
        <p:nvSpPr>
          <p:cNvPr id="32" name="四角形: 角を丸くする 31">
            <a:extLst>
              <a:ext uri="{FF2B5EF4-FFF2-40B4-BE49-F238E27FC236}">
                <a16:creationId xmlns:a16="http://schemas.microsoft.com/office/drawing/2014/main" id="{73324B87-BBC6-DB75-0251-F1E9358F687B}"/>
              </a:ext>
            </a:extLst>
          </p:cNvPr>
          <p:cNvSpPr/>
          <p:nvPr/>
        </p:nvSpPr>
        <p:spPr>
          <a:xfrm>
            <a:off x="3122942" y="3703240"/>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3" name="グラフィックス 32" descr="紙 枠線">
            <a:extLst>
              <a:ext uri="{FF2B5EF4-FFF2-40B4-BE49-F238E27FC236}">
                <a16:creationId xmlns:a16="http://schemas.microsoft.com/office/drawing/2014/main" id="{F6306057-ACD2-D7A3-138B-B1850BD702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9190" y="3724855"/>
            <a:ext cx="331200" cy="331200"/>
          </a:xfrm>
          <a:prstGeom prst="rect">
            <a:avLst/>
          </a:prstGeom>
        </p:spPr>
      </p:pic>
      <p:sp>
        <p:nvSpPr>
          <p:cNvPr id="34" name="四角形: 角を丸くする 33">
            <a:extLst>
              <a:ext uri="{FF2B5EF4-FFF2-40B4-BE49-F238E27FC236}">
                <a16:creationId xmlns:a16="http://schemas.microsoft.com/office/drawing/2014/main" id="{18331A4F-1DD2-9D38-5A32-C4E5605CDE0F}"/>
              </a:ext>
            </a:extLst>
          </p:cNvPr>
          <p:cNvSpPr/>
          <p:nvPr/>
        </p:nvSpPr>
        <p:spPr>
          <a:xfrm>
            <a:off x="4054293" y="3898909"/>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5" name="グラフィックス 34" descr="紙 枠線">
            <a:extLst>
              <a:ext uri="{FF2B5EF4-FFF2-40B4-BE49-F238E27FC236}">
                <a16:creationId xmlns:a16="http://schemas.microsoft.com/office/drawing/2014/main" id="{1C08A094-0220-D6D3-E79B-36E14F21EF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8612" y="3914845"/>
            <a:ext cx="331200" cy="331200"/>
          </a:xfrm>
          <a:prstGeom prst="rect">
            <a:avLst/>
          </a:prstGeom>
        </p:spPr>
      </p:pic>
      <p:sp>
        <p:nvSpPr>
          <p:cNvPr id="36" name="四角形: 角を丸くする 35">
            <a:extLst>
              <a:ext uri="{FF2B5EF4-FFF2-40B4-BE49-F238E27FC236}">
                <a16:creationId xmlns:a16="http://schemas.microsoft.com/office/drawing/2014/main" id="{C12E4656-0549-46A6-0E00-BD6376E16B88}"/>
              </a:ext>
            </a:extLst>
          </p:cNvPr>
          <p:cNvSpPr/>
          <p:nvPr/>
        </p:nvSpPr>
        <p:spPr>
          <a:xfrm>
            <a:off x="4439121" y="3701780"/>
            <a:ext cx="360000" cy="360000"/>
          </a:xfrm>
          <a:prstGeom prst="round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7" name="グラフィックス 36" descr="紙 枠線">
            <a:extLst>
              <a:ext uri="{FF2B5EF4-FFF2-40B4-BE49-F238E27FC236}">
                <a16:creationId xmlns:a16="http://schemas.microsoft.com/office/drawing/2014/main" id="{24689880-7218-4308-249D-0C859AC466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5369" y="3717045"/>
            <a:ext cx="331200" cy="331200"/>
          </a:xfrm>
          <a:prstGeom prst="rect">
            <a:avLst/>
          </a:prstGeom>
        </p:spPr>
      </p:pic>
      <p:sp>
        <p:nvSpPr>
          <p:cNvPr id="38" name="四角形: 角を丸くする 37">
            <a:extLst>
              <a:ext uri="{FF2B5EF4-FFF2-40B4-BE49-F238E27FC236}">
                <a16:creationId xmlns:a16="http://schemas.microsoft.com/office/drawing/2014/main" id="{3EF9B558-611C-A947-B495-00028ED3E769}"/>
              </a:ext>
            </a:extLst>
          </p:cNvPr>
          <p:cNvSpPr/>
          <p:nvPr/>
        </p:nvSpPr>
        <p:spPr>
          <a:xfrm>
            <a:off x="6714930" y="3895242"/>
            <a:ext cx="360000" cy="360000"/>
          </a:xfrm>
          <a:prstGeom prst="roundRect">
            <a:avLst/>
          </a:prstGeom>
          <a:solidFill>
            <a:srgbClr val="4472C4">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39" name="グラフィックス 38" descr="紙 枠線">
            <a:extLst>
              <a:ext uri="{FF2B5EF4-FFF2-40B4-BE49-F238E27FC236}">
                <a16:creationId xmlns:a16="http://schemas.microsoft.com/office/drawing/2014/main" id="{282425AF-530E-3EFC-712F-CAD3522C1D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9249" y="3911178"/>
            <a:ext cx="331200" cy="331200"/>
          </a:xfrm>
          <a:prstGeom prst="rect">
            <a:avLst/>
          </a:prstGeom>
        </p:spPr>
      </p:pic>
      <p:sp>
        <p:nvSpPr>
          <p:cNvPr id="40" name="四角形: 角を丸くする 39">
            <a:extLst>
              <a:ext uri="{FF2B5EF4-FFF2-40B4-BE49-F238E27FC236}">
                <a16:creationId xmlns:a16="http://schemas.microsoft.com/office/drawing/2014/main" id="{1121E6E5-5820-0D7C-9B76-E47EDB7B692B}"/>
              </a:ext>
            </a:extLst>
          </p:cNvPr>
          <p:cNvSpPr/>
          <p:nvPr/>
        </p:nvSpPr>
        <p:spPr>
          <a:xfrm>
            <a:off x="7099758" y="3698113"/>
            <a:ext cx="360000" cy="360000"/>
          </a:xfrm>
          <a:prstGeom prst="roundRect">
            <a:avLst/>
          </a:prstGeom>
          <a:solidFill>
            <a:srgbClr val="ED7D31">
              <a:lumMod val="40000"/>
              <a:lumOff val="6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41" name="グラフィックス 40" descr="紙 枠線">
            <a:extLst>
              <a:ext uri="{FF2B5EF4-FFF2-40B4-BE49-F238E27FC236}">
                <a16:creationId xmlns:a16="http://schemas.microsoft.com/office/drawing/2014/main" id="{D795B42E-7DA8-F8E6-637D-5B7BAA53C9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20027" y="3720563"/>
            <a:ext cx="331200" cy="331200"/>
          </a:xfrm>
          <a:prstGeom prst="rect">
            <a:avLst/>
          </a:prstGeom>
        </p:spPr>
      </p:pic>
      <p:pic>
        <p:nvPicPr>
          <p:cNvPr id="42" name="図 41">
            <a:extLst>
              <a:ext uri="{FF2B5EF4-FFF2-40B4-BE49-F238E27FC236}">
                <a16:creationId xmlns:a16="http://schemas.microsoft.com/office/drawing/2014/main" id="{3E3449D6-15D6-07A8-B87E-D565BEA085A8}"/>
              </a:ext>
            </a:extLst>
          </p:cNvPr>
          <p:cNvPicPr>
            <a:picLocks noChangeAspect="1"/>
          </p:cNvPicPr>
          <p:nvPr/>
        </p:nvPicPr>
        <p:blipFill>
          <a:blip r:embed="rId6"/>
          <a:stretch>
            <a:fillRect/>
          </a:stretch>
        </p:blipFill>
        <p:spPr>
          <a:xfrm>
            <a:off x="3596516" y="4682953"/>
            <a:ext cx="540768" cy="540768"/>
          </a:xfrm>
          <a:prstGeom prst="rect">
            <a:avLst/>
          </a:prstGeom>
        </p:spPr>
      </p:pic>
      <p:pic>
        <p:nvPicPr>
          <p:cNvPr id="43" name="図 42">
            <a:extLst>
              <a:ext uri="{FF2B5EF4-FFF2-40B4-BE49-F238E27FC236}">
                <a16:creationId xmlns:a16="http://schemas.microsoft.com/office/drawing/2014/main" id="{024B7FEE-A1FA-1DAD-6DA3-43CFFEAA0A1A}"/>
              </a:ext>
            </a:extLst>
          </p:cNvPr>
          <p:cNvPicPr>
            <a:picLocks noChangeAspect="1"/>
          </p:cNvPicPr>
          <p:nvPr/>
        </p:nvPicPr>
        <p:blipFill>
          <a:blip r:embed="rId7"/>
          <a:stretch>
            <a:fillRect/>
          </a:stretch>
        </p:blipFill>
        <p:spPr>
          <a:xfrm>
            <a:off x="4642334" y="4683721"/>
            <a:ext cx="540000" cy="540000"/>
          </a:xfrm>
          <a:prstGeom prst="rect">
            <a:avLst/>
          </a:prstGeom>
        </p:spPr>
      </p:pic>
      <p:pic>
        <p:nvPicPr>
          <p:cNvPr id="44" name="図 43">
            <a:extLst>
              <a:ext uri="{FF2B5EF4-FFF2-40B4-BE49-F238E27FC236}">
                <a16:creationId xmlns:a16="http://schemas.microsoft.com/office/drawing/2014/main" id="{A38A5662-1A15-AE2C-36CF-732227365605}"/>
              </a:ext>
            </a:extLst>
          </p:cNvPr>
          <p:cNvPicPr>
            <a:picLocks noChangeAspect="1"/>
          </p:cNvPicPr>
          <p:nvPr/>
        </p:nvPicPr>
        <p:blipFill>
          <a:blip r:embed="rId7"/>
          <a:stretch>
            <a:fillRect/>
          </a:stretch>
        </p:blipFill>
        <p:spPr>
          <a:xfrm>
            <a:off x="3597284" y="5640800"/>
            <a:ext cx="540000" cy="540000"/>
          </a:xfrm>
          <a:prstGeom prst="rect">
            <a:avLst/>
          </a:prstGeom>
        </p:spPr>
      </p:pic>
      <p:pic>
        <p:nvPicPr>
          <p:cNvPr id="47" name="図 46">
            <a:extLst>
              <a:ext uri="{FF2B5EF4-FFF2-40B4-BE49-F238E27FC236}">
                <a16:creationId xmlns:a16="http://schemas.microsoft.com/office/drawing/2014/main" id="{792F9075-9A7C-97D9-4684-03684E9D9EE5}"/>
              </a:ext>
            </a:extLst>
          </p:cNvPr>
          <p:cNvPicPr>
            <a:picLocks noChangeAspect="1"/>
          </p:cNvPicPr>
          <p:nvPr/>
        </p:nvPicPr>
        <p:blipFill>
          <a:blip r:embed="rId8"/>
          <a:stretch>
            <a:fillRect/>
          </a:stretch>
        </p:blipFill>
        <p:spPr>
          <a:xfrm>
            <a:off x="4682335" y="5640800"/>
            <a:ext cx="749999" cy="540000"/>
          </a:xfrm>
          <a:prstGeom prst="rect">
            <a:avLst/>
          </a:prstGeom>
        </p:spPr>
      </p:pic>
      <p:pic>
        <p:nvPicPr>
          <p:cNvPr id="48" name="図 47">
            <a:extLst>
              <a:ext uri="{FF2B5EF4-FFF2-40B4-BE49-F238E27FC236}">
                <a16:creationId xmlns:a16="http://schemas.microsoft.com/office/drawing/2014/main" id="{157CF8C1-793D-A446-7892-DD8796A119A2}"/>
              </a:ext>
            </a:extLst>
          </p:cNvPr>
          <p:cNvPicPr>
            <a:picLocks noChangeAspect="1"/>
          </p:cNvPicPr>
          <p:nvPr/>
        </p:nvPicPr>
        <p:blipFill>
          <a:blip r:embed="rId7"/>
          <a:stretch>
            <a:fillRect/>
          </a:stretch>
        </p:blipFill>
        <p:spPr>
          <a:xfrm>
            <a:off x="5791659" y="5640800"/>
            <a:ext cx="540000" cy="540000"/>
          </a:xfrm>
          <a:prstGeom prst="rect">
            <a:avLst/>
          </a:prstGeom>
        </p:spPr>
      </p:pic>
      <p:pic>
        <p:nvPicPr>
          <p:cNvPr id="49" name="図 48">
            <a:extLst>
              <a:ext uri="{FF2B5EF4-FFF2-40B4-BE49-F238E27FC236}">
                <a16:creationId xmlns:a16="http://schemas.microsoft.com/office/drawing/2014/main" id="{A100C3AA-CA7B-8648-5DAA-5A16F73D2603}"/>
              </a:ext>
            </a:extLst>
          </p:cNvPr>
          <p:cNvPicPr>
            <a:picLocks noChangeAspect="1"/>
          </p:cNvPicPr>
          <p:nvPr/>
        </p:nvPicPr>
        <p:blipFill>
          <a:blip r:embed="rId9"/>
          <a:stretch>
            <a:fillRect/>
          </a:stretch>
        </p:blipFill>
        <p:spPr>
          <a:xfrm>
            <a:off x="6832715" y="5610801"/>
            <a:ext cx="749999" cy="569999"/>
          </a:xfrm>
          <a:prstGeom prst="rect">
            <a:avLst/>
          </a:prstGeom>
        </p:spPr>
      </p:pic>
    </p:spTree>
    <p:extLst>
      <p:ext uri="{BB962C8B-B14F-4D97-AF65-F5344CB8AC3E}">
        <p14:creationId xmlns:p14="http://schemas.microsoft.com/office/powerpoint/2010/main" val="311610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74842-0E18-B4BC-7881-A03991C63699}"/>
              </a:ext>
            </a:extLst>
          </p:cNvPr>
          <p:cNvSpPr>
            <a:spLocks noGrp="1"/>
          </p:cNvSpPr>
          <p:nvPr>
            <p:ph type="title"/>
          </p:nvPr>
        </p:nvSpPr>
        <p:spPr/>
        <p:txBody>
          <a:bodyPr/>
          <a:lstStyle/>
          <a:p>
            <a:r>
              <a:rPr lang="ja-JP" altLang="en-US"/>
              <a:t>交差重複の排除による精度の低下率</a:t>
            </a:r>
            <a:endParaRPr kumimoji="1" lang="ja-JP" altLang="en-US"/>
          </a:p>
        </p:txBody>
      </p:sp>
      <p:sp>
        <p:nvSpPr>
          <p:cNvPr id="21" name="テキスト ボックス 20">
            <a:extLst>
              <a:ext uri="{FF2B5EF4-FFF2-40B4-BE49-F238E27FC236}">
                <a16:creationId xmlns:a16="http://schemas.microsoft.com/office/drawing/2014/main" id="{EB63F609-76CB-37D0-225C-C3CDDAC66267}"/>
              </a:ext>
            </a:extLst>
          </p:cNvPr>
          <p:cNvSpPr txBox="1"/>
          <p:nvPr/>
        </p:nvSpPr>
        <p:spPr>
          <a:xfrm>
            <a:off x="758489" y="4655008"/>
            <a:ext cx="7627014" cy="830997"/>
          </a:xfrm>
          <a:prstGeom prst="rect">
            <a:avLst/>
          </a:prstGeom>
          <a:noFill/>
        </p:spPr>
        <p:txBody>
          <a:bodyPr wrap="square" rtlCol="0">
            <a:spAutoFit/>
          </a:bodyPr>
          <a:lstStyle/>
          <a:p>
            <a:r>
              <a:rPr kumimoji="1" lang="ja-JP" altLang="en-US" sz="2400"/>
              <a:t>交差重複を排除することでモデルの精度は</a:t>
            </a:r>
            <a:r>
              <a:rPr lang="ja-JP" altLang="en-US" sz="2400"/>
              <a:t>低下</a:t>
            </a:r>
            <a:r>
              <a:rPr kumimoji="1" lang="ja-JP" altLang="en-US" sz="2400"/>
              <a:t>する</a:t>
            </a:r>
            <a:endParaRPr kumimoji="1" lang="en-US" altLang="ja-JP" sz="2400"/>
          </a:p>
          <a:p>
            <a:r>
              <a:rPr lang="ja-JP" altLang="en-US" sz="2400"/>
              <a:t>精度の低下率はデータセットにより差がある</a:t>
            </a:r>
            <a:endParaRPr lang="en-US" altLang="ja-JP" sz="2400"/>
          </a:p>
        </p:txBody>
      </p:sp>
      <p:sp>
        <p:nvSpPr>
          <p:cNvPr id="22" name="スライド番号プレースホルダー 21">
            <a:extLst>
              <a:ext uri="{FF2B5EF4-FFF2-40B4-BE49-F238E27FC236}">
                <a16:creationId xmlns:a16="http://schemas.microsoft.com/office/drawing/2014/main" id="{FEE239C8-EFC2-57FD-F902-7E14F8DA41C2}"/>
              </a:ext>
            </a:extLst>
          </p:cNvPr>
          <p:cNvSpPr>
            <a:spLocks noGrp="1"/>
          </p:cNvSpPr>
          <p:nvPr>
            <p:ph type="sldNum" sz="quarter" idx="12"/>
          </p:nvPr>
        </p:nvSpPr>
        <p:spPr/>
        <p:txBody>
          <a:bodyPr/>
          <a:lstStyle/>
          <a:p>
            <a:fld id="{38848D31-94B2-4814-93D8-C7A17C29B667}" type="slidenum">
              <a:rPr kumimoji="1" lang="ja-JP" altLang="en-US" smtClean="0"/>
              <a:t>18</a:t>
            </a:fld>
            <a:endParaRPr kumimoji="1" lang="ja-JP" altLang="en-US"/>
          </a:p>
        </p:txBody>
      </p:sp>
      <p:pic>
        <p:nvPicPr>
          <p:cNvPr id="4" name="図 3">
            <a:extLst>
              <a:ext uri="{FF2B5EF4-FFF2-40B4-BE49-F238E27FC236}">
                <a16:creationId xmlns:a16="http://schemas.microsoft.com/office/drawing/2014/main" id="{A818C864-2C79-6FF0-14D7-9EF843300479}"/>
              </a:ext>
            </a:extLst>
          </p:cNvPr>
          <p:cNvPicPr>
            <a:picLocks noChangeAspect="1"/>
          </p:cNvPicPr>
          <p:nvPr/>
        </p:nvPicPr>
        <p:blipFill>
          <a:blip r:embed="rId3"/>
          <a:stretch>
            <a:fillRect/>
          </a:stretch>
        </p:blipFill>
        <p:spPr>
          <a:xfrm>
            <a:off x="1319588" y="1724107"/>
            <a:ext cx="6504817" cy="2042127"/>
          </a:xfrm>
          <a:prstGeom prst="rect">
            <a:avLst/>
          </a:prstGeom>
        </p:spPr>
      </p:pic>
      <p:sp>
        <p:nvSpPr>
          <p:cNvPr id="6" name="テキスト ボックス 5">
            <a:extLst>
              <a:ext uri="{FF2B5EF4-FFF2-40B4-BE49-F238E27FC236}">
                <a16:creationId xmlns:a16="http://schemas.microsoft.com/office/drawing/2014/main" id="{FCB3B81C-58B2-5DA4-BCB6-031FBF608CED}"/>
              </a:ext>
            </a:extLst>
          </p:cNvPr>
          <p:cNvSpPr txBox="1"/>
          <p:nvPr/>
        </p:nvSpPr>
        <p:spPr>
          <a:xfrm>
            <a:off x="5964572" y="3766233"/>
            <a:ext cx="2323751" cy="400110"/>
          </a:xfrm>
          <a:prstGeom prst="rect">
            <a:avLst/>
          </a:prstGeom>
          <a:noFill/>
        </p:spPr>
        <p:txBody>
          <a:bodyPr wrap="square" rtlCol="0">
            <a:spAutoFit/>
          </a:bodyPr>
          <a:lstStyle/>
          <a:p>
            <a:r>
              <a:rPr kumimoji="1" lang="ja-JP" altLang="en-US" sz="2000"/>
              <a:t>表の値は</a:t>
            </a:r>
            <a:r>
              <a:rPr kumimoji="1" lang="en-US" altLang="ja-JP" sz="2000"/>
              <a:t>macro-f1</a:t>
            </a:r>
            <a:endParaRPr kumimoji="1" lang="ja-JP" altLang="en-US" sz="2000"/>
          </a:p>
        </p:txBody>
      </p:sp>
    </p:spTree>
    <p:extLst>
      <p:ext uri="{BB962C8B-B14F-4D97-AF65-F5344CB8AC3E}">
        <p14:creationId xmlns:p14="http://schemas.microsoft.com/office/powerpoint/2010/main" val="38952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24F196-4FA7-4297-D74F-7B31B11013C0}"/>
              </a:ext>
            </a:extLst>
          </p:cNvPr>
          <p:cNvSpPr>
            <a:spLocks noGrp="1"/>
          </p:cNvSpPr>
          <p:nvPr>
            <p:ph type="title"/>
          </p:nvPr>
        </p:nvSpPr>
        <p:spPr/>
        <p:txBody>
          <a:bodyPr/>
          <a:lstStyle/>
          <a:p>
            <a:r>
              <a:rPr kumimoji="1" lang="ja-JP" altLang="en-US"/>
              <a:t>分割方法による精度の低下率</a:t>
            </a:r>
          </a:p>
        </p:txBody>
      </p:sp>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CB87E602-D988-48C4-E9A8-01D27F5A4CA5}"/>
                  </a:ext>
                </a:extLst>
              </p:cNvPr>
              <p:cNvGraphicFramePr>
                <a:graphicFrameLocks noGrp="1"/>
              </p:cNvGraphicFramePr>
              <p:nvPr>
                <p:extLst>
                  <p:ext uri="{D42A27DB-BD31-4B8C-83A1-F6EECF244321}">
                    <p14:modId xmlns:p14="http://schemas.microsoft.com/office/powerpoint/2010/main" val="1902181329"/>
                  </p:ext>
                </p:extLst>
              </p:nvPr>
            </p:nvGraphicFramePr>
            <p:xfrm>
              <a:off x="152719" y="1820538"/>
              <a:ext cx="4968000" cy="1608462"/>
            </p:xfrm>
            <a:graphic>
              <a:graphicData uri="http://schemas.openxmlformats.org/drawingml/2006/table">
                <a:tbl>
                  <a:tblPr firstRow="1" bandRow="1"/>
                  <a:tblGrid>
                    <a:gridCol w="1188000">
                      <a:extLst>
                        <a:ext uri="{9D8B030D-6E8A-4147-A177-3AD203B41FA5}">
                          <a16:colId xmlns:a16="http://schemas.microsoft.com/office/drawing/2014/main" val="3283822236"/>
                        </a:ext>
                      </a:extLst>
                    </a:gridCol>
                    <a:gridCol w="1080000">
                      <a:extLst>
                        <a:ext uri="{9D8B030D-6E8A-4147-A177-3AD203B41FA5}">
                          <a16:colId xmlns:a16="http://schemas.microsoft.com/office/drawing/2014/main" val="3858302422"/>
                        </a:ext>
                      </a:extLst>
                    </a:gridCol>
                    <a:gridCol w="1080000">
                      <a:extLst>
                        <a:ext uri="{9D8B030D-6E8A-4147-A177-3AD203B41FA5}">
                          <a16:colId xmlns:a16="http://schemas.microsoft.com/office/drawing/2014/main" val="4187413147"/>
                        </a:ext>
                      </a:extLst>
                    </a:gridCol>
                    <a:gridCol w="1620000">
                      <a:extLst>
                        <a:ext uri="{9D8B030D-6E8A-4147-A177-3AD203B41FA5}">
                          <a16:colId xmlns:a16="http://schemas.microsoft.com/office/drawing/2014/main" val="2606193023"/>
                        </a:ext>
                      </a:extLst>
                    </a:gridCol>
                  </a:tblGrid>
                  <a:tr h="51118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14:m>
                            <m:oMathPara xmlns:m="http://schemas.openxmlformats.org/officeDocument/2006/math">
                              <m:oMathParaPr>
                                <m:jc m:val="centerGroup"/>
                              </m:oMathParaPr>
                              <m:oMath xmlns:m="http://schemas.openxmlformats.org/officeDocument/2006/math">
                                <m:r>
                                  <a:rPr kumimoji="1" lang="ja-JP" altLang="en-US" sz="2000" b="1" i="1" smtClean="0">
                                    <a:latin typeface="Cambria Math" panose="02040503050406030204" pitchFamily="18" charset="0"/>
                                  </a:rPr>
                                  <m:t>∆</m:t>
                                </m:r>
                                <m:r>
                                  <a:rPr kumimoji="1" lang="en-US" altLang="ja-JP" sz="2000" b="1" i="1" smtClean="0">
                                    <a:latin typeface="Cambria Math" panose="02040503050406030204" pitchFamily="18" charset="0"/>
                                  </a:rPr>
                                  <m:t>(</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oMath>
                            </m:oMathPara>
                          </a14:m>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CF16</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0.59</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-22.4%</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CF21</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0.66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-19.5%</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AC</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0.62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-24.4%</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Choice>
        <mc:Fallback xmlns="">
          <p:graphicFrame>
            <p:nvGraphicFramePr>
              <p:cNvPr id="5" name="表 4">
                <a:extLst>
                  <a:ext uri="{FF2B5EF4-FFF2-40B4-BE49-F238E27FC236}">
                    <a16:creationId xmlns:a16="http://schemas.microsoft.com/office/drawing/2014/main" id="{CB87E602-D988-48C4-E9A8-01D27F5A4CA5}"/>
                  </a:ext>
                </a:extLst>
              </p:cNvPr>
              <p:cNvGraphicFramePr>
                <a:graphicFrameLocks noGrp="1"/>
              </p:cNvGraphicFramePr>
              <p:nvPr>
                <p:extLst>
                  <p:ext uri="{D42A27DB-BD31-4B8C-83A1-F6EECF244321}">
                    <p14:modId xmlns:p14="http://schemas.microsoft.com/office/powerpoint/2010/main" val="1902181329"/>
                  </p:ext>
                </p:extLst>
              </p:nvPr>
            </p:nvGraphicFramePr>
            <p:xfrm>
              <a:off x="152719" y="1820538"/>
              <a:ext cx="4968000" cy="1608462"/>
            </p:xfrm>
            <a:graphic>
              <a:graphicData uri="http://schemas.openxmlformats.org/drawingml/2006/table">
                <a:tbl>
                  <a:tblPr firstRow="1" bandRow="1"/>
                  <a:tblGrid>
                    <a:gridCol w="1188000">
                      <a:extLst>
                        <a:ext uri="{9D8B030D-6E8A-4147-A177-3AD203B41FA5}">
                          <a16:colId xmlns:a16="http://schemas.microsoft.com/office/drawing/2014/main" val="3283822236"/>
                        </a:ext>
                      </a:extLst>
                    </a:gridCol>
                    <a:gridCol w="1080000">
                      <a:extLst>
                        <a:ext uri="{9D8B030D-6E8A-4147-A177-3AD203B41FA5}">
                          <a16:colId xmlns:a16="http://schemas.microsoft.com/office/drawing/2014/main" val="3858302422"/>
                        </a:ext>
                      </a:extLst>
                    </a:gridCol>
                    <a:gridCol w="1080000">
                      <a:extLst>
                        <a:ext uri="{9D8B030D-6E8A-4147-A177-3AD203B41FA5}">
                          <a16:colId xmlns:a16="http://schemas.microsoft.com/office/drawing/2014/main" val="4187413147"/>
                        </a:ext>
                      </a:extLst>
                    </a:gridCol>
                    <a:gridCol w="1620000">
                      <a:extLst>
                        <a:ext uri="{9D8B030D-6E8A-4147-A177-3AD203B41FA5}">
                          <a16:colId xmlns:a16="http://schemas.microsoft.com/office/drawing/2014/main" val="2606193023"/>
                        </a:ext>
                      </a:extLst>
                    </a:gridCol>
                  </a:tblGrid>
                  <a:tr h="51118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p>
                          <a:endParaRPr lang="ja-JP"/>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3"/>
                          <a:stretch>
                            <a:fillRect l="-207143" t="-1190" r="-752" b="-233333"/>
                          </a:stretch>
                        </a:blipFill>
                      </a:tcPr>
                    </a:tc>
                    <a:extLst>
                      <a:ext uri="{0D108BD9-81ED-4DB2-BD59-A6C34878D82A}">
                        <a16:rowId xmlns:a16="http://schemas.microsoft.com/office/drawing/2014/main" val="7067459"/>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CF16</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0.59</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-22.4%</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CF21</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0.66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-19.5%</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AC</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0.62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-24.4%</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Fallback>
      </mc:AlternateContent>
      <p:pic>
        <p:nvPicPr>
          <p:cNvPr id="11" name="図 10">
            <a:extLst>
              <a:ext uri="{FF2B5EF4-FFF2-40B4-BE49-F238E27FC236}">
                <a16:creationId xmlns:a16="http://schemas.microsoft.com/office/drawing/2014/main" id="{E21FC4D8-945B-A84C-FBA4-D1880FDD1B4B}"/>
              </a:ext>
            </a:extLst>
          </p:cNvPr>
          <p:cNvPicPr>
            <a:picLocks noChangeAspect="1"/>
          </p:cNvPicPr>
          <p:nvPr/>
        </p:nvPicPr>
        <p:blipFill>
          <a:blip r:embed="rId4"/>
          <a:stretch>
            <a:fillRect/>
          </a:stretch>
        </p:blipFill>
        <p:spPr>
          <a:xfrm>
            <a:off x="2658055" y="1890615"/>
            <a:ext cx="499999" cy="360000"/>
          </a:xfrm>
          <a:prstGeom prst="rect">
            <a:avLst/>
          </a:prstGeom>
        </p:spPr>
      </p:pic>
      <p:pic>
        <p:nvPicPr>
          <p:cNvPr id="12" name="図 11">
            <a:extLst>
              <a:ext uri="{FF2B5EF4-FFF2-40B4-BE49-F238E27FC236}">
                <a16:creationId xmlns:a16="http://schemas.microsoft.com/office/drawing/2014/main" id="{34F77CB3-A4BF-D2AF-E8DC-8A42C8ABCBFF}"/>
              </a:ext>
            </a:extLst>
          </p:cNvPr>
          <p:cNvPicPr>
            <a:picLocks noChangeAspect="1"/>
          </p:cNvPicPr>
          <p:nvPr/>
        </p:nvPicPr>
        <p:blipFill>
          <a:blip r:embed="rId5"/>
          <a:stretch>
            <a:fillRect/>
          </a:stretch>
        </p:blipFill>
        <p:spPr>
          <a:xfrm>
            <a:off x="1667515" y="1870993"/>
            <a:ext cx="360000" cy="360000"/>
          </a:xfrm>
          <a:prstGeom prst="rect">
            <a:avLst/>
          </a:prstGeom>
        </p:spPr>
      </p:pic>
      <p:pic>
        <p:nvPicPr>
          <p:cNvPr id="13" name="図 12">
            <a:extLst>
              <a:ext uri="{FF2B5EF4-FFF2-40B4-BE49-F238E27FC236}">
                <a16:creationId xmlns:a16="http://schemas.microsoft.com/office/drawing/2014/main" id="{15849CB3-633C-0DF8-6089-D1A5E39168EC}"/>
              </a:ext>
            </a:extLst>
          </p:cNvPr>
          <p:cNvPicPr>
            <a:picLocks noChangeAspect="1"/>
          </p:cNvPicPr>
          <p:nvPr/>
        </p:nvPicPr>
        <p:blipFill>
          <a:blip r:embed="rId5"/>
          <a:stretch>
            <a:fillRect/>
          </a:stretch>
        </p:blipFill>
        <p:spPr>
          <a:xfrm>
            <a:off x="3960644" y="1949133"/>
            <a:ext cx="288000" cy="288000"/>
          </a:xfrm>
          <a:prstGeom prst="rect">
            <a:avLst/>
          </a:prstGeom>
        </p:spPr>
      </p:pic>
      <p:pic>
        <p:nvPicPr>
          <p:cNvPr id="14" name="図 13">
            <a:extLst>
              <a:ext uri="{FF2B5EF4-FFF2-40B4-BE49-F238E27FC236}">
                <a16:creationId xmlns:a16="http://schemas.microsoft.com/office/drawing/2014/main" id="{E5491BC0-5C24-64EC-BAF5-71A0F6BAD4C2}"/>
              </a:ext>
            </a:extLst>
          </p:cNvPr>
          <p:cNvPicPr>
            <a:picLocks noChangeAspect="1"/>
          </p:cNvPicPr>
          <p:nvPr/>
        </p:nvPicPr>
        <p:blipFill>
          <a:blip r:embed="rId4"/>
          <a:stretch>
            <a:fillRect/>
          </a:stretch>
        </p:blipFill>
        <p:spPr>
          <a:xfrm>
            <a:off x="4423452" y="1929511"/>
            <a:ext cx="399999" cy="288000"/>
          </a:xfrm>
          <a:prstGeom prst="rect">
            <a:avLst/>
          </a:prstGeom>
        </p:spPr>
      </p:pic>
      <p:sp>
        <p:nvSpPr>
          <p:cNvPr id="16" name="テキスト ボックス 15">
            <a:extLst>
              <a:ext uri="{FF2B5EF4-FFF2-40B4-BE49-F238E27FC236}">
                <a16:creationId xmlns:a16="http://schemas.microsoft.com/office/drawing/2014/main" id="{DC42A351-7C38-7621-4206-54FAB80F130E}"/>
              </a:ext>
            </a:extLst>
          </p:cNvPr>
          <p:cNvSpPr txBox="1"/>
          <p:nvPr/>
        </p:nvSpPr>
        <p:spPr>
          <a:xfrm>
            <a:off x="90776" y="1428950"/>
            <a:ext cx="1892397" cy="461665"/>
          </a:xfrm>
          <a:prstGeom prst="rect">
            <a:avLst/>
          </a:prstGeom>
          <a:noFill/>
        </p:spPr>
        <p:txBody>
          <a:bodyPr wrap="square" rtlCol="0">
            <a:spAutoFit/>
          </a:bodyPr>
          <a:lstStyle/>
          <a:p>
            <a:r>
              <a:rPr lang="ja-JP" altLang="en-US" sz="2400" b="1"/>
              <a:t>ユーザ分割</a:t>
            </a:r>
            <a:endParaRPr kumimoji="1" lang="ja-JP" altLang="en-US" sz="2400" b="1"/>
          </a:p>
        </p:txBody>
      </p:sp>
      <mc:AlternateContent xmlns:mc="http://schemas.openxmlformats.org/markup-compatibility/2006" xmlns:a14="http://schemas.microsoft.com/office/drawing/2010/main">
        <mc:Choice Requires="a14">
          <p:graphicFrame>
            <p:nvGraphicFramePr>
              <p:cNvPr id="17" name="表 16">
                <a:extLst>
                  <a:ext uri="{FF2B5EF4-FFF2-40B4-BE49-F238E27FC236}">
                    <a16:creationId xmlns:a16="http://schemas.microsoft.com/office/drawing/2014/main" id="{E447FAE1-71C5-65D4-E5B3-C979AEA2B7EE}"/>
                  </a:ext>
                </a:extLst>
              </p:cNvPr>
              <p:cNvGraphicFramePr>
                <a:graphicFrameLocks noGrp="1"/>
              </p:cNvGraphicFramePr>
              <p:nvPr>
                <p:extLst>
                  <p:ext uri="{D42A27DB-BD31-4B8C-83A1-F6EECF244321}">
                    <p14:modId xmlns:p14="http://schemas.microsoft.com/office/powerpoint/2010/main" val="4031090004"/>
                  </p:ext>
                </p:extLst>
              </p:nvPr>
            </p:nvGraphicFramePr>
            <p:xfrm>
              <a:off x="152719" y="4006902"/>
              <a:ext cx="4968000" cy="1608462"/>
            </p:xfrm>
            <a:graphic>
              <a:graphicData uri="http://schemas.openxmlformats.org/drawingml/2006/table">
                <a:tbl>
                  <a:tblPr firstRow="1" bandRow="1"/>
                  <a:tblGrid>
                    <a:gridCol w="1188000">
                      <a:extLst>
                        <a:ext uri="{9D8B030D-6E8A-4147-A177-3AD203B41FA5}">
                          <a16:colId xmlns:a16="http://schemas.microsoft.com/office/drawing/2014/main" val="3283822236"/>
                        </a:ext>
                      </a:extLst>
                    </a:gridCol>
                    <a:gridCol w="1080000">
                      <a:extLst>
                        <a:ext uri="{9D8B030D-6E8A-4147-A177-3AD203B41FA5}">
                          <a16:colId xmlns:a16="http://schemas.microsoft.com/office/drawing/2014/main" val="3858302422"/>
                        </a:ext>
                      </a:extLst>
                    </a:gridCol>
                    <a:gridCol w="1080000">
                      <a:extLst>
                        <a:ext uri="{9D8B030D-6E8A-4147-A177-3AD203B41FA5}">
                          <a16:colId xmlns:a16="http://schemas.microsoft.com/office/drawing/2014/main" val="4187413147"/>
                        </a:ext>
                      </a:extLst>
                    </a:gridCol>
                    <a:gridCol w="1620000">
                      <a:extLst>
                        <a:ext uri="{9D8B030D-6E8A-4147-A177-3AD203B41FA5}">
                          <a16:colId xmlns:a16="http://schemas.microsoft.com/office/drawing/2014/main" val="2606193023"/>
                        </a:ext>
                      </a:extLst>
                    </a:gridCol>
                  </a:tblGrid>
                  <a:tr h="51118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14:m>
                            <m:oMathPara xmlns:m="http://schemas.openxmlformats.org/officeDocument/2006/math">
                              <m:oMathParaPr>
                                <m:jc m:val="centerGroup"/>
                              </m:oMathParaPr>
                              <m:oMath xmlns:m="http://schemas.openxmlformats.org/officeDocument/2006/math">
                                <m:r>
                                  <a:rPr kumimoji="1" lang="ja-JP" altLang="en-US" sz="2000" b="1" i="1" smtClean="0">
                                    <a:latin typeface="Cambria Math" panose="02040503050406030204" pitchFamily="18" charset="0"/>
                                  </a:rPr>
                                  <m:t>∆</m:t>
                                </m:r>
                                <m:r>
                                  <a:rPr kumimoji="1" lang="en-US" altLang="ja-JP" sz="2000" b="1" i="1" smtClean="0">
                                    <a:latin typeface="Cambria Math" panose="02040503050406030204" pitchFamily="18" charset="0"/>
                                  </a:rPr>
                                  <m:t>(</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r>
                                  <a:rPr kumimoji="1" lang="ja-JP" altLang="en-US" sz="2000" b="1" i="1" smtClean="0">
                                    <a:latin typeface="Cambria Math" panose="02040503050406030204" pitchFamily="18" charset="0"/>
                                  </a:rPr>
                                  <m:t>　</m:t>
                                </m:r>
                                <m:r>
                                  <a:rPr kumimoji="1" lang="en-US" altLang="ja-JP" sz="2000" b="1" i="1" smtClean="0">
                                    <a:latin typeface="Cambria Math" panose="02040503050406030204" pitchFamily="18" charset="0"/>
                                  </a:rPr>
                                  <m:t>    )</m:t>
                                </m:r>
                              </m:oMath>
                            </m:oMathPara>
                          </a14:m>
                          <a:endParaRPr kumimoji="1" lang="ja-JP" altLang="en-US" sz="20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7067459"/>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CF16</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0.73</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-3.9%</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CF21</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-0.0%</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000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AC</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-0.0%</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Choice>
        <mc:Fallback xmlns="">
          <p:graphicFrame>
            <p:nvGraphicFramePr>
              <p:cNvPr id="17" name="表 16">
                <a:extLst>
                  <a:ext uri="{FF2B5EF4-FFF2-40B4-BE49-F238E27FC236}">
                    <a16:creationId xmlns:a16="http://schemas.microsoft.com/office/drawing/2014/main" id="{E447FAE1-71C5-65D4-E5B3-C979AEA2B7EE}"/>
                  </a:ext>
                </a:extLst>
              </p:cNvPr>
              <p:cNvGraphicFramePr>
                <a:graphicFrameLocks noGrp="1"/>
              </p:cNvGraphicFramePr>
              <p:nvPr>
                <p:extLst>
                  <p:ext uri="{D42A27DB-BD31-4B8C-83A1-F6EECF244321}">
                    <p14:modId xmlns:p14="http://schemas.microsoft.com/office/powerpoint/2010/main" val="4031090004"/>
                  </p:ext>
                </p:extLst>
              </p:nvPr>
            </p:nvGraphicFramePr>
            <p:xfrm>
              <a:off x="152719" y="4006902"/>
              <a:ext cx="4968000" cy="1608462"/>
            </p:xfrm>
            <a:graphic>
              <a:graphicData uri="http://schemas.openxmlformats.org/drawingml/2006/table">
                <a:tbl>
                  <a:tblPr firstRow="1" bandRow="1"/>
                  <a:tblGrid>
                    <a:gridCol w="1188000">
                      <a:extLst>
                        <a:ext uri="{9D8B030D-6E8A-4147-A177-3AD203B41FA5}">
                          <a16:colId xmlns:a16="http://schemas.microsoft.com/office/drawing/2014/main" val="3283822236"/>
                        </a:ext>
                      </a:extLst>
                    </a:gridCol>
                    <a:gridCol w="1080000">
                      <a:extLst>
                        <a:ext uri="{9D8B030D-6E8A-4147-A177-3AD203B41FA5}">
                          <a16:colId xmlns:a16="http://schemas.microsoft.com/office/drawing/2014/main" val="3858302422"/>
                        </a:ext>
                      </a:extLst>
                    </a:gridCol>
                    <a:gridCol w="1080000">
                      <a:extLst>
                        <a:ext uri="{9D8B030D-6E8A-4147-A177-3AD203B41FA5}">
                          <a16:colId xmlns:a16="http://schemas.microsoft.com/office/drawing/2014/main" val="4187413147"/>
                        </a:ext>
                      </a:extLst>
                    </a:gridCol>
                    <a:gridCol w="1620000">
                      <a:extLst>
                        <a:ext uri="{9D8B030D-6E8A-4147-A177-3AD203B41FA5}">
                          <a16:colId xmlns:a16="http://schemas.microsoft.com/office/drawing/2014/main" val="2606193023"/>
                        </a:ext>
                      </a:extLst>
                    </a:gridCol>
                  </a:tblGrid>
                  <a:tr h="51118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marL="72000" marR="72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endParaRPr kumimoji="1" lang="ja-JP" altLang="en-US" sz="1200" b="1"/>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p>
                          <a:endParaRPr lang="ja-JP"/>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a:blip r:embed="rId6"/>
                          <a:stretch>
                            <a:fillRect l="-207143" t="-1190" r="-752" b="-233333"/>
                          </a:stretch>
                        </a:blipFill>
                      </a:tcPr>
                    </a:tc>
                    <a:extLst>
                      <a:ext uri="{0D108BD9-81ED-4DB2-BD59-A6C34878D82A}">
                        <a16:rowId xmlns:a16="http://schemas.microsoft.com/office/drawing/2014/main" val="7067459"/>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CF16</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0.76</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0.73</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-3.9%</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327598"/>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CF21</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-0.0%</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591761"/>
                      </a:ext>
                    </a:extLst>
                  </a:tr>
                  <a:tr h="365760">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AC</a:t>
                          </a:r>
                          <a:endParaRPr kumimoji="1" lang="ja-JP" altLang="en-US" sz="1800" b="1"/>
                        </a:p>
                      </a:txBody>
                      <a:tcPr marL="72000" marR="72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7E6E6"/>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0.82</a:t>
                          </a:r>
                          <a:endParaRPr kumimoji="1" lang="ja-JP" altLang="en-US" sz="1800" b="1"/>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algn="ctr"/>
                          <a:r>
                            <a:rPr kumimoji="1" lang="en-US" altLang="ja-JP" sz="1800" b="1"/>
                            <a:t>-0.0%</a:t>
                          </a:r>
                          <a:endParaRPr kumimoji="1" lang="ja-JP" altLang="en-US" sz="1800" b="1"/>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01383372"/>
                      </a:ext>
                    </a:extLst>
                  </a:tr>
                </a:tbl>
              </a:graphicData>
            </a:graphic>
          </p:graphicFrame>
        </mc:Fallback>
      </mc:AlternateContent>
      <p:sp>
        <p:nvSpPr>
          <p:cNvPr id="22" name="テキスト ボックス 21">
            <a:extLst>
              <a:ext uri="{FF2B5EF4-FFF2-40B4-BE49-F238E27FC236}">
                <a16:creationId xmlns:a16="http://schemas.microsoft.com/office/drawing/2014/main" id="{6E265491-6BDF-E56F-8B55-5259B3A791A6}"/>
              </a:ext>
            </a:extLst>
          </p:cNvPr>
          <p:cNvSpPr txBox="1"/>
          <p:nvPr/>
        </p:nvSpPr>
        <p:spPr>
          <a:xfrm>
            <a:off x="90776" y="3584557"/>
            <a:ext cx="1514796" cy="461665"/>
          </a:xfrm>
          <a:prstGeom prst="rect">
            <a:avLst/>
          </a:prstGeom>
          <a:noFill/>
        </p:spPr>
        <p:txBody>
          <a:bodyPr wrap="square" rtlCol="0">
            <a:spAutoFit/>
          </a:bodyPr>
          <a:lstStyle/>
          <a:p>
            <a:r>
              <a:rPr lang="ja-JP" altLang="en-US" sz="2400" b="1"/>
              <a:t>問題分割</a:t>
            </a:r>
            <a:endParaRPr kumimoji="1" lang="ja-JP" altLang="en-US" sz="2400" b="1"/>
          </a:p>
        </p:txBody>
      </p:sp>
      <p:pic>
        <p:nvPicPr>
          <p:cNvPr id="23" name="図 22">
            <a:extLst>
              <a:ext uri="{FF2B5EF4-FFF2-40B4-BE49-F238E27FC236}">
                <a16:creationId xmlns:a16="http://schemas.microsoft.com/office/drawing/2014/main" id="{6EB7DDE8-C373-F0EB-9DF9-EA72363ED1D4}"/>
              </a:ext>
            </a:extLst>
          </p:cNvPr>
          <p:cNvPicPr>
            <a:picLocks noChangeAspect="1"/>
          </p:cNvPicPr>
          <p:nvPr/>
        </p:nvPicPr>
        <p:blipFill>
          <a:blip r:embed="rId7"/>
          <a:stretch>
            <a:fillRect/>
          </a:stretch>
        </p:blipFill>
        <p:spPr>
          <a:xfrm>
            <a:off x="2702097" y="4066252"/>
            <a:ext cx="499999" cy="379999"/>
          </a:xfrm>
          <a:prstGeom prst="rect">
            <a:avLst/>
          </a:prstGeom>
        </p:spPr>
      </p:pic>
      <p:pic>
        <p:nvPicPr>
          <p:cNvPr id="28" name="図 27">
            <a:extLst>
              <a:ext uri="{FF2B5EF4-FFF2-40B4-BE49-F238E27FC236}">
                <a16:creationId xmlns:a16="http://schemas.microsoft.com/office/drawing/2014/main" id="{225AEBD2-09E5-D86F-978C-C8A36B90E17D}"/>
              </a:ext>
            </a:extLst>
          </p:cNvPr>
          <p:cNvPicPr>
            <a:picLocks noChangeAspect="1"/>
          </p:cNvPicPr>
          <p:nvPr/>
        </p:nvPicPr>
        <p:blipFill>
          <a:blip r:embed="rId7"/>
          <a:stretch>
            <a:fillRect/>
          </a:stretch>
        </p:blipFill>
        <p:spPr>
          <a:xfrm>
            <a:off x="4402116" y="4098430"/>
            <a:ext cx="416354" cy="316429"/>
          </a:xfrm>
          <a:prstGeom prst="rect">
            <a:avLst/>
          </a:prstGeom>
        </p:spPr>
      </p:pic>
      <p:sp>
        <p:nvSpPr>
          <p:cNvPr id="29" name="テキスト ボックス 28">
            <a:extLst>
              <a:ext uri="{FF2B5EF4-FFF2-40B4-BE49-F238E27FC236}">
                <a16:creationId xmlns:a16="http://schemas.microsoft.com/office/drawing/2014/main" id="{EBC459AC-2CC8-725A-EF81-CBE0594083BB}"/>
              </a:ext>
            </a:extLst>
          </p:cNvPr>
          <p:cNvSpPr txBox="1"/>
          <p:nvPr/>
        </p:nvSpPr>
        <p:spPr>
          <a:xfrm>
            <a:off x="5138320" y="2416381"/>
            <a:ext cx="4005680" cy="707886"/>
          </a:xfrm>
          <a:prstGeom prst="rect">
            <a:avLst/>
          </a:prstGeom>
          <a:noFill/>
        </p:spPr>
        <p:txBody>
          <a:bodyPr wrap="square" rtlCol="0">
            <a:spAutoFit/>
          </a:bodyPr>
          <a:lstStyle/>
          <a:p>
            <a:r>
              <a:rPr kumimoji="1" lang="ja-JP" altLang="en-US" sz="2000"/>
              <a:t>未学習のユーザのソースコードに</a:t>
            </a:r>
            <a:br>
              <a:rPr kumimoji="1" lang="en-US" altLang="ja-JP" sz="2000"/>
            </a:br>
            <a:r>
              <a:rPr kumimoji="1" lang="ja-JP" altLang="en-US" sz="2000"/>
              <a:t>対する判定精度は</a:t>
            </a:r>
            <a:r>
              <a:rPr kumimoji="1" lang="ja-JP" altLang="en-US" sz="2000" b="1"/>
              <a:t>低くなる</a:t>
            </a:r>
          </a:p>
        </p:txBody>
      </p:sp>
      <p:sp>
        <p:nvSpPr>
          <p:cNvPr id="30" name="テキスト ボックス 29">
            <a:extLst>
              <a:ext uri="{FF2B5EF4-FFF2-40B4-BE49-F238E27FC236}">
                <a16:creationId xmlns:a16="http://schemas.microsoft.com/office/drawing/2014/main" id="{7F1DF489-C6AD-D907-12A9-BC84C3C56154}"/>
              </a:ext>
            </a:extLst>
          </p:cNvPr>
          <p:cNvSpPr txBox="1"/>
          <p:nvPr/>
        </p:nvSpPr>
        <p:spPr>
          <a:xfrm>
            <a:off x="5138320" y="4579198"/>
            <a:ext cx="4005680" cy="707886"/>
          </a:xfrm>
          <a:prstGeom prst="rect">
            <a:avLst/>
          </a:prstGeom>
          <a:noFill/>
        </p:spPr>
        <p:txBody>
          <a:bodyPr wrap="square" rtlCol="0">
            <a:spAutoFit/>
          </a:bodyPr>
          <a:lstStyle/>
          <a:p>
            <a:r>
              <a:rPr kumimoji="1" lang="ja-JP" altLang="en-US" sz="2000"/>
              <a:t>未学習の問題のソースコードに</a:t>
            </a:r>
            <a:br>
              <a:rPr kumimoji="1" lang="en-US" altLang="ja-JP" sz="2000"/>
            </a:br>
            <a:r>
              <a:rPr kumimoji="1" lang="ja-JP" altLang="en-US" sz="2000"/>
              <a:t>対する判定精度は</a:t>
            </a:r>
            <a:r>
              <a:rPr kumimoji="1" lang="ja-JP" altLang="en-US" sz="2000" b="1"/>
              <a:t>低下</a:t>
            </a:r>
            <a:r>
              <a:rPr kumimoji="1" lang="en-US" altLang="ja-JP" sz="2000" b="1"/>
              <a:t>or</a:t>
            </a:r>
            <a:r>
              <a:rPr kumimoji="1" lang="ja-JP" altLang="en-US" sz="2000" b="1"/>
              <a:t>変化なし</a:t>
            </a:r>
          </a:p>
        </p:txBody>
      </p:sp>
      <p:sp>
        <p:nvSpPr>
          <p:cNvPr id="31" name="スライド番号プレースホルダー 30">
            <a:extLst>
              <a:ext uri="{FF2B5EF4-FFF2-40B4-BE49-F238E27FC236}">
                <a16:creationId xmlns:a16="http://schemas.microsoft.com/office/drawing/2014/main" id="{6387D356-12FD-59B6-0E12-B523BCBB0CD6}"/>
              </a:ext>
            </a:extLst>
          </p:cNvPr>
          <p:cNvSpPr>
            <a:spLocks noGrp="1"/>
          </p:cNvSpPr>
          <p:nvPr>
            <p:ph type="sldNum" sz="quarter" idx="12"/>
          </p:nvPr>
        </p:nvSpPr>
        <p:spPr/>
        <p:txBody>
          <a:bodyPr/>
          <a:lstStyle/>
          <a:p>
            <a:fld id="{38848D31-94B2-4814-93D8-C7A17C29B667}" type="slidenum">
              <a:rPr kumimoji="1" lang="ja-JP" altLang="en-US" smtClean="0"/>
              <a:t>19</a:t>
            </a:fld>
            <a:endParaRPr kumimoji="1" lang="ja-JP" altLang="en-US"/>
          </a:p>
        </p:txBody>
      </p:sp>
      <p:pic>
        <p:nvPicPr>
          <p:cNvPr id="3" name="図 2">
            <a:extLst>
              <a:ext uri="{FF2B5EF4-FFF2-40B4-BE49-F238E27FC236}">
                <a16:creationId xmlns:a16="http://schemas.microsoft.com/office/drawing/2014/main" id="{D5DEAD2F-2225-2408-2350-5D1C03B0F51A}"/>
              </a:ext>
            </a:extLst>
          </p:cNvPr>
          <p:cNvPicPr>
            <a:picLocks noChangeAspect="1"/>
          </p:cNvPicPr>
          <p:nvPr/>
        </p:nvPicPr>
        <p:blipFill>
          <a:blip r:embed="rId5"/>
          <a:stretch>
            <a:fillRect/>
          </a:stretch>
        </p:blipFill>
        <p:spPr>
          <a:xfrm>
            <a:off x="1667515" y="4076251"/>
            <a:ext cx="360000" cy="360000"/>
          </a:xfrm>
          <a:prstGeom prst="rect">
            <a:avLst/>
          </a:prstGeom>
        </p:spPr>
      </p:pic>
      <p:pic>
        <p:nvPicPr>
          <p:cNvPr id="6" name="図 5">
            <a:extLst>
              <a:ext uri="{FF2B5EF4-FFF2-40B4-BE49-F238E27FC236}">
                <a16:creationId xmlns:a16="http://schemas.microsoft.com/office/drawing/2014/main" id="{E0FB7391-DC27-CF10-00F9-FA65C9B346AF}"/>
              </a:ext>
            </a:extLst>
          </p:cNvPr>
          <p:cNvPicPr>
            <a:picLocks noChangeAspect="1"/>
          </p:cNvPicPr>
          <p:nvPr/>
        </p:nvPicPr>
        <p:blipFill>
          <a:blip r:embed="rId5"/>
          <a:stretch>
            <a:fillRect/>
          </a:stretch>
        </p:blipFill>
        <p:spPr>
          <a:xfrm>
            <a:off x="3949522" y="4128970"/>
            <a:ext cx="288000" cy="288000"/>
          </a:xfrm>
          <a:prstGeom prst="rect">
            <a:avLst/>
          </a:prstGeom>
        </p:spPr>
      </p:pic>
      <p:sp>
        <p:nvSpPr>
          <p:cNvPr id="4" name="テキスト ボックス 3">
            <a:extLst>
              <a:ext uri="{FF2B5EF4-FFF2-40B4-BE49-F238E27FC236}">
                <a16:creationId xmlns:a16="http://schemas.microsoft.com/office/drawing/2014/main" id="{0941BF98-D193-9E64-7E6E-4C8E13905F24}"/>
              </a:ext>
            </a:extLst>
          </p:cNvPr>
          <p:cNvSpPr txBox="1"/>
          <p:nvPr/>
        </p:nvSpPr>
        <p:spPr>
          <a:xfrm>
            <a:off x="396000" y="5869790"/>
            <a:ext cx="8352000" cy="830997"/>
          </a:xfrm>
          <a:prstGeom prst="rect">
            <a:avLst/>
          </a:prstGeom>
          <a:noFill/>
        </p:spPr>
        <p:txBody>
          <a:bodyPr wrap="square" rtlCol="0">
            <a:spAutoFit/>
          </a:bodyPr>
          <a:lstStyle/>
          <a:p>
            <a:r>
              <a:rPr kumimoji="1" lang="ja-JP" altLang="en-US" sz="2400"/>
              <a:t>正解ラベル（コーディング能力）がユーザに依存するため</a:t>
            </a:r>
            <a:endParaRPr kumimoji="1" lang="en-US" altLang="ja-JP" sz="2400"/>
          </a:p>
          <a:p>
            <a:r>
              <a:rPr lang="ja-JP" altLang="en-US" sz="2400"/>
              <a:t>ユーザ分割による低下率が大きい</a:t>
            </a:r>
            <a:endParaRPr kumimoji="1" lang="ja-JP" altLang="en-US" sz="2400"/>
          </a:p>
        </p:txBody>
      </p:sp>
    </p:spTree>
    <p:extLst>
      <p:ext uri="{BB962C8B-B14F-4D97-AF65-F5344CB8AC3E}">
        <p14:creationId xmlns:p14="http://schemas.microsoft.com/office/powerpoint/2010/main" val="116143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35729E-A796-D2D3-BE4A-F7600C758A5D}"/>
              </a:ext>
            </a:extLst>
          </p:cNvPr>
          <p:cNvSpPr>
            <a:spLocks noGrp="1"/>
          </p:cNvSpPr>
          <p:nvPr>
            <p:ph type="title"/>
          </p:nvPr>
        </p:nvSpPr>
        <p:spPr/>
        <p:txBody>
          <a:bodyPr/>
          <a:lstStyle/>
          <a:p>
            <a:r>
              <a:rPr kumimoji="1" lang="ja-JP" altLang="en-US"/>
              <a:t>背景</a:t>
            </a:r>
          </a:p>
        </p:txBody>
      </p:sp>
      <p:sp>
        <p:nvSpPr>
          <p:cNvPr id="3" name="コンテンツ プレースホルダー 2">
            <a:extLst>
              <a:ext uri="{FF2B5EF4-FFF2-40B4-BE49-F238E27FC236}">
                <a16:creationId xmlns:a16="http://schemas.microsoft.com/office/drawing/2014/main" id="{D2A01603-3587-0365-1EED-2BDEF64756F3}"/>
              </a:ext>
            </a:extLst>
          </p:cNvPr>
          <p:cNvSpPr>
            <a:spLocks noGrp="1"/>
          </p:cNvSpPr>
          <p:nvPr>
            <p:ph idx="1"/>
          </p:nvPr>
        </p:nvSpPr>
        <p:spPr>
          <a:xfrm>
            <a:off x="153395" y="1737856"/>
            <a:ext cx="8837210" cy="3382288"/>
          </a:xfrm>
        </p:spPr>
        <p:txBody>
          <a:bodyPr/>
          <a:lstStyle/>
          <a:p>
            <a:r>
              <a:rPr kumimoji="1" lang="ja-JP" altLang="en-US"/>
              <a:t>機械学習を用いたアプローチが増えている</a:t>
            </a:r>
            <a:r>
              <a:rPr kumimoji="1" lang="en-US" altLang="ja-JP" sz="1400"/>
              <a:t>[1][2]</a:t>
            </a:r>
          </a:p>
          <a:p>
            <a:pPr lvl="1"/>
            <a:r>
              <a:rPr lang="ja-JP" altLang="en-US"/>
              <a:t>例：バグの検出，コード補完，メソッド命名など</a:t>
            </a:r>
            <a:endParaRPr lang="en-US" altLang="ja-JP"/>
          </a:p>
          <a:p>
            <a:pPr lvl="1"/>
            <a:r>
              <a:rPr lang="ja-JP" altLang="en-US"/>
              <a:t>大量のデータを用いて共通する特徴を学習する</a:t>
            </a:r>
            <a:endParaRPr lang="en-US" altLang="ja-JP"/>
          </a:p>
          <a:p>
            <a:pPr lvl="1"/>
            <a:endParaRPr lang="en-US" altLang="ja-JP" sz="100"/>
          </a:p>
          <a:p>
            <a:r>
              <a:rPr lang="ja-JP" altLang="en-US"/>
              <a:t>データセットの質・扱い方がモデルの精度に直結する</a:t>
            </a:r>
            <a:endParaRPr lang="en-US" altLang="ja-JP"/>
          </a:p>
          <a:p>
            <a:pPr lvl="1"/>
            <a:r>
              <a:rPr lang="ja-JP" altLang="en-US"/>
              <a:t>データの多様性，データの事前処理，データの分割など</a:t>
            </a:r>
            <a:endParaRPr lang="en-US" altLang="ja-JP"/>
          </a:p>
          <a:p>
            <a:pPr lvl="1"/>
            <a:endParaRPr lang="en-US" altLang="ja-JP" sz="100"/>
          </a:p>
          <a:p>
            <a:r>
              <a:rPr lang="ja-JP" altLang="en-US"/>
              <a:t>データセットを正しく扱わないと正確な精度が得られない</a:t>
            </a:r>
            <a:endParaRPr lang="en-US" altLang="ja-JP"/>
          </a:p>
          <a:p>
            <a:pPr lvl="1"/>
            <a:r>
              <a:rPr lang="ja-JP" altLang="en-US"/>
              <a:t>本来精度が低いモデルを過大評価してしまうこともある</a:t>
            </a:r>
            <a:endParaRPr lang="en-US" altLang="ja-JP"/>
          </a:p>
          <a:p>
            <a:pPr lvl="1"/>
            <a:endParaRPr lang="en-US" altLang="ja-JP"/>
          </a:p>
          <a:p>
            <a:endParaRPr lang="en-US" altLang="ja-JP"/>
          </a:p>
        </p:txBody>
      </p:sp>
      <p:sp>
        <p:nvSpPr>
          <p:cNvPr id="4" name="スライド番号プレースホルダー 3">
            <a:extLst>
              <a:ext uri="{FF2B5EF4-FFF2-40B4-BE49-F238E27FC236}">
                <a16:creationId xmlns:a16="http://schemas.microsoft.com/office/drawing/2014/main" id="{0361E2B6-7A01-4B1F-1CEB-BD9734E6B66C}"/>
              </a:ext>
            </a:extLst>
          </p:cNvPr>
          <p:cNvSpPr>
            <a:spLocks noGrp="1"/>
          </p:cNvSpPr>
          <p:nvPr>
            <p:ph type="sldNum" sz="quarter" idx="12"/>
          </p:nvPr>
        </p:nvSpPr>
        <p:spPr/>
        <p:txBody>
          <a:bodyPr/>
          <a:lstStyle/>
          <a:p>
            <a:fld id="{38848D31-94B2-4814-93D8-C7A17C29B667}"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DD174923-4F2C-314A-6E56-619B08FC14CC}"/>
              </a:ext>
            </a:extLst>
          </p:cNvPr>
          <p:cNvSpPr txBox="1"/>
          <p:nvPr/>
        </p:nvSpPr>
        <p:spPr>
          <a:xfrm>
            <a:off x="159450" y="5723893"/>
            <a:ext cx="8984550" cy="954107"/>
          </a:xfrm>
          <a:prstGeom prst="rect">
            <a:avLst/>
          </a:prstGeom>
          <a:noFill/>
        </p:spPr>
        <p:txBody>
          <a:bodyPr wrap="square">
            <a:spAutoFit/>
          </a:bodyPr>
          <a:lstStyle/>
          <a:p>
            <a:r>
              <a:rPr lang="ja-JP" altLang="en-US" sz="1400"/>
              <a:t>[1] Miltiadis Allamanis, Earl T Barr, Premkumar Devanbu, and Charles Sutton. A survey of machine learning for big code and naturalness. ACM Computing Surveys (CSUR), 51(4):1–37, 2018.</a:t>
            </a:r>
            <a:endParaRPr lang="en-US" altLang="ja-JP" sz="1400"/>
          </a:p>
          <a:p>
            <a:r>
              <a:rPr lang="en-US" altLang="ja-JP" sz="1400"/>
              <a:t>[2]</a:t>
            </a:r>
            <a:r>
              <a:rPr lang="en-US" altLang="ja-JP" sz="1400" err="1"/>
              <a:t>Yanming</a:t>
            </a:r>
            <a:r>
              <a:rPr lang="en-US" altLang="ja-JP" sz="1400"/>
              <a:t> Yang, Xin Xia, David Lo, and John Grundy. A survey on deep learning for software engineering. </a:t>
            </a:r>
            <a:r>
              <a:rPr lang="en-US" altLang="ja-JP" sz="1400" err="1"/>
              <a:t>arXiv</a:t>
            </a:r>
            <a:r>
              <a:rPr lang="en-US" altLang="ja-JP" sz="1400"/>
              <a:t> preprint arXiv:2011.14597, 2020. </a:t>
            </a:r>
            <a:endParaRPr lang="ja-JP" altLang="en-US" sz="1400"/>
          </a:p>
        </p:txBody>
      </p:sp>
    </p:spTree>
    <p:extLst>
      <p:ext uri="{BB962C8B-B14F-4D97-AF65-F5344CB8AC3E}">
        <p14:creationId xmlns:p14="http://schemas.microsoft.com/office/powerpoint/2010/main" val="1416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79E346-E768-27DE-0C77-EF9692E8534C}"/>
              </a:ext>
            </a:extLst>
          </p:cNvPr>
          <p:cNvSpPr>
            <a:spLocks noGrp="1"/>
          </p:cNvSpPr>
          <p:nvPr>
            <p:ph type="title"/>
          </p:nvPr>
        </p:nvSpPr>
        <p:spPr/>
        <p:txBody>
          <a:bodyPr/>
          <a:lstStyle/>
          <a:p>
            <a:r>
              <a:rPr kumimoji="1" lang="ja-JP" altLang="en-US"/>
              <a:t>交差重複の排除とユーザ分割による精度の</a:t>
            </a:r>
            <a:r>
              <a:rPr lang="ja-JP" altLang="en-US"/>
              <a:t>低下</a:t>
            </a:r>
            <a:r>
              <a:rPr kumimoji="1" lang="ja-JP" altLang="en-US"/>
              <a:t>率</a:t>
            </a:r>
          </a:p>
        </p:txBody>
      </p:sp>
      <p:sp>
        <p:nvSpPr>
          <p:cNvPr id="11" name="コンテンツ プレースホルダー 10">
            <a:extLst>
              <a:ext uri="{FF2B5EF4-FFF2-40B4-BE49-F238E27FC236}">
                <a16:creationId xmlns:a16="http://schemas.microsoft.com/office/drawing/2014/main" id="{324317E8-AE26-A4BB-4D39-A5AE7704D84B}"/>
              </a:ext>
            </a:extLst>
          </p:cNvPr>
          <p:cNvSpPr>
            <a:spLocks noGrp="1"/>
          </p:cNvSpPr>
          <p:nvPr>
            <p:ph idx="1"/>
          </p:nvPr>
        </p:nvSpPr>
        <p:spPr>
          <a:xfrm>
            <a:off x="519854" y="4106759"/>
            <a:ext cx="8352000" cy="966572"/>
          </a:xfrm>
        </p:spPr>
        <p:txBody>
          <a:bodyPr/>
          <a:lstStyle/>
          <a:p>
            <a:pPr>
              <a:buNone/>
            </a:pPr>
            <a:r>
              <a:rPr lang="ja-JP" altLang="en-US"/>
              <a:t>非独立性を排除することで精度が</a:t>
            </a:r>
            <a:r>
              <a:rPr lang="en-US" altLang="ja-JP"/>
              <a:t>30%</a:t>
            </a:r>
            <a:r>
              <a:rPr lang="ja-JP" altLang="en-US"/>
              <a:t>前後低下する</a:t>
            </a:r>
            <a:endParaRPr lang="en-US" altLang="ja-JP"/>
          </a:p>
          <a:p>
            <a:pPr>
              <a:buNone/>
            </a:pPr>
            <a:r>
              <a:rPr lang="ja-JP" altLang="en-US"/>
              <a:t>元の評価方法では精度が最大で</a:t>
            </a:r>
            <a:r>
              <a:rPr lang="en-US" altLang="ja-JP"/>
              <a:t>50%</a:t>
            </a:r>
            <a:r>
              <a:rPr lang="ja-JP" altLang="en-US"/>
              <a:t>近く上昇している</a:t>
            </a:r>
          </a:p>
        </p:txBody>
      </p:sp>
      <p:sp>
        <p:nvSpPr>
          <p:cNvPr id="17" name="スライド番号プレースホルダー 16">
            <a:extLst>
              <a:ext uri="{FF2B5EF4-FFF2-40B4-BE49-F238E27FC236}">
                <a16:creationId xmlns:a16="http://schemas.microsoft.com/office/drawing/2014/main" id="{669C8BB8-F0FF-6AA6-B4DF-71CB638282C4}"/>
              </a:ext>
            </a:extLst>
          </p:cNvPr>
          <p:cNvSpPr>
            <a:spLocks noGrp="1"/>
          </p:cNvSpPr>
          <p:nvPr>
            <p:ph type="sldNum" sz="quarter" idx="12"/>
          </p:nvPr>
        </p:nvSpPr>
        <p:spPr/>
        <p:txBody>
          <a:bodyPr/>
          <a:lstStyle/>
          <a:p>
            <a:fld id="{38848D31-94B2-4814-93D8-C7A17C29B667}" type="slidenum">
              <a:rPr kumimoji="1" lang="ja-JP" altLang="en-US" smtClean="0"/>
              <a:t>20</a:t>
            </a:fld>
            <a:endParaRPr kumimoji="1" lang="ja-JP" altLang="en-US"/>
          </a:p>
        </p:txBody>
      </p:sp>
      <p:pic>
        <p:nvPicPr>
          <p:cNvPr id="6" name="図 5">
            <a:extLst>
              <a:ext uri="{FF2B5EF4-FFF2-40B4-BE49-F238E27FC236}">
                <a16:creationId xmlns:a16="http://schemas.microsoft.com/office/drawing/2014/main" id="{133926B4-A88D-8D4B-3FB4-4F25583F6FC9}"/>
              </a:ext>
            </a:extLst>
          </p:cNvPr>
          <p:cNvPicPr>
            <a:picLocks noChangeAspect="1"/>
          </p:cNvPicPr>
          <p:nvPr/>
        </p:nvPicPr>
        <p:blipFill>
          <a:blip r:embed="rId3"/>
          <a:stretch>
            <a:fillRect/>
          </a:stretch>
        </p:blipFill>
        <p:spPr>
          <a:xfrm>
            <a:off x="1043487" y="1599779"/>
            <a:ext cx="6192504" cy="2071729"/>
          </a:xfrm>
          <a:prstGeom prst="rect">
            <a:avLst/>
          </a:prstGeom>
        </p:spPr>
      </p:pic>
    </p:spTree>
    <p:extLst>
      <p:ext uri="{BB962C8B-B14F-4D97-AF65-F5344CB8AC3E}">
        <p14:creationId xmlns:p14="http://schemas.microsoft.com/office/powerpoint/2010/main" val="210726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7E4C95-3E7C-66F7-A7F8-D18748687432}"/>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A10DA1A6-6DB3-35EA-C1F2-5F98714DDEFD}"/>
              </a:ext>
            </a:extLst>
          </p:cNvPr>
          <p:cNvSpPr>
            <a:spLocks noGrp="1"/>
          </p:cNvSpPr>
          <p:nvPr>
            <p:ph idx="1"/>
          </p:nvPr>
        </p:nvSpPr>
        <p:spPr/>
        <p:txBody>
          <a:bodyPr/>
          <a:lstStyle/>
          <a:p>
            <a:pPr>
              <a:buNone/>
            </a:pPr>
            <a:r>
              <a:rPr lang="ja-JP" altLang="en-US"/>
              <a:t>コーディング能力判定モデルの精度上昇の原因を調査</a:t>
            </a:r>
            <a:endParaRPr lang="en-US" altLang="ja-JP"/>
          </a:p>
          <a:p>
            <a:pPr lvl="1"/>
            <a:r>
              <a:rPr lang="ja-JP" altLang="en-US"/>
              <a:t>データセットの</a:t>
            </a:r>
            <a:r>
              <a:rPr lang="ja-JP" altLang="en-US" u="sng"/>
              <a:t>非独立性</a:t>
            </a:r>
            <a:r>
              <a:rPr lang="ja-JP" altLang="en-US"/>
              <a:t>に着目</a:t>
            </a:r>
            <a:endParaRPr lang="en-US" altLang="ja-JP"/>
          </a:p>
          <a:p>
            <a:pPr lvl="1"/>
            <a:endParaRPr lang="en-US" altLang="ja-JP" sz="100"/>
          </a:p>
          <a:p>
            <a:r>
              <a:rPr lang="ja-JP" altLang="en-US"/>
              <a:t>非独立性を排除することで精度が低下</a:t>
            </a:r>
            <a:endParaRPr lang="en-US" altLang="ja-JP"/>
          </a:p>
          <a:p>
            <a:pPr lvl="1"/>
            <a:r>
              <a:rPr lang="ja-JP" altLang="en-US"/>
              <a:t>重複排除による低下率は</a:t>
            </a:r>
            <a:r>
              <a:rPr lang="en-US" altLang="ja-JP"/>
              <a:t>10%</a:t>
            </a:r>
            <a:r>
              <a:rPr lang="ja-JP" altLang="en-US"/>
              <a:t>前後</a:t>
            </a:r>
            <a:endParaRPr lang="en-US" altLang="ja-JP"/>
          </a:p>
          <a:p>
            <a:pPr lvl="1"/>
            <a:r>
              <a:rPr lang="ja-JP" altLang="en-US"/>
              <a:t>ユーザ分割による低下率は</a:t>
            </a:r>
            <a:r>
              <a:rPr lang="en-US" altLang="ja-JP"/>
              <a:t>20%</a:t>
            </a:r>
            <a:r>
              <a:rPr lang="ja-JP" altLang="en-US"/>
              <a:t>前後</a:t>
            </a:r>
            <a:endParaRPr lang="en-US" altLang="ja-JP"/>
          </a:p>
          <a:p>
            <a:pPr lvl="1"/>
            <a:r>
              <a:rPr lang="ja-JP" altLang="en-US"/>
              <a:t>両方を考慮した場合の低下率は</a:t>
            </a:r>
            <a:r>
              <a:rPr lang="en-US" altLang="ja-JP"/>
              <a:t>30%</a:t>
            </a:r>
            <a:r>
              <a:rPr lang="ja-JP" altLang="en-US"/>
              <a:t>前後</a:t>
            </a:r>
            <a:endParaRPr lang="en-US" altLang="ja-JP"/>
          </a:p>
          <a:p>
            <a:pPr lvl="1">
              <a:buNone/>
            </a:pPr>
            <a:endParaRPr lang="en-US" altLang="ja-JP" sz="100"/>
          </a:p>
          <a:p>
            <a:r>
              <a:rPr lang="ja-JP" altLang="en-US"/>
              <a:t>今後の展望</a:t>
            </a:r>
            <a:endParaRPr lang="en-US" altLang="ja-JP"/>
          </a:p>
          <a:p>
            <a:pPr lvl="1"/>
            <a:r>
              <a:rPr lang="ja-JP" altLang="en-US"/>
              <a:t>今回の結果の一般性を確認する</a:t>
            </a:r>
            <a:endParaRPr lang="en-US" altLang="ja-JP"/>
          </a:p>
          <a:p>
            <a:pPr lvl="1"/>
            <a:r>
              <a:rPr lang="ja-JP" altLang="en-US"/>
              <a:t>他のデータセットやタスクで同様の調査を行う</a:t>
            </a:r>
            <a:endParaRPr lang="en-US" altLang="ja-JP"/>
          </a:p>
        </p:txBody>
      </p:sp>
      <p:sp>
        <p:nvSpPr>
          <p:cNvPr id="4" name="スライド番号プレースホルダー 3">
            <a:extLst>
              <a:ext uri="{FF2B5EF4-FFF2-40B4-BE49-F238E27FC236}">
                <a16:creationId xmlns:a16="http://schemas.microsoft.com/office/drawing/2014/main" id="{CCF0F687-1594-AFDB-8308-0FD67E4A695E}"/>
              </a:ext>
            </a:extLst>
          </p:cNvPr>
          <p:cNvSpPr>
            <a:spLocks noGrp="1"/>
          </p:cNvSpPr>
          <p:nvPr>
            <p:ph type="sldNum" sz="quarter" idx="12"/>
          </p:nvPr>
        </p:nvSpPr>
        <p:spPr/>
        <p:txBody>
          <a:bodyPr/>
          <a:lstStyle/>
          <a:p>
            <a:fld id="{38848D31-94B2-4814-93D8-C7A17C29B667}" type="slidenum">
              <a:rPr kumimoji="1" lang="ja-JP" altLang="en-US" smtClean="0"/>
              <a:t>21</a:t>
            </a:fld>
            <a:endParaRPr kumimoji="1" lang="ja-JP" altLang="en-US"/>
          </a:p>
        </p:txBody>
      </p:sp>
    </p:spTree>
    <p:extLst>
      <p:ext uri="{BB962C8B-B14F-4D97-AF65-F5344CB8AC3E}">
        <p14:creationId xmlns:p14="http://schemas.microsoft.com/office/powerpoint/2010/main" val="3288852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02A21A-5FDD-8E4C-8AC6-D8806988B7C4}"/>
              </a:ext>
            </a:extLst>
          </p:cNvPr>
          <p:cNvSpPr>
            <a:spLocks noGrp="1"/>
          </p:cNvSpPr>
          <p:nvPr>
            <p:ph type="title"/>
          </p:nvPr>
        </p:nvSpPr>
        <p:spPr/>
        <p:txBody>
          <a:bodyPr/>
          <a:lstStyle/>
          <a:p>
            <a:r>
              <a:rPr kumimoji="1" lang="ja-JP" altLang="en-US"/>
              <a:t>精度上昇</a:t>
            </a:r>
            <a:r>
              <a:rPr lang="ja-JP" altLang="en-US"/>
              <a:t>の先行研究</a:t>
            </a:r>
            <a:endParaRPr kumimoji="1" lang="ja-JP" altLang="en-US"/>
          </a:p>
        </p:txBody>
      </p:sp>
      <p:sp>
        <p:nvSpPr>
          <p:cNvPr id="3" name="コンテンツ プレースホルダー 2">
            <a:extLst>
              <a:ext uri="{FF2B5EF4-FFF2-40B4-BE49-F238E27FC236}">
                <a16:creationId xmlns:a16="http://schemas.microsoft.com/office/drawing/2014/main" id="{C1329A8B-5AEE-A584-46BA-9D1933FD3915}"/>
              </a:ext>
            </a:extLst>
          </p:cNvPr>
          <p:cNvSpPr>
            <a:spLocks noGrp="1"/>
          </p:cNvSpPr>
          <p:nvPr>
            <p:ph idx="1"/>
          </p:nvPr>
        </p:nvSpPr>
        <p:spPr/>
        <p:txBody>
          <a:bodyPr/>
          <a:lstStyle/>
          <a:p>
            <a:r>
              <a:rPr kumimoji="1" lang="en-US" altLang="ja-JP"/>
              <a:t>1.</a:t>
            </a:r>
            <a:r>
              <a:rPr lang="ja-JP" altLang="en-US"/>
              <a:t> コードの重複による精度の上昇</a:t>
            </a:r>
            <a:endParaRPr lang="en-US" altLang="ja-JP"/>
          </a:p>
          <a:p>
            <a:r>
              <a:rPr kumimoji="1" lang="en-US" altLang="ja-JP"/>
              <a:t>2. </a:t>
            </a:r>
            <a:r>
              <a:rPr kumimoji="1" lang="ja-JP" altLang="en-US"/>
              <a:t>データセットの分割方法による</a:t>
            </a:r>
            <a:r>
              <a:rPr lang="ja-JP" altLang="en-US"/>
              <a:t>精度の上昇</a:t>
            </a:r>
            <a:endParaRPr kumimoji="1" lang="en-US" altLang="ja-JP"/>
          </a:p>
        </p:txBody>
      </p:sp>
      <p:sp>
        <p:nvSpPr>
          <p:cNvPr id="4" name="スライド番号プレースホルダー 3">
            <a:extLst>
              <a:ext uri="{FF2B5EF4-FFF2-40B4-BE49-F238E27FC236}">
                <a16:creationId xmlns:a16="http://schemas.microsoft.com/office/drawing/2014/main" id="{22EE857D-7136-8E7C-1FFD-782FEAE0C887}"/>
              </a:ext>
            </a:extLst>
          </p:cNvPr>
          <p:cNvSpPr>
            <a:spLocks noGrp="1"/>
          </p:cNvSpPr>
          <p:nvPr>
            <p:ph type="sldNum" sz="quarter" idx="12"/>
          </p:nvPr>
        </p:nvSpPr>
        <p:spPr/>
        <p:txBody>
          <a:bodyPr/>
          <a:lstStyle/>
          <a:p>
            <a:fld id="{38848D31-94B2-4814-93D8-C7A17C29B667}" type="slidenum">
              <a:rPr kumimoji="1" lang="ja-JP" altLang="en-US" smtClean="0"/>
              <a:t>3</a:t>
            </a:fld>
            <a:endParaRPr kumimoji="1" lang="ja-JP" altLang="en-US"/>
          </a:p>
        </p:txBody>
      </p:sp>
    </p:spTree>
    <p:extLst>
      <p:ext uri="{BB962C8B-B14F-4D97-AF65-F5344CB8AC3E}">
        <p14:creationId xmlns:p14="http://schemas.microsoft.com/office/powerpoint/2010/main" val="317755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7D1E95-5058-2868-EFF8-783A37FBD1E2}"/>
              </a:ext>
            </a:extLst>
          </p:cNvPr>
          <p:cNvSpPr>
            <a:spLocks noGrp="1"/>
          </p:cNvSpPr>
          <p:nvPr>
            <p:ph type="title"/>
          </p:nvPr>
        </p:nvSpPr>
        <p:spPr/>
        <p:txBody>
          <a:bodyPr/>
          <a:lstStyle/>
          <a:p>
            <a:r>
              <a:rPr kumimoji="1" lang="ja-JP" altLang="en-US"/>
              <a:t>重複による影響</a:t>
            </a:r>
          </a:p>
        </p:txBody>
      </p:sp>
      <p:sp>
        <p:nvSpPr>
          <p:cNvPr id="3" name="コンテンツ プレースホルダー 2">
            <a:extLst>
              <a:ext uri="{FF2B5EF4-FFF2-40B4-BE49-F238E27FC236}">
                <a16:creationId xmlns:a16="http://schemas.microsoft.com/office/drawing/2014/main" id="{9C652643-A7A3-F2A6-43F1-C7A991C9F89E}"/>
              </a:ext>
            </a:extLst>
          </p:cNvPr>
          <p:cNvSpPr>
            <a:spLocks noGrp="1"/>
          </p:cNvSpPr>
          <p:nvPr>
            <p:ph idx="1"/>
          </p:nvPr>
        </p:nvSpPr>
        <p:spPr>
          <a:xfrm>
            <a:off x="675861" y="1482819"/>
            <a:ext cx="8072139" cy="4734000"/>
          </a:xfrm>
        </p:spPr>
        <p:txBody>
          <a:bodyPr/>
          <a:lstStyle/>
          <a:p>
            <a:r>
              <a:rPr kumimoji="1" lang="ja-JP" altLang="en-US"/>
              <a:t>データセット内に</a:t>
            </a:r>
            <a:r>
              <a:rPr kumimoji="1" lang="ja-JP" altLang="en-US" b="1"/>
              <a:t>重複</a:t>
            </a:r>
            <a:r>
              <a:rPr kumimoji="1" lang="ja-JP" altLang="en-US"/>
              <a:t>が存在することで精度が上昇</a:t>
            </a:r>
            <a:r>
              <a:rPr kumimoji="1" lang="en-US" altLang="ja-JP" sz="1800"/>
              <a:t>[3]</a:t>
            </a:r>
          </a:p>
          <a:p>
            <a:pPr lvl="1"/>
            <a:r>
              <a:rPr lang="ja-JP" altLang="en-US"/>
              <a:t>重複：ファイルレベルで酷似したソースコード</a:t>
            </a:r>
            <a:endParaRPr lang="en-US" altLang="ja-JP"/>
          </a:p>
          <a:p>
            <a:pPr lvl="1"/>
            <a:r>
              <a:rPr lang="ja-JP" altLang="en-US"/>
              <a:t>複数のデータセット・タスクで確認されている</a:t>
            </a:r>
            <a:endParaRPr lang="en-US" altLang="ja-JP"/>
          </a:p>
          <a:p>
            <a:pPr lvl="1"/>
            <a:endParaRPr lang="en-US" altLang="ja-JP" sz="100"/>
          </a:p>
          <a:p>
            <a:pPr>
              <a:buNone/>
            </a:pPr>
            <a:r>
              <a:rPr lang="ja-JP" altLang="en-US"/>
              <a:t>問題の核となるのは</a:t>
            </a:r>
            <a:r>
              <a:rPr lang="ja-JP" altLang="en-US" b="1"/>
              <a:t>交差重複</a:t>
            </a:r>
            <a:r>
              <a:rPr lang="ja-JP" altLang="en-US"/>
              <a:t>の存在</a:t>
            </a:r>
            <a:endParaRPr lang="en-US" altLang="ja-JP"/>
          </a:p>
          <a:p>
            <a:pPr lvl="1"/>
            <a:r>
              <a:rPr lang="ja-JP" altLang="en-US"/>
              <a:t>モデルの汎化能力ではなく記憶力により精度が上昇</a:t>
            </a:r>
            <a:endParaRPr kumimoji="1" lang="en-US" altLang="ja-JP"/>
          </a:p>
          <a:p>
            <a:endParaRPr lang="en-US" altLang="ja-JP"/>
          </a:p>
          <a:p>
            <a:pPr lvl="1"/>
            <a:endParaRPr kumimoji="1" lang="ja-JP" altLang="en-US"/>
          </a:p>
        </p:txBody>
      </p:sp>
      <p:pic>
        <p:nvPicPr>
          <p:cNvPr id="4" name="図 3">
            <a:extLst>
              <a:ext uri="{FF2B5EF4-FFF2-40B4-BE49-F238E27FC236}">
                <a16:creationId xmlns:a16="http://schemas.microsoft.com/office/drawing/2014/main" id="{EEB11867-DACC-34AE-42CE-6B9DD7BC3A87}"/>
              </a:ext>
            </a:extLst>
          </p:cNvPr>
          <p:cNvPicPr>
            <a:picLocks noChangeAspect="1"/>
          </p:cNvPicPr>
          <p:nvPr/>
        </p:nvPicPr>
        <p:blipFill>
          <a:blip r:embed="rId3"/>
          <a:stretch>
            <a:fillRect/>
          </a:stretch>
        </p:blipFill>
        <p:spPr>
          <a:xfrm>
            <a:off x="2516791" y="3920505"/>
            <a:ext cx="4110417" cy="2541494"/>
          </a:xfrm>
          <a:prstGeom prst="rect">
            <a:avLst/>
          </a:prstGeom>
        </p:spPr>
      </p:pic>
      <p:sp>
        <p:nvSpPr>
          <p:cNvPr id="5" name="スライド番号プレースホルダー 4">
            <a:extLst>
              <a:ext uri="{FF2B5EF4-FFF2-40B4-BE49-F238E27FC236}">
                <a16:creationId xmlns:a16="http://schemas.microsoft.com/office/drawing/2014/main" id="{588F5673-ED34-35C4-397B-91C4B3C6D48A}"/>
              </a:ext>
            </a:extLst>
          </p:cNvPr>
          <p:cNvSpPr>
            <a:spLocks noGrp="1"/>
          </p:cNvSpPr>
          <p:nvPr>
            <p:ph type="sldNum" sz="quarter" idx="12"/>
          </p:nvPr>
        </p:nvSpPr>
        <p:spPr/>
        <p:txBody>
          <a:bodyPr/>
          <a:lstStyle/>
          <a:p>
            <a:fld id="{38848D31-94B2-4814-93D8-C7A17C29B667}" type="slidenum">
              <a:rPr kumimoji="1" lang="ja-JP" altLang="en-US" smtClean="0"/>
              <a:t>4</a:t>
            </a:fld>
            <a:endParaRPr kumimoji="1" lang="ja-JP" altLang="en-US"/>
          </a:p>
        </p:txBody>
      </p:sp>
      <p:sp>
        <p:nvSpPr>
          <p:cNvPr id="7" name="テキスト ボックス 6">
            <a:extLst>
              <a:ext uri="{FF2B5EF4-FFF2-40B4-BE49-F238E27FC236}">
                <a16:creationId xmlns:a16="http://schemas.microsoft.com/office/drawing/2014/main" id="{07AD6214-75DC-64B1-9C7E-803B3F649FB8}"/>
              </a:ext>
            </a:extLst>
          </p:cNvPr>
          <p:cNvSpPr txBox="1"/>
          <p:nvPr/>
        </p:nvSpPr>
        <p:spPr>
          <a:xfrm>
            <a:off x="0" y="6354993"/>
            <a:ext cx="8481270" cy="553998"/>
          </a:xfrm>
          <a:prstGeom prst="rect">
            <a:avLst/>
          </a:prstGeom>
          <a:noFill/>
        </p:spPr>
        <p:txBody>
          <a:bodyPr wrap="square">
            <a:spAutoFit/>
          </a:bodyPr>
          <a:lstStyle/>
          <a:p>
            <a:r>
              <a:rPr lang="en-US" altLang="ja-JP" sz="1000"/>
              <a:t>[3]</a:t>
            </a:r>
            <a:r>
              <a:rPr lang="en-US" altLang="ja-JP" sz="1000" err="1"/>
              <a:t>Miltiadis</a:t>
            </a:r>
            <a:r>
              <a:rPr lang="en-US" altLang="ja-JP" sz="1000"/>
              <a:t> </a:t>
            </a:r>
            <a:r>
              <a:rPr lang="en-US" altLang="ja-JP" sz="1000" err="1"/>
              <a:t>Allamanis</a:t>
            </a:r>
            <a:r>
              <a:rPr lang="en-US" altLang="ja-JP" sz="1000"/>
              <a:t>. 2019. The Adverse Effects of Code Duplication in Machine Learning Models of Code. In Proceedings of the 2019 ACM SIGPLAN International Symposium on New Ideas, New Paradigms, and Reflections on Programming and Software (Onward! 2019). Association for Computing Machinery, New York, NY, USA, 143–153</a:t>
            </a:r>
            <a:endParaRPr lang="ja-JP" altLang="en-US" sz="1000"/>
          </a:p>
        </p:txBody>
      </p:sp>
    </p:spTree>
    <p:extLst>
      <p:ext uri="{BB962C8B-B14F-4D97-AF65-F5344CB8AC3E}">
        <p14:creationId xmlns:p14="http://schemas.microsoft.com/office/powerpoint/2010/main" val="37492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FCC287-8976-1A30-535B-72CF28811476}"/>
              </a:ext>
            </a:extLst>
          </p:cNvPr>
          <p:cNvSpPr>
            <a:spLocks noGrp="1"/>
          </p:cNvSpPr>
          <p:nvPr>
            <p:ph type="title"/>
          </p:nvPr>
        </p:nvSpPr>
        <p:spPr/>
        <p:txBody>
          <a:bodyPr/>
          <a:lstStyle/>
          <a:p>
            <a:r>
              <a:rPr lang="ja-JP" altLang="en-US"/>
              <a:t>データセットの分割方法による影響</a:t>
            </a:r>
            <a:endParaRPr kumimoji="1" lang="ja-JP" altLang="en-US"/>
          </a:p>
        </p:txBody>
      </p:sp>
      <p:sp>
        <p:nvSpPr>
          <p:cNvPr id="3" name="コンテンツ プレースホルダー 2">
            <a:extLst>
              <a:ext uri="{FF2B5EF4-FFF2-40B4-BE49-F238E27FC236}">
                <a16:creationId xmlns:a16="http://schemas.microsoft.com/office/drawing/2014/main" id="{BF167D31-0C3B-46EE-797D-3C96FCEBE80A}"/>
              </a:ext>
            </a:extLst>
          </p:cNvPr>
          <p:cNvSpPr>
            <a:spLocks noGrp="1"/>
          </p:cNvSpPr>
          <p:nvPr>
            <p:ph idx="1"/>
          </p:nvPr>
        </p:nvSpPr>
        <p:spPr>
          <a:xfrm>
            <a:off x="396000" y="1600987"/>
            <a:ext cx="8352000" cy="380934"/>
          </a:xfrm>
        </p:spPr>
        <p:txBody>
          <a:bodyPr/>
          <a:lstStyle/>
          <a:p>
            <a:r>
              <a:rPr lang="ja-JP" altLang="en-US"/>
              <a:t>医療分野の画像診断モデルにおける研究</a:t>
            </a:r>
            <a:r>
              <a:rPr lang="en-US" altLang="ja-JP" sz="1800"/>
              <a:t>[4]</a:t>
            </a:r>
            <a:endParaRPr lang="en-US" altLang="ja-JP"/>
          </a:p>
        </p:txBody>
      </p:sp>
      <p:sp>
        <p:nvSpPr>
          <p:cNvPr id="31" name="テキスト ボックス 30">
            <a:extLst>
              <a:ext uri="{FF2B5EF4-FFF2-40B4-BE49-F238E27FC236}">
                <a16:creationId xmlns:a16="http://schemas.microsoft.com/office/drawing/2014/main" id="{492DA02E-5C19-47D3-FDF1-2D87A334B04E}"/>
              </a:ext>
            </a:extLst>
          </p:cNvPr>
          <p:cNvSpPr txBox="1"/>
          <p:nvPr/>
        </p:nvSpPr>
        <p:spPr>
          <a:xfrm>
            <a:off x="869523" y="5023886"/>
            <a:ext cx="2862235" cy="1184940"/>
          </a:xfrm>
          <a:prstGeom prst="rect">
            <a:avLst/>
          </a:prstGeom>
          <a:noFill/>
        </p:spPr>
        <p:txBody>
          <a:bodyPr wrap="square" rtlCol="0">
            <a:spAutoFit/>
          </a:bodyPr>
          <a:lstStyle/>
          <a:p>
            <a:pPr algn="ctr"/>
            <a:r>
              <a:rPr lang="ja-JP" altLang="en-US" sz="2000"/>
              <a:t>ランダムに分割</a:t>
            </a:r>
            <a:endParaRPr lang="en-US" altLang="ja-JP" sz="2000"/>
          </a:p>
          <a:p>
            <a:pPr algn="ctr"/>
            <a:r>
              <a:rPr lang="en-US" altLang="ja-JP" sz="2000"/>
              <a:t>(k</a:t>
            </a:r>
            <a:r>
              <a:rPr lang="ja-JP" altLang="en-US" sz="2000"/>
              <a:t>分割交差検証</a:t>
            </a:r>
            <a:r>
              <a:rPr lang="en-US" altLang="ja-JP" sz="2000"/>
              <a:t>)</a:t>
            </a:r>
            <a:endParaRPr lang="en-US" altLang="ja-JP"/>
          </a:p>
          <a:p>
            <a:pPr algn="ctr"/>
            <a:endParaRPr lang="en-US" altLang="ja-JP" sz="700"/>
          </a:p>
          <a:p>
            <a:pPr algn="ctr"/>
            <a:r>
              <a:rPr lang="en-US" altLang="ja-JP" sz="2400" b="1"/>
              <a:t>F</a:t>
            </a:r>
            <a:r>
              <a:rPr lang="ja-JP" altLang="en-US" sz="2400" b="1"/>
              <a:t>値：</a:t>
            </a:r>
            <a:r>
              <a:rPr lang="en-US" altLang="ja-JP" sz="2400" b="1"/>
              <a:t>0.757</a:t>
            </a:r>
            <a:endParaRPr kumimoji="1" lang="ja-JP" altLang="en-US" sz="2400" b="1"/>
          </a:p>
        </p:txBody>
      </p:sp>
      <p:sp>
        <p:nvSpPr>
          <p:cNvPr id="32" name="テキスト ボックス 31">
            <a:extLst>
              <a:ext uri="{FF2B5EF4-FFF2-40B4-BE49-F238E27FC236}">
                <a16:creationId xmlns:a16="http://schemas.microsoft.com/office/drawing/2014/main" id="{3FA68112-60B1-2A5C-C5B4-7C86C55DF39A}"/>
              </a:ext>
            </a:extLst>
          </p:cNvPr>
          <p:cNvSpPr txBox="1"/>
          <p:nvPr/>
        </p:nvSpPr>
        <p:spPr>
          <a:xfrm>
            <a:off x="4517851" y="5073269"/>
            <a:ext cx="4096817" cy="1184940"/>
          </a:xfrm>
          <a:prstGeom prst="rect">
            <a:avLst/>
          </a:prstGeom>
          <a:noFill/>
        </p:spPr>
        <p:txBody>
          <a:bodyPr wrap="square" rtlCol="0">
            <a:spAutoFit/>
          </a:bodyPr>
          <a:lstStyle/>
          <a:p>
            <a:pPr algn="ctr"/>
            <a:r>
              <a:rPr lang="ja-JP" altLang="en-US" sz="2000"/>
              <a:t>患者ごとに訓練・テストに分割（グループ</a:t>
            </a:r>
            <a:r>
              <a:rPr lang="en-US" altLang="ja-JP" sz="2000"/>
              <a:t>k</a:t>
            </a:r>
            <a:r>
              <a:rPr lang="ja-JP" altLang="en-US" sz="2000"/>
              <a:t>分割交差検証）</a:t>
            </a:r>
            <a:endParaRPr lang="en-US" altLang="ja-JP" sz="2000"/>
          </a:p>
          <a:p>
            <a:pPr algn="ctr"/>
            <a:endParaRPr lang="en-US" altLang="ja-JP" sz="700" b="1"/>
          </a:p>
          <a:p>
            <a:pPr algn="ctr"/>
            <a:r>
              <a:rPr lang="en-US" altLang="ja-JP" sz="2400" b="1"/>
              <a:t>F</a:t>
            </a:r>
            <a:r>
              <a:rPr lang="ja-JP" altLang="en-US" sz="2400" b="1"/>
              <a:t>値：</a:t>
            </a:r>
            <a:r>
              <a:rPr lang="en-US" altLang="ja-JP" sz="2400" b="1"/>
              <a:t>0.539</a:t>
            </a:r>
            <a:endParaRPr kumimoji="1" lang="ja-JP" altLang="en-US" sz="2400" b="1"/>
          </a:p>
        </p:txBody>
      </p:sp>
      <p:sp>
        <p:nvSpPr>
          <p:cNvPr id="4" name="スライド番号プレースホルダー 3">
            <a:extLst>
              <a:ext uri="{FF2B5EF4-FFF2-40B4-BE49-F238E27FC236}">
                <a16:creationId xmlns:a16="http://schemas.microsoft.com/office/drawing/2014/main" id="{1B2368F6-BEEC-E1F8-E5C2-5FE65480BB38}"/>
              </a:ext>
            </a:extLst>
          </p:cNvPr>
          <p:cNvSpPr>
            <a:spLocks noGrp="1"/>
          </p:cNvSpPr>
          <p:nvPr>
            <p:ph type="sldNum" sz="quarter" idx="12"/>
          </p:nvPr>
        </p:nvSpPr>
        <p:spPr/>
        <p:txBody>
          <a:bodyPr/>
          <a:lstStyle/>
          <a:p>
            <a:fld id="{38848D31-94B2-4814-93D8-C7A17C29B667}" type="slidenum">
              <a:rPr kumimoji="1" lang="ja-JP" altLang="en-US" smtClean="0"/>
              <a:t>5</a:t>
            </a:fld>
            <a:endParaRPr kumimoji="1" lang="ja-JP" altLang="en-US"/>
          </a:p>
        </p:txBody>
      </p:sp>
      <p:cxnSp>
        <p:nvCxnSpPr>
          <p:cNvPr id="34" name="直線矢印コネクタ 33">
            <a:extLst>
              <a:ext uri="{FF2B5EF4-FFF2-40B4-BE49-F238E27FC236}">
                <a16:creationId xmlns:a16="http://schemas.microsoft.com/office/drawing/2014/main" id="{0172015D-797C-43A9-9175-8EAF0E9F131B}"/>
              </a:ext>
            </a:extLst>
          </p:cNvPr>
          <p:cNvCxnSpPr>
            <a:cxnSpLocks/>
          </p:cNvCxnSpPr>
          <p:nvPr/>
        </p:nvCxnSpPr>
        <p:spPr>
          <a:xfrm flipH="1">
            <a:off x="3731758" y="5871128"/>
            <a:ext cx="100667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9C7DE1A3-7646-224A-4817-3C352CE76C96}"/>
              </a:ext>
            </a:extLst>
          </p:cNvPr>
          <p:cNvSpPr txBox="1"/>
          <p:nvPr/>
        </p:nvSpPr>
        <p:spPr>
          <a:xfrm>
            <a:off x="3318636" y="5985304"/>
            <a:ext cx="2057400" cy="523220"/>
          </a:xfrm>
          <a:prstGeom prst="rect">
            <a:avLst/>
          </a:prstGeom>
          <a:noFill/>
        </p:spPr>
        <p:txBody>
          <a:bodyPr wrap="square" rtlCol="0">
            <a:spAutoFit/>
          </a:bodyPr>
          <a:lstStyle/>
          <a:p>
            <a:r>
              <a:rPr lang="ja-JP" altLang="en-US" sz="2800" b="1" u="sng"/>
              <a:t>約</a:t>
            </a:r>
            <a:r>
              <a:rPr lang="en-US" altLang="ja-JP" sz="2800" b="1" u="sng"/>
              <a:t>4</a:t>
            </a:r>
            <a:r>
              <a:rPr kumimoji="1" lang="en-US" altLang="ja-JP" sz="2800" b="1" u="sng"/>
              <a:t>0</a:t>
            </a:r>
            <a:r>
              <a:rPr kumimoji="1" lang="ja-JP" altLang="en-US" sz="2800" b="1" u="sng"/>
              <a:t>％上昇</a:t>
            </a:r>
          </a:p>
        </p:txBody>
      </p:sp>
      <p:sp>
        <p:nvSpPr>
          <p:cNvPr id="41" name="テキスト ボックス 40">
            <a:extLst>
              <a:ext uri="{FF2B5EF4-FFF2-40B4-BE49-F238E27FC236}">
                <a16:creationId xmlns:a16="http://schemas.microsoft.com/office/drawing/2014/main" id="{8690D898-6C98-EB7B-3AB2-8D4F3A10C744}"/>
              </a:ext>
            </a:extLst>
          </p:cNvPr>
          <p:cNvSpPr txBox="1"/>
          <p:nvPr/>
        </p:nvSpPr>
        <p:spPr>
          <a:xfrm>
            <a:off x="0" y="6446585"/>
            <a:ext cx="7983611" cy="430887"/>
          </a:xfrm>
          <a:prstGeom prst="rect">
            <a:avLst/>
          </a:prstGeom>
          <a:noFill/>
        </p:spPr>
        <p:txBody>
          <a:bodyPr wrap="square">
            <a:spAutoFit/>
          </a:bodyPr>
          <a:lstStyle/>
          <a:p>
            <a:r>
              <a:rPr lang="en-US" altLang="ja-JP" sz="1100" b="0" i="0" u="none" strike="noStrike">
                <a:effectLst/>
                <a:latin typeface="Open Sans" panose="020B0606030504020204" pitchFamily="34" charset="0"/>
              </a:rPr>
              <a:t>[4] Farhad Maleki, Katie Ovens, Rajiv Gupta, Caroline Reinhold, Alan </a:t>
            </a:r>
            <a:r>
              <a:rPr lang="en-US" altLang="ja-JP" sz="1100" b="0" i="0" u="none" strike="noStrike" err="1">
                <a:effectLst/>
                <a:latin typeface="Open Sans" panose="020B0606030504020204" pitchFamily="34" charset="0"/>
              </a:rPr>
              <a:t>Spatz</a:t>
            </a:r>
            <a:r>
              <a:rPr lang="en-US" altLang="ja-JP" sz="1100" b="0" i="0" u="none" strike="noStrike">
                <a:effectLst/>
                <a:latin typeface="Open Sans" panose="020B0606030504020204" pitchFamily="34" charset="0"/>
              </a:rPr>
              <a:t>, and Reza </a:t>
            </a:r>
            <a:r>
              <a:rPr lang="en-US" altLang="ja-JP" sz="1100" b="0" i="0" u="none" strike="noStrike" err="1">
                <a:effectLst/>
                <a:latin typeface="Open Sans" panose="020B0606030504020204" pitchFamily="34" charset="0"/>
              </a:rPr>
              <a:t>Forghani</a:t>
            </a:r>
            <a:r>
              <a:rPr lang="en-US" altLang="ja-JP" sz="1100" b="0" i="0" u="none" strike="noStrike">
                <a:effectLst/>
                <a:latin typeface="Open Sans" panose="020B0606030504020204" pitchFamily="34" charset="0"/>
              </a:rPr>
              <a:t>: Generalizability of Machine Learning Models: Quantitative Evaluation of Three Methodological Pitfalls.</a:t>
            </a:r>
            <a:r>
              <a:rPr lang="en-US" altLang="ja-JP" sz="1100">
                <a:latin typeface="Open Sans" panose="020B0606030504020204" pitchFamily="34" charset="0"/>
              </a:rPr>
              <a:t> Radiology: Artificial Intelligence</a:t>
            </a:r>
            <a:endParaRPr lang="en-US" altLang="ja-JP" sz="1100" b="0" i="0" u="none" strike="noStrike">
              <a:effectLst/>
              <a:latin typeface="Open Sans" panose="020B0606030504020204" pitchFamily="34" charset="0"/>
            </a:endParaRPr>
          </a:p>
        </p:txBody>
      </p:sp>
      <p:pic>
        <p:nvPicPr>
          <p:cNvPr id="228" name="図 227">
            <a:extLst>
              <a:ext uri="{FF2B5EF4-FFF2-40B4-BE49-F238E27FC236}">
                <a16:creationId xmlns:a16="http://schemas.microsoft.com/office/drawing/2014/main" id="{E2CA8650-D97A-8D28-4E7D-DCE9B9AD003E}"/>
              </a:ext>
            </a:extLst>
          </p:cNvPr>
          <p:cNvPicPr>
            <a:picLocks noChangeAspect="1"/>
          </p:cNvPicPr>
          <p:nvPr/>
        </p:nvPicPr>
        <p:blipFill>
          <a:blip r:embed="rId3"/>
          <a:stretch>
            <a:fillRect/>
          </a:stretch>
        </p:blipFill>
        <p:spPr>
          <a:xfrm>
            <a:off x="396000" y="2023003"/>
            <a:ext cx="3832976" cy="2917639"/>
          </a:xfrm>
          <a:prstGeom prst="rect">
            <a:avLst/>
          </a:prstGeom>
        </p:spPr>
      </p:pic>
      <p:pic>
        <p:nvPicPr>
          <p:cNvPr id="229" name="図 228">
            <a:extLst>
              <a:ext uri="{FF2B5EF4-FFF2-40B4-BE49-F238E27FC236}">
                <a16:creationId xmlns:a16="http://schemas.microsoft.com/office/drawing/2014/main" id="{E0807F53-2A66-5148-5790-0049AA2905D7}"/>
              </a:ext>
            </a:extLst>
          </p:cNvPr>
          <p:cNvPicPr>
            <a:picLocks noChangeAspect="1"/>
          </p:cNvPicPr>
          <p:nvPr/>
        </p:nvPicPr>
        <p:blipFill>
          <a:blip r:embed="rId4"/>
          <a:stretch>
            <a:fillRect/>
          </a:stretch>
        </p:blipFill>
        <p:spPr>
          <a:xfrm>
            <a:off x="4650824" y="2013577"/>
            <a:ext cx="3850545" cy="2936490"/>
          </a:xfrm>
          <a:prstGeom prst="rect">
            <a:avLst/>
          </a:prstGeom>
        </p:spPr>
      </p:pic>
    </p:spTree>
    <p:extLst>
      <p:ext uri="{BB962C8B-B14F-4D97-AF65-F5344CB8AC3E}">
        <p14:creationId xmlns:p14="http://schemas.microsoft.com/office/powerpoint/2010/main" val="4079029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EAFD93-3F87-BE20-72F0-DBE0F84C7479}"/>
              </a:ext>
            </a:extLst>
          </p:cNvPr>
          <p:cNvSpPr>
            <a:spLocks noGrp="1"/>
          </p:cNvSpPr>
          <p:nvPr>
            <p:ph type="title"/>
          </p:nvPr>
        </p:nvSpPr>
        <p:spPr/>
        <p:txBody>
          <a:bodyPr/>
          <a:lstStyle/>
          <a:p>
            <a:r>
              <a:rPr kumimoji="1" lang="ja-JP" altLang="en-US"/>
              <a:t>データセットの非独立性</a:t>
            </a:r>
          </a:p>
        </p:txBody>
      </p:sp>
      <p:sp>
        <p:nvSpPr>
          <p:cNvPr id="3" name="コンテンツ プレースホルダー 2">
            <a:extLst>
              <a:ext uri="{FF2B5EF4-FFF2-40B4-BE49-F238E27FC236}">
                <a16:creationId xmlns:a16="http://schemas.microsoft.com/office/drawing/2014/main" id="{BD83D32C-AC82-883F-9D76-061E51BE6EDB}"/>
              </a:ext>
            </a:extLst>
          </p:cNvPr>
          <p:cNvSpPr>
            <a:spLocks noGrp="1"/>
          </p:cNvSpPr>
          <p:nvPr>
            <p:ph idx="1"/>
          </p:nvPr>
        </p:nvSpPr>
        <p:spPr>
          <a:xfrm>
            <a:off x="396000" y="1728000"/>
            <a:ext cx="8352000" cy="2648854"/>
          </a:xfrm>
        </p:spPr>
        <p:txBody>
          <a:bodyPr/>
          <a:lstStyle/>
          <a:p>
            <a:r>
              <a:rPr kumimoji="1" lang="ja-JP" altLang="en-US"/>
              <a:t>重複したデータがある＝データセットの</a:t>
            </a:r>
            <a:r>
              <a:rPr kumimoji="1" lang="ja-JP" altLang="en-US" u="sng"/>
              <a:t>冗長性</a:t>
            </a:r>
            <a:endParaRPr kumimoji="1" lang="en-US" altLang="ja-JP" u="sng"/>
          </a:p>
          <a:p>
            <a:r>
              <a:rPr kumimoji="1" lang="ja-JP" altLang="en-US"/>
              <a:t>関連性を持つデータがある＝データセットの</a:t>
            </a:r>
            <a:r>
              <a:rPr kumimoji="1" lang="ja-JP" altLang="en-US" u="sng"/>
              <a:t>相関性</a:t>
            </a:r>
            <a:endParaRPr kumimoji="1" lang="en-US" altLang="ja-JP" u="sng"/>
          </a:p>
          <a:p>
            <a:r>
              <a:rPr lang="ja-JP" altLang="en-US" u="sng"/>
              <a:t>冗長性</a:t>
            </a:r>
            <a:r>
              <a:rPr lang="ja-JP" altLang="en-US" b="1"/>
              <a:t>＋</a:t>
            </a:r>
            <a:r>
              <a:rPr lang="ja-JP" altLang="en-US" u="sng"/>
              <a:t>相関性</a:t>
            </a:r>
            <a:r>
              <a:rPr lang="ja-JP" altLang="en-US" b="1"/>
              <a:t>＝</a:t>
            </a:r>
            <a:r>
              <a:rPr lang="ja-JP" altLang="en-US" b="1" u="sng"/>
              <a:t>データセットの非独立性</a:t>
            </a:r>
            <a:endParaRPr lang="en-US" altLang="ja-JP" b="1" u="sng"/>
          </a:p>
          <a:p>
            <a:endParaRPr lang="en-US" altLang="ja-JP" sz="800" b="1" u="sng"/>
          </a:p>
          <a:p>
            <a:r>
              <a:rPr lang="ja-JP" altLang="en-US"/>
              <a:t>非独立性はモデルの評価に影響を与える</a:t>
            </a:r>
            <a:endParaRPr lang="en-US" altLang="ja-JP"/>
          </a:p>
          <a:p>
            <a:pPr lvl="1"/>
            <a:r>
              <a:rPr lang="ja-JP" altLang="en-US"/>
              <a:t>（見かけ上）モデルの精度が高くなる</a:t>
            </a:r>
            <a:endParaRPr lang="en-US" altLang="ja-JP"/>
          </a:p>
          <a:p>
            <a:pPr lvl="1">
              <a:buNone/>
            </a:pPr>
            <a:endParaRPr lang="en-US" altLang="ja-JP" sz="100" b="1" u="sng"/>
          </a:p>
        </p:txBody>
      </p:sp>
      <p:sp>
        <p:nvSpPr>
          <p:cNvPr id="4" name="スライド番号プレースホルダー 3">
            <a:extLst>
              <a:ext uri="{FF2B5EF4-FFF2-40B4-BE49-F238E27FC236}">
                <a16:creationId xmlns:a16="http://schemas.microsoft.com/office/drawing/2014/main" id="{9290AC59-ABE7-D341-7E11-6CF229DB20B5}"/>
              </a:ext>
            </a:extLst>
          </p:cNvPr>
          <p:cNvSpPr>
            <a:spLocks noGrp="1"/>
          </p:cNvSpPr>
          <p:nvPr>
            <p:ph type="sldNum" sz="quarter" idx="12"/>
          </p:nvPr>
        </p:nvSpPr>
        <p:spPr/>
        <p:txBody>
          <a:bodyPr/>
          <a:lstStyle/>
          <a:p>
            <a:fld id="{38848D31-94B2-4814-93D8-C7A17C29B667}" type="slidenum">
              <a:rPr kumimoji="1" lang="ja-JP" altLang="en-US" smtClean="0"/>
              <a:t>6</a:t>
            </a:fld>
            <a:endParaRPr kumimoji="1" lang="ja-JP" altLang="en-US"/>
          </a:p>
        </p:txBody>
      </p:sp>
    </p:spTree>
    <p:extLst>
      <p:ext uri="{BB962C8B-B14F-4D97-AF65-F5344CB8AC3E}">
        <p14:creationId xmlns:p14="http://schemas.microsoft.com/office/powerpoint/2010/main" val="106397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AFD125-EF0A-5427-58D1-49661452A17A}"/>
              </a:ext>
            </a:extLst>
          </p:cNvPr>
          <p:cNvSpPr>
            <a:spLocks noGrp="1"/>
          </p:cNvSpPr>
          <p:nvPr>
            <p:ph type="title"/>
          </p:nvPr>
        </p:nvSpPr>
        <p:spPr/>
        <p:txBody>
          <a:bodyPr/>
          <a:lstStyle/>
          <a:p>
            <a:r>
              <a:rPr kumimoji="1" lang="ja-JP" altLang="en-US"/>
              <a:t>非独立性による問題を抱えるモデル</a:t>
            </a:r>
          </a:p>
        </p:txBody>
      </p:sp>
      <p:sp>
        <p:nvSpPr>
          <p:cNvPr id="3" name="コンテンツ プレースホルダー 2">
            <a:extLst>
              <a:ext uri="{FF2B5EF4-FFF2-40B4-BE49-F238E27FC236}">
                <a16:creationId xmlns:a16="http://schemas.microsoft.com/office/drawing/2014/main" id="{7A429952-DE40-FF4F-04F3-196753617C89}"/>
              </a:ext>
            </a:extLst>
          </p:cNvPr>
          <p:cNvSpPr>
            <a:spLocks noGrp="1"/>
          </p:cNvSpPr>
          <p:nvPr>
            <p:ph idx="1"/>
          </p:nvPr>
        </p:nvSpPr>
        <p:spPr>
          <a:xfrm>
            <a:off x="234892" y="1508918"/>
            <a:ext cx="8352000" cy="4734000"/>
          </a:xfrm>
        </p:spPr>
        <p:txBody>
          <a:bodyPr/>
          <a:lstStyle/>
          <a:p>
            <a:r>
              <a:rPr kumimoji="1" lang="ja-JP" altLang="en-US"/>
              <a:t>深層学習によりコーディング能力を判定（以降，対象モデル）</a:t>
            </a:r>
            <a:endParaRPr kumimoji="1" lang="en-US" altLang="ja-JP" sz="1800"/>
          </a:p>
          <a:p>
            <a:pPr lvl="1"/>
            <a:r>
              <a:rPr kumimoji="1" lang="ja-JP" altLang="en-US"/>
              <a:t>教育や採用において客観的な評価を行う</a:t>
            </a:r>
            <a:endParaRPr kumimoji="1" lang="en-US" altLang="ja-JP"/>
          </a:p>
          <a:p>
            <a:pPr lvl="1"/>
            <a:r>
              <a:rPr lang="ja-JP" altLang="en-US"/>
              <a:t>競技プログラミングのソースコードとレーティングを利用</a:t>
            </a:r>
            <a:br>
              <a:rPr lang="en-US" altLang="ja-JP"/>
            </a:br>
            <a:r>
              <a:rPr lang="en-US" altLang="ja-JP"/>
              <a:t>  </a:t>
            </a:r>
            <a:r>
              <a:rPr lang="ja-JP" altLang="en-US"/>
              <a:t>（以降，競プロ）</a:t>
            </a:r>
            <a:endParaRPr lang="en-US" altLang="ja-JP"/>
          </a:p>
          <a:p>
            <a:pPr lvl="1"/>
            <a:endParaRPr kumimoji="1" lang="ja-JP" altLang="en-US"/>
          </a:p>
        </p:txBody>
      </p:sp>
      <p:sp>
        <p:nvSpPr>
          <p:cNvPr id="31" name="スライド番号プレースホルダー 30">
            <a:extLst>
              <a:ext uri="{FF2B5EF4-FFF2-40B4-BE49-F238E27FC236}">
                <a16:creationId xmlns:a16="http://schemas.microsoft.com/office/drawing/2014/main" id="{0D9F9000-F9FC-EBFE-BAC9-DCF958E60545}"/>
              </a:ext>
            </a:extLst>
          </p:cNvPr>
          <p:cNvSpPr>
            <a:spLocks noGrp="1"/>
          </p:cNvSpPr>
          <p:nvPr>
            <p:ph type="sldNum" sz="quarter" idx="12"/>
          </p:nvPr>
        </p:nvSpPr>
        <p:spPr/>
        <p:txBody>
          <a:bodyPr/>
          <a:lstStyle/>
          <a:p>
            <a:fld id="{38848D31-94B2-4814-93D8-C7A17C29B667}" type="slidenum">
              <a:rPr kumimoji="1" lang="ja-JP" altLang="en-US" smtClean="0"/>
              <a:t>7</a:t>
            </a:fld>
            <a:endParaRPr kumimoji="1" lang="ja-JP" altLang="en-US"/>
          </a:p>
        </p:txBody>
      </p:sp>
      <p:sp>
        <p:nvSpPr>
          <p:cNvPr id="5" name="テキスト ボックス 4">
            <a:extLst>
              <a:ext uri="{FF2B5EF4-FFF2-40B4-BE49-F238E27FC236}">
                <a16:creationId xmlns:a16="http://schemas.microsoft.com/office/drawing/2014/main" id="{9641AEDE-341E-3AA4-D42C-A42380EE3A0B}"/>
              </a:ext>
            </a:extLst>
          </p:cNvPr>
          <p:cNvSpPr txBox="1"/>
          <p:nvPr/>
        </p:nvSpPr>
        <p:spPr>
          <a:xfrm>
            <a:off x="234892" y="6427113"/>
            <a:ext cx="8352000" cy="430887"/>
          </a:xfrm>
          <a:prstGeom prst="rect">
            <a:avLst/>
          </a:prstGeom>
          <a:noFill/>
        </p:spPr>
        <p:txBody>
          <a:bodyPr wrap="square">
            <a:spAutoFit/>
          </a:bodyPr>
          <a:lstStyle/>
          <a:p>
            <a:r>
              <a:rPr kumimoji="1" lang="ja-JP" altLang="en-US" sz="1100"/>
              <a:t> </a:t>
            </a:r>
            <a:r>
              <a:rPr kumimoji="1" lang="en-US" altLang="ja-JP" sz="1100"/>
              <a:t>[5]</a:t>
            </a:r>
            <a:r>
              <a:rPr kumimoji="1" lang="ja-JP" altLang="en-US" sz="1100"/>
              <a:t>松井智寛，松下　誠，井上克郎： ソースコードのグラフ表現を利用した深層学習によるコーディングの専門性の判定手法，</a:t>
            </a:r>
            <a:br>
              <a:rPr kumimoji="1" lang="en-US" altLang="ja-JP" sz="1100"/>
            </a:br>
            <a:r>
              <a:rPr kumimoji="1" lang="ja-JP" altLang="en-US" sz="1100"/>
              <a:t>情報処理学会研究報告，</a:t>
            </a:r>
            <a:r>
              <a:rPr kumimoji="1" lang="en-US" altLang="ja-JP" sz="1100"/>
              <a:t>Vol. 2022-SE-210, No. 12,pp. 1–8 (2022)</a:t>
            </a:r>
          </a:p>
        </p:txBody>
      </p:sp>
      <p:pic>
        <p:nvPicPr>
          <p:cNvPr id="19" name="図 18">
            <a:extLst>
              <a:ext uri="{FF2B5EF4-FFF2-40B4-BE49-F238E27FC236}">
                <a16:creationId xmlns:a16="http://schemas.microsoft.com/office/drawing/2014/main" id="{EF7FFE12-AAD4-CB50-3AB1-BF0FA736DAE1}"/>
              </a:ext>
            </a:extLst>
          </p:cNvPr>
          <p:cNvPicPr>
            <a:picLocks noChangeAspect="1"/>
          </p:cNvPicPr>
          <p:nvPr/>
        </p:nvPicPr>
        <p:blipFill>
          <a:blip r:embed="rId3"/>
          <a:stretch>
            <a:fillRect/>
          </a:stretch>
        </p:blipFill>
        <p:spPr>
          <a:xfrm>
            <a:off x="574880" y="3638141"/>
            <a:ext cx="5773154" cy="2420582"/>
          </a:xfrm>
          <a:prstGeom prst="rect">
            <a:avLst/>
          </a:prstGeom>
        </p:spPr>
      </p:pic>
      <p:sp>
        <p:nvSpPr>
          <p:cNvPr id="20" name="テキスト ボックス 19">
            <a:extLst>
              <a:ext uri="{FF2B5EF4-FFF2-40B4-BE49-F238E27FC236}">
                <a16:creationId xmlns:a16="http://schemas.microsoft.com/office/drawing/2014/main" id="{54452D2B-3649-79EB-FF95-2B205DEF4AEE}"/>
              </a:ext>
            </a:extLst>
          </p:cNvPr>
          <p:cNvSpPr txBox="1"/>
          <p:nvPr/>
        </p:nvSpPr>
        <p:spPr>
          <a:xfrm>
            <a:off x="6690600" y="3429000"/>
            <a:ext cx="1518408" cy="523220"/>
          </a:xfrm>
          <a:prstGeom prst="rect">
            <a:avLst/>
          </a:prstGeom>
          <a:noFill/>
          <a:ln w="19050">
            <a:solidFill>
              <a:schemeClr val="bg1">
                <a:lumMod val="10000"/>
              </a:schemeClr>
            </a:solidFill>
          </a:ln>
        </p:spPr>
        <p:txBody>
          <a:bodyPr wrap="square" rtlCol="0">
            <a:spAutoFit/>
          </a:bodyPr>
          <a:lstStyle/>
          <a:p>
            <a:pPr algn="ctr"/>
            <a:r>
              <a:rPr lang="ja-JP" altLang="en-US" sz="2800" b="1"/>
              <a:t>上級者</a:t>
            </a:r>
            <a:endParaRPr kumimoji="1" lang="ja-JP" altLang="en-US" sz="2800" b="1"/>
          </a:p>
        </p:txBody>
      </p:sp>
      <p:sp>
        <p:nvSpPr>
          <p:cNvPr id="21" name="テキスト ボックス 20">
            <a:extLst>
              <a:ext uri="{FF2B5EF4-FFF2-40B4-BE49-F238E27FC236}">
                <a16:creationId xmlns:a16="http://schemas.microsoft.com/office/drawing/2014/main" id="{48CA7B65-3B4B-BDF9-6223-E4F3FC866043}"/>
              </a:ext>
            </a:extLst>
          </p:cNvPr>
          <p:cNvSpPr txBox="1"/>
          <p:nvPr/>
        </p:nvSpPr>
        <p:spPr>
          <a:xfrm>
            <a:off x="6690600" y="4344195"/>
            <a:ext cx="1518408" cy="523220"/>
          </a:xfrm>
          <a:prstGeom prst="rect">
            <a:avLst/>
          </a:prstGeom>
          <a:noFill/>
          <a:ln w="19050">
            <a:solidFill>
              <a:schemeClr val="bg1">
                <a:lumMod val="10000"/>
              </a:schemeClr>
            </a:solidFill>
          </a:ln>
        </p:spPr>
        <p:txBody>
          <a:bodyPr wrap="square" rtlCol="0">
            <a:spAutoFit/>
          </a:bodyPr>
          <a:lstStyle/>
          <a:p>
            <a:pPr algn="ctr"/>
            <a:r>
              <a:rPr lang="ja-JP" altLang="en-US" sz="2800" b="1"/>
              <a:t>中級者</a:t>
            </a:r>
            <a:endParaRPr kumimoji="1" lang="ja-JP" altLang="en-US" sz="2800" b="1"/>
          </a:p>
        </p:txBody>
      </p:sp>
      <p:sp>
        <p:nvSpPr>
          <p:cNvPr id="22" name="テキスト ボックス 21">
            <a:extLst>
              <a:ext uri="{FF2B5EF4-FFF2-40B4-BE49-F238E27FC236}">
                <a16:creationId xmlns:a16="http://schemas.microsoft.com/office/drawing/2014/main" id="{E22FA7C3-FDA8-331F-6C73-F91CDD2BC180}"/>
              </a:ext>
            </a:extLst>
          </p:cNvPr>
          <p:cNvSpPr txBox="1"/>
          <p:nvPr/>
        </p:nvSpPr>
        <p:spPr>
          <a:xfrm>
            <a:off x="6690600" y="5259390"/>
            <a:ext cx="1518408" cy="523220"/>
          </a:xfrm>
          <a:prstGeom prst="rect">
            <a:avLst/>
          </a:prstGeom>
          <a:noFill/>
          <a:ln w="19050">
            <a:solidFill>
              <a:schemeClr val="bg1">
                <a:lumMod val="10000"/>
              </a:schemeClr>
            </a:solidFill>
          </a:ln>
        </p:spPr>
        <p:txBody>
          <a:bodyPr wrap="square" rtlCol="0">
            <a:spAutoFit/>
          </a:bodyPr>
          <a:lstStyle/>
          <a:p>
            <a:pPr algn="ctr"/>
            <a:r>
              <a:rPr lang="ja-JP" altLang="en-US" sz="2800" b="1"/>
              <a:t>初級者</a:t>
            </a:r>
            <a:endParaRPr kumimoji="1" lang="ja-JP" altLang="en-US" sz="2800" b="1"/>
          </a:p>
        </p:txBody>
      </p:sp>
      <p:sp>
        <p:nvSpPr>
          <p:cNvPr id="23" name="テキスト ボックス 22">
            <a:extLst>
              <a:ext uri="{FF2B5EF4-FFF2-40B4-BE49-F238E27FC236}">
                <a16:creationId xmlns:a16="http://schemas.microsoft.com/office/drawing/2014/main" id="{0C090D58-271D-B191-93E7-BA3B4BF56E2B}"/>
              </a:ext>
            </a:extLst>
          </p:cNvPr>
          <p:cNvSpPr txBox="1"/>
          <p:nvPr/>
        </p:nvSpPr>
        <p:spPr>
          <a:xfrm>
            <a:off x="7076494" y="3938661"/>
            <a:ext cx="746620" cy="400110"/>
          </a:xfrm>
          <a:prstGeom prst="rect">
            <a:avLst/>
          </a:prstGeom>
          <a:noFill/>
        </p:spPr>
        <p:txBody>
          <a:bodyPr wrap="square" rtlCol="0">
            <a:spAutoFit/>
          </a:bodyPr>
          <a:lstStyle/>
          <a:p>
            <a:pPr algn="ctr"/>
            <a:r>
              <a:rPr kumimoji="1" lang="en-US" altLang="ja-JP" sz="2000" b="1"/>
              <a:t>or</a:t>
            </a:r>
            <a:endParaRPr kumimoji="1" lang="ja-JP" altLang="en-US" sz="2000" b="1"/>
          </a:p>
        </p:txBody>
      </p:sp>
      <p:sp>
        <p:nvSpPr>
          <p:cNvPr id="24" name="テキスト ボックス 23">
            <a:extLst>
              <a:ext uri="{FF2B5EF4-FFF2-40B4-BE49-F238E27FC236}">
                <a16:creationId xmlns:a16="http://schemas.microsoft.com/office/drawing/2014/main" id="{CB37D4C7-A4B9-43B3-F98E-8E6B3BC1706D}"/>
              </a:ext>
            </a:extLst>
          </p:cNvPr>
          <p:cNvSpPr txBox="1"/>
          <p:nvPr/>
        </p:nvSpPr>
        <p:spPr>
          <a:xfrm>
            <a:off x="7076494" y="4848432"/>
            <a:ext cx="746620" cy="400110"/>
          </a:xfrm>
          <a:prstGeom prst="rect">
            <a:avLst/>
          </a:prstGeom>
          <a:noFill/>
        </p:spPr>
        <p:txBody>
          <a:bodyPr wrap="square" rtlCol="0">
            <a:spAutoFit/>
          </a:bodyPr>
          <a:lstStyle/>
          <a:p>
            <a:pPr algn="ctr"/>
            <a:r>
              <a:rPr kumimoji="1" lang="en-US" altLang="ja-JP" sz="2000" b="1"/>
              <a:t>or</a:t>
            </a:r>
            <a:endParaRPr kumimoji="1" lang="ja-JP" altLang="en-US" sz="2000" b="1"/>
          </a:p>
        </p:txBody>
      </p:sp>
      <p:sp>
        <p:nvSpPr>
          <p:cNvPr id="4" name="テキスト ボックス 3">
            <a:extLst>
              <a:ext uri="{FF2B5EF4-FFF2-40B4-BE49-F238E27FC236}">
                <a16:creationId xmlns:a16="http://schemas.microsoft.com/office/drawing/2014/main" id="{E0CAB840-2286-CC90-3191-C425B18236A5}"/>
              </a:ext>
            </a:extLst>
          </p:cNvPr>
          <p:cNvSpPr txBox="1"/>
          <p:nvPr/>
        </p:nvSpPr>
        <p:spPr>
          <a:xfrm>
            <a:off x="5888333" y="1577591"/>
            <a:ext cx="507442" cy="307777"/>
          </a:xfrm>
          <a:prstGeom prst="rect">
            <a:avLst/>
          </a:prstGeom>
          <a:noFill/>
        </p:spPr>
        <p:txBody>
          <a:bodyPr wrap="square" rtlCol="0">
            <a:spAutoFit/>
          </a:bodyPr>
          <a:lstStyle/>
          <a:p>
            <a:r>
              <a:rPr kumimoji="1" lang="en-US" altLang="ja-JP" sz="1400"/>
              <a:t>[5]</a:t>
            </a:r>
            <a:endParaRPr kumimoji="1" lang="ja-JP" altLang="en-US" sz="1400"/>
          </a:p>
        </p:txBody>
      </p:sp>
    </p:spTree>
    <p:extLst>
      <p:ext uri="{BB962C8B-B14F-4D97-AF65-F5344CB8AC3E}">
        <p14:creationId xmlns:p14="http://schemas.microsoft.com/office/powerpoint/2010/main" val="130155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8CFBEB-95E4-F9DF-4A27-665E54F0C831}"/>
              </a:ext>
            </a:extLst>
          </p:cNvPr>
          <p:cNvSpPr>
            <a:spLocks noGrp="1"/>
          </p:cNvSpPr>
          <p:nvPr>
            <p:ph type="title"/>
          </p:nvPr>
        </p:nvSpPr>
        <p:spPr/>
        <p:txBody>
          <a:bodyPr/>
          <a:lstStyle/>
          <a:p>
            <a:r>
              <a:rPr lang="ja-JP" altLang="en-US"/>
              <a:t>対象モデル</a:t>
            </a:r>
            <a:r>
              <a:rPr kumimoji="1" lang="ja-JP" altLang="en-US"/>
              <a:t>における課題</a:t>
            </a:r>
          </a:p>
        </p:txBody>
      </p:sp>
      <p:sp>
        <p:nvSpPr>
          <p:cNvPr id="3" name="コンテンツ プレースホルダー 2">
            <a:extLst>
              <a:ext uri="{FF2B5EF4-FFF2-40B4-BE49-F238E27FC236}">
                <a16:creationId xmlns:a16="http://schemas.microsoft.com/office/drawing/2014/main" id="{18C927CC-EEE0-F247-ED3D-325D9D6FBDAE}"/>
              </a:ext>
            </a:extLst>
          </p:cNvPr>
          <p:cNvSpPr>
            <a:spLocks noGrp="1"/>
          </p:cNvSpPr>
          <p:nvPr>
            <p:ph idx="1"/>
          </p:nvPr>
        </p:nvSpPr>
        <p:spPr/>
        <p:txBody>
          <a:bodyPr/>
          <a:lstStyle/>
          <a:p>
            <a:r>
              <a:rPr kumimoji="1" lang="ja-JP" altLang="en-US" b="1"/>
              <a:t>汎化性能</a:t>
            </a:r>
            <a:r>
              <a:rPr kumimoji="1" lang="ja-JP" altLang="en-US"/>
              <a:t>が不明</a:t>
            </a:r>
            <a:endParaRPr kumimoji="1" lang="en-US" altLang="ja-JP"/>
          </a:p>
          <a:p>
            <a:pPr lvl="1"/>
            <a:r>
              <a:rPr lang="ja-JP" altLang="en-US"/>
              <a:t>未知のデータに対する精度</a:t>
            </a:r>
            <a:endParaRPr lang="en-US" altLang="ja-JP"/>
          </a:p>
          <a:p>
            <a:pPr lvl="1"/>
            <a:r>
              <a:rPr kumimoji="1" lang="ja-JP" altLang="en-US"/>
              <a:t>モデルの</a:t>
            </a:r>
            <a:r>
              <a:rPr kumimoji="1" lang="ja-JP" altLang="en-US" b="1"/>
              <a:t>実用性</a:t>
            </a:r>
            <a:r>
              <a:rPr kumimoji="1" lang="ja-JP" altLang="en-US"/>
              <a:t>や</a:t>
            </a:r>
            <a:r>
              <a:rPr kumimoji="1" lang="ja-JP" altLang="en-US" b="1"/>
              <a:t>信頼性</a:t>
            </a:r>
            <a:r>
              <a:rPr kumimoji="1" lang="ja-JP" altLang="en-US"/>
              <a:t>に関わる重要な指標</a:t>
            </a:r>
          </a:p>
        </p:txBody>
      </p:sp>
      <p:pic>
        <p:nvPicPr>
          <p:cNvPr id="16" name="図 15">
            <a:extLst>
              <a:ext uri="{FF2B5EF4-FFF2-40B4-BE49-F238E27FC236}">
                <a16:creationId xmlns:a16="http://schemas.microsoft.com/office/drawing/2014/main" id="{8EDBA06A-81CB-ECDA-8E49-3D341968BB57}"/>
              </a:ext>
            </a:extLst>
          </p:cNvPr>
          <p:cNvPicPr>
            <a:picLocks noChangeAspect="1"/>
          </p:cNvPicPr>
          <p:nvPr/>
        </p:nvPicPr>
        <p:blipFill>
          <a:blip r:embed="rId3"/>
          <a:stretch>
            <a:fillRect/>
          </a:stretch>
        </p:blipFill>
        <p:spPr>
          <a:xfrm>
            <a:off x="904242" y="3039920"/>
            <a:ext cx="7335516" cy="3422079"/>
          </a:xfrm>
          <a:prstGeom prst="rect">
            <a:avLst/>
          </a:prstGeom>
        </p:spPr>
      </p:pic>
      <p:sp>
        <p:nvSpPr>
          <p:cNvPr id="4" name="スライド番号プレースホルダー 3">
            <a:extLst>
              <a:ext uri="{FF2B5EF4-FFF2-40B4-BE49-F238E27FC236}">
                <a16:creationId xmlns:a16="http://schemas.microsoft.com/office/drawing/2014/main" id="{4430AE38-2F31-9E2B-65E2-D12140DCD37A}"/>
              </a:ext>
            </a:extLst>
          </p:cNvPr>
          <p:cNvSpPr>
            <a:spLocks noGrp="1"/>
          </p:cNvSpPr>
          <p:nvPr>
            <p:ph type="sldNum" sz="quarter" idx="12"/>
          </p:nvPr>
        </p:nvSpPr>
        <p:spPr/>
        <p:txBody>
          <a:bodyPr/>
          <a:lstStyle/>
          <a:p>
            <a:fld id="{38848D31-94B2-4814-93D8-C7A17C29B667}" type="slidenum">
              <a:rPr kumimoji="1" lang="ja-JP" altLang="en-US" smtClean="0"/>
              <a:t>8</a:t>
            </a:fld>
            <a:endParaRPr kumimoji="1" lang="ja-JP" altLang="en-US"/>
          </a:p>
        </p:txBody>
      </p:sp>
    </p:spTree>
    <p:extLst>
      <p:ext uri="{BB962C8B-B14F-4D97-AF65-F5344CB8AC3E}">
        <p14:creationId xmlns:p14="http://schemas.microsoft.com/office/powerpoint/2010/main" val="54650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8F9465-FDE8-4E85-AFF2-81A8F93A0653}"/>
              </a:ext>
            </a:extLst>
          </p:cNvPr>
          <p:cNvSpPr>
            <a:spLocks noGrp="1"/>
          </p:cNvSpPr>
          <p:nvPr>
            <p:ph type="title"/>
          </p:nvPr>
        </p:nvSpPr>
        <p:spPr/>
        <p:txBody>
          <a:bodyPr/>
          <a:lstStyle/>
          <a:p>
            <a:r>
              <a:rPr kumimoji="1" lang="ja-JP" altLang="en-US"/>
              <a:t>汎化性能の調査</a:t>
            </a:r>
          </a:p>
        </p:txBody>
      </p:sp>
      <p:sp>
        <p:nvSpPr>
          <p:cNvPr id="3" name="コンテンツ プレースホルダー 2">
            <a:extLst>
              <a:ext uri="{FF2B5EF4-FFF2-40B4-BE49-F238E27FC236}">
                <a16:creationId xmlns:a16="http://schemas.microsoft.com/office/drawing/2014/main" id="{399BB18D-75D5-21E4-5778-08D876D71539}"/>
              </a:ext>
            </a:extLst>
          </p:cNvPr>
          <p:cNvSpPr>
            <a:spLocks noGrp="1"/>
          </p:cNvSpPr>
          <p:nvPr>
            <p:ph idx="1"/>
          </p:nvPr>
        </p:nvSpPr>
        <p:spPr>
          <a:xfrm>
            <a:off x="396000" y="1543550"/>
            <a:ext cx="8352000" cy="5130000"/>
          </a:xfrm>
        </p:spPr>
        <p:txBody>
          <a:bodyPr/>
          <a:lstStyle/>
          <a:p>
            <a:r>
              <a:rPr kumimoji="1" lang="ja-JP" altLang="en-US"/>
              <a:t>異なる</a:t>
            </a:r>
            <a:r>
              <a:rPr kumimoji="1" lang="en-US" altLang="ja-JP"/>
              <a:t>4</a:t>
            </a:r>
            <a:r>
              <a:rPr kumimoji="1" lang="ja-JP" altLang="en-US"/>
              <a:t>つのデータセットを用いて相互に学習・評価</a:t>
            </a:r>
            <a:r>
              <a:rPr kumimoji="1" lang="en-US" altLang="ja-JP" sz="1800"/>
              <a:t>[6]</a:t>
            </a:r>
          </a:p>
          <a:p>
            <a:endParaRPr lang="en-US" altLang="ja-JP"/>
          </a:p>
          <a:p>
            <a:endParaRPr kumimoji="1" lang="en-US" altLang="ja-JP"/>
          </a:p>
          <a:p>
            <a:endParaRPr lang="en-US" altLang="ja-JP"/>
          </a:p>
          <a:p>
            <a:endParaRPr kumimoji="1" lang="en-US" altLang="ja-JP"/>
          </a:p>
          <a:p>
            <a:endParaRPr lang="en-US" altLang="ja-JP"/>
          </a:p>
          <a:p>
            <a:pPr>
              <a:buNone/>
            </a:pPr>
            <a:endParaRPr kumimoji="1" lang="en-US" altLang="ja-JP"/>
          </a:p>
          <a:p>
            <a:r>
              <a:rPr kumimoji="1" lang="ja-JP" altLang="en-US"/>
              <a:t>同じデータセットに対する精度は高い</a:t>
            </a:r>
            <a:endParaRPr kumimoji="1" lang="en-US" altLang="ja-JP"/>
          </a:p>
          <a:p>
            <a:r>
              <a:rPr lang="ja-JP" altLang="en-US"/>
              <a:t>異なるデータセットに対する精度は低い</a:t>
            </a:r>
            <a:endParaRPr lang="en-US" altLang="ja-JP"/>
          </a:p>
          <a:p>
            <a:r>
              <a:rPr lang="ja-JP" altLang="en-US"/>
              <a:t>→</a:t>
            </a:r>
            <a:r>
              <a:rPr lang="ja-JP" altLang="en-US" b="1" u="sng"/>
              <a:t>汎化性能は低い</a:t>
            </a:r>
            <a:r>
              <a:rPr lang="ja-JP" altLang="en-US"/>
              <a:t>（原因は不明）</a:t>
            </a:r>
            <a:endParaRPr lang="en-US" altLang="ja-JP"/>
          </a:p>
        </p:txBody>
      </p:sp>
      <p:pic>
        <p:nvPicPr>
          <p:cNvPr id="14" name="図 13">
            <a:extLst>
              <a:ext uri="{FF2B5EF4-FFF2-40B4-BE49-F238E27FC236}">
                <a16:creationId xmlns:a16="http://schemas.microsoft.com/office/drawing/2014/main" id="{24B34613-0051-830C-CBF5-6F88892A622F}"/>
              </a:ext>
            </a:extLst>
          </p:cNvPr>
          <p:cNvPicPr>
            <a:picLocks noChangeAspect="1"/>
          </p:cNvPicPr>
          <p:nvPr/>
        </p:nvPicPr>
        <p:blipFill>
          <a:blip r:embed="rId3"/>
          <a:stretch>
            <a:fillRect/>
          </a:stretch>
        </p:blipFill>
        <p:spPr>
          <a:xfrm>
            <a:off x="1331284" y="2002008"/>
            <a:ext cx="6481431" cy="2853983"/>
          </a:xfrm>
          <a:prstGeom prst="rect">
            <a:avLst/>
          </a:prstGeom>
        </p:spPr>
      </p:pic>
      <p:sp>
        <p:nvSpPr>
          <p:cNvPr id="4" name="スライド番号プレースホルダー 3">
            <a:extLst>
              <a:ext uri="{FF2B5EF4-FFF2-40B4-BE49-F238E27FC236}">
                <a16:creationId xmlns:a16="http://schemas.microsoft.com/office/drawing/2014/main" id="{DE8AE6A4-2B14-1ED0-6EE2-218AB0A93F2A}"/>
              </a:ext>
            </a:extLst>
          </p:cNvPr>
          <p:cNvSpPr>
            <a:spLocks noGrp="1"/>
          </p:cNvSpPr>
          <p:nvPr>
            <p:ph type="sldNum" sz="quarter" idx="12"/>
          </p:nvPr>
        </p:nvSpPr>
        <p:spPr/>
        <p:txBody>
          <a:bodyPr/>
          <a:lstStyle/>
          <a:p>
            <a:fld id="{38848D31-94B2-4814-93D8-C7A17C29B667}" type="slidenum">
              <a:rPr kumimoji="1" lang="ja-JP" altLang="en-US" smtClean="0"/>
              <a:t>9</a:t>
            </a:fld>
            <a:endParaRPr kumimoji="1" lang="ja-JP" altLang="en-US"/>
          </a:p>
        </p:txBody>
      </p:sp>
      <p:sp>
        <p:nvSpPr>
          <p:cNvPr id="6" name="テキスト ボックス 5">
            <a:extLst>
              <a:ext uri="{FF2B5EF4-FFF2-40B4-BE49-F238E27FC236}">
                <a16:creationId xmlns:a16="http://schemas.microsoft.com/office/drawing/2014/main" id="{D8AE5D67-46FD-E703-5A63-E41F47D76F8B}"/>
              </a:ext>
            </a:extLst>
          </p:cNvPr>
          <p:cNvSpPr txBox="1"/>
          <p:nvPr/>
        </p:nvSpPr>
        <p:spPr>
          <a:xfrm>
            <a:off x="451756" y="6415514"/>
            <a:ext cx="7323300" cy="400110"/>
          </a:xfrm>
          <a:prstGeom prst="rect">
            <a:avLst/>
          </a:prstGeom>
          <a:noFill/>
        </p:spPr>
        <p:txBody>
          <a:bodyPr wrap="square">
            <a:spAutoFit/>
          </a:bodyPr>
          <a:lstStyle/>
          <a:p>
            <a:r>
              <a:rPr lang="en-US" altLang="ja-JP" sz="1000"/>
              <a:t>[6]</a:t>
            </a:r>
            <a:r>
              <a:rPr lang="ja-JP" altLang="en-US" sz="1000"/>
              <a:t>服部 文志，松下 誠，井上 克郎：深層学習を用いたコーディング能力判定モデルの汎化性能調査，情報処理学会研究報告，</a:t>
            </a:r>
            <a:r>
              <a:rPr lang="en-US" altLang="ja-JP" sz="1000"/>
              <a:t>Vol.2022-SE-211</a:t>
            </a:r>
            <a:r>
              <a:rPr lang="ja-JP" altLang="en-US" sz="1000"/>
              <a:t>，</a:t>
            </a:r>
            <a:r>
              <a:rPr lang="en-US" altLang="ja-JP" sz="1000"/>
              <a:t>No.15</a:t>
            </a:r>
            <a:r>
              <a:rPr lang="ja-JP" altLang="en-US" sz="1000"/>
              <a:t>，</a:t>
            </a:r>
            <a:r>
              <a:rPr lang="en-US" altLang="ja-JP" sz="1000"/>
              <a:t>pp.1-7</a:t>
            </a:r>
            <a:r>
              <a:rPr lang="ja-JP" altLang="en-US" sz="1000"/>
              <a:t>（</a:t>
            </a:r>
            <a:r>
              <a:rPr lang="en-US" altLang="ja-JP" sz="1000"/>
              <a:t>2022</a:t>
            </a:r>
            <a:r>
              <a:rPr lang="ja-JP" altLang="en-US" sz="1000"/>
              <a:t>）</a:t>
            </a:r>
          </a:p>
        </p:txBody>
      </p:sp>
    </p:spTree>
    <p:extLst>
      <p:ext uri="{BB962C8B-B14F-4D97-AF65-F5344CB8AC3E}">
        <p14:creationId xmlns:p14="http://schemas.microsoft.com/office/powerpoint/2010/main" val="2089176911"/>
      </p:ext>
    </p:extLst>
  </p:cSld>
  <p:clrMapOvr>
    <a:masterClrMapping/>
  </p:clrMapOvr>
</p:sld>
</file>

<file path=ppt/theme/theme1.xml><?xml version="1.0" encoding="utf-8"?>
<a:theme xmlns:a="http://schemas.openxmlformats.org/drawingml/2006/main" name="higolab1-2">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sel_new">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1-2" id="{E4E7394B-5F57-47DA-AFBC-0A80AA1DFB2C}" vid="{98DCB294-0F08-4D70-AC54-04E1889CA95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higolab-modern1</Template>
  <TotalTime>0</TotalTime>
  <Words>1459</Words>
  <Application>Microsoft Office PowerPoint</Application>
  <PresentationFormat>画面に合わせる (4:3)</PresentationFormat>
  <Paragraphs>287</Paragraphs>
  <Slides>21</Slides>
  <Notes>19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游ゴシック</vt:lpstr>
      <vt:lpstr>Arial</vt:lpstr>
      <vt:lpstr>Cambria Math</vt:lpstr>
      <vt:lpstr>Open Sans</vt:lpstr>
      <vt:lpstr>Segoe UI</vt:lpstr>
      <vt:lpstr>higolab1-2</vt:lpstr>
      <vt:lpstr>コーディング能力判定モデルを対象とした データセットの非独立性による影響調査</vt:lpstr>
      <vt:lpstr>背景</vt:lpstr>
      <vt:lpstr>精度上昇の先行研究</vt:lpstr>
      <vt:lpstr>重複による影響</vt:lpstr>
      <vt:lpstr>データセットの分割方法による影響</vt:lpstr>
      <vt:lpstr>データセットの非独立性</vt:lpstr>
      <vt:lpstr>非独立性による問題を抱えるモデル</vt:lpstr>
      <vt:lpstr>対象モデルにおける課題</vt:lpstr>
      <vt:lpstr>汎化性能の調査</vt:lpstr>
      <vt:lpstr>精度差に対する仮説</vt:lpstr>
      <vt:lpstr>競プロデータセットの非独立性</vt:lpstr>
      <vt:lpstr>本研究の目的・貢献・概要</vt:lpstr>
      <vt:lpstr>使用するデータセット</vt:lpstr>
      <vt:lpstr>重複に関する用語の定義</vt:lpstr>
      <vt:lpstr>データセットの分割方法</vt:lpstr>
      <vt:lpstr>重複と分割の組み合わせ</vt:lpstr>
      <vt:lpstr>比較する項目</vt:lpstr>
      <vt:lpstr>交差重複の排除による精度の低下率</vt:lpstr>
      <vt:lpstr>分割方法による精度の低下率</vt:lpstr>
      <vt:lpstr>交差重複の排除とユーザ分割による精度の低下率</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データセットの非独立性が 深層学習モデルの精度に与える影響</dc:title>
  <dc:creator>服部 文志</dc:creator>
  <cp:lastModifiedBy>文志 服部</cp:lastModifiedBy>
  <cp:revision>1</cp:revision>
  <dcterms:created xsi:type="dcterms:W3CDTF">2023-06-19T01:06:34Z</dcterms:created>
  <dcterms:modified xsi:type="dcterms:W3CDTF">2024-01-30T03:39:53Z</dcterms:modified>
</cp:coreProperties>
</file>