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modernComment_11F_9A0660E4.xml" ContentType="application/vnd.ms-powerpoint.comment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57" r:id="rId1"/>
  </p:sldMasterIdLst>
  <p:notesMasterIdLst>
    <p:notesMasterId r:id="rId29"/>
  </p:notesMasterIdLst>
  <p:sldIdLst>
    <p:sldId id="256" r:id="rId2"/>
    <p:sldId id="344" r:id="rId3"/>
    <p:sldId id="334" r:id="rId4"/>
    <p:sldId id="332" r:id="rId5"/>
    <p:sldId id="337" r:id="rId6"/>
    <p:sldId id="338" r:id="rId7"/>
    <p:sldId id="339" r:id="rId8"/>
    <p:sldId id="320" r:id="rId9"/>
    <p:sldId id="329" r:id="rId10"/>
    <p:sldId id="321" r:id="rId11"/>
    <p:sldId id="322" r:id="rId12"/>
    <p:sldId id="336" r:id="rId13"/>
    <p:sldId id="326" r:id="rId14"/>
    <p:sldId id="312" r:id="rId15"/>
    <p:sldId id="304" r:id="rId16"/>
    <p:sldId id="315" r:id="rId17"/>
    <p:sldId id="287" r:id="rId18"/>
    <p:sldId id="299" r:id="rId19"/>
    <p:sldId id="300" r:id="rId20"/>
    <p:sldId id="280" r:id="rId21"/>
    <p:sldId id="259" r:id="rId22"/>
    <p:sldId id="298" r:id="rId23"/>
    <p:sldId id="341" r:id="rId24"/>
    <p:sldId id="342" r:id="rId25"/>
    <p:sldId id="343" r:id="rId26"/>
    <p:sldId id="323" r:id="rId27"/>
    <p:sldId id="319" r:id="rId28"/>
  </p:sldIdLst>
  <p:sldSz cx="12192000" cy="685800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発表" id="{E79476CE-0943-44D0-AB7B-57244FFA56AC}">
          <p14:sldIdLst>
            <p14:sldId id="256"/>
            <p14:sldId id="344"/>
            <p14:sldId id="334"/>
            <p14:sldId id="332"/>
            <p14:sldId id="337"/>
            <p14:sldId id="338"/>
            <p14:sldId id="339"/>
            <p14:sldId id="320"/>
            <p14:sldId id="329"/>
            <p14:sldId id="321"/>
            <p14:sldId id="322"/>
            <p14:sldId id="336"/>
          </p14:sldIdLst>
        </p14:section>
        <p14:section name="質問対応" id="{8F7116B0-0C80-4EE1-BE17-4F7ACC753321}">
          <p14:sldIdLst>
            <p14:sldId id="326"/>
            <p14:sldId id="312"/>
            <p14:sldId id="304"/>
            <p14:sldId id="315"/>
            <p14:sldId id="287"/>
            <p14:sldId id="299"/>
            <p14:sldId id="300"/>
            <p14:sldId id="280"/>
            <p14:sldId id="259"/>
            <p14:sldId id="298"/>
            <p14:sldId id="341"/>
            <p14:sldId id="342"/>
            <p14:sldId id="343"/>
            <p14:sldId id="323"/>
            <p14:sldId id="3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A68938-D4F2-0A5B-8ADA-33FA0DFBA867}" name="リオ キシモト" initials="リキ" userId="S::u015265i@ecs.osaka-u.ac.jp::05ce199b-61a3-4401-8554-66bee888e1f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A5"/>
    <a:srgbClr val="767676"/>
    <a:srgbClr val="F6D9D2"/>
    <a:srgbClr val="F2F2F2"/>
    <a:srgbClr val="000000"/>
    <a:srgbClr val="FFA500"/>
    <a:srgbClr val="008000"/>
    <a:srgbClr val="304A9E"/>
    <a:srgbClr val="FF0000"/>
    <a:srgbClr val="CB4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F41EC5-1A2C-4E52-A414-7FF768A65258}" v="458" dt="2024-03-08T07:28:44.914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538" autoAdjust="0"/>
  </p:normalViewPr>
  <p:slideViewPr>
    <p:cSldViewPr snapToGrid="0">
      <p:cViewPr varScale="1">
        <p:scale>
          <a:sx n="134" d="100"/>
          <a:sy n="134" d="100"/>
        </p:scale>
        <p:origin x="13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SHIMOTO Rio" userId="05ce199b-61a3-4401-8554-66bee888e1f8" providerId="ADAL" clId="{9826174E-1285-4FC8-A51C-0FEBF38563B0}"/>
    <pc:docChg chg="undo redo custSel addSld delSld modSld sldOrd addSection modSection">
      <pc:chgData name="KISHIMOTO Rio" userId="05ce199b-61a3-4401-8554-66bee888e1f8" providerId="ADAL" clId="{9826174E-1285-4FC8-A51C-0FEBF38563B0}" dt="2024-03-07T13:57:40.491" v="27783" actId="14100"/>
      <pc:docMkLst>
        <pc:docMk/>
      </pc:docMkLst>
      <pc:sldChg chg="ord modNotesTx">
        <pc:chgData name="KISHIMOTO Rio" userId="05ce199b-61a3-4401-8554-66bee888e1f8" providerId="ADAL" clId="{9826174E-1285-4FC8-A51C-0FEBF38563B0}" dt="2024-03-03T14:03:05.982" v="23136" actId="20577"/>
        <pc:sldMkLst>
          <pc:docMk/>
          <pc:sldMk cId="1323296674" sldId="256"/>
        </pc:sldMkLst>
      </pc:sldChg>
      <pc:sldChg chg="modSp mod ord modNotesTx">
        <pc:chgData name="KISHIMOTO Rio" userId="05ce199b-61a3-4401-8554-66bee888e1f8" providerId="ADAL" clId="{9826174E-1285-4FC8-A51C-0FEBF38563B0}" dt="2024-03-07T00:27:38.049" v="24285" actId="20577"/>
        <pc:sldMkLst>
          <pc:docMk/>
          <pc:sldMk cId="121991799" sldId="259"/>
        </pc:sldMkLst>
        <pc:spChg chg="mod">
          <ac:chgData name="KISHIMOTO Rio" userId="05ce199b-61a3-4401-8554-66bee888e1f8" providerId="ADAL" clId="{9826174E-1285-4FC8-A51C-0FEBF38563B0}" dt="2024-03-07T00:27:23.096" v="24225" actId="20577"/>
          <ac:spMkLst>
            <pc:docMk/>
            <pc:sldMk cId="121991799" sldId="259"/>
            <ac:spMk id="2" creationId="{87CD71B3-94D9-6DF1-75F9-8CDCE12EF8F9}"/>
          </ac:spMkLst>
        </pc:spChg>
        <pc:spChg chg="mod">
          <ac:chgData name="KISHIMOTO Rio" userId="05ce199b-61a3-4401-8554-66bee888e1f8" providerId="ADAL" clId="{9826174E-1285-4FC8-A51C-0FEBF38563B0}" dt="2024-03-04T23:32:56.062" v="23995" actId="20577"/>
          <ac:spMkLst>
            <pc:docMk/>
            <pc:sldMk cId="121991799" sldId="259"/>
            <ac:spMk id="3" creationId="{751349FB-32D5-54D7-A909-EA7772101C63}"/>
          </ac:spMkLst>
        </pc:spChg>
      </pc:sldChg>
      <pc:sldChg chg="del mod modShow">
        <pc:chgData name="KISHIMOTO Rio" userId="05ce199b-61a3-4401-8554-66bee888e1f8" providerId="ADAL" clId="{9826174E-1285-4FC8-A51C-0FEBF38563B0}" dt="2024-02-05T07:42:12.303" v="2839" actId="47"/>
        <pc:sldMkLst>
          <pc:docMk/>
          <pc:sldMk cId="4184879758" sldId="262"/>
        </pc:sldMkLst>
      </pc:sldChg>
      <pc:sldChg chg="addSp modSp add del mod ord modShow modNotesTx">
        <pc:chgData name="KISHIMOTO Rio" userId="05ce199b-61a3-4401-8554-66bee888e1f8" providerId="ADAL" clId="{9826174E-1285-4FC8-A51C-0FEBF38563B0}" dt="2024-02-29T13:15:38.378" v="22799"/>
        <pc:sldMkLst>
          <pc:docMk/>
          <pc:sldMk cId="392710446" sldId="264"/>
        </pc:sldMkLst>
        <pc:spChg chg="mod">
          <ac:chgData name="KISHIMOTO Rio" userId="05ce199b-61a3-4401-8554-66bee888e1f8" providerId="ADAL" clId="{9826174E-1285-4FC8-A51C-0FEBF38563B0}" dt="2024-02-05T08:40:29.594" v="3920" actId="6549"/>
          <ac:spMkLst>
            <pc:docMk/>
            <pc:sldMk cId="392710446" sldId="264"/>
            <ac:spMk id="2" creationId="{7E11D05B-1D71-A30A-5AD7-601870B6745D}"/>
          </ac:spMkLst>
        </pc:spChg>
        <pc:spChg chg="mod">
          <ac:chgData name="KISHIMOTO Rio" userId="05ce199b-61a3-4401-8554-66bee888e1f8" providerId="ADAL" clId="{9826174E-1285-4FC8-A51C-0FEBF38563B0}" dt="2024-02-05T08:54:16.483" v="4300" actId="6549"/>
          <ac:spMkLst>
            <pc:docMk/>
            <pc:sldMk cId="392710446" sldId="264"/>
            <ac:spMk id="3" creationId="{44699F40-02B1-1593-44DC-0C830C942887}"/>
          </ac:spMkLst>
        </pc:spChg>
        <pc:spChg chg="add mod">
          <ac:chgData name="KISHIMOTO Rio" userId="05ce199b-61a3-4401-8554-66bee888e1f8" providerId="ADAL" clId="{9826174E-1285-4FC8-A51C-0FEBF38563B0}" dt="2024-02-24T12:56:33.723" v="15622" actId="58"/>
          <ac:spMkLst>
            <pc:docMk/>
            <pc:sldMk cId="392710446" sldId="264"/>
            <ac:spMk id="5" creationId="{FC012706-680E-84FB-EA62-153EA99BB9F5}"/>
          </ac:spMkLst>
        </pc:spChg>
      </pc:sldChg>
      <pc:sldChg chg="del">
        <pc:chgData name="KISHIMOTO Rio" userId="05ce199b-61a3-4401-8554-66bee888e1f8" providerId="ADAL" clId="{9826174E-1285-4FC8-A51C-0FEBF38563B0}" dt="2024-02-05T07:45:22.009" v="2877" actId="47"/>
        <pc:sldMkLst>
          <pc:docMk/>
          <pc:sldMk cId="4191251804" sldId="274"/>
        </pc:sldMkLst>
      </pc:sldChg>
      <pc:sldChg chg="del">
        <pc:chgData name="KISHIMOTO Rio" userId="05ce199b-61a3-4401-8554-66bee888e1f8" providerId="ADAL" clId="{9826174E-1285-4FC8-A51C-0FEBF38563B0}" dt="2024-02-05T07:45:27.934" v="2879" actId="47"/>
        <pc:sldMkLst>
          <pc:docMk/>
          <pc:sldMk cId="1461746578" sldId="275"/>
        </pc:sldMkLst>
      </pc:sldChg>
      <pc:sldChg chg="modSp add del mod ord modNotesTx">
        <pc:chgData name="KISHIMOTO Rio" userId="05ce199b-61a3-4401-8554-66bee888e1f8" providerId="ADAL" clId="{9826174E-1285-4FC8-A51C-0FEBF38563B0}" dt="2024-03-07T02:27:57.501" v="26784" actId="20577"/>
        <pc:sldMkLst>
          <pc:docMk/>
          <pc:sldMk cId="4190572750" sldId="280"/>
        </pc:sldMkLst>
        <pc:spChg chg="mod">
          <ac:chgData name="KISHIMOTO Rio" userId="05ce199b-61a3-4401-8554-66bee888e1f8" providerId="ADAL" clId="{9826174E-1285-4FC8-A51C-0FEBF38563B0}" dt="2024-02-29T13:17:11.986" v="22882" actId="20577"/>
          <ac:spMkLst>
            <pc:docMk/>
            <pc:sldMk cId="4190572750" sldId="280"/>
            <ac:spMk id="2" creationId="{F695D8E5-3106-480F-632F-738E5B953A0A}"/>
          </ac:spMkLst>
        </pc:spChg>
        <pc:spChg chg="mod">
          <ac:chgData name="KISHIMOTO Rio" userId="05ce199b-61a3-4401-8554-66bee888e1f8" providerId="ADAL" clId="{9826174E-1285-4FC8-A51C-0FEBF38563B0}" dt="2024-02-29T13:17:56.490" v="22895" actId="6549"/>
          <ac:spMkLst>
            <pc:docMk/>
            <pc:sldMk cId="4190572750" sldId="280"/>
            <ac:spMk id="3" creationId="{3236F3A4-1D62-1425-B1A5-A7CDEAD9B558}"/>
          </ac:spMkLst>
        </pc:spChg>
      </pc:sldChg>
      <pc:sldChg chg="modSp mod ord modShow modNotesTx">
        <pc:chgData name="KISHIMOTO Rio" userId="05ce199b-61a3-4401-8554-66bee888e1f8" providerId="ADAL" clId="{9826174E-1285-4FC8-A51C-0FEBF38563B0}" dt="2024-03-07T02:40:25.164" v="27528" actId="20577"/>
        <pc:sldMkLst>
          <pc:docMk/>
          <pc:sldMk cId="2584109284" sldId="287"/>
        </pc:sldMkLst>
        <pc:spChg chg="mod">
          <ac:chgData name="KISHIMOTO Rio" userId="05ce199b-61a3-4401-8554-66bee888e1f8" providerId="ADAL" clId="{9826174E-1285-4FC8-A51C-0FEBF38563B0}" dt="2024-03-04T23:26:44.845" v="23699" actId="2711"/>
          <ac:spMkLst>
            <pc:docMk/>
            <pc:sldMk cId="2584109284" sldId="287"/>
            <ac:spMk id="2" creationId="{5AA0B047-2A19-F211-C7B6-2651F4CD761B}"/>
          </ac:spMkLst>
        </pc:spChg>
        <pc:spChg chg="mod">
          <ac:chgData name="KISHIMOTO Rio" userId="05ce199b-61a3-4401-8554-66bee888e1f8" providerId="ADAL" clId="{9826174E-1285-4FC8-A51C-0FEBF38563B0}" dt="2024-03-07T02:27:13.431" v="26782" actId="14100"/>
          <ac:spMkLst>
            <pc:docMk/>
            <pc:sldMk cId="2584109284" sldId="287"/>
            <ac:spMk id="3" creationId="{F48A1713-FCB7-9F63-A37D-5B41FB0D08C9}"/>
          </ac:spMkLst>
        </pc:spChg>
        <pc:spChg chg="mod">
          <ac:chgData name="KISHIMOTO Rio" userId="05ce199b-61a3-4401-8554-66bee888e1f8" providerId="ADAL" clId="{9826174E-1285-4FC8-A51C-0FEBF38563B0}" dt="2024-03-04T23:26:44.845" v="23699" actId="2711"/>
          <ac:spMkLst>
            <pc:docMk/>
            <pc:sldMk cId="2584109284" sldId="287"/>
            <ac:spMk id="6" creationId="{231DDFA8-4C8C-098A-8823-28C949853D35}"/>
          </ac:spMkLst>
        </pc:spChg>
        <pc:spChg chg="mod">
          <ac:chgData name="KISHIMOTO Rio" userId="05ce199b-61a3-4401-8554-66bee888e1f8" providerId="ADAL" clId="{9826174E-1285-4FC8-A51C-0FEBF38563B0}" dt="2024-03-04T23:26:44.845" v="23699" actId="2711"/>
          <ac:spMkLst>
            <pc:docMk/>
            <pc:sldMk cId="2584109284" sldId="287"/>
            <ac:spMk id="9" creationId="{9203D116-7A99-6945-DC80-585B42303FD5}"/>
          </ac:spMkLst>
        </pc:spChg>
        <pc:spChg chg="mod">
          <ac:chgData name="KISHIMOTO Rio" userId="05ce199b-61a3-4401-8554-66bee888e1f8" providerId="ADAL" clId="{9826174E-1285-4FC8-A51C-0FEBF38563B0}" dt="2024-03-04T23:26:44.845" v="23699" actId="2711"/>
          <ac:spMkLst>
            <pc:docMk/>
            <pc:sldMk cId="2584109284" sldId="287"/>
            <ac:spMk id="14" creationId="{E76D3E29-5172-CBA9-1E80-2BEFA41BADF8}"/>
          </ac:spMkLst>
        </pc:spChg>
        <pc:spChg chg="mod">
          <ac:chgData name="KISHIMOTO Rio" userId="05ce199b-61a3-4401-8554-66bee888e1f8" providerId="ADAL" clId="{9826174E-1285-4FC8-A51C-0FEBF38563B0}" dt="2024-03-04T23:26:44.845" v="23699" actId="2711"/>
          <ac:spMkLst>
            <pc:docMk/>
            <pc:sldMk cId="2584109284" sldId="287"/>
            <ac:spMk id="18" creationId="{D8AE0067-6E22-270B-80A5-DE5E2C8046CA}"/>
          </ac:spMkLst>
        </pc:spChg>
        <pc:spChg chg="mod">
          <ac:chgData name="KISHIMOTO Rio" userId="05ce199b-61a3-4401-8554-66bee888e1f8" providerId="ADAL" clId="{9826174E-1285-4FC8-A51C-0FEBF38563B0}" dt="2024-03-04T23:26:44.845" v="23699" actId="2711"/>
          <ac:spMkLst>
            <pc:docMk/>
            <pc:sldMk cId="2584109284" sldId="287"/>
            <ac:spMk id="27" creationId="{9075579B-673B-31A9-B34C-4B9DEF6E3B6B}"/>
          </ac:spMkLst>
        </pc:spChg>
        <pc:spChg chg="mod">
          <ac:chgData name="KISHIMOTO Rio" userId="05ce199b-61a3-4401-8554-66bee888e1f8" providerId="ADAL" clId="{9826174E-1285-4FC8-A51C-0FEBF38563B0}" dt="2024-03-04T23:26:44.845" v="23699" actId="2711"/>
          <ac:spMkLst>
            <pc:docMk/>
            <pc:sldMk cId="2584109284" sldId="287"/>
            <ac:spMk id="32" creationId="{BD50A8C1-72D4-1901-4E04-10F8D8B8F580}"/>
          </ac:spMkLst>
        </pc:spChg>
        <pc:spChg chg="mod">
          <ac:chgData name="KISHIMOTO Rio" userId="05ce199b-61a3-4401-8554-66bee888e1f8" providerId="ADAL" clId="{9826174E-1285-4FC8-A51C-0FEBF38563B0}" dt="2024-03-04T23:26:44.845" v="23699" actId="2711"/>
          <ac:spMkLst>
            <pc:docMk/>
            <pc:sldMk cId="2584109284" sldId="287"/>
            <ac:spMk id="49" creationId="{E955DDD3-6DC9-DD1C-1FE0-4F4746E4D18C}"/>
          </ac:spMkLst>
        </pc:spChg>
        <pc:spChg chg="mod">
          <ac:chgData name="KISHIMOTO Rio" userId="05ce199b-61a3-4401-8554-66bee888e1f8" providerId="ADAL" clId="{9826174E-1285-4FC8-A51C-0FEBF38563B0}" dt="2024-03-04T23:26:44.845" v="23699" actId="2711"/>
          <ac:spMkLst>
            <pc:docMk/>
            <pc:sldMk cId="2584109284" sldId="287"/>
            <ac:spMk id="51" creationId="{2D857E77-B78A-E8A9-0EE6-11CC31A6F545}"/>
          </ac:spMkLst>
        </pc:spChg>
        <pc:spChg chg="mod">
          <ac:chgData name="KISHIMOTO Rio" userId="05ce199b-61a3-4401-8554-66bee888e1f8" providerId="ADAL" clId="{9826174E-1285-4FC8-A51C-0FEBF38563B0}" dt="2024-03-04T23:26:44.845" v="23699" actId="2711"/>
          <ac:spMkLst>
            <pc:docMk/>
            <pc:sldMk cId="2584109284" sldId="287"/>
            <ac:spMk id="52" creationId="{634C6AA2-5036-614C-4E51-2CA7E226133E}"/>
          </ac:spMkLst>
        </pc:spChg>
        <pc:spChg chg="mod">
          <ac:chgData name="KISHIMOTO Rio" userId="05ce199b-61a3-4401-8554-66bee888e1f8" providerId="ADAL" clId="{9826174E-1285-4FC8-A51C-0FEBF38563B0}" dt="2024-03-04T23:26:44.845" v="23699" actId="2711"/>
          <ac:spMkLst>
            <pc:docMk/>
            <pc:sldMk cId="2584109284" sldId="287"/>
            <ac:spMk id="53" creationId="{655E4569-92ED-8D46-43F9-24A9BD375C92}"/>
          </ac:spMkLst>
        </pc:spChg>
        <pc:spChg chg="mod">
          <ac:chgData name="KISHIMOTO Rio" userId="05ce199b-61a3-4401-8554-66bee888e1f8" providerId="ADAL" clId="{9826174E-1285-4FC8-A51C-0FEBF38563B0}" dt="2024-03-04T23:26:44.845" v="23699" actId="2711"/>
          <ac:spMkLst>
            <pc:docMk/>
            <pc:sldMk cId="2584109284" sldId="287"/>
            <ac:spMk id="54" creationId="{023F9159-E621-196F-3D8C-B9BEE9EBD666}"/>
          </ac:spMkLst>
        </pc:spChg>
        <pc:spChg chg="mod">
          <ac:chgData name="KISHIMOTO Rio" userId="05ce199b-61a3-4401-8554-66bee888e1f8" providerId="ADAL" clId="{9826174E-1285-4FC8-A51C-0FEBF38563B0}" dt="2024-03-07T02:27:08.673" v="26781" actId="14100"/>
          <ac:spMkLst>
            <pc:docMk/>
            <pc:sldMk cId="2584109284" sldId="287"/>
            <ac:spMk id="56" creationId="{ECCA4F83-2305-B866-F723-0823114E193D}"/>
          </ac:spMkLst>
        </pc:spChg>
        <pc:spChg chg="mod">
          <ac:chgData name="KISHIMOTO Rio" userId="05ce199b-61a3-4401-8554-66bee888e1f8" providerId="ADAL" clId="{9826174E-1285-4FC8-A51C-0FEBF38563B0}" dt="2024-03-04T23:26:44.845" v="23699" actId="2711"/>
          <ac:spMkLst>
            <pc:docMk/>
            <pc:sldMk cId="2584109284" sldId="287"/>
            <ac:spMk id="60" creationId="{192FAF78-791B-586D-92C5-51FD53A93682}"/>
          </ac:spMkLst>
        </pc:spChg>
        <pc:spChg chg="mod">
          <ac:chgData name="KISHIMOTO Rio" userId="05ce199b-61a3-4401-8554-66bee888e1f8" providerId="ADAL" clId="{9826174E-1285-4FC8-A51C-0FEBF38563B0}" dt="2024-03-04T23:26:50.397" v="23700" actId="113"/>
          <ac:spMkLst>
            <pc:docMk/>
            <pc:sldMk cId="2584109284" sldId="287"/>
            <ac:spMk id="61" creationId="{AD0FF714-76E5-3086-F4A0-6224BC6E273C}"/>
          </ac:spMkLst>
        </pc:spChg>
        <pc:spChg chg="mod">
          <ac:chgData name="KISHIMOTO Rio" userId="05ce199b-61a3-4401-8554-66bee888e1f8" providerId="ADAL" clId="{9826174E-1285-4FC8-A51C-0FEBF38563B0}" dt="2024-03-04T23:26:44.845" v="23699" actId="2711"/>
          <ac:spMkLst>
            <pc:docMk/>
            <pc:sldMk cId="2584109284" sldId="287"/>
            <ac:spMk id="63" creationId="{2E202893-3529-EC90-AA2B-E691422E34F4}"/>
          </ac:spMkLst>
        </pc:spChg>
        <pc:spChg chg="mod">
          <ac:chgData name="KISHIMOTO Rio" userId="05ce199b-61a3-4401-8554-66bee888e1f8" providerId="ADAL" clId="{9826174E-1285-4FC8-A51C-0FEBF38563B0}" dt="2024-03-04T23:26:44.845" v="23699" actId="2711"/>
          <ac:spMkLst>
            <pc:docMk/>
            <pc:sldMk cId="2584109284" sldId="287"/>
            <ac:spMk id="66" creationId="{3F508868-085B-8D40-9D24-92CFB8C71FB9}"/>
          </ac:spMkLst>
        </pc:spChg>
        <pc:spChg chg="mod">
          <ac:chgData name="KISHIMOTO Rio" userId="05ce199b-61a3-4401-8554-66bee888e1f8" providerId="ADAL" clId="{9826174E-1285-4FC8-A51C-0FEBF38563B0}" dt="2024-03-04T23:26:44.845" v="23699" actId="2711"/>
          <ac:spMkLst>
            <pc:docMk/>
            <pc:sldMk cId="2584109284" sldId="287"/>
            <ac:spMk id="69" creationId="{97D864DC-D8E4-ACAB-5DAA-3D640A1F94E0}"/>
          </ac:spMkLst>
        </pc:spChg>
        <pc:spChg chg="mod">
          <ac:chgData name="KISHIMOTO Rio" userId="05ce199b-61a3-4401-8554-66bee888e1f8" providerId="ADAL" clId="{9826174E-1285-4FC8-A51C-0FEBF38563B0}" dt="2024-03-04T23:26:44.845" v="23699" actId="2711"/>
          <ac:spMkLst>
            <pc:docMk/>
            <pc:sldMk cId="2584109284" sldId="287"/>
            <ac:spMk id="72" creationId="{79DA4F9B-41AC-85D4-7FE8-44BB0A91BEF8}"/>
          </ac:spMkLst>
        </pc:spChg>
      </pc:sldChg>
      <pc:sldChg chg="modSp del mod">
        <pc:chgData name="KISHIMOTO Rio" userId="05ce199b-61a3-4401-8554-66bee888e1f8" providerId="ADAL" clId="{9826174E-1285-4FC8-A51C-0FEBF38563B0}" dt="2024-02-05T07:45:18.691" v="2875" actId="47"/>
        <pc:sldMkLst>
          <pc:docMk/>
          <pc:sldMk cId="3769773017" sldId="288"/>
        </pc:sldMkLst>
        <pc:spChg chg="mod">
          <ac:chgData name="KISHIMOTO Rio" userId="05ce199b-61a3-4401-8554-66bee888e1f8" providerId="ADAL" clId="{9826174E-1285-4FC8-A51C-0FEBF38563B0}" dt="2024-02-05T07:35:24.903" v="2698" actId="404"/>
          <ac:spMkLst>
            <pc:docMk/>
            <pc:sldMk cId="3769773017" sldId="288"/>
            <ac:spMk id="2" creationId="{A36FAE76-20C8-A091-92C1-839C51104B86}"/>
          </ac:spMkLst>
        </pc:spChg>
      </pc:sldChg>
      <pc:sldChg chg="del">
        <pc:chgData name="KISHIMOTO Rio" userId="05ce199b-61a3-4401-8554-66bee888e1f8" providerId="ADAL" clId="{9826174E-1285-4FC8-A51C-0FEBF38563B0}" dt="2024-02-05T07:45:53.816" v="2883" actId="47"/>
        <pc:sldMkLst>
          <pc:docMk/>
          <pc:sldMk cId="1138975426" sldId="289"/>
        </pc:sldMkLst>
      </pc:sldChg>
      <pc:sldChg chg="del">
        <pc:chgData name="KISHIMOTO Rio" userId="05ce199b-61a3-4401-8554-66bee888e1f8" providerId="ADAL" clId="{9826174E-1285-4FC8-A51C-0FEBF38563B0}" dt="2024-02-05T07:47:51.798" v="2884" actId="47"/>
        <pc:sldMkLst>
          <pc:docMk/>
          <pc:sldMk cId="625482401" sldId="296"/>
        </pc:sldMkLst>
      </pc:sldChg>
      <pc:sldChg chg="modSp mod ord modNotesTx">
        <pc:chgData name="KISHIMOTO Rio" userId="05ce199b-61a3-4401-8554-66bee888e1f8" providerId="ADAL" clId="{9826174E-1285-4FC8-A51C-0FEBF38563B0}" dt="2024-03-07T02:25:27.838" v="26644" actId="6549"/>
        <pc:sldMkLst>
          <pc:docMk/>
          <pc:sldMk cId="3735839875" sldId="298"/>
        </pc:sldMkLst>
        <pc:spChg chg="mod">
          <ac:chgData name="KISHIMOTO Rio" userId="05ce199b-61a3-4401-8554-66bee888e1f8" providerId="ADAL" clId="{9826174E-1285-4FC8-A51C-0FEBF38563B0}" dt="2024-03-07T02:00:51.086" v="25355" actId="20577"/>
          <ac:spMkLst>
            <pc:docMk/>
            <pc:sldMk cId="3735839875" sldId="298"/>
            <ac:spMk id="2" creationId="{FF55F786-BA93-75F3-CB09-C4CD61321D5F}"/>
          </ac:spMkLst>
        </pc:spChg>
        <pc:graphicFrameChg chg="mod modGraphic">
          <ac:chgData name="KISHIMOTO Rio" userId="05ce199b-61a3-4401-8554-66bee888e1f8" providerId="ADAL" clId="{9826174E-1285-4FC8-A51C-0FEBF38563B0}" dt="2024-03-07T02:00:18.202" v="25327" actId="1076"/>
          <ac:graphicFrameMkLst>
            <pc:docMk/>
            <pc:sldMk cId="3735839875" sldId="298"/>
            <ac:graphicFrameMk id="6" creationId="{FE7077D9-3D47-40C2-6EDD-25DEE6B4E26C}"/>
          </ac:graphicFrameMkLst>
        </pc:graphicFrameChg>
      </pc:sldChg>
      <pc:sldChg chg="modSp mod ord modShow modNotesTx">
        <pc:chgData name="KISHIMOTO Rio" userId="05ce199b-61a3-4401-8554-66bee888e1f8" providerId="ADAL" clId="{9826174E-1285-4FC8-A51C-0FEBF38563B0}" dt="2024-03-07T02:11:52.168" v="25936" actId="313"/>
        <pc:sldMkLst>
          <pc:docMk/>
          <pc:sldMk cId="1174780158" sldId="299"/>
        </pc:sldMkLst>
        <pc:spChg chg="mod">
          <ac:chgData name="KISHIMOTO Rio" userId="05ce199b-61a3-4401-8554-66bee888e1f8" providerId="ADAL" clId="{9826174E-1285-4FC8-A51C-0FEBF38563B0}" dt="2024-02-05T07:31:14.519" v="2461" actId="20577"/>
          <ac:spMkLst>
            <pc:docMk/>
            <pc:sldMk cId="1174780158" sldId="299"/>
            <ac:spMk id="2" creationId="{C9692E43-D942-D25A-8613-E5EA84C6D8C4}"/>
          </ac:spMkLst>
        </pc:spChg>
        <pc:spChg chg="mod">
          <ac:chgData name="KISHIMOTO Rio" userId="05ce199b-61a3-4401-8554-66bee888e1f8" providerId="ADAL" clId="{9826174E-1285-4FC8-A51C-0FEBF38563B0}" dt="2024-02-05T07:32:56.456" v="2659" actId="1076"/>
          <ac:spMkLst>
            <pc:docMk/>
            <pc:sldMk cId="1174780158" sldId="299"/>
            <ac:spMk id="12" creationId="{9C05A903-E053-735F-466F-AD10F7124662}"/>
          </ac:spMkLst>
        </pc:spChg>
        <pc:spChg chg="mod">
          <ac:chgData name="KISHIMOTO Rio" userId="05ce199b-61a3-4401-8554-66bee888e1f8" providerId="ADAL" clId="{9826174E-1285-4FC8-A51C-0FEBF38563B0}" dt="2024-02-05T07:32:33.078" v="2627" actId="6549"/>
          <ac:spMkLst>
            <pc:docMk/>
            <pc:sldMk cId="1174780158" sldId="299"/>
            <ac:spMk id="14" creationId="{E6BB625E-0F3A-CE15-936C-785DC3197884}"/>
          </ac:spMkLst>
        </pc:spChg>
      </pc:sldChg>
      <pc:sldChg chg="modSp mod ord modShow delCm modNotesTx">
        <pc:chgData name="KISHIMOTO Rio" userId="05ce199b-61a3-4401-8554-66bee888e1f8" providerId="ADAL" clId="{9826174E-1285-4FC8-A51C-0FEBF38563B0}" dt="2024-03-07T02:25:03.648" v="26643" actId="6549"/>
        <pc:sldMkLst>
          <pc:docMk/>
          <pc:sldMk cId="2009662173" sldId="300"/>
        </pc:sldMkLst>
        <pc:spChg chg="mod">
          <ac:chgData name="KISHIMOTO Rio" userId="05ce199b-61a3-4401-8554-66bee888e1f8" providerId="ADAL" clId="{9826174E-1285-4FC8-A51C-0FEBF38563B0}" dt="2024-02-05T07:31:52.988" v="2545" actId="404"/>
          <ac:spMkLst>
            <pc:docMk/>
            <pc:sldMk cId="2009662173" sldId="300"/>
            <ac:spMk id="2" creationId="{4FF97F81-2EFB-EF69-FFFA-B231743A6296}"/>
          </ac:spMkLst>
        </pc:spChg>
        <pc:spChg chg="mod">
          <ac:chgData name="KISHIMOTO Rio" userId="05ce199b-61a3-4401-8554-66bee888e1f8" providerId="ADAL" clId="{9826174E-1285-4FC8-A51C-0FEBF38563B0}" dt="2024-02-05T07:32:23.125" v="2613" actId="20577"/>
          <ac:spMkLst>
            <pc:docMk/>
            <pc:sldMk cId="2009662173" sldId="300"/>
            <ac:spMk id="12" creationId="{C7490B9A-03A9-3071-C76C-A88A57E68CC8}"/>
          </ac:spMkLst>
        </pc:spChg>
        <pc:spChg chg="mod">
          <ac:chgData name="KISHIMOTO Rio" userId="05ce199b-61a3-4401-8554-66bee888e1f8" providerId="ADAL" clId="{9826174E-1285-4FC8-A51C-0FEBF38563B0}" dt="2024-02-05T07:32:04.577" v="2571" actId="6549"/>
          <ac:spMkLst>
            <pc:docMk/>
            <pc:sldMk cId="2009662173" sldId="300"/>
            <ac:spMk id="37" creationId="{D588F4BA-0A97-EF9E-0916-13FA8F12149B}"/>
          </ac:spMkLst>
        </pc:spChg>
        <pc:spChg chg="mod">
          <ac:chgData name="KISHIMOTO Rio" userId="05ce199b-61a3-4401-8554-66bee888e1f8" providerId="ADAL" clId="{9826174E-1285-4FC8-A51C-0FEBF38563B0}" dt="2024-02-05T07:32:17.310" v="2607" actId="6549"/>
          <ac:spMkLst>
            <pc:docMk/>
            <pc:sldMk cId="2009662173" sldId="300"/>
            <ac:spMk id="41" creationId="{02BB117A-9CC8-1CAA-C5E0-759A0603AF6A}"/>
          </ac:spMkLst>
        </pc:spChg>
        <pc:cxnChg chg="mod">
          <ac:chgData name="KISHIMOTO Rio" userId="05ce199b-61a3-4401-8554-66bee888e1f8" providerId="ADAL" clId="{9826174E-1285-4FC8-A51C-0FEBF38563B0}" dt="2024-03-07T02:15:54.719" v="26058" actId="208"/>
          <ac:cxnSpMkLst>
            <pc:docMk/>
            <pc:sldMk cId="2009662173" sldId="300"/>
            <ac:cxnSpMk id="34" creationId="{5294E4D6-0D92-C606-E3F3-D6C9DC63A2B7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ISHIMOTO Rio" userId="05ce199b-61a3-4401-8554-66bee888e1f8" providerId="ADAL" clId="{9826174E-1285-4FC8-A51C-0FEBF38563B0}" dt="2024-02-05T07:33:05.488" v="2660"/>
              <pc2:cmMkLst xmlns:pc2="http://schemas.microsoft.com/office/powerpoint/2019/9/main/command">
                <pc:docMk/>
                <pc:sldMk cId="2009662173" sldId="300"/>
                <pc2:cmMk id="{596CF850-41B6-477F-AFB3-965E64CC3963}"/>
              </pc2:cmMkLst>
            </pc226:cmChg>
          </p:ext>
        </pc:extLst>
      </pc:sldChg>
      <pc:sldChg chg="del">
        <pc:chgData name="KISHIMOTO Rio" userId="05ce199b-61a3-4401-8554-66bee888e1f8" providerId="ADAL" clId="{9826174E-1285-4FC8-A51C-0FEBF38563B0}" dt="2024-02-05T07:47:51.798" v="2884" actId="47"/>
        <pc:sldMkLst>
          <pc:docMk/>
          <pc:sldMk cId="754813042" sldId="301"/>
        </pc:sldMkLst>
      </pc:sldChg>
      <pc:sldChg chg="modSp del mod ord modNotesTx">
        <pc:chgData name="KISHIMOTO Rio" userId="05ce199b-61a3-4401-8554-66bee888e1f8" providerId="ADAL" clId="{9826174E-1285-4FC8-A51C-0FEBF38563B0}" dt="2024-03-07T02:02:11.943" v="25368" actId="47"/>
        <pc:sldMkLst>
          <pc:docMk/>
          <pc:sldMk cId="4187145401" sldId="302"/>
        </pc:sldMkLst>
        <pc:spChg chg="mod">
          <ac:chgData name="KISHIMOTO Rio" userId="05ce199b-61a3-4401-8554-66bee888e1f8" providerId="ADAL" clId="{9826174E-1285-4FC8-A51C-0FEBF38563B0}" dt="2024-03-07T00:54:51.170" v="24362" actId="20577"/>
          <ac:spMkLst>
            <pc:docMk/>
            <pc:sldMk cId="4187145401" sldId="302"/>
            <ac:spMk id="3" creationId="{2B9F8DD7-6F0E-CA3C-F7EF-EE56574805A3}"/>
          </ac:spMkLst>
        </pc:spChg>
        <pc:spChg chg="mod">
          <ac:chgData name="KISHIMOTO Rio" userId="05ce199b-61a3-4401-8554-66bee888e1f8" providerId="ADAL" clId="{9826174E-1285-4FC8-A51C-0FEBF38563B0}" dt="2024-03-07T01:50:56.717" v="25137" actId="20577"/>
          <ac:spMkLst>
            <pc:docMk/>
            <pc:sldMk cId="4187145401" sldId="302"/>
            <ac:spMk id="6" creationId="{30F1A1D9-652F-B81A-2771-B9063C1DD91D}"/>
          </ac:spMkLst>
        </pc:spChg>
      </pc:sldChg>
      <pc:sldChg chg="modSp del mod ord modNotesTx">
        <pc:chgData name="KISHIMOTO Rio" userId="05ce199b-61a3-4401-8554-66bee888e1f8" providerId="ADAL" clId="{9826174E-1285-4FC8-A51C-0FEBF38563B0}" dt="2024-03-07T02:02:13.297" v="25369" actId="47"/>
        <pc:sldMkLst>
          <pc:docMk/>
          <pc:sldMk cId="3978288358" sldId="303"/>
        </pc:sldMkLst>
        <pc:spChg chg="mod">
          <ac:chgData name="KISHIMOTO Rio" userId="05ce199b-61a3-4401-8554-66bee888e1f8" providerId="ADAL" clId="{9826174E-1285-4FC8-A51C-0FEBF38563B0}" dt="2024-03-07T01:05:30.819" v="24551" actId="20577"/>
          <ac:spMkLst>
            <pc:docMk/>
            <pc:sldMk cId="3978288358" sldId="303"/>
            <ac:spMk id="3" creationId="{2B9F8DD7-6F0E-CA3C-F7EF-EE56574805A3}"/>
          </ac:spMkLst>
        </pc:spChg>
      </pc:sldChg>
      <pc:sldChg chg="modSp mod ord modNotesTx">
        <pc:chgData name="KISHIMOTO Rio" userId="05ce199b-61a3-4401-8554-66bee888e1f8" providerId="ADAL" clId="{9826174E-1285-4FC8-A51C-0FEBF38563B0}" dt="2024-02-29T13:16:15.122" v="22811"/>
        <pc:sldMkLst>
          <pc:docMk/>
          <pc:sldMk cId="3759657087" sldId="304"/>
        </pc:sldMkLst>
        <pc:spChg chg="mod">
          <ac:chgData name="KISHIMOTO Rio" userId="05ce199b-61a3-4401-8554-66bee888e1f8" providerId="ADAL" clId="{9826174E-1285-4FC8-A51C-0FEBF38563B0}" dt="2024-02-25T06:00:38.154" v="18722" actId="6549"/>
          <ac:spMkLst>
            <pc:docMk/>
            <pc:sldMk cId="3759657087" sldId="304"/>
            <ac:spMk id="2" creationId="{D36ADBDD-4B94-5E5C-3356-81D5BFF50EA9}"/>
          </ac:spMkLst>
        </pc:spChg>
        <pc:spChg chg="mod">
          <ac:chgData name="KISHIMOTO Rio" userId="05ce199b-61a3-4401-8554-66bee888e1f8" providerId="ADAL" clId="{9826174E-1285-4FC8-A51C-0FEBF38563B0}" dt="2024-02-25T06:02:34.521" v="18961" actId="20577"/>
          <ac:spMkLst>
            <pc:docMk/>
            <pc:sldMk cId="3759657087" sldId="304"/>
            <ac:spMk id="3" creationId="{DC60D5C4-C403-7846-B7B9-85C29FCCBF2A}"/>
          </ac:spMkLst>
        </pc:spChg>
      </pc:sldChg>
      <pc:sldChg chg="del">
        <pc:chgData name="KISHIMOTO Rio" userId="05ce199b-61a3-4401-8554-66bee888e1f8" providerId="ADAL" clId="{9826174E-1285-4FC8-A51C-0FEBF38563B0}" dt="2024-02-05T08:10:36.539" v="3167" actId="47"/>
        <pc:sldMkLst>
          <pc:docMk/>
          <pc:sldMk cId="975592610" sldId="305"/>
        </pc:sldMkLst>
      </pc:sldChg>
      <pc:sldChg chg="del mod modShow">
        <pc:chgData name="KISHIMOTO Rio" userId="05ce199b-61a3-4401-8554-66bee888e1f8" providerId="ADAL" clId="{9826174E-1285-4FC8-A51C-0FEBF38563B0}" dt="2024-02-05T06:55:12.112" v="1004" actId="47"/>
        <pc:sldMkLst>
          <pc:docMk/>
          <pc:sldMk cId="3149579840" sldId="307"/>
        </pc:sldMkLst>
      </pc:sldChg>
      <pc:sldChg chg="del">
        <pc:chgData name="KISHIMOTO Rio" userId="05ce199b-61a3-4401-8554-66bee888e1f8" providerId="ADAL" clId="{9826174E-1285-4FC8-A51C-0FEBF38563B0}" dt="2024-02-05T07:45:35.393" v="2880" actId="47"/>
        <pc:sldMkLst>
          <pc:docMk/>
          <pc:sldMk cId="3562070083" sldId="308"/>
        </pc:sldMkLst>
      </pc:sldChg>
      <pc:sldChg chg="del">
        <pc:chgData name="KISHIMOTO Rio" userId="05ce199b-61a3-4401-8554-66bee888e1f8" providerId="ADAL" clId="{9826174E-1285-4FC8-A51C-0FEBF38563B0}" dt="2024-02-05T07:45:19.940" v="2876" actId="47"/>
        <pc:sldMkLst>
          <pc:docMk/>
          <pc:sldMk cId="3138178850" sldId="309"/>
        </pc:sldMkLst>
      </pc:sldChg>
      <pc:sldChg chg="del">
        <pc:chgData name="KISHIMOTO Rio" userId="05ce199b-61a3-4401-8554-66bee888e1f8" providerId="ADAL" clId="{9826174E-1285-4FC8-A51C-0FEBF38563B0}" dt="2024-02-05T07:45:23.859" v="2878" actId="47"/>
        <pc:sldMkLst>
          <pc:docMk/>
          <pc:sldMk cId="1450500779" sldId="310"/>
        </pc:sldMkLst>
      </pc:sldChg>
      <pc:sldChg chg="del">
        <pc:chgData name="KISHIMOTO Rio" userId="05ce199b-61a3-4401-8554-66bee888e1f8" providerId="ADAL" clId="{9826174E-1285-4FC8-A51C-0FEBF38563B0}" dt="2024-02-05T07:47:51.798" v="2884" actId="47"/>
        <pc:sldMkLst>
          <pc:docMk/>
          <pc:sldMk cId="4028548137" sldId="311"/>
        </pc:sldMkLst>
      </pc:sldChg>
      <pc:sldChg chg="modSp add del mod ord modShow modNotesTx">
        <pc:chgData name="KISHIMOTO Rio" userId="05ce199b-61a3-4401-8554-66bee888e1f8" providerId="ADAL" clId="{9826174E-1285-4FC8-A51C-0FEBF38563B0}" dt="2024-02-29T13:16:23.925" v="22815"/>
        <pc:sldMkLst>
          <pc:docMk/>
          <pc:sldMk cId="781096781" sldId="312"/>
        </pc:sldMkLst>
        <pc:spChg chg="mod">
          <ac:chgData name="KISHIMOTO Rio" userId="05ce199b-61a3-4401-8554-66bee888e1f8" providerId="ADAL" clId="{9826174E-1285-4FC8-A51C-0FEBF38563B0}" dt="2024-02-05T08:50:48.922" v="4196" actId="6549"/>
          <ac:spMkLst>
            <pc:docMk/>
            <pc:sldMk cId="781096781" sldId="312"/>
            <ac:spMk id="2" creationId="{1DE6619C-C9E6-0F24-60F0-00BC4FFC8124}"/>
          </ac:spMkLst>
        </pc:spChg>
        <pc:spChg chg="mod">
          <ac:chgData name="KISHIMOTO Rio" userId="05ce199b-61a3-4401-8554-66bee888e1f8" providerId="ADAL" clId="{9826174E-1285-4FC8-A51C-0FEBF38563B0}" dt="2024-02-05T22:24:15.731" v="4694" actId="6549"/>
          <ac:spMkLst>
            <pc:docMk/>
            <pc:sldMk cId="781096781" sldId="312"/>
            <ac:spMk id="8" creationId="{BFA442D4-0EDA-AD88-5D40-E4ABB41590AC}"/>
          </ac:spMkLst>
        </pc:spChg>
        <pc:spChg chg="mod">
          <ac:chgData name="KISHIMOTO Rio" userId="05ce199b-61a3-4401-8554-66bee888e1f8" providerId="ADAL" clId="{9826174E-1285-4FC8-A51C-0FEBF38563B0}" dt="2024-02-20T23:15:48.893" v="9921" actId="1076"/>
          <ac:spMkLst>
            <pc:docMk/>
            <pc:sldMk cId="781096781" sldId="312"/>
            <ac:spMk id="10" creationId="{7172D7E5-9CF7-ACE6-B1B5-80AA1C5CF126}"/>
          </ac:spMkLst>
        </pc:spChg>
      </pc:sldChg>
      <pc:sldChg chg="modSp del mod modNotesTx">
        <pc:chgData name="KISHIMOTO Rio" userId="05ce199b-61a3-4401-8554-66bee888e1f8" providerId="ADAL" clId="{9826174E-1285-4FC8-A51C-0FEBF38563B0}" dt="2024-02-19T07:14:53.540" v="6904" actId="47"/>
        <pc:sldMkLst>
          <pc:docMk/>
          <pc:sldMk cId="2283835354" sldId="313"/>
        </pc:sldMkLst>
        <pc:spChg chg="mod">
          <ac:chgData name="KISHIMOTO Rio" userId="05ce199b-61a3-4401-8554-66bee888e1f8" providerId="ADAL" clId="{9826174E-1285-4FC8-A51C-0FEBF38563B0}" dt="2024-02-05T06:55:26.150" v="1019" actId="20577"/>
          <ac:spMkLst>
            <pc:docMk/>
            <pc:sldMk cId="2283835354" sldId="313"/>
            <ac:spMk id="2" creationId="{C97B0504-EBA4-16DB-C8DD-CDB3EC07206D}"/>
          </ac:spMkLst>
        </pc:spChg>
        <pc:spChg chg="mod">
          <ac:chgData name="KISHIMOTO Rio" userId="05ce199b-61a3-4401-8554-66bee888e1f8" providerId="ADAL" clId="{9826174E-1285-4FC8-A51C-0FEBF38563B0}" dt="2024-02-05T07:10:25.737" v="1598" actId="1076"/>
          <ac:spMkLst>
            <pc:docMk/>
            <pc:sldMk cId="2283835354" sldId="313"/>
            <ac:spMk id="3" creationId="{F197AA90-0D12-62B0-B7EA-17890D5A2BC0}"/>
          </ac:spMkLst>
        </pc:spChg>
        <pc:spChg chg="mod">
          <ac:chgData name="KISHIMOTO Rio" userId="05ce199b-61a3-4401-8554-66bee888e1f8" providerId="ADAL" clId="{9826174E-1285-4FC8-A51C-0FEBF38563B0}" dt="2024-02-05T06:55:45.621" v="1059" actId="20577"/>
          <ac:spMkLst>
            <pc:docMk/>
            <pc:sldMk cId="2283835354" sldId="313"/>
            <ac:spMk id="5" creationId="{3806F7FB-E2A5-1327-E870-A247E7348ABD}"/>
          </ac:spMkLst>
        </pc:spChg>
        <pc:spChg chg="mod">
          <ac:chgData name="KISHIMOTO Rio" userId="05ce199b-61a3-4401-8554-66bee888e1f8" providerId="ADAL" clId="{9826174E-1285-4FC8-A51C-0FEBF38563B0}" dt="2024-02-05T06:58:14.910" v="1185" actId="20577"/>
          <ac:spMkLst>
            <pc:docMk/>
            <pc:sldMk cId="2283835354" sldId="313"/>
            <ac:spMk id="7" creationId="{B5E60B3E-00DE-E6F1-F780-B3DA46B65A10}"/>
          </ac:spMkLst>
        </pc:spChg>
        <pc:spChg chg="mod">
          <ac:chgData name="KISHIMOTO Rio" userId="05ce199b-61a3-4401-8554-66bee888e1f8" providerId="ADAL" clId="{9826174E-1285-4FC8-A51C-0FEBF38563B0}" dt="2024-02-05T06:59:28.609" v="1252" actId="20577"/>
          <ac:spMkLst>
            <pc:docMk/>
            <pc:sldMk cId="2283835354" sldId="313"/>
            <ac:spMk id="11" creationId="{9AA505F5-97FC-8826-9101-4D3480646F16}"/>
          </ac:spMkLst>
        </pc:spChg>
        <pc:spChg chg="mod">
          <ac:chgData name="KISHIMOTO Rio" userId="05ce199b-61a3-4401-8554-66bee888e1f8" providerId="ADAL" clId="{9826174E-1285-4FC8-A51C-0FEBF38563B0}" dt="2024-02-05T06:59:44.565" v="1265" actId="6549"/>
          <ac:spMkLst>
            <pc:docMk/>
            <pc:sldMk cId="2283835354" sldId="313"/>
            <ac:spMk id="12" creationId="{AE8EE6BA-6328-9BB4-CAE0-5987B63C6C1A}"/>
          </ac:spMkLst>
        </pc:spChg>
        <pc:spChg chg="mod">
          <ac:chgData name="KISHIMOTO Rio" userId="05ce199b-61a3-4401-8554-66bee888e1f8" providerId="ADAL" clId="{9826174E-1285-4FC8-A51C-0FEBF38563B0}" dt="2024-02-05T07:00:48.785" v="1287" actId="20577"/>
          <ac:spMkLst>
            <pc:docMk/>
            <pc:sldMk cId="2283835354" sldId="313"/>
            <ac:spMk id="13" creationId="{11889641-CB88-3CAF-D0A4-2441AFAEE27B}"/>
          </ac:spMkLst>
        </pc:spChg>
        <pc:grpChg chg="mod">
          <ac:chgData name="KISHIMOTO Rio" userId="05ce199b-61a3-4401-8554-66bee888e1f8" providerId="ADAL" clId="{9826174E-1285-4FC8-A51C-0FEBF38563B0}" dt="2024-02-05T07:10:57.281" v="1600" actId="14100"/>
          <ac:grpSpMkLst>
            <pc:docMk/>
            <pc:sldMk cId="2283835354" sldId="313"/>
            <ac:grpSpMk id="14" creationId="{A7CE627A-52A1-2EDA-0CD6-7B7D24E80EEC}"/>
          </ac:grpSpMkLst>
        </pc:grpChg>
      </pc:sldChg>
      <pc:sldChg chg="modSp del mod">
        <pc:chgData name="KISHIMOTO Rio" userId="05ce199b-61a3-4401-8554-66bee888e1f8" providerId="ADAL" clId="{9826174E-1285-4FC8-A51C-0FEBF38563B0}" dt="2024-02-05T07:29:07.152" v="2416" actId="47"/>
        <pc:sldMkLst>
          <pc:docMk/>
          <pc:sldMk cId="595757955" sldId="314"/>
        </pc:sldMkLst>
        <pc:spChg chg="mod">
          <ac:chgData name="KISHIMOTO Rio" userId="05ce199b-61a3-4401-8554-66bee888e1f8" providerId="ADAL" clId="{9826174E-1285-4FC8-A51C-0FEBF38563B0}" dt="2024-02-05T07:28:38.020" v="2409" actId="208"/>
          <ac:spMkLst>
            <pc:docMk/>
            <pc:sldMk cId="595757955" sldId="314"/>
            <ac:spMk id="20" creationId="{01B9C30D-B5F1-151B-A577-4776179D3D61}"/>
          </ac:spMkLst>
        </pc:spChg>
      </pc:sldChg>
      <pc:sldChg chg="addSp delSp modSp mod ord modShow modNotesTx">
        <pc:chgData name="KISHIMOTO Rio" userId="05ce199b-61a3-4401-8554-66bee888e1f8" providerId="ADAL" clId="{9826174E-1285-4FC8-A51C-0FEBF38563B0}" dt="2024-02-29T13:14:49.375" v="22787"/>
        <pc:sldMkLst>
          <pc:docMk/>
          <pc:sldMk cId="1506899468" sldId="315"/>
        </pc:sldMkLst>
        <pc:spChg chg="mod">
          <ac:chgData name="KISHIMOTO Rio" userId="05ce199b-61a3-4401-8554-66bee888e1f8" providerId="ADAL" clId="{9826174E-1285-4FC8-A51C-0FEBF38563B0}" dt="2024-02-21T00:45:43.100" v="10451" actId="20577"/>
          <ac:spMkLst>
            <pc:docMk/>
            <pc:sldMk cId="1506899468" sldId="315"/>
            <ac:spMk id="2" creationId="{91F3D31E-7F25-5923-86D5-35F3F2E13EF7}"/>
          </ac:spMkLst>
        </pc:spChg>
        <pc:spChg chg="add mod">
          <ac:chgData name="KISHIMOTO Rio" userId="05ce199b-61a3-4401-8554-66bee888e1f8" providerId="ADAL" clId="{9826174E-1285-4FC8-A51C-0FEBF38563B0}" dt="2024-02-05T07:27:55.250" v="2408" actId="242"/>
          <ac:spMkLst>
            <pc:docMk/>
            <pc:sldMk cId="1506899468" sldId="315"/>
            <ac:spMk id="3" creationId="{114CA8BB-B7BF-BE04-AF59-F6975E84FE99}"/>
          </ac:spMkLst>
        </pc:spChg>
        <pc:spChg chg="mod topLvl">
          <ac:chgData name="KISHIMOTO Rio" userId="05ce199b-61a3-4401-8554-66bee888e1f8" providerId="ADAL" clId="{9826174E-1285-4FC8-A51C-0FEBF38563B0}" dt="2024-02-21T00:46:02.561" v="10455" actId="20577"/>
          <ac:spMkLst>
            <pc:docMk/>
            <pc:sldMk cId="1506899468" sldId="315"/>
            <ac:spMk id="13" creationId="{D21F1E12-01F2-7CD4-C9CF-F437319F23CD}"/>
          </ac:spMkLst>
        </pc:spChg>
        <pc:spChg chg="mod topLvl">
          <ac:chgData name="KISHIMOTO Rio" userId="05ce199b-61a3-4401-8554-66bee888e1f8" providerId="ADAL" clId="{9826174E-1285-4FC8-A51C-0FEBF38563B0}" dt="2024-02-05T07:28:46.631" v="2410" actId="208"/>
          <ac:spMkLst>
            <pc:docMk/>
            <pc:sldMk cId="1506899468" sldId="315"/>
            <ac:spMk id="14" creationId="{E115A123-D93C-E9D3-95C7-030AC373D659}"/>
          </ac:spMkLst>
        </pc:spChg>
        <pc:spChg chg="mod topLvl">
          <ac:chgData name="KISHIMOTO Rio" userId="05ce199b-61a3-4401-8554-66bee888e1f8" providerId="ADAL" clId="{9826174E-1285-4FC8-A51C-0FEBF38563B0}" dt="2024-02-05T07:30:30.909" v="2425" actId="20577"/>
          <ac:spMkLst>
            <pc:docMk/>
            <pc:sldMk cId="1506899468" sldId="315"/>
            <ac:spMk id="19" creationId="{14E5AA13-56A7-F2B1-D3D9-DDEC84B5983A}"/>
          </ac:spMkLst>
        </pc:spChg>
        <pc:spChg chg="mod topLvl">
          <ac:chgData name="KISHIMOTO Rio" userId="05ce199b-61a3-4401-8554-66bee888e1f8" providerId="ADAL" clId="{9826174E-1285-4FC8-A51C-0FEBF38563B0}" dt="2024-02-05T07:28:46.631" v="2410" actId="208"/>
          <ac:spMkLst>
            <pc:docMk/>
            <pc:sldMk cId="1506899468" sldId="315"/>
            <ac:spMk id="20" creationId="{915C5E5C-CC8B-AAA8-C36A-6DB7A8408934}"/>
          </ac:spMkLst>
        </pc:spChg>
        <pc:spChg chg="mod topLvl">
          <ac:chgData name="KISHIMOTO Rio" userId="05ce199b-61a3-4401-8554-66bee888e1f8" providerId="ADAL" clId="{9826174E-1285-4FC8-A51C-0FEBF38563B0}" dt="2024-02-05T07:27:55.250" v="2408" actId="242"/>
          <ac:spMkLst>
            <pc:docMk/>
            <pc:sldMk cId="1506899468" sldId="315"/>
            <ac:spMk id="21" creationId="{A58120A6-5746-CD0C-7579-C265E20042FD}"/>
          </ac:spMkLst>
        </pc:spChg>
        <pc:spChg chg="mod topLvl">
          <ac:chgData name="KISHIMOTO Rio" userId="05ce199b-61a3-4401-8554-66bee888e1f8" providerId="ADAL" clId="{9826174E-1285-4FC8-A51C-0FEBF38563B0}" dt="2024-02-05T07:27:55.250" v="2408" actId="242"/>
          <ac:spMkLst>
            <pc:docMk/>
            <pc:sldMk cId="1506899468" sldId="315"/>
            <ac:spMk id="22" creationId="{431F2C59-E43C-51A8-DBA8-0C850171ED31}"/>
          </ac:spMkLst>
        </pc:spChg>
        <pc:spChg chg="mod topLvl">
          <ac:chgData name="KISHIMOTO Rio" userId="05ce199b-61a3-4401-8554-66bee888e1f8" providerId="ADAL" clId="{9826174E-1285-4FC8-A51C-0FEBF38563B0}" dt="2024-02-05T07:28:46.631" v="2410" actId="208"/>
          <ac:spMkLst>
            <pc:docMk/>
            <pc:sldMk cId="1506899468" sldId="315"/>
            <ac:spMk id="23" creationId="{3E335E62-4DE8-DEBD-DDA8-E5EF1687319C}"/>
          </ac:spMkLst>
        </pc:spChg>
        <pc:spChg chg="mod topLvl">
          <ac:chgData name="KISHIMOTO Rio" userId="05ce199b-61a3-4401-8554-66bee888e1f8" providerId="ADAL" clId="{9826174E-1285-4FC8-A51C-0FEBF38563B0}" dt="2024-02-05T07:27:55.250" v="2408" actId="242"/>
          <ac:spMkLst>
            <pc:docMk/>
            <pc:sldMk cId="1506899468" sldId="315"/>
            <ac:spMk id="24" creationId="{C86B34D0-D7AF-7E30-8F0C-6C7F7D9FB0FB}"/>
          </ac:spMkLst>
        </pc:spChg>
        <pc:spChg chg="mod topLvl">
          <ac:chgData name="KISHIMOTO Rio" userId="05ce199b-61a3-4401-8554-66bee888e1f8" providerId="ADAL" clId="{9826174E-1285-4FC8-A51C-0FEBF38563B0}" dt="2024-02-05T07:30:16.179" v="2422" actId="1076"/>
          <ac:spMkLst>
            <pc:docMk/>
            <pc:sldMk cId="1506899468" sldId="315"/>
            <ac:spMk id="25" creationId="{D4F1D87A-D7AE-6023-F13A-E05FD05E015C}"/>
          </ac:spMkLst>
        </pc:spChg>
        <pc:spChg chg="mod topLvl">
          <ac:chgData name="KISHIMOTO Rio" userId="05ce199b-61a3-4401-8554-66bee888e1f8" providerId="ADAL" clId="{9826174E-1285-4FC8-A51C-0FEBF38563B0}" dt="2024-02-05T07:27:12.181" v="2404" actId="1076"/>
          <ac:spMkLst>
            <pc:docMk/>
            <pc:sldMk cId="1506899468" sldId="315"/>
            <ac:spMk id="26" creationId="{199F69E7-64AC-09AC-A691-3170114B22BA}"/>
          </ac:spMkLst>
        </pc:spChg>
        <pc:grpChg chg="add del mod">
          <ac:chgData name="KISHIMOTO Rio" userId="05ce199b-61a3-4401-8554-66bee888e1f8" providerId="ADAL" clId="{9826174E-1285-4FC8-A51C-0FEBF38563B0}" dt="2024-02-05T07:24:39.144" v="2367" actId="165"/>
          <ac:grpSpMkLst>
            <pc:docMk/>
            <pc:sldMk cId="1506899468" sldId="315"/>
            <ac:grpSpMk id="5" creationId="{7FAC8481-20D3-2D9C-00F9-01EC5EC990B2}"/>
          </ac:grpSpMkLst>
        </pc:grpChg>
        <pc:grpChg chg="add mod">
          <ac:chgData name="KISHIMOTO Rio" userId="05ce199b-61a3-4401-8554-66bee888e1f8" providerId="ADAL" clId="{9826174E-1285-4FC8-A51C-0FEBF38563B0}" dt="2024-02-05T07:25:22.412" v="2372" actId="1076"/>
          <ac:grpSpMkLst>
            <pc:docMk/>
            <pc:sldMk cId="1506899468" sldId="315"/>
            <ac:grpSpMk id="6" creationId="{D0470445-E295-3126-133C-B86E84C415F6}"/>
          </ac:grpSpMkLst>
        </pc:grpChg>
        <pc:grpChg chg="del mod">
          <ac:chgData name="KISHIMOTO Rio" userId="05ce199b-61a3-4401-8554-66bee888e1f8" providerId="ADAL" clId="{9826174E-1285-4FC8-A51C-0FEBF38563B0}" dt="2024-02-05T07:24:23.284" v="2365" actId="165"/>
          <ac:grpSpMkLst>
            <pc:docMk/>
            <pc:sldMk cId="1506899468" sldId="315"/>
            <ac:grpSpMk id="28" creationId="{0ABAE813-2790-C7C4-D78D-9D59BAD351E1}"/>
          </ac:grpSpMkLst>
        </pc:grpChg>
      </pc:sldChg>
      <pc:sldChg chg="addSp delSp modSp new del mod modNotesTx">
        <pc:chgData name="KISHIMOTO Rio" userId="05ce199b-61a3-4401-8554-66bee888e1f8" providerId="ADAL" clId="{9826174E-1285-4FC8-A51C-0FEBF38563B0}" dt="2024-02-19T07:14:33.283" v="6901" actId="47"/>
        <pc:sldMkLst>
          <pc:docMk/>
          <pc:sldMk cId="2528537041" sldId="316"/>
        </pc:sldMkLst>
        <pc:spChg chg="mod">
          <ac:chgData name="KISHIMOTO Rio" userId="05ce199b-61a3-4401-8554-66bee888e1f8" providerId="ADAL" clId="{9826174E-1285-4FC8-A51C-0FEBF38563B0}" dt="2024-02-05T08:50:52.305" v="4197" actId="6549"/>
          <ac:spMkLst>
            <pc:docMk/>
            <pc:sldMk cId="2528537041" sldId="316"/>
            <ac:spMk id="2" creationId="{5FC55D7B-6929-3676-B044-81899A6A8A57}"/>
          </ac:spMkLst>
        </pc:spChg>
        <pc:spChg chg="mod">
          <ac:chgData name="KISHIMOTO Rio" userId="05ce199b-61a3-4401-8554-66bee888e1f8" providerId="ADAL" clId="{9826174E-1285-4FC8-A51C-0FEBF38563B0}" dt="2024-02-07T22:18:14.400" v="6852" actId="6549"/>
          <ac:spMkLst>
            <pc:docMk/>
            <pc:sldMk cId="2528537041" sldId="316"/>
            <ac:spMk id="3" creationId="{55109490-10D7-4E72-165E-A382DC1F5EF0}"/>
          </ac:spMkLst>
        </pc:spChg>
        <pc:spChg chg="add del mod">
          <ac:chgData name="KISHIMOTO Rio" userId="05ce199b-61a3-4401-8554-66bee888e1f8" providerId="ADAL" clId="{9826174E-1285-4FC8-A51C-0FEBF38563B0}" dt="2024-02-07T10:00:37.301" v="6839" actId="478"/>
          <ac:spMkLst>
            <pc:docMk/>
            <pc:sldMk cId="2528537041" sldId="316"/>
            <ac:spMk id="5" creationId="{A5793553-CB26-9D87-E2F1-4B31E0F7F729}"/>
          </ac:spMkLst>
        </pc:spChg>
        <pc:spChg chg="add mod">
          <ac:chgData name="KISHIMOTO Rio" userId="05ce199b-61a3-4401-8554-66bee888e1f8" providerId="ADAL" clId="{9826174E-1285-4FC8-A51C-0FEBF38563B0}" dt="2024-02-07T10:00:57.870" v="6843" actId="20577"/>
          <ac:spMkLst>
            <pc:docMk/>
            <pc:sldMk cId="2528537041" sldId="316"/>
            <ac:spMk id="6" creationId="{BC738B0F-FD47-7094-5230-6CCA2403D12F}"/>
          </ac:spMkLst>
        </pc:spChg>
      </pc:sldChg>
      <pc:sldChg chg="addSp delSp modSp add del mod ord modClrScheme modShow chgLayout">
        <pc:chgData name="KISHIMOTO Rio" userId="05ce199b-61a3-4401-8554-66bee888e1f8" providerId="ADAL" clId="{9826174E-1285-4FC8-A51C-0FEBF38563B0}" dt="2024-02-05T07:36:17.421" v="2704" actId="47"/>
        <pc:sldMkLst>
          <pc:docMk/>
          <pc:sldMk cId="1952364497" sldId="317"/>
        </pc:sldMkLst>
        <pc:spChg chg="add mod ord">
          <ac:chgData name="KISHIMOTO Rio" userId="05ce199b-61a3-4401-8554-66bee888e1f8" providerId="ADAL" clId="{9826174E-1285-4FC8-A51C-0FEBF38563B0}" dt="2024-02-05T07:35:42.674" v="2699" actId="700"/>
          <ac:spMkLst>
            <pc:docMk/>
            <pc:sldMk cId="1952364497" sldId="317"/>
            <ac:spMk id="6" creationId="{1DA5506E-8149-480E-C35D-9925565F2CDF}"/>
          </ac:spMkLst>
        </pc:spChg>
        <pc:spChg chg="add del mod ord">
          <ac:chgData name="KISHIMOTO Rio" userId="05ce199b-61a3-4401-8554-66bee888e1f8" providerId="ADAL" clId="{9826174E-1285-4FC8-A51C-0FEBF38563B0}" dt="2024-02-05T07:35:49.865" v="2700" actId="478"/>
          <ac:spMkLst>
            <pc:docMk/>
            <pc:sldMk cId="1952364497" sldId="317"/>
            <ac:spMk id="7" creationId="{1B03A053-AE8C-4CA4-FB98-6326E7AE1C5C}"/>
          </ac:spMkLst>
        </pc:spChg>
      </pc:sldChg>
      <pc:sldChg chg="modSp new del mod">
        <pc:chgData name="KISHIMOTO Rio" userId="05ce199b-61a3-4401-8554-66bee888e1f8" providerId="ADAL" clId="{9826174E-1285-4FC8-A51C-0FEBF38563B0}" dt="2024-02-05T06:54:47.589" v="997" actId="47"/>
        <pc:sldMkLst>
          <pc:docMk/>
          <pc:sldMk cId="3247942420" sldId="317"/>
        </pc:sldMkLst>
        <pc:spChg chg="mod">
          <ac:chgData name="KISHIMOTO Rio" userId="05ce199b-61a3-4401-8554-66bee888e1f8" providerId="ADAL" clId="{9826174E-1285-4FC8-A51C-0FEBF38563B0}" dt="2024-02-05T06:38:46.726" v="964" actId="6549"/>
          <ac:spMkLst>
            <pc:docMk/>
            <pc:sldMk cId="3247942420" sldId="317"/>
            <ac:spMk id="2" creationId="{2A962EEE-AC8A-6B2F-C9E2-91F842620D7C}"/>
          </ac:spMkLst>
        </pc:spChg>
      </pc:sldChg>
      <pc:sldChg chg="modSp new del mod modNotesTx">
        <pc:chgData name="KISHIMOTO Rio" userId="05ce199b-61a3-4401-8554-66bee888e1f8" providerId="ADAL" clId="{9826174E-1285-4FC8-A51C-0FEBF38563B0}" dt="2024-02-19T08:23:00.312" v="9545" actId="47"/>
        <pc:sldMkLst>
          <pc:docMk/>
          <pc:sldMk cId="1812087239" sldId="318"/>
        </pc:sldMkLst>
        <pc:spChg chg="mod">
          <ac:chgData name="KISHIMOTO Rio" userId="05ce199b-61a3-4401-8554-66bee888e1f8" providerId="ADAL" clId="{9826174E-1285-4FC8-A51C-0FEBF38563B0}" dt="2024-02-05T07:14:40.655" v="1879" actId="20577"/>
          <ac:spMkLst>
            <pc:docMk/>
            <pc:sldMk cId="1812087239" sldId="318"/>
            <ac:spMk id="2" creationId="{C2E55CCC-3727-1AD0-6494-41DE8FE71A2A}"/>
          </ac:spMkLst>
        </pc:spChg>
        <pc:spChg chg="mod">
          <ac:chgData name="KISHIMOTO Rio" userId="05ce199b-61a3-4401-8554-66bee888e1f8" providerId="ADAL" clId="{9826174E-1285-4FC8-A51C-0FEBF38563B0}" dt="2024-02-19T08:17:58.459" v="9393" actId="21"/>
          <ac:spMkLst>
            <pc:docMk/>
            <pc:sldMk cId="1812087239" sldId="318"/>
            <ac:spMk id="3" creationId="{FBD35865-F947-8154-CB5D-8B68C5999A14}"/>
          </ac:spMkLst>
        </pc:spChg>
      </pc:sldChg>
      <pc:sldChg chg="addSp delSp modSp new add del mod ord modShow chgLayout modNotesTx">
        <pc:chgData name="KISHIMOTO Rio" userId="05ce199b-61a3-4401-8554-66bee888e1f8" providerId="ADAL" clId="{9826174E-1285-4FC8-A51C-0FEBF38563B0}" dt="2024-02-29T13:15:18.708" v="22795"/>
        <pc:sldMkLst>
          <pc:docMk/>
          <pc:sldMk cId="1392687401" sldId="319"/>
        </pc:sldMkLst>
        <pc:spChg chg="mod ord">
          <ac:chgData name="KISHIMOTO Rio" userId="05ce199b-61a3-4401-8554-66bee888e1f8" providerId="ADAL" clId="{9826174E-1285-4FC8-A51C-0FEBF38563B0}" dt="2024-02-05T22:36:37.586" v="4911" actId="1076"/>
          <ac:spMkLst>
            <pc:docMk/>
            <pc:sldMk cId="1392687401" sldId="319"/>
            <ac:spMk id="2" creationId="{5FE3C68C-C2D9-2CDA-45AE-E17D3F868363}"/>
          </ac:spMkLst>
        </pc:spChg>
        <pc:spChg chg="del">
          <ac:chgData name="KISHIMOTO Rio" userId="05ce199b-61a3-4401-8554-66bee888e1f8" providerId="ADAL" clId="{9826174E-1285-4FC8-A51C-0FEBF38563B0}" dt="2024-02-05T07:36:11.918" v="2703" actId="478"/>
          <ac:spMkLst>
            <pc:docMk/>
            <pc:sldMk cId="1392687401" sldId="319"/>
            <ac:spMk id="3" creationId="{24969C31-9CDD-13BA-D62D-6C8ECCBF623F}"/>
          </ac:spMkLst>
        </pc:spChg>
        <pc:spChg chg="mod ord">
          <ac:chgData name="KISHIMOTO Rio" userId="05ce199b-61a3-4401-8554-66bee888e1f8" providerId="ADAL" clId="{9826174E-1285-4FC8-A51C-0FEBF38563B0}" dt="2024-02-05T08:25:23.855" v="3653" actId="700"/>
          <ac:spMkLst>
            <pc:docMk/>
            <pc:sldMk cId="1392687401" sldId="319"/>
            <ac:spMk id="4" creationId="{E9CB363A-6021-3715-AC73-79DE5A6B4907}"/>
          </ac:spMkLst>
        </pc:spChg>
        <pc:spChg chg="mod">
          <ac:chgData name="KISHIMOTO Rio" userId="05ce199b-61a3-4401-8554-66bee888e1f8" providerId="ADAL" clId="{9826174E-1285-4FC8-A51C-0FEBF38563B0}" dt="2024-02-21T23:43:23.423" v="15566" actId="2711"/>
          <ac:spMkLst>
            <pc:docMk/>
            <pc:sldMk cId="1392687401" sldId="319"/>
            <ac:spMk id="7" creationId="{4583B389-0A1F-AD1D-9B6E-8B5777CF7A66}"/>
          </ac:spMkLst>
        </pc:spChg>
        <pc:spChg chg="mod">
          <ac:chgData name="KISHIMOTO Rio" userId="05ce199b-61a3-4401-8554-66bee888e1f8" providerId="ADAL" clId="{9826174E-1285-4FC8-A51C-0FEBF38563B0}" dt="2024-02-21T23:43:23.423" v="15566" actId="2711"/>
          <ac:spMkLst>
            <pc:docMk/>
            <pc:sldMk cId="1392687401" sldId="319"/>
            <ac:spMk id="8" creationId="{51E554FC-234C-F9A2-C2D5-6C302D5E0D39}"/>
          </ac:spMkLst>
        </pc:spChg>
        <pc:spChg chg="mod">
          <ac:chgData name="KISHIMOTO Rio" userId="05ce199b-61a3-4401-8554-66bee888e1f8" providerId="ADAL" clId="{9826174E-1285-4FC8-A51C-0FEBF38563B0}" dt="2024-02-21T23:43:23.423" v="15566" actId="2711"/>
          <ac:spMkLst>
            <pc:docMk/>
            <pc:sldMk cId="1392687401" sldId="319"/>
            <ac:spMk id="11" creationId="{6EC5EFFB-20B0-B710-A46F-A2FC29DF9AE3}"/>
          </ac:spMkLst>
        </pc:spChg>
        <pc:spChg chg="mod">
          <ac:chgData name="KISHIMOTO Rio" userId="05ce199b-61a3-4401-8554-66bee888e1f8" providerId="ADAL" clId="{9826174E-1285-4FC8-A51C-0FEBF38563B0}" dt="2024-02-21T23:43:23.423" v="15566" actId="2711"/>
          <ac:spMkLst>
            <pc:docMk/>
            <pc:sldMk cId="1392687401" sldId="319"/>
            <ac:spMk id="12" creationId="{4B9DB165-AC45-CAD8-E013-3F81F1A417F3}"/>
          </ac:spMkLst>
        </pc:spChg>
        <pc:spChg chg="mod">
          <ac:chgData name="KISHIMOTO Rio" userId="05ce199b-61a3-4401-8554-66bee888e1f8" providerId="ADAL" clId="{9826174E-1285-4FC8-A51C-0FEBF38563B0}" dt="2024-02-21T23:43:23.423" v="15566" actId="2711"/>
          <ac:spMkLst>
            <pc:docMk/>
            <pc:sldMk cId="1392687401" sldId="319"/>
            <ac:spMk id="16" creationId="{4D10544A-B64F-7246-2178-BF4102EEFA73}"/>
          </ac:spMkLst>
        </pc:spChg>
        <pc:spChg chg="mod">
          <ac:chgData name="KISHIMOTO Rio" userId="05ce199b-61a3-4401-8554-66bee888e1f8" providerId="ADAL" clId="{9826174E-1285-4FC8-A51C-0FEBF38563B0}" dt="2024-02-21T23:43:23.423" v="15566" actId="2711"/>
          <ac:spMkLst>
            <pc:docMk/>
            <pc:sldMk cId="1392687401" sldId="319"/>
            <ac:spMk id="20" creationId="{9A1DC76E-A8CA-B9A9-CE5D-E980615C65B4}"/>
          </ac:spMkLst>
        </pc:spChg>
        <pc:spChg chg="mod">
          <ac:chgData name="KISHIMOTO Rio" userId="05ce199b-61a3-4401-8554-66bee888e1f8" providerId="ADAL" clId="{9826174E-1285-4FC8-A51C-0FEBF38563B0}" dt="2024-02-21T23:43:23.423" v="15566" actId="2711"/>
          <ac:spMkLst>
            <pc:docMk/>
            <pc:sldMk cId="1392687401" sldId="319"/>
            <ac:spMk id="22" creationId="{DD80549B-EF3C-53A0-611D-90CF6035739C}"/>
          </ac:spMkLst>
        </pc:spChg>
        <pc:spChg chg="mod">
          <ac:chgData name="KISHIMOTO Rio" userId="05ce199b-61a3-4401-8554-66bee888e1f8" providerId="ADAL" clId="{9826174E-1285-4FC8-A51C-0FEBF38563B0}" dt="2024-02-21T23:43:23.423" v="15566" actId="2711"/>
          <ac:spMkLst>
            <pc:docMk/>
            <pc:sldMk cId="1392687401" sldId="319"/>
            <ac:spMk id="23" creationId="{2A8BDACE-5DE6-42D9-655B-00DF76ADAF74}"/>
          </ac:spMkLst>
        </pc:spChg>
        <pc:spChg chg="mod">
          <ac:chgData name="KISHIMOTO Rio" userId="05ce199b-61a3-4401-8554-66bee888e1f8" providerId="ADAL" clId="{9826174E-1285-4FC8-A51C-0FEBF38563B0}" dt="2024-02-21T23:43:23.423" v="15566" actId="2711"/>
          <ac:spMkLst>
            <pc:docMk/>
            <pc:sldMk cId="1392687401" sldId="319"/>
            <ac:spMk id="24" creationId="{B5C66AB5-0F70-E1C5-ACCB-250D5BA948A5}"/>
          </ac:spMkLst>
        </pc:spChg>
        <pc:spChg chg="mod">
          <ac:chgData name="KISHIMOTO Rio" userId="05ce199b-61a3-4401-8554-66bee888e1f8" providerId="ADAL" clId="{9826174E-1285-4FC8-A51C-0FEBF38563B0}" dt="2024-02-21T23:43:23.423" v="15566" actId="2711"/>
          <ac:spMkLst>
            <pc:docMk/>
            <pc:sldMk cId="1392687401" sldId="319"/>
            <ac:spMk id="25" creationId="{1BB86E28-5EB0-88FF-D842-80C4E350D679}"/>
          </ac:spMkLst>
        </pc:spChg>
        <pc:spChg chg="mod">
          <ac:chgData name="KISHIMOTO Rio" userId="05ce199b-61a3-4401-8554-66bee888e1f8" providerId="ADAL" clId="{9826174E-1285-4FC8-A51C-0FEBF38563B0}" dt="2024-02-21T23:43:23.423" v="15566" actId="2711"/>
          <ac:spMkLst>
            <pc:docMk/>
            <pc:sldMk cId="1392687401" sldId="319"/>
            <ac:spMk id="26" creationId="{24EA28D2-9739-91F9-2CD8-4E42A7C90FD0}"/>
          </ac:spMkLst>
        </pc:spChg>
        <pc:spChg chg="mod">
          <ac:chgData name="KISHIMOTO Rio" userId="05ce199b-61a3-4401-8554-66bee888e1f8" providerId="ADAL" clId="{9826174E-1285-4FC8-A51C-0FEBF38563B0}" dt="2024-02-21T23:43:23.423" v="15566" actId="2711"/>
          <ac:spMkLst>
            <pc:docMk/>
            <pc:sldMk cId="1392687401" sldId="319"/>
            <ac:spMk id="30" creationId="{C75651D2-E5A6-F9B0-4450-7E32DFACF898}"/>
          </ac:spMkLst>
        </pc:spChg>
        <pc:spChg chg="mod">
          <ac:chgData name="KISHIMOTO Rio" userId="05ce199b-61a3-4401-8554-66bee888e1f8" providerId="ADAL" clId="{9826174E-1285-4FC8-A51C-0FEBF38563B0}" dt="2024-02-21T23:43:23.423" v="15566" actId="2711"/>
          <ac:spMkLst>
            <pc:docMk/>
            <pc:sldMk cId="1392687401" sldId="319"/>
            <ac:spMk id="36" creationId="{97415EFC-EB0E-9D5B-CED4-F93160F7F1AB}"/>
          </ac:spMkLst>
        </pc:spChg>
        <pc:spChg chg="mod">
          <ac:chgData name="KISHIMOTO Rio" userId="05ce199b-61a3-4401-8554-66bee888e1f8" providerId="ADAL" clId="{9826174E-1285-4FC8-A51C-0FEBF38563B0}" dt="2024-02-21T23:43:23.423" v="15566" actId="2711"/>
          <ac:spMkLst>
            <pc:docMk/>
            <pc:sldMk cId="1392687401" sldId="319"/>
            <ac:spMk id="37" creationId="{E82D639E-C5C6-6269-5DBA-425C0E993F1C}"/>
          </ac:spMkLst>
        </pc:spChg>
        <pc:spChg chg="mod">
          <ac:chgData name="KISHIMOTO Rio" userId="05ce199b-61a3-4401-8554-66bee888e1f8" providerId="ADAL" clId="{9826174E-1285-4FC8-A51C-0FEBF38563B0}" dt="2024-02-21T23:43:23.423" v="15566" actId="2711"/>
          <ac:spMkLst>
            <pc:docMk/>
            <pc:sldMk cId="1392687401" sldId="319"/>
            <ac:spMk id="38" creationId="{4743142F-140E-7B45-942E-491CF3BA6E93}"/>
          </ac:spMkLst>
        </pc:spChg>
        <pc:spChg chg="mod">
          <ac:chgData name="KISHIMOTO Rio" userId="05ce199b-61a3-4401-8554-66bee888e1f8" providerId="ADAL" clId="{9826174E-1285-4FC8-A51C-0FEBF38563B0}" dt="2024-02-21T23:43:23.423" v="15566" actId="2711"/>
          <ac:spMkLst>
            <pc:docMk/>
            <pc:sldMk cId="1392687401" sldId="319"/>
            <ac:spMk id="40" creationId="{29B3F4E3-1586-EE0E-FFA5-0C6ECF547EB6}"/>
          </ac:spMkLst>
        </pc:spChg>
        <pc:spChg chg="mod">
          <ac:chgData name="KISHIMOTO Rio" userId="05ce199b-61a3-4401-8554-66bee888e1f8" providerId="ADAL" clId="{9826174E-1285-4FC8-A51C-0FEBF38563B0}" dt="2024-02-21T23:43:23.423" v="15566" actId="2711"/>
          <ac:spMkLst>
            <pc:docMk/>
            <pc:sldMk cId="1392687401" sldId="319"/>
            <ac:spMk id="42" creationId="{B71C8CE9-B9EC-AE66-A04E-C4FAFEDC5619}"/>
          </ac:spMkLst>
        </pc:spChg>
        <pc:spChg chg="mod">
          <ac:chgData name="KISHIMOTO Rio" userId="05ce199b-61a3-4401-8554-66bee888e1f8" providerId="ADAL" clId="{9826174E-1285-4FC8-A51C-0FEBF38563B0}" dt="2024-02-21T23:43:23.423" v="15566" actId="2711"/>
          <ac:spMkLst>
            <pc:docMk/>
            <pc:sldMk cId="1392687401" sldId="319"/>
            <ac:spMk id="44" creationId="{FE4206DF-5A24-0602-0BE3-AB1F2A3595DD}"/>
          </ac:spMkLst>
        </pc:spChg>
        <pc:spChg chg="mod">
          <ac:chgData name="KISHIMOTO Rio" userId="05ce199b-61a3-4401-8554-66bee888e1f8" providerId="ADAL" clId="{9826174E-1285-4FC8-A51C-0FEBF38563B0}" dt="2024-02-21T23:43:23.423" v="15566" actId="2711"/>
          <ac:spMkLst>
            <pc:docMk/>
            <pc:sldMk cId="1392687401" sldId="319"/>
            <ac:spMk id="45" creationId="{7219D96F-5549-A4B3-5867-5665A0012FB3}"/>
          </ac:spMkLst>
        </pc:spChg>
        <pc:spChg chg="mod">
          <ac:chgData name="KISHIMOTO Rio" userId="05ce199b-61a3-4401-8554-66bee888e1f8" providerId="ADAL" clId="{9826174E-1285-4FC8-A51C-0FEBF38563B0}" dt="2024-02-21T23:43:23.423" v="15566" actId="2711"/>
          <ac:spMkLst>
            <pc:docMk/>
            <pc:sldMk cId="1392687401" sldId="319"/>
            <ac:spMk id="46" creationId="{88BD8746-91A7-8532-EE0A-C78A5B311EDB}"/>
          </ac:spMkLst>
        </pc:spChg>
        <pc:spChg chg="add mod ord">
          <ac:chgData name="KISHIMOTO Rio" userId="05ce199b-61a3-4401-8554-66bee888e1f8" providerId="ADAL" clId="{9826174E-1285-4FC8-A51C-0FEBF38563B0}" dt="2024-02-05T08:57:46.898" v="4517" actId="20577"/>
          <ac:spMkLst>
            <pc:docMk/>
            <pc:sldMk cId="1392687401" sldId="319"/>
            <ac:spMk id="47" creationId="{DB2BEC0B-D306-7854-9087-32EA0AC17CAE}"/>
          </ac:spMkLst>
        </pc:spChg>
        <pc:grpChg chg="add del mod">
          <ac:chgData name="KISHIMOTO Rio" userId="05ce199b-61a3-4401-8554-66bee888e1f8" providerId="ADAL" clId="{9826174E-1285-4FC8-A51C-0FEBF38563B0}" dt="2024-02-05T08:54:53.681" v="4305" actId="207"/>
          <ac:grpSpMkLst>
            <pc:docMk/>
            <pc:sldMk cId="1392687401" sldId="319"/>
            <ac:grpSpMk id="5" creationId="{9F1776EE-3838-1C2B-0173-75AECDC1AF82}"/>
          </ac:grpSpMkLst>
        </pc:grpChg>
        <pc:grpChg chg="mod">
          <ac:chgData name="KISHIMOTO Rio" userId="05ce199b-61a3-4401-8554-66bee888e1f8" providerId="ADAL" clId="{9826174E-1285-4FC8-A51C-0FEBF38563B0}" dt="2024-02-05T08:54:53.681" v="4305" actId="207"/>
          <ac:grpSpMkLst>
            <pc:docMk/>
            <pc:sldMk cId="1392687401" sldId="319"/>
            <ac:grpSpMk id="6" creationId="{8AF96898-5209-CD5E-E7CA-529726DD115E}"/>
          </ac:grpSpMkLst>
        </pc:grpChg>
        <pc:grpChg chg="mod">
          <ac:chgData name="KISHIMOTO Rio" userId="05ce199b-61a3-4401-8554-66bee888e1f8" providerId="ADAL" clId="{9826174E-1285-4FC8-A51C-0FEBF38563B0}" dt="2024-02-05T08:54:53.681" v="4305" actId="207"/>
          <ac:grpSpMkLst>
            <pc:docMk/>
            <pc:sldMk cId="1392687401" sldId="319"/>
            <ac:grpSpMk id="9" creationId="{14FC78BA-00EC-4B66-7CA7-9C84527C8FC1}"/>
          </ac:grpSpMkLst>
        </pc:grpChg>
        <pc:grpChg chg="mod">
          <ac:chgData name="KISHIMOTO Rio" userId="05ce199b-61a3-4401-8554-66bee888e1f8" providerId="ADAL" clId="{9826174E-1285-4FC8-A51C-0FEBF38563B0}" dt="2024-02-05T08:54:53.681" v="4305" actId="207"/>
          <ac:grpSpMkLst>
            <pc:docMk/>
            <pc:sldMk cId="1392687401" sldId="319"/>
            <ac:grpSpMk id="10" creationId="{70AD29AA-518D-3884-5BAF-A2F3BE5E912E}"/>
          </ac:grpSpMkLst>
        </pc:grpChg>
        <pc:grpChg chg="mod">
          <ac:chgData name="KISHIMOTO Rio" userId="05ce199b-61a3-4401-8554-66bee888e1f8" providerId="ADAL" clId="{9826174E-1285-4FC8-A51C-0FEBF38563B0}" dt="2024-02-05T08:54:53.681" v="4305" actId="207"/>
          <ac:grpSpMkLst>
            <pc:docMk/>
            <pc:sldMk cId="1392687401" sldId="319"/>
            <ac:grpSpMk id="13" creationId="{F8817AE6-F7F5-2DD7-1DF5-C1BD714C3EEE}"/>
          </ac:grpSpMkLst>
        </pc:grpChg>
        <pc:grpChg chg="mod">
          <ac:chgData name="KISHIMOTO Rio" userId="05ce199b-61a3-4401-8554-66bee888e1f8" providerId="ADAL" clId="{9826174E-1285-4FC8-A51C-0FEBF38563B0}" dt="2024-02-05T08:54:53.681" v="4305" actId="207"/>
          <ac:grpSpMkLst>
            <pc:docMk/>
            <pc:sldMk cId="1392687401" sldId="319"/>
            <ac:grpSpMk id="17" creationId="{D4593A1D-406D-9A8A-E1B5-026BE19F2326}"/>
          </ac:grpSpMkLst>
        </pc:grpChg>
        <pc:grpChg chg="mod">
          <ac:chgData name="KISHIMOTO Rio" userId="05ce199b-61a3-4401-8554-66bee888e1f8" providerId="ADAL" clId="{9826174E-1285-4FC8-A51C-0FEBF38563B0}" dt="2024-02-05T08:54:53.681" v="4305" actId="207"/>
          <ac:grpSpMkLst>
            <pc:docMk/>
            <pc:sldMk cId="1392687401" sldId="319"/>
            <ac:grpSpMk id="32" creationId="{BA8CE504-BADE-B501-6000-8ED7B01E48EC}"/>
          </ac:grpSpMkLst>
        </pc:grpChg>
        <pc:picChg chg="mod">
          <ac:chgData name="KISHIMOTO Rio" userId="05ce199b-61a3-4401-8554-66bee888e1f8" providerId="ADAL" clId="{9826174E-1285-4FC8-A51C-0FEBF38563B0}" dt="2024-02-05T08:54:53.681" v="4305" actId="207"/>
          <ac:picMkLst>
            <pc:docMk/>
            <pc:sldMk cId="1392687401" sldId="319"/>
            <ac:picMk id="35" creationId="{C19A9843-A407-62E4-4823-4062CC8485EA}"/>
          </ac:picMkLst>
        </pc:picChg>
        <pc:picChg chg="mod">
          <ac:chgData name="KISHIMOTO Rio" userId="05ce199b-61a3-4401-8554-66bee888e1f8" providerId="ADAL" clId="{9826174E-1285-4FC8-A51C-0FEBF38563B0}" dt="2024-02-05T08:54:53.681" v="4305" actId="207"/>
          <ac:picMkLst>
            <pc:docMk/>
            <pc:sldMk cId="1392687401" sldId="319"/>
            <ac:picMk id="39" creationId="{A75CD021-EF62-2687-174D-B951D8674DA4}"/>
          </ac:picMkLst>
        </pc:picChg>
        <pc:picChg chg="mod">
          <ac:chgData name="KISHIMOTO Rio" userId="05ce199b-61a3-4401-8554-66bee888e1f8" providerId="ADAL" clId="{9826174E-1285-4FC8-A51C-0FEBF38563B0}" dt="2024-02-05T08:54:53.681" v="4305" actId="207"/>
          <ac:picMkLst>
            <pc:docMk/>
            <pc:sldMk cId="1392687401" sldId="319"/>
            <ac:picMk id="41" creationId="{F4401886-F2E7-09AD-62C0-586FD1039CB9}"/>
          </ac:picMkLst>
        </pc:picChg>
        <pc:picChg chg="mod">
          <ac:chgData name="KISHIMOTO Rio" userId="05ce199b-61a3-4401-8554-66bee888e1f8" providerId="ADAL" clId="{9826174E-1285-4FC8-A51C-0FEBF38563B0}" dt="2024-02-05T08:54:53.681" v="4305" actId="207"/>
          <ac:picMkLst>
            <pc:docMk/>
            <pc:sldMk cId="1392687401" sldId="319"/>
            <ac:picMk id="43" creationId="{AE13CF68-1D95-9AB6-BD1E-4571071375C8}"/>
          </ac:picMkLst>
        </pc:picChg>
        <pc:cxnChg chg="mod">
          <ac:chgData name="KISHIMOTO Rio" userId="05ce199b-61a3-4401-8554-66bee888e1f8" providerId="ADAL" clId="{9826174E-1285-4FC8-A51C-0FEBF38563B0}" dt="2024-02-05T08:54:53.681" v="4305" actId="207"/>
          <ac:cxnSpMkLst>
            <pc:docMk/>
            <pc:sldMk cId="1392687401" sldId="319"/>
            <ac:cxnSpMk id="14" creationId="{73EC3915-555D-45B4-51C0-9CE8C683974E}"/>
          </ac:cxnSpMkLst>
        </pc:cxnChg>
        <pc:cxnChg chg="mod">
          <ac:chgData name="KISHIMOTO Rio" userId="05ce199b-61a3-4401-8554-66bee888e1f8" providerId="ADAL" clId="{9826174E-1285-4FC8-A51C-0FEBF38563B0}" dt="2024-02-05T08:54:53.681" v="4305" actId="207"/>
          <ac:cxnSpMkLst>
            <pc:docMk/>
            <pc:sldMk cId="1392687401" sldId="319"/>
            <ac:cxnSpMk id="15" creationId="{2BCD336C-0D34-D568-99A8-B716C23B9ED4}"/>
          </ac:cxnSpMkLst>
        </pc:cxnChg>
        <pc:cxnChg chg="mod">
          <ac:chgData name="KISHIMOTO Rio" userId="05ce199b-61a3-4401-8554-66bee888e1f8" providerId="ADAL" clId="{9826174E-1285-4FC8-A51C-0FEBF38563B0}" dt="2024-02-05T08:54:53.681" v="4305" actId="207"/>
          <ac:cxnSpMkLst>
            <pc:docMk/>
            <pc:sldMk cId="1392687401" sldId="319"/>
            <ac:cxnSpMk id="18" creationId="{E76F1FC2-3582-BC18-AE71-952087D32B95}"/>
          </ac:cxnSpMkLst>
        </pc:cxnChg>
        <pc:cxnChg chg="mod">
          <ac:chgData name="KISHIMOTO Rio" userId="05ce199b-61a3-4401-8554-66bee888e1f8" providerId="ADAL" clId="{9826174E-1285-4FC8-A51C-0FEBF38563B0}" dt="2024-02-05T08:54:53.681" v="4305" actId="207"/>
          <ac:cxnSpMkLst>
            <pc:docMk/>
            <pc:sldMk cId="1392687401" sldId="319"/>
            <ac:cxnSpMk id="19" creationId="{E0754EC2-AB4A-2E5F-85CD-002630FF960B}"/>
          </ac:cxnSpMkLst>
        </pc:cxnChg>
        <pc:cxnChg chg="mod">
          <ac:chgData name="KISHIMOTO Rio" userId="05ce199b-61a3-4401-8554-66bee888e1f8" providerId="ADAL" clId="{9826174E-1285-4FC8-A51C-0FEBF38563B0}" dt="2024-02-05T08:54:53.681" v="4305" actId="207"/>
          <ac:cxnSpMkLst>
            <pc:docMk/>
            <pc:sldMk cId="1392687401" sldId="319"/>
            <ac:cxnSpMk id="21" creationId="{36208A33-1DAE-DEE2-A340-40BC936DDDDA}"/>
          </ac:cxnSpMkLst>
        </pc:cxnChg>
        <pc:cxnChg chg="mod">
          <ac:chgData name="KISHIMOTO Rio" userId="05ce199b-61a3-4401-8554-66bee888e1f8" providerId="ADAL" clId="{9826174E-1285-4FC8-A51C-0FEBF38563B0}" dt="2024-02-05T08:54:53.681" v="4305" actId="207"/>
          <ac:cxnSpMkLst>
            <pc:docMk/>
            <pc:sldMk cId="1392687401" sldId="319"/>
            <ac:cxnSpMk id="27" creationId="{46FA766B-2570-3518-E663-509D6C46522D}"/>
          </ac:cxnSpMkLst>
        </pc:cxnChg>
        <pc:cxnChg chg="mod">
          <ac:chgData name="KISHIMOTO Rio" userId="05ce199b-61a3-4401-8554-66bee888e1f8" providerId="ADAL" clId="{9826174E-1285-4FC8-A51C-0FEBF38563B0}" dt="2024-02-05T08:54:53.681" v="4305" actId="207"/>
          <ac:cxnSpMkLst>
            <pc:docMk/>
            <pc:sldMk cId="1392687401" sldId="319"/>
            <ac:cxnSpMk id="28" creationId="{DD42F6A7-4EB4-9949-3628-5258124CB9ED}"/>
          </ac:cxnSpMkLst>
        </pc:cxnChg>
        <pc:cxnChg chg="mod">
          <ac:chgData name="KISHIMOTO Rio" userId="05ce199b-61a3-4401-8554-66bee888e1f8" providerId="ADAL" clId="{9826174E-1285-4FC8-A51C-0FEBF38563B0}" dt="2024-02-05T08:54:53.681" v="4305" actId="207"/>
          <ac:cxnSpMkLst>
            <pc:docMk/>
            <pc:sldMk cId="1392687401" sldId="319"/>
            <ac:cxnSpMk id="29" creationId="{4306C7D2-4B88-AA0E-490F-9856964675AC}"/>
          </ac:cxnSpMkLst>
        </pc:cxnChg>
        <pc:cxnChg chg="mod">
          <ac:chgData name="KISHIMOTO Rio" userId="05ce199b-61a3-4401-8554-66bee888e1f8" providerId="ADAL" clId="{9826174E-1285-4FC8-A51C-0FEBF38563B0}" dt="2024-02-05T08:54:53.681" v="4305" actId="207"/>
          <ac:cxnSpMkLst>
            <pc:docMk/>
            <pc:sldMk cId="1392687401" sldId="319"/>
            <ac:cxnSpMk id="31" creationId="{A51A6713-3C0B-7283-F48E-72D27AC0E8A5}"/>
          </ac:cxnSpMkLst>
        </pc:cxnChg>
        <pc:cxnChg chg="mod">
          <ac:chgData name="KISHIMOTO Rio" userId="05ce199b-61a3-4401-8554-66bee888e1f8" providerId="ADAL" clId="{9826174E-1285-4FC8-A51C-0FEBF38563B0}" dt="2024-02-05T08:54:53.681" v="4305" actId="207"/>
          <ac:cxnSpMkLst>
            <pc:docMk/>
            <pc:sldMk cId="1392687401" sldId="319"/>
            <ac:cxnSpMk id="33" creationId="{7B177933-F385-3AA8-473C-5CD58AEBCA59}"/>
          </ac:cxnSpMkLst>
        </pc:cxnChg>
        <pc:cxnChg chg="mod">
          <ac:chgData name="KISHIMOTO Rio" userId="05ce199b-61a3-4401-8554-66bee888e1f8" providerId="ADAL" clId="{9826174E-1285-4FC8-A51C-0FEBF38563B0}" dt="2024-02-05T08:54:53.681" v="4305" actId="207"/>
          <ac:cxnSpMkLst>
            <pc:docMk/>
            <pc:sldMk cId="1392687401" sldId="319"/>
            <ac:cxnSpMk id="34" creationId="{359A2E3A-2729-B786-A915-C521547DE045}"/>
          </ac:cxnSpMkLst>
        </pc:cxnChg>
      </pc:sldChg>
      <pc:sldChg chg="modSp new add del mod ord modNotesTx">
        <pc:chgData name="KISHIMOTO Rio" userId="05ce199b-61a3-4401-8554-66bee888e1f8" providerId="ADAL" clId="{9826174E-1285-4FC8-A51C-0FEBF38563B0}" dt="2024-03-03T14:08:58.317" v="23281" actId="20577"/>
        <pc:sldMkLst>
          <pc:docMk/>
          <pc:sldMk cId="1542128889" sldId="320"/>
        </pc:sldMkLst>
        <pc:spChg chg="mod">
          <ac:chgData name="KISHIMOTO Rio" userId="05ce199b-61a3-4401-8554-66bee888e1f8" providerId="ADAL" clId="{9826174E-1285-4FC8-A51C-0FEBF38563B0}" dt="2024-02-05T22:34:52.128" v="4906" actId="6549"/>
          <ac:spMkLst>
            <pc:docMk/>
            <pc:sldMk cId="1542128889" sldId="320"/>
            <ac:spMk id="2" creationId="{3B75DF9D-53C7-9F34-F381-2F00BAD2CF70}"/>
          </ac:spMkLst>
        </pc:spChg>
        <pc:spChg chg="mod">
          <ac:chgData name="KISHIMOTO Rio" userId="05ce199b-61a3-4401-8554-66bee888e1f8" providerId="ADAL" clId="{9826174E-1285-4FC8-A51C-0FEBF38563B0}" dt="2024-02-28T01:16:31.257" v="21139" actId="20577"/>
          <ac:spMkLst>
            <pc:docMk/>
            <pc:sldMk cId="1542128889" sldId="320"/>
            <ac:spMk id="3" creationId="{1F9078C8-06E5-8724-8391-B998FDA5E8A4}"/>
          </ac:spMkLst>
        </pc:spChg>
      </pc:sldChg>
      <pc:sldChg chg="addSp delSp modSp new add del mod ord modNotesTx">
        <pc:chgData name="KISHIMOTO Rio" userId="05ce199b-61a3-4401-8554-66bee888e1f8" providerId="ADAL" clId="{9826174E-1285-4FC8-A51C-0FEBF38563B0}" dt="2024-03-03T14:02:12.999" v="23102" actId="20577"/>
        <pc:sldMkLst>
          <pc:docMk/>
          <pc:sldMk cId="577336528" sldId="321"/>
        </pc:sldMkLst>
        <pc:spChg chg="mod">
          <ac:chgData name="KISHIMOTO Rio" userId="05ce199b-61a3-4401-8554-66bee888e1f8" providerId="ADAL" clId="{9826174E-1285-4FC8-A51C-0FEBF38563B0}" dt="2024-02-05T07:40:42.881" v="2747" actId="20577"/>
          <ac:spMkLst>
            <pc:docMk/>
            <pc:sldMk cId="577336528" sldId="321"/>
            <ac:spMk id="2" creationId="{65113449-C6B9-8133-F369-2B578133C823}"/>
          </ac:spMkLst>
        </pc:spChg>
        <pc:spChg chg="del">
          <ac:chgData name="KISHIMOTO Rio" userId="05ce199b-61a3-4401-8554-66bee888e1f8" providerId="ADAL" clId="{9826174E-1285-4FC8-A51C-0FEBF38563B0}" dt="2024-02-05T07:45:03.779" v="2869"/>
          <ac:spMkLst>
            <pc:docMk/>
            <pc:sldMk cId="577336528" sldId="321"/>
            <ac:spMk id="3" creationId="{664C60DE-5D59-C1DC-76AF-7F6C14DA793A}"/>
          </ac:spMkLst>
        </pc:spChg>
        <pc:spChg chg="add del mod">
          <ac:chgData name="KISHIMOTO Rio" userId="05ce199b-61a3-4401-8554-66bee888e1f8" providerId="ADAL" clId="{9826174E-1285-4FC8-A51C-0FEBF38563B0}" dt="2024-02-28T01:26:51.209" v="21333" actId="478"/>
          <ac:spMkLst>
            <pc:docMk/>
            <pc:sldMk cId="577336528" sldId="321"/>
            <ac:spMk id="5" creationId="{3D8807C0-5E51-F9FB-98D7-8B5C8E1D2948}"/>
          </ac:spMkLst>
        </pc:spChg>
        <pc:spChg chg="add del mod">
          <ac:chgData name="KISHIMOTO Rio" userId="05ce199b-61a3-4401-8554-66bee888e1f8" providerId="ADAL" clId="{9826174E-1285-4FC8-A51C-0FEBF38563B0}" dt="2024-02-07T09:06:54.282" v="6111" actId="478"/>
          <ac:spMkLst>
            <pc:docMk/>
            <pc:sldMk cId="577336528" sldId="321"/>
            <ac:spMk id="5" creationId="{EC14E111-2C86-8D8C-EDF3-F41D4A2E5332}"/>
          </ac:spMkLst>
        </pc:spChg>
        <pc:spChg chg="add mod">
          <ac:chgData name="KISHIMOTO Rio" userId="05ce199b-61a3-4401-8554-66bee888e1f8" providerId="ADAL" clId="{9826174E-1285-4FC8-A51C-0FEBF38563B0}" dt="2024-03-03T13:31:19.829" v="22953" actId="20577"/>
          <ac:spMkLst>
            <pc:docMk/>
            <pc:sldMk cId="577336528" sldId="321"/>
            <ac:spMk id="6" creationId="{41CBFE64-F82C-0692-7516-8D0EBC5629C5}"/>
          </ac:spMkLst>
        </pc:spChg>
        <pc:spChg chg="add mod ord">
          <ac:chgData name="KISHIMOTO Rio" userId="05ce199b-61a3-4401-8554-66bee888e1f8" providerId="ADAL" clId="{9826174E-1285-4FC8-A51C-0FEBF38563B0}" dt="2024-02-28T01:37:15.116" v="21499" actId="171"/>
          <ac:spMkLst>
            <pc:docMk/>
            <pc:sldMk cId="577336528" sldId="321"/>
            <ac:spMk id="8" creationId="{1ECE7123-6CCC-E0C3-F4B8-4FF0171B8C02}"/>
          </ac:spMkLst>
        </pc:spChg>
        <pc:spChg chg="add mod">
          <ac:chgData name="KISHIMOTO Rio" userId="05ce199b-61a3-4401-8554-66bee888e1f8" providerId="ADAL" clId="{9826174E-1285-4FC8-A51C-0FEBF38563B0}" dt="2024-03-03T13:31:13.267" v="22950" actId="14100"/>
          <ac:spMkLst>
            <pc:docMk/>
            <pc:sldMk cId="577336528" sldId="321"/>
            <ac:spMk id="9" creationId="{9182CB43-450B-6E5F-523E-2EBB306372F4}"/>
          </ac:spMkLst>
        </pc:spChg>
        <pc:spChg chg="add del mod">
          <ac:chgData name="KISHIMOTO Rio" userId="05ce199b-61a3-4401-8554-66bee888e1f8" providerId="ADAL" clId="{9826174E-1285-4FC8-A51C-0FEBF38563B0}" dt="2024-02-07T09:06:56.385" v="6112" actId="478"/>
          <ac:spMkLst>
            <pc:docMk/>
            <pc:sldMk cId="577336528" sldId="321"/>
            <ac:spMk id="9" creationId="{CF86AAC2-86FD-1658-DD66-479B8F41AB81}"/>
          </ac:spMkLst>
        </pc:spChg>
        <pc:spChg chg="add del mod">
          <ac:chgData name="KISHIMOTO Rio" userId="05ce199b-61a3-4401-8554-66bee888e1f8" providerId="ADAL" clId="{9826174E-1285-4FC8-A51C-0FEBF38563B0}" dt="2024-02-28T01:26:49.441" v="21332" actId="478"/>
          <ac:spMkLst>
            <pc:docMk/>
            <pc:sldMk cId="577336528" sldId="321"/>
            <ac:spMk id="10" creationId="{15061BB1-BF2E-CDAA-84A7-E9C5797705FA}"/>
          </ac:spMkLst>
        </pc:spChg>
        <pc:spChg chg="add del mod">
          <ac:chgData name="KISHIMOTO Rio" userId="05ce199b-61a3-4401-8554-66bee888e1f8" providerId="ADAL" clId="{9826174E-1285-4FC8-A51C-0FEBF38563B0}" dt="2024-02-07T09:17:55.465" v="6329" actId="478"/>
          <ac:spMkLst>
            <pc:docMk/>
            <pc:sldMk cId="577336528" sldId="321"/>
            <ac:spMk id="11" creationId="{A4D94396-1BA5-14A6-CC0D-C11BB2A3DE05}"/>
          </ac:spMkLst>
        </pc:spChg>
        <pc:spChg chg="add mod">
          <ac:chgData name="KISHIMOTO Rio" userId="05ce199b-61a3-4401-8554-66bee888e1f8" providerId="ADAL" clId="{9826174E-1285-4FC8-A51C-0FEBF38563B0}" dt="2024-02-28T01:42:20.898" v="21603" actId="1036"/>
          <ac:spMkLst>
            <pc:docMk/>
            <pc:sldMk cId="577336528" sldId="321"/>
            <ac:spMk id="11" creationId="{A5302D97-9924-1BA4-80C4-E88E6DCFDB37}"/>
          </ac:spMkLst>
        </pc:spChg>
        <pc:spChg chg="add mod">
          <ac:chgData name="KISHIMOTO Rio" userId="05ce199b-61a3-4401-8554-66bee888e1f8" providerId="ADAL" clId="{9826174E-1285-4FC8-A51C-0FEBF38563B0}" dt="2024-03-03T13:31:28.004" v="22958" actId="14100"/>
          <ac:spMkLst>
            <pc:docMk/>
            <pc:sldMk cId="577336528" sldId="321"/>
            <ac:spMk id="12" creationId="{C1FCC062-C09D-2FD3-F621-BAE691C84C56}"/>
          </ac:spMkLst>
        </pc:spChg>
        <pc:picChg chg="add del mod">
          <ac:chgData name="KISHIMOTO Rio" userId="05ce199b-61a3-4401-8554-66bee888e1f8" providerId="ADAL" clId="{9826174E-1285-4FC8-A51C-0FEBF38563B0}" dt="2024-02-07T09:06:45.031" v="6108" actId="21"/>
          <ac:picMkLst>
            <pc:docMk/>
            <pc:sldMk cId="577336528" sldId="321"/>
            <ac:picMk id="6" creationId="{BA618DE2-7FA1-9D4F-BE79-129FCDAFAE8B}"/>
          </ac:picMkLst>
        </pc:picChg>
        <pc:picChg chg="add mod">
          <ac:chgData name="KISHIMOTO Rio" userId="05ce199b-61a3-4401-8554-66bee888e1f8" providerId="ADAL" clId="{9826174E-1285-4FC8-A51C-0FEBF38563B0}" dt="2024-02-28T01:26:57.793" v="21335" actId="12788"/>
          <ac:picMkLst>
            <pc:docMk/>
            <pc:sldMk cId="577336528" sldId="321"/>
            <ac:picMk id="7" creationId="{BA618DE2-7FA1-9D4F-BE79-129FCDAFAE8B}"/>
          </ac:picMkLst>
        </pc:picChg>
      </pc:sldChg>
      <pc:sldChg chg="addSp delSp modSp new add del mod ord modNotesTx">
        <pc:chgData name="KISHIMOTO Rio" userId="05ce199b-61a3-4401-8554-66bee888e1f8" providerId="ADAL" clId="{9826174E-1285-4FC8-A51C-0FEBF38563B0}" dt="2024-03-03T14:10:22.461" v="23291" actId="20577"/>
        <pc:sldMkLst>
          <pc:docMk/>
          <pc:sldMk cId="1633357551" sldId="322"/>
        </pc:sldMkLst>
        <pc:spChg chg="mod">
          <ac:chgData name="KISHIMOTO Rio" userId="05ce199b-61a3-4401-8554-66bee888e1f8" providerId="ADAL" clId="{9826174E-1285-4FC8-A51C-0FEBF38563B0}" dt="2024-02-05T07:41:14.672" v="2777" actId="20577"/>
          <ac:spMkLst>
            <pc:docMk/>
            <pc:sldMk cId="1633357551" sldId="322"/>
            <ac:spMk id="2" creationId="{F8D56D3F-5E32-4FB2-6203-A61F339CB8B5}"/>
          </ac:spMkLst>
        </pc:spChg>
        <pc:spChg chg="del">
          <ac:chgData name="KISHIMOTO Rio" userId="05ce199b-61a3-4401-8554-66bee888e1f8" providerId="ADAL" clId="{9826174E-1285-4FC8-A51C-0FEBF38563B0}" dt="2024-02-05T07:45:11.777" v="2872"/>
          <ac:spMkLst>
            <pc:docMk/>
            <pc:sldMk cId="1633357551" sldId="322"/>
            <ac:spMk id="3" creationId="{4BC1D46E-9816-A62D-0CF3-346FB807393D}"/>
          </ac:spMkLst>
        </pc:spChg>
        <pc:spChg chg="add del mod">
          <ac:chgData name="KISHIMOTO Rio" userId="05ce199b-61a3-4401-8554-66bee888e1f8" providerId="ADAL" clId="{9826174E-1285-4FC8-A51C-0FEBF38563B0}" dt="2024-02-07T09:04:07.434" v="6007" actId="478"/>
          <ac:spMkLst>
            <pc:docMk/>
            <pc:sldMk cId="1633357551" sldId="322"/>
            <ac:spMk id="5" creationId="{B9BDD07F-9BD3-5D06-8DB6-78AB4A5275FE}"/>
          </ac:spMkLst>
        </pc:spChg>
        <pc:spChg chg="mod">
          <ac:chgData name="KISHIMOTO Rio" userId="05ce199b-61a3-4401-8554-66bee888e1f8" providerId="ADAL" clId="{9826174E-1285-4FC8-A51C-0FEBF38563B0}" dt="2024-02-29T14:09:04.212" v="22914" actId="14100"/>
          <ac:spMkLst>
            <pc:docMk/>
            <pc:sldMk cId="1633357551" sldId="322"/>
            <ac:spMk id="6" creationId="{5030D215-9A7C-370C-1AB9-52047032D058}"/>
          </ac:spMkLst>
        </pc:spChg>
        <pc:spChg chg="add del mod">
          <ac:chgData name="KISHIMOTO Rio" userId="05ce199b-61a3-4401-8554-66bee888e1f8" providerId="ADAL" clId="{9826174E-1285-4FC8-A51C-0FEBF38563B0}" dt="2024-02-07T09:03:49.250" v="6003" actId="21"/>
          <ac:spMkLst>
            <pc:docMk/>
            <pc:sldMk cId="1633357551" sldId="322"/>
            <ac:spMk id="8" creationId="{ED3C5B1F-2386-B554-6D15-C455529B7062}"/>
          </ac:spMkLst>
        </pc:spChg>
        <pc:spChg chg="add mod">
          <ac:chgData name="KISHIMOTO Rio" userId="05ce199b-61a3-4401-8554-66bee888e1f8" providerId="ADAL" clId="{9826174E-1285-4FC8-A51C-0FEBF38563B0}" dt="2024-02-07T09:03:56.046" v="6006" actId="1076"/>
          <ac:spMkLst>
            <pc:docMk/>
            <pc:sldMk cId="1633357551" sldId="322"/>
            <ac:spMk id="12" creationId="{ED3C5B1F-2386-B554-6D15-C455529B7062}"/>
          </ac:spMkLst>
        </pc:spChg>
        <pc:spChg chg="add del mod">
          <ac:chgData name="KISHIMOTO Rio" userId="05ce199b-61a3-4401-8554-66bee888e1f8" providerId="ADAL" clId="{9826174E-1285-4FC8-A51C-0FEBF38563B0}" dt="2024-02-07T09:04:09.254" v="6008" actId="478"/>
          <ac:spMkLst>
            <pc:docMk/>
            <pc:sldMk cId="1633357551" sldId="322"/>
            <ac:spMk id="15" creationId="{25A9DE86-F3D4-5BD4-44D3-ED7EE620E650}"/>
          </ac:spMkLst>
        </pc:spChg>
        <pc:spChg chg="add mod">
          <ac:chgData name="KISHIMOTO Rio" userId="05ce199b-61a3-4401-8554-66bee888e1f8" providerId="ADAL" clId="{9826174E-1285-4FC8-A51C-0FEBF38563B0}" dt="2024-03-03T14:10:22.461" v="23291" actId="20577"/>
          <ac:spMkLst>
            <pc:docMk/>
            <pc:sldMk cId="1633357551" sldId="322"/>
            <ac:spMk id="16" creationId="{3BAE75DD-3D03-D239-D96B-040785A38A8A}"/>
          </ac:spMkLst>
        </pc:spChg>
        <pc:spChg chg="mod">
          <ac:chgData name="KISHIMOTO Rio" userId="05ce199b-61a3-4401-8554-66bee888e1f8" providerId="ADAL" clId="{9826174E-1285-4FC8-A51C-0FEBF38563B0}" dt="2024-02-29T14:08:45.740" v="22912" actId="113"/>
          <ac:spMkLst>
            <pc:docMk/>
            <pc:sldMk cId="1633357551" sldId="322"/>
            <ac:spMk id="18" creationId="{BCA92FA2-7237-B6D5-9D1A-EDA387BA5F33}"/>
          </ac:spMkLst>
        </pc:spChg>
        <pc:spChg chg="mod">
          <ac:chgData name="KISHIMOTO Rio" userId="05ce199b-61a3-4401-8554-66bee888e1f8" providerId="ADAL" clId="{9826174E-1285-4FC8-A51C-0FEBF38563B0}" dt="2024-02-29T14:08:40.465" v="22911" actId="14100"/>
          <ac:spMkLst>
            <pc:docMk/>
            <pc:sldMk cId="1633357551" sldId="322"/>
            <ac:spMk id="19" creationId="{AFA7A822-78AC-70DD-E0A2-FCEBBE91BEA1}"/>
          </ac:spMkLst>
        </pc:spChg>
        <pc:spChg chg="mod">
          <ac:chgData name="KISHIMOTO Rio" userId="05ce199b-61a3-4401-8554-66bee888e1f8" providerId="ADAL" clId="{9826174E-1285-4FC8-A51C-0FEBF38563B0}" dt="2024-02-29T14:08:50.220" v="22913" actId="113"/>
          <ac:spMkLst>
            <pc:docMk/>
            <pc:sldMk cId="1633357551" sldId="322"/>
            <ac:spMk id="22" creationId="{78A3E4E6-BBDF-B496-18C3-311E413F8F9C}"/>
          </ac:spMkLst>
        </pc:spChg>
        <pc:grpChg chg="mod">
          <ac:chgData name="KISHIMOTO Rio" userId="05ce199b-61a3-4401-8554-66bee888e1f8" providerId="ADAL" clId="{9826174E-1285-4FC8-A51C-0FEBF38563B0}" dt="2024-02-29T14:09:15.725" v="22916" actId="12788"/>
          <ac:grpSpMkLst>
            <pc:docMk/>
            <pc:sldMk cId="1633357551" sldId="322"/>
            <ac:grpSpMk id="26" creationId="{1F4F6381-1B16-8E5D-1A63-FD9BB650650D}"/>
          </ac:grpSpMkLst>
        </pc:grpChg>
        <pc:picChg chg="add del mod">
          <ac:chgData name="KISHIMOTO Rio" userId="05ce199b-61a3-4401-8554-66bee888e1f8" providerId="ADAL" clId="{9826174E-1285-4FC8-A51C-0FEBF38563B0}" dt="2024-02-07T09:03:49.250" v="6003" actId="21"/>
          <ac:picMkLst>
            <pc:docMk/>
            <pc:sldMk cId="1633357551" sldId="322"/>
            <ac:picMk id="6" creationId="{1D4E0270-0E8E-5BD7-035B-4882E86A7C82}"/>
          </ac:picMkLst>
        </pc:picChg>
        <pc:picChg chg="add del mod modCrop">
          <ac:chgData name="KISHIMOTO Rio" userId="05ce199b-61a3-4401-8554-66bee888e1f8" providerId="ADAL" clId="{9826174E-1285-4FC8-A51C-0FEBF38563B0}" dt="2024-02-07T09:03:49.250" v="6003" actId="21"/>
          <ac:picMkLst>
            <pc:docMk/>
            <pc:sldMk cId="1633357551" sldId="322"/>
            <ac:picMk id="7" creationId="{CA09F3E8-B0DE-6A6E-7868-2EFECB8AFFD1}"/>
          </ac:picMkLst>
        </pc:picChg>
        <pc:picChg chg="add mod">
          <ac:chgData name="KISHIMOTO Rio" userId="05ce199b-61a3-4401-8554-66bee888e1f8" providerId="ADAL" clId="{9826174E-1285-4FC8-A51C-0FEBF38563B0}" dt="2024-02-07T09:03:56.046" v="6006" actId="1076"/>
          <ac:picMkLst>
            <pc:docMk/>
            <pc:sldMk cId="1633357551" sldId="322"/>
            <ac:picMk id="10" creationId="{1D4E0270-0E8E-5BD7-035B-4882E86A7C82}"/>
          </ac:picMkLst>
        </pc:picChg>
        <pc:picChg chg="add mod">
          <ac:chgData name="KISHIMOTO Rio" userId="05ce199b-61a3-4401-8554-66bee888e1f8" providerId="ADAL" clId="{9826174E-1285-4FC8-A51C-0FEBF38563B0}" dt="2024-02-07T09:03:56.046" v="6006" actId="1076"/>
          <ac:picMkLst>
            <pc:docMk/>
            <pc:sldMk cId="1633357551" sldId="322"/>
            <ac:picMk id="11" creationId="{CA09F3E8-B0DE-6A6E-7868-2EFECB8AFFD1}"/>
          </ac:picMkLst>
        </pc:picChg>
        <pc:cxnChg chg="add del mod">
          <ac:chgData name="KISHIMOTO Rio" userId="05ce199b-61a3-4401-8554-66bee888e1f8" providerId="ADAL" clId="{9826174E-1285-4FC8-A51C-0FEBF38563B0}" dt="2024-02-07T09:03:49.250" v="6003" actId="21"/>
          <ac:cxnSpMkLst>
            <pc:docMk/>
            <pc:sldMk cId="1633357551" sldId="322"/>
            <ac:cxnSpMk id="9" creationId="{29938234-1FD9-2CC5-6C40-A7A66DE1D823}"/>
          </ac:cxnSpMkLst>
        </pc:cxnChg>
        <pc:cxnChg chg="add mod">
          <ac:chgData name="KISHIMOTO Rio" userId="05ce199b-61a3-4401-8554-66bee888e1f8" providerId="ADAL" clId="{9826174E-1285-4FC8-A51C-0FEBF38563B0}" dt="2024-02-07T09:03:56.046" v="6006" actId="1076"/>
          <ac:cxnSpMkLst>
            <pc:docMk/>
            <pc:sldMk cId="1633357551" sldId="322"/>
            <ac:cxnSpMk id="13" creationId="{29938234-1FD9-2CC5-6C40-A7A66DE1D823}"/>
          </ac:cxnSpMkLst>
        </pc:cxnChg>
      </pc:sldChg>
      <pc:sldChg chg="addSp delSp modSp new add del mod ord modShow modNotesTx">
        <pc:chgData name="KISHIMOTO Rio" userId="05ce199b-61a3-4401-8554-66bee888e1f8" providerId="ADAL" clId="{9826174E-1285-4FC8-A51C-0FEBF38563B0}" dt="2024-02-29T13:15:18.708" v="22795"/>
        <pc:sldMkLst>
          <pc:docMk/>
          <pc:sldMk cId="2019230817" sldId="323"/>
        </pc:sldMkLst>
        <pc:spChg chg="mod">
          <ac:chgData name="KISHIMOTO Rio" userId="05ce199b-61a3-4401-8554-66bee888e1f8" providerId="ADAL" clId="{9826174E-1285-4FC8-A51C-0FEBF38563B0}" dt="2024-02-06T01:39:10.696" v="5628" actId="6549"/>
          <ac:spMkLst>
            <pc:docMk/>
            <pc:sldMk cId="2019230817" sldId="323"/>
            <ac:spMk id="2" creationId="{D9FD5FA9-6E96-1934-D1D4-C26859E2615E}"/>
          </ac:spMkLst>
        </pc:spChg>
        <pc:spChg chg="del">
          <ac:chgData name="KISHIMOTO Rio" userId="05ce199b-61a3-4401-8554-66bee888e1f8" providerId="ADAL" clId="{9826174E-1285-4FC8-A51C-0FEBF38563B0}" dt="2024-02-05T08:04:02.983" v="3047"/>
          <ac:spMkLst>
            <pc:docMk/>
            <pc:sldMk cId="2019230817" sldId="323"/>
            <ac:spMk id="3" creationId="{767CC303-B35B-21E1-CDAE-7124D10BEF18}"/>
          </ac:spMkLst>
        </pc:spChg>
        <pc:spChg chg="add mod">
          <ac:chgData name="KISHIMOTO Rio" userId="05ce199b-61a3-4401-8554-66bee888e1f8" providerId="ADAL" clId="{9826174E-1285-4FC8-A51C-0FEBF38563B0}" dt="2024-02-06T01:32:19.479" v="5432" actId="1076"/>
          <ac:spMkLst>
            <pc:docMk/>
            <pc:sldMk cId="2019230817" sldId="323"/>
            <ac:spMk id="5" creationId="{12288E69-2566-E596-2343-530476A24EA8}"/>
          </ac:spMkLst>
        </pc:spChg>
        <pc:spChg chg="add mod ord">
          <ac:chgData name="KISHIMOTO Rio" userId="05ce199b-61a3-4401-8554-66bee888e1f8" providerId="ADAL" clId="{9826174E-1285-4FC8-A51C-0FEBF38563B0}" dt="2024-02-06T01:36:36.366" v="5514" actId="164"/>
          <ac:spMkLst>
            <pc:docMk/>
            <pc:sldMk cId="2019230817" sldId="323"/>
            <ac:spMk id="9" creationId="{C7F3F03E-667F-5069-06C0-22D59DAC7EDD}"/>
          </ac:spMkLst>
        </pc:spChg>
        <pc:spChg chg="add mod">
          <ac:chgData name="KISHIMOTO Rio" userId="05ce199b-61a3-4401-8554-66bee888e1f8" providerId="ADAL" clId="{9826174E-1285-4FC8-A51C-0FEBF38563B0}" dt="2024-02-06T01:35:17.831" v="5487" actId="1076"/>
          <ac:spMkLst>
            <pc:docMk/>
            <pc:sldMk cId="2019230817" sldId="323"/>
            <ac:spMk id="16" creationId="{90020B14-6C0C-71CF-865F-778FF825E0B9}"/>
          </ac:spMkLst>
        </pc:spChg>
        <pc:spChg chg="add del mod">
          <ac:chgData name="KISHIMOTO Rio" userId="05ce199b-61a3-4401-8554-66bee888e1f8" providerId="ADAL" clId="{9826174E-1285-4FC8-A51C-0FEBF38563B0}" dt="2024-02-06T01:35:52.710" v="5503" actId="478"/>
          <ac:spMkLst>
            <pc:docMk/>
            <pc:sldMk cId="2019230817" sldId="323"/>
            <ac:spMk id="19" creationId="{7B5BA1B1-296A-B5C9-C676-B965F9D5A3C9}"/>
          </ac:spMkLst>
        </pc:spChg>
        <pc:grpChg chg="add mod ord">
          <ac:chgData name="KISHIMOTO Rio" userId="05ce199b-61a3-4401-8554-66bee888e1f8" providerId="ADAL" clId="{9826174E-1285-4FC8-A51C-0FEBF38563B0}" dt="2024-02-06T01:36:42.133" v="5515" actId="13244"/>
          <ac:grpSpMkLst>
            <pc:docMk/>
            <pc:sldMk cId="2019230817" sldId="323"/>
            <ac:grpSpMk id="20" creationId="{A33DC593-72F3-64D3-C167-4C9EF83E2AED}"/>
          </ac:grpSpMkLst>
        </pc:grpChg>
        <pc:picChg chg="add del mod">
          <ac:chgData name="KISHIMOTO Rio" userId="05ce199b-61a3-4401-8554-66bee888e1f8" providerId="ADAL" clId="{9826174E-1285-4FC8-A51C-0FEBF38563B0}" dt="2024-02-06T01:28:15.510" v="5377" actId="21"/>
          <ac:picMkLst>
            <pc:docMk/>
            <pc:sldMk cId="2019230817" sldId="323"/>
            <ac:picMk id="6" creationId="{ABFD79AA-C55D-837C-E88E-AD07C3597E94}"/>
          </ac:picMkLst>
        </pc:picChg>
        <pc:picChg chg="add mod">
          <ac:chgData name="KISHIMOTO Rio" userId="05ce199b-61a3-4401-8554-66bee888e1f8" providerId="ADAL" clId="{9826174E-1285-4FC8-A51C-0FEBF38563B0}" dt="2024-02-06T01:36:36.366" v="5514" actId="164"/>
          <ac:picMkLst>
            <pc:docMk/>
            <pc:sldMk cId="2019230817" sldId="323"/>
            <ac:picMk id="7" creationId="{ABFD79AA-C55D-837C-E88E-AD07C3597E94}"/>
          </ac:picMkLst>
        </pc:picChg>
        <pc:picChg chg="add del mod">
          <ac:chgData name="KISHIMOTO Rio" userId="05ce199b-61a3-4401-8554-66bee888e1f8" providerId="ADAL" clId="{9826174E-1285-4FC8-A51C-0FEBF38563B0}" dt="2024-02-06T01:28:15.510" v="5377" actId="21"/>
          <ac:picMkLst>
            <pc:docMk/>
            <pc:sldMk cId="2019230817" sldId="323"/>
            <ac:picMk id="11" creationId="{3F383F04-74FB-FF01-9879-B44F1E589504}"/>
          </ac:picMkLst>
        </pc:picChg>
        <pc:picChg chg="add mod">
          <ac:chgData name="KISHIMOTO Rio" userId="05ce199b-61a3-4401-8554-66bee888e1f8" providerId="ADAL" clId="{9826174E-1285-4FC8-A51C-0FEBF38563B0}" dt="2024-02-06T01:28:22.724" v="5380" actId="1076"/>
          <ac:picMkLst>
            <pc:docMk/>
            <pc:sldMk cId="2019230817" sldId="323"/>
            <ac:picMk id="12" creationId="{3F383F04-74FB-FF01-9879-B44F1E589504}"/>
          </ac:picMkLst>
        </pc:picChg>
        <pc:cxnChg chg="add del mod">
          <ac:chgData name="KISHIMOTO Rio" userId="05ce199b-61a3-4401-8554-66bee888e1f8" providerId="ADAL" clId="{9826174E-1285-4FC8-A51C-0FEBF38563B0}" dt="2024-02-06T01:28:15.510" v="5377" actId="21"/>
          <ac:cxnSpMkLst>
            <pc:docMk/>
            <pc:sldMk cId="2019230817" sldId="323"/>
            <ac:cxnSpMk id="8" creationId="{F100C551-DC8D-FF97-E813-C4DA08825E38}"/>
          </ac:cxnSpMkLst>
        </pc:cxnChg>
        <pc:cxnChg chg="add del mod">
          <ac:chgData name="KISHIMOTO Rio" userId="05ce199b-61a3-4401-8554-66bee888e1f8" providerId="ADAL" clId="{9826174E-1285-4FC8-A51C-0FEBF38563B0}" dt="2024-02-06T01:36:02.705" v="5505" actId="478"/>
          <ac:cxnSpMkLst>
            <pc:docMk/>
            <pc:sldMk cId="2019230817" sldId="323"/>
            <ac:cxnSpMk id="10" creationId="{F100C551-DC8D-FF97-E813-C4DA08825E38}"/>
          </ac:cxnSpMkLst>
        </pc:cxnChg>
        <pc:cxnChg chg="add del mod">
          <ac:chgData name="KISHIMOTO Rio" userId="05ce199b-61a3-4401-8554-66bee888e1f8" providerId="ADAL" clId="{9826174E-1285-4FC8-A51C-0FEBF38563B0}" dt="2024-02-06T01:28:15.510" v="5377" actId="21"/>
          <ac:cxnSpMkLst>
            <pc:docMk/>
            <pc:sldMk cId="2019230817" sldId="323"/>
            <ac:cxnSpMk id="13" creationId="{362E474A-DC58-F80C-D7B4-9ACEF9C8ECBB}"/>
          </ac:cxnSpMkLst>
        </pc:cxnChg>
        <pc:cxnChg chg="add mod">
          <ac:chgData name="KISHIMOTO Rio" userId="05ce199b-61a3-4401-8554-66bee888e1f8" providerId="ADAL" clId="{9826174E-1285-4FC8-A51C-0FEBF38563B0}" dt="2024-02-06T01:35:17.831" v="5487" actId="1076"/>
          <ac:cxnSpMkLst>
            <pc:docMk/>
            <pc:sldMk cId="2019230817" sldId="323"/>
            <ac:cxnSpMk id="14" creationId="{362E474A-DC58-F80C-D7B4-9ACEF9C8ECBB}"/>
          </ac:cxnSpMkLst>
        </pc:cxnChg>
      </pc:sldChg>
      <pc:sldChg chg="addSp delSp modSp new add del mod ord modShow modNotesTx">
        <pc:chgData name="KISHIMOTO Rio" userId="05ce199b-61a3-4401-8554-66bee888e1f8" providerId="ADAL" clId="{9826174E-1285-4FC8-A51C-0FEBF38563B0}" dt="2024-02-29T13:15:18.708" v="22795"/>
        <pc:sldMkLst>
          <pc:docMk/>
          <pc:sldMk cId="83412660" sldId="324"/>
        </pc:sldMkLst>
        <pc:spChg chg="mod">
          <ac:chgData name="KISHIMOTO Rio" userId="05ce199b-61a3-4401-8554-66bee888e1f8" providerId="ADAL" clId="{9826174E-1285-4FC8-A51C-0FEBF38563B0}" dt="2024-02-06T01:39:14.649" v="5629" actId="6549"/>
          <ac:spMkLst>
            <pc:docMk/>
            <pc:sldMk cId="83412660" sldId="324"/>
            <ac:spMk id="2" creationId="{6AC45FF3-77B3-15E5-E1CD-A668183199F9}"/>
          </ac:spMkLst>
        </pc:spChg>
        <pc:spChg chg="del">
          <ac:chgData name="KISHIMOTO Rio" userId="05ce199b-61a3-4401-8554-66bee888e1f8" providerId="ADAL" clId="{9826174E-1285-4FC8-A51C-0FEBF38563B0}" dt="2024-02-05T08:06:33.930" v="3067"/>
          <ac:spMkLst>
            <pc:docMk/>
            <pc:sldMk cId="83412660" sldId="324"/>
            <ac:spMk id="3" creationId="{C1D8062E-81F7-2CD7-8832-DA30B42F96A1}"/>
          </ac:spMkLst>
        </pc:spChg>
        <pc:spChg chg="add del mod">
          <ac:chgData name="KISHIMOTO Rio" userId="05ce199b-61a3-4401-8554-66bee888e1f8" providerId="ADAL" clId="{9826174E-1285-4FC8-A51C-0FEBF38563B0}" dt="2024-02-06T01:37:01.354" v="5516" actId="478"/>
          <ac:spMkLst>
            <pc:docMk/>
            <pc:sldMk cId="83412660" sldId="324"/>
            <ac:spMk id="5" creationId="{1F19C5B9-FC47-5917-AD01-E8C66E0BD819}"/>
          </ac:spMkLst>
        </pc:spChg>
        <pc:spChg chg="add del mod">
          <ac:chgData name="KISHIMOTO Rio" userId="05ce199b-61a3-4401-8554-66bee888e1f8" providerId="ADAL" clId="{9826174E-1285-4FC8-A51C-0FEBF38563B0}" dt="2024-02-06T01:37:04.023" v="5517" actId="478"/>
          <ac:spMkLst>
            <pc:docMk/>
            <pc:sldMk cId="83412660" sldId="324"/>
            <ac:spMk id="8" creationId="{7F327E31-61A6-059E-CC2A-587C6BC1DCB6}"/>
          </ac:spMkLst>
        </pc:spChg>
        <pc:spChg chg="add del mod">
          <ac:chgData name="KISHIMOTO Rio" userId="05ce199b-61a3-4401-8554-66bee888e1f8" providerId="ADAL" clId="{9826174E-1285-4FC8-A51C-0FEBF38563B0}" dt="2024-02-05T08:06:39.534" v="3071"/>
          <ac:spMkLst>
            <pc:docMk/>
            <pc:sldMk cId="83412660" sldId="324"/>
            <ac:spMk id="8" creationId="{937F1E7A-7AA7-55B1-F6C6-40D0DA497CF1}"/>
          </ac:spMkLst>
        </pc:spChg>
        <pc:spChg chg="add mod">
          <ac:chgData name="KISHIMOTO Rio" userId="05ce199b-61a3-4401-8554-66bee888e1f8" providerId="ADAL" clId="{9826174E-1285-4FC8-A51C-0FEBF38563B0}" dt="2024-02-21T13:41:57.708" v="12963" actId="20577"/>
          <ac:spMkLst>
            <pc:docMk/>
            <pc:sldMk cId="83412660" sldId="324"/>
            <ac:spMk id="10" creationId="{93FF287E-E8A1-1528-36D9-50151B49C47C}"/>
          </ac:spMkLst>
        </pc:spChg>
        <pc:picChg chg="add del mod">
          <ac:chgData name="KISHIMOTO Rio" userId="05ce199b-61a3-4401-8554-66bee888e1f8" providerId="ADAL" clId="{9826174E-1285-4FC8-A51C-0FEBF38563B0}" dt="2024-02-05T08:06:38.807" v="3070" actId="478"/>
          <ac:picMkLst>
            <pc:docMk/>
            <pc:sldMk cId="83412660" sldId="324"/>
            <ac:picMk id="6" creationId="{DB7D90DC-B195-90FB-AB47-2E89271A115B}"/>
          </ac:picMkLst>
        </pc:picChg>
        <pc:picChg chg="add mod">
          <ac:chgData name="KISHIMOTO Rio" userId="05ce199b-61a3-4401-8554-66bee888e1f8" providerId="ADAL" clId="{9826174E-1285-4FC8-A51C-0FEBF38563B0}" dt="2024-02-07T09:15:18.644" v="6307" actId="12788"/>
          <ac:picMkLst>
            <pc:docMk/>
            <pc:sldMk cId="83412660" sldId="324"/>
            <ac:picMk id="6" creationId="{F817BD0D-EAC1-052D-23B3-D8B5F0AE699D}"/>
          </ac:picMkLst>
        </pc:picChg>
        <pc:picChg chg="add del mod">
          <ac:chgData name="KISHIMOTO Rio" userId="05ce199b-61a3-4401-8554-66bee888e1f8" providerId="ADAL" clId="{9826174E-1285-4FC8-A51C-0FEBF38563B0}" dt="2024-02-06T01:24:56.686" v="5358" actId="21"/>
          <ac:picMkLst>
            <pc:docMk/>
            <pc:sldMk cId="83412660" sldId="324"/>
            <ac:picMk id="9" creationId="{F817BD0D-EAC1-052D-23B3-D8B5F0AE699D}"/>
          </ac:picMkLst>
        </pc:picChg>
      </pc:sldChg>
      <pc:sldChg chg="modSp new del mod modShow modNotesTx">
        <pc:chgData name="KISHIMOTO Rio" userId="05ce199b-61a3-4401-8554-66bee888e1f8" providerId="ADAL" clId="{9826174E-1285-4FC8-A51C-0FEBF38563B0}" dt="2024-02-19T07:15:05.065" v="6907" actId="47"/>
        <pc:sldMkLst>
          <pc:docMk/>
          <pc:sldMk cId="3787477844" sldId="325"/>
        </pc:sldMkLst>
        <pc:spChg chg="mod">
          <ac:chgData name="KISHIMOTO Rio" userId="05ce199b-61a3-4401-8554-66bee888e1f8" providerId="ADAL" clId="{9826174E-1285-4FC8-A51C-0FEBF38563B0}" dt="2024-02-07T09:18:17.133" v="6354"/>
          <ac:spMkLst>
            <pc:docMk/>
            <pc:sldMk cId="3787477844" sldId="325"/>
            <ac:spMk id="2" creationId="{118E2AF6-9C21-1C7F-19F2-2ADC871A630A}"/>
          </ac:spMkLst>
        </pc:spChg>
        <pc:spChg chg="mod">
          <ac:chgData name="KISHIMOTO Rio" userId="05ce199b-61a3-4401-8554-66bee888e1f8" providerId="ADAL" clId="{9826174E-1285-4FC8-A51C-0FEBF38563B0}" dt="2024-02-07T22:21:32.271" v="6899" actId="6549"/>
          <ac:spMkLst>
            <pc:docMk/>
            <pc:sldMk cId="3787477844" sldId="325"/>
            <ac:spMk id="3" creationId="{89516160-3E90-1A57-B0D2-AF1882D7721B}"/>
          </ac:spMkLst>
        </pc:spChg>
      </pc:sldChg>
      <pc:sldChg chg="delSp modSp add mod ord modShow modNotesTx">
        <pc:chgData name="KISHIMOTO Rio" userId="05ce199b-61a3-4401-8554-66bee888e1f8" providerId="ADAL" clId="{9826174E-1285-4FC8-A51C-0FEBF38563B0}" dt="2024-03-07T02:26:51.294" v="26780" actId="20577"/>
        <pc:sldMkLst>
          <pc:docMk/>
          <pc:sldMk cId="120595433" sldId="326"/>
        </pc:sldMkLst>
        <pc:spChg chg="mod">
          <ac:chgData name="KISHIMOTO Rio" userId="05ce199b-61a3-4401-8554-66bee888e1f8" providerId="ADAL" clId="{9826174E-1285-4FC8-A51C-0FEBF38563B0}" dt="2024-02-24T13:53:13.857" v="16139"/>
          <ac:spMkLst>
            <pc:docMk/>
            <pc:sldMk cId="120595433" sldId="326"/>
            <ac:spMk id="3" creationId="{55109490-10D7-4E72-165E-A382DC1F5EF0}"/>
          </ac:spMkLst>
        </pc:spChg>
        <pc:spChg chg="del mod">
          <ac:chgData name="KISHIMOTO Rio" userId="05ce199b-61a3-4401-8554-66bee888e1f8" providerId="ADAL" clId="{9826174E-1285-4FC8-A51C-0FEBF38563B0}" dt="2024-02-24T13:53:40.612" v="16140" actId="478"/>
          <ac:spMkLst>
            <pc:docMk/>
            <pc:sldMk cId="120595433" sldId="326"/>
            <ac:spMk id="6" creationId="{BC738B0F-FD47-7094-5230-6CCA2403D12F}"/>
          </ac:spMkLst>
        </pc:spChg>
      </pc:sldChg>
      <pc:sldChg chg="addSp modSp new del mod">
        <pc:chgData name="KISHIMOTO Rio" userId="05ce199b-61a3-4401-8554-66bee888e1f8" providerId="ADAL" clId="{9826174E-1285-4FC8-A51C-0FEBF38563B0}" dt="2024-02-07T09:10:38.733" v="6289" actId="47"/>
        <pc:sldMkLst>
          <pc:docMk/>
          <pc:sldMk cId="757842862" sldId="326"/>
        </pc:sldMkLst>
        <pc:spChg chg="mod">
          <ac:chgData name="KISHIMOTO Rio" userId="05ce199b-61a3-4401-8554-66bee888e1f8" providerId="ADAL" clId="{9826174E-1285-4FC8-A51C-0FEBF38563B0}" dt="2024-02-07T09:08:57.195" v="6284" actId="20577"/>
          <ac:spMkLst>
            <pc:docMk/>
            <pc:sldMk cId="757842862" sldId="326"/>
            <ac:spMk id="3" creationId="{46919A91-7A1A-A2CA-E9F8-8F6DE43F05F2}"/>
          </ac:spMkLst>
        </pc:spChg>
        <pc:picChg chg="add mod modCrop">
          <ac:chgData name="KISHIMOTO Rio" userId="05ce199b-61a3-4401-8554-66bee888e1f8" providerId="ADAL" clId="{9826174E-1285-4FC8-A51C-0FEBF38563B0}" dt="2024-02-07T09:08:23.941" v="6216" actId="1076"/>
          <ac:picMkLst>
            <pc:docMk/>
            <pc:sldMk cId="757842862" sldId="326"/>
            <ac:picMk id="5" creationId="{6B8153B0-0EB2-5F2E-B58B-A11C31A92FC1}"/>
          </ac:picMkLst>
        </pc:picChg>
      </pc:sldChg>
      <pc:sldChg chg="modSp new del mod">
        <pc:chgData name="KISHIMOTO Rio" userId="05ce199b-61a3-4401-8554-66bee888e1f8" providerId="ADAL" clId="{9826174E-1285-4FC8-A51C-0FEBF38563B0}" dt="2024-02-07T09:25:30.435" v="6510" actId="47"/>
        <pc:sldMkLst>
          <pc:docMk/>
          <pc:sldMk cId="1594919458" sldId="326"/>
        </pc:sldMkLst>
        <pc:spChg chg="mod">
          <ac:chgData name="KISHIMOTO Rio" userId="05ce199b-61a3-4401-8554-66bee888e1f8" providerId="ADAL" clId="{9826174E-1285-4FC8-A51C-0FEBF38563B0}" dt="2024-02-07T09:21:22.517" v="6499"/>
          <ac:spMkLst>
            <pc:docMk/>
            <pc:sldMk cId="1594919458" sldId="326"/>
            <ac:spMk id="2" creationId="{A266F9C4-5B31-9E8E-7AEB-E51372EACB80}"/>
          </ac:spMkLst>
        </pc:spChg>
        <pc:spChg chg="mod">
          <ac:chgData name="KISHIMOTO Rio" userId="05ce199b-61a3-4401-8554-66bee888e1f8" providerId="ADAL" clId="{9826174E-1285-4FC8-A51C-0FEBF38563B0}" dt="2024-02-07T09:21:27.343" v="6509"/>
          <ac:spMkLst>
            <pc:docMk/>
            <pc:sldMk cId="1594919458" sldId="326"/>
            <ac:spMk id="3" creationId="{83746C8A-99B5-FC72-6A15-A6178B1CA44F}"/>
          </ac:spMkLst>
        </pc:spChg>
      </pc:sldChg>
      <pc:sldChg chg="add del">
        <pc:chgData name="KISHIMOTO Rio" userId="05ce199b-61a3-4401-8554-66bee888e1f8" providerId="ADAL" clId="{9826174E-1285-4FC8-A51C-0FEBF38563B0}" dt="2024-02-07T09:58:31.535" v="6822"/>
        <pc:sldMkLst>
          <pc:docMk/>
          <pc:sldMk cId="1686101604" sldId="326"/>
        </pc:sldMkLst>
      </pc:sldChg>
      <pc:sldChg chg="delSp modSp add mod ord modShow modNotesTx">
        <pc:chgData name="KISHIMOTO Rio" userId="05ce199b-61a3-4401-8554-66bee888e1f8" providerId="ADAL" clId="{9826174E-1285-4FC8-A51C-0FEBF38563B0}" dt="2024-02-29T13:15:38.378" v="22799"/>
        <pc:sldMkLst>
          <pc:docMk/>
          <pc:sldMk cId="780615287" sldId="327"/>
        </pc:sldMkLst>
        <pc:spChg chg="mod">
          <ac:chgData name="KISHIMOTO Rio" userId="05ce199b-61a3-4401-8554-66bee888e1f8" providerId="ADAL" clId="{9826174E-1285-4FC8-A51C-0FEBF38563B0}" dt="2024-02-19T08:21:20.829" v="9518" actId="6549"/>
          <ac:spMkLst>
            <pc:docMk/>
            <pc:sldMk cId="780615287" sldId="327"/>
            <ac:spMk id="2" creationId="{C97B0504-EBA4-16DB-C8DD-CDB3EC07206D}"/>
          </ac:spMkLst>
        </pc:spChg>
        <pc:spChg chg="mod">
          <ac:chgData name="KISHIMOTO Rio" userId="05ce199b-61a3-4401-8554-66bee888e1f8" providerId="ADAL" clId="{9826174E-1285-4FC8-A51C-0FEBF38563B0}" dt="2024-02-21T00:50:08.299" v="10641" actId="20577"/>
          <ac:spMkLst>
            <pc:docMk/>
            <pc:sldMk cId="780615287" sldId="327"/>
            <ac:spMk id="3" creationId="{F197AA90-0D12-62B0-B7EA-17890D5A2BC0}"/>
          </ac:spMkLst>
        </pc:spChg>
        <pc:grpChg chg="del">
          <ac:chgData name="KISHIMOTO Rio" userId="05ce199b-61a3-4401-8554-66bee888e1f8" providerId="ADAL" clId="{9826174E-1285-4FC8-A51C-0FEBF38563B0}" dt="2024-02-19T08:17:52.661" v="9392" actId="478"/>
          <ac:grpSpMkLst>
            <pc:docMk/>
            <pc:sldMk cId="780615287" sldId="327"/>
            <ac:grpSpMk id="14" creationId="{A7CE627A-52A1-2EDA-0CD6-7B7D24E80EEC}"/>
          </ac:grpSpMkLst>
        </pc:grpChg>
      </pc:sldChg>
      <pc:sldChg chg="modSp new del mod ord modShow">
        <pc:chgData name="KISHIMOTO Rio" userId="05ce199b-61a3-4401-8554-66bee888e1f8" providerId="ADAL" clId="{9826174E-1285-4FC8-A51C-0FEBF38563B0}" dt="2024-02-24T13:56:24.954" v="16290" actId="47"/>
        <pc:sldMkLst>
          <pc:docMk/>
          <pc:sldMk cId="2044625165" sldId="328"/>
        </pc:sldMkLst>
        <pc:spChg chg="mod">
          <ac:chgData name="KISHIMOTO Rio" userId="05ce199b-61a3-4401-8554-66bee888e1f8" providerId="ADAL" clId="{9826174E-1285-4FC8-A51C-0FEBF38563B0}" dt="2024-02-19T08:13:00.886" v="8885"/>
          <ac:spMkLst>
            <pc:docMk/>
            <pc:sldMk cId="2044625165" sldId="328"/>
            <ac:spMk id="2" creationId="{2904FCF3-DDEB-91C0-FF19-0F53A19B1BF3}"/>
          </ac:spMkLst>
        </pc:spChg>
        <pc:spChg chg="mod">
          <ac:chgData name="KISHIMOTO Rio" userId="05ce199b-61a3-4401-8554-66bee888e1f8" providerId="ADAL" clId="{9826174E-1285-4FC8-A51C-0FEBF38563B0}" dt="2024-02-19T08:13:59.659" v="9106"/>
          <ac:spMkLst>
            <pc:docMk/>
            <pc:sldMk cId="2044625165" sldId="328"/>
            <ac:spMk id="3" creationId="{99E9CD27-D993-AC40-4B6D-A2C26BE73470}"/>
          </ac:spMkLst>
        </pc:spChg>
      </pc:sldChg>
      <pc:sldChg chg="addSp delSp modSp add mod ord modNotesTx">
        <pc:chgData name="KISHIMOTO Rio" userId="05ce199b-61a3-4401-8554-66bee888e1f8" providerId="ADAL" clId="{9826174E-1285-4FC8-A51C-0FEBF38563B0}" dt="2024-03-03T14:02:18.452" v="23106" actId="20577"/>
        <pc:sldMkLst>
          <pc:docMk/>
          <pc:sldMk cId="491098110" sldId="329"/>
        </pc:sldMkLst>
        <pc:spChg chg="mod">
          <ac:chgData name="KISHIMOTO Rio" userId="05ce199b-61a3-4401-8554-66bee888e1f8" providerId="ADAL" clId="{9826174E-1285-4FC8-A51C-0FEBF38563B0}" dt="2024-02-25T05:02:03.203" v="18190" actId="20577"/>
          <ac:spMkLst>
            <pc:docMk/>
            <pc:sldMk cId="491098110" sldId="329"/>
            <ac:spMk id="2" creationId="{431466A7-14C6-0935-4CA8-6F8D8A9679B2}"/>
          </ac:spMkLst>
        </pc:spChg>
        <pc:spChg chg="add mod">
          <ac:chgData name="KISHIMOTO Rio" userId="05ce199b-61a3-4401-8554-66bee888e1f8" providerId="ADAL" clId="{9826174E-1285-4FC8-A51C-0FEBF38563B0}" dt="2024-02-28T01:48:32.612" v="21690" actId="11530"/>
          <ac:spMkLst>
            <pc:docMk/>
            <pc:sldMk cId="491098110" sldId="329"/>
            <ac:spMk id="3" creationId="{17EB2B3B-6201-BEC1-3BA8-35BD379CD2DE}"/>
          </ac:spMkLst>
        </pc:spChg>
        <pc:spChg chg="add mod">
          <ac:chgData name="KISHIMOTO Rio" userId="05ce199b-61a3-4401-8554-66bee888e1f8" providerId="ADAL" clId="{9826174E-1285-4FC8-A51C-0FEBF38563B0}" dt="2024-02-28T01:49:41.781" v="21701" actId="404"/>
          <ac:spMkLst>
            <pc:docMk/>
            <pc:sldMk cId="491098110" sldId="329"/>
            <ac:spMk id="5" creationId="{D375B8E7-077B-495E-0343-18CF474F048E}"/>
          </ac:spMkLst>
        </pc:spChg>
        <pc:spChg chg="add del mod">
          <ac:chgData name="KISHIMOTO Rio" userId="05ce199b-61a3-4401-8554-66bee888e1f8" providerId="ADAL" clId="{9826174E-1285-4FC8-A51C-0FEBF38563B0}" dt="2024-02-28T01:22:04.384" v="21291" actId="478"/>
          <ac:spMkLst>
            <pc:docMk/>
            <pc:sldMk cId="491098110" sldId="329"/>
            <ac:spMk id="8" creationId="{EF79D92B-5975-56DD-4F2C-956ED362C48A}"/>
          </ac:spMkLst>
        </pc:spChg>
        <pc:spChg chg="add mod">
          <ac:chgData name="KISHIMOTO Rio" userId="05ce199b-61a3-4401-8554-66bee888e1f8" providerId="ADAL" clId="{9826174E-1285-4FC8-A51C-0FEBF38563B0}" dt="2024-02-28T01:49:39.473" v="21700" actId="404"/>
          <ac:spMkLst>
            <pc:docMk/>
            <pc:sldMk cId="491098110" sldId="329"/>
            <ac:spMk id="9" creationId="{75632B69-6147-EBEE-5E93-0B97B7CA6647}"/>
          </ac:spMkLst>
        </pc:spChg>
        <pc:spChg chg="del">
          <ac:chgData name="KISHIMOTO Rio" userId="05ce199b-61a3-4401-8554-66bee888e1f8" providerId="ADAL" clId="{9826174E-1285-4FC8-A51C-0FEBF38563B0}" dt="2024-02-28T01:22:00.501" v="21290" actId="478"/>
          <ac:spMkLst>
            <pc:docMk/>
            <pc:sldMk cId="491098110" sldId="329"/>
            <ac:spMk id="10" creationId="{61085DF2-55A8-DB54-8712-D52FCE626284}"/>
          </ac:spMkLst>
        </pc:spChg>
        <pc:spChg chg="add mod">
          <ac:chgData name="KISHIMOTO Rio" userId="05ce199b-61a3-4401-8554-66bee888e1f8" providerId="ADAL" clId="{9826174E-1285-4FC8-A51C-0FEBF38563B0}" dt="2024-02-28T01:48:27.195" v="21689" actId="11530"/>
          <ac:spMkLst>
            <pc:docMk/>
            <pc:sldMk cId="491098110" sldId="329"/>
            <ac:spMk id="11" creationId="{0118369E-BB28-EB91-4011-B14D9ED2E7CB}"/>
          </ac:spMkLst>
        </pc:spChg>
        <pc:picChg chg="mod">
          <ac:chgData name="KISHIMOTO Rio" userId="05ce199b-61a3-4401-8554-66bee888e1f8" providerId="ADAL" clId="{9826174E-1285-4FC8-A51C-0FEBF38563B0}" dt="2024-02-28T01:22:12.541" v="21293" actId="12788"/>
          <ac:picMkLst>
            <pc:docMk/>
            <pc:sldMk cId="491098110" sldId="329"/>
            <ac:picMk id="6" creationId="{E0CD4853-2BE0-B6C6-FC08-590382983DEF}"/>
          </ac:picMkLst>
        </pc:picChg>
      </pc:sldChg>
      <pc:sldChg chg="add del">
        <pc:chgData name="KISHIMOTO Rio" userId="05ce199b-61a3-4401-8554-66bee888e1f8" providerId="ADAL" clId="{9826174E-1285-4FC8-A51C-0FEBF38563B0}" dt="2024-02-21T23:14:06.819" v="14902" actId="47"/>
        <pc:sldMkLst>
          <pc:docMk/>
          <pc:sldMk cId="3024376158" sldId="329"/>
        </pc:sldMkLst>
      </pc:sldChg>
      <pc:sldChg chg="addSp delSp modSp add mod ord modNotesTx">
        <pc:chgData name="KISHIMOTO Rio" userId="05ce199b-61a3-4401-8554-66bee888e1f8" providerId="ADAL" clId="{9826174E-1285-4FC8-A51C-0FEBF38563B0}" dt="2024-03-03T14:02:49.841" v="23125" actId="6549"/>
        <pc:sldMkLst>
          <pc:docMk/>
          <pc:sldMk cId="3621767610" sldId="330"/>
        </pc:sldMkLst>
        <pc:spChg chg="del">
          <ac:chgData name="KISHIMOTO Rio" userId="05ce199b-61a3-4401-8554-66bee888e1f8" providerId="ADAL" clId="{9826174E-1285-4FC8-A51C-0FEBF38563B0}" dt="2024-02-21T23:23:00.505" v="15347" actId="478"/>
          <ac:spMkLst>
            <pc:docMk/>
            <pc:sldMk cId="3621767610" sldId="330"/>
            <ac:spMk id="3" creationId="{37765E1B-11C3-D7B4-72F9-D5A76E245918}"/>
          </ac:spMkLst>
        </pc:spChg>
        <pc:spChg chg="add mod">
          <ac:chgData name="KISHIMOTO Rio" userId="05ce199b-61a3-4401-8554-66bee888e1f8" providerId="ADAL" clId="{9826174E-1285-4FC8-A51C-0FEBF38563B0}" dt="2024-02-25T05:16:00.102" v="18381" actId="20577"/>
          <ac:spMkLst>
            <pc:docMk/>
            <pc:sldMk cId="3621767610" sldId="330"/>
            <ac:spMk id="5" creationId="{FA8196FE-A267-42DF-343F-C85AD86631B1}"/>
          </ac:spMkLst>
        </pc:spChg>
        <pc:spChg chg="add mod">
          <ac:chgData name="KISHIMOTO Rio" userId="05ce199b-61a3-4401-8554-66bee888e1f8" providerId="ADAL" clId="{9826174E-1285-4FC8-A51C-0FEBF38563B0}" dt="2024-02-25T05:09:26.511" v="18223" actId="20577"/>
          <ac:spMkLst>
            <pc:docMk/>
            <pc:sldMk cId="3621767610" sldId="330"/>
            <ac:spMk id="7" creationId="{15762588-7D53-92D8-72A3-367856756BBF}"/>
          </ac:spMkLst>
        </pc:spChg>
        <pc:spChg chg="add del mod">
          <ac:chgData name="KISHIMOTO Rio" userId="05ce199b-61a3-4401-8554-66bee888e1f8" providerId="ADAL" clId="{9826174E-1285-4FC8-A51C-0FEBF38563B0}" dt="2024-02-21T23:23:32.417" v="15354" actId="478"/>
          <ac:spMkLst>
            <pc:docMk/>
            <pc:sldMk cId="3621767610" sldId="330"/>
            <ac:spMk id="7" creationId="{7720742D-673B-7559-DFFF-E86DDF35346F}"/>
          </ac:spMkLst>
        </pc:spChg>
        <pc:spChg chg="add del mod ord">
          <ac:chgData name="KISHIMOTO Rio" userId="05ce199b-61a3-4401-8554-66bee888e1f8" providerId="ADAL" clId="{9826174E-1285-4FC8-A51C-0FEBF38563B0}" dt="2024-02-21T23:24:27.652" v="15365" actId="478"/>
          <ac:spMkLst>
            <pc:docMk/>
            <pc:sldMk cId="3621767610" sldId="330"/>
            <ac:spMk id="8" creationId="{EF919FB2-8B70-D275-E06D-DF3CF405BC76}"/>
          </ac:spMkLst>
        </pc:spChg>
        <pc:spChg chg="add del mod">
          <ac:chgData name="KISHIMOTO Rio" userId="05ce199b-61a3-4401-8554-66bee888e1f8" providerId="ADAL" clId="{9826174E-1285-4FC8-A51C-0FEBF38563B0}" dt="2024-02-21T23:24:28.821" v="15366" actId="478"/>
          <ac:spMkLst>
            <pc:docMk/>
            <pc:sldMk cId="3621767610" sldId="330"/>
            <ac:spMk id="9" creationId="{23B41DF3-FC76-F5C3-C675-3AC8B7B98AEC}"/>
          </ac:spMkLst>
        </pc:spChg>
        <pc:spChg chg="mod topLvl">
          <ac:chgData name="KISHIMOTO Rio" userId="05ce199b-61a3-4401-8554-66bee888e1f8" providerId="ADAL" clId="{9826174E-1285-4FC8-A51C-0FEBF38563B0}" dt="2024-02-28T14:20:55.984" v="22514" actId="20577"/>
          <ac:spMkLst>
            <pc:docMk/>
            <pc:sldMk cId="3621767610" sldId="330"/>
            <ac:spMk id="11" creationId="{F90A4E56-76D0-6B7A-3328-E6F74EB03376}"/>
          </ac:spMkLst>
        </pc:spChg>
        <pc:spChg chg="mod topLvl">
          <ac:chgData name="KISHIMOTO Rio" userId="05ce199b-61a3-4401-8554-66bee888e1f8" providerId="ADAL" clId="{9826174E-1285-4FC8-A51C-0FEBF38563B0}" dt="2024-02-28T00:35:40.506" v="20308" actId="14100"/>
          <ac:spMkLst>
            <pc:docMk/>
            <pc:sldMk cId="3621767610" sldId="330"/>
            <ac:spMk id="12" creationId="{D10A89FA-ACD3-1E51-7ECF-58E9571DFF58}"/>
          </ac:spMkLst>
        </pc:spChg>
        <pc:spChg chg="del mod">
          <ac:chgData name="KISHIMOTO Rio" userId="05ce199b-61a3-4401-8554-66bee888e1f8" providerId="ADAL" clId="{9826174E-1285-4FC8-A51C-0FEBF38563B0}" dt="2024-02-21T23:31:17.005" v="15463" actId="478"/>
          <ac:spMkLst>
            <pc:docMk/>
            <pc:sldMk cId="3621767610" sldId="330"/>
            <ac:spMk id="13" creationId="{C55089E9-7C6F-526C-6A70-2750730C539B}"/>
          </ac:spMkLst>
        </pc:spChg>
        <pc:spChg chg="del mod">
          <ac:chgData name="KISHIMOTO Rio" userId="05ce199b-61a3-4401-8554-66bee888e1f8" providerId="ADAL" clId="{9826174E-1285-4FC8-A51C-0FEBF38563B0}" dt="2024-02-21T23:25:34.535" v="15401" actId="478"/>
          <ac:spMkLst>
            <pc:docMk/>
            <pc:sldMk cId="3621767610" sldId="330"/>
            <ac:spMk id="14" creationId="{EB669EF1-38D1-923B-463D-9BACD9AE188E}"/>
          </ac:spMkLst>
        </pc:spChg>
        <pc:spChg chg="del mod">
          <ac:chgData name="KISHIMOTO Rio" userId="05ce199b-61a3-4401-8554-66bee888e1f8" providerId="ADAL" clId="{9826174E-1285-4FC8-A51C-0FEBF38563B0}" dt="2024-02-21T23:25:34.535" v="15401" actId="478"/>
          <ac:spMkLst>
            <pc:docMk/>
            <pc:sldMk cId="3621767610" sldId="330"/>
            <ac:spMk id="15" creationId="{12F48EE1-24EC-DCE6-254A-2B36D7EC0957}"/>
          </ac:spMkLst>
        </pc:spChg>
        <pc:spChg chg="del mod">
          <ac:chgData name="KISHIMOTO Rio" userId="05ce199b-61a3-4401-8554-66bee888e1f8" providerId="ADAL" clId="{9826174E-1285-4FC8-A51C-0FEBF38563B0}" dt="2024-02-21T23:25:34.535" v="15401" actId="478"/>
          <ac:spMkLst>
            <pc:docMk/>
            <pc:sldMk cId="3621767610" sldId="330"/>
            <ac:spMk id="16" creationId="{185FEDC2-6E7F-1FFC-671A-DDE5B87193DE}"/>
          </ac:spMkLst>
        </pc:spChg>
        <pc:spChg chg="del mod">
          <ac:chgData name="KISHIMOTO Rio" userId="05ce199b-61a3-4401-8554-66bee888e1f8" providerId="ADAL" clId="{9826174E-1285-4FC8-A51C-0FEBF38563B0}" dt="2024-02-21T23:25:34.535" v="15401" actId="478"/>
          <ac:spMkLst>
            <pc:docMk/>
            <pc:sldMk cId="3621767610" sldId="330"/>
            <ac:spMk id="17" creationId="{ACC20912-C0CB-613B-AF34-11C6C1D721D9}"/>
          </ac:spMkLst>
        </pc:spChg>
        <pc:spChg chg="del mod">
          <ac:chgData name="KISHIMOTO Rio" userId="05ce199b-61a3-4401-8554-66bee888e1f8" providerId="ADAL" clId="{9826174E-1285-4FC8-A51C-0FEBF38563B0}" dt="2024-02-21T23:25:34.535" v="15401" actId="478"/>
          <ac:spMkLst>
            <pc:docMk/>
            <pc:sldMk cId="3621767610" sldId="330"/>
            <ac:spMk id="18" creationId="{066ADEDD-F34C-97C6-5A05-FFE01FAF94A5}"/>
          </ac:spMkLst>
        </pc:spChg>
        <pc:spChg chg="del mod">
          <ac:chgData name="KISHIMOTO Rio" userId="05ce199b-61a3-4401-8554-66bee888e1f8" providerId="ADAL" clId="{9826174E-1285-4FC8-A51C-0FEBF38563B0}" dt="2024-02-21T23:26:14.966" v="15411" actId="478"/>
          <ac:spMkLst>
            <pc:docMk/>
            <pc:sldMk cId="3621767610" sldId="330"/>
            <ac:spMk id="19" creationId="{82E7170D-9FF8-A4E1-74C9-0E2A7EC0E464}"/>
          </ac:spMkLst>
        </pc:spChg>
        <pc:spChg chg="del mod">
          <ac:chgData name="KISHIMOTO Rio" userId="05ce199b-61a3-4401-8554-66bee888e1f8" providerId="ADAL" clId="{9826174E-1285-4FC8-A51C-0FEBF38563B0}" dt="2024-02-21T23:25:23.938" v="15400" actId="478"/>
          <ac:spMkLst>
            <pc:docMk/>
            <pc:sldMk cId="3621767610" sldId="330"/>
            <ac:spMk id="20" creationId="{088E6205-BAC2-5111-54A8-95F2B9034393}"/>
          </ac:spMkLst>
        </pc:spChg>
        <pc:spChg chg="del mod">
          <ac:chgData name="KISHIMOTO Rio" userId="05ce199b-61a3-4401-8554-66bee888e1f8" providerId="ADAL" clId="{9826174E-1285-4FC8-A51C-0FEBF38563B0}" dt="2024-02-21T23:25:34.535" v="15401" actId="478"/>
          <ac:spMkLst>
            <pc:docMk/>
            <pc:sldMk cId="3621767610" sldId="330"/>
            <ac:spMk id="21" creationId="{9D75F753-1A02-534F-A43E-69620DCA347C}"/>
          </ac:spMkLst>
        </pc:spChg>
        <pc:spChg chg="add del mod">
          <ac:chgData name="KISHIMOTO Rio" userId="05ce199b-61a3-4401-8554-66bee888e1f8" providerId="ADAL" clId="{9826174E-1285-4FC8-A51C-0FEBF38563B0}" dt="2024-02-27T23:49:15.266" v="20013" actId="478"/>
          <ac:spMkLst>
            <pc:docMk/>
            <pc:sldMk cId="3621767610" sldId="330"/>
            <ac:spMk id="22" creationId="{75159DFC-8610-5959-1A6E-EC977007DE55}"/>
          </ac:spMkLst>
        </pc:spChg>
        <pc:grpChg chg="add mod">
          <ac:chgData name="KISHIMOTO Rio" userId="05ce199b-61a3-4401-8554-66bee888e1f8" providerId="ADAL" clId="{9826174E-1285-4FC8-A51C-0FEBF38563B0}" dt="2024-02-28T00:35:28.545" v="20307" actId="14100"/>
          <ac:grpSpMkLst>
            <pc:docMk/>
            <pc:sldMk cId="3621767610" sldId="330"/>
            <ac:grpSpMk id="3" creationId="{038CB0C4-9EB0-87BA-EA3D-DDFB04132C17}"/>
          </ac:grpSpMkLst>
        </pc:grpChg>
        <pc:grpChg chg="add del mod">
          <ac:chgData name="KISHIMOTO Rio" userId="05ce199b-61a3-4401-8554-66bee888e1f8" providerId="ADAL" clId="{9826174E-1285-4FC8-A51C-0FEBF38563B0}" dt="2024-02-25T05:07:47.352" v="18208" actId="165"/>
          <ac:grpSpMkLst>
            <pc:docMk/>
            <pc:sldMk cId="3621767610" sldId="330"/>
            <ac:grpSpMk id="10" creationId="{D8CDD5FE-3B41-1BBA-4661-D0CB15EDC3D0}"/>
          </ac:grpSpMkLst>
        </pc:grpChg>
      </pc:sldChg>
      <pc:sldChg chg="modSp mod ord">
        <pc:chgData name="KISHIMOTO Rio" userId="05ce199b-61a3-4401-8554-66bee888e1f8" providerId="ADAL" clId="{9826174E-1285-4FC8-A51C-0FEBF38563B0}" dt="2024-02-29T13:18:51.793" v="22900"/>
        <pc:sldMkLst>
          <pc:docMk/>
          <pc:sldMk cId="1274693790" sldId="331"/>
        </pc:sldMkLst>
        <pc:spChg chg="mod">
          <ac:chgData name="KISHIMOTO Rio" userId="05ce199b-61a3-4401-8554-66bee888e1f8" providerId="ADAL" clId="{9826174E-1285-4FC8-A51C-0FEBF38563B0}" dt="2024-02-25T04:48:26.814" v="17562"/>
          <ac:spMkLst>
            <pc:docMk/>
            <pc:sldMk cId="1274693790" sldId="331"/>
            <ac:spMk id="3" creationId="{52F8F732-10FB-8278-E7A5-3474B3818845}"/>
          </ac:spMkLst>
        </pc:spChg>
      </pc:sldChg>
      <pc:sldChg chg="addSp delSp modSp add mod ord modNotesTx">
        <pc:chgData name="KISHIMOTO Rio" userId="05ce199b-61a3-4401-8554-66bee888e1f8" providerId="ADAL" clId="{9826174E-1285-4FC8-A51C-0FEBF38563B0}" dt="2024-03-03T14:05:32.274" v="23180" actId="20577"/>
        <pc:sldMkLst>
          <pc:docMk/>
          <pc:sldMk cId="8912947" sldId="332"/>
        </pc:sldMkLst>
        <pc:spChg chg="del mod">
          <ac:chgData name="KISHIMOTO Rio" userId="05ce199b-61a3-4401-8554-66bee888e1f8" providerId="ADAL" clId="{9826174E-1285-4FC8-A51C-0FEBF38563B0}" dt="2024-02-24T12:57:29.911" v="15651" actId="478"/>
          <ac:spMkLst>
            <pc:docMk/>
            <pc:sldMk cId="8912947" sldId="332"/>
            <ac:spMk id="2" creationId="{42FD2621-9973-458B-2833-E5B27C9B56C9}"/>
          </ac:spMkLst>
        </pc:spChg>
        <pc:spChg chg="del mod topLvl">
          <ac:chgData name="KISHIMOTO Rio" userId="05ce199b-61a3-4401-8554-66bee888e1f8" providerId="ADAL" clId="{9826174E-1285-4FC8-A51C-0FEBF38563B0}" dt="2024-02-24T13:03:54.435" v="15735" actId="478"/>
          <ac:spMkLst>
            <pc:docMk/>
            <pc:sldMk cId="8912947" sldId="332"/>
            <ac:spMk id="7" creationId="{E3B50598-DC08-93B7-7E31-46726FEE4EDF}"/>
          </ac:spMkLst>
        </pc:spChg>
        <pc:spChg chg="del mod topLvl">
          <ac:chgData name="KISHIMOTO Rio" userId="05ce199b-61a3-4401-8554-66bee888e1f8" providerId="ADAL" clId="{9826174E-1285-4FC8-A51C-0FEBF38563B0}" dt="2024-02-24T12:58:34.018" v="15681" actId="478"/>
          <ac:spMkLst>
            <pc:docMk/>
            <pc:sldMk cId="8912947" sldId="332"/>
            <ac:spMk id="8" creationId="{91FC82B7-AA1B-619A-8A7F-B2123901456C}"/>
          </ac:spMkLst>
        </pc:spChg>
        <pc:spChg chg="mod ord topLvl">
          <ac:chgData name="KISHIMOTO Rio" userId="05ce199b-61a3-4401-8554-66bee888e1f8" providerId="ADAL" clId="{9826174E-1285-4FC8-A51C-0FEBF38563B0}" dt="2024-02-24T13:47:24.234" v="16093"/>
          <ac:spMkLst>
            <pc:docMk/>
            <pc:sldMk cId="8912947" sldId="332"/>
            <ac:spMk id="11" creationId="{B3D00CE1-6E10-5C54-E912-EC6138DD0B5B}"/>
          </ac:spMkLst>
        </pc:spChg>
        <pc:spChg chg="mod ord topLvl">
          <ac:chgData name="KISHIMOTO Rio" userId="05ce199b-61a3-4401-8554-66bee888e1f8" providerId="ADAL" clId="{9826174E-1285-4FC8-A51C-0FEBF38563B0}" dt="2024-02-24T13:47:30.234" v="16096"/>
          <ac:spMkLst>
            <pc:docMk/>
            <pc:sldMk cId="8912947" sldId="332"/>
            <ac:spMk id="12" creationId="{00C80710-373C-09E8-EFB1-5CC6D4163602}"/>
          </ac:spMkLst>
        </pc:spChg>
        <pc:spChg chg="del mod topLvl">
          <ac:chgData name="KISHIMOTO Rio" userId="05ce199b-61a3-4401-8554-66bee888e1f8" providerId="ADAL" clId="{9826174E-1285-4FC8-A51C-0FEBF38563B0}" dt="2024-02-24T13:03:56.940" v="15738" actId="478"/>
          <ac:spMkLst>
            <pc:docMk/>
            <pc:sldMk cId="8912947" sldId="332"/>
            <ac:spMk id="16" creationId="{041A8E9D-B75F-3F3D-FBE9-B6113ACF5822}"/>
          </ac:spMkLst>
        </pc:spChg>
        <pc:spChg chg="add del mod topLvl">
          <ac:chgData name="KISHIMOTO Rio" userId="05ce199b-61a3-4401-8554-66bee888e1f8" providerId="ADAL" clId="{9826174E-1285-4FC8-A51C-0FEBF38563B0}" dt="2024-02-24T13:11:32.469" v="15772" actId="478"/>
          <ac:spMkLst>
            <pc:docMk/>
            <pc:sldMk cId="8912947" sldId="332"/>
            <ac:spMk id="20" creationId="{2E5B4A58-AB57-256F-CA0D-6F0CFAA78185}"/>
          </ac:spMkLst>
        </pc:spChg>
        <pc:spChg chg="del mod topLvl">
          <ac:chgData name="KISHIMOTO Rio" userId="05ce199b-61a3-4401-8554-66bee888e1f8" providerId="ADAL" clId="{9826174E-1285-4FC8-A51C-0FEBF38563B0}" dt="2024-02-24T12:58:50.516" v="15689" actId="478"/>
          <ac:spMkLst>
            <pc:docMk/>
            <pc:sldMk cId="8912947" sldId="332"/>
            <ac:spMk id="22" creationId="{BC8287D6-7EE9-6106-D582-F535398A9710}"/>
          </ac:spMkLst>
        </pc:spChg>
        <pc:spChg chg="del mod topLvl">
          <ac:chgData name="KISHIMOTO Rio" userId="05ce199b-61a3-4401-8554-66bee888e1f8" providerId="ADAL" clId="{9826174E-1285-4FC8-A51C-0FEBF38563B0}" dt="2024-02-24T12:58:31.788" v="15680" actId="478"/>
          <ac:spMkLst>
            <pc:docMk/>
            <pc:sldMk cId="8912947" sldId="332"/>
            <ac:spMk id="23" creationId="{86C51A5D-DF5B-1B99-37CA-B2D5B63404F8}"/>
          </ac:spMkLst>
        </pc:spChg>
        <pc:spChg chg="del mod topLvl">
          <ac:chgData name="KISHIMOTO Rio" userId="05ce199b-61a3-4401-8554-66bee888e1f8" providerId="ADAL" clId="{9826174E-1285-4FC8-A51C-0FEBF38563B0}" dt="2024-02-24T12:58:43.450" v="15684" actId="478"/>
          <ac:spMkLst>
            <pc:docMk/>
            <pc:sldMk cId="8912947" sldId="332"/>
            <ac:spMk id="24" creationId="{BD547436-0BE8-8ACE-B2E5-83F117F1EF9C}"/>
          </ac:spMkLst>
        </pc:spChg>
        <pc:spChg chg="del mod topLvl">
          <ac:chgData name="KISHIMOTO Rio" userId="05ce199b-61a3-4401-8554-66bee888e1f8" providerId="ADAL" clId="{9826174E-1285-4FC8-A51C-0FEBF38563B0}" dt="2024-02-24T12:58:14.492" v="15664" actId="478"/>
          <ac:spMkLst>
            <pc:docMk/>
            <pc:sldMk cId="8912947" sldId="332"/>
            <ac:spMk id="25" creationId="{0A2DC08A-5D4E-9D87-C4C6-17AD5D154304}"/>
          </ac:spMkLst>
        </pc:spChg>
        <pc:spChg chg="del mod topLvl">
          <ac:chgData name="KISHIMOTO Rio" userId="05ce199b-61a3-4401-8554-66bee888e1f8" providerId="ADAL" clId="{9826174E-1285-4FC8-A51C-0FEBF38563B0}" dt="2024-02-24T12:58:46.150" v="15685" actId="478"/>
          <ac:spMkLst>
            <pc:docMk/>
            <pc:sldMk cId="8912947" sldId="332"/>
            <ac:spMk id="26" creationId="{D4BC8FCA-EA2F-964D-F43C-DD081CCD272D}"/>
          </ac:spMkLst>
        </pc:spChg>
        <pc:spChg chg="del mod topLvl">
          <ac:chgData name="KISHIMOTO Rio" userId="05ce199b-61a3-4401-8554-66bee888e1f8" providerId="ADAL" clId="{9826174E-1285-4FC8-A51C-0FEBF38563B0}" dt="2024-02-24T12:58:52.980" v="15691" actId="478"/>
          <ac:spMkLst>
            <pc:docMk/>
            <pc:sldMk cId="8912947" sldId="332"/>
            <ac:spMk id="30" creationId="{C467BF3F-2410-402D-2E32-5DBE79C2DA56}"/>
          </ac:spMkLst>
        </pc:spChg>
        <pc:spChg chg="mod">
          <ac:chgData name="KISHIMOTO Rio" userId="05ce199b-61a3-4401-8554-66bee888e1f8" providerId="ADAL" clId="{9826174E-1285-4FC8-A51C-0FEBF38563B0}" dt="2024-02-24T12:57:50.454" v="15662" actId="165"/>
          <ac:spMkLst>
            <pc:docMk/>
            <pc:sldMk cId="8912947" sldId="332"/>
            <ac:spMk id="36" creationId="{DB361927-0979-EF8C-078A-A185E12FCDF7}"/>
          </ac:spMkLst>
        </pc:spChg>
        <pc:spChg chg="mod topLvl">
          <ac:chgData name="KISHIMOTO Rio" userId="05ce199b-61a3-4401-8554-66bee888e1f8" providerId="ADAL" clId="{9826174E-1285-4FC8-A51C-0FEBF38563B0}" dt="2024-02-24T13:44:55.596" v="16075" actId="14100"/>
          <ac:spMkLst>
            <pc:docMk/>
            <pc:sldMk cId="8912947" sldId="332"/>
            <ac:spMk id="37" creationId="{5A460BA5-97EB-A2E2-E28B-4363BE309FE5}"/>
          </ac:spMkLst>
        </pc:spChg>
        <pc:spChg chg="mod topLvl">
          <ac:chgData name="KISHIMOTO Rio" userId="05ce199b-61a3-4401-8554-66bee888e1f8" providerId="ADAL" clId="{9826174E-1285-4FC8-A51C-0FEBF38563B0}" dt="2024-02-24T13:44:30.366" v="16073" actId="12788"/>
          <ac:spMkLst>
            <pc:docMk/>
            <pc:sldMk cId="8912947" sldId="332"/>
            <ac:spMk id="38" creationId="{1994D948-6BE7-842E-8012-FB1D6676CECC}"/>
          </ac:spMkLst>
        </pc:spChg>
        <pc:spChg chg="mod">
          <ac:chgData name="KISHIMOTO Rio" userId="05ce199b-61a3-4401-8554-66bee888e1f8" providerId="ADAL" clId="{9826174E-1285-4FC8-A51C-0FEBF38563B0}" dt="2024-02-24T12:57:50.454" v="15662" actId="165"/>
          <ac:spMkLst>
            <pc:docMk/>
            <pc:sldMk cId="8912947" sldId="332"/>
            <ac:spMk id="40" creationId="{DF656558-FA31-C26D-7DC3-11DC83EE4092}"/>
          </ac:spMkLst>
        </pc:spChg>
        <pc:spChg chg="mod">
          <ac:chgData name="KISHIMOTO Rio" userId="05ce199b-61a3-4401-8554-66bee888e1f8" providerId="ADAL" clId="{9826174E-1285-4FC8-A51C-0FEBF38563B0}" dt="2024-02-24T13:49:13.350" v="16105" actId="14826"/>
          <ac:spMkLst>
            <pc:docMk/>
            <pc:sldMk cId="8912947" sldId="332"/>
            <ac:spMk id="42" creationId="{3CA9EFA2-5FB2-41DD-B2FD-3A2B27936D26}"/>
          </ac:spMkLst>
        </pc:spChg>
        <pc:spChg chg="mod">
          <ac:chgData name="KISHIMOTO Rio" userId="05ce199b-61a3-4401-8554-66bee888e1f8" providerId="ADAL" clId="{9826174E-1285-4FC8-A51C-0FEBF38563B0}" dt="2024-02-24T13:46:08.599" v="16083" actId="403"/>
          <ac:spMkLst>
            <pc:docMk/>
            <pc:sldMk cId="8912947" sldId="332"/>
            <ac:spMk id="44" creationId="{89E6B249-05D0-FCE1-C627-3AE5261D2C7C}"/>
          </ac:spMkLst>
        </pc:spChg>
        <pc:spChg chg="mod">
          <ac:chgData name="KISHIMOTO Rio" userId="05ce199b-61a3-4401-8554-66bee888e1f8" providerId="ADAL" clId="{9826174E-1285-4FC8-A51C-0FEBF38563B0}" dt="2024-02-24T12:57:50.454" v="15662" actId="165"/>
          <ac:spMkLst>
            <pc:docMk/>
            <pc:sldMk cId="8912947" sldId="332"/>
            <ac:spMk id="45" creationId="{C0269CC0-3F4F-6C6F-83DE-47F274E163FB}"/>
          </ac:spMkLst>
        </pc:spChg>
        <pc:spChg chg="mod">
          <ac:chgData name="KISHIMOTO Rio" userId="05ce199b-61a3-4401-8554-66bee888e1f8" providerId="ADAL" clId="{9826174E-1285-4FC8-A51C-0FEBF38563B0}" dt="2024-02-24T12:57:50.454" v="15662" actId="165"/>
          <ac:spMkLst>
            <pc:docMk/>
            <pc:sldMk cId="8912947" sldId="332"/>
            <ac:spMk id="46" creationId="{F24CA867-9EBD-BBE2-B432-ACEA3F14C9EE}"/>
          </ac:spMkLst>
        </pc:spChg>
        <pc:spChg chg="mod">
          <ac:chgData name="KISHIMOTO Rio" userId="05ce199b-61a3-4401-8554-66bee888e1f8" providerId="ADAL" clId="{9826174E-1285-4FC8-A51C-0FEBF38563B0}" dt="2024-02-24T13:07:34.594" v="15767" actId="2711"/>
          <ac:spMkLst>
            <pc:docMk/>
            <pc:sldMk cId="8912947" sldId="332"/>
            <ac:spMk id="47" creationId="{AC156387-9CD2-689B-9C46-4C0C954769CD}"/>
          </ac:spMkLst>
        </pc:spChg>
        <pc:spChg chg="add mod">
          <ac:chgData name="KISHIMOTO Rio" userId="05ce199b-61a3-4401-8554-66bee888e1f8" providerId="ADAL" clId="{9826174E-1285-4FC8-A51C-0FEBF38563B0}" dt="2024-02-24T13:49:45.676" v="16119" actId="20577"/>
          <ac:spMkLst>
            <pc:docMk/>
            <pc:sldMk cId="8912947" sldId="332"/>
            <ac:spMk id="48" creationId="{27D0F1B5-9CEE-7E77-60A4-FBD189C69F85}"/>
          </ac:spMkLst>
        </pc:spChg>
        <pc:spChg chg="add del mod">
          <ac:chgData name="KISHIMOTO Rio" userId="05ce199b-61a3-4401-8554-66bee888e1f8" providerId="ADAL" clId="{9826174E-1285-4FC8-A51C-0FEBF38563B0}" dt="2024-02-24T12:59:20.458" v="15698"/>
          <ac:spMkLst>
            <pc:docMk/>
            <pc:sldMk cId="8912947" sldId="332"/>
            <ac:spMk id="49" creationId="{E88F03D5-AC63-9A53-67B6-22A006070267}"/>
          </ac:spMkLst>
        </pc:spChg>
        <pc:spChg chg="add del mod">
          <ac:chgData name="KISHIMOTO Rio" userId="05ce199b-61a3-4401-8554-66bee888e1f8" providerId="ADAL" clId="{9826174E-1285-4FC8-A51C-0FEBF38563B0}" dt="2024-02-24T12:59:53.009" v="15706" actId="478"/>
          <ac:spMkLst>
            <pc:docMk/>
            <pc:sldMk cId="8912947" sldId="332"/>
            <ac:spMk id="50" creationId="{6A3A2D60-9073-6079-E5D3-350F6170C7F5}"/>
          </ac:spMkLst>
        </pc:spChg>
        <pc:spChg chg="add mod">
          <ac:chgData name="KISHIMOTO Rio" userId="05ce199b-61a3-4401-8554-66bee888e1f8" providerId="ADAL" clId="{9826174E-1285-4FC8-A51C-0FEBF38563B0}" dt="2024-02-24T13:46:00.732" v="16081" actId="403"/>
          <ac:spMkLst>
            <pc:docMk/>
            <pc:sldMk cId="8912947" sldId="332"/>
            <ac:spMk id="60" creationId="{73E88866-0F85-373F-2A9B-49FF19A45516}"/>
          </ac:spMkLst>
        </pc:spChg>
        <pc:spChg chg="add mod">
          <ac:chgData name="KISHIMOTO Rio" userId="05ce199b-61a3-4401-8554-66bee888e1f8" providerId="ADAL" clId="{9826174E-1285-4FC8-A51C-0FEBF38563B0}" dt="2024-02-24T13:46:22.602" v="16087" actId="12789"/>
          <ac:spMkLst>
            <pc:docMk/>
            <pc:sldMk cId="8912947" sldId="332"/>
            <ac:spMk id="105" creationId="{27B1611B-EE8B-5861-B8B1-4512BFCB2C25}"/>
          </ac:spMkLst>
        </pc:spChg>
        <pc:grpChg chg="add del">
          <ac:chgData name="KISHIMOTO Rio" userId="05ce199b-61a3-4401-8554-66bee888e1f8" providerId="ADAL" clId="{9826174E-1285-4FC8-A51C-0FEBF38563B0}" dt="2024-02-24T12:57:50.454" v="15662" actId="165"/>
          <ac:grpSpMkLst>
            <pc:docMk/>
            <pc:sldMk cId="8912947" sldId="332"/>
            <ac:grpSpMk id="5" creationId="{3888B403-BDD1-7ACF-61BD-966713DED189}"/>
          </ac:grpSpMkLst>
        </pc:grpChg>
        <pc:grpChg chg="del mod topLvl">
          <ac:chgData name="KISHIMOTO Rio" userId="05ce199b-61a3-4401-8554-66bee888e1f8" providerId="ADAL" clId="{9826174E-1285-4FC8-A51C-0FEBF38563B0}" dt="2024-02-24T12:58:29.195" v="15679" actId="478"/>
          <ac:grpSpMkLst>
            <pc:docMk/>
            <pc:sldMk cId="8912947" sldId="332"/>
            <ac:grpSpMk id="6" creationId="{5A41AC6F-8833-3A0A-D40A-122395B6EDBA}"/>
          </ac:grpSpMkLst>
        </pc:grpChg>
        <pc:grpChg chg="mod topLvl">
          <ac:chgData name="KISHIMOTO Rio" userId="05ce199b-61a3-4401-8554-66bee888e1f8" providerId="ADAL" clId="{9826174E-1285-4FC8-A51C-0FEBF38563B0}" dt="2024-02-24T13:48:22.575" v="16103" actId="1076"/>
          <ac:grpSpMkLst>
            <pc:docMk/>
            <pc:sldMk cId="8912947" sldId="332"/>
            <ac:grpSpMk id="9" creationId="{4EE187D8-26FA-6B4F-2782-276173015F9C}"/>
          </ac:grpSpMkLst>
        </pc:grpChg>
        <pc:grpChg chg="mod topLvl">
          <ac:chgData name="KISHIMOTO Rio" userId="05ce199b-61a3-4401-8554-66bee888e1f8" providerId="ADAL" clId="{9826174E-1285-4FC8-A51C-0FEBF38563B0}" dt="2024-02-24T13:49:13.350" v="16105" actId="14826"/>
          <ac:grpSpMkLst>
            <pc:docMk/>
            <pc:sldMk cId="8912947" sldId="332"/>
            <ac:grpSpMk id="10" creationId="{30849EF4-0290-ED89-A202-E8079105CD6C}"/>
          </ac:grpSpMkLst>
        </pc:grpChg>
        <pc:grpChg chg="del mod topLvl">
          <ac:chgData name="KISHIMOTO Rio" userId="05ce199b-61a3-4401-8554-66bee888e1f8" providerId="ADAL" clId="{9826174E-1285-4FC8-A51C-0FEBF38563B0}" dt="2024-02-24T13:03:57.346" v="15739" actId="478"/>
          <ac:grpSpMkLst>
            <pc:docMk/>
            <pc:sldMk cId="8912947" sldId="332"/>
            <ac:grpSpMk id="13" creationId="{00CEB65A-1E63-7D8A-B5FA-CF0C0AD721C1}"/>
          </ac:grpSpMkLst>
        </pc:grpChg>
        <pc:grpChg chg="del mod topLvl">
          <ac:chgData name="KISHIMOTO Rio" userId="05ce199b-61a3-4401-8554-66bee888e1f8" providerId="ADAL" clId="{9826174E-1285-4FC8-A51C-0FEBF38563B0}" dt="2024-02-24T13:04:24.376" v="15744" actId="165"/>
          <ac:grpSpMkLst>
            <pc:docMk/>
            <pc:sldMk cId="8912947" sldId="332"/>
            <ac:grpSpMk id="17" creationId="{98E728AE-FBC2-1C59-5C40-B8BB1E54589A}"/>
          </ac:grpSpMkLst>
        </pc:grpChg>
        <pc:grpChg chg="add mod">
          <ac:chgData name="KISHIMOTO Rio" userId="05ce199b-61a3-4401-8554-66bee888e1f8" providerId="ADAL" clId="{9826174E-1285-4FC8-A51C-0FEBF38563B0}" dt="2024-02-28T13:56:18.994" v="21986" actId="1036"/>
          <ac:grpSpMkLst>
            <pc:docMk/>
            <pc:sldMk cId="8912947" sldId="332"/>
            <ac:grpSpMk id="25" creationId="{BF12993B-614D-67FF-0FBE-F0F63F2CB3E0}"/>
          </ac:grpSpMkLst>
        </pc:grpChg>
        <pc:grpChg chg="del mod topLvl">
          <ac:chgData name="KISHIMOTO Rio" userId="05ce199b-61a3-4401-8554-66bee888e1f8" providerId="ADAL" clId="{9826174E-1285-4FC8-A51C-0FEBF38563B0}" dt="2024-02-24T12:58:38.438" v="15682" actId="478"/>
          <ac:grpSpMkLst>
            <pc:docMk/>
            <pc:sldMk cId="8912947" sldId="332"/>
            <ac:grpSpMk id="32" creationId="{BDF5739D-C097-5BA1-0224-AFFB5831D071}"/>
          </ac:grpSpMkLst>
        </pc:grpChg>
        <pc:grpChg chg="add del mod topLvl">
          <ac:chgData name="KISHIMOTO Rio" userId="05ce199b-61a3-4401-8554-66bee888e1f8" providerId="ADAL" clId="{9826174E-1285-4FC8-A51C-0FEBF38563B0}" dt="2024-02-24T13:44:07.847" v="16070" actId="165"/>
          <ac:grpSpMkLst>
            <pc:docMk/>
            <pc:sldMk cId="8912947" sldId="332"/>
            <ac:grpSpMk id="55" creationId="{1F8E7854-91B8-F819-50A6-EE9AF5ADD0E6}"/>
          </ac:grpSpMkLst>
        </pc:grpChg>
        <pc:grpChg chg="add del mod">
          <ac:chgData name="KISHIMOTO Rio" userId="05ce199b-61a3-4401-8554-66bee888e1f8" providerId="ADAL" clId="{9826174E-1285-4FC8-A51C-0FEBF38563B0}" dt="2024-02-24T13:32:25.228" v="15950" actId="165"/>
          <ac:grpSpMkLst>
            <pc:docMk/>
            <pc:sldMk cId="8912947" sldId="332"/>
            <ac:grpSpMk id="57" creationId="{9A1175AD-D61E-A526-2E5B-21528896F3A9}"/>
          </ac:grpSpMkLst>
        </pc:grpChg>
        <pc:grpChg chg="add mod topLvl">
          <ac:chgData name="KISHIMOTO Rio" userId="05ce199b-61a3-4401-8554-66bee888e1f8" providerId="ADAL" clId="{9826174E-1285-4FC8-A51C-0FEBF38563B0}" dt="2024-02-24T13:44:23.283" v="16072" actId="164"/>
          <ac:grpSpMkLst>
            <pc:docMk/>
            <pc:sldMk cId="8912947" sldId="332"/>
            <ac:grpSpMk id="61" creationId="{C747506D-F988-2250-A8CE-0982160EB54B}"/>
          </ac:grpSpMkLst>
        </pc:grpChg>
        <pc:grpChg chg="add del mod ord topLvl">
          <ac:chgData name="KISHIMOTO Rio" userId="05ce199b-61a3-4401-8554-66bee888e1f8" providerId="ADAL" clId="{9826174E-1285-4FC8-A51C-0FEBF38563B0}" dt="2024-02-24T13:44:12.600" v="16071" actId="165"/>
          <ac:grpSpMkLst>
            <pc:docMk/>
            <pc:sldMk cId="8912947" sldId="332"/>
            <ac:grpSpMk id="89" creationId="{F0859514-FD5E-BB0B-8062-32C91AA9667F}"/>
          </ac:grpSpMkLst>
        </pc:grpChg>
        <pc:grpChg chg="add del mod">
          <ac:chgData name="KISHIMOTO Rio" userId="05ce199b-61a3-4401-8554-66bee888e1f8" providerId="ADAL" clId="{9826174E-1285-4FC8-A51C-0FEBF38563B0}" dt="2024-02-24T13:36:20.034" v="15983" actId="165"/>
          <ac:grpSpMkLst>
            <pc:docMk/>
            <pc:sldMk cId="8912947" sldId="332"/>
            <ac:grpSpMk id="92" creationId="{B4F71C32-D7CB-EBCF-180D-BD26241F5F8C}"/>
          </ac:grpSpMkLst>
        </pc:grpChg>
        <pc:grpChg chg="add mod">
          <ac:chgData name="KISHIMOTO Rio" userId="05ce199b-61a3-4401-8554-66bee888e1f8" providerId="ADAL" clId="{9826174E-1285-4FC8-A51C-0FEBF38563B0}" dt="2024-02-24T13:45:07.227" v="16077" actId="1076"/>
          <ac:grpSpMkLst>
            <pc:docMk/>
            <pc:sldMk cId="8912947" sldId="332"/>
            <ac:grpSpMk id="106" creationId="{07E5D9C3-F349-CE4A-4EF2-E19029029ED5}"/>
          </ac:grpSpMkLst>
        </pc:grpChg>
        <pc:grpChg chg="add mod">
          <ac:chgData name="KISHIMOTO Rio" userId="05ce199b-61a3-4401-8554-66bee888e1f8" providerId="ADAL" clId="{9826174E-1285-4FC8-A51C-0FEBF38563B0}" dt="2024-02-24T13:44:23.283" v="16072" actId="164"/>
          <ac:grpSpMkLst>
            <pc:docMk/>
            <pc:sldMk cId="8912947" sldId="332"/>
            <ac:grpSpMk id="115" creationId="{0B8E61AA-6B02-94A0-E889-4DDF44B45441}"/>
          </ac:grpSpMkLst>
        </pc:grpChg>
        <pc:picChg chg="add del mod">
          <ac:chgData name="KISHIMOTO Rio" userId="05ce199b-61a3-4401-8554-66bee888e1f8" providerId="ADAL" clId="{9826174E-1285-4FC8-A51C-0FEBF38563B0}" dt="2024-02-25T07:10:01.232" v="19918" actId="21"/>
          <ac:picMkLst>
            <pc:docMk/>
            <pc:sldMk cId="8912947" sldId="332"/>
            <ac:picMk id="3" creationId="{6B1B7872-D755-AB36-D0C2-83C1939F43F8}"/>
          </ac:picMkLst>
        </pc:picChg>
        <pc:picChg chg="add del mod">
          <ac:chgData name="KISHIMOTO Rio" userId="05ce199b-61a3-4401-8554-66bee888e1f8" providerId="ADAL" clId="{9826174E-1285-4FC8-A51C-0FEBF38563B0}" dt="2024-02-28T14:12:00.146" v="22232" actId="478"/>
          <ac:picMkLst>
            <pc:docMk/>
            <pc:sldMk cId="8912947" sldId="332"/>
            <ac:picMk id="3" creationId="{FDDCF892-F3CC-B6FF-5171-3C0205498091}"/>
          </ac:picMkLst>
        </pc:picChg>
        <pc:picChg chg="add del mod">
          <ac:chgData name="KISHIMOTO Rio" userId="05ce199b-61a3-4401-8554-66bee888e1f8" providerId="ADAL" clId="{9826174E-1285-4FC8-A51C-0FEBF38563B0}" dt="2024-02-25T07:10:01.232" v="19918" actId="21"/>
          <ac:picMkLst>
            <pc:docMk/>
            <pc:sldMk cId="8912947" sldId="332"/>
            <ac:picMk id="6" creationId="{7654887A-1CCE-5CC8-31E6-3320204D7988}"/>
          </ac:picMkLst>
        </pc:picChg>
        <pc:picChg chg="add del mod">
          <ac:chgData name="KISHIMOTO Rio" userId="05ce199b-61a3-4401-8554-66bee888e1f8" providerId="ADAL" clId="{9826174E-1285-4FC8-A51C-0FEBF38563B0}" dt="2024-02-28T13:42:39.074" v="21859" actId="478"/>
          <ac:picMkLst>
            <pc:docMk/>
            <pc:sldMk cId="8912947" sldId="332"/>
            <ac:picMk id="6" creationId="{BDB596E7-0B2B-84C8-41FE-5DF220560E20}"/>
          </ac:picMkLst>
        </pc:picChg>
        <pc:picChg chg="add del mod">
          <ac:chgData name="KISHIMOTO Rio" userId="05ce199b-61a3-4401-8554-66bee888e1f8" providerId="ADAL" clId="{9826174E-1285-4FC8-A51C-0FEBF38563B0}" dt="2024-02-25T07:10:01.232" v="19918" actId="21"/>
          <ac:picMkLst>
            <pc:docMk/>
            <pc:sldMk cId="8912947" sldId="332"/>
            <ac:picMk id="8" creationId="{42EE8B3C-EC4A-03F3-58CE-4A8DD858EBB5}"/>
          </ac:picMkLst>
        </pc:picChg>
        <pc:picChg chg="add del mod">
          <ac:chgData name="KISHIMOTO Rio" userId="05ce199b-61a3-4401-8554-66bee888e1f8" providerId="ADAL" clId="{9826174E-1285-4FC8-A51C-0FEBF38563B0}" dt="2024-02-28T14:11:59.426" v="22231" actId="478"/>
          <ac:picMkLst>
            <pc:docMk/>
            <pc:sldMk cId="8912947" sldId="332"/>
            <ac:picMk id="8" creationId="{4DD6D607-C8EF-E0EB-C1D4-1CE8D0C5B676}"/>
          </ac:picMkLst>
        </pc:picChg>
        <pc:picChg chg="add del mod">
          <ac:chgData name="KISHIMOTO Rio" userId="05ce199b-61a3-4401-8554-66bee888e1f8" providerId="ADAL" clId="{9826174E-1285-4FC8-A51C-0FEBF38563B0}" dt="2024-02-25T07:10:01.232" v="19918" actId="21"/>
          <ac:picMkLst>
            <pc:docMk/>
            <pc:sldMk cId="8912947" sldId="332"/>
            <ac:picMk id="14" creationId="{654AF386-AD6E-A523-898A-EF41B52816C0}"/>
          </ac:picMkLst>
        </pc:picChg>
        <pc:picChg chg="add mod">
          <ac:chgData name="KISHIMOTO Rio" userId="05ce199b-61a3-4401-8554-66bee888e1f8" providerId="ADAL" clId="{9826174E-1285-4FC8-A51C-0FEBF38563B0}" dt="2024-02-28T13:49:20.928" v="21898" actId="164"/>
          <ac:picMkLst>
            <pc:docMk/>
            <pc:sldMk cId="8912947" sldId="332"/>
            <ac:picMk id="14" creationId="{AE07FCEF-AD20-9E2B-ABD7-850E26F79BD1}"/>
          </ac:picMkLst>
        </pc:picChg>
        <pc:picChg chg="add del mod">
          <ac:chgData name="KISHIMOTO Rio" userId="05ce199b-61a3-4401-8554-66bee888e1f8" providerId="ADAL" clId="{9826174E-1285-4FC8-A51C-0FEBF38563B0}" dt="2024-02-25T07:10:01.232" v="19918" actId="21"/>
          <ac:picMkLst>
            <pc:docMk/>
            <pc:sldMk cId="8912947" sldId="332"/>
            <ac:picMk id="16" creationId="{24422EF0-7639-3B4F-D44D-9D799785226A}"/>
          </ac:picMkLst>
        </pc:picChg>
        <pc:picChg chg="add del mod">
          <ac:chgData name="KISHIMOTO Rio" userId="05ce199b-61a3-4401-8554-66bee888e1f8" providerId="ADAL" clId="{9826174E-1285-4FC8-A51C-0FEBF38563B0}" dt="2024-02-25T07:10:01.232" v="19918" actId="21"/>
          <ac:picMkLst>
            <pc:docMk/>
            <pc:sldMk cId="8912947" sldId="332"/>
            <ac:picMk id="18" creationId="{DFE1F56F-6DCD-FA0C-DF35-EAAC09DD121D}"/>
          </ac:picMkLst>
        </pc:picChg>
        <pc:picChg chg="add mod">
          <ac:chgData name="KISHIMOTO Rio" userId="05ce199b-61a3-4401-8554-66bee888e1f8" providerId="ADAL" clId="{9826174E-1285-4FC8-A51C-0FEBF38563B0}" dt="2024-02-25T07:14:04.217" v="19996" actId="1036"/>
          <ac:picMkLst>
            <pc:docMk/>
            <pc:sldMk cId="8912947" sldId="332"/>
            <ac:picMk id="19" creationId="{93ECA4B7-647F-6EEC-D1D4-13F0E4C77553}"/>
          </ac:picMkLst>
        </pc:picChg>
        <pc:picChg chg="add mod">
          <ac:chgData name="KISHIMOTO Rio" userId="05ce199b-61a3-4401-8554-66bee888e1f8" providerId="ADAL" clId="{9826174E-1285-4FC8-A51C-0FEBF38563B0}" dt="2024-02-25T07:14:05.433" v="19997" actId="1036"/>
          <ac:picMkLst>
            <pc:docMk/>
            <pc:sldMk cId="8912947" sldId="332"/>
            <ac:picMk id="20" creationId="{949A4FC4-F31C-D260-6CF4-98F1DE4AD1A3}"/>
          </ac:picMkLst>
        </pc:picChg>
        <pc:picChg chg="add mod">
          <ac:chgData name="KISHIMOTO Rio" userId="05ce199b-61a3-4401-8554-66bee888e1f8" providerId="ADAL" clId="{9826174E-1285-4FC8-A51C-0FEBF38563B0}" dt="2024-02-28T13:49:20.928" v="21898" actId="164"/>
          <ac:picMkLst>
            <pc:docMk/>
            <pc:sldMk cId="8912947" sldId="332"/>
            <ac:picMk id="24" creationId="{89893289-15D4-469B-D9CC-132E554BBC81}"/>
          </ac:picMkLst>
        </pc:picChg>
        <pc:picChg chg="mod">
          <ac:chgData name="KISHIMOTO Rio" userId="05ce199b-61a3-4401-8554-66bee888e1f8" providerId="ADAL" clId="{9826174E-1285-4FC8-A51C-0FEBF38563B0}" dt="2024-02-24T12:57:50.454" v="15662" actId="165"/>
          <ac:picMkLst>
            <pc:docMk/>
            <pc:sldMk cId="8912947" sldId="332"/>
            <ac:picMk id="35" creationId="{89794DBC-D056-3AEC-FBF2-29702D9F6B69}"/>
          </ac:picMkLst>
        </pc:picChg>
        <pc:picChg chg="mod">
          <ac:chgData name="KISHIMOTO Rio" userId="05ce199b-61a3-4401-8554-66bee888e1f8" providerId="ADAL" clId="{9826174E-1285-4FC8-A51C-0FEBF38563B0}" dt="2024-02-24T12:57:50.454" v="15662" actId="165"/>
          <ac:picMkLst>
            <pc:docMk/>
            <pc:sldMk cId="8912947" sldId="332"/>
            <ac:picMk id="39" creationId="{58351700-6238-1F86-4A04-D4FBC4C3A216}"/>
          </ac:picMkLst>
        </pc:picChg>
        <pc:picChg chg="mod">
          <ac:chgData name="KISHIMOTO Rio" userId="05ce199b-61a3-4401-8554-66bee888e1f8" providerId="ADAL" clId="{9826174E-1285-4FC8-A51C-0FEBF38563B0}" dt="2024-02-28T13:43:34.785" v="21866" actId="207"/>
          <ac:picMkLst>
            <pc:docMk/>
            <pc:sldMk cId="8912947" sldId="332"/>
            <ac:picMk id="41" creationId="{1BE80090-619A-75D5-DA6E-1E94477EDA69}"/>
          </ac:picMkLst>
        </pc:picChg>
        <pc:picChg chg="mod">
          <ac:chgData name="KISHIMOTO Rio" userId="05ce199b-61a3-4401-8554-66bee888e1f8" providerId="ADAL" clId="{9826174E-1285-4FC8-A51C-0FEBF38563B0}" dt="2024-02-24T13:36:20.034" v="15983" actId="165"/>
          <ac:picMkLst>
            <pc:docMk/>
            <pc:sldMk cId="8912947" sldId="332"/>
            <ac:picMk id="43" creationId="{4CA26E60-BAB3-8083-03D0-4208D7D42A98}"/>
          </ac:picMkLst>
        </pc:picChg>
        <pc:picChg chg="add mod">
          <ac:chgData name="KISHIMOTO Rio" userId="05ce199b-61a3-4401-8554-66bee888e1f8" providerId="ADAL" clId="{9826174E-1285-4FC8-A51C-0FEBF38563B0}" dt="2024-02-24T13:36:20.034" v="15983" actId="165"/>
          <ac:picMkLst>
            <pc:docMk/>
            <pc:sldMk cId="8912947" sldId="332"/>
            <ac:picMk id="59" creationId="{A17E8427-F7DA-5136-8D02-703878EB5394}"/>
          </ac:picMkLst>
        </pc:picChg>
        <pc:picChg chg="add mod">
          <ac:chgData name="KISHIMOTO Rio" userId="05ce199b-61a3-4401-8554-66bee888e1f8" providerId="ADAL" clId="{9826174E-1285-4FC8-A51C-0FEBF38563B0}" dt="2024-02-24T13:46:22.602" v="16087" actId="12789"/>
          <ac:picMkLst>
            <pc:docMk/>
            <pc:sldMk cId="8912947" sldId="332"/>
            <ac:picMk id="104" creationId="{0D5354A0-D20F-38BF-C05A-5E9004AA83AE}"/>
          </ac:picMkLst>
        </pc:picChg>
        <pc:cxnChg chg="del mod ord topLvl">
          <ac:chgData name="KISHIMOTO Rio" userId="05ce199b-61a3-4401-8554-66bee888e1f8" providerId="ADAL" clId="{9826174E-1285-4FC8-A51C-0FEBF38563B0}" dt="2024-02-24T13:03:55.413" v="15736" actId="478"/>
          <ac:cxnSpMkLst>
            <pc:docMk/>
            <pc:sldMk cId="8912947" sldId="332"/>
            <ac:cxnSpMk id="14" creationId="{4BED093A-206E-224D-0D1A-E1A3A12F21E6}"/>
          </ac:cxnSpMkLst>
        </pc:cxnChg>
        <pc:cxnChg chg="del mod topLvl">
          <ac:chgData name="KISHIMOTO Rio" userId="05ce199b-61a3-4401-8554-66bee888e1f8" providerId="ADAL" clId="{9826174E-1285-4FC8-A51C-0FEBF38563B0}" dt="2024-02-24T13:03:55.864" v="15737" actId="478"/>
          <ac:cxnSpMkLst>
            <pc:docMk/>
            <pc:sldMk cId="8912947" sldId="332"/>
            <ac:cxnSpMk id="15" creationId="{C9CBB0BD-3739-94B5-2A4F-90239977A486}"/>
          </ac:cxnSpMkLst>
        </pc:cxnChg>
        <pc:cxnChg chg="add del mod">
          <ac:chgData name="KISHIMOTO Rio" userId="05ce199b-61a3-4401-8554-66bee888e1f8" providerId="ADAL" clId="{9826174E-1285-4FC8-A51C-0FEBF38563B0}" dt="2024-02-28T13:46:36.461" v="21883" actId="478"/>
          <ac:cxnSpMkLst>
            <pc:docMk/>
            <pc:sldMk cId="8912947" sldId="332"/>
            <ac:cxnSpMk id="16" creationId="{253F59C7-7B65-7D17-EAC0-7142ED34745C}"/>
          </ac:cxnSpMkLst>
        </pc:cxnChg>
        <pc:cxnChg chg="del mod topLvl">
          <ac:chgData name="KISHIMOTO Rio" userId="05ce199b-61a3-4401-8554-66bee888e1f8" providerId="ADAL" clId="{9826174E-1285-4FC8-A51C-0FEBF38563B0}" dt="2024-02-24T13:00:58.142" v="15721" actId="478"/>
          <ac:cxnSpMkLst>
            <pc:docMk/>
            <pc:sldMk cId="8912947" sldId="332"/>
            <ac:cxnSpMk id="18" creationId="{C1D2A244-E5DD-1D25-453C-8DE0ECCDBDD1}"/>
          </ac:cxnSpMkLst>
        </pc:cxnChg>
        <pc:cxnChg chg="del mod topLvl">
          <ac:chgData name="KISHIMOTO Rio" userId="05ce199b-61a3-4401-8554-66bee888e1f8" providerId="ADAL" clId="{9826174E-1285-4FC8-A51C-0FEBF38563B0}" dt="2024-02-24T13:00:56.734" v="15720" actId="478"/>
          <ac:cxnSpMkLst>
            <pc:docMk/>
            <pc:sldMk cId="8912947" sldId="332"/>
            <ac:cxnSpMk id="19" creationId="{8E277A89-2EF8-5F96-D19C-8784194F469A}"/>
          </ac:cxnSpMkLst>
        </pc:cxnChg>
        <pc:cxnChg chg="add del mod">
          <ac:chgData name="KISHIMOTO Rio" userId="05ce199b-61a3-4401-8554-66bee888e1f8" providerId="ADAL" clId="{9826174E-1285-4FC8-A51C-0FEBF38563B0}" dt="2024-02-28T13:48:01.178" v="21889" actId="478"/>
          <ac:cxnSpMkLst>
            <pc:docMk/>
            <pc:sldMk cId="8912947" sldId="332"/>
            <ac:cxnSpMk id="21" creationId="{A6605B2D-472E-A4AF-F516-54CE91211B4D}"/>
          </ac:cxnSpMkLst>
        </pc:cxnChg>
        <pc:cxnChg chg="del mod topLvl">
          <ac:chgData name="KISHIMOTO Rio" userId="05ce199b-61a3-4401-8554-66bee888e1f8" providerId="ADAL" clId="{9826174E-1285-4FC8-A51C-0FEBF38563B0}" dt="2024-02-24T12:58:27.124" v="15678" actId="478"/>
          <ac:cxnSpMkLst>
            <pc:docMk/>
            <pc:sldMk cId="8912947" sldId="332"/>
            <ac:cxnSpMk id="21" creationId="{CF0CC14B-F5D9-9798-629F-AD2370966C48}"/>
          </ac:cxnSpMkLst>
        </pc:cxnChg>
        <pc:cxnChg chg="add mod">
          <ac:chgData name="KISHIMOTO Rio" userId="05ce199b-61a3-4401-8554-66bee888e1f8" providerId="ADAL" clId="{9826174E-1285-4FC8-A51C-0FEBF38563B0}" dt="2024-02-28T13:56:21.363" v="21988" actId="692"/>
          <ac:cxnSpMkLst>
            <pc:docMk/>
            <pc:sldMk cId="8912947" sldId="332"/>
            <ac:cxnSpMk id="27" creationId="{D4B56ABF-D087-E953-0E27-BAB7FF8A280A}"/>
          </ac:cxnSpMkLst>
        </pc:cxnChg>
        <pc:cxnChg chg="del mod topLvl">
          <ac:chgData name="KISHIMOTO Rio" userId="05ce199b-61a3-4401-8554-66bee888e1f8" providerId="ADAL" clId="{9826174E-1285-4FC8-A51C-0FEBF38563B0}" dt="2024-02-24T13:01:00.165" v="15722" actId="478"/>
          <ac:cxnSpMkLst>
            <pc:docMk/>
            <pc:sldMk cId="8912947" sldId="332"/>
            <ac:cxnSpMk id="27" creationId="{E5CD2EBB-9CFB-402E-DD10-2A75BB8C4882}"/>
          </ac:cxnSpMkLst>
        </pc:cxnChg>
        <pc:cxnChg chg="del mod topLvl">
          <ac:chgData name="KISHIMOTO Rio" userId="05ce199b-61a3-4401-8554-66bee888e1f8" providerId="ADAL" clId="{9826174E-1285-4FC8-A51C-0FEBF38563B0}" dt="2024-02-24T12:58:51.129" v="15690" actId="478"/>
          <ac:cxnSpMkLst>
            <pc:docMk/>
            <pc:sldMk cId="8912947" sldId="332"/>
            <ac:cxnSpMk id="28" creationId="{65EBD814-4741-0948-604E-687E7BF29BF3}"/>
          </ac:cxnSpMkLst>
        </pc:cxnChg>
        <pc:cxnChg chg="del mod topLvl">
          <ac:chgData name="KISHIMOTO Rio" userId="05ce199b-61a3-4401-8554-66bee888e1f8" providerId="ADAL" clId="{9826174E-1285-4FC8-A51C-0FEBF38563B0}" dt="2024-02-24T12:58:53.516" v="15692" actId="478"/>
          <ac:cxnSpMkLst>
            <pc:docMk/>
            <pc:sldMk cId="8912947" sldId="332"/>
            <ac:cxnSpMk id="29" creationId="{C2056E38-8CFE-8D2D-EDD1-E26FEFC2821B}"/>
          </ac:cxnSpMkLst>
        </pc:cxnChg>
        <pc:cxnChg chg="del mod topLvl">
          <ac:chgData name="KISHIMOTO Rio" userId="05ce199b-61a3-4401-8554-66bee888e1f8" providerId="ADAL" clId="{9826174E-1285-4FC8-A51C-0FEBF38563B0}" dt="2024-02-24T12:58:46.719" v="15686" actId="478"/>
          <ac:cxnSpMkLst>
            <pc:docMk/>
            <pc:sldMk cId="8912947" sldId="332"/>
            <ac:cxnSpMk id="31" creationId="{8337619F-5335-BA69-46C7-0BAF79B47AED}"/>
          </ac:cxnSpMkLst>
        </pc:cxnChg>
        <pc:cxnChg chg="del mod topLvl">
          <ac:chgData name="KISHIMOTO Rio" userId="05ce199b-61a3-4401-8554-66bee888e1f8" providerId="ADAL" clId="{9826174E-1285-4FC8-A51C-0FEBF38563B0}" dt="2024-02-24T12:58:47.603" v="15687" actId="478"/>
          <ac:cxnSpMkLst>
            <pc:docMk/>
            <pc:sldMk cId="8912947" sldId="332"/>
            <ac:cxnSpMk id="33" creationId="{E69A44AD-FF5F-92B8-1DE7-8CA09EEA704B}"/>
          </ac:cxnSpMkLst>
        </pc:cxnChg>
        <pc:cxnChg chg="del mod topLvl">
          <ac:chgData name="KISHIMOTO Rio" userId="05ce199b-61a3-4401-8554-66bee888e1f8" providerId="ADAL" clId="{9826174E-1285-4FC8-A51C-0FEBF38563B0}" dt="2024-02-24T12:58:48.220" v="15688" actId="478"/>
          <ac:cxnSpMkLst>
            <pc:docMk/>
            <pc:sldMk cId="8912947" sldId="332"/>
            <ac:cxnSpMk id="34" creationId="{72283B4F-31A0-9DEA-5955-A58A474F0B69}"/>
          </ac:cxnSpMkLst>
        </pc:cxnChg>
        <pc:cxnChg chg="add mod topLvl">
          <ac:chgData name="KISHIMOTO Rio" userId="05ce199b-61a3-4401-8554-66bee888e1f8" providerId="ADAL" clId="{9826174E-1285-4FC8-A51C-0FEBF38563B0}" dt="2024-02-24T13:42:30.384" v="16046" actId="1036"/>
          <ac:cxnSpMkLst>
            <pc:docMk/>
            <pc:sldMk cId="8912947" sldId="332"/>
            <ac:cxnSpMk id="54" creationId="{E2BCDD20-249A-7131-7F69-897C416D9A52}"/>
          </ac:cxnSpMkLst>
        </pc:cxnChg>
        <pc:cxnChg chg="add mod topLvl">
          <ac:chgData name="KISHIMOTO Rio" userId="05ce199b-61a3-4401-8554-66bee888e1f8" providerId="ADAL" clId="{9826174E-1285-4FC8-A51C-0FEBF38563B0}" dt="2024-02-24T13:45:28.143" v="16078" actId="1076"/>
          <ac:cxnSpMkLst>
            <pc:docMk/>
            <pc:sldMk cId="8912947" sldId="332"/>
            <ac:cxnSpMk id="56" creationId="{27DC33F0-AE93-5A6F-0C40-82E131E9526E}"/>
          </ac:cxnSpMkLst>
        </pc:cxnChg>
        <pc:cxnChg chg="add del mod">
          <ac:chgData name="KISHIMOTO Rio" userId="05ce199b-61a3-4401-8554-66bee888e1f8" providerId="ADAL" clId="{9826174E-1285-4FC8-A51C-0FEBF38563B0}" dt="2024-02-24T13:18:30.840" v="15887" actId="478"/>
          <ac:cxnSpMkLst>
            <pc:docMk/>
            <pc:sldMk cId="8912947" sldId="332"/>
            <ac:cxnSpMk id="63" creationId="{AF3E3368-6AFF-19AC-D70E-87199BE7AA1B}"/>
          </ac:cxnSpMkLst>
        </pc:cxnChg>
        <pc:cxnChg chg="add del mod">
          <ac:chgData name="KISHIMOTO Rio" userId="05ce199b-61a3-4401-8554-66bee888e1f8" providerId="ADAL" clId="{9826174E-1285-4FC8-A51C-0FEBF38563B0}" dt="2024-02-24T13:18:31.742" v="15888" actId="478"/>
          <ac:cxnSpMkLst>
            <pc:docMk/>
            <pc:sldMk cId="8912947" sldId="332"/>
            <ac:cxnSpMk id="65" creationId="{DF0591FB-D0BD-64E1-73DB-849F6312CC6E}"/>
          </ac:cxnSpMkLst>
        </pc:cxnChg>
        <pc:cxnChg chg="add mod ord topLvl">
          <ac:chgData name="KISHIMOTO Rio" userId="05ce199b-61a3-4401-8554-66bee888e1f8" providerId="ADAL" clId="{9826174E-1285-4FC8-A51C-0FEBF38563B0}" dt="2024-02-24T13:45:28.143" v="16078" actId="1076"/>
          <ac:cxnSpMkLst>
            <pc:docMk/>
            <pc:sldMk cId="8912947" sldId="332"/>
            <ac:cxnSpMk id="69" creationId="{F611104C-A691-29B1-CABB-1F11B12F5BAC}"/>
          </ac:cxnSpMkLst>
        </pc:cxnChg>
        <pc:cxnChg chg="add mod ord">
          <ac:chgData name="KISHIMOTO Rio" userId="05ce199b-61a3-4401-8554-66bee888e1f8" providerId="ADAL" clId="{9826174E-1285-4FC8-A51C-0FEBF38563B0}" dt="2024-03-03T13:37:50.560" v="23010" actId="170"/>
          <ac:cxnSpMkLst>
            <pc:docMk/>
            <pc:sldMk cId="8912947" sldId="332"/>
            <ac:cxnSpMk id="94" creationId="{892E0969-4D16-3441-4B6B-589D5DBF4A21}"/>
          </ac:cxnSpMkLst>
        </pc:cxnChg>
      </pc:sldChg>
      <pc:sldChg chg="addSp modSp new mod ord modShow modNotesTx">
        <pc:chgData name="KISHIMOTO Rio" userId="05ce199b-61a3-4401-8554-66bee888e1f8" providerId="ADAL" clId="{9826174E-1285-4FC8-A51C-0FEBF38563B0}" dt="2024-02-29T13:15:38.378" v="22799"/>
        <pc:sldMkLst>
          <pc:docMk/>
          <pc:sldMk cId="3836415838" sldId="333"/>
        </pc:sldMkLst>
        <pc:spChg chg="mod">
          <ac:chgData name="KISHIMOTO Rio" userId="05ce199b-61a3-4401-8554-66bee888e1f8" providerId="ADAL" clId="{9826174E-1285-4FC8-A51C-0FEBF38563B0}" dt="2024-02-25T06:16:49.042" v="19331" actId="20577"/>
          <ac:spMkLst>
            <pc:docMk/>
            <pc:sldMk cId="3836415838" sldId="333"/>
            <ac:spMk id="2" creationId="{152A55C3-4F04-E130-1883-766291A37148}"/>
          </ac:spMkLst>
        </pc:spChg>
        <pc:spChg chg="mod">
          <ac:chgData name="KISHIMOTO Rio" userId="05ce199b-61a3-4401-8554-66bee888e1f8" providerId="ADAL" clId="{9826174E-1285-4FC8-A51C-0FEBF38563B0}" dt="2024-02-25T06:19:49.529" v="19369" actId="20577"/>
          <ac:spMkLst>
            <pc:docMk/>
            <pc:sldMk cId="3836415838" sldId="333"/>
            <ac:spMk id="3" creationId="{9DF59CE6-F0C3-758A-74DF-BAB2C9C988D3}"/>
          </ac:spMkLst>
        </pc:spChg>
        <pc:spChg chg="add mod">
          <ac:chgData name="KISHIMOTO Rio" userId="05ce199b-61a3-4401-8554-66bee888e1f8" providerId="ADAL" clId="{9826174E-1285-4FC8-A51C-0FEBF38563B0}" dt="2024-02-25T05:11:13.368" v="18304" actId="20577"/>
          <ac:spMkLst>
            <pc:docMk/>
            <pc:sldMk cId="3836415838" sldId="333"/>
            <ac:spMk id="5" creationId="{DEDAED34-299C-1880-F26F-896F216A4607}"/>
          </ac:spMkLst>
        </pc:spChg>
        <pc:spChg chg="add mod">
          <ac:chgData name="KISHIMOTO Rio" userId="05ce199b-61a3-4401-8554-66bee888e1f8" providerId="ADAL" clId="{9826174E-1285-4FC8-A51C-0FEBF38563B0}" dt="2024-02-25T04:36:08.387" v="17201"/>
          <ac:spMkLst>
            <pc:docMk/>
            <pc:sldMk cId="3836415838" sldId="333"/>
            <ac:spMk id="6" creationId="{8DDBF316-60E7-7F62-08FD-A8CAE8A1AE58}"/>
          </ac:spMkLst>
        </pc:spChg>
      </pc:sldChg>
      <pc:sldChg chg="addSp delSp modSp add mod ord modNotesTx">
        <pc:chgData name="KISHIMOTO Rio" userId="05ce199b-61a3-4401-8554-66bee888e1f8" providerId="ADAL" clId="{9826174E-1285-4FC8-A51C-0FEBF38563B0}" dt="2024-03-03T14:02:53.189" v="23126" actId="20577"/>
        <pc:sldMkLst>
          <pc:docMk/>
          <pc:sldMk cId="3555790720" sldId="334"/>
        </pc:sldMkLst>
        <pc:spChg chg="mod">
          <ac:chgData name="KISHIMOTO Rio" userId="05ce199b-61a3-4401-8554-66bee888e1f8" providerId="ADAL" clId="{9826174E-1285-4FC8-A51C-0FEBF38563B0}" dt="2024-02-28T01:05:08.469" v="20873" actId="20577"/>
          <ac:spMkLst>
            <pc:docMk/>
            <pc:sldMk cId="3555790720" sldId="334"/>
            <ac:spMk id="2" creationId="{B4DF2CF6-CA88-AEAD-C850-3CFE4D2C1985}"/>
          </ac:spMkLst>
        </pc:spChg>
        <pc:spChg chg="add del">
          <ac:chgData name="KISHIMOTO Rio" userId="05ce199b-61a3-4401-8554-66bee888e1f8" providerId="ADAL" clId="{9826174E-1285-4FC8-A51C-0FEBF38563B0}" dt="2024-02-28T00:42:38.645" v="20386" actId="478"/>
          <ac:spMkLst>
            <pc:docMk/>
            <pc:sldMk cId="3555790720" sldId="334"/>
            <ac:spMk id="3" creationId="{09E1CC84-100A-873D-4EAB-A3AC8E93AF1F}"/>
          </ac:spMkLst>
        </pc:spChg>
        <pc:spChg chg="add del mod">
          <ac:chgData name="KISHIMOTO Rio" userId="05ce199b-61a3-4401-8554-66bee888e1f8" providerId="ADAL" clId="{9826174E-1285-4FC8-A51C-0FEBF38563B0}" dt="2024-02-25T06:32:20.160" v="19668" actId="478"/>
          <ac:spMkLst>
            <pc:docMk/>
            <pc:sldMk cId="3555790720" sldId="334"/>
            <ac:spMk id="3" creationId="{69EA19B9-6979-6083-86F5-8FA0C588C6D9}"/>
          </ac:spMkLst>
        </pc:spChg>
        <pc:spChg chg="add mod topLvl">
          <ac:chgData name="KISHIMOTO Rio" userId="05ce199b-61a3-4401-8554-66bee888e1f8" providerId="ADAL" clId="{9826174E-1285-4FC8-A51C-0FEBF38563B0}" dt="2024-02-28T01:10:07.411" v="20908" actId="164"/>
          <ac:spMkLst>
            <pc:docMk/>
            <pc:sldMk cId="3555790720" sldId="334"/>
            <ac:spMk id="6" creationId="{1BC781EF-0A3B-2378-108F-4C213EE73765}"/>
          </ac:spMkLst>
        </pc:spChg>
        <pc:spChg chg="add mod">
          <ac:chgData name="KISHIMOTO Rio" userId="05ce199b-61a3-4401-8554-66bee888e1f8" providerId="ADAL" clId="{9826174E-1285-4FC8-A51C-0FEBF38563B0}" dt="2024-02-28T01:09:26.984" v="20903" actId="165"/>
          <ac:spMkLst>
            <pc:docMk/>
            <pc:sldMk cId="3555790720" sldId="334"/>
            <ac:spMk id="7" creationId="{12F920EA-4F0F-2B68-C46A-D09037AF57E7}"/>
          </ac:spMkLst>
        </pc:spChg>
        <pc:spChg chg="add mod">
          <ac:chgData name="KISHIMOTO Rio" userId="05ce199b-61a3-4401-8554-66bee888e1f8" providerId="ADAL" clId="{9826174E-1285-4FC8-A51C-0FEBF38563B0}" dt="2024-02-28T01:09:26.984" v="20903" actId="165"/>
          <ac:spMkLst>
            <pc:docMk/>
            <pc:sldMk cId="3555790720" sldId="334"/>
            <ac:spMk id="8" creationId="{4503C8FF-8C9F-9174-EC04-BBA425119B7F}"/>
          </ac:spMkLst>
        </pc:spChg>
        <pc:spChg chg="add del mod">
          <ac:chgData name="KISHIMOTO Rio" userId="05ce199b-61a3-4401-8554-66bee888e1f8" providerId="ADAL" clId="{9826174E-1285-4FC8-A51C-0FEBF38563B0}" dt="2024-02-28T00:44:31.988" v="20409" actId="478"/>
          <ac:spMkLst>
            <pc:docMk/>
            <pc:sldMk cId="3555790720" sldId="334"/>
            <ac:spMk id="9" creationId="{DB7EB625-8F7B-C45C-84CD-997945449FE4}"/>
          </ac:spMkLst>
        </pc:spChg>
        <pc:spChg chg="add del mod">
          <ac:chgData name="KISHIMOTO Rio" userId="05ce199b-61a3-4401-8554-66bee888e1f8" providerId="ADAL" clId="{9826174E-1285-4FC8-A51C-0FEBF38563B0}" dt="2024-02-25T06:31:41.499" v="19659" actId="478"/>
          <ac:spMkLst>
            <pc:docMk/>
            <pc:sldMk cId="3555790720" sldId="334"/>
            <ac:spMk id="10" creationId="{03556D21-A929-7025-3352-31DB70B1AE91}"/>
          </ac:spMkLst>
        </pc:spChg>
        <pc:spChg chg="add mod topLvl">
          <ac:chgData name="KISHIMOTO Rio" userId="05ce199b-61a3-4401-8554-66bee888e1f8" providerId="ADAL" clId="{9826174E-1285-4FC8-A51C-0FEBF38563B0}" dt="2024-02-28T01:10:07.411" v="20908" actId="164"/>
          <ac:spMkLst>
            <pc:docMk/>
            <pc:sldMk cId="3555790720" sldId="334"/>
            <ac:spMk id="10" creationId="{834F46CE-0374-679D-6F61-B16715E3E70B}"/>
          </ac:spMkLst>
        </pc:spChg>
        <pc:spChg chg="add del mod">
          <ac:chgData name="KISHIMOTO Rio" userId="05ce199b-61a3-4401-8554-66bee888e1f8" providerId="ADAL" clId="{9826174E-1285-4FC8-A51C-0FEBF38563B0}" dt="2024-02-28T00:42:01.257" v="20383" actId="478"/>
          <ac:spMkLst>
            <pc:docMk/>
            <pc:sldMk cId="3555790720" sldId="334"/>
            <ac:spMk id="11" creationId="{17AB4490-CA54-2FF3-14DC-2F99D1525796}"/>
          </ac:spMkLst>
        </pc:spChg>
        <pc:spChg chg="add mod">
          <ac:chgData name="KISHIMOTO Rio" userId="05ce199b-61a3-4401-8554-66bee888e1f8" providerId="ADAL" clId="{9826174E-1285-4FC8-A51C-0FEBF38563B0}" dt="2024-02-28T01:10:43.048" v="20916" actId="6549"/>
          <ac:spMkLst>
            <pc:docMk/>
            <pc:sldMk cId="3555790720" sldId="334"/>
            <ac:spMk id="13" creationId="{4B0FFEDB-6121-1539-BFD1-E0E1F49C9F1A}"/>
          </ac:spMkLst>
        </pc:spChg>
        <pc:spChg chg="add del mod">
          <ac:chgData name="KISHIMOTO Rio" userId="05ce199b-61a3-4401-8554-66bee888e1f8" providerId="ADAL" clId="{9826174E-1285-4FC8-A51C-0FEBF38563B0}" dt="2024-02-25T06:32:25.404" v="19669" actId="478"/>
          <ac:spMkLst>
            <pc:docMk/>
            <pc:sldMk cId="3555790720" sldId="334"/>
            <ac:spMk id="15" creationId="{0C00679A-07BB-AD31-7168-60C964E0FA5E}"/>
          </ac:spMkLst>
        </pc:spChg>
        <pc:spChg chg="add del mod topLvl">
          <ac:chgData name="KISHIMOTO Rio" userId="05ce199b-61a3-4401-8554-66bee888e1f8" providerId="ADAL" clId="{9826174E-1285-4FC8-A51C-0FEBF38563B0}" dt="2024-02-28T00:52:38.994" v="20565" actId="478"/>
          <ac:spMkLst>
            <pc:docMk/>
            <pc:sldMk cId="3555790720" sldId="334"/>
            <ac:spMk id="15" creationId="{9E8C9AAA-580E-835F-CD5A-95DE71409794}"/>
          </ac:spMkLst>
        </pc:spChg>
        <pc:spChg chg="add mod topLvl">
          <ac:chgData name="KISHIMOTO Rio" userId="05ce199b-61a3-4401-8554-66bee888e1f8" providerId="ADAL" clId="{9826174E-1285-4FC8-A51C-0FEBF38563B0}" dt="2024-02-28T01:10:21.117" v="20912" actId="164"/>
          <ac:spMkLst>
            <pc:docMk/>
            <pc:sldMk cId="3555790720" sldId="334"/>
            <ac:spMk id="17" creationId="{2104C309-68F8-32D9-39CD-0DD797E06E9F}"/>
          </ac:spMkLst>
        </pc:spChg>
        <pc:spChg chg="add mod topLvl">
          <ac:chgData name="KISHIMOTO Rio" userId="05ce199b-61a3-4401-8554-66bee888e1f8" providerId="ADAL" clId="{9826174E-1285-4FC8-A51C-0FEBF38563B0}" dt="2024-02-29T09:33:15.115" v="22735" actId="14100"/>
          <ac:spMkLst>
            <pc:docMk/>
            <pc:sldMk cId="3555790720" sldId="334"/>
            <ac:spMk id="19" creationId="{7BF05F61-AAC1-154C-7B24-5696DB5747CA}"/>
          </ac:spMkLst>
        </pc:spChg>
        <pc:grpChg chg="add del mod topLvl">
          <ac:chgData name="KISHIMOTO Rio" userId="05ce199b-61a3-4401-8554-66bee888e1f8" providerId="ADAL" clId="{9826174E-1285-4FC8-A51C-0FEBF38563B0}" dt="2024-02-28T00:42:01.257" v="20383" actId="478"/>
          <ac:grpSpMkLst>
            <pc:docMk/>
            <pc:sldMk cId="3555790720" sldId="334"/>
            <ac:grpSpMk id="12" creationId="{36FC95EA-7DC8-CA6A-52F9-2ABF93B09885}"/>
          </ac:grpSpMkLst>
        </pc:grpChg>
        <pc:grpChg chg="add del mod">
          <ac:chgData name="KISHIMOTO Rio" userId="05ce199b-61a3-4401-8554-66bee888e1f8" providerId="ADAL" clId="{9826174E-1285-4FC8-A51C-0FEBF38563B0}" dt="2024-02-28T00:50:44.125" v="20537" actId="165"/>
          <ac:grpSpMkLst>
            <pc:docMk/>
            <pc:sldMk cId="3555790720" sldId="334"/>
            <ac:grpSpMk id="14" creationId="{5138BE3B-DDD6-BF53-39F3-8052DDBF5F48}"/>
          </ac:grpSpMkLst>
        </pc:grpChg>
        <pc:grpChg chg="add mod topLvl">
          <ac:chgData name="KISHIMOTO Rio" userId="05ce199b-61a3-4401-8554-66bee888e1f8" providerId="ADAL" clId="{9826174E-1285-4FC8-A51C-0FEBF38563B0}" dt="2024-02-28T01:10:07.411" v="20908" actId="164"/>
          <ac:grpSpMkLst>
            <pc:docMk/>
            <pc:sldMk cId="3555790720" sldId="334"/>
            <ac:grpSpMk id="16" creationId="{BD225D3D-A2DF-B6FB-0E67-65AB46A527E8}"/>
          </ac:grpSpMkLst>
        </pc:grpChg>
        <pc:grpChg chg="add del mod">
          <ac:chgData name="KISHIMOTO Rio" userId="05ce199b-61a3-4401-8554-66bee888e1f8" providerId="ADAL" clId="{9826174E-1285-4FC8-A51C-0FEBF38563B0}" dt="2024-02-28T00:52:35.538" v="20564" actId="165"/>
          <ac:grpSpMkLst>
            <pc:docMk/>
            <pc:sldMk cId="3555790720" sldId="334"/>
            <ac:grpSpMk id="18" creationId="{F7821C5B-54FB-54A9-88AE-057687F4AE85}"/>
          </ac:grpSpMkLst>
        </pc:grpChg>
        <pc:grpChg chg="add del mod topLvl">
          <ac:chgData name="KISHIMOTO Rio" userId="05ce199b-61a3-4401-8554-66bee888e1f8" providerId="ADAL" clId="{9826174E-1285-4FC8-A51C-0FEBF38563B0}" dt="2024-02-28T01:09:26.984" v="20903" actId="165"/>
          <ac:grpSpMkLst>
            <pc:docMk/>
            <pc:sldMk cId="3555790720" sldId="334"/>
            <ac:grpSpMk id="20" creationId="{8514A54B-BFC2-8C92-5A7A-65696C52EDEC}"/>
          </ac:grpSpMkLst>
        </pc:grpChg>
        <pc:grpChg chg="add del mod">
          <ac:chgData name="KISHIMOTO Rio" userId="05ce199b-61a3-4401-8554-66bee888e1f8" providerId="ADAL" clId="{9826174E-1285-4FC8-A51C-0FEBF38563B0}" dt="2024-02-25T06:45:14.537" v="19843" actId="165"/>
          <ac:grpSpMkLst>
            <pc:docMk/>
            <pc:sldMk cId="3555790720" sldId="334"/>
            <ac:grpSpMk id="20" creationId="{B959D8E3-0CC7-3B17-2BD6-CEF4D52CE91F}"/>
          </ac:grpSpMkLst>
        </pc:grpChg>
        <pc:grpChg chg="add del mod topLvl">
          <ac:chgData name="KISHIMOTO Rio" userId="05ce199b-61a3-4401-8554-66bee888e1f8" providerId="ADAL" clId="{9826174E-1285-4FC8-A51C-0FEBF38563B0}" dt="2024-02-28T00:42:45.915" v="20387" actId="165"/>
          <ac:grpSpMkLst>
            <pc:docMk/>
            <pc:sldMk cId="3555790720" sldId="334"/>
            <ac:grpSpMk id="21" creationId="{8E245609-EB76-51E3-2B2D-394471F01BC0}"/>
          </ac:grpSpMkLst>
        </pc:grpChg>
        <pc:grpChg chg="add del mod">
          <ac:chgData name="KISHIMOTO Rio" userId="05ce199b-61a3-4401-8554-66bee888e1f8" providerId="ADAL" clId="{9826174E-1285-4FC8-A51C-0FEBF38563B0}" dt="2024-02-25T06:45:39.991" v="19847" actId="165"/>
          <ac:grpSpMkLst>
            <pc:docMk/>
            <pc:sldMk cId="3555790720" sldId="334"/>
            <ac:grpSpMk id="22" creationId="{21BEB5DC-AAFB-261A-ACB4-32AB674A835A}"/>
          </ac:grpSpMkLst>
        </pc:grpChg>
        <pc:grpChg chg="add del mod">
          <ac:chgData name="KISHIMOTO Rio" userId="05ce199b-61a3-4401-8554-66bee888e1f8" providerId="ADAL" clId="{9826174E-1285-4FC8-A51C-0FEBF38563B0}" dt="2024-02-28T01:09:16.902" v="20901" actId="165"/>
          <ac:grpSpMkLst>
            <pc:docMk/>
            <pc:sldMk cId="3555790720" sldId="334"/>
            <ac:grpSpMk id="22" creationId="{B56F608E-75CA-05A5-754E-35120BFF3812}"/>
          </ac:grpSpMkLst>
        </pc:grpChg>
        <pc:grpChg chg="add del mod">
          <ac:chgData name="KISHIMOTO Rio" userId="05ce199b-61a3-4401-8554-66bee888e1f8" providerId="ADAL" clId="{9826174E-1285-4FC8-A51C-0FEBF38563B0}" dt="2024-02-28T00:42:13.963" v="20384" actId="165"/>
          <ac:grpSpMkLst>
            <pc:docMk/>
            <pc:sldMk cId="3555790720" sldId="334"/>
            <ac:grpSpMk id="23" creationId="{067A145C-0E6D-D8AE-C493-D6E7160ACC94}"/>
          </ac:grpSpMkLst>
        </pc:grpChg>
        <pc:grpChg chg="add mod">
          <ac:chgData name="KISHIMOTO Rio" userId="05ce199b-61a3-4401-8554-66bee888e1f8" providerId="ADAL" clId="{9826174E-1285-4FC8-A51C-0FEBF38563B0}" dt="2024-02-28T01:10:21.117" v="20912" actId="164"/>
          <ac:grpSpMkLst>
            <pc:docMk/>
            <pc:sldMk cId="3555790720" sldId="334"/>
            <ac:grpSpMk id="24" creationId="{8F235430-13E0-59C7-228D-3E9597B4F3B6}"/>
          </ac:grpSpMkLst>
        </pc:grpChg>
        <pc:grpChg chg="add mod">
          <ac:chgData name="KISHIMOTO Rio" userId="05ce199b-61a3-4401-8554-66bee888e1f8" providerId="ADAL" clId="{9826174E-1285-4FC8-A51C-0FEBF38563B0}" dt="2024-02-29T09:33:17.481" v="22737" actId="12788"/>
          <ac:grpSpMkLst>
            <pc:docMk/>
            <pc:sldMk cId="3555790720" sldId="334"/>
            <ac:grpSpMk id="25" creationId="{A357D3A6-6EA0-9D37-1837-095A873E45A9}"/>
          </ac:grpSpMkLst>
        </pc:grpChg>
      </pc:sldChg>
      <pc:sldChg chg="addSp modSp new mod ord modShow">
        <pc:chgData name="KISHIMOTO Rio" userId="05ce199b-61a3-4401-8554-66bee888e1f8" providerId="ADAL" clId="{9826174E-1285-4FC8-A51C-0FEBF38563B0}" dt="2024-02-29T13:15:21.877" v="22797"/>
        <pc:sldMkLst>
          <pc:docMk/>
          <pc:sldMk cId="4246548828" sldId="335"/>
        </pc:sldMkLst>
        <pc:picChg chg="add mod">
          <ac:chgData name="KISHIMOTO Rio" userId="05ce199b-61a3-4401-8554-66bee888e1f8" providerId="ADAL" clId="{9826174E-1285-4FC8-A51C-0FEBF38563B0}" dt="2024-02-25T07:10:35.292" v="19930" actId="1076"/>
          <ac:picMkLst>
            <pc:docMk/>
            <pc:sldMk cId="4246548828" sldId="335"/>
            <ac:picMk id="3" creationId="{6B1B7872-D755-AB36-D0C2-83C1939F43F8}"/>
          </ac:picMkLst>
        </pc:picChg>
        <pc:picChg chg="add mod">
          <ac:chgData name="KISHIMOTO Rio" userId="05ce199b-61a3-4401-8554-66bee888e1f8" providerId="ADAL" clId="{9826174E-1285-4FC8-A51C-0FEBF38563B0}" dt="2024-02-25T07:10:37.442" v="19931" actId="1076"/>
          <ac:picMkLst>
            <pc:docMk/>
            <pc:sldMk cId="4246548828" sldId="335"/>
            <ac:picMk id="6" creationId="{7654887A-1CCE-5CC8-31E6-3320204D7988}"/>
          </ac:picMkLst>
        </pc:picChg>
        <pc:picChg chg="add mod">
          <ac:chgData name="KISHIMOTO Rio" userId="05ce199b-61a3-4401-8554-66bee888e1f8" providerId="ADAL" clId="{9826174E-1285-4FC8-A51C-0FEBF38563B0}" dt="2024-02-25T07:10:34.567" v="19929" actId="1076"/>
          <ac:picMkLst>
            <pc:docMk/>
            <pc:sldMk cId="4246548828" sldId="335"/>
            <ac:picMk id="8" creationId="{42EE8B3C-EC4A-03F3-58CE-4A8DD858EBB5}"/>
          </ac:picMkLst>
        </pc:picChg>
        <pc:picChg chg="add mod">
          <ac:chgData name="KISHIMOTO Rio" userId="05ce199b-61a3-4401-8554-66bee888e1f8" providerId="ADAL" clId="{9826174E-1285-4FC8-A51C-0FEBF38563B0}" dt="2024-02-25T07:10:32.883" v="19927" actId="1076"/>
          <ac:picMkLst>
            <pc:docMk/>
            <pc:sldMk cId="4246548828" sldId="335"/>
            <ac:picMk id="14" creationId="{654AF386-AD6E-A523-898A-EF41B52816C0}"/>
          </ac:picMkLst>
        </pc:picChg>
        <pc:picChg chg="add mod">
          <ac:chgData name="KISHIMOTO Rio" userId="05ce199b-61a3-4401-8554-66bee888e1f8" providerId="ADAL" clId="{9826174E-1285-4FC8-A51C-0FEBF38563B0}" dt="2024-02-25T07:10:31.993" v="19926" actId="1076"/>
          <ac:picMkLst>
            <pc:docMk/>
            <pc:sldMk cId="4246548828" sldId="335"/>
            <ac:picMk id="16" creationId="{24422EF0-7639-3B4F-D44D-9D799785226A}"/>
          </ac:picMkLst>
        </pc:picChg>
        <pc:picChg chg="add mod">
          <ac:chgData name="KISHIMOTO Rio" userId="05ce199b-61a3-4401-8554-66bee888e1f8" providerId="ADAL" clId="{9826174E-1285-4FC8-A51C-0FEBF38563B0}" dt="2024-02-25T07:10:33.798" v="19928" actId="1076"/>
          <ac:picMkLst>
            <pc:docMk/>
            <pc:sldMk cId="4246548828" sldId="335"/>
            <ac:picMk id="18" creationId="{DFE1F56F-6DCD-FA0C-DF35-EAAC09DD121D}"/>
          </ac:picMkLst>
        </pc:picChg>
      </pc:sldChg>
      <pc:sldChg chg="modSp mod ord modNotesTx">
        <pc:chgData name="KISHIMOTO Rio" userId="05ce199b-61a3-4401-8554-66bee888e1f8" providerId="ADAL" clId="{9826174E-1285-4FC8-A51C-0FEBF38563B0}" dt="2024-03-03T14:07:27.278" v="23190" actId="20577"/>
        <pc:sldMkLst>
          <pc:docMk/>
          <pc:sldMk cId="3231612513" sldId="336"/>
        </pc:sldMkLst>
        <pc:spChg chg="mod">
          <ac:chgData name="KISHIMOTO Rio" userId="05ce199b-61a3-4401-8554-66bee888e1f8" providerId="ADAL" clId="{9826174E-1285-4FC8-A51C-0FEBF38563B0}" dt="2024-03-03T13:52:07.267" v="23020" actId="12788"/>
          <ac:spMkLst>
            <pc:docMk/>
            <pc:sldMk cId="3231612513" sldId="336"/>
            <ac:spMk id="3" creationId="{F318A6E6-F215-BB2F-A3CE-9853D3451945}"/>
          </ac:spMkLst>
        </pc:spChg>
      </pc:sldChg>
      <pc:sldChg chg="addSp delSp modSp add mod modNotesTx">
        <pc:chgData name="KISHIMOTO Rio" userId="05ce199b-61a3-4401-8554-66bee888e1f8" providerId="ADAL" clId="{9826174E-1285-4FC8-A51C-0FEBF38563B0}" dt="2024-03-03T14:05:36.200" v="23181"/>
        <pc:sldMkLst>
          <pc:docMk/>
          <pc:sldMk cId="2049115704" sldId="337"/>
        </pc:sldMkLst>
        <pc:spChg chg="add del mod ord">
          <ac:chgData name="KISHIMOTO Rio" userId="05ce199b-61a3-4401-8554-66bee888e1f8" providerId="ADAL" clId="{9826174E-1285-4FC8-A51C-0FEBF38563B0}" dt="2024-03-03T13:34:17.519" v="22980" actId="478"/>
          <ac:spMkLst>
            <pc:docMk/>
            <pc:sldMk cId="2049115704" sldId="337"/>
            <ac:spMk id="5" creationId="{D7E47973-A317-B782-9A44-889B3DDBAA88}"/>
          </ac:spMkLst>
        </pc:spChg>
        <pc:cxnChg chg="mod">
          <ac:chgData name="KISHIMOTO Rio" userId="05ce199b-61a3-4401-8554-66bee888e1f8" providerId="ADAL" clId="{9826174E-1285-4FC8-A51C-0FEBF38563B0}" dt="2024-03-03T13:34:25.051" v="22981" actId="208"/>
          <ac:cxnSpMkLst>
            <pc:docMk/>
            <pc:sldMk cId="2049115704" sldId="337"/>
            <ac:cxnSpMk id="54" creationId="{CFC75995-663A-79D4-0C99-9E84480E1D2F}"/>
          </ac:cxnSpMkLst>
        </pc:cxnChg>
      </pc:sldChg>
      <pc:sldChg chg="modSp add mod modNotesTx">
        <pc:chgData name="KISHIMOTO Rio" userId="05ce199b-61a3-4401-8554-66bee888e1f8" providerId="ADAL" clId="{9826174E-1285-4FC8-A51C-0FEBF38563B0}" dt="2024-03-03T14:06:39.034" v="23184" actId="208"/>
        <pc:sldMkLst>
          <pc:docMk/>
          <pc:sldMk cId="3327329521" sldId="338"/>
        </pc:sldMkLst>
        <pc:spChg chg="mod">
          <ac:chgData name="KISHIMOTO Rio" userId="05ce199b-61a3-4401-8554-66bee888e1f8" providerId="ADAL" clId="{9826174E-1285-4FC8-A51C-0FEBF38563B0}" dt="2024-03-03T13:36:35.614" v="22998" actId="207"/>
          <ac:spMkLst>
            <pc:docMk/>
            <pc:sldMk cId="3327329521" sldId="338"/>
            <ac:spMk id="2" creationId="{23F7826B-74A7-407D-5475-626652D9A257}"/>
          </ac:spMkLst>
        </pc:spChg>
        <pc:spChg chg="mod">
          <ac:chgData name="KISHIMOTO Rio" userId="05ce199b-61a3-4401-8554-66bee888e1f8" providerId="ADAL" clId="{9826174E-1285-4FC8-A51C-0FEBF38563B0}" dt="2024-03-03T13:36:35.614" v="22998" actId="207"/>
          <ac:spMkLst>
            <pc:docMk/>
            <pc:sldMk cId="3327329521" sldId="338"/>
            <ac:spMk id="3" creationId="{30A959A3-57DA-589C-584B-CEFC4C56FE8C}"/>
          </ac:spMkLst>
        </pc:spChg>
        <pc:spChg chg="mod">
          <ac:chgData name="KISHIMOTO Rio" userId="05ce199b-61a3-4401-8554-66bee888e1f8" providerId="ADAL" clId="{9826174E-1285-4FC8-A51C-0FEBF38563B0}" dt="2024-03-03T13:37:00.456" v="23000" actId="1582"/>
          <ac:spMkLst>
            <pc:docMk/>
            <pc:sldMk cId="3327329521" sldId="338"/>
            <ac:spMk id="11" creationId="{3C8D83FB-75F0-DD18-C4C7-C1F49821189F}"/>
          </ac:spMkLst>
        </pc:spChg>
        <pc:spChg chg="mod">
          <ac:chgData name="KISHIMOTO Rio" userId="05ce199b-61a3-4401-8554-66bee888e1f8" providerId="ADAL" clId="{9826174E-1285-4FC8-A51C-0FEBF38563B0}" dt="2024-03-03T13:37:00.456" v="23000" actId="1582"/>
          <ac:spMkLst>
            <pc:docMk/>
            <pc:sldMk cId="3327329521" sldId="338"/>
            <ac:spMk id="12" creationId="{5CBFBFD4-97B4-B3E1-7813-F7BB833555E6}"/>
          </ac:spMkLst>
        </pc:spChg>
        <pc:picChg chg="mod">
          <ac:chgData name="KISHIMOTO Rio" userId="05ce199b-61a3-4401-8554-66bee888e1f8" providerId="ADAL" clId="{9826174E-1285-4FC8-A51C-0FEBF38563B0}" dt="2024-03-03T13:36:39.637" v="22999" actId="207"/>
          <ac:picMkLst>
            <pc:docMk/>
            <pc:sldMk cId="3327329521" sldId="338"/>
            <ac:picMk id="19" creationId="{C5D11636-8DAD-9BE1-C99D-5FECEEC91402}"/>
          </ac:picMkLst>
        </pc:picChg>
        <pc:picChg chg="mod">
          <ac:chgData name="KISHIMOTO Rio" userId="05ce199b-61a3-4401-8554-66bee888e1f8" providerId="ADAL" clId="{9826174E-1285-4FC8-A51C-0FEBF38563B0}" dt="2024-03-03T13:36:39.637" v="22999" actId="207"/>
          <ac:picMkLst>
            <pc:docMk/>
            <pc:sldMk cId="3327329521" sldId="338"/>
            <ac:picMk id="20" creationId="{645AABAE-C26A-C587-F5F3-1D52FEF86094}"/>
          </ac:picMkLst>
        </pc:picChg>
        <pc:picChg chg="mod">
          <ac:chgData name="KISHIMOTO Rio" userId="05ce199b-61a3-4401-8554-66bee888e1f8" providerId="ADAL" clId="{9826174E-1285-4FC8-A51C-0FEBF38563B0}" dt="2024-03-03T13:35:34.659" v="22988" actId="207"/>
          <ac:picMkLst>
            <pc:docMk/>
            <pc:sldMk cId="3327329521" sldId="338"/>
            <ac:picMk id="59" creationId="{7AAE8769-DF34-21D9-2EC0-BAC90CFC209A}"/>
          </ac:picMkLst>
        </pc:picChg>
        <pc:cxnChg chg="mod">
          <ac:chgData name="KISHIMOTO Rio" userId="05ce199b-61a3-4401-8554-66bee888e1f8" providerId="ADAL" clId="{9826174E-1285-4FC8-A51C-0FEBF38563B0}" dt="2024-03-03T14:06:39.034" v="23184" actId="208"/>
          <ac:cxnSpMkLst>
            <pc:docMk/>
            <pc:sldMk cId="3327329521" sldId="338"/>
            <ac:cxnSpMk id="56" creationId="{90003553-1698-772E-4B21-A48C7058E6B9}"/>
          </ac:cxnSpMkLst>
        </pc:cxnChg>
        <pc:cxnChg chg="mod">
          <ac:chgData name="KISHIMOTO Rio" userId="05ce199b-61a3-4401-8554-66bee888e1f8" providerId="ADAL" clId="{9826174E-1285-4FC8-A51C-0FEBF38563B0}" dt="2024-03-03T14:06:39.034" v="23184" actId="208"/>
          <ac:cxnSpMkLst>
            <pc:docMk/>
            <pc:sldMk cId="3327329521" sldId="338"/>
            <ac:cxnSpMk id="69" creationId="{F5F79786-66B0-6C46-4555-F5B25A77B47A}"/>
          </ac:cxnSpMkLst>
        </pc:cxnChg>
      </pc:sldChg>
      <pc:sldChg chg="modSp add mod modNotesTx">
        <pc:chgData name="KISHIMOTO Rio" userId="05ce199b-61a3-4401-8554-66bee888e1f8" providerId="ADAL" clId="{9826174E-1285-4FC8-A51C-0FEBF38563B0}" dt="2024-03-03T14:05:39.876" v="23183"/>
        <pc:sldMkLst>
          <pc:docMk/>
          <pc:sldMk cId="292463506" sldId="339"/>
        </pc:sldMkLst>
        <pc:cxnChg chg="mod">
          <ac:chgData name="KISHIMOTO Rio" userId="05ce199b-61a3-4401-8554-66bee888e1f8" providerId="ADAL" clId="{9826174E-1285-4FC8-A51C-0FEBF38563B0}" dt="2024-03-03T13:37:53.005" v="23012" actId="208"/>
          <ac:cxnSpMkLst>
            <pc:docMk/>
            <pc:sldMk cId="292463506" sldId="339"/>
            <ac:cxnSpMk id="94" creationId="{CB56CE47-52D8-F9CA-E992-412AE3240F8E}"/>
          </ac:cxnSpMkLst>
        </pc:cxnChg>
      </pc:sldChg>
      <pc:sldChg chg="modSp new del mod modShow">
        <pc:chgData name="KISHIMOTO Rio" userId="05ce199b-61a3-4401-8554-66bee888e1f8" providerId="ADAL" clId="{9826174E-1285-4FC8-A51C-0FEBF38563B0}" dt="2024-03-07T02:42:05.022" v="27594" actId="47"/>
        <pc:sldMkLst>
          <pc:docMk/>
          <pc:sldMk cId="3693686228" sldId="340"/>
        </pc:sldMkLst>
        <pc:spChg chg="mod">
          <ac:chgData name="KISHIMOTO Rio" userId="05ce199b-61a3-4401-8554-66bee888e1f8" providerId="ADAL" clId="{9826174E-1285-4FC8-A51C-0FEBF38563B0}" dt="2024-03-04T23:34:07.682" v="24079"/>
          <ac:spMkLst>
            <pc:docMk/>
            <pc:sldMk cId="3693686228" sldId="340"/>
            <ac:spMk id="2" creationId="{E4D328FF-308E-88CC-F673-6BBF6302F3A0}"/>
          </ac:spMkLst>
        </pc:spChg>
        <pc:spChg chg="mod">
          <ac:chgData name="KISHIMOTO Rio" userId="05ce199b-61a3-4401-8554-66bee888e1f8" providerId="ADAL" clId="{9826174E-1285-4FC8-A51C-0FEBF38563B0}" dt="2024-03-07T02:25:53.649" v="26682"/>
          <ac:spMkLst>
            <pc:docMk/>
            <pc:sldMk cId="3693686228" sldId="340"/>
            <ac:spMk id="3" creationId="{387794B3-088A-BBE1-5F9C-46A5FF1FDD4C}"/>
          </ac:spMkLst>
        </pc:spChg>
      </pc:sldChg>
      <pc:sldChg chg="addSp delSp modSp new mod modShow">
        <pc:chgData name="KISHIMOTO Rio" userId="05ce199b-61a3-4401-8554-66bee888e1f8" providerId="ADAL" clId="{9826174E-1285-4FC8-A51C-0FEBF38563B0}" dt="2024-03-07T02:01:35.833" v="25367" actId="20577"/>
        <pc:sldMkLst>
          <pc:docMk/>
          <pc:sldMk cId="1591839576" sldId="341"/>
        </pc:sldMkLst>
        <pc:spChg chg="mod">
          <ac:chgData name="KISHIMOTO Rio" userId="05ce199b-61a3-4401-8554-66bee888e1f8" providerId="ADAL" clId="{9826174E-1285-4FC8-A51C-0FEBF38563B0}" dt="2024-03-07T02:01:35.833" v="25367" actId="20577"/>
          <ac:spMkLst>
            <pc:docMk/>
            <pc:sldMk cId="1591839576" sldId="341"/>
            <ac:spMk id="2" creationId="{26BF0587-509E-1CBD-9F08-46D662F98865}"/>
          </ac:spMkLst>
        </pc:spChg>
        <pc:spChg chg="del">
          <ac:chgData name="KISHIMOTO Rio" userId="05ce199b-61a3-4401-8554-66bee888e1f8" providerId="ADAL" clId="{9826174E-1285-4FC8-A51C-0FEBF38563B0}" dt="2024-03-07T00:56:06.786" v="24365" actId="3680"/>
          <ac:spMkLst>
            <pc:docMk/>
            <pc:sldMk cId="1591839576" sldId="341"/>
            <ac:spMk id="3" creationId="{BBC6F5F4-C27D-3AF3-8146-7443B82917B0}"/>
          </ac:spMkLst>
        </pc:spChg>
        <pc:spChg chg="add mod">
          <ac:chgData name="KISHIMOTO Rio" userId="05ce199b-61a3-4401-8554-66bee888e1f8" providerId="ADAL" clId="{9826174E-1285-4FC8-A51C-0FEBF38563B0}" dt="2024-03-07T01:20:23.944" v="25079" actId="207"/>
          <ac:spMkLst>
            <pc:docMk/>
            <pc:sldMk cId="1591839576" sldId="341"/>
            <ac:spMk id="7" creationId="{CB97E8DD-FA67-35F4-1031-23E06DC507C3}"/>
          </ac:spMkLst>
        </pc:spChg>
        <pc:spChg chg="add mod">
          <ac:chgData name="KISHIMOTO Rio" userId="05ce199b-61a3-4401-8554-66bee888e1f8" providerId="ADAL" clId="{9826174E-1285-4FC8-A51C-0FEBF38563B0}" dt="2024-03-07T01:52:41.229" v="25158" actId="164"/>
          <ac:spMkLst>
            <pc:docMk/>
            <pc:sldMk cId="1591839576" sldId="341"/>
            <ac:spMk id="8" creationId="{5316BCB9-8415-62CD-82F0-3B6749E7933F}"/>
          </ac:spMkLst>
        </pc:spChg>
        <pc:spChg chg="add mod">
          <ac:chgData name="KISHIMOTO Rio" userId="05ce199b-61a3-4401-8554-66bee888e1f8" providerId="ADAL" clId="{9826174E-1285-4FC8-A51C-0FEBF38563B0}" dt="2024-03-07T01:58:29.905" v="25320" actId="113"/>
          <ac:spMkLst>
            <pc:docMk/>
            <pc:sldMk cId="1591839576" sldId="341"/>
            <ac:spMk id="9" creationId="{CD55AA23-70F2-8F32-CBA4-E3E8A69AAFEF}"/>
          </ac:spMkLst>
        </pc:spChg>
        <pc:spChg chg="add mod">
          <ac:chgData name="KISHIMOTO Rio" userId="05ce199b-61a3-4401-8554-66bee888e1f8" providerId="ADAL" clId="{9826174E-1285-4FC8-A51C-0FEBF38563B0}" dt="2024-03-07T01:51:55.867" v="25153" actId="20577"/>
          <ac:spMkLst>
            <pc:docMk/>
            <pc:sldMk cId="1591839576" sldId="341"/>
            <ac:spMk id="10" creationId="{902F42E1-42A4-7EA8-6A57-35EB00B7628E}"/>
          </ac:spMkLst>
        </pc:spChg>
        <pc:spChg chg="mod">
          <ac:chgData name="KISHIMOTO Rio" userId="05ce199b-61a3-4401-8554-66bee888e1f8" providerId="ADAL" clId="{9826174E-1285-4FC8-A51C-0FEBF38563B0}" dt="2024-03-07T01:52:42.629" v="25159"/>
          <ac:spMkLst>
            <pc:docMk/>
            <pc:sldMk cId="1591839576" sldId="341"/>
            <ac:spMk id="13" creationId="{F8FC1ADB-8042-FE7E-4A64-91E300A3985E}"/>
          </ac:spMkLst>
        </pc:spChg>
        <pc:spChg chg="mod">
          <ac:chgData name="KISHIMOTO Rio" userId="05ce199b-61a3-4401-8554-66bee888e1f8" providerId="ADAL" clId="{9826174E-1285-4FC8-A51C-0FEBF38563B0}" dt="2024-03-07T01:58:25.357" v="25319" actId="113"/>
          <ac:spMkLst>
            <pc:docMk/>
            <pc:sldMk cId="1591839576" sldId="341"/>
            <ac:spMk id="14" creationId="{DCA205BE-985F-B71A-C199-74899D4F480A}"/>
          </ac:spMkLst>
        </pc:spChg>
        <pc:grpChg chg="add mod">
          <ac:chgData name="KISHIMOTO Rio" userId="05ce199b-61a3-4401-8554-66bee888e1f8" providerId="ADAL" clId="{9826174E-1285-4FC8-A51C-0FEBF38563B0}" dt="2024-03-07T01:57:38.416" v="25299" actId="1076"/>
          <ac:grpSpMkLst>
            <pc:docMk/>
            <pc:sldMk cId="1591839576" sldId="341"/>
            <ac:grpSpMk id="11" creationId="{CF2B2119-9573-BFFC-DCD9-61F04B5D306F}"/>
          </ac:grpSpMkLst>
        </pc:grpChg>
        <pc:grpChg chg="add mod">
          <ac:chgData name="KISHIMOTO Rio" userId="05ce199b-61a3-4401-8554-66bee888e1f8" providerId="ADAL" clId="{9826174E-1285-4FC8-A51C-0FEBF38563B0}" dt="2024-03-07T01:57:45.471" v="25300" actId="1076"/>
          <ac:grpSpMkLst>
            <pc:docMk/>
            <pc:sldMk cId="1591839576" sldId="341"/>
            <ac:grpSpMk id="12" creationId="{30CE5671-AC92-B264-399D-F8D65E7FEBF3}"/>
          </ac:grpSpMkLst>
        </pc:grpChg>
        <pc:graphicFrameChg chg="add mod ord modGraphic">
          <ac:chgData name="KISHIMOTO Rio" userId="05ce199b-61a3-4401-8554-66bee888e1f8" providerId="ADAL" clId="{9826174E-1285-4FC8-A51C-0FEBF38563B0}" dt="2024-03-07T01:15:14.304" v="24971" actId="20577"/>
          <ac:graphicFrameMkLst>
            <pc:docMk/>
            <pc:sldMk cId="1591839576" sldId="341"/>
            <ac:graphicFrameMk id="5" creationId="{C5D7C839-AA24-8636-CBAE-02AF88EFB2AC}"/>
          </ac:graphicFrameMkLst>
        </pc:graphicFrameChg>
        <pc:graphicFrameChg chg="add mod modGraphic">
          <ac:chgData name="KISHIMOTO Rio" userId="05ce199b-61a3-4401-8554-66bee888e1f8" providerId="ADAL" clId="{9826174E-1285-4FC8-A51C-0FEBF38563B0}" dt="2024-03-07T01:57:35.237" v="25298" actId="1076"/>
          <ac:graphicFrameMkLst>
            <pc:docMk/>
            <pc:sldMk cId="1591839576" sldId="341"/>
            <ac:graphicFrameMk id="6" creationId="{3874288F-A296-5945-BCBB-8283172CBA93}"/>
          </ac:graphicFrameMkLst>
        </pc:graphicFrameChg>
      </pc:sldChg>
      <pc:sldChg chg="modSp new mod modShow">
        <pc:chgData name="KISHIMOTO Rio" userId="05ce199b-61a3-4401-8554-66bee888e1f8" providerId="ADAL" clId="{9826174E-1285-4FC8-A51C-0FEBF38563B0}" dt="2024-03-07T07:03:40.950" v="27768" actId="14"/>
        <pc:sldMkLst>
          <pc:docMk/>
          <pc:sldMk cId="3974761114" sldId="342"/>
        </pc:sldMkLst>
        <pc:spChg chg="mod">
          <ac:chgData name="KISHIMOTO Rio" userId="05ce199b-61a3-4401-8554-66bee888e1f8" providerId="ADAL" clId="{9826174E-1285-4FC8-A51C-0FEBF38563B0}" dt="2024-03-07T07:03:34.526" v="27766" actId="20577"/>
          <ac:spMkLst>
            <pc:docMk/>
            <pc:sldMk cId="3974761114" sldId="342"/>
            <ac:spMk id="2" creationId="{0E0837F2-49CC-09AF-FA5D-7778771933B8}"/>
          </ac:spMkLst>
        </pc:spChg>
        <pc:spChg chg="mod">
          <ac:chgData name="KISHIMOTO Rio" userId="05ce199b-61a3-4401-8554-66bee888e1f8" providerId="ADAL" clId="{9826174E-1285-4FC8-A51C-0FEBF38563B0}" dt="2024-03-07T07:03:40.950" v="27768" actId="14"/>
          <ac:spMkLst>
            <pc:docMk/>
            <pc:sldMk cId="3974761114" sldId="342"/>
            <ac:spMk id="3" creationId="{F67BB63B-02FF-AA7C-11EC-991E788CABC7}"/>
          </ac:spMkLst>
        </pc:spChg>
      </pc:sldChg>
      <pc:sldChg chg="addSp delSp modSp new mod modShow">
        <pc:chgData name="KISHIMOTO Rio" userId="05ce199b-61a3-4401-8554-66bee888e1f8" providerId="ADAL" clId="{9826174E-1285-4FC8-A51C-0FEBF38563B0}" dt="2024-03-07T13:57:40.491" v="27783" actId="14100"/>
        <pc:sldMkLst>
          <pc:docMk/>
          <pc:sldMk cId="4110244120" sldId="343"/>
        </pc:sldMkLst>
        <pc:spChg chg="mod">
          <ac:chgData name="KISHIMOTO Rio" userId="05ce199b-61a3-4401-8554-66bee888e1f8" providerId="ADAL" clId="{9826174E-1285-4FC8-A51C-0FEBF38563B0}" dt="2024-03-07T02:41:59.559" v="27592" actId="20577"/>
          <ac:spMkLst>
            <pc:docMk/>
            <pc:sldMk cId="4110244120" sldId="343"/>
            <ac:spMk id="2" creationId="{52C66A90-C404-6A09-846B-184433135FE7}"/>
          </ac:spMkLst>
        </pc:spChg>
        <pc:spChg chg="add del mod">
          <ac:chgData name="KISHIMOTO Rio" userId="05ce199b-61a3-4401-8554-66bee888e1f8" providerId="ADAL" clId="{9826174E-1285-4FC8-A51C-0FEBF38563B0}" dt="2024-03-07T13:57:28.573" v="27779" actId="478"/>
          <ac:spMkLst>
            <pc:docMk/>
            <pc:sldMk cId="4110244120" sldId="343"/>
            <ac:spMk id="3" creationId="{DE92EDAF-2F00-CD48-AA5B-B2A97B4FC7A5}"/>
          </ac:spMkLst>
        </pc:spChg>
        <pc:spChg chg="add del mod">
          <ac:chgData name="KISHIMOTO Rio" userId="05ce199b-61a3-4401-8554-66bee888e1f8" providerId="ADAL" clId="{9826174E-1285-4FC8-A51C-0FEBF38563B0}" dt="2024-03-07T13:57:29.929" v="27780" actId="478"/>
          <ac:spMkLst>
            <pc:docMk/>
            <pc:sldMk cId="4110244120" sldId="343"/>
            <ac:spMk id="12" creationId="{55EEABF3-967D-CA15-1117-9012DF4E67B1}"/>
          </ac:spMkLst>
        </pc:spChg>
        <pc:picChg chg="add del mod ord">
          <ac:chgData name="KISHIMOTO Rio" userId="05ce199b-61a3-4401-8554-66bee888e1f8" providerId="ADAL" clId="{9826174E-1285-4FC8-A51C-0FEBF38563B0}" dt="2024-03-07T13:56:49.201" v="27770" actId="22"/>
          <ac:picMkLst>
            <pc:docMk/>
            <pc:sldMk cId="4110244120" sldId="343"/>
            <ac:picMk id="6" creationId="{3A2EA1A8-2ABF-46E9-E0A1-E9ED3A25FD38}"/>
          </ac:picMkLst>
        </pc:picChg>
        <pc:picChg chg="add mod">
          <ac:chgData name="KISHIMOTO Rio" userId="05ce199b-61a3-4401-8554-66bee888e1f8" providerId="ADAL" clId="{9826174E-1285-4FC8-A51C-0FEBF38563B0}" dt="2024-03-07T13:57:40.491" v="27783" actId="14100"/>
          <ac:picMkLst>
            <pc:docMk/>
            <pc:sldMk cId="4110244120" sldId="343"/>
            <ac:picMk id="8" creationId="{F6620DD1-339E-C3C8-B64B-DDDD9412F9FD}"/>
          </ac:picMkLst>
        </pc:picChg>
        <pc:picChg chg="add mod">
          <ac:chgData name="KISHIMOTO Rio" userId="05ce199b-61a3-4401-8554-66bee888e1f8" providerId="ADAL" clId="{9826174E-1285-4FC8-A51C-0FEBF38563B0}" dt="2024-03-07T13:57:35.101" v="27781" actId="1076"/>
          <ac:picMkLst>
            <pc:docMk/>
            <pc:sldMk cId="4110244120" sldId="343"/>
            <ac:picMk id="10" creationId="{E1C0F633-5378-2BB7-6C14-FD5726F6E016}"/>
          </ac:picMkLst>
        </pc:picChg>
      </pc:sldChg>
    </pc:docChg>
  </pc:docChgLst>
  <pc:docChgLst>
    <pc:chgData name="KISHIMOTO Rio" userId="05ce199b-61a3-4401-8554-66bee888e1f8" providerId="ADAL" clId="{FB69CD80-8A3B-4F14-A12E-FA56AC97D5D8}"/>
    <pc:docChg chg="undo custSel addSld modSld">
      <pc:chgData name="KISHIMOTO Rio" userId="05ce199b-61a3-4401-8554-66bee888e1f8" providerId="ADAL" clId="{FB69CD80-8A3B-4F14-A12E-FA56AC97D5D8}" dt="2024-03-04T06:15:44.223" v="719" actId="20577"/>
      <pc:docMkLst>
        <pc:docMk/>
      </pc:docMkLst>
      <pc:sldChg chg="modNotesTx">
        <pc:chgData name="KISHIMOTO Rio" userId="05ce199b-61a3-4401-8554-66bee888e1f8" providerId="ADAL" clId="{FB69CD80-8A3B-4F14-A12E-FA56AC97D5D8}" dt="2024-03-04T06:15:44.223" v="719" actId="20577"/>
        <pc:sldMkLst>
          <pc:docMk/>
          <pc:sldMk cId="1323296674" sldId="256"/>
        </pc:sldMkLst>
      </pc:sldChg>
      <pc:sldChg chg="mod modShow">
        <pc:chgData name="KISHIMOTO Rio" userId="05ce199b-61a3-4401-8554-66bee888e1f8" providerId="ADAL" clId="{FB69CD80-8A3B-4F14-A12E-FA56AC97D5D8}" dt="2024-02-28T04:52:49.275" v="649" actId="729"/>
        <pc:sldMkLst>
          <pc:docMk/>
          <pc:sldMk cId="4190572750" sldId="280"/>
        </pc:sldMkLst>
      </pc:sldChg>
      <pc:sldChg chg="modNotesTx">
        <pc:chgData name="KISHIMOTO Rio" userId="05ce199b-61a3-4401-8554-66bee888e1f8" providerId="ADAL" clId="{FB69CD80-8A3B-4F14-A12E-FA56AC97D5D8}" dt="2024-02-22T05:25:34.444" v="274" actId="20577"/>
        <pc:sldMkLst>
          <pc:docMk/>
          <pc:sldMk cId="781096781" sldId="312"/>
        </pc:sldMkLst>
      </pc:sldChg>
      <pc:sldChg chg="modNotesTx">
        <pc:chgData name="KISHIMOTO Rio" userId="05ce199b-61a3-4401-8554-66bee888e1f8" providerId="ADAL" clId="{FB69CD80-8A3B-4F14-A12E-FA56AC97D5D8}" dt="2024-03-04T06:14:36.252" v="696" actId="20577"/>
        <pc:sldMkLst>
          <pc:docMk/>
          <pc:sldMk cId="1542128889" sldId="320"/>
        </pc:sldMkLst>
      </pc:sldChg>
      <pc:sldChg chg="modNotesTx">
        <pc:chgData name="KISHIMOTO Rio" userId="05ce199b-61a3-4401-8554-66bee888e1f8" providerId="ADAL" clId="{FB69CD80-8A3B-4F14-A12E-FA56AC97D5D8}" dt="2024-03-04T06:14:28.048" v="692" actId="20577"/>
        <pc:sldMkLst>
          <pc:docMk/>
          <pc:sldMk cId="577336528" sldId="321"/>
        </pc:sldMkLst>
      </pc:sldChg>
      <pc:sldChg chg="modNotesTx">
        <pc:chgData name="KISHIMOTO Rio" userId="05ce199b-61a3-4401-8554-66bee888e1f8" providerId="ADAL" clId="{FB69CD80-8A3B-4F14-A12E-FA56AC97D5D8}" dt="2024-02-22T05:24:29.003" v="127" actId="20577"/>
        <pc:sldMkLst>
          <pc:docMk/>
          <pc:sldMk cId="120595433" sldId="326"/>
        </pc:sldMkLst>
      </pc:sldChg>
      <pc:sldChg chg="modNotesTx">
        <pc:chgData name="KISHIMOTO Rio" userId="05ce199b-61a3-4401-8554-66bee888e1f8" providerId="ADAL" clId="{FB69CD80-8A3B-4F14-A12E-FA56AC97D5D8}" dt="2024-03-04T06:14:23.931" v="690" actId="20577"/>
        <pc:sldMkLst>
          <pc:docMk/>
          <pc:sldMk cId="491098110" sldId="329"/>
        </pc:sldMkLst>
      </pc:sldChg>
      <pc:sldChg chg="modSp mod modNotesTx">
        <pc:chgData name="KISHIMOTO Rio" userId="05ce199b-61a3-4401-8554-66bee888e1f8" providerId="ADAL" clId="{FB69CD80-8A3B-4F14-A12E-FA56AC97D5D8}" dt="2024-03-04T06:15:33.195" v="713" actId="20577"/>
        <pc:sldMkLst>
          <pc:docMk/>
          <pc:sldMk cId="3621767610" sldId="330"/>
        </pc:sldMkLst>
        <pc:spChg chg="mod">
          <ac:chgData name="KISHIMOTO Rio" userId="05ce199b-61a3-4401-8554-66bee888e1f8" providerId="ADAL" clId="{FB69CD80-8A3B-4F14-A12E-FA56AC97D5D8}" dt="2024-02-22T04:00:11.549" v="0" actId="207"/>
          <ac:spMkLst>
            <pc:docMk/>
            <pc:sldMk cId="3621767610" sldId="330"/>
            <ac:spMk id="22" creationId="{75159DFC-8610-5959-1A6E-EC977007DE55}"/>
          </ac:spMkLst>
        </pc:spChg>
      </pc:sldChg>
      <pc:sldChg chg="modSp new mod modShow">
        <pc:chgData name="KISHIMOTO Rio" userId="05ce199b-61a3-4401-8554-66bee888e1f8" providerId="ADAL" clId="{FB69CD80-8A3B-4F14-A12E-FA56AC97D5D8}" dt="2024-02-22T05:30:38.798" v="646"/>
        <pc:sldMkLst>
          <pc:docMk/>
          <pc:sldMk cId="1274693790" sldId="331"/>
        </pc:sldMkLst>
        <pc:spChg chg="mod">
          <ac:chgData name="KISHIMOTO Rio" userId="05ce199b-61a3-4401-8554-66bee888e1f8" providerId="ADAL" clId="{FB69CD80-8A3B-4F14-A12E-FA56AC97D5D8}" dt="2024-02-22T05:25:57.101" v="296"/>
          <ac:spMkLst>
            <pc:docMk/>
            <pc:sldMk cId="1274693790" sldId="331"/>
            <ac:spMk id="2" creationId="{E9300418-8BFE-5DC5-07D8-78F02DE6C559}"/>
          </ac:spMkLst>
        </pc:spChg>
        <pc:spChg chg="mod">
          <ac:chgData name="KISHIMOTO Rio" userId="05ce199b-61a3-4401-8554-66bee888e1f8" providerId="ADAL" clId="{FB69CD80-8A3B-4F14-A12E-FA56AC97D5D8}" dt="2024-02-22T05:30:38.798" v="646"/>
          <ac:spMkLst>
            <pc:docMk/>
            <pc:sldMk cId="1274693790" sldId="331"/>
            <ac:spMk id="3" creationId="{52F8F732-10FB-8278-E7A5-3474B3818845}"/>
          </ac:spMkLst>
        </pc:spChg>
      </pc:sldChg>
      <pc:sldChg chg="modNotesTx">
        <pc:chgData name="KISHIMOTO Rio" userId="05ce199b-61a3-4401-8554-66bee888e1f8" providerId="ADAL" clId="{FB69CD80-8A3B-4F14-A12E-FA56AC97D5D8}" dt="2024-03-04T06:15:13.219" v="703"/>
        <pc:sldMkLst>
          <pc:docMk/>
          <pc:sldMk cId="8912947" sldId="332"/>
        </pc:sldMkLst>
      </pc:sldChg>
      <pc:sldChg chg="modNotesTx">
        <pc:chgData name="KISHIMOTO Rio" userId="05ce199b-61a3-4401-8554-66bee888e1f8" providerId="ADAL" clId="{FB69CD80-8A3B-4F14-A12E-FA56AC97D5D8}" dt="2024-03-04T06:15:21.353" v="707" actId="20577"/>
        <pc:sldMkLst>
          <pc:docMk/>
          <pc:sldMk cId="3555790720" sldId="334"/>
        </pc:sldMkLst>
      </pc:sldChg>
      <pc:sldChg chg="modSp new mod">
        <pc:chgData name="KISHIMOTO Rio" userId="05ce199b-61a3-4401-8554-66bee888e1f8" providerId="ADAL" clId="{FB69CD80-8A3B-4F14-A12E-FA56AC97D5D8}" dt="2024-02-28T04:55:13.353" v="686" actId="404"/>
        <pc:sldMkLst>
          <pc:docMk/>
          <pc:sldMk cId="3231612513" sldId="336"/>
        </pc:sldMkLst>
        <pc:spChg chg="mod">
          <ac:chgData name="KISHIMOTO Rio" userId="05ce199b-61a3-4401-8554-66bee888e1f8" providerId="ADAL" clId="{FB69CD80-8A3B-4F14-A12E-FA56AC97D5D8}" dt="2024-02-28T04:52:43.234" v="648"/>
          <ac:spMkLst>
            <pc:docMk/>
            <pc:sldMk cId="3231612513" sldId="336"/>
            <ac:spMk id="2" creationId="{0676321E-BE7B-4F45-031D-E6A3EA81290D}"/>
          </ac:spMkLst>
        </pc:spChg>
        <pc:spChg chg="mod">
          <ac:chgData name="KISHIMOTO Rio" userId="05ce199b-61a3-4401-8554-66bee888e1f8" providerId="ADAL" clId="{FB69CD80-8A3B-4F14-A12E-FA56AC97D5D8}" dt="2024-02-28T04:55:13.353" v="686" actId="404"/>
          <ac:spMkLst>
            <pc:docMk/>
            <pc:sldMk cId="3231612513" sldId="336"/>
            <ac:spMk id="3" creationId="{F318A6E6-F215-BB2F-A3CE-9853D3451945}"/>
          </ac:spMkLst>
        </pc:spChg>
      </pc:sldChg>
      <pc:sldChg chg="modNotesTx">
        <pc:chgData name="KISHIMOTO Rio" userId="05ce199b-61a3-4401-8554-66bee888e1f8" providerId="ADAL" clId="{FB69CD80-8A3B-4F14-A12E-FA56AC97D5D8}" dt="2024-03-04T06:15:05.090" v="702"/>
        <pc:sldMkLst>
          <pc:docMk/>
          <pc:sldMk cId="2049115704" sldId="337"/>
        </pc:sldMkLst>
      </pc:sldChg>
      <pc:sldChg chg="modNotesTx">
        <pc:chgData name="KISHIMOTO Rio" userId="05ce199b-61a3-4401-8554-66bee888e1f8" providerId="ADAL" clId="{FB69CD80-8A3B-4F14-A12E-FA56AC97D5D8}" dt="2024-03-04T06:14:59.229" v="701"/>
        <pc:sldMkLst>
          <pc:docMk/>
          <pc:sldMk cId="3327329521" sldId="338"/>
        </pc:sldMkLst>
      </pc:sldChg>
      <pc:sldChg chg="modNotesTx">
        <pc:chgData name="KISHIMOTO Rio" userId="05ce199b-61a3-4401-8554-66bee888e1f8" providerId="ADAL" clId="{FB69CD80-8A3B-4F14-A12E-FA56AC97D5D8}" dt="2024-03-04T06:14:45.549" v="700" actId="20577"/>
        <pc:sldMkLst>
          <pc:docMk/>
          <pc:sldMk cId="292463506" sldId="339"/>
        </pc:sldMkLst>
      </pc:sldChg>
    </pc:docChg>
  </pc:docChgLst>
  <pc:docChgLst>
    <pc:chgData name="KISHIMOTO Rio" userId="05ce199b-61a3-4401-8554-66bee888e1f8" providerId="ADAL" clId="{7A4DEDCA-50F0-4828-AD6A-1D06F671529B}"/>
    <pc:docChg chg="undo redo custSel modSld modShowInfo">
      <pc:chgData name="KISHIMOTO Rio" userId="05ce199b-61a3-4401-8554-66bee888e1f8" providerId="ADAL" clId="{7A4DEDCA-50F0-4828-AD6A-1D06F671529B}" dt="2023-07-21T01:19:56.682" v="3608" actId="2744"/>
      <pc:docMkLst>
        <pc:docMk/>
      </pc:docMkLst>
      <pc:sldChg chg="modNotesTx">
        <pc:chgData name="KISHIMOTO Rio" userId="05ce199b-61a3-4401-8554-66bee888e1f8" providerId="ADAL" clId="{7A4DEDCA-50F0-4828-AD6A-1D06F671529B}" dt="2023-07-13T05:37:25.777" v="42" actId="20577"/>
        <pc:sldMkLst>
          <pc:docMk/>
          <pc:sldMk cId="1323296674" sldId="256"/>
        </pc:sldMkLst>
      </pc:sldChg>
      <pc:sldChg chg="modSp mod modNotesTx">
        <pc:chgData name="KISHIMOTO Rio" userId="05ce199b-61a3-4401-8554-66bee888e1f8" providerId="ADAL" clId="{7A4DEDCA-50F0-4828-AD6A-1D06F671529B}" dt="2023-07-20T14:32:44.504" v="3607"/>
        <pc:sldMkLst>
          <pc:docMk/>
          <pc:sldMk cId="4184879758" sldId="262"/>
        </pc:sldMkLst>
        <pc:spChg chg="mod">
          <ac:chgData name="KISHIMOTO Rio" userId="05ce199b-61a3-4401-8554-66bee888e1f8" providerId="ADAL" clId="{7A4DEDCA-50F0-4828-AD6A-1D06F671529B}" dt="2023-07-20T14:32:44.504" v="3607"/>
          <ac:spMkLst>
            <pc:docMk/>
            <pc:sldMk cId="4184879758" sldId="262"/>
            <ac:spMk id="3" creationId="{006DAFF4-9F01-6B40-BB7A-3032AC30C84F}"/>
          </ac:spMkLst>
        </pc:spChg>
      </pc:sldChg>
      <pc:sldChg chg="modSp mod modNotesTx">
        <pc:chgData name="KISHIMOTO Rio" userId="05ce199b-61a3-4401-8554-66bee888e1f8" providerId="ADAL" clId="{7A4DEDCA-50F0-4828-AD6A-1D06F671529B}" dt="2023-07-18T05:14:47.769" v="2564" actId="20577"/>
        <pc:sldMkLst>
          <pc:docMk/>
          <pc:sldMk cId="392710446" sldId="264"/>
        </pc:sldMkLst>
        <pc:spChg chg="mod">
          <ac:chgData name="KISHIMOTO Rio" userId="05ce199b-61a3-4401-8554-66bee888e1f8" providerId="ADAL" clId="{7A4DEDCA-50F0-4828-AD6A-1D06F671529B}" dt="2023-07-13T06:36:56.360" v="258"/>
          <ac:spMkLst>
            <pc:docMk/>
            <pc:sldMk cId="392710446" sldId="264"/>
            <ac:spMk id="3" creationId="{44699F40-02B1-1593-44DC-0C830C942887}"/>
          </ac:spMkLst>
        </pc:spChg>
      </pc:sldChg>
      <pc:sldChg chg="modSp mod modNotesTx">
        <pc:chgData name="KISHIMOTO Rio" userId="05ce199b-61a3-4401-8554-66bee888e1f8" providerId="ADAL" clId="{7A4DEDCA-50F0-4828-AD6A-1D06F671529B}" dt="2023-07-19T13:50:57.073" v="2759" actId="20577"/>
        <pc:sldMkLst>
          <pc:docMk/>
          <pc:sldMk cId="1461746578" sldId="275"/>
        </pc:sldMkLst>
        <pc:spChg chg="mod">
          <ac:chgData name="KISHIMOTO Rio" userId="05ce199b-61a3-4401-8554-66bee888e1f8" providerId="ADAL" clId="{7A4DEDCA-50F0-4828-AD6A-1D06F671529B}" dt="2023-07-19T13:50:57.073" v="2759" actId="20577"/>
          <ac:spMkLst>
            <pc:docMk/>
            <pc:sldMk cId="1461746578" sldId="275"/>
            <ac:spMk id="3" creationId="{EA47002C-13C7-7F69-E1ED-071100E50ADB}"/>
          </ac:spMkLst>
        </pc:spChg>
      </pc:sldChg>
      <pc:sldChg chg="modSp mod">
        <pc:chgData name="KISHIMOTO Rio" userId="05ce199b-61a3-4401-8554-66bee888e1f8" providerId="ADAL" clId="{7A4DEDCA-50F0-4828-AD6A-1D06F671529B}" dt="2023-07-13T06:41:31.253" v="355"/>
        <pc:sldMkLst>
          <pc:docMk/>
          <pc:sldMk cId="4190572750" sldId="280"/>
        </pc:sldMkLst>
        <pc:spChg chg="mod">
          <ac:chgData name="KISHIMOTO Rio" userId="05ce199b-61a3-4401-8554-66bee888e1f8" providerId="ADAL" clId="{7A4DEDCA-50F0-4828-AD6A-1D06F671529B}" dt="2023-07-13T06:41:31.253" v="355"/>
          <ac:spMkLst>
            <pc:docMk/>
            <pc:sldMk cId="4190572750" sldId="280"/>
            <ac:spMk id="3" creationId="{3236F3A4-1D62-1425-B1A5-A7CDEAD9B558}"/>
          </ac:spMkLst>
        </pc:spChg>
      </pc:sldChg>
      <pc:sldChg chg="modNotesTx">
        <pc:chgData name="KISHIMOTO Rio" userId="05ce199b-61a3-4401-8554-66bee888e1f8" providerId="ADAL" clId="{7A4DEDCA-50F0-4828-AD6A-1D06F671529B}" dt="2023-07-13T06:46:00.861" v="381" actId="20577"/>
        <pc:sldMkLst>
          <pc:docMk/>
          <pc:sldMk cId="2584109284" sldId="287"/>
        </pc:sldMkLst>
      </pc:sldChg>
      <pc:sldChg chg="modSp mod modNotesTx">
        <pc:chgData name="KISHIMOTO Rio" userId="05ce199b-61a3-4401-8554-66bee888e1f8" providerId="ADAL" clId="{7A4DEDCA-50F0-4828-AD6A-1D06F671529B}" dt="2023-07-18T05:17:17.905" v="2743" actId="20577"/>
        <pc:sldMkLst>
          <pc:docMk/>
          <pc:sldMk cId="3769773017" sldId="288"/>
        </pc:sldMkLst>
        <pc:spChg chg="mod">
          <ac:chgData name="KISHIMOTO Rio" userId="05ce199b-61a3-4401-8554-66bee888e1f8" providerId="ADAL" clId="{7A4DEDCA-50F0-4828-AD6A-1D06F671529B}" dt="2023-07-13T06:39:14.601" v="280" actId="20577"/>
          <ac:spMkLst>
            <pc:docMk/>
            <pc:sldMk cId="3769773017" sldId="288"/>
            <ac:spMk id="2" creationId="{A36FAE76-20C8-A091-92C1-839C51104B86}"/>
          </ac:spMkLst>
        </pc:spChg>
      </pc:sldChg>
      <pc:sldChg chg="modNotesTx">
        <pc:chgData name="KISHIMOTO Rio" userId="05ce199b-61a3-4401-8554-66bee888e1f8" providerId="ADAL" clId="{7A4DEDCA-50F0-4828-AD6A-1D06F671529B}" dt="2023-07-19T13:51:12.920" v="2784" actId="6549"/>
        <pc:sldMkLst>
          <pc:docMk/>
          <pc:sldMk cId="1138975426" sldId="289"/>
        </pc:sldMkLst>
      </pc:sldChg>
      <pc:sldChg chg="addCm modNotesTx">
        <pc:chgData name="KISHIMOTO Rio" userId="05ce199b-61a3-4401-8554-66bee888e1f8" providerId="ADAL" clId="{7A4DEDCA-50F0-4828-AD6A-1D06F671529B}" dt="2023-07-18T04:41:37.980" v="1745" actId="20577"/>
        <pc:sldMkLst>
          <pc:docMk/>
          <pc:sldMk cId="1316108329" sldId="29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ISHIMOTO Rio" userId="05ce199b-61a3-4401-8554-66bee888e1f8" providerId="ADAL" clId="{7A4DEDCA-50F0-4828-AD6A-1D06F671529B}" dt="2023-07-18T04:41:30.057" v="1714"/>
              <pc2:cmMkLst xmlns:pc2="http://schemas.microsoft.com/office/powerpoint/2019/9/main/command">
                <pc:docMk/>
                <pc:sldMk cId="1316108329" sldId="292"/>
                <pc2:cmMk id="{06CE4A86-27B7-4D43-8DC0-3E96E8009679}"/>
              </pc2:cmMkLst>
            </pc226:cmChg>
          </p:ext>
        </pc:extLst>
      </pc:sldChg>
      <pc:sldChg chg="modSp mod modNotesTx">
        <pc:chgData name="KISHIMOTO Rio" userId="05ce199b-61a3-4401-8554-66bee888e1f8" providerId="ADAL" clId="{7A4DEDCA-50F0-4828-AD6A-1D06F671529B}" dt="2023-07-18T04:39:32.155" v="1472" actId="20577"/>
        <pc:sldMkLst>
          <pc:docMk/>
          <pc:sldMk cId="596062076" sldId="293"/>
        </pc:sldMkLst>
        <pc:spChg chg="mod">
          <ac:chgData name="KISHIMOTO Rio" userId="05ce199b-61a3-4401-8554-66bee888e1f8" providerId="ADAL" clId="{7A4DEDCA-50F0-4828-AD6A-1D06F671529B}" dt="2023-07-13T06:40:50.625" v="335" actId="20577"/>
          <ac:spMkLst>
            <pc:docMk/>
            <pc:sldMk cId="596062076" sldId="293"/>
            <ac:spMk id="3" creationId="{3C1838AB-71E4-AB37-095A-0FCBF968EB1A}"/>
          </ac:spMkLst>
        </pc:spChg>
      </pc:sldChg>
      <pc:sldChg chg="modNotesTx">
        <pc:chgData name="KISHIMOTO Rio" userId="05ce199b-61a3-4401-8554-66bee888e1f8" providerId="ADAL" clId="{7A4DEDCA-50F0-4828-AD6A-1D06F671529B}" dt="2023-07-18T04:44:29.837" v="2121" actId="20577"/>
        <pc:sldMkLst>
          <pc:docMk/>
          <pc:sldMk cId="3470850349" sldId="295"/>
        </pc:sldMkLst>
      </pc:sldChg>
      <pc:sldChg chg="modSp mod modNotesTx">
        <pc:chgData name="KISHIMOTO Rio" userId="05ce199b-61a3-4401-8554-66bee888e1f8" providerId="ADAL" clId="{7A4DEDCA-50F0-4828-AD6A-1D06F671529B}" dt="2023-07-18T04:44:57.837" v="2127" actId="20577"/>
        <pc:sldMkLst>
          <pc:docMk/>
          <pc:sldMk cId="625482401" sldId="296"/>
        </pc:sldMkLst>
        <pc:graphicFrameChg chg="modGraphic">
          <ac:chgData name="KISHIMOTO Rio" userId="05ce199b-61a3-4401-8554-66bee888e1f8" providerId="ADAL" clId="{7A4DEDCA-50F0-4828-AD6A-1D06F671529B}" dt="2023-07-13T06:47:20.152" v="382" actId="13242"/>
          <ac:graphicFrameMkLst>
            <pc:docMk/>
            <pc:sldMk cId="625482401" sldId="296"/>
            <ac:graphicFrameMk id="5" creationId="{41CDF453-3E0D-0797-5C1C-347A5FE8D2CC}"/>
          </ac:graphicFrameMkLst>
        </pc:graphicFrameChg>
      </pc:sldChg>
      <pc:sldChg chg="modSp mod">
        <pc:chgData name="KISHIMOTO Rio" userId="05ce199b-61a3-4401-8554-66bee888e1f8" providerId="ADAL" clId="{7A4DEDCA-50F0-4828-AD6A-1D06F671529B}" dt="2023-07-13T05:42:45.763" v="71" actId="20577"/>
        <pc:sldMkLst>
          <pc:docMk/>
          <pc:sldMk cId="3735839875" sldId="298"/>
        </pc:sldMkLst>
        <pc:graphicFrameChg chg="mod modGraphic">
          <ac:chgData name="KISHIMOTO Rio" userId="05ce199b-61a3-4401-8554-66bee888e1f8" providerId="ADAL" clId="{7A4DEDCA-50F0-4828-AD6A-1D06F671529B}" dt="2023-07-13T05:42:45.763" v="71" actId="20577"/>
          <ac:graphicFrameMkLst>
            <pc:docMk/>
            <pc:sldMk cId="3735839875" sldId="298"/>
            <ac:graphicFrameMk id="6" creationId="{FE7077D9-3D47-40C2-6EDD-25DEE6B4E26C}"/>
          </ac:graphicFrameMkLst>
        </pc:graphicFrameChg>
      </pc:sldChg>
      <pc:sldChg chg="modNotesTx">
        <pc:chgData name="KISHIMOTO Rio" userId="05ce199b-61a3-4401-8554-66bee888e1f8" providerId="ADAL" clId="{7A4DEDCA-50F0-4828-AD6A-1D06F671529B}" dt="2023-07-19T13:45:26.714" v="2755" actId="20577"/>
        <pc:sldMkLst>
          <pc:docMk/>
          <pc:sldMk cId="2009662173" sldId="300"/>
        </pc:sldMkLst>
      </pc:sldChg>
      <pc:sldChg chg="modSp mod modNotesTx">
        <pc:chgData name="KISHIMOTO Rio" userId="05ce199b-61a3-4401-8554-66bee888e1f8" providerId="ADAL" clId="{7A4DEDCA-50F0-4828-AD6A-1D06F671529B}" dt="2023-07-18T05:05:50.480" v="2228" actId="20577"/>
        <pc:sldMkLst>
          <pc:docMk/>
          <pc:sldMk cId="754813042" sldId="301"/>
        </pc:sldMkLst>
        <pc:spChg chg="mod">
          <ac:chgData name="KISHIMOTO Rio" userId="05ce199b-61a3-4401-8554-66bee888e1f8" providerId="ADAL" clId="{7A4DEDCA-50F0-4828-AD6A-1D06F671529B}" dt="2023-07-18T04:46:16.836" v="2143"/>
          <ac:spMkLst>
            <pc:docMk/>
            <pc:sldMk cId="754813042" sldId="301"/>
            <ac:spMk id="3" creationId="{263DD10B-D9AC-ADEB-2BC8-2C6B712262CB}"/>
          </ac:spMkLst>
        </pc:spChg>
        <pc:graphicFrameChg chg="modGraphic">
          <ac:chgData name="KISHIMOTO Rio" userId="05ce199b-61a3-4401-8554-66bee888e1f8" providerId="ADAL" clId="{7A4DEDCA-50F0-4828-AD6A-1D06F671529B}" dt="2023-07-13T06:47:41.316" v="383" actId="13242"/>
          <ac:graphicFrameMkLst>
            <pc:docMk/>
            <pc:sldMk cId="754813042" sldId="301"/>
            <ac:graphicFrameMk id="7" creationId="{5F4D6D20-1BE1-74A6-E40F-171CFA7B7C52}"/>
          </ac:graphicFrameMkLst>
        </pc:graphicFrameChg>
      </pc:sldChg>
      <pc:sldChg chg="modSp mod modNotesTx">
        <pc:chgData name="KISHIMOTO Rio" userId="05ce199b-61a3-4401-8554-66bee888e1f8" providerId="ADAL" clId="{7A4DEDCA-50F0-4828-AD6A-1D06F671529B}" dt="2023-07-20T14:19:35.156" v="3580" actId="20577"/>
        <pc:sldMkLst>
          <pc:docMk/>
          <pc:sldMk cId="3149579840" sldId="307"/>
        </pc:sldMkLst>
        <pc:spChg chg="mod">
          <ac:chgData name="KISHIMOTO Rio" userId="05ce199b-61a3-4401-8554-66bee888e1f8" providerId="ADAL" clId="{7A4DEDCA-50F0-4828-AD6A-1D06F671529B}" dt="2023-07-19T14:05:14.253" v="3014"/>
          <ac:spMkLst>
            <pc:docMk/>
            <pc:sldMk cId="3149579840" sldId="307"/>
            <ac:spMk id="3" creationId="{0CCD24F8-16BC-69A9-DD93-1D2DD2D79E53}"/>
          </ac:spMkLst>
        </pc:spChg>
      </pc:sldChg>
      <pc:sldChg chg="modCm">
        <pc:chgData name="KISHIMOTO Rio" userId="05ce199b-61a3-4401-8554-66bee888e1f8" providerId="ADAL" clId="{7A4DEDCA-50F0-4828-AD6A-1D06F671529B}" dt="2023-07-19T14:11:32.804" v="3418"/>
        <pc:sldMkLst>
          <pc:docMk/>
          <pc:sldMk cId="3562070083" sldId="30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ISHIMOTO Rio" userId="05ce199b-61a3-4401-8554-66bee888e1f8" providerId="ADAL" clId="{7A4DEDCA-50F0-4828-AD6A-1D06F671529B}" dt="2023-07-19T14:11:32.804" v="3418"/>
              <pc2:cmMkLst xmlns:pc2="http://schemas.microsoft.com/office/powerpoint/2019/9/main/command">
                <pc:docMk/>
                <pc:sldMk cId="3562070083" sldId="308"/>
                <pc2:cmMk id="{10BD429C-F700-4659-AB5A-E7E7D59B6C9B}"/>
              </pc2:cmMkLst>
            </pc226:cmChg>
          </p:ext>
        </pc:extLst>
      </pc:sldChg>
      <pc:sldChg chg="modSp mod modNotesTx">
        <pc:chgData name="KISHIMOTO Rio" userId="05ce199b-61a3-4401-8554-66bee888e1f8" providerId="ADAL" clId="{7A4DEDCA-50F0-4828-AD6A-1D06F671529B}" dt="2023-07-18T04:36:43.209" v="991" actId="20577"/>
        <pc:sldMkLst>
          <pc:docMk/>
          <pc:sldMk cId="4028548137" sldId="311"/>
        </pc:sldMkLst>
        <pc:spChg chg="mod">
          <ac:chgData name="KISHIMOTO Rio" userId="05ce199b-61a3-4401-8554-66bee888e1f8" providerId="ADAL" clId="{7A4DEDCA-50F0-4828-AD6A-1D06F671529B}" dt="2023-07-13T06:40:22.538" v="304" actId="20577"/>
          <ac:spMkLst>
            <pc:docMk/>
            <pc:sldMk cId="4028548137" sldId="311"/>
            <ac:spMk id="3" creationId="{AED66C37-1D2C-78AB-CF4E-C1D3FF0AC00C}"/>
          </ac:spMkLst>
        </pc:spChg>
      </pc:sldChg>
      <pc:sldChg chg="modNotesTx">
        <pc:chgData name="KISHIMOTO Rio" userId="05ce199b-61a3-4401-8554-66bee888e1f8" providerId="ADAL" clId="{7A4DEDCA-50F0-4828-AD6A-1D06F671529B}" dt="2023-07-20T14:27:32.199" v="3594" actId="20577"/>
        <pc:sldMkLst>
          <pc:docMk/>
          <pc:sldMk cId="781096781" sldId="312"/>
        </pc:sldMkLst>
      </pc:sldChg>
      <pc:sldChg chg="delSp modSp mod">
        <pc:chgData name="KISHIMOTO Rio" userId="05ce199b-61a3-4401-8554-66bee888e1f8" providerId="ADAL" clId="{7A4DEDCA-50F0-4828-AD6A-1D06F671529B}" dt="2023-07-13T06:18:58.687" v="219" actId="478"/>
        <pc:sldMkLst>
          <pc:docMk/>
          <pc:sldMk cId="2283835354" sldId="313"/>
        </pc:sldMkLst>
        <pc:spChg chg="mod">
          <ac:chgData name="KISHIMOTO Rio" userId="05ce199b-61a3-4401-8554-66bee888e1f8" providerId="ADAL" clId="{7A4DEDCA-50F0-4828-AD6A-1D06F671529B}" dt="2023-07-13T06:18:54.573" v="218"/>
          <ac:spMkLst>
            <pc:docMk/>
            <pc:sldMk cId="2283835354" sldId="313"/>
            <ac:spMk id="7" creationId="{B5E60B3E-00DE-E6F1-F780-B3DA46B65A10}"/>
          </ac:spMkLst>
        </pc:spChg>
        <pc:spChg chg="del">
          <ac:chgData name="KISHIMOTO Rio" userId="05ce199b-61a3-4401-8554-66bee888e1f8" providerId="ADAL" clId="{7A4DEDCA-50F0-4828-AD6A-1D06F671529B}" dt="2023-07-13T06:18:58.687" v="219" actId="478"/>
          <ac:spMkLst>
            <pc:docMk/>
            <pc:sldMk cId="2283835354" sldId="313"/>
            <ac:spMk id="8" creationId="{790E39C5-3D75-49CC-E18E-8A23B909CFB7}"/>
          </ac:spMkLst>
        </pc:spChg>
      </pc:sldChg>
      <pc:sldChg chg="modNotesTx">
        <pc:chgData name="KISHIMOTO Rio" userId="05ce199b-61a3-4401-8554-66bee888e1f8" providerId="ADAL" clId="{7A4DEDCA-50F0-4828-AD6A-1D06F671529B}" dt="2023-07-18T05:13:09.662" v="2486" actId="20577"/>
        <pc:sldMkLst>
          <pc:docMk/>
          <pc:sldMk cId="1506899468" sldId="315"/>
        </pc:sldMkLst>
      </pc:sldChg>
    </pc:docChg>
  </pc:docChgLst>
  <pc:docChgLst>
    <pc:chgData name="KISHIMOTO Rio" userId="05ce199b-61a3-4401-8554-66bee888e1f8" providerId="ADAL" clId="{38F41EC5-1A2C-4E52-A414-7FF768A65258}"/>
    <pc:docChg chg="undo redo custSel addSld delSld modSld sldOrd delSection modSection modNotesMaster">
      <pc:chgData name="KISHIMOTO Rio" userId="05ce199b-61a3-4401-8554-66bee888e1f8" providerId="ADAL" clId="{38F41EC5-1A2C-4E52-A414-7FF768A65258}" dt="2024-03-08T07:59:48.905" v="3572" actId="17851"/>
      <pc:docMkLst>
        <pc:docMk/>
      </pc:docMkLst>
      <pc:sldChg chg="modSp mod">
        <pc:chgData name="KISHIMOTO Rio" userId="05ce199b-61a3-4401-8554-66bee888e1f8" providerId="ADAL" clId="{38F41EC5-1A2C-4E52-A414-7FF768A65258}" dt="2024-01-31T06:31:58.683" v="208" actId="57"/>
        <pc:sldMkLst>
          <pc:docMk/>
          <pc:sldMk cId="1323296674" sldId="256"/>
        </pc:sldMkLst>
        <pc:spChg chg="mod">
          <ac:chgData name="KISHIMOTO Rio" userId="05ce199b-61a3-4401-8554-66bee888e1f8" providerId="ADAL" clId="{38F41EC5-1A2C-4E52-A414-7FF768A65258}" dt="2024-01-31T04:11:28.545" v="11" actId="12788"/>
          <ac:spMkLst>
            <pc:docMk/>
            <pc:sldMk cId="1323296674" sldId="256"/>
            <ac:spMk id="2" creationId="{E7CEDFFE-5EC1-31E9-FC96-1C329DB31603}"/>
          </ac:spMkLst>
        </pc:spChg>
        <pc:spChg chg="mod">
          <ac:chgData name="KISHIMOTO Rio" userId="05ce199b-61a3-4401-8554-66bee888e1f8" providerId="ADAL" clId="{38F41EC5-1A2C-4E52-A414-7FF768A65258}" dt="2024-01-31T06:31:58.683" v="208" actId="57"/>
          <ac:spMkLst>
            <pc:docMk/>
            <pc:sldMk cId="1323296674" sldId="256"/>
            <ac:spMk id="3" creationId="{84499E98-7354-C46C-B75E-F82BAB0F069E}"/>
          </ac:spMkLst>
        </pc:spChg>
      </pc:sldChg>
      <pc:sldChg chg="modNotes">
        <pc:chgData name="KISHIMOTO Rio" userId="05ce199b-61a3-4401-8554-66bee888e1f8" providerId="ADAL" clId="{38F41EC5-1A2C-4E52-A414-7FF768A65258}" dt="2024-03-08T07:28:44.914" v="3569"/>
        <pc:sldMkLst>
          <pc:docMk/>
          <pc:sldMk cId="121991799" sldId="259"/>
        </pc:sldMkLst>
      </pc:sldChg>
      <pc:sldChg chg="del modNotesTx">
        <pc:chgData name="KISHIMOTO Rio" userId="05ce199b-61a3-4401-8554-66bee888e1f8" providerId="ADAL" clId="{38F41EC5-1A2C-4E52-A414-7FF768A65258}" dt="2024-03-08T04:31:34.674" v="3546" actId="47"/>
        <pc:sldMkLst>
          <pc:docMk/>
          <pc:sldMk cId="392710446" sldId="264"/>
        </pc:sldMkLst>
      </pc:sldChg>
      <pc:sldChg chg="modNotes">
        <pc:chgData name="KISHIMOTO Rio" userId="05ce199b-61a3-4401-8554-66bee888e1f8" providerId="ADAL" clId="{38F41EC5-1A2C-4E52-A414-7FF768A65258}" dt="2024-03-08T07:28:44.914" v="3569"/>
        <pc:sldMkLst>
          <pc:docMk/>
          <pc:sldMk cId="4190572750" sldId="280"/>
        </pc:sldMkLst>
      </pc:sldChg>
      <pc:sldChg chg="modNotes">
        <pc:chgData name="KISHIMOTO Rio" userId="05ce199b-61a3-4401-8554-66bee888e1f8" providerId="ADAL" clId="{38F41EC5-1A2C-4E52-A414-7FF768A65258}" dt="2024-03-08T07:28:44.914" v="3569"/>
        <pc:sldMkLst>
          <pc:docMk/>
          <pc:sldMk cId="2584109284" sldId="287"/>
        </pc:sldMkLst>
      </pc:sldChg>
      <pc:sldChg chg="del">
        <pc:chgData name="KISHIMOTO Rio" userId="05ce199b-61a3-4401-8554-66bee888e1f8" providerId="ADAL" clId="{38F41EC5-1A2C-4E52-A414-7FF768A65258}" dt="2024-01-31T06:46:32.803" v="209" actId="47"/>
        <pc:sldMkLst>
          <pc:docMk/>
          <pc:sldMk cId="1316108329" sldId="292"/>
        </pc:sldMkLst>
      </pc:sldChg>
      <pc:sldChg chg="del">
        <pc:chgData name="KISHIMOTO Rio" userId="05ce199b-61a3-4401-8554-66bee888e1f8" providerId="ADAL" clId="{38F41EC5-1A2C-4E52-A414-7FF768A65258}" dt="2024-01-31T06:46:38.232" v="211" actId="47"/>
        <pc:sldMkLst>
          <pc:docMk/>
          <pc:sldMk cId="596062076" sldId="293"/>
        </pc:sldMkLst>
      </pc:sldChg>
      <pc:sldChg chg="del">
        <pc:chgData name="KISHIMOTO Rio" userId="05ce199b-61a3-4401-8554-66bee888e1f8" providerId="ADAL" clId="{38F41EC5-1A2C-4E52-A414-7FF768A65258}" dt="2024-01-31T06:46:34.360" v="210" actId="47"/>
        <pc:sldMkLst>
          <pc:docMk/>
          <pc:sldMk cId="3470850349" sldId="295"/>
        </pc:sldMkLst>
      </pc:sldChg>
      <pc:sldChg chg="modNotes modNotesTx">
        <pc:chgData name="KISHIMOTO Rio" userId="05ce199b-61a3-4401-8554-66bee888e1f8" providerId="ADAL" clId="{38F41EC5-1A2C-4E52-A414-7FF768A65258}" dt="2024-03-08T07:28:44.914" v="3569"/>
        <pc:sldMkLst>
          <pc:docMk/>
          <pc:sldMk cId="1174780158" sldId="299"/>
        </pc:sldMkLst>
      </pc:sldChg>
      <pc:sldChg chg="modNotes">
        <pc:chgData name="KISHIMOTO Rio" userId="05ce199b-61a3-4401-8554-66bee888e1f8" providerId="ADAL" clId="{38F41EC5-1A2C-4E52-A414-7FF768A65258}" dt="2024-03-08T07:28:44.914" v="3569"/>
        <pc:sldMkLst>
          <pc:docMk/>
          <pc:sldMk cId="2009662173" sldId="300"/>
        </pc:sldMkLst>
      </pc:sldChg>
      <pc:sldChg chg="modSp mod">
        <pc:chgData name="KISHIMOTO Rio" userId="05ce199b-61a3-4401-8554-66bee888e1f8" providerId="ADAL" clId="{38F41EC5-1A2C-4E52-A414-7FF768A65258}" dt="2024-01-31T06:46:44.181" v="213" actId="6549"/>
        <pc:sldMkLst>
          <pc:docMk/>
          <pc:sldMk cId="4028548137" sldId="311"/>
        </pc:sldMkLst>
        <pc:spChg chg="mod">
          <ac:chgData name="KISHIMOTO Rio" userId="05ce199b-61a3-4401-8554-66bee888e1f8" providerId="ADAL" clId="{38F41EC5-1A2C-4E52-A414-7FF768A65258}" dt="2024-01-31T06:46:44.181" v="213" actId="6549"/>
          <ac:spMkLst>
            <pc:docMk/>
            <pc:sldMk cId="4028548137" sldId="311"/>
            <ac:spMk id="3" creationId="{AED66C37-1D2C-78AB-CF4E-C1D3FF0AC00C}"/>
          </ac:spMkLst>
        </pc:spChg>
      </pc:sldChg>
      <pc:sldChg chg="ord modNotesTx">
        <pc:chgData name="KISHIMOTO Rio" userId="05ce199b-61a3-4401-8554-66bee888e1f8" providerId="ADAL" clId="{38F41EC5-1A2C-4E52-A414-7FF768A65258}" dt="2024-03-08T04:31:43.759" v="3550"/>
        <pc:sldMkLst>
          <pc:docMk/>
          <pc:sldMk cId="1392687401" sldId="319"/>
        </pc:sldMkLst>
      </pc:sldChg>
      <pc:sldChg chg="modSp mod modNotesTx">
        <pc:chgData name="KISHIMOTO Rio" userId="05ce199b-61a3-4401-8554-66bee888e1f8" providerId="ADAL" clId="{38F41EC5-1A2C-4E52-A414-7FF768A65258}" dt="2024-03-08T07:28:31.961" v="3568" actId="20577"/>
        <pc:sldMkLst>
          <pc:docMk/>
          <pc:sldMk cId="1542128889" sldId="320"/>
        </pc:sldMkLst>
        <pc:spChg chg="mod">
          <ac:chgData name="KISHIMOTO Rio" userId="05ce199b-61a3-4401-8554-66bee888e1f8" providerId="ADAL" clId="{38F41EC5-1A2C-4E52-A414-7FF768A65258}" dt="2024-03-01T06:22:47.341" v="2357" actId="11"/>
          <ac:spMkLst>
            <pc:docMk/>
            <pc:sldMk cId="1542128889" sldId="320"/>
            <ac:spMk id="3" creationId="{1F9078C8-06E5-8724-8391-B998FDA5E8A4}"/>
          </ac:spMkLst>
        </pc:spChg>
      </pc:sldChg>
      <pc:sldChg chg="modSp mod modNotesTx">
        <pc:chgData name="KISHIMOTO Rio" userId="05ce199b-61a3-4401-8554-66bee888e1f8" providerId="ADAL" clId="{38F41EC5-1A2C-4E52-A414-7FF768A65258}" dt="2024-03-01T06:23:00.644" v="2360" actId="20577"/>
        <pc:sldMkLst>
          <pc:docMk/>
          <pc:sldMk cId="577336528" sldId="321"/>
        </pc:sldMkLst>
        <pc:spChg chg="mod">
          <ac:chgData name="KISHIMOTO Rio" userId="05ce199b-61a3-4401-8554-66bee888e1f8" providerId="ADAL" clId="{38F41EC5-1A2C-4E52-A414-7FF768A65258}" dt="2024-03-01T06:23:00.644" v="2360" actId="20577"/>
          <ac:spMkLst>
            <pc:docMk/>
            <pc:sldMk cId="577336528" sldId="321"/>
            <ac:spMk id="2" creationId="{65113449-C6B9-8133-F369-2B578133C823}"/>
          </ac:spMkLst>
        </pc:spChg>
        <pc:spChg chg="mod">
          <ac:chgData name="KISHIMOTO Rio" userId="05ce199b-61a3-4401-8554-66bee888e1f8" providerId="ADAL" clId="{38F41EC5-1A2C-4E52-A414-7FF768A65258}" dt="2024-02-28T06:51:04.750" v="2125" actId="1076"/>
          <ac:spMkLst>
            <pc:docMk/>
            <pc:sldMk cId="577336528" sldId="321"/>
            <ac:spMk id="6" creationId="{41CBFE64-F82C-0692-7516-8D0EBC5629C5}"/>
          </ac:spMkLst>
        </pc:spChg>
        <pc:spChg chg="mod">
          <ac:chgData name="KISHIMOTO Rio" userId="05ce199b-61a3-4401-8554-66bee888e1f8" providerId="ADAL" clId="{38F41EC5-1A2C-4E52-A414-7FF768A65258}" dt="2024-02-28T06:18:24.196" v="1833" actId="693"/>
          <ac:spMkLst>
            <pc:docMk/>
            <pc:sldMk cId="577336528" sldId="321"/>
            <ac:spMk id="8" creationId="{1ECE7123-6CCC-E0C3-F4B8-4FF0171B8C02}"/>
          </ac:spMkLst>
        </pc:spChg>
        <pc:spChg chg="mod">
          <ac:chgData name="KISHIMOTO Rio" userId="05ce199b-61a3-4401-8554-66bee888e1f8" providerId="ADAL" clId="{38F41EC5-1A2C-4E52-A414-7FF768A65258}" dt="2024-02-28T06:17:15.013" v="1816" actId="14100"/>
          <ac:spMkLst>
            <pc:docMk/>
            <pc:sldMk cId="577336528" sldId="321"/>
            <ac:spMk id="9" creationId="{9182CB43-450B-6E5F-523E-2EBB306372F4}"/>
          </ac:spMkLst>
        </pc:spChg>
        <pc:spChg chg="mod">
          <ac:chgData name="KISHIMOTO Rio" userId="05ce199b-61a3-4401-8554-66bee888e1f8" providerId="ADAL" clId="{38F41EC5-1A2C-4E52-A414-7FF768A65258}" dt="2024-02-28T06:17:49.452" v="1832" actId="1037"/>
          <ac:spMkLst>
            <pc:docMk/>
            <pc:sldMk cId="577336528" sldId="321"/>
            <ac:spMk id="11" creationId="{A5302D97-9924-1BA4-80C4-E88E6DCFDB37}"/>
          </ac:spMkLst>
        </pc:spChg>
        <pc:spChg chg="mod">
          <ac:chgData name="KISHIMOTO Rio" userId="05ce199b-61a3-4401-8554-66bee888e1f8" providerId="ADAL" clId="{38F41EC5-1A2C-4E52-A414-7FF768A65258}" dt="2024-02-28T06:21:55.596" v="1844" actId="1076"/>
          <ac:spMkLst>
            <pc:docMk/>
            <pc:sldMk cId="577336528" sldId="321"/>
            <ac:spMk id="12" creationId="{C1FCC062-C09D-2FD3-F621-BAE691C84C56}"/>
          </ac:spMkLst>
        </pc:spChg>
        <pc:picChg chg="mod">
          <ac:chgData name="KISHIMOTO Rio" userId="05ce199b-61a3-4401-8554-66bee888e1f8" providerId="ADAL" clId="{38F41EC5-1A2C-4E52-A414-7FF768A65258}" dt="2024-02-28T06:15:25.269" v="1786" actId="1076"/>
          <ac:picMkLst>
            <pc:docMk/>
            <pc:sldMk cId="577336528" sldId="321"/>
            <ac:picMk id="7" creationId="{BA618DE2-7FA1-9D4F-BE79-129FCDAFAE8B}"/>
          </ac:picMkLst>
        </pc:picChg>
      </pc:sldChg>
      <pc:sldChg chg="addSp delSp modSp mod modNotesTx">
        <pc:chgData name="KISHIMOTO Rio" userId="05ce199b-61a3-4401-8554-66bee888e1f8" providerId="ADAL" clId="{38F41EC5-1A2C-4E52-A414-7FF768A65258}" dt="2024-03-01T06:23:04.937" v="2363" actId="20577"/>
        <pc:sldMkLst>
          <pc:docMk/>
          <pc:sldMk cId="1633357551" sldId="322"/>
        </pc:sldMkLst>
        <pc:spChg chg="mod">
          <ac:chgData name="KISHIMOTO Rio" userId="05ce199b-61a3-4401-8554-66bee888e1f8" providerId="ADAL" clId="{38F41EC5-1A2C-4E52-A414-7FF768A65258}" dt="2024-03-01T06:23:04.937" v="2363" actId="20577"/>
          <ac:spMkLst>
            <pc:docMk/>
            <pc:sldMk cId="1633357551" sldId="322"/>
            <ac:spMk id="2" creationId="{F8D56D3F-5E32-4FB2-6203-A61F339CB8B5}"/>
          </ac:spMkLst>
        </pc:spChg>
        <pc:spChg chg="add mod topLvl">
          <ac:chgData name="KISHIMOTO Rio" userId="05ce199b-61a3-4401-8554-66bee888e1f8" providerId="ADAL" clId="{38F41EC5-1A2C-4E52-A414-7FF768A65258}" dt="2024-02-28T06:47:04.215" v="2069" actId="165"/>
          <ac:spMkLst>
            <pc:docMk/>
            <pc:sldMk cId="1633357551" sldId="322"/>
            <ac:spMk id="6" creationId="{5030D215-9A7C-370C-1AB9-52047032D058}"/>
          </ac:spMkLst>
        </pc:spChg>
        <pc:spChg chg="del">
          <ac:chgData name="KISHIMOTO Rio" userId="05ce199b-61a3-4401-8554-66bee888e1f8" providerId="ADAL" clId="{38F41EC5-1A2C-4E52-A414-7FF768A65258}" dt="2024-02-28T06:20:28.419" v="1840" actId="478"/>
          <ac:spMkLst>
            <pc:docMk/>
            <pc:sldMk cId="1633357551" sldId="322"/>
            <ac:spMk id="12" creationId="{ED3C5B1F-2386-B554-6D15-C455529B7062}"/>
          </ac:spMkLst>
        </pc:spChg>
        <pc:spChg chg="add mod topLvl">
          <ac:chgData name="KISHIMOTO Rio" userId="05ce199b-61a3-4401-8554-66bee888e1f8" providerId="ADAL" clId="{38F41EC5-1A2C-4E52-A414-7FF768A65258}" dt="2024-02-28T06:47:20.587" v="2092" actId="14100"/>
          <ac:spMkLst>
            <pc:docMk/>
            <pc:sldMk cId="1633357551" sldId="322"/>
            <ac:spMk id="18" creationId="{BCA92FA2-7237-B6D5-9D1A-EDA387BA5F33}"/>
          </ac:spMkLst>
        </pc:spChg>
        <pc:spChg chg="add mod topLvl">
          <ac:chgData name="KISHIMOTO Rio" userId="05ce199b-61a3-4401-8554-66bee888e1f8" providerId="ADAL" clId="{38F41EC5-1A2C-4E52-A414-7FF768A65258}" dt="2024-02-28T06:47:20.587" v="2092" actId="14100"/>
          <ac:spMkLst>
            <pc:docMk/>
            <pc:sldMk cId="1633357551" sldId="322"/>
            <ac:spMk id="19" creationId="{AFA7A822-78AC-70DD-E0A2-FCEBBE91BEA1}"/>
          </ac:spMkLst>
        </pc:spChg>
        <pc:spChg chg="add mod topLvl">
          <ac:chgData name="KISHIMOTO Rio" userId="05ce199b-61a3-4401-8554-66bee888e1f8" providerId="ADAL" clId="{38F41EC5-1A2C-4E52-A414-7FF768A65258}" dt="2024-02-28T06:47:20.587" v="2092" actId="14100"/>
          <ac:spMkLst>
            <pc:docMk/>
            <pc:sldMk cId="1633357551" sldId="322"/>
            <ac:spMk id="22" creationId="{78A3E4E6-BBDF-B496-18C3-311E413F8F9C}"/>
          </ac:spMkLst>
        </pc:spChg>
        <pc:spChg chg="add mod ord">
          <ac:chgData name="KISHIMOTO Rio" userId="05ce199b-61a3-4401-8554-66bee888e1f8" providerId="ADAL" clId="{38F41EC5-1A2C-4E52-A414-7FF768A65258}" dt="2024-02-28T06:53:23.199" v="2154" actId="164"/>
          <ac:spMkLst>
            <pc:docMk/>
            <pc:sldMk cId="1633357551" sldId="322"/>
            <ac:spMk id="24" creationId="{F4E2D5AB-3F42-F4DB-913A-32926D98E3F8}"/>
          </ac:spMkLst>
        </pc:spChg>
        <pc:spChg chg="add mod">
          <ac:chgData name="KISHIMOTO Rio" userId="05ce199b-61a3-4401-8554-66bee888e1f8" providerId="ADAL" clId="{38F41EC5-1A2C-4E52-A414-7FF768A65258}" dt="2024-02-28T06:53:23.199" v="2154" actId="164"/>
          <ac:spMkLst>
            <pc:docMk/>
            <pc:sldMk cId="1633357551" sldId="322"/>
            <ac:spMk id="25" creationId="{078F00CF-F11B-155B-FA22-72E9BDD61C52}"/>
          </ac:spMkLst>
        </pc:spChg>
        <pc:grpChg chg="add del mod">
          <ac:chgData name="KISHIMOTO Rio" userId="05ce199b-61a3-4401-8554-66bee888e1f8" providerId="ADAL" clId="{38F41EC5-1A2C-4E52-A414-7FF768A65258}" dt="2024-02-28T06:53:23.199" v="2154" actId="164"/>
          <ac:grpSpMkLst>
            <pc:docMk/>
            <pc:sldMk cId="1633357551" sldId="322"/>
            <ac:grpSpMk id="23" creationId="{0C9BC417-E348-8E8C-B4C9-63BF71FB9781}"/>
          </ac:grpSpMkLst>
        </pc:grpChg>
        <pc:grpChg chg="add mod">
          <ac:chgData name="KISHIMOTO Rio" userId="05ce199b-61a3-4401-8554-66bee888e1f8" providerId="ADAL" clId="{38F41EC5-1A2C-4E52-A414-7FF768A65258}" dt="2024-02-28T06:53:41.929" v="2159" actId="1037"/>
          <ac:grpSpMkLst>
            <pc:docMk/>
            <pc:sldMk cId="1633357551" sldId="322"/>
            <ac:grpSpMk id="26" creationId="{1F4F6381-1B16-8E5D-1A63-FD9BB650650D}"/>
          </ac:grpSpMkLst>
        </pc:grpChg>
        <pc:picChg chg="add mod ord topLvl">
          <ac:chgData name="KISHIMOTO Rio" userId="05ce199b-61a3-4401-8554-66bee888e1f8" providerId="ADAL" clId="{38F41EC5-1A2C-4E52-A414-7FF768A65258}" dt="2024-02-28T06:47:04.215" v="2069" actId="165"/>
          <ac:picMkLst>
            <pc:docMk/>
            <pc:sldMk cId="1633357551" sldId="322"/>
            <ac:picMk id="5" creationId="{01DD8AAB-AB6F-E4F6-7E1C-3F23A386701B}"/>
          </ac:picMkLst>
        </pc:picChg>
        <pc:picChg chg="add mod topLvl">
          <ac:chgData name="KISHIMOTO Rio" userId="05ce199b-61a3-4401-8554-66bee888e1f8" providerId="ADAL" clId="{38F41EC5-1A2C-4E52-A414-7FF768A65258}" dt="2024-02-28T06:47:04.215" v="2069" actId="165"/>
          <ac:picMkLst>
            <pc:docMk/>
            <pc:sldMk cId="1633357551" sldId="322"/>
            <ac:picMk id="8" creationId="{40702EA1-288F-9D88-4D1A-236E6C898E11}"/>
          </ac:picMkLst>
        </pc:picChg>
        <pc:picChg chg="mod">
          <ac:chgData name="KISHIMOTO Rio" userId="05ce199b-61a3-4401-8554-66bee888e1f8" providerId="ADAL" clId="{38F41EC5-1A2C-4E52-A414-7FF768A65258}" dt="2024-02-28T06:53:23.199" v="2154" actId="164"/>
          <ac:picMkLst>
            <pc:docMk/>
            <pc:sldMk cId="1633357551" sldId="322"/>
            <ac:picMk id="10" creationId="{1D4E0270-0E8E-5BD7-035B-4882E86A7C82}"/>
          </ac:picMkLst>
        </pc:picChg>
        <pc:picChg chg="del">
          <ac:chgData name="KISHIMOTO Rio" userId="05ce199b-61a3-4401-8554-66bee888e1f8" providerId="ADAL" clId="{38F41EC5-1A2C-4E52-A414-7FF768A65258}" dt="2024-02-28T06:20:25.706" v="1839" actId="478"/>
          <ac:picMkLst>
            <pc:docMk/>
            <pc:sldMk cId="1633357551" sldId="322"/>
            <ac:picMk id="11" creationId="{CA09F3E8-B0DE-6A6E-7868-2EFECB8AFFD1}"/>
          </ac:picMkLst>
        </pc:picChg>
        <pc:picChg chg="add del mod">
          <ac:chgData name="KISHIMOTO Rio" userId="05ce199b-61a3-4401-8554-66bee888e1f8" providerId="ADAL" clId="{38F41EC5-1A2C-4E52-A414-7FF768A65258}" dt="2024-02-28T06:32:47.641" v="1875" actId="478"/>
          <ac:picMkLst>
            <pc:docMk/>
            <pc:sldMk cId="1633357551" sldId="322"/>
            <ac:picMk id="14" creationId="{E765228E-C536-ADFC-BD36-DE2902ECF371}"/>
          </ac:picMkLst>
        </pc:picChg>
        <pc:picChg chg="add mod topLvl">
          <ac:chgData name="KISHIMOTO Rio" userId="05ce199b-61a3-4401-8554-66bee888e1f8" providerId="ADAL" clId="{38F41EC5-1A2C-4E52-A414-7FF768A65258}" dt="2024-02-28T06:47:04.215" v="2069" actId="165"/>
          <ac:picMkLst>
            <pc:docMk/>
            <pc:sldMk cId="1633357551" sldId="322"/>
            <ac:picMk id="17" creationId="{06654B16-CF76-9954-B6F3-026AD02D92DF}"/>
          </ac:picMkLst>
        </pc:picChg>
        <pc:cxnChg chg="del mod">
          <ac:chgData name="KISHIMOTO Rio" userId="05ce199b-61a3-4401-8554-66bee888e1f8" providerId="ADAL" clId="{38F41EC5-1A2C-4E52-A414-7FF768A65258}" dt="2024-02-28T06:20:30.672" v="1841" actId="478"/>
          <ac:cxnSpMkLst>
            <pc:docMk/>
            <pc:sldMk cId="1633357551" sldId="322"/>
            <ac:cxnSpMk id="13" creationId="{29938234-1FD9-2CC5-6C40-A7A66DE1D823}"/>
          </ac:cxnSpMkLst>
        </pc:cxnChg>
        <pc:cxnChg chg="add del mod">
          <ac:chgData name="KISHIMOTO Rio" userId="05ce199b-61a3-4401-8554-66bee888e1f8" providerId="ADAL" clId="{38F41EC5-1A2C-4E52-A414-7FF768A65258}" dt="2024-02-28T06:40:57.125" v="1984" actId="478"/>
          <ac:cxnSpMkLst>
            <pc:docMk/>
            <pc:sldMk cId="1633357551" sldId="322"/>
            <ac:cxnSpMk id="21" creationId="{94662771-CC2B-E3FB-3C92-E89DEE39A7B9}"/>
          </ac:cxnSpMkLst>
        </pc:cxnChg>
      </pc:sldChg>
      <pc:sldChg chg="addSp delSp modSp mod ord">
        <pc:chgData name="KISHIMOTO Rio" userId="05ce199b-61a3-4401-8554-66bee888e1f8" providerId="ADAL" clId="{38F41EC5-1A2C-4E52-A414-7FF768A65258}" dt="2024-03-08T04:30:21.551" v="3542" actId="1076"/>
        <pc:sldMkLst>
          <pc:docMk/>
          <pc:sldMk cId="2019230817" sldId="323"/>
        </pc:sldMkLst>
        <pc:spChg chg="mod">
          <ac:chgData name="KISHIMOTO Rio" userId="05ce199b-61a3-4401-8554-66bee888e1f8" providerId="ADAL" clId="{38F41EC5-1A2C-4E52-A414-7FF768A65258}" dt="2024-03-08T04:29:41.513" v="3535" actId="6549"/>
          <ac:spMkLst>
            <pc:docMk/>
            <pc:sldMk cId="2019230817" sldId="323"/>
            <ac:spMk id="2" creationId="{D9FD5FA9-6E96-1934-D1D4-C26859E2615E}"/>
          </ac:spMkLst>
        </pc:spChg>
        <pc:spChg chg="del">
          <ac:chgData name="KISHIMOTO Rio" userId="05ce199b-61a3-4401-8554-66bee888e1f8" providerId="ADAL" clId="{38F41EC5-1A2C-4E52-A414-7FF768A65258}" dt="2024-03-08T04:29:47.533" v="3536" actId="478"/>
          <ac:spMkLst>
            <pc:docMk/>
            <pc:sldMk cId="2019230817" sldId="323"/>
            <ac:spMk id="5" creationId="{12288E69-2566-E596-2343-530476A24EA8}"/>
          </ac:spMkLst>
        </pc:spChg>
        <pc:spChg chg="add del mod">
          <ac:chgData name="KISHIMOTO Rio" userId="05ce199b-61a3-4401-8554-66bee888e1f8" providerId="ADAL" clId="{38F41EC5-1A2C-4E52-A414-7FF768A65258}" dt="2024-03-08T04:29:50.509" v="3537" actId="478"/>
          <ac:spMkLst>
            <pc:docMk/>
            <pc:sldMk cId="2019230817" sldId="323"/>
            <ac:spMk id="6" creationId="{796F7F03-9C97-6346-112C-FDCF0BADAC63}"/>
          </ac:spMkLst>
        </pc:spChg>
        <pc:spChg chg="mod">
          <ac:chgData name="KISHIMOTO Rio" userId="05ce199b-61a3-4401-8554-66bee888e1f8" providerId="ADAL" clId="{38F41EC5-1A2C-4E52-A414-7FF768A65258}" dt="2024-03-08T04:30:11.162" v="3540" actId="164"/>
          <ac:spMkLst>
            <pc:docMk/>
            <pc:sldMk cId="2019230817" sldId="323"/>
            <ac:spMk id="16" creationId="{90020B14-6C0C-71CF-865F-778FF825E0B9}"/>
          </ac:spMkLst>
        </pc:spChg>
        <pc:grpChg chg="add mod">
          <ac:chgData name="KISHIMOTO Rio" userId="05ce199b-61a3-4401-8554-66bee888e1f8" providerId="ADAL" clId="{38F41EC5-1A2C-4E52-A414-7FF768A65258}" dt="2024-03-08T04:30:21.551" v="3542" actId="1076"/>
          <ac:grpSpMkLst>
            <pc:docMk/>
            <pc:sldMk cId="2019230817" sldId="323"/>
            <ac:grpSpMk id="10" creationId="{6EDF76FE-5FD7-19CE-5F99-531590F39104}"/>
          </ac:grpSpMkLst>
        </pc:grpChg>
        <pc:grpChg chg="mod">
          <ac:chgData name="KISHIMOTO Rio" userId="05ce199b-61a3-4401-8554-66bee888e1f8" providerId="ADAL" clId="{38F41EC5-1A2C-4E52-A414-7FF768A65258}" dt="2024-03-08T04:30:11.162" v="3540" actId="164"/>
          <ac:grpSpMkLst>
            <pc:docMk/>
            <pc:sldMk cId="2019230817" sldId="323"/>
            <ac:grpSpMk id="20" creationId="{A33DC593-72F3-64D3-C167-4C9EF83E2AED}"/>
          </ac:grpSpMkLst>
        </pc:grpChg>
        <pc:picChg chg="mod">
          <ac:chgData name="KISHIMOTO Rio" userId="05ce199b-61a3-4401-8554-66bee888e1f8" providerId="ADAL" clId="{38F41EC5-1A2C-4E52-A414-7FF768A65258}" dt="2024-03-08T04:30:11.162" v="3540" actId="164"/>
          <ac:picMkLst>
            <pc:docMk/>
            <pc:sldMk cId="2019230817" sldId="323"/>
            <ac:picMk id="12" creationId="{3F383F04-74FB-FF01-9879-B44F1E589504}"/>
          </ac:picMkLst>
        </pc:picChg>
        <pc:cxnChg chg="mod">
          <ac:chgData name="KISHIMOTO Rio" userId="05ce199b-61a3-4401-8554-66bee888e1f8" providerId="ADAL" clId="{38F41EC5-1A2C-4E52-A414-7FF768A65258}" dt="2024-03-08T04:30:11.162" v="3540" actId="164"/>
          <ac:cxnSpMkLst>
            <pc:docMk/>
            <pc:sldMk cId="2019230817" sldId="323"/>
            <ac:cxnSpMk id="14" creationId="{362E474A-DC58-F80C-D7B4-9ACEF9C8ECBB}"/>
          </ac:cxnSpMkLst>
        </pc:cxnChg>
      </pc:sldChg>
      <pc:sldChg chg="del">
        <pc:chgData name="KISHIMOTO Rio" userId="05ce199b-61a3-4401-8554-66bee888e1f8" providerId="ADAL" clId="{38F41EC5-1A2C-4E52-A414-7FF768A65258}" dt="2024-03-08T04:30:36.466" v="3543" actId="47"/>
        <pc:sldMkLst>
          <pc:docMk/>
          <pc:sldMk cId="83412660" sldId="324"/>
        </pc:sldMkLst>
      </pc:sldChg>
      <pc:sldChg chg="del">
        <pc:chgData name="KISHIMOTO Rio" userId="05ce199b-61a3-4401-8554-66bee888e1f8" providerId="ADAL" clId="{38F41EC5-1A2C-4E52-A414-7FF768A65258}" dt="2024-03-08T04:31:23.675" v="3545" actId="47"/>
        <pc:sldMkLst>
          <pc:docMk/>
          <pc:sldMk cId="780615287" sldId="327"/>
        </pc:sldMkLst>
      </pc:sldChg>
      <pc:sldChg chg="modSp mod">
        <pc:chgData name="KISHIMOTO Rio" userId="05ce199b-61a3-4401-8554-66bee888e1f8" providerId="ADAL" clId="{38F41EC5-1A2C-4E52-A414-7FF768A65258}" dt="2024-02-28T06:19:29.196" v="1838" actId="14100"/>
        <pc:sldMkLst>
          <pc:docMk/>
          <pc:sldMk cId="491098110" sldId="329"/>
        </pc:sldMkLst>
        <pc:spChg chg="mod">
          <ac:chgData name="KISHIMOTO Rio" userId="05ce199b-61a3-4401-8554-66bee888e1f8" providerId="ADAL" clId="{38F41EC5-1A2C-4E52-A414-7FF768A65258}" dt="2024-02-28T03:43:15.383" v="1641" actId="1038"/>
          <ac:spMkLst>
            <pc:docMk/>
            <pc:sldMk cId="491098110" sldId="329"/>
            <ac:spMk id="3" creationId="{17EB2B3B-6201-BEC1-3BA8-35BD379CD2DE}"/>
          </ac:spMkLst>
        </pc:spChg>
        <pc:spChg chg="mod">
          <ac:chgData name="KISHIMOTO Rio" userId="05ce199b-61a3-4401-8554-66bee888e1f8" providerId="ADAL" clId="{38F41EC5-1A2C-4E52-A414-7FF768A65258}" dt="2024-02-28T06:19:29.196" v="1838" actId="14100"/>
          <ac:spMkLst>
            <pc:docMk/>
            <pc:sldMk cId="491098110" sldId="329"/>
            <ac:spMk id="5" creationId="{D375B8E7-077B-495E-0343-18CF474F048E}"/>
          </ac:spMkLst>
        </pc:spChg>
        <pc:spChg chg="mod">
          <ac:chgData name="KISHIMOTO Rio" userId="05ce199b-61a3-4401-8554-66bee888e1f8" providerId="ADAL" clId="{38F41EC5-1A2C-4E52-A414-7FF768A65258}" dt="2024-02-28T06:19:02.605" v="1835" actId="14100"/>
          <ac:spMkLst>
            <pc:docMk/>
            <pc:sldMk cId="491098110" sldId="329"/>
            <ac:spMk id="9" creationId="{75632B69-6147-EBEE-5E93-0B97B7CA6647}"/>
          </ac:spMkLst>
        </pc:spChg>
        <pc:spChg chg="mod">
          <ac:chgData name="KISHIMOTO Rio" userId="05ce199b-61a3-4401-8554-66bee888e1f8" providerId="ADAL" clId="{38F41EC5-1A2C-4E52-A414-7FF768A65258}" dt="2024-02-28T03:43:21.992" v="1642" actId="1038"/>
          <ac:spMkLst>
            <pc:docMk/>
            <pc:sldMk cId="491098110" sldId="329"/>
            <ac:spMk id="11" creationId="{0118369E-BB28-EB91-4011-B14D9ED2E7CB}"/>
          </ac:spMkLst>
        </pc:spChg>
      </pc:sldChg>
      <pc:sldChg chg="modSp del modNotes modNotesTx">
        <pc:chgData name="KISHIMOTO Rio" userId="05ce199b-61a3-4401-8554-66bee888e1f8" providerId="ADAL" clId="{38F41EC5-1A2C-4E52-A414-7FF768A65258}" dt="2024-03-08T07:27:08.810" v="3567" actId="47"/>
        <pc:sldMkLst>
          <pc:docMk/>
          <pc:sldMk cId="3621767610" sldId="330"/>
        </pc:sldMkLst>
        <pc:spChg chg="mod">
          <ac:chgData name="KISHIMOTO Rio" userId="05ce199b-61a3-4401-8554-66bee888e1f8" providerId="ADAL" clId="{38F41EC5-1A2C-4E52-A414-7FF768A65258}" dt="2024-02-28T04:09:50.899" v="1702" actId="11530"/>
          <ac:spMkLst>
            <pc:docMk/>
            <pc:sldMk cId="3621767610" sldId="330"/>
            <ac:spMk id="11" creationId="{F90A4E56-76D0-6B7A-3328-E6F74EB03376}"/>
          </ac:spMkLst>
        </pc:spChg>
        <pc:spChg chg="mod">
          <ac:chgData name="KISHIMOTO Rio" userId="05ce199b-61a3-4401-8554-66bee888e1f8" providerId="ADAL" clId="{38F41EC5-1A2C-4E52-A414-7FF768A65258}" dt="2024-02-28T04:10:19.057" v="1703" actId="11530"/>
          <ac:spMkLst>
            <pc:docMk/>
            <pc:sldMk cId="3621767610" sldId="330"/>
            <ac:spMk id="12" creationId="{D10A89FA-ACD3-1E51-7ECF-58E9571DFF58}"/>
          </ac:spMkLst>
        </pc:spChg>
        <pc:grpChg chg="mod">
          <ac:chgData name="KISHIMOTO Rio" userId="05ce199b-61a3-4401-8554-66bee888e1f8" providerId="ADAL" clId="{38F41EC5-1A2C-4E52-A414-7FF768A65258}" dt="2024-02-28T04:09:29.392" v="1701" actId="11530"/>
          <ac:grpSpMkLst>
            <pc:docMk/>
            <pc:sldMk cId="3621767610" sldId="330"/>
            <ac:grpSpMk id="3" creationId="{038CB0C4-9EB0-87BA-EA3D-DDFB04132C17}"/>
          </ac:grpSpMkLst>
        </pc:grpChg>
      </pc:sldChg>
      <pc:sldChg chg="del">
        <pc:chgData name="KISHIMOTO Rio" userId="05ce199b-61a3-4401-8554-66bee888e1f8" providerId="ADAL" clId="{38F41EC5-1A2C-4E52-A414-7FF768A65258}" dt="2024-03-08T07:59:43.906" v="3571" actId="47"/>
        <pc:sldMkLst>
          <pc:docMk/>
          <pc:sldMk cId="1274693790" sldId="331"/>
        </pc:sldMkLst>
      </pc:sldChg>
      <pc:sldChg chg="addSp delSp modSp mod">
        <pc:chgData name="KISHIMOTO Rio" userId="05ce199b-61a3-4401-8554-66bee888e1f8" providerId="ADAL" clId="{38F41EC5-1A2C-4E52-A414-7FF768A65258}" dt="2024-03-01T06:47:19.475" v="2562" actId="692"/>
        <pc:sldMkLst>
          <pc:docMk/>
          <pc:sldMk cId="8912947" sldId="332"/>
        </pc:sldMkLst>
        <pc:spChg chg="add mod">
          <ac:chgData name="KISHIMOTO Rio" userId="05ce199b-61a3-4401-8554-66bee888e1f8" providerId="ADAL" clId="{38F41EC5-1A2C-4E52-A414-7FF768A65258}" dt="2024-03-01T06:21:05.130" v="2345" actId="164"/>
          <ac:spMkLst>
            <pc:docMk/>
            <pc:sldMk cId="8912947" sldId="332"/>
            <ac:spMk id="2" creationId="{CE5ADD42-9A86-6800-7647-CAC051B45D7C}"/>
          </ac:spMkLst>
        </pc:spChg>
        <pc:spChg chg="add mod">
          <ac:chgData name="KISHIMOTO Rio" userId="05ce199b-61a3-4401-8554-66bee888e1f8" providerId="ADAL" clId="{38F41EC5-1A2C-4E52-A414-7FF768A65258}" dt="2024-03-01T06:21:05.130" v="2345" actId="164"/>
          <ac:spMkLst>
            <pc:docMk/>
            <pc:sldMk cId="8912947" sldId="332"/>
            <ac:spMk id="3" creationId="{0782BA6A-9177-EFCA-F577-65DC62FCACC9}"/>
          </ac:spMkLst>
        </pc:spChg>
        <pc:spChg chg="add mod">
          <ac:chgData name="KISHIMOTO Rio" userId="05ce199b-61a3-4401-8554-66bee888e1f8" providerId="ADAL" clId="{38F41EC5-1A2C-4E52-A414-7FF768A65258}" dt="2024-03-01T06:08:19.085" v="2313" actId="164"/>
          <ac:spMkLst>
            <pc:docMk/>
            <pc:sldMk cId="8912947" sldId="332"/>
            <ac:spMk id="7" creationId="{F6E44DB5-D50F-1DDE-2850-65754884F55B}"/>
          </ac:spMkLst>
        </pc:spChg>
        <pc:spChg chg="mod topLvl">
          <ac:chgData name="KISHIMOTO Rio" userId="05ce199b-61a3-4401-8554-66bee888e1f8" providerId="ADAL" clId="{38F41EC5-1A2C-4E52-A414-7FF768A65258}" dt="2024-03-01T06:21:05.130" v="2345" actId="164"/>
          <ac:spMkLst>
            <pc:docMk/>
            <pc:sldMk cId="8912947" sldId="332"/>
            <ac:spMk id="11" creationId="{B3D00CE1-6E10-5C54-E912-EC6138DD0B5B}"/>
          </ac:spMkLst>
        </pc:spChg>
        <pc:spChg chg="mod topLvl">
          <ac:chgData name="KISHIMOTO Rio" userId="05ce199b-61a3-4401-8554-66bee888e1f8" providerId="ADAL" clId="{38F41EC5-1A2C-4E52-A414-7FF768A65258}" dt="2024-03-01T06:21:05.130" v="2345" actId="164"/>
          <ac:spMkLst>
            <pc:docMk/>
            <pc:sldMk cId="8912947" sldId="332"/>
            <ac:spMk id="12" creationId="{00C80710-373C-09E8-EFB1-5CC6D4163602}"/>
          </ac:spMkLst>
        </pc:spChg>
        <pc:spChg chg="mod topLvl">
          <ac:chgData name="KISHIMOTO Rio" userId="05ce199b-61a3-4401-8554-66bee888e1f8" providerId="ADAL" clId="{38F41EC5-1A2C-4E52-A414-7FF768A65258}" dt="2024-03-01T06:21:05.130" v="2345" actId="164"/>
          <ac:spMkLst>
            <pc:docMk/>
            <pc:sldMk cId="8912947" sldId="332"/>
            <ac:spMk id="37" creationId="{5A460BA5-97EB-A2E2-E28B-4363BE309FE5}"/>
          </ac:spMkLst>
        </pc:spChg>
        <pc:spChg chg="mod topLvl">
          <ac:chgData name="KISHIMOTO Rio" userId="05ce199b-61a3-4401-8554-66bee888e1f8" providerId="ADAL" clId="{38F41EC5-1A2C-4E52-A414-7FF768A65258}" dt="2024-03-01T06:21:05.130" v="2345" actId="164"/>
          <ac:spMkLst>
            <pc:docMk/>
            <pc:sldMk cId="8912947" sldId="332"/>
            <ac:spMk id="38" creationId="{1994D948-6BE7-842E-8012-FB1D6676CECC}"/>
          </ac:spMkLst>
        </pc:spChg>
        <pc:spChg chg="mod">
          <ac:chgData name="KISHIMOTO Rio" userId="05ce199b-61a3-4401-8554-66bee888e1f8" providerId="ADAL" clId="{38F41EC5-1A2C-4E52-A414-7FF768A65258}" dt="2024-03-01T06:01:30.976" v="2278" actId="122"/>
          <ac:spMkLst>
            <pc:docMk/>
            <pc:sldMk cId="8912947" sldId="332"/>
            <ac:spMk id="42" creationId="{3CA9EFA2-5FB2-41DD-B2FD-3A2B27936D26}"/>
          </ac:spMkLst>
        </pc:spChg>
        <pc:spChg chg="mod">
          <ac:chgData name="KISHIMOTO Rio" userId="05ce199b-61a3-4401-8554-66bee888e1f8" providerId="ADAL" clId="{38F41EC5-1A2C-4E52-A414-7FF768A65258}" dt="2024-03-01T06:17:36.390" v="2327" actId="1076"/>
          <ac:spMkLst>
            <pc:docMk/>
            <pc:sldMk cId="8912947" sldId="332"/>
            <ac:spMk id="47" creationId="{AC156387-9CD2-689B-9C46-4C0C954769CD}"/>
          </ac:spMkLst>
        </pc:spChg>
        <pc:spChg chg="del mod">
          <ac:chgData name="KISHIMOTO Rio" userId="05ce199b-61a3-4401-8554-66bee888e1f8" providerId="ADAL" clId="{38F41EC5-1A2C-4E52-A414-7FF768A65258}" dt="2024-03-01T06:06:19.297" v="2301" actId="478"/>
          <ac:spMkLst>
            <pc:docMk/>
            <pc:sldMk cId="8912947" sldId="332"/>
            <ac:spMk id="60" creationId="{73E88866-0F85-373F-2A9B-49FF19A45516}"/>
          </ac:spMkLst>
        </pc:spChg>
        <pc:spChg chg="mod">
          <ac:chgData name="KISHIMOTO Rio" userId="05ce199b-61a3-4401-8554-66bee888e1f8" providerId="ADAL" clId="{38F41EC5-1A2C-4E52-A414-7FF768A65258}" dt="2024-03-01T06:37:42.253" v="2383" actId="1076"/>
          <ac:spMkLst>
            <pc:docMk/>
            <pc:sldMk cId="8912947" sldId="332"/>
            <ac:spMk id="105" creationId="{27B1611B-EE8B-5861-B8B1-4512BFCB2C25}"/>
          </ac:spMkLst>
        </pc:spChg>
        <pc:grpChg chg="mod">
          <ac:chgData name="KISHIMOTO Rio" userId="05ce199b-61a3-4401-8554-66bee888e1f8" providerId="ADAL" clId="{38F41EC5-1A2C-4E52-A414-7FF768A65258}" dt="2024-03-01T06:21:05.130" v="2345" actId="164"/>
          <ac:grpSpMkLst>
            <pc:docMk/>
            <pc:sldMk cId="8912947" sldId="332"/>
            <ac:grpSpMk id="9" creationId="{4EE187D8-26FA-6B4F-2782-276173015F9C}"/>
          </ac:grpSpMkLst>
        </pc:grpChg>
        <pc:grpChg chg="mod">
          <ac:chgData name="KISHIMOTO Rio" userId="05ce199b-61a3-4401-8554-66bee888e1f8" providerId="ADAL" clId="{38F41EC5-1A2C-4E52-A414-7FF768A65258}" dt="2024-03-01T06:21:05.130" v="2345" actId="164"/>
          <ac:grpSpMkLst>
            <pc:docMk/>
            <pc:sldMk cId="8912947" sldId="332"/>
            <ac:grpSpMk id="10" creationId="{30849EF4-0290-ED89-A202-E8079105CD6C}"/>
          </ac:grpSpMkLst>
        </pc:grpChg>
        <pc:grpChg chg="add mod">
          <ac:chgData name="KISHIMOTO Rio" userId="05ce199b-61a3-4401-8554-66bee888e1f8" providerId="ADAL" clId="{38F41EC5-1A2C-4E52-A414-7FF768A65258}" dt="2024-03-01T06:21:05.130" v="2345" actId="164"/>
          <ac:grpSpMkLst>
            <pc:docMk/>
            <pc:sldMk cId="8912947" sldId="332"/>
            <ac:grpSpMk id="21" creationId="{BAFD0303-20E9-6C22-5B53-C24D09846C91}"/>
          </ac:grpSpMkLst>
        </pc:grpChg>
        <pc:grpChg chg="mod">
          <ac:chgData name="KISHIMOTO Rio" userId="05ce199b-61a3-4401-8554-66bee888e1f8" providerId="ADAL" clId="{38F41EC5-1A2C-4E52-A414-7FF768A65258}" dt="2024-03-01T06:21:05.130" v="2345" actId="164"/>
          <ac:grpSpMkLst>
            <pc:docMk/>
            <pc:sldMk cId="8912947" sldId="332"/>
            <ac:grpSpMk id="25" creationId="{BF12993B-614D-67FF-0FBE-F0F63F2CB3E0}"/>
          </ac:grpSpMkLst>
        </pc:grpChg>
        <pc:grpChg chg="add mod">
          <ac:chgData name="KISHIMOTO Rio" userId="05ce199b-61a3-4401-8554-66bee888e1f8" providerId="ADAL" clId="{38F41EC5-1A2C-4E52-A414-7FF768A65258}" dt="2024-03-01T06:46:32.922" v="2549" actId="1076"/>
          <ac:grpSpMkLst>
            <pc:docMk/>
            <pc:sldMk cId="8912947" sldId="332"/>
            <ac:grpSpMk id="33" creationId="{3309ADE4-A35E-855F-D031-CA5259F25CFE}"/>
          </ac:grpSpMkLst>
        </pc:grpChg>
        <pc:grpChg chg="del mod">
          <ac:chgData name="KISHIMOTO Rio" userId="05ce199b-61a3-4401-8554-66bee888e1f8" providerId="ADAL" clId="{38F41EC5-1A2C-4E52-A414-7FF768A65258}" dt="2024-03-01T06:06:19.297" v="2301" actId="478"/>
          <ac:grpSpMkLst>
            <pc:docMk/>
            <pc:sldMk cId="8912947" sldId="332"/>
            <ac:grpSpMk id="61" creationId="{C747506D-F988-2250-A8CE-0982160EB54B}"/>
          </ac:grpSpMkLst>
        </pc:grpChg>
        <pc:grpChg chg="mod">
          <ac:chgData name="KISHIMOTO Rio" userId="05ce199b-61a3-4401-8554-66bee888e1f8" providerId="ADAL" clId="{38F41EC5-1A2C-4E52-A414-7FF768A65258}" dt="2024-03-01T06:21:05.130" v="2345" actId="164"/>
          <ac:grpSpMkLst>
            <pc:docMk/>
            <pc:sldMk cId="8912947" sldId="332"/>
            <ac:grpSpMk id="106" creationId="{07E5D9C3-F349-CE4A-4EF2-E19029029ED5}"/>
          </ac:grpSpMkLst>
        </pc:grpChg>
        <pc:grpChg chg="del mod">
          <ac:chgData name="KISHIMOTO Rio" userId="05ce199b-61a3-4401-8554-66bee888e1f8" providerId="ADAL" clId="{38F41EC5-1A2C-4E52-A414-7FF768A65258}" dt="2024-03-01T06:07:28.787" v="2309" actId="165"/>
          <ac:grpSpMkLst>
            <pc:docMk/>
            <pc:sldMk cId="8912947" sldId="332"/>
            <ac:grpSpMk id="115" creationId="{0B8E61AA-6B02-94A0-E889-4DDF44B45441}"/>
          </ac:grpSpMkLst>
        </pc:grpChg>
        <pc:picChg chg="add mod">
          <ac:chgData name="KISHIMOTO Rio" userId="05ce199b-61a3-4401-8554-66bee888e1f8" providerId="ADAL" clId="{38F41EC5-1A2C-4E52-A414-7FF768A65258}" dt="2024-03-01T06:08:19.085" v="2313" actId="164"/>
          <ac:picMkLst>
            <pc:docMk/>
            <pc:sldMk cId="8912947" sldId="332"/>
            <ac:picMk id="6" creationId="{0A2E2BB6-851B-71B0-187B-6CC5060D52F9}"/>
          </ac:picMkLst>
        </pc:picChg>
        <pc:picChg chg="mod">
          <ac:chgData name="KISHIMOTO Rio" userId="05ce199b-61a3-4401-8554-66bee888e1f8" providerId="ADAL" clId="{38F41EC5-1A2C-4E52-A414-7FF768A65258}" dt="2024-03-01T06:21:05.130" v="2345" actId="164"/>
          <ac:picMkLst>
            <pc:docMk/>
            <pc:sldMk cId="8912947" sldId="332"/>
            <ac:picMk id="19" creationId="{93ECA4B7-647F-6EEC-D1D4-13F0E4C77553}"/>
          </ac:picMkLst>
        </pc:picChg>
        <pc:picChg chg="mod">
          <ac:chgData name="KISHIMOTO Rio" userId="05ce199b-61a3-4401-8554-66bee888e1f8" providerId="ADAL" clId="{38F41EC5-1A2C-4E52-A414-7FF768A65258}" dt="2024-03-01T06:21:05.130" v="2345" actId="164"/>
          <ac:picMkLst>
            <pc:docMk/>
            <pc:sldMk cId="8912947" sldId="332"/>
            <ac:picMk id="20" creationId="{949A4FC4-F31C-D260-6CF4-98F1DE4AD1A3}"/>
          </ac:picMkLst>
        </pc:picChg>
        <pc:picChg chg="mod">
          <ac:chgData name="KISHIMOTO Rio" userId="05ce199b-61a3-4401-8554-66bee888e1f8" providerId="ADAL" clId="{38F41EC5-1A2C-4E52-A414-7FF768A65258}" dt="2024-03-01T06:46:37.621" v="2554" actId="207"/>
          <ac:picMkLst>
            <pc:docMk/>
            <pc:sldMk cId="8912947" sldId="332"/>
            <ac:picMk id="24" creationId="{89893289-15D4-469B-D9CC-132E554BBC81}"/>
          </ac:picMkLst>
        </pc:picChg>
        <pc:picChg chg="mod modCrop">
          <ac:chgData name="KISHIMOTO Rio" userId="05ce199b-61a3-4401-8554-66bee888e1f8" providerId="ADAL" clId="{38F41EC5-1A2C-4E52-A414-7FF768A65258}" dt="2024-03-01T06:21:46.054" v="2349" actId="732"/>
          <ac:picMkLst>
            <pc:docMk/>
            <pc:sldMk cId="8912947" sldId="332"/>
            <ac:picMk id="43" creationId="{4CA26E60-BAB3-8083-03D0-4208D7D42A98}"/>
          </ac:picMkLst>
        </pc:picChg>
        <pc:picChg chg="mod topLvl">
          <ac:chgData name="KISHIMOTO Rio" userId="05ce199b-61a3-4401-8554-66bee888e1f8" providerId="ADAL" clId="{38F41EC5-1A2C-4E52-A414-7FF768A65258}" dt="2024-03-01T06:21:05.130" v="2345" actId="164"/>
          <ac:picMkLst>
            <pc:docMk/>
            <pc:sldMk cId="8912947" sldId="332"/>
            <ac:picMk id="59" creationId="{A17E8427-F7DA-5136-8D02-703878EB5394}"/>
          </ac:picMkLst>
        </pc:picChg>
        <pc:picChg chg="mod">
          <ac:chgData name="KISHIMOTO Rio" userId="05ce199b-61a3-4401-8554-66bee888e1f8" providerId="ADAL" clId="{38F41EC5-1A2C-4E52-A414-7FF768A65258}" dt="2024-03-01T06:37:42.253" v="2383" actId="1076"/>
          <ac:picMkLst>
            <pc:docMk/>
            <pc:sldMk cId="8912947" sldId="332"/>
            <ac:picMk id="104" creationId="{0D5354A0-D20F-38BF-C05A-5E9004AA83AE}"/>
          </ac:picMkLst>
        </pc:picChg>
        <pc:cxnChg chg="mod">
          <ac:chgData name="KISHIMOTO Rio" userId="05ce199b-61a3-4401-8554-66bee888e1f8" providerId="ADAL" clId="{38F41EC5-1A2C-4E52-A414-7FF768A65258}" dt="2024-03-01T06:47:19.475" v="2562" actId="692"/>
          <ac:cxnSpMkLst>
            <pc:docMk/>
            <pc:sldMk cId="8912947" sldId="332"/>
            <ac:cxnSpMk id="27" creationId="{D4B56ABF-D087-E953-0E27-BAB7FF8A280A}"/>
          </ac:cxnSpMkLst>
        </pc:cxnChg>
        <pc:cxnChg chg="mod">
          <ac:chgData name="KISHIMOTO Rio" userId="05ce199b-61a3-4401-8554-66bee888e1f8" providerId="ADAL" clId="{38F41EC5-1A2C-4E52-A414-7FF768A65258}" dt="2024-03-01T06:21:05.130" v="2345" actId="164"/>
          <ac:cxnSpMkLst>
            <pc:docMk/>
            <pc:sldMk cId="8912947" sldId="332"/>
            <ac:cxnSpMk id="54" creationId="{E2BCDD20-249A-7131-7F69-897C416D9A52}"/>
          </ac:cxnSpMkLst>
        </pc:cxnChg>
        <pc:cxnChg chg="mod topLvl">
          <ac:chgData name="KISHIMOTO Rio" userId="05ce199b-61a3-4401-8554-66bee888e1f8" providerId="ADAL" clId="{38F41EC5-1A2C-4E52-A414-7FF768A65258}" dt="2024-03-01T06:21:05.130" v="2345" actId="164"/>
          <ac:cxnSpMkLst>
            <pc:docMk/>
            <pc:sldMk cId="8912947" sldId="332"/>
            <ac:cxnSpMk id="56" creationId="{27DC33F0-AE93-5A6F-0C40-82E131E9526E}"/>
          </ac:cxnSpMkLst>
        </pc:cxnChg>
        <pc:cxnChg chg="mod topLvl">
          <ac:chgData name="KISHIMOTO Rio" userId="05ce199b-61a3-4401-8554-66bee888e1f8" providerId="ADAL" clId="{38F41EC5-1A2C-4E52-A414-7FF768A65258}" dt="2024-03-01T06:21:05.130" v="2345" actId="164"/>
          <ac:cxnSpMkLst>
            <pc:docMk/>
            <pc:sldMk cId="8912947" sldId="332"/>
            <ac:cxnSpMk id="69" creationId="{F611104C-A691-29B1-CABB-1F11B12F5BAC}"/>
          </ac:cxnSpMkLst>
        </pc:cxnChg>
        <pc:cxnChg chg="mod">
          <ac:chgData name="KISHIMOTO Rio" userId="05ce199b-61a3-4401-8554-66bee888e1f8" providerId="ADAL" clId="{38F41EC5-1A2C-4E52-A414-7FF768A65258}" dt="2024-03-01T06:37:42.885" v="2384" actId="14100"/>
          <ac:cxnSpMkLst>
            <pc:docMk/>
            <pc:sldMk cId="8912947" sldId="332"/>
            <ac:cxnSpMk id="94" creationId="{892E0969-4D16-3441-4B6B-589D5DBF4A21}"/>
          </ac:cxnSpMkLst>
        </pc:cxnChg>
      </pc:sldChg>
      <pc:sldChg chg="del">
        <pc:chgData name="KISHIMOTO Rio" userId="05ce199b-61a3-4401-8554-66bee888e1f8" providerId="ADAL" clId="{38F41EC5-1A2C-4E52-A414-7FF768A65258}" dt="2024-03-08T04:31:08.798" v="3544" actId="47"/>
        <pc:sldMkLst>
          <pc:docMk/>
          <pc:sldMk cId="3836415838" sldId="333"/>
        </pc:sldMkLst>
      </pc:sldChg>
      <pc:sldChg chg="del">
        <pc:chgData name="KISHIMOTO Rio" userId="05ce199b-61a3-4401-8554-66bee888e1f8" providerId="ADAL" clId="{38F41EC5-1A2C-4E52-A414-7FF768A65258}" dt="2024-03-08T07:59:42.447" v="3570" actId="47"/>
        <pc:sldMkLst>
          <pc:docMk/>
          <pc:sldMk cId="4246548828" sldId="335"/>
        </pc:sldMkLst>
      </pc:sldChg>
      <pc:sldChg chg="addSp delSp modSp mod modNotesTx">
        <pc:chgData name="KISHIMOTO Rio" userId="05ce199b-61a3-4401-8554-66bee888e1f8" providerId="ADAL" clId="{38F41EC5-1A2C-4E52-A414-7FF768A65258}" dt="2024-03-01T08:27:15.622" v="3098" actId="12789"/>
        <pc:sldMkLst>
          <pc:docMk/>
          <pc:sldMk cId="3231612513" sldId="336"/>
        </pc:sldMkLst>
        <pc:spChg chg="mod">
          <ac:chgData name="KISHIMOTO Rio" userId="05ce199b-61a3-4401-8554-66bee888e1f8" providerId="ADAL" clId="{38F41EC5-1A2C-4E52-A414-7FF768A65258}" dt="2024-03-01T08:22:00.750" v="2948" actId="20577"/>
          <ac:spMkLst>
            <pc:docMk/>
            <pc:sldMk cId="3231612513" sldId="336"/>
            <ac:spMk id="2" creationId="{0676321E-BE7B-4F45-031D-E6A3EA81290D}"/>
          </ac:spMkLst>
        </pc:spChg>
        <pc:spChg chg="mod ord">
          <ac:chgData name="KISHIMOTO Rio" userId="05ce199b-61a3-4401-8554-66bee888e1f8" providerId="ADAL" clId="{38F41EC5-1A2C-4E52-A414-7FF768A65258}" dt="2024-03-01T08:21:47.562" v="2938" actId="20577"/>
          <ac:spMkLst>
            <pc:docMk/>
            <pc:sldMk cId="3231612513" sldId="336"/>
            <ac:spMk id="3" creationId="{F318A6E6-F215-BB2F-A3CE-9853D3451945}"/>
          </ac:spMkLst>
        </pc:spChg>
        <pc:spChg chg="add mod">
          <ac:chgData name="KISHIMOTO Rio" userId="05ce199b-61a3-4401-8554-66bee888e1f8" providerId="ADAL" clId="{38F41EC5-1A2C-4E52-A414-7FF768A65258}" dt="2024-03-01T08:22:12.214" v="2949" actId="1076"/>
          <ac:spMkLst>
            <pc:docMk/>
            <pc:sldMk cId="3231612513" sldId="336"/>
            <ac:spMk id="7" creationId="{CAE3CD38-8D8A-A5EC-FD43-4422A125843A}"/>
          </ac:spMkLst>
        </pc:spChg>
        <pc:spChg chg="del mod topLvl">
          <ac:chgData name="KISHIMOTO Rio" userId="05ce199b-61a3-4401-8554-66bee888e1f8" providerId="ADAL" clId="{38F41EC5-1A2C-4E52-A414-7FF768A65258}" dt="2024-03-01T06:59:13.363" v="2721" actId="478"/>
          <ac:spMkLst>
            <pc:docMk/>
            <pc:sldMk cId="3231612513" sldId="336"/>
            <ac:spMk id="15" creationId="{69D918B6-A91C-EE92-0506-74DBFBEAB898}"/>
          </ac:spMkLst>
        </pc:spChg>
        <pc:spChg chg="del mod topLvl">
          <ac:chgData name="KISHIMOTO Rio" userId="05ce199b-61a3-4401-8554-66bee888e1f8" providerId="ADAL" clId="{38F41EC5-1A2C-4E52-A414-7FF768A65258}" dt="2024-03-01T06:59:24.058" v="2725" actId="478"/>
          <ac:spMkLst>
            <pc:docMk/>
            <pc:sldMk cId="3231612513" sldId="336"/>
            <ac:spMk id="16" creationId="{2B3EC552-2B3A-E8E9-F9F2-DE9B758AC7AD}"/>
          </ac:spMkLst>
        </pc:spChg>
        <pc:spChg chg="mod topLvl">
          <ac:chgData name="KISHIMOTO Rio" userId="05ce199b-61a3-4401-8554-66bee888e1f8" providerId="ADAL" clId="{38F41EC5-1A2C-4E52-A414-7FF768A65258}" dt="2024-03-01T06:58:06.246" v="2712" actId="164"/>
          <ac:spMkLst>
            <pc:docMk/>
            <pc:sldMk cId="3231612513" sldId="336"/>
            <ac:spMk id="17" creationId="{AD07EFAB-78EF-569E-767B-8E7FA0CC0DFF}"/>
          </ac:spMkLst>
        </pc:spChg>
        <pc:spChg chg="mod topLvl">
          <ac:chgData name="KISHIMOTO Rio" userId="05ce199b-61a3-4401-8554-66bee888e1f8" providerId="ADAL" clId="{38F41EC5-1A2C-4E52-A414-7FF768A65258}" dt="2024-03-01T06:58:16.266" v="2715" actId="164"/>
          <ac:spMkLst>
            <pc:docMk/>
            <pc:sldMk cId="3231612513" sldId="336"/>
            <ac:spMk id="18" creationId="{777E684C-7682-694B-DC06-4FC2B778252A}"/>
          </ac:spMkLst>
        </pc:spChg>
        <pc:spChg chg="mod topLvl">
          <ac:chgData name="KISHIMOTO Rio" userId="05ce199b-61a3-4401-8554-66bee888e1f8" providerId="ADAL" clId="{38F41EC5-1A2C-4E52-A414-7FF768A65258}" dt="2024-03-01T06:58:06.246" v="2712" actId="164"/>
          <ac:spMkLst>
            <pc:docMk/>
            <pc:sldMk cId="3231612513" sldId="336"/>
            <ac:spMk id="25" creationId="{A0741EA2-5978-FCC8-BC50-6DE7D875DE72}"/>
          </ac:spMkLst>
        </pc:spChg>
        <pc:spChg chg="mod topLvl">
          <ac:chgData name="KISHIMOTO Rio" userId="05ce199b-61a3-4401-8554-66bee888e1f8" providerId="ADAL" clId="{38F41EC5-1A2C-4E52-A414-7FF768A65258}" dt="2024-03-01T06:58:16.266" v="2715" actId="164"/>
          <ac:spMkLst>
            <pc:docMk/>
            <pc:sldMk cId="3231612513" sldId="336"/>
            <ac:spMk id="26" creationId="{51DF8549-6D01-D794-C23B-F8619DA2444D}"/>
          </ac:spMkLst>
        </pc:spChg>
        <pc:spChg chg="del mod">
          <ac:chgData name="KISHIMOTO Rio" userId="05ce199b-61a3-4401-8554-66bee888e1f8" providerId="ADAL" clId="{38F41EC5-1A2C-4E52-A414-7FF768A65258}" dt="2024-03-01T06:55:43.707" v="2613" actId="478"/>
          <ac:spMkLst>
            <pc:docMk/>
            <pc:sldMk cId="3231612513" sldId="336"/>
            <ac:spMk id="29" creationId="{91D3076F-64C5-4CF4-040B-335AFC638559}"/>
          </ac:spMkLst>
        </pc:spChg>
        <pc:spChg chg="del mod">
          <ac:chgData name="KISHIMOTO Rio" userId="05ce199b-61a3-4401-8554-66bee888e1f8" providerId="ADAL" clId="{38F41EC5-1A2C-4E52-A414-7FF768A65258}" dt="2024-03-01T06:55:35.441" v="2609" actId="478"/>
          <ac:spMkLst>
            <pc:docMk/>
            <pc:sldMk cId="3231612513" sldId="336"/>
            <ac:spMk id="33" creationId="{C013ECCD-2446-6869-1F19-52DF14231823}"/>
          </ac:spMkLst>
        </pc:spChg>
        <pc:spChg chg="mod">
          <ac:chgData name="KISHIMOTO Rio" userId="05ce199b-61a3-4401-8554-66bee888e1f8" providerId="ADAL" clId="{38F41EC5-1A2C-4E52-A414-7FF768A65258}" dt="2024-03-01T06:58:14.244" v="2714" actId="338"/>
          <ac:spMkLst>
            <pc:docMk/>
            <pc:sldMk cId="3231612513" sldId="336"/>
            <ac:spMk id="35" creationId="{507B710F-8186-5991-4D78-965B9B3F8176}"/>
          </ac:spMkLst>
        </pc:spChg>
        <pc:spChg chg="add del mod">
          <ac:chgData name="KISHIMOTO Rio" userId="05ce199b-61a3-4401-8554-66bee888e1f8" providerId="ADAL" clId="{38F41EC5-1A2C-4E52-A414-7FF768A65258}" dt="2024-03-01T06:57:48.799" v="2707" actId="478"/>
          <ac:spMkLst>
            <pc:docMk/>
            <pc:sldMk cId="3231612513" sldId="336"/>
            <ac:spMk id="37" creationId="{EF7D019F-C425-7CEB-45BB-93C2AAA2250D}"/>
          </ac:spMkLst>
        </pc:spChg>
        <pc:spChg chg="mod topLvl">
          <ac:chgData name="KISHIMOTO Rio" userId="05ce199b-61a3-4401-8554-66bee888e1f8" providerId="ADAL" clId="{38F41EC5-1A2C-4E52-A414-7FF768A65258}" dt="2024-03-01T08:22:34.600" v="2952" actId="165"/>
          <ac:spMkLst>
            <pc:docMk/>
            <pc:sldMk cId="3231612513" sldId="336"/>
            <ac:spMk id="49" creationId="{89E89016-E291-2A4F-8107-4AFF35EDC9FA}"/>
          </ac:spMkLst>
        </pc:spChg>
        <pc:spChg chg="mod topLvl">
          <ac:chgData name="KISHIMOTO Rio" userId="05ce199b-61a3-4401-8554-66bee888e1f8" providerId="ADAL" clId="{38F41EC5-1A2C-4E52-A414-7FF768A65258}" dt="2024-03-01T08:22:34.600" v="2952" actId="165"/>
          <ac:spMkLst>
            <pc:docMk/>
            <pc:sldMk cId="3231612513" sldId="336"/>
            <ac:spMk id="50" creationId="{7D5D233F-1B39-F1F5-903F-00DF133E6B60}"/>
          </ac:spMkLst>
        </pc:spChg>
        <pc:spChg chg="mod topLvl">
          <ac:chgData name="KISHIMOTO Rio" userId="05ce199b-61a3-4401-8554-66bee888e1f8" providerId="ADAL" clId="{38F41EC5-1A2C-4E52-A414-7FF768A65258}" dt="2024-03-01T08:22:34.600" v="2952" actId="165"/>
          <ac:spMkLst>
            <pc:docMk/>
            <pc:sldMk cId="3231612513" sldId="336"/>
            <ac:spMk id="51" creationId="{3699ED6C-4A61-2B5F-893D-2013F1FCC806}"/>
          </ac:spMkLst>
        </pc:spChg>
        <pc:spChg chg="mod topLvl">
          <ac:chgData name="KISHIMOTO Rio" userId="05ce199b-61a3-4401-8554-66bee888e1f8" providerId="ADAL" clId="{38F41EC5-1A2C-4E52-A414-7FF768A65258}" dt="2024-03-01T08:22:34.600" v="2952" actId="165"/>
          <ac:spMkLst>
            <pc:docMk/>
            <pc:sldMk cId="3231612513" sldId="336"/>
            <ac:spMk id="52" creationId="{7777E127-97EC-46FD-B376-454B3A2498F3}"/>
          </ac:spMkLst>
        </pc:spChg>
        <pc:spChg chg="mod topLvl">
          <ac:chgData name="KISHIMOTO Rio" userId="05ce199b-61a3-4401-8554-66bee888e1f8" providerId="ADAL" clId="{38F41EC5-1A2C-4E52-A414-7FF768A65258}" dt="2024-03-01T08:22:34.600" v="2952" actId="165"/>
          <ac:spMkLst>
            <pc:docMk/>
            <pc:sldMk cId="3231612513" sldId="336"/>
            <ac:spMk id="59" creationId="{19853725-BAF5-8173-B39E-E6C3A1EB1D0A}"/>
          </ac:spMkLst>
        </pc:spChg>
        <pc:spChg chg="mod topLvl">
          <ac:chgData name="KISHIMOTO Rio" userId="05ce199b-61a3-4401-8554-66bee888e1f8" providerId="ADAL" clId="{38F41EC5-1A2C-4E52-A414-7FF768A65258}" dt="2024-03-01T08:22:34.600" v="2952" actId="165"/>
          <ac:spMkLst>
            <pc:docMk/>
            <pc:sldMk cId="3231612513" sldId="336"/>
            <ac:spMk id="60" creationId="{304F7DF4-FADB-9CE1-E8ED-DD5C75C0A0B2}"/>
          </ac:spMkLst>
        </pc:spChg>
        <pc:spChg chg="mod topLvl">
          <ac:chgData name="KISHIMOTO Rio" userId="05ce199b-61a3-4401-8554-66bee888e1f8" providerId="ADAL" clId="{38F41EC5-1A2C-4E52-A414-7FF768A65258}" dt="2024-03-01T08:23:23.717" v="2959" actId="164"/>
          <ac:spMkLst>
            <pc:docMk/>
            <pc:sldMk cId="3231612513" sldId="336"/>
            <ac:spMk id="63" creationId="{73F910C1-4654-55EA-722D-3F7B4D16AF7D}"/>
          </ac:spMkLst>
        </pc:spChg>
        <pc:spChg chg="add del mod topLvl">
          <ac:chgData name="KISHIMOTO Rio" userId="05ce199b-61a3-4401-8554-66bee888e1f8" providerId="ADAL" clId="{38F41EC5-1A2C-4E52-A414-7FF768A65258}" dt="2024-03-01T08:23:23.717" v="2959" actId="164"/>
          <ac:spMkLst>
            <pc:docMk/>
            <pc:sldMk cId="3231612513" sldId="336"/>
            <ac:spMk id="67" creationId="{4AB70BF7-3C88-645E-2175-C5C7907D7835}"/>
          </ac:spMkLst>
        </pc:spChg>
        <pc:spChg chg="mod topLvl">
          <ac:chgData name="KISHIMOTO Rio" userId="05ce199b-61a3-4401-8554-66bee888e1f8" providerId="ADAL" clId="{38F41EC5-1A2C-4E52-A414-7FF768A65258}" dt="2024-03-01T08:23:23.717" v="2959" actId="164"/>
          <ac:spMkLst>
            <pc:docMk/>
            <pc:sldMk cId="3231612513" sldId="336"/>
            <ac:spMk id="69" creationId="{F2C23243-4A12-7CE8-E38F-7EB98C11CEBA}"/>
          </ac:spMkLst>
        </pc:spChg>
        <pc:spChg chg="mod">
          <ac:chgData name="KISHIMOTO Rio" userId="05ce199b-61a3-4401-8554-66bee888e1f8" providerId="ADAL" clId="{38F41EC5-1A2C-4E52-A414-7FF768A65258}" dt="2024-03-01T08:22:34.600" v="2952" actId="165"/>
          <ac:spMkLst>
            <pc:docMk/>
            <pc:sldMk cId="3231612513" sldId="336"/>
            <ac:spMk id="71" creationId="{DDD0E0C1-629B-7AD7-9119-66AACDDFDA52}"/>
          </ac:spMkLst>
        </pc:spChg>
        <pc:grpChg chg="add del mod">
          <ac:chgData name="KISHIMOTO Rio" userId="05ce199b-61a3-4401-8554-66bee888e1f8" providerId="ADAL" clId="{38F41EC5-1A2C-4E52-A414-7FF768A65258}" dt="2024-03-01T06:57:59.016" v="2711" actId="165"/>
          <ac:grpSpMkLst>
            <pc:docMk/>
            <pc:sldMk cId="3231612513" sldId="336"/>
            <ac:grpSpMk id="5" creationId="{A2301E7E-DC8E-DA1E-DE83-909742427DDA}"/>
          </ac:grpSpMkLst>
        </pc:grpChg>
        <pc:grpChg chg="add mod">
          <ac:chgData name="KISHIMOTO Rio" userId="05ce199b-61a3-4401-8554-66bee888e1f8" providerId="ADAL" clId="{38F41EC5-1A2C-4E52-A414-7FF768A65258}" dt="2024-03-01T08:27:15.622" v="3098" actId="12789"/>
          <ac:grpSpMkLst>
            <pc:docMk/>
            <pc:sldMk cId="3231612513" sldId="336"/>
            <ac:grpSpMk id="8" creationId="{887D8D02-B429-46ED-7D74-CCA8F4D8032C}"/>
          </ac:grpSpMkLst>
        </pc:grpChg>
        <pc:grpChg chg="add del mod">
          <ac:chgData name="KISHIMOTO Rio" userId="05ce199b-61a3-4401-8554-66bee888e1f8" providerId="ADAL" clId="{38F41EC5-1A2C-4E52-A414-7FF768A65258}" dt="2024-03-01T06:57:48.554" v="2706" actId="478"/>
          <ac:grpSpMkLst>
            <pc:docMk/>
            <pc:sldMk cId="3231612513" sldId="336"/>
            <ac:grpSpMk id="9" creationId="{122005DC-6C85-AA33-A44B-0F93CF66C6A4}"/>
          </ac:grpSpMkLst>
        </pc:grpChg>
        <pc:grpChg chg="del mod topLvl">
          <ac:chgData name="KISHIMOTO Rio" userId="05ce199b-61a3-4401-8554-66bee888e1f8" providerId="ADAL" clId="{38F41EC5-1A2C-4E52-A414-7FF768A65258}" dt="2024-03-01T06:59:13.363" v="2721" actId="478"/>
          <ac:grpSpMkLst>
            <pc:docMk/>
            <pc:sldMk cId="3231612513" sldId="336"/>
            <ac:grpSpMk id="10" creationId="{240458C9-D5F8-67E8-6361-4353AFB4C4FB}"/>
          </ac:grpSpMkLst>
        </pc:grpChg>
        <pc:grpChg chg="del mod">
          <ac:chgData name="KISHIMOTO Rio" userId="05ce199b-61a3-4401-8554-66bee888e1f8" providerId="ADAL" clId="{38F41EC5-1A2C-4E52-A414-7FF768A65258}" dt="2024-03-01T06:55:35.441" v="2609" actId="478"/>
          <ac:grpSpMkLst>
            <pc:docMk/>
            <pc:sldMk cId="3231612513" sldId="336"/>
            <ac:grpSpMk id="20" creationId="{F4C801A5-E93D-4976-BBD2-F337C0E71936}"/>
          </ac:grpSpMkLst>
        </pc:grpChg>
        <pc:grpChg chg="add del mod">
          <ac:chgData name="KISHIMOTO Rio" userId="05ce199b-61a3-4401-8554-66bee888e1f8" providerId="ADAL" clId="{38F41EC5-1A2C-4E52-A414-7FF768A65258}" dt="2024-03-01T06:57:49.521" v="2708" actId="478"/>
          <ac:grpSpMkLst>
            <pc:docMk/>
            <pc:sldMk cId="3231612513" sldId="336"/>
            <ac:grpSpMk id="23" creationId="{5D783CF4-9A16-E5E7-3035-FC743FC0C1C7}"/>
          </ac:grpSpMkLst>
        </pc:grpChg>
        <pc:grpChg chg="del mod">
          <ac:chgData name="KISHIMOTO Rio" userId="05ce199b-61a3-4401-8554-66bee888e1f8" providerId="ADAL" clId="{38F41EC5-1A2C-4E52-A414-7FF768A65258}" dt="2024-03-01T06:55:42.226" v="2612" actId="478"/>
          <ac:grpSpMkLst>
            <pc:docMk/>
            <pc:sldMk cId="3231612513" sldId="336"/>
            <ac:grpSpMk id="27" creationId="{FDF51B85-DB6F-A0E8-384C-E8BA6E8FC3C2}"/>
          </ac:grpSpMkLst>
        </pc:grpChg>
        <pc:grpChg chg="add del mod">
          <ac:chgData name="KISHIMOTO Rio" userId="05ce199b-61a3-4401-8554-66bee888e1f8" providerId="ADAL" clId="{38F41EC5-1A2C-4E52-A414-7FF768A65258}" dt="2024-03-01T06:59:24.058" v="2725" actId="478"/>
          <ac:grpSpMkLst>
            <pc:docMk/>
            <pc:sldMk cId="3231612513" sldId="336"/>
            <ac:grpSpMk id="39" creationId="{7940C820-A6DF-CADB-0083-1040458348BB}"/>
          </ac:grpSpMkLst>
        </pc:grpChg>
        <pc:grpChg chg="add mod">
          <ac:chgData name="KISHIMOTO Rio" userId="05ce199b-61a3-4401-8554-66bee888e1f8" providerId="ADAL" clId="{38F41EC5-1A2C-4E52-A414-7FF768A65258}" dt="2024-03-01T06:58:14.244" v="2714" actId="338"/>
          <ac:grpSpMkLst>
            <pc:docMk/>
            <pc:sldMk cId="3231612513" sldId="336"/>
            <ac:grpSpMk id="40" creationId="{3F57732B-43A5-E6E3-FB1A-C37D90CAF6FF}"/>
          </ac:grpSpMkLst>
        </pc:grpChg>
        <pc:grpChg chg="add del mod">
          <ac:chgData name="KISHIMOTO Rio" userId="05ce199b-61a3-4401-8554-66bee888e1f8" providerId="ADAL" clId="{38F41EC5-1A2C-4E52-A414-7FF768A65258}" dt="2024-03-01T06:59:24.058" v="2725" actId="478"/>
          <ac:grpSpMkLst>
            <pc:docMk/>
            <pc:sldMk cId="3231612513" sldId="336"/>
            <ac:grpSpMk id="41" creationId="{9C9C03F9-34EE-B6BB-C6D5-559A7652B075}"/>
          </ac:grpSpMkLst>
        </pc:grpChg>
        <pc:grpChg chg="add del mod">
          <ac:chgData name="KISHIMOTO Rio" userId="05ce199b-61a3-4401-8554-66bee888e1f8" providerId="ADAL" clId="{38F41EC5-1A2C-4E52-A414-7FF768A65258}" dt="2024-03-01T07:02:58.378" v="2772" actId="165"/>
          <ac:grpSpMkLst>
            <pc:docMk/>
            <pc:sldMk cId="3231612513" sldId="336"/>
            <ac:grpSpMk id="42" creationId="{8A9DBD6B-19BE-1368-F952-ABD493C6E41A}"/>
          </ac:grpSpMkLst>
        </pc:grpChg>
        <pc:grpChg chg="mod topLvl">
          <ac:chgData name="KISHIMOTO Rio" userId="05ce199b-61a3-4401-8554-66bee888e1f8" providerId="ADAL" clId="{38F41EC5-1A2C-4E52-A414-7FF768A65258}" dt="2024-03-01T08:24:07.171" v="2966" actId="164"/>
          <ac:grpSpMkLst>
            <pc:docMk/>
            <pc:sldMk cId="3231612513" sldId="336"/>
            <ac:grpSpMk id="43" creationId="{11770396-E002-82DC-5602-4CC6387AF16A}"/>
          </ac:grpSpMkLst>
        </pc:grpChg>
        <pc:grpChg chg="del mod topLvl">
          <ac:chgData name="KISHIMOTO Rio" userId="05ce199b-61a3-4401-8554-66bee888e1f8" providerId="ADAL" clId="{38F41EC5-1A2C-4E52-A414-7FF768A65258}" dt="2024-03-01T07:07:00.680" v="2815" actId="165"/>
          <ac:grpSpMkLst>
            <pc:docMk/>
            <pc:sldMk cId="3231612513" sldId="336"/>
            <ac:grpSpMk id="44" creationId="{F1A9CD9F-A103-D692-9734-A2D8A8434879}"/>
          </ac:grpSpMkLst>
        </pc:grpChg>
        <pc:grpChg chg="add del mod topLvl">
          <ac:chgData name="KISHIMOTO Rio" userId="05ce199b-61a3-4401-8554-66bee888e1f8" providerId="ADAL" clId="{38F41EC5-1A2C-4E52-A414-7FF768A65258}" dt="2024-03-01T07:04:08.041" v="2783" actId="165"/>
          <ac:grpSpMkLst>
            <pc:docMk/>
            <pc:sldMk cId="3231612513" sldId="336"/>
            <ac:grpSpMk id="54" creationId="{E655BFEE-E948-EC8A-7BA6-538C0E530899}"/>
          </ac:grpSpMkLst>
        </pc:grpChg>
        <pc:grpChg chg="del mod">
          <ac:chgData name="KISHIMOTO Rio" userId="05ce199b-61a3-4401-8554-66bee888e1f8" providerId="ADAL" clId="{38F41EC5-1A2C-4E52-A414-7FF768A65258}" dt="2024-03-01T07:00:01.091" v="2735" actId="478"/>
          <ac:grpSpMkLst>
            <pc:docMk/>
            <pc:sldMk cId="3231612513" sldId="336"/>
            <ac:grpSpMk id="57" creationId="{0EEC6D32-2CDE-B45F-5F47-144FF97F6468}"/>
          </ac:grpSpMkLst>
        </pc:grpChg>
        <pc:grpChg chg="del mod topLvl">
          <ac:chgData name="KISHIMOTO Rio" userId="05ce199b-61a3-4401-8554-66bee888e1f8" providerId="ADAL" clId="{38F41EC5-1A2C-4E52-A414-7FF768A65258}" dt="2024-03-01T07:03:09.521" v="2774" actId="165"/>
          <ac:grpSpMkLst>
            <pc:docMk/>
            <pc:sldMk cId="3231612513" sldId="336"/>
            <ac:grpSpMk id="61" creationId="{53065CE1-8A48-42BD-62BF-D253E9DB0ED2}"/>
          </ac:grpSpMkLst>
        </pc:grpChg>
        <pc:grpChg chg="add del mod">
          <ac:chgData name="KISHIMOTO Rio" userId="05ce199b-61a3-4401-8554-66bee888e1f8" providerId="ADAL" clId="{38F41EC5-1A2C-4E52-A414-7FF768A65258}" dt="2024-03-01T07:05:56.565" v="2802" actId="165"/>
          <ac:grpSpMkLst>
            <pc:docMk/>
            <pc:sldMk cId="3231612513" sldId="336"/>
            <ac:grpSpMk id="74" creationId="{9CA7A88D-7710-7E8C-FB5C-39B0DDD05F49}"/>
          </ac:grpSpMkLst>
        </pc:grpChg>
        <pc:grpChg chg="add mod topLvl">
          <ac:chgData name="KISHIMOTO Rio" userId="05ce199b-61a3-4401-8554-66bee888e1f8" providerId="ADAL" clId="{38F41EC5-1A2C-4E52-A414-7FF768A65258}" dt="2024-03-01T08:24:07.171" v="2966" actId="164"/>
          <ac:grpSpMkLst>
            <pc:docMk/>
            <pc:sldMk cId="3231612513" sldId="336"/>
            <ac:grpSpMk id="75" creationId="{B7D286FA-8598-7541-1301-CBF3856D09F5}"/>
          </ac:grpSpMkLst>
        </pc:grpChg>
        <pc:grpChg chg="add mod">
          <ac:chgData name="KISHIMOTO Rio" userId="05ce199b-61a3-4401-8554-66bee888e1f8" providerId="ADAL" clId="{38F41EC5-1A2C-4E52-A414-7FF768A65258}" dt="2024-03-01T08:22:34.600" v="2952" actId="165"/>
          <ac:grpSpMkLst>
            <pc:docMk/>
            <pc:sldMk cId="3231612513" sldId="336"/>
            <ac:grpSpMk id="76" creationId="{12E6DF2E-543B-4E8D-5A88-35B54EAA8048}"/>
          </ac:grpSpMkLst>
        </pc:grpChg>
        <pc:grpChg chg="add mod">
          <ac:chgData name="KISHIMOTO Rio" userId="05ce199b-61a3-4401-8554-66bee888e1f8" providerId="ADAL" clId="{38F41EC5-1A2C-4E52-A414-7FF768A65258}" dt="2024-03-01T08:22:34.600" v="2952" actId="165"/>
          <ac:grpSpMkLst>
            <pc:docMk/>
            <pc:sldMk cId="3231612513" sldId="336"/>
            <ac:grpSpMk id="77" creationId="{0F589D1A-925A-4BD9-E97F-E04BCA96B8B7}"/>
          </ac:grpSpMkLst>
        </pc:grpChg>
        <pc:grpChg chg="add mod topLvl">
          <ac:chgData name="KISHIMOTO Rio" userId="05ce199b-61a3-4401-8554-66bee888e1f8" providerId="ADAL" clId="{38F41EC5-1A2C-4E52-A414-7FF768A65258}" dt="2024-03-01T08:24:07.171" v="2966" actId="164"/>
          <ac:grpSpMkLst>
            <pc:docMk/>
            <pc:sldMk cId="3231612513" sldId="336"/>
            <ac:grpSpMk id="78" creationId="{729A978A-FD4B-76D2-B221-66BDDEBB3E96}"/>
          </ac:grpSpMkLst>
        </pc:grpChg>
        <pc:grpChg chg="add mod topLvl">
          <ac:chgData name="KISHIMOTO Rio" userId="05ce199b-61a3-4401-8554-66bee888e1f8" providerId="ADAL" clId="{38F41EC5-1A2C-4E52-A414-7FF768A65258}" dt="2024-03-01T08:24:07.171" v="2966" actId="164"/>
          <ac:grpSpMkLst>
            <pc:docMk/>
            <pc:sldMk cId="3231612513" sldId="336"/>
            <ac:grpSpMk id="79" creationId="{C914DC29-5F88-0275-3A3C-53CFE3BE190C}"/>
          </ac:grpSpMkLst>
        </pc:grpChg>
        <pc:grpChg chg="add del mod topLvl">
          <ac:chgData name="KISHIMOTO Rio" userId="05ce199b-61a3-4401-8554-66bee888e1f8" providerId="ADAL" clId="{38F41EC5-1A2C-4E52-A414-7FF768A65258}" dt="2024-03-01T08:22:53.009" v="2954" actId="165"/>
          <ac:grpSpMkLst>
            <pc:docMk/>
            <pc:sldMk cId="3231612513" sldId="336"/>
            <ac:grpSpMk id="81" creationId="{47ABF9CC-0FF1-1A03-36AB-F678D4A130FB}"/>
          </ac:grpSpMkLst>
        </pc:grpChg>
        <pc:grpChg chg="add del mod">
          <ac:chgData name="KISHIMOTO Rio" userId="05ce199b-61a3-4401-8554-66bee888e1f8" providerId="ADAL" clId="{38F41EC5-1A2C-4E52-A414-7FF768A65258}" dt="2024-03-01T08:19:14.832" v="2872" actId="165"/>
          <ac:grpSpMkLst>
            <pc:docMk/>
            <pc:sldMk cId="3231612513" sldId="336"/>
            <ac:grpSpMk id="82" creationId="{6AF5748A-C46C-AD83-AD15-EFB8B5672BFD}"/>
          </ac:grpSpMkLst>
        </pc:grpChg>
        <pc:grpChg chg="add del mod">
          <ac:chgData name="KISHIMOTO Rio" userId="05ce199b-61a3-4401-8554-66bee888e1f8" providerId="ADAL" clId="{38F41EC5-1A2C-4E52-A414-7FF768A65258}" dt="2024-03-01T08:22:34.600" v="2952" actId="165"/>
          <ac:grpSpMkLst>
            <pc:docMk/>
            <pc:sldMk cId="3231612513" sldId="336"/>
            <ac:grpSpMk id="83" creationId="{334015D8-65D2-71D2-7994-1DA91B95929A}"/>
          </ac:grpSpMkLst>
        </pc:grpChg>
        <pc:grpChg chg="add mod">
          <ac:chgData name="KISHIMOTO Rio" userId="05ce199b-61a3-4401-8554-66bee888e1f8" providerId="ADAL" clId="{38F41EC5-1A2C-4E52-A414-7FF768A65258}" dt="2024-03-01T08:23:23.717" v="2959" actId="164"/>
          <ac:grpSpMkLst>
            <pc:docMk/>
            <pc:sldMk cId="3231612513" sldId="336"/>
            <ac:grpSpMk id="87" creationId="{71D93EDD-E044-4A9F-5523-05E0747EB9BF}"/>
          </ac:grpSpMkLst>
        </pc:grpChg>
        <pc:grpChg chg="add mod">
          <ac:chgData name="KISHIMOTO Rio" userId="05ce199b-61a3-4401-8554-66bee888e1f8" providerId="ADAL" clId="{38F41EC5-1A2C-4E52-A414-7FF768A65258}" dt="2024-03-01T08:27:15.622" v="3098" actId="12789"/>
          <ac:grpSpMkLst>
            <pc:docMk/>
            <pc:sldMk cId="3231612513" sldId="336"/>
            <ac:grpSpMk id="90" creationId="{6F29A42E-4818-4423-04FE-FE2B867CA246}"/>
          </ac:grpSpMkLst>
        </pc:grpChg>
        <pc:picChg chg="add mod">
          <ac:chgData name="KISHIMOTO Rio" userId="05ce199b-61a3-4401-8554-66bee888e1f8" providerId="ADAL" clId="{38F41EC5-1A2C-4E52-A414-7FF768A65258}" dt="2024-03-01T08:20:18.942" v="2880" actId="14100"/>
          <ac:picMkLst>
            <pc:docMk/>
            <pc:sldMk cId="3231612513" sldId="336"/>
            <ac:picMk id="6" creationId="{F83CECAA-F961-1F91-1C79-7F1AC2A45B82}"/>
          </ac:picMkLst>
        </pc:picChg>
        <pc:picChg chg="del mod">
          <ac:chgData name="KISHIMOTO Rio" userId="05ce199b-61a3-4401-8554-66bee888e1f8" providerId="ADAL" clId="{38F41EC5-1A2C-4E52-A414-7FF768A65258}" dt="2024-03-01T06:55:40.107" v="2611" actId="478"/>
          <ac:picMkLst>
            <pc:docMk/>
            <pc:sldMk cId="3231612513" sldId="336"/>
            <ac:picMk id="19" creationId="{0A5AB815-B797-F985-890F-70976ADDB38E}"/>
          </ac:picMkLst>
        </pc:picChg>
        <pc:picChg chg="mod topLvl">
          <ac:chgData name="KISHIMOTO Rio" userId="05ce199b-61a3-4401-8554-66bee888e1f8" providerId="ADAL" clId="{38F41EC5-1A2C-4E52-A414-7FF768A65258}" dt="2024-03-01T06:58:06.246" v="2712" actId="164"/>
          <ac:picMkLst>
            <pc:docMk/>
            <pc:sldMk cId="3231612513" sldId="336"/>
            <ac:picMk id="21" creationId="{6996B45D-5AE0-B22F-1888-6DBE8A0D3FF8}"/>
          </ac:picMkLst>
        </pc:picChg>
        <pc:picChg chg="mod topLvl">
          <ac:chgData name="KISHIMOTO Rio" userId="05ce199b-61a3-4401-8554-66bee888e1f8" providerId="ADAL" clId="{38F41EC5-1A2C-4E52-A414-7FF768A65258}" dt="2024-03-01T06:58:16.266" v="2715" actId="164"/>
          <ac:picMkLst>
            <pc:docMk/>
            <pc:sldMk cId="3231612513" sldId="336"/>
            <ac:picMk id="22" creationId="{A25608B4-65AD-2BDB-BC30-AEE793ACF60D}"/>
          </ac:picMkLst>
        </pc:picChg>
        <pc:picChg chg="del mod">
          <ac:chgData name="KISHIMOTO Rio" userId="05ce199b-61a3-4401-8554-66bee888e1f8" providerId="ADAL" clId="{38F41EC5-1A2C-4E52-A414-7FF768A65258}" dt="2024-03-01T06:55:42.226" v="2612" actId="478"/>
          <ac:picMkLst>
            <pc:docMk/>
            <pc:sldMk cId="3231612513" sldId="336"/>
            <ac:picMk id="28" creationId="{4AEC459C-E01A-D801-2545-B97B157F7F78}"/>
          </ac:picMkLst>
        </pc:picChg>
        <pc:picChg chg="add del mod">
          <ac:chgData name="KISHIMOTO Rio" userId="05ce199b-61a3-4401-8554-66bee888e1f8" providerId="ADAL" clId="{38F41EC5-1A2C-4E52-A414-7FF768A65258}" dt="2024-03-01T06:57:50.981" v="2710" actId="478"/>
          <ac:picMkLst>
            <pc:docMk/>
            <pc:sldMk cId="3231612513" sldId="336"/>
            <ac:picMk id="30" creationId="{B5717597-4572-56E0-8C9A-EC29494D0AD2}"/>
          </ac:picMkLst>
        </pc:picChg>
        <pc:picChg chg="add del mod">
          <ac:chgData name="KISHIMOTO Rio" userId="05ce199b-61a3-4401-8554-66bee888e1f8" providerId="ADAL" clId="{38F41EC5-1A2C-4E52-A414-7FF768A65258}" dt="2024-03-01T06:57:49.521" v="2708" actId="478"/>
          <ac:picMkLst>
            <pc:docMk/>
            <pc:sldMk cId="3231612513" sldId="336"/>
            <ac:picMk id="31" creationId="{DEE57A8C-3133-D122-475D-CDB637ADCFA4}"/>
          </ac:picMkLst>
        </pc:picChg>
        <pc:picChg chg="del mod">
          <ac:chgData name="KISHIMOTO Rio" userId="05ce199b-61a3-4401-8554-66bee888e1f8" providerId="ADAL" clId="{38F41EC5-1A2C-4E52-A414-7FF768A65258}" dt="2024-03-01T06:55:37.319" v="2610" actId="478"/>
          <ac:picMkLst>
            <pc:docMk/>
            <pc:sldMk cId="3231612513" sldId="336"/>
            <ac:picMk id="32" creationId="{343C8C21-351F-C3CA-FB5B-446A0DC47F12}"/>
          </ac:picMkLst>
        </pc:picChg>
        <pc:picChg chg="mod">
          <ac:chgData name="KISHIMOTO Rio" userId="05ce199b-61a3-4401-8554-66bee888e1f8" providerId="ADAL" clId="{38F41EC5-1A2C-4E52-A414-7FF768A65258}" dt="2024-03-01T06:58:14.244" v="2714" actId="338"/>
          <ac:picMkLst>
            <pc:docMk/>
            <pc:sldMk cId="3231612513" sldId="336"/>
            <ac:picMk id="34" creationId="{99B0688C-5DD1-6D7B-2173-9AA8056033E4}"/>
          </ac:picMkLst>
        </pc:picChg>
        <pc:picChg chg="add del mod">
          <ac:chgData name="KISHIMOTO Rio" userId="05ce199b-61a3-4401-8554-66bee888e1f8" providerId="ADAL" clId="{38F41EC5-1A2C-4E52-A414-7FF768A65258}" dt="2024-03-01T06:57:48.554" v="2706" actId="478"/>
          <ac:picMkLst>
            <pc:docMk/>
            <pc:sldMk cId="3231612513" sldId="336"/>
            <ac:picMk id="36" creationId="{4438D65D-2D23-A002-0F04-6CCC5DA25E6F}"/>
          </ac:picMkLst>
        </pc:picChg>
        <pc:picChg chg="del mod topLvl">
          <ac:chgData name="KISHIMOTO Rio" userId="05ce199b-61a3-4401-8554-66bee888e1f8" providerId="ADAL" clId="{38F41EC5-1A2C-4E52-A414-7FF768A65258}" dt="2024-03-01T07:05:36.614" v="2798" actId="478"/>
          <ac:picMkLst>
            <pc:docMk/>
            <pc:sldMk cId="3231612513" sldId="336"/>
            <ac:picMk id="53" creationId="{45904A23-C263-F6FC-8847-B5CE3E0AF397}"/>
          </ac:picMkLst>
        </pc:picChg>
        <pc:picChg chg="mod topLvl">
          <ac:chgData name="KISHIMOTO Rio" userId="05ce199b-61a3-4401-8554-66bee888e1f8" providerId="ADAL" clId="{38F41EC5-1A2C-4E52-A414-7FF768A65258}" dt="2024-03-01T08:22:34.600" v="2952" actId="165"/>
          <ac:picMkLst>
            <pc:docMk/>
            <pc:sldMk cId="3231612513" sldId="336"/>
            <ac:picMk id="55" creationId="{FD4AEFE8-8B51-8233-D0A6-44C724966A76}"/>
          </ac:picMkLst>
        </pc:picChg>
        <pc:picChg chg="mod topLvl">
          <ac:chgData name="KISHIMOTO Rio" userId="05ce199b-61a3-4401-8554-66bee888e1f8" providerId="ADAL" clId="{38F41EC5-1A2C-4E52-A414-7FF768A65258}" dt="2024-03-01T08:22:34.600" v="2952" actId="165"/>
          <ac:picMkLst>
            <pc:docMk/>
            <pc:sldMk cId="3231612513" sldId="336"/>
            <ac:picMk id="56" creationId="{E9AE37D2-84AC-D6A1-397B-BEB2C669B2C7}"/>
          </ac:picMkLst>
        </pc:picChg>
        <pc:picChg chg="mod topLvl">
          <ac:chgData name="KISHIMOTO Rio" userId="05ce199b-61a3-4401-8554-66bee888e1f8" providerId="ADAL" clId="{38F41EC5-1A2C-4E52-A414-7FF768A65258}" dt="2024-03-01T08:23:23.717" v="2959" actId="164"/>
          <ac:picMkLst>
            <pc:docMk/>
            <pc:sldMk cId="3231612513" sldId="336"/>
            <ac:picMk id="62" creationId="{7D998195-D4F1-B7D5-1BD7-132229A796CE}"/>
          </ac:picMkLst>
        </pc:picChg>
        <pc:picChg chg="del mod">
          <ac:chgData name="KISHIMOTO Rio" userId="05ce199b-61a3-4401-8554-66bee888e1f8" providerId="ADAL" clId="{38F41EC5-1A2C-4E52-A414-7FF768A65258}" dt="2024-03-01T07:00:01.091" v="2735" actId="478"/>
          <ac:picMkLst>
            <pc:docMk/>
            <pc:sldMk cId="3231612513" sldId="336"/>
            <ac:picMk id="64" creationId="{698326BF-F352-6F6E-86C5-728082561D65}"/>
          </ac:picMkLst>
        </pc:picChg>
        <pc:picChg chg="del mod">
          <ac:chgData name="KISHIMOTO Rio" userId="05ce199b-61a3-4401-8554-66bee888e1f8" providerId="ADAL" clId="{38F41EC5-1A2C-4E52-A414-7FF768A65258}" dt="2024-03-01T07:00:04.356" v="2736" actId="478"/>
          <ac:picMkLst>
            <pc:docMk/>
            <pc:sldMk cId="3231612513" sldId="336"/>
            <ac:picMk id="65" creationId="{A404F7B8-0E8E-E0DE-DA90-2EAF1B16CBBF}"/>
          </ac:picMkLst>
        </pc:picChg>
        <pc:picChg chg="mod topLvl">
          <ac:chgData name="KISHIMOTO Rio" userId="05ce199b-61a3-4401-8554-66bee888e1f8" providerId="ADAL" clId="{38F41EC5-1A2C-4E52-A414-7FF768A65258}" dt="2024-03-01T08:23:23.717" v="2959" actId="164"/>
          <ac:picMkLst>
            <pc:docMk/>
            <pc:sldMk cId="3231612513" sldId="336"/>
            <ac:picMk id="66" creationId="{1A75A3BC-DDC9-D9A5-3BCC-D88F4C252A2F}"/>
          </ac:picMkLst>
        </pc:picChg>
        <pc:picChg chg="mod topLvl">
          <ac:chgData name="KISHIMOTO Rio" userId="05ce199b-61a3-4401-8554-66bee888e1f8" providerId="ADAL" clId="{38F41EC5-1A2C-4E52-A414-7FF768A65258}" dt="2024-03-01T08:23:23.717" v="2959" actId="164"/>
          <ac:picMkLst>
            <pc:docMk/>
            <pc:sldMk cId="3231612513" sldId="336"/>
            <ac:picMk id="68" creationId="{699EAF5D-705D-4C46-0711-1513D87BACC4}"/>
          </ac:picMkLst>
        </pc:picChg>
        <pc:picChg chg="mod modCrop">
          <ac:chgData name="KISHIMOTO Rio" userId="05ce199b-61a3-4401-8554-66bee888e1f8" providerId="ADAL" clId="{38F41EC5-1A2C-4E52-A414-7FF768A65258}" dt="2024-03-01T08:22:34.600" v="2952" actId="165"/>
          <ac:picMkLst>
            <pc:docMk/>
            <pc:sldMk cId="3231612513" sldId="336"/>
            <ac:picMk id="70" creationId="{A1FD9A5B-6E51-7B4E-F427-668944A73666}"/>
          </ac:picMkLst>
        </pc:picChg>
        <pc:cxnChg chg="del mod topLvl">
          <ac:chgData name="KISHIMOTO Rio" userId="05ce199b-61a3-4401-8554-66bee888e1f8" providerId="ADAL" clId="{38F41EC5-1A2C-4E52-A414-7FF768A65258}" dt="2024-03-01T06:59:13.363" v="2721" actId="478"/>
          <ac:cxnSpMkLst>
            <pc:docMk/>
            <pc:sldMk cId="3231612513" sldId="336"/>
            <ac:cxnSpMk id="11" creationId="{D5140EDE-8B1E-14EC-7C3B-D604C31800C7}"/>
          </ac:cxnSpMkLst>
        </pc:cxnChg>
        <pc:cxnChg chg="del mod">
          <ac:chgData name="KISHIMOTO Rio" userId="05ce199b-61a3-4401-8554-66bee888e1f8" providerId="ADAL" clId="{38F41EC5-1A2C-4E52-A414-7FF768A65258}" dt="2024-03-01T06:55:32.456" v="2608" actId="478"/>
          <ac:cxnSpMkLst>
            <pc:docMk/>
            <pc:sldMk cId="3231612513" sldId="336"/>
            <ac:cxnSpMk id="12" creationId="{E4B023F1-8DB3-268C-7E71-31277E623931}"/>
          </ac:cxnSpMkLst>
        </pc:cxnChg>
        <pc:cxnChg chg="del mod">
          <ac:chgData name="KISHIMOTO Rio" userId="05ce199b-61a3-4401-8554-66bee888e1f8" providerId="ADAL" clId="{38F41EC5-1A2C-4E52-A414-7FF768A65258}" dt="2024-03-01T06:55:47.322" v="2615" actId="478"/>
          <ac:cxnSpMkLst>
            <pc:docMk/>
            <pc:sldMk cId="3231612513" sldId="336"/>
            <ac:cxnSpMk id="13" creationId="{D9076B43-636E-74BE-27F8-C1D54FCAADB6}"/>
          </ac:cxnSpMkLst>
        </pc:cxnChg>
        <pc:cxnChg chg="del mod">
          <ac:chgData name="KISHIMOTO Rio" userId="05ce199b-61a3-4401-8554-66bee888e1f8" providerId="ADAL" clId="{38F41EC5-1A2C-4E52-A414-7FF768A65258}" dt="2024-03-01T06:55:45.301" v="2614" actId="478"/>
          <ac:cxnSpMkLst>
            <pc:docMk/>
            <pc:sldMk cId="3231612513" sldId="336"/>
            <ac:cxnSpMk id="14" creationId="{24C586C6-F6B4-8A54-73EF-BBD3CA2F4022}"/>
          </ac:cxnSpMkLst>
        </pc:cxnChg>
        <pc:cxnChg chg="add del mod">
          <ac:chgData name="KISHIMOTO Rio" userId="05ce199b-61a3-4401-8554-66bee888e1f8" providerId="ADAL" clId="{38F41EC5-1A2C-4E52-A414-7FF768A65258}" dt="2024-03-01T06:57:50.709" v="2709" actId="478"/>
          <ac:cxnSpMkLst>
            <pc:docMk/>
            <pc:sldMk cId="3231612513" sldId="336"/>
            <ac:cxnSpMk id="24" creationId="{A2C9E38E-28A6-977F-7F9E-C088085F9057}"/>
          </ac:cxnSpMkLst>
        </pc:cxnChg>
        <pc:cxnChg chg="mod topLvl">
          <ac:chgData name="KISHIMOTO Rio" userId="05ce199b-61a3-4401-8554-66bee888e1f8" providerId="ADAL" clId="{38F41EC5-1A2C-4E52-A414-7FF768A65258}" dt="2024-03-01T08:24:07.171" v="2966" actId="164"/>
          <ac:cxnSpMkLst>
            <pc:docMk/>
            <pc:sldMk cId="3231612513" sldId="336"/>
            <ac:cxnSpMk id="45" creationId="{74A1B3FD-F87A-50F1-29FD-B0209A5DEA79}"/>
          </ac:cxnSpMkLst>
        </pc:cxnChg>
        <pc:cxnChg chg="del mod">
          <ac:chgData name="KISHIMOTO Rio" userId="05ce199b-61a3-4401-8554-66bee888e1f8" providerId="ADAL" clId="{38F41EC5-1A2C-4E52-A414-7FF768A65258}" dt="2024-03-01T07:00:40.743" v="2740" actId="478"/>
          <ac:cxnSpMkLst>
            <pc:docMk/>
            <pc:sldMk cId="3231612513" sldId="336"/>
            <ac:cxnSpMk id="46" creationId="{2E9C33E6-CA96-62E9-DD1A-33F89C110FB5}"/>
          </ac:cxnSpMkLst>
        </pc:cxnChg>
        <pc:cxnChg chg="del mod topLvl">
          <ac:chgData name="KISHIMOTO Rio" userId="05ce199b-61a3-4401-8554-66bee888e1f8" providerId="ADAL" clId="{38F41EC5-1A2C-4E52-A414-7FF768A65258}" dt="2024-03-01T07:05:35.068" v="2797" actId="478"/>
          <ac:cxnSpMkLst>
            <pc:docMk/>
            <pc:sldMk cId="3231612513" sldId="336"/>
            <ac:cxnSpMk id="47" creationId="{4EE2FE95-4575-01EB-5A7C-55959CAAEDBD}"/>
          </ac:cxnSpMkLst>
        </pc:cxnChg>
        <pc:cxnChg chg="del mod topLvl">
          <ac:chgData name="KISHIMOTO Rio" userId="05ce199b-61a3-4401-8554-66bee888e1f8" providerId="ADAL" clId="{38F41EC5-1A2C-4E52-A414-7FF768A65258}" dt="2024-03-01T07:05:32.681" v="2796" actId="478"/>
          <ac:cxnSpMkLst>
            <pc:docMk/>
            <pc:sldMk cId="3231612513" sldId="336"/>
            <ac:cxnSpMk id="48" creationId="{4F0E2196-F4BA-1958-253D-4267595AC483}"/>
          </ac:cxnSpMkLst>
        </pc:cxnChg>
        <pc:cxnChg chg="del mod">
          <ac:chgData name="KISHIMOTO Rio" userId="05ce199b-61a3-4401-8554-66bee888e1f8" providerId="ADAL" clId="{38F41EC5-1A2C-4E52-A414-7FF768A65258}" dt="2024-03-01T07:00:01.091" v="2735" actId="478"/>
          <ac:cxnSpMkLst>
            <pc:docMk/>
            <pc:sldMk cId="3231612513" sldId="336"/>
            <ac:cxnSpMk id="58" creationId="{4003F4FE-E6ED-D52A-EAA1-C5F63EC7128F}"/>
          </ac:cxnSpMkLst>
        </pc:cxnChg>
        <pc:cxnChg chg="add mod topLvl">
          <ac:chgData name="KISHIMOTO Rio" userId="05ce199b-61a3-4401-8554-66bee888e1f8" providerId="ADAL" clId="{38F41EC5-1A2C-4E52-A414-7FF768A65258}" dt="2024-03-01T08:24:07.171" v="2966" actId="164"/>
          <ac:cxnSpMkLst>
            <pc:docMk/>
            <pc:sldMk cId="3231612513" sldId="336"/>
            <ac:cxnSpMk id="80" creationId="{11201392-6038-7347-2E9D-E6326031F8C3}"/>
          </ac:cxnSpMkLst>
        </pc:cxnChg>
      </pc:sldChg>
      <pc:sldChg chg="addSp delSp modSp mod modNotesTx">
        <pc:chgData name="KISHIMOTO Rio" userId="05ce199b-61a3-4401-8554-66bee888e1f8" providerId="ADAL" clId="{38F41EC5-1A2C-4E52-A414-7FF768A65258}" dt="2024-03-08T04:27:59.528" v="3527" actId="1076"/>
        <pc:sldMkLst>
          <pc:docMk/>
          <pc:sldMk cId="4110244120" sldId="343"/>
        </pc:sldMkLst>
        <pc:spChg chg="add mod">
          <ac:chgData name="KISHIMOTO Rio" userId="05ce199b-61a3-4401-8554-66bee888e1f8" providerId="ADAL" clId="{38F41EC5-1A2C-4E52-A414-7FF768A65258}" dt="2024-03-08T04:25:51.556" v="3511" actId="11530"/>
          <ac:spMkLst>
            <pc:docMk/>
            <pc:sldMk cId="4110244120" sldId="343"/>
            <ac:spMk id="9" creationId="{FABD5962-3FB2-AB78-5392-DBE7797B5E65}"/>
          </ac:spMkLst>
        </pc:spChg>
        <pc:spChg chg="add mod">
          <ac:chgData name="KISHIMOTO Rio" userId="05ce199b-61a3-4401-8554-66bee888e1f8" providerId="ADAL" clId="{38F41EC5-1A2C-4E52-A414-7FF768A65258}" dt="2024-03-08T04:26:42.061" v="3519" actId="114"/>
          <ac:spMkLst>
            <pc:docMk/>
            <pc:sldMk cId="4110244120" sldId="343"/>
            <ac:spMk id="11" creationId="{3939E7D6-50CC-68EB-F7BB-CB0C3322ADC9}"/>
          </ac:spMkLst>
        </pc:spChg>
        <pc:spChg chg="mod">
          <ac:chgData name="KISHIMOTO Rio" userId="05ce199b-61a3-4401-8554-66bee888e1f8" providerId="ADAL" clId="{38F41EC5-1A2C-4E52-A414-7FF768A65258}" dt="2024-03-08T04:26:03.609" v="3512" actId="11530"/>
          <ac:spMkLst>
            <pc:docMk/>
            <pc:sldMk cId="4110244120" sldId="343"/>
            <ac:spMk id="14" creationId="{EA08442C-A72C-25BD-6526-96DBAD003480}"/>
          </ac:spMkLst>
        </pc:spChg>
        <pc:spChg chg="mod">
          <ac:chgData name="KISHIMOTO Rio" userId="05ce199b-61a3-4401-8554-66bee888e1f8" providerId="ADAL" clId="{38F41EC5-1A2C-4E52-A414-7FF768A65258}" dt="2024-03-08T04:26:48.550" v="3520" actId="113"/>
          <ac:spMkLst>
            <pc:docMk/>
            <pc:sldMk cId="4110244120" sldId="343"/>
            <ac:spMk id="15" creationId="{C2C8D37A-7317-849D-4FE7-A6D8B740DE72}"/>
          </ac:spMkLst>
        </pc:spChg>
        <pc:grpChg chg="add mod">
          <ac:chgData name="KISHIMOTO Rio" userId="05ce199b-61a3-4401-8554-66bee888e1f8" providerId="ADAL" clId="{38F41EC5-1A2C-4E52-A414-7FF768A65258}" dt="2024-03-08T04:27:05.888" v="3521" actId="164"/>
          <ac:grpSpMkLst>
            <pc:docMk/>
            <pc:sldMk cId="4110244120" sldId="343"/>
            <ac:grpSpMk id="12" creationId="{D1B7C8D9-CEEE-2914-1DA9-C3D0921165B0}"/>
          </ac:grpSpMkLst>
        </pc:grpChg>
        <pc:grpChg chg="add mod">
          <ac:chgData name="KISHIMOTO Rio" userId="05ce199b-61a3-4401-8554-66bee888e1f8" providerId="ADAL" clId="{38F41EC5-1A2C-4E52-A414-7FF768A65258}" dt="2024-03-08T04:27:09.814" v="3522" actId="164"/>
          <ac:grpSpMkLst>
            <pc:docMk/>
            <pc:sldMk cId="4110244120" sldId="343"/>
            <ac:grpSpMk id="13" creationId="{16547C92-8F6D-D80E-2E2D-502999E2D2FC}"/>
          </ac:grpSpMkLst>
        </pc:grpChg>
        <pc:grpChg chg="add mod">
          <ac:chgData name="KISHIMOTO Rio" userId="05ce199b-61a3-4401-8554-66bee888e1f8" providerId="ADAL" clId="{38F41EC5-1A2C-4E52-A414-7FF768A65258}" dt="2024-03-08T04:27:59.528" v="3527" actId="1076"/>
          <ac:grpSpMkLst>
            <pc:docMk/>
            <pc:sldMk cId="4110244120" sldId="343"/>
            <ac:grpSpMk id="16" creationId="{0E571C39-4D28-9347-1472-6F6C79876619}"/>
          </ac:grpSpMkLst>
        </pc:grpChg>
        <pc:grpChg chg="add mod">
          <ac:chgData name="KISHIMOTO Rio" userId="05ce199b-61a3-4401-8554-66bee888e1f8" providerId="ADAL" clId="{38F41EC5-1A2C-4E52-A414-7FF768A65258}" dt="2024-03-08T04:27:59.528" v="3527" actId="1076"/>
          <ac:grpSpMkLst>
            <pc:docMk/>
            <pc:sldMk cId="4110244120" sldId="343"/>
            <ac:grpSpMk id="17" creationId="{19ED3C89-39F2-2F28-4A5B-4CCF88AA9F10}"/>
          </ac:grpSpMkLst>
        </pc:grpChg>
        <pc:picChg chg="mod">
          <ac:chgData name="KISHIMOTO Rio" userId="05ce199b-61a3-4401-8554-66bee888e1f8" providerId="ADAL" clId="{38F41EC5-1A2C-4E52-A414-7FF768A65258}" dt="2024-03-08T04:27:09.814" v="3522" actId="164"/>
          <ac:picMkLst>
            <pc:docMk/>
            <pc:sldMk cId="4110244120" sldId="343"/>
            <ac:picMk id="8" creationId="{F6620DD1-339E-C3C8-B64B-DDDD9412F9FD}"/>
          </ac:picMkLst>
        </pc:picChg>
        <pc:picChg chg="mod ord">
          <ac:chgData name="KISHIMOTO Rio" userId="05ce199b-61a3-4401-8554-66bee888e1f8" providerId="ADAL" clId="{38F41EC5-1A2C-4E52-A414-7FF768A65258}" dt="2024-03-08T04:27:05.888" v="3521" actId="164"/>
          <ac:picMkLst>
            <pc:docMk/>
            <pc:sldMk cId="4110244120" sldId="343"/>
            <ac:picMk id="10" creationId="{E1C0F633-5378-2BB7-6C14-FD5726F6E016}"/>
          </ac:picMkLst>
        </pc:picChg>
        <pc:cxnChg chg="add del mod">
          <ac:chgData name="KISHIMOTO Rio" userId="05ce199b-61a3-4401-8554-66bee888e1f8" providerId="ADAL" clId="{38F41EC5-1A2C-4E52-A414-7FF768A65258}" dt="2024-03-08T04:19:21.143" v="3311" actId="478"/>
          <ac:cxnSpMkLst>
            <pc:docMk/>
            <pc:sldMk cId="4110244120" sldId="343"/>
            <ac:cxnSpMk id="5" creationId="{34D3C592-2896-7421-EB24-7774577D9013}"/>
          </ac:cxnSpMkLst>
        </pc:cxnChg>
      </pc:sldChg>
      <pc:sldChg chg="addSp delSp modSp new mod modNotesTx">
        <pc:chgData name="KISHIMOTO Rio" userId="05ce199b-61a3-4401-8554-66bee888e1f8" providerId="ADAL" clId="{38F41EC5-1A2C-4E52-A414-7FF768A65258}" dt="2024-03-08T07:26:57.946" v="3566"/>
        <pc:sldMkLst>
          <pc:docMk/>
          <pc:sldMk cId="1772946292" sldId="344"/>
        </pc:sldMkLst>
        <pc:spChg chg="mod">
          <ac:chgData name="KISHIMOTO Rio" userId="05ce199b-61a3-4401-8554-66bee888e1f8" providerId="ADAL" clId="{38F41EC5-1A2C-4E52-A414-7FF768A65258}" dt="2024-03-08T07:26:49.285" v="3565"/>
          <ac:spMkLst>
            <pc:docMk/>
            <pc:sldMk cId="1772946292" sldId="344"/>
            <ac:spMk id="2" creationId="{AE705346-7F4B-3135-602A-E639BF01865A}"/>
          </ac:spMkLst>
        </pc:spChg>
        <pc:spChg chg="del">
          <ac:chgData name="KISHIMOTO Rio" userId="05ce199b-61a3-4401-8554-66bee888e1f8" providerId="ADAL" clId="{38F41EC5-1A2C-4E52-A414-7FF768A65258}" dt="2024-03-08T07:26:37.322" v="3558" actId="478"/>
          <ac:spMkLst>
            <pc:docMk/>
            <pc:sldMk cId="1772946292" sldId="344"/>
            <ac:spMk id="3" creationId="{E228B6C8-9ACF-3D05-D99F-790799880217}"/>
          </ac:spMkLst>
        </pc:spChg>
        <pc:spChg chg="mod">
          <ac:chgData name="KISHIMOTO Rio" userId="05ce199b-61a3-4401-8554-66bee888e1f8" providerId="ADAL" clId="{38F41EC5-1A2C-4E52-A414-7FF768A65258}" dt="2024-03-08T07:25:56.697" v="3555"/>
          <ac:spMkLst>
            <pc:docMk/>
            <pc:sldMk cId="1772946292" sldId="344"/>
            <ac:spMk id="6" creationId="{F04C65F9-E2FC-F549-8D8D-B473BEF9275C}"/>
          </ac:spMkLst>
        </pc:spChg>
        <pc:spChg chg="mod">
          <ac:chgData name="KISHIMOTO Rio" userId="05ce199b-61a3-4401-8554-66bee888e1f8" providerId="ADAL" clId="{38F41EC5-1A2C-4E52-A414-7FF768A65258}" dt="2024-03-08T07:25:56.697" v="3555"/>
          <ac:spMkLst>
            <pc:docMk/>
            <pc:sldMk cId="1772946292" sldId="344"/>
            <ac:spMk id="7" creationId="{F751A0D0-F091-2936-9156-506A37AEE038}"/>
          </ac:spMkLst>
        </pc:spChg>
        <pc:spChg chg="add mod">
          <ac:chgData name="KISHIMOTO Rio" userId="05ce199b-61a3-4401-8554-66bee888e1f8" providerId="ADAL" clId="{38F41EC5-1A2C-4E52-A414-7FF768A65258}" dt="2024-03-08T07:26:29.361" v="3557"/>
          <ac:spMkLst>
            <pc:docMk/>
            <pc:sldMk cId="1772946292" sldId="344"/>
            <ac:spMk id="8" creationId="{128A9607-E929-AFE5-7ACB-8446389F8983}"/>
          </ac:spMkLst>
        </pc:spChg>
        <pc:spChg chg="add mod">
          <ac:chgData name="KISHIMOTO Rio" userId="05ce199b-61a3-4401-8554-66bee888e1f8" providerId="ADAL" clId="{38F41EC5-1A2C-4E52-A414-7FF768A65258}" dt="2024-03-08T07:26:57.946" v="3566"/>
          <ac:spMkLst>
            <pc:docMk/>
            <pc:sldMk cId="1772946292" sldId="344"/>
            <ac:spMk id="9" creationId="{DB12CA2C-BEF3-D5C1-01B3-04A3A91F8F9F}"/>
          </ac:spMkLst>
        </pc:spChg>
        <pc:grpChg chg="add mod">
          <ac:chgData name="KISHIMOTO Rio" userId="05ce199b-61a3-4401-8554-66bee888e1f8" providerId="ADAL" clId="{38F41EC5-1A2C-4E52-A414-7FF768A65258}" dt="2024-03-08T07:25:56.697" v="3555"/>
          <ac:grpSpMkLst>
            <pc:docMk/>
            <pc:sldMk cId="1772946292" sldId="344"/>
            <ac:grpSpMk id="5" creationId="{16DC274B-AB5B-A962-2ECC-FAEDB7DF6FD4}"/>
          </ac:grpSpMkLst>
        </pc:grpChg>
      </pc:sldChg>
    </pc:docChg>
  </pc:docChgLst>
  <pc:docChgLst>
    <pc:chgData name="KISHIMOTO Rio" userId="05ce199b-61a3-4401-8554-66bee888e1f8" providerId="ADAL" clId="{1EFBD03B-4A67-48E9-865F-A5C62C20E28F}"/>
    <pc:docChg chg="undo redo custSel addSld delSld modSld sldOrd modMainMaster">
      <pc:chgData name="KISHIMOTO Rio" userId="05ce199b-61a3-4401-8554-66bee888e1f8" providerId="ADAL" clId="{1EFBD03B-4A67-48E9-865F-A5C62C20E28F}" dt="2023-07-13T07:41:22.058" v="5225" actId="20577"/>
      <pc:docMkLst>
        <pc:docMk/>
      </pc:docMkLst>
      <pc:sldChg chg="modSp mod">
        <pc:chgData name="KISHIMOTO Rio" userId="05ce199b-61a3-4401-8554-66bee888e1f8" providerId="ADAL" clId="{1EFBD03B-4A67-48E9-865F-A5C62C20E28F}" dt="2023-07-12T06:06:02.427" v="439" actId="20577"/>
        <pc:sldMkLst>
          <pc:docMk/>
          <pc:sldMk cId="1323296674" sldId="256"/>
        </pc:sldMkLst>
        <pc:spChg chg="mod">
          <ac:chgData name="KISHIMOTO Rio" userId="05ce199b-61a3-4401-8554-66bee888e1f8" providerId="ADAL" clId="{1EFBD03B-4A67-48E9-865F-A5C62C20E28F}" dt="2023-07-12T06:06:02.427" v="439" actId="20577"/>
          <ac:spMkLst>
            <pc:docMk/>
            <pc:sldMk cId="1323296674" sldId="256"/>
            <ac:spMk id="3" creationId="{84499E98-7354-C46C-B75E-F82BAB0F069E}"/>
          </ac:spMkLst>
        </pc:spChg>
      </pc:sldChg>
      <pc:sldChg chg="addSp delSp modSp mod modNotesTx">
        <pc:chgData name="KISHIMOTO Rio" userId="05ce199b-61a3-4401-8554-66bee888e1f8" providerId="ADAL" clId="{1EFBD03B-4A67-48E9-865F-A5C62C20E28F}" dt="2023-07-12T07:30:21.852" v="2947" actId="478"/>
        <pc:sldMkLst>
          <pc:docMk/>
          <pc:sldMk cId="2588760918" sldId="257"/>
        </pc:sldMkLst>
        <pc:spChg chg="mod">
          <ac:chgData name="KISHIMOTO Rio" userId="05ce199b-61a3-4401-8554-66bee888e1f8" providerId="ADAL" clId="{1EFBD03B-4A67-48E9-865F-A5C62C20E28F}" dt="2023-07-12T06:10:28.751" v="519"/>
          <ac:spMkLst>
            <pc:docMk/>
            <pc:sldMk cId="2588760918" sldId="257"/>
            <ac:spMk id="2" creationId="{C97B0504-EBA4-16DB-C8DD-CDB3EC07206D}"/>
          </ac:spMkLst>
        </pc:spChg>
        <pc:spChg chg="mod">
          <ac:chgData name="KISHIMOTO Rio" userId="05ce199b-61a3-4401-8554-66bee888e1f8" providerId="ADAL" clId="{1EFBD03B-4A67-48E9-865F-A5C62C20E28F}" dt="2023-07-12T07:20:21.314" v="2803" actId="20577"/>
          <ac:spMkLst>
            <pc:docMk/>
            <pc:sldMk cId="2588760918" sldId="257"/>
            <ac:spMk id="3" creationId="{F197AA90-0D12-62B0-B7EA-17890D5A2BC0}"/>
          </ac:spMkLst>
        </pc:spChg>
        <pc:spChg chg="add del mod">
          <ac:chgData name="KISHIMOTO Rio" userId="05ce199b-61a3-4401-8554-66bee888e1f8" providerId="ADAL" clId="{1EFBD03B-4A67-48E9-865F-A5C62C20E28F}" dt="2023-07-12T07:30:21.852" v="2947" actId="478"/>
          <ac:spMkLst>
            <pc:docMk/>
            <pc:sldMk cId="2588760918" sldId="257"/>
            <ac:spMk id="5" creationId="{3806F7FB-E2A5-1327-E870-A247E7348ABD}"/>
          </ac:spMkLst>
        </pc:spChg>
        <pc:spChg chg="add del mod">
          <ac:chgData name="KISHIMOTO Rio" userId="05ce199b-61a3-4401-8554-66bee888e1f8" providerId="ADAL" clId="{1EFBD03B-4A67-48E9-865F-A5C62C20E28F}" dt="2023-07-12T07:30:14.511" v="2945"/>
          <ac:spMkLst>
            <pc:docMk/>
            <pc:sldMk cId="2588760918" sldId="257"/>
            <ac:spMk id="7" creationId="{5064CFF2-EE37-00DC-EB86-737B8ECB6E1A}"/>
          </ac:spMkLst>
        </pc:spChg>
      </pc:sldChg>
      <pc:sldChg chg="del">
        <pc:chgData name="KISHIMOTO Rio" userId="05ce199b-61a3-4401-8554-66bee888e1f8" providerId="ADAL" clId="{1EFBD03B-4A67-48E9-865F-A5C62C20E28F}" dt="2023-07-12T02:13:43.805" v="245" actId="47"/>
        <pc:sldMkLst>
          <pc:docMk/>
          <pc:sldMk cId="745314944" sldId="258"/>
        </pc:sldMkLst>
      </pc:sldChg>
      <pc:sldChg chg="modSp mod modNotesTx">
        <pc:chgData name="KISHIMOTO Rio" userId="05ce199b-61a3-4401-8554-66bee888e1f8" providerId="ADAL" clId="{1EFBD03B-4A67-48E9-865F-A5C62C20E28F}" dt="2023-07-13T02:24:54.731" v="3403"/>
        <pc:sldMkLst>
          <pc:docMk/>
          <pc:sldMk cId="4184879758" sldId="262"/>
        </pc:sldMkLst>
        <pc:spChg chg="mod">
          <ac:chgData name="KISHIMOTO Rio" userId="05ce199b-61a3-4401-8554-66bee888e1f8" providerId="ADAL" clId="{1EFBD03B-4A67-48E9-865F-A5C62C20E28F}" dt="2023-07-13T02:24:54.731" v="3403"/>
          <ac:spMkLst>
            <pc:docMk/>
            <pc:sldMk cId="4184879758" sldId="262"/>
            <ac:spMk id="3" creationId="{006DAFF4-9F01-6B40-BB7A-3032AC30C84F}"/>
          </ac:spMkLst>
        </pc:spChg>
      </pc:sldChg>
      <pc:sldChg chg="modSp mod">
        <pc:chgData name="KISHIMOTO Rio" userId="05ce199b-61a3-4401-8554-66bee888e1f8" providerId="ADAL" clId="{1EFBD03B-4A67-48E9-865F-A5C62C20E28F}" dt="2023-07-13T02:44:44.262" v="3546" actId="6549"/>
        <pc:sldMkLst>
          <pc:docMk/>
          <pc:sldMk cId="392710446" sldId="264"/>
        </pc:sldMkLst>
        <pc:spChg chg="mod">
          <ac:chgData name="KISHIMOTO Rio" userId="05ce199b-61a3-4401-8554-66bee888e1f8" providerId="ADAL" clId="{1EFBD03B-4A67-48E9-865F-A5C62C20E28F}" dt="2023-07-13T02:31:01.885" v="3426"/>
          <ac:spMkLst>
            <pc:docMk/>
            <pc:sldMk cId="392710446" sldId="264"/>
            <ac:spMk id="2" creationId="{7E11D05B-1D71-A30A-5AD7-601870B6745D}"/>
          </ac:spMkLst>
        </pc:spChg>
        <pc:spChg chg="mod">
          <ac:chgData name="KISHIMOTO Rio" userId="05ce199b-61a3-4401-8554-66bee888e1f8" providerId="ADAL" clId="{1EFBD03B-4A67-48E9-865F-A5C62C20E28F}" dt="2023-07-13T02:44:44.262" v="3546" actId="6549"/>
          <ac:spMkLst>
            <pc:docMk/>
            <pc:sldMk cId="392710446" sldId="264"/>
            <ac:spMk id="3" creationId="{44699F40-02B1-1593-44DC-0C830C942887}"/>
          </ac:spMkLst>
        </pc:spChg>
      </pc:sldChg>
      <pc:sldChg chg="modSp del mod modClrScheme chgLayout">
        <pc:chgData name="KISHIMOTO Rio" userId="05ce199b-61a3-4401-8554-66bee888e1f8" providerId="ADAL" clId="{1EFBD03B-4A67-48E9-865F-A5C62C20E28F}" dt="2023-07-12T06:19:25.055" v="782" actId="47"/>
        <pc:sldMkLst>
          <pc:docMk/>
          <pc:sldMk cId="1673251923" sldId="268"/>
        </pc:sldMkLst>
        <pc:spChg chg="mod ord">
          <ac:chgData name="KISHIMOTO Rio" userId="05ce199b-61a3-4401-8554-66bee888e1f8" providerId="ADAL" clId="{1EFBD03B-4A67-48E9-865F-A5C62C20E28F}" dt="2023-07-12T02:14:13.483" v="249" actId="700"/>
          <ac:spMkLst>
            <pc:docMk/>
            <pc:sldMk cId="1673251923" sldId="268"/>
            <ac:spMk id="2" creationId="{53394964-5335-20F3-6F64-7BE5DB0DEB9E}"/>
          </ac:spMkLst>
        </pc:spChg>
        <pc:spChg chg="mod ord">
          <ac:chgData name="KISHIMOTO Rio" userId="05ce199b-61a3-4401-8554-66bee888e1f8" providerId="ADAL" clId="{1EFBD03B-4A67-48E9-865F-A5C62C20E28F}" dt="2023-07-12T02:14:33.028" v="259" actId="20577"/>
          <ac:spMkLst>
            <pc:docMk/>
            <pc:sldMk cId="1673251923" sldId="268"/>
            <ac:spMk id="3" creationId="{B41B5B0B-BD8C-F4BE-C89B-7D1CB803BEBF}"/>
          </ac:spMkLst>
        </pc:spChg>
        <pc:spChg chg="mod ord">
          <ac:chgData name="KISHIMOTO Rio" userId="05ce199b-61a3-4401-8554-66bee888e1f8" providerId="ADAL" clId="{1EFBD03B-4A67-48E9-865F-A5C62C20E28F}" dt="2023-07-12T02:14:13.483" v="249" actId="700"/>
          <ac:spMkLst>
            <pc:docMk/>
            <pc:sldMk cId="1673251923" sldId="268"/>
            <ac:spMk id="4" creationId="{D2041FD4-D8BC-8EBE-AE50-BCC648579D5E}"/>
          </ac:spMkLst>
        </pc:spChg>
        <pc:spChg chg="mod ord">
          <ac:chgData name="KISHIMOTO Rio" userId="05ce199b-61a3-4401-8554-66bee888e1f8" providerId="ADAL" clId="{1EFBD03B-4A67-48E9-865F-A5C62C20E28F}" dt="2023-07-12T02:14:13.483" v="249" actId="700"/>
          <ac:spMkLst>
            <pc:docMk/>
            <pc:sldMk cId="1673251923" sldId="268"/>
            <ac:spMk id="6" creationId="{8D288554-91E8-659B-A962-0AE5184375D4}"/>
          </ac:spMkLst>
        </pc:spChg>
      </pc:sldChg>
      <pc:sldChg chg="modSp mod modNotesTx">
        <pc:chgData name="KISHIMOTO Rio" userId="05ce199b-61a3-4401-8554-66bee888e1f8" providerId="ADAL" clId="{1EFBD03B-4A67-48E9-865F-A5C62C20E28F}" dt="2023-07-12T06:28:47.083" v="961"/>
        <pc:sldMkLst>
          <pc:docMk/>
          <pc:sldMk cId="4191251804" sldId="274"/>
        </pc:sldMkLst>
        <pc:spChg chg="mod">
          <ac:chgData name="KISHIMOTO Rio" userId="05ce199b-61a3-4401-8554-66bee888e1f8" providerId="ADAL" clId="{1EFBD03B-4A67-48E9-865F-A5C62C20E28F}" dt="2023-07-12T06:28:47.083" v="961"/>
          <ac:spMkLst>
            <pc:docMk/>
            <pc:sldMk cId="4191251804" sldId="274"/>
            <ac:spMk id="2" creationId="{AB6BB9B2-6880-0A7D-8B71-DB84D72C6BBB}"/>
          </ac:spMkLst>
        </pc:spChg>
      </pc:sldChg>
      <pc:sldChg chg="modSp mod">
        <pc:chgData name="KISHIMOTO Rio" userId="05ce199b-61a3-4401-8554-66bee888e1f8" providerId="ADAL" clId="{1EFBD03B-4A67-48E9-865F-A5C62C20E28F}" dt="2023-07-12T06:28:39.160" v="960"/>
        <pc:sldMkLst>
          <pc:docMk/>
          <pc:sldMk cId="1461746578" sldId="275"/>
        </pc:sldMkLst>
        <pc:spChg chg="mod">
          <ac:chgData name="KISHIMOTO Rio" userId="05ce199b-61a3-4401-8554-66bee888e1f8" providerId="ADAL" clId="{1EFBD03B-4A67-48E9-865F-A5C62C20E28F}" dt="2023-07-12T06:28:39.160" v="960"/>
          <ac:spMkLst>
            <pc:docMk/>
            <pc:sldMk cId="1461746578" sldId="275"/>
            <ac:spMk id="2" creationId="{8D961A51-2415-F12B-C37E-57D78C2AC5CD}"/>
          </ac:spMkLst>
        </pc:spChg>
      </pc:sldChg>
      <pc:sldChg chg="modSp mod ord modNotesTx">
        <pc:chgData name="KISHIMOTO Rio" userId="05ce199b-61a3-4401-8554-66bee888e1f8" providerId="ADAL" clId="{1EFBD03B-4A67-48E9-865F-A5C62C20E28F}" dt="2023-07-13T02:24:25.047" v="3381" actId="20577"/>
        <pc:sldMkLst>
          <pc:docMk/>
          <pc:sldMk cId="2584109284" sldId="287"/>
        </pc:sldMkLst>
        <pc:spChg chg="mod">
          <ac:chgData name="KISHIMOTO Rio" userId="05ce199b-61a3-4401-8554-66bee888e1f8" providerId="ADAL" clId="{1EFBD03B-4A67-48E9-865F-A5C62C20E28F}" dt="2023-07-12T02:39:41.399" v="421" actId="2711"/>
          <ac:spMkLst>
            <pc:docMk/>
            <pc:sldMk cId="2584109284" sldId="287"/>
            <ac:spMk id="14" creationId="{E76D3E29-5172-CBA9-1E80-2BEFA41BADF8}"/>
          </ac:spMkLst>
        </pc:spChg>
        <pc:spChg chg="mod">
          <ac:chgData name="KISHIMOTO Rio" userId="05ce199b-61a3-4401-8554-66bee888e1f8" providerId="ADAL" clId="{1EFBD03B-4A67-48E9-865F-A5C62C20E28F}" dt="2023-07-12T07:29:26.843" v="2939" actId="1076"/>
          <ac:spMkLst>
            <pc:docMk/>
            <pc:sldMk cId="2584109284" sldId="287"/>
            <ac:spMk id="54" creationId="{023F9159-E621-196F-3D8C-B9BEE9EBD666}"/>
          </ac:spMkLst>
        </pc:spChg>
        <pc:spChg chg="mod">
          <ac:chgData name="KISHIMOTO Rio" userId="05ce199b-61a3-4401-8554-66bee888e1f8" providerId="ADAL" clId="{1EFBD03B-4A67-48E9-865F-A5C62C20E28F}" dt="2023-07-13T02:23:45.548" v="3336" actId="113"/>
          <ac:spMkLst>
            <pc:docMk/>
            <pc:sldMk cId="2584109284" sldId="287"/>
            <ac:spMk id="61" creationId="{AD0FF714-76E5-3086-F4A0-6224BC6E273C}"/>
          </ac:spMkLst>
        </pc:spChg>
      </pc:sldChg>
      <pc:sldChg chg="modSp mod modNotesTx">
        <pc:chgData name="KISHIMOTO Rio" userId="05ce199b-61a3-4401-8554-66bee888e1f8" providerId="ADAL" clId="{1EFBD03B-4A67-48E9-865F-A5C62C20E28F}" dt="2023-07-12T06:18:08.630" v="679" actId="6549"/>
        <pc:sldMkLst>
          <pc:docMk/>
          <pc:sldMk cId="3769773017" sldId="288"/>
        </pc:sldMkLst>
        <pc:spChg chg="mod">
          <ac:chgData name="KISHIMOTO Rio" userId="05ce199b-61a3-4401-8554-66bee888e1f8" providerId="ADAL" clId="{1EFBD03B-4A67-48E9-865F-A5C62C20E28F}" dt="2023-07-12T02:13:26.868" v="240"/>
          <ac:spMkLst>
            <pc:docMk/>
            <pc:sldMk cId="3769773017" sldId="288"/>
            <ac:spMk id="2" creationId="{A36FAE76-20C8-A091-92C1-839C51104B86}"/>
          </ac:spMkLst>
        </pc:spChg>
        <pc:spChg chg="mod">
          <ac:chgData name="KISHIMOTO Rio" userId="05ce199b-61a3-4401-8554-66bee888e1f8" providerId="ADAL" clId="{1EFBD03B-4A67-48E9-865F-A5C62C20E28F}" dt="2023-07-06T07:35:04.620" v="41" actId="1076"/>
          <ac:spMkLst>
            <pc:docMk/>
            <pc:sldMk cId="3769773017" sldId="288"/>
            <ac:spMk id="3" creationId="{FBA86603-D434-1297-D597-D8F51BF49AAA}"/>
          </ac:spMkLst>
        </pc:spChg>
        <pc:spChg chg="mod">
          <ac:chgData name="KISHIMOTO Rio" userId="05ce199b-61a3-4401-8554-66bee888e1f8" providerId="ADAL" clId="{1EFBD03B-4A67-48E9-865F-A5C62C20E28F}" dt="2023-07-12T06:17:10.263" v="637"/>
          <ac:spMkLst>
            <pc:docMk/>
            <pc:sldMk cId="3769773017" sldId="288"/>
            <ac:spMk id="8" creationId="{DCD21194-B446-3FEE-9E34-D4FAB848756C}"/>
          </ac:spMkLst>
        </pc:spChg>
        <pc:spChg chg="mod">
          <ac:chgData name="KISHIMOTO Rio" userId="05ce199b-61a3-4401-8554-66bee888e1f8" providerId="ADAL" clId="{1EFBD03B-4A67-48E9-865F-A5C62C20E28F}" dt="2023-07-12T06:15:07.509" v="613" actId="14100"/>
          <ac:spMkLst>
            <pc:docMk/>
            <pc:sldMk cId="3769773017" sldId="288"/>
            <ac:spMk id="21" creationId="{650361BA-012E-19E2-0AF5-946605A5C6E5}"/>
          </ac:spMkLst>
        </pc:spChg>
        <pc:spChg chg="mod">
          <ac:chgData name="KISHIMOTO Rio" userId="05ce199b-61a3-4401-8554-66bee888e1f8" providerId="ADAL" clId="{1EFBD03B-4A67-48E9-865F-A5C62C20E28F}" dt="2023-07-12T06:15:13.867" v="614" actId="1076"/>
          <ac:spMkLst>
            <pc:docMk/>
            <pc:sldMk cId="3769773017" sldId="288"/>
            <ac:spMk id="22" creationId="{50410940-17D2-E9C1-A857-DBA756664ED3}"/>
          </ac:spMkLst>
        </pc:spChg>
        <pc:spChg chg="mod">
          <ac:chgData name="KISHIMOTO Rio" userId="05ce199b-61a3-4401-8554-66bee888e1f8" providerId="ADAL" clId="{1EFBD03B-4A67-48E9-865F-A5C62C20E28F}" dt="2023-07-12T06:15:13.867" v="614" actId="1076"/>
          <ac:spMkLst>
            <pc:docMk/>
            <pc:sldMk cId="3769773017" sldId="288"/>
            <ac:spMk id="23" creationId="{C7F48BB2-21AF-0BF4-B367-DE4A62FE4A65}"/>
          </ac:spMkLst>
        </pc:spChg>
        <pc:spChg chg="mod">
          <ac:chgData name="KISHIMOTO Rio" userId="05ce199b-61a3-4401-8554-66bee888e1f8" providerId="ADAL" clId="{1EFBD03B-4A67-48E9-865F-A5C62C20E28F}" dt="2023-07-12T06:15:13.867" v="614" actId="1076"/>
          <ac:spMkLst>
            <pc:docMk/>
            <pc:sldMk cId="3769773017" sldId="288"/>
            <ac:spMk id="37" creationId="{3840F231-0EC6-CA85-34CD-9BBC66002EF3}"/>
          </ac:spMkLst>
        </pc:spChg>
        <pc:spChg chg="mod">
          <ac:chgData name="KISHIMOTO Rio" userId="05ce199b-61a3-4401-8554-66bee888e1f8" providerId="ADAL" clId="{1EFBD03B-4A67-48E9-865F-A5C62C20E28F}" dt="2023-07-12T06:15:13.867" v="614" actId="1076"/>
          <ac:spMkLst>
            <pc:docMk/>
            <pc:sldMk cId="3769773017" sldId="288"/>
            <ac:spMk id="43" creationId="{54139C6D-5FB6-6E67-3E36-16B2C820C03D}"/>
          </ac:spMkLst>
        </pc:spChg>
        <pc:spChg chg="mod">
          <ac:chgData name="KISHIMOTO Rio" userId="05ce199b-61a3-4401-8554-66bee888e1f8" providerId="ADAL" clId="{1EFBD03B-4A67-48E9-865F-A5C62C20E28F}" dt="2023-07-12T06:16:22.242" v="621" actId="1076"/>
          <ac:spMkLst>
            <pc:docMk/>
            <pc:sldMk cId="3769773017" sldId="288"/>
            <ac:spMk id="63" creationId="{23FC9698-92C1-088C-EA4C-D077970F6EEF}"/>
          </ac:spMkLst>
        </pc:spChg>
        <pc:grpChg chg="mod">
          <ac:chgData name="KISHIMOTO Rio" userId="05ce199b-61a3-4401-8554-66bee888e1f8" providerId="ADAL" clId="{1EFBD03B-4A67-48E9-865F-A5C62C20E28F}" dt="2023-07-12T06:16:51.530" v="623" actId="1076"/>
          <ac:grpSpMkLst>
            <pc:docMk/>
            <pc:sldMk cId="3769773017" sldId="288"/>
            <ac:grpSpMk id="5" creationId="{2309B1E1-3967-CF52-1569-EC73917944C1}"/>
          </ac:grpSpMkLst>
        </pc:grpChg>
        <pc:cxnChg chg="mod">
          <ac:chgData name="KISHIMOTO Rio" userId="05ce199b-61a3-4401-8554-66bee888e1f8" providerId="ADAL" clId="{1EFBD03B-4A67-48E9-865F-A5C62C20E28F}" dt="2023-07-06T07:35:04.620" v="41" actId="1076"/>
          <ac:cxnSpMkLst>
            <pc:docMk/>
            <pc:sldMk cId="3769773017" sldId="288"/>
            <ac:cxnSpMk id="20" creationId="{CB108462-7772-A0CA-8717-B97965AB2DF8}"/>
          </ac:cxnSpMkLst>
        </pc:cxnChg>
        <pc:cxnChg chg="mod">
          <ac:chgData name="KISHIMOTO Rio" userId="05ce199b-61a3-4401-8554-66bee888e1f8" providerId="ADAL" clId="{1EFBD03B-4A67-48E9-865F-A5C62C20E28F}" dt="2023-07-12T06:13:35.306" v="599" actId="14100"/>
          <ac:cxnSpMkLst>
            <pc:docMk/>
            <pc:sldMk cId="3769773017" sldId="288"/>
            <ac:cxnSpMk id="51" creationId="{EE0A207C-408E-786F-37BF-348DFE1F1B2E}"/>
          </ac:cxnSpMkLst>
        </pc:cxnChg>
        <pc:cxnChg chg="mod">
          <ac:chgData name="KISHIMOTO Rio" userId="05ce199b-61a3-4401-8554-66bee888e1f8" providerId="ADAL" clId="{1EFBD03B-4A67-48E9-865F-A5C62C20E28F}" dt="2023-07-12T06:15:59.163" v="618" actId="14100"/>
          <ac:cxnSpMkLst>
            <pc:docMk/>
            <pc:sldMk cId="3769773017" sldId="288"/>
            <ac:cxnSpMk id="62" creationId="{BF24E2F5-6545-82E5-8E3F-553E8B1AE6AA}"/>
          </ac:cxnSpMkLst>
        </pc:cxnChg>
        <pc:cxnChg chg="mod">
          <ac:chgData name="KISHIMOTO Rio" userId="05ce199b-61a3-4401-8554-66bee888e1f8" providerId="ADAL" clId="{1EFBD03B-4A67-48E9-865F-A5C62C20E28F}" dt="2023-07-12T06:15:52.610" v="617" actId="14100"/>
          <ac:cxnSpMkLst>
            <pc:docMk/>
            <pc:sldMk cId="3769773017" sldId="288"/>
            <ac:cxnSpMk id="66" creationId="{FADC149D-645B-953A-6ACE-B214C5E65E83}"/>
          </ac:cxnSpMkLst>
        </pc:cxnChg>
      </pc:sldChg>
      <pc:sldChg chg="modSp mod modNotesTx">
        <pc:chgData name="KISHIMOTO Rio" userId="05ce199b-61a3-4401-8554-66bee888e1f8" providerId="ADAL" clId="{1EFBD03B-4A67-48E9-865F-A5C62C20E28F}" dt="2023-07-13T07:41:22.058" v="5225" actId="20577"/>
        <pc:sldMkLst>
          <pc:docMk/>
          <pc:sldMk cId="1138975426" sldId="289"/>
        </pc:sldMkLst>
        <pc:spChg chg="mod">
          <ac:chgData name="KISHIMOTO Rio" userId="05ce199b-61a3-4401-8554-66bee888e1f8" providerId="ADAL" clId="{1EFBD03B-4A67-48E9-865F-A5C62C20E28F}" dt="2023-07-12T06:29:02.022" v="962"/>
          <ac:spMkLst>
            <pc:docMk/>
            <pc:sldMk cId="1138975426" sldId="289"/>
            <ac:spMk id="2" creationId="{B247FD97-783F-FB03-25DA-50A7F073CAC7}"/>
          </ac:spMkLst>
        </pc:spChg>
      </pc:sldChg>
      <pc:sldChg chg="modSp mod">
        <pc:chgData name="KISHIMOTO Rio" userId="05ce199b-61a3-4401-8554-66bee888e1f8" providerId="ADAL" clId="{1EFBD03B-4A67-48E9-865F-A5C62C20E28F}" dt="2023-07-12T06:33:12.637" v="1558"/>
        <pc:sldMkLst>
          <pc:docMk/>
          <pc:sldMk cId="1316108329" sldId="292"/>
        </pc:sldMkLst>
        <pc:spChg chg="mod">
          <ac:chgData name="KISHIMOTO Rio" userId="05ce199b-61a3-4401-8554-66bee888e1f8" providerId="ADAL" clId="{1EFBD03B-4A67-48E9-865F-A5C62C20E28F}" dt="2023-07-12T06:33:12.637" v="1558"/>
          <ac:spMkLst>
            <pc:docMk/>
            <pc:sldMk cId="1316108329" sldId="292"/>
            <ac:spMk id="2" creationId="{6FF648D0-B47C-8274-81F7-82CD9817A081}"/>
          </ac:spMkLst>
        </pc:spChg>
      </pc:sldChg>
      <pc:sldChg chg="modSp mod">
        <pc:chgData name="KISHIMOTO Rio" userId="05ce199b-61a3-4401-8554-66bee888e1f8" providerId="ADAL" clId="{1EFBD03B-4A67-48E9-865F-A5C62C20E28F}" dt="2023-07-12T06:36:21.830" v="1671"/>
        <pc:sldMkLst>
          <pc:docMk/>
          <pc:sldMk cId="596062076" sldId="293"/>
        </pc:sldMkLst>
        <pc:spChg chg="mod">
          <ac:chgData name="KISHIMOTO Rio" userId="05ce199b-61a3-4401-8554-66bee888e1f8" providerId="ADAL" clId="{1EFBD03B-4A67-48E9-865F-A5C62C20E28F}" dt="2023-07-12T06:36:21.830" v="1671"/>
          <ac:spMkLst>
            <pc:docMk/>
            <pc:sldMk cId="596062076" sldId="293"/>
            <ac:spMk id="2" creationId="{36242D22-16FC-82A6-BE11-5213C277CD3F}"/>
          </ac:spMkLst>
        </pc:spChg>
      </pc:sldChg>
      <pc:sldChg chg="modSp mod">
        <pc:chgData name="KISHIMOTO Rio" userId="05ce199b-61a3-4401-8554-66bee888e1f8" providerId="ADAL" clId="{1EFBD03B-4A67-48E9-865F-A5C62C20E28F}" dt="2023-07-12T06:33:16.191" v="1559"/>
        <pc:sldMkLst>
          <pc:docMk/>
          <pc:sldMk cId="3470850349" sldId="295"/>
        </pc:sldMkLst>
        <pc:spChg chg="mod">
          <ac:chgData name="KISHIMOTO Rio" userId="05ce199b-61a3-4401-8554-66bee888e1f8" providerId="ADAL" clId="{1EFBD03B-4A67-48E9-865F-A5C62C20E28F}" dt="2023-07-12T06:33:16.191" v="1559"/>
          <ac:spMkLst>
            <pc:docMk/>
            <pc:sldMk cId="3470850349" sldId="295"/>
            <ac:spMk id="2" creationId="{6FF648D0-B47C-8274-81F7-82CD9817A081}"/>
          </ac:spMkLst>
        </pc:spChg>
      </pc:sldChg>
      <pc:sldChg chg="modSp mod modNotesTx">
        <pc:chgData name="KISHIMOTO Rio" userId="05ce199b-61a3-4401-8554-66bee888e1f8" providerId="ADAL" clId="{1EFBD03B-4A67-48E9-865F-A5C62C20E28F}" dt="2023-07-12T06:33:29.228" v="1561" actId="6549"/>
        <pc:sldMkLst>
          <pc:docMk/>
          <pc:sldMk cId="625482401" sldId="296"/>
        </pc:sldMkLst>
        <pc:spChg chg="mod">
          <ac:chgData name="KISHIMOTO Rio" userId="05ce199b-61a3-4401-8554-66bee888e1f8" providerId="ADAL" clId="{1EFBD03B-4A67-48E9-865F-A5C62C20E28F}" dt="2023-07-12T06:33:29.228" v="1561" actId="6549"/>
          <ac:spMkLst>
            <pc:docMk/>
            <pc:sldMk cId="625482401" sldId="296"/>
            <ac:spMk id="2" creationId="{80935438-186D-AC36-00F4-F5BD68A37475}"/>
          </ac:spMkLst>
        </pc:spChg>
      </pc:sldChg>
      <pc:sldChg chg="modSp mod">
        <pc:chgData name="KISHIMOTO Rio" userId="05ce199b-61a3-4401-8554-66bee888e1f8" providerId="ADAL" clId="{1EFBD03B-4A67-48E9-865F-A5C62C20E28F}" dt="2023-07-13T02:39:52.455" v="3506" actId="208"/>
        <pc:sldMkLst>
          <pc:docMk/>
          <pc:sldMk cId="1174780158" sldId="299"/>
        </pc:sldMkLst>
        <pc:spChg chg="mod">
          <ac:chgData name="KISHIMOTO Rio" userId="05ce199b-61a3-4401-8554-66bee888e1f8" providerId="ADAL" clId="{1EFBD03B-4A67-48E9-865F-A5C62C20E28F}" dt="2023-07-13T02:39:52.455" v="3506" actId="208"/>
          <ac:spMkLst>
            <pc:docMk/>
            <pc:sldMk cId="1174780158" sldId="299"/>
            <ac:spMk id="11" creationId="{BE6CF608-81DD-FFC4-E5AA-674FC6B81BCD}"/>
          </ac:spMkLst>
        </pc:spChg>
        <pc:spChg chg="mod">
          <ac:chgData name="KISHIMOTO Rio" userId="05ce199b-61a3-4401-8554-66bee888e1f8" providerId="ADAL" clId="{1EFBD03B-4A67-48E9-865F-A5C62C20E28F}" dt="2023-07-13T02:39:46.378" v="3505" actId="207"/>
          <ac:spMkLst>
            <pc:docMk/>
            <pc:sldMk cId="1174780158" sldId="299"/>
            <ac:spMk id="12" creationId="{9C05A903-E053-735F-466F-AD10F7124662}"/>
          </ac:spMkLst>
        </pc:spChg>
        <pc:spChg chg="mod">
          <ac:chgData name="KISHIMOTO Rio" userId="05ce199b-61a3-4401-8554-66bee888e1f8" providerId="ADAL" clId="{1EFBD03B-4A67-48E9-865F-A5C62C20E28F}" dt="2023-07-13T02:39:30.473" v="3502" actId="208"/>
          <ac:spMkLst>
            <pc:docMk/>
            <pc:sldMk cId="1174780158" sldId="299"/>
            <ac:spMk id="13" creationId="{1403399B-62F6-BE30-0139-EB5A85CB3804}"/>
          </ac:spMkLst>
        </pc:spChg>
        <pc:spChg chg="mod">
          <ac:chgData name="KISHIMOTO Rio" userId="05ce199b-61a3-4401-8554-66bee888e1f8" providerId="ADAL" clId="{1EFBD03B-4A67-48E9-865F-A5C62C20E28F}" dt="2023-07-13T02:39:36.394" v="3504" actId="207"/>
          <ac:spMkLst>
            <pc:docMk/>
            <pc:sldMk cId="1174780158" sldId="299"/>
            <ac:spMk id="14" creationId="{E6BB625E-0F3A-CE15-936C-785DC3197884}"/>
          </ac:spMkLst>
        </pc:spChg>
      </pc:sldChg>
      <pc:sldChg chg="addSp delSp modSp mod">
        <pc:chgData name="KISHIMOTO Rio" userId="05ce199b-61a3-4401-8554-66bee888e1f8" providerId="ADAL" clId="{1EFBD03B-4A67-48E9-865F-A5C62C20E28F}" dt="2023-07-13T02:42:56.695" v="3512" actId="2711"/>
        <pc:sldMkLst>
          <pc:docMk/>
          <pc:sldMk cId="2009662173" sldId="300"/>
        </pc:sldMkLst>
        <pc:spChg chg="mod">
          <ac:chgData name="KISHIMOTO Rio" userId="05ce199b-61a3-4401-8554-66bee888e1f8" providerId="ADAL" clId="{1EFBD03B-4A67-48E9-865F-A5C62C20E28F}" dt="2023-07-12T07:25:55.445" v="2913" actId="404"/>
          <ac:spMkLst>
            <pc:docMk/>
            <pc:sldMk cId="2009662173" sldId="300"/>
            <ac:spMk id="2" creationId="{4FF97F81-2EFB-EF69-FFFA-B231743A6296}"/>
          </ac:spMkLst>
        </pc:spChg>
        <pc:spChg chg="add mod">
          <ac:chgData name="KISHIMOTO Rio" userId="05ce199b-61a3-4401-8554-66bee888e1f8" providerId="ADAL" clId="{1EFBD03B-4A67-48E9-865F-A5C62C20E28F}" dt="2023-07-13T02:42:56.695" v="3512" actId="2711"/>
          <ac:spMkLst>
            <pc:docMk/>
            <pc:sldMk cId="2009662173" sldId="300"/>
            <ac:spMk id="3" creationId="{11495525-E848-B74F-2ADD-E0426E89AF79}"/>
          </ac:spMkLst>
        </pc:spChg>
        <pc:spChg chg="add mod">
          <ac:chgData name="KISHIMOTO Rio" userId="05ce199b-61a3-4401-8554-66bee888e1f8" providerId="ADAL" clId="{1EFBD03B-4A67-48E9-865F-A5C62C20E28F}" dt="2023-07-13T02:42:56.145" v="3511" actId="2711"/>
          <ac:spMkLst>
            <pc:docMk/>
            <pc:sldMk cId="2009662173" sldId="300"/>
            <ac:spMk id="9" creationId="{D151E66D-9BDA-67EB-16DE-91B11BCBC25E}"/>
          </ac:spMkLst>
        </pc:spChg>
        <pc:spChg chg="add mod">
          <ac:chgData name="KISHIMOTO Rio" userId="05ce199b-61a3-4401-8554-66bee888e1f8" providerId="ADAL" clId="{1EFBD03B-4A67-48E9-865F-A5C62C20E28F}" dt="2023-07-13T02:36:37.356" v="3490" actId="1076"/>
          <ac:spMkLst>
            <pc:docMk/>
            <pc:sldMk cId="2009662173" sldId="300"/>
            <ac:spMk id="12" creationId="{C7490B9A-03A9-3071-C76C-A88A57E68CC8}"/>
          </ac:spMkLst>
        </pc:spChg>
        <pc:spChg chg="del mod">
          <ac:chgData name="KISHIMOTO Rio" userId="05ce199b-61a3-4401-8554-66bee888e1f8" providerId="ADAL" clId="{1EFBD03B-4A67-48E9-865F-A5C62C20E28F}" dt="2023-07-13T02:36:43.882" v="3491" actId="478"/>
          <ac:spMkLst>
            <pc:docMk/>
            <pc:sldMk cId="2009662173" sldId="300"/>
            <ac:spMk id="20" creationId="{5179BD57-66D0-B85B-2949-5D1B21CFD58E}"/>
          </ac:spMkLst>
        </pc:spChg>
        <pc:spChg chg="mod">
          <ac:chgData name="KISHIMOTO Rio" userId="05ce199b-61a3-4401-8554-66bee888e1f8" providerId="ADAL" clId="{1EFBD03B-4A67-48E9-865F-A5C62C20E28F}" dt="2023-07-13T02:38:36.008" v="3494" actId="113"/>
          <ac:spMkLst>
            <pc:docMk/>
            <pc:sldMk cId="2009662173" sldId="300"/>
            <ac:spMk id="37" creationId="{D588F4BA-0A97-EF9E-0916-13FA8F12149B}"/>
          </ac:spMkLst>
        </pc:spChg>
        <pc:spChg chg="mod">
          <ac:chgData name="KISHIMOTO Rio" userId="05ce199b-61a3-4401-8554-66bee888e1f8" providerId="ADAL" clId="{1EFBD03B-4A67-48E9-865F-A5C62C20E28F}" dt="2023-07-13T02:38:41.381" v="3495" actId="113"/>
          <ac:spMkLst>
            <pc:docMk/>
            <pc:sldMk cId="2009662173" sldId="300"/>
            <ac:spMk id="41" creationId="{02BB117A-9CC8-1CAA-C5E0-759A0603AF6A}"/>
          </ac:spMkLst>
        </pc:spChg>
        <pc:cxnChg chg="add mod ord">
          <ac:chgData name="KISHIMOTO Rio" userId="05ce199b-61a3-4401-8554-66bee888e1f8" providerId="ADAL" clId="{1EFBD03B-4A67-48E9-865F-A5C62C20E28F}" dt="2023-07-13T02:38:11.202" v="3493" actId="166"/>
          <ac:cxnSpMkLst>
            <pc:docMk/>
            <pc:sldMk cId="2009662173" sldId="300"/>
            <ac:cxnSpMk id="11" creationId="{074ABF1D-C781-0AE9-A47E-702F72531426}"/>
          </ac:cxnSpMkLst>
        </pc:cxnChg>
        <pc:cxnChg chg="mod">
          <ac:chgData name="KISHIMOTO Rio" userId="05ce199b-61a3-4401-8554-66bee888e1f8" providerId="ADAL" clId="{1EFBD03B-4A67-48E9-865F-A5C62C20E28F}" dt="2023-07-13T02:34:34.620" v="3434" actId="208"/>
          <ac:cxnSpMkLst>
            <pc:docMk/>
            <pc:sldMk cId="2009662173" sldId="300"/>
            <ac:cxnSpMk id="21" creationId="{76CD914F-1386-AAD2-DB7F-94E334960FD7}"/>
          </ac:cxnSpMkLst>
        </pc:cxnChg>
        <pc:cxnChg chg="mod">
          <ac:chgData name="KISHIMOTO Rio" userId="05ce199b-61a3-4401-8554-66bee888e1f8" providerId="ADAL" clId="{1EFBD03B-4A67-48E9-865F-A5C62C20E28F}" dt="2023-07-13T02:34:31.747" v="3433" actId="208"/>
          <ac:cxnSpMkLst>
            <pc:docMk/>
            <pc:sldMk cId="2009662173" sldId="300"/>
            <ac:cxnSpMk id="22" creationId="{1BC7A697-C5D8-89FA-D634-E9DD51247CB5}"/>
          </ac:cxnSpMkLst>
        </pc:cxnChg>
        <pc:cxnChg chg="mod">
          <ac:chgData name="KISHIMOTO Rio" userId="05ce199b-61a3-4401-8554-66bee888e1f8" providerId="ADAL" clId="{1EFBD03B-4A67-48E9-865F-A5C62C20E28F}" dt="2023-07-13T02:34:06.861" v="3429" actId="208"/>
          <ac:cxnSpMkLst>
            <pc:docMk/>
            <pc:sldMk cId="2009662173" sldId="300"/>
            <ac:cxnSpMk id="32" creationId="{AC49E28A-021F-8E7F-4F77-62E163DA2C05}"/>
          </ac:cxnSpMkLst>
        </pc:cxnChg>
        <pc:cxnChg chg="mod">
          <ac:chgData name="KISHIMOTO Rio" userId="05ce199b-61a3-4401-8554-66bee888e1f8" providerId="ADAL" clId="{1EFBD03B-4A67-48E9-865F-A5C62C20E28F}" dt="2023-07-13T02:42:15.861" v="3508" actId="14100"/>
          <ac:cxnSpMkLst>
            <pc:docMk/>
            <pc:sldMk cId="2009662173" sldId="300"/>
            <ac:cxnSpMk id="34" creationId="{5294E4D6-0D92-C606-E3F3-D6C9DC63A2B7}"/>
          </ac:cxnSpMkLst>
        </pc:cxnChg>
      </pc:sldChg>
      <pc:sldChg chg="modSp mod">
        <pc:chgData name="KISHIMOTO Rio" userId="05ce199b-61a3-4401-8554-66bee888e1f8" providerId="ADAL" clId="{1EFBD03B-4A67-48E9-865F-A5C62C20E28F}" dt="2023-07-12T07:24:13" v="2911" actId="207"/>
        <pc:sldMkLst>
          <pc:docMk/>
          <pc:sldMk cId="754813042" sldId="301"/>
        </pc:sldMkLst>
        <pc:spChg chg="mod">
          <ac:chgData name="KISHIMOTO Rio" userId="05ce199b-61a3-4401-8554-66bee888e1f8" providerId="ADAL" clId="{1EFBD03B-4A67-48E9-865F-A5C62C20E28F}" dt="2023-07-12T06:33:33.240" v="1563"/>
          <ac:spMkLst>
            <pc:docMk/>
            <pc:sldMk cId="754813042" sldId="301"/>
            <ac:spMk id="2" creationId="{28C7F688-FB4A-9E6E-345B-FD68F07A9A51}"/>
          </ac:spMkLst>
        </pc:spChg>
        <pc:spChg chg="mod">
          <ac:chgData name="KISHIMOTO Rio" userId="05ce199b-61a3-4401-8554-66bee888e1f8" providerId="ADAL" clId="{1EFBD03B-4A67-48E9-865F-A5C62C20E28F}" dt="2023-07-12T07:24:13" v="2911" actId="207"/>
          <ac:spMkLst>
            <pc:docMk/>
            <pc:sldMk cId="754813042" sldId="301"/>
            <ac:spMk id="3" creationId="{263DD10B-D9AC-ADEB-2BC8-2C6B712262CB}"/>
          </ac:spMkLst>
        </pc:spChg>
        <pc:graphicFrameChg chg="mod modGraphic">
          <ac:chgData name="KISHIMOTO Rio" userId="05ce199b-61a3-4401-8554-66bee888e1f8" providerId="ADAL" clId="{1EFBD03B-4A67-48E9-865F-A5C62C20E28F}" dt="2023-07-12T07:24:06.628" v="2910"/>
          <ac:graphicFrameMkLst>
            <pc:docMk/>
            <pc:sldMk cId="754813042" sldId="301"/>
            <ac:graphicFrameMk id="7" creationId="{5F4D6D20-1BE1-74A6-E40F-171CFA7B7C52}"/>
          </ac:graphicFrameMkLst>
        </pc:graphicFrameChg>
      </pc:sldChg>
      <pc:sldChg chg="modSp mod modNotesTx">
        <pc:chgData name="KISHIMOTO Rio" userId="05ce199b-61a3-4401-8554-66bee888e1f8" providerId="ADAL" clId="{1EFBD03B-4A67-48E9-865F-A5C62C20E28F}" dt="2023-07-12T06:42:18.421" v="1722" actId="20577"/>
        <pc:sldMkLst>
          <pc:docMk/>
          <pc:sldMk cId="975592610" sldId="305"/>
        </pc:sldMkLst>
        <pc:spChg chg="mod">
          <ac:chgData name="KISHIMOTO Rio" userId="05ce199b-61a3-4401-8554-66bee888e1f8" providerId="ADAL" clId="{1EFBD03B-4A67-48E9-865F-A5C62C20E28F}" dt="2023-07-12T06:29:06.582" v="963"/>
          <ac:spMkLst>
            <pc:docMk/>
            <pc:sldMk cId="975592610" sldId="305"/>
            <ac:spMk id="2" creationId="{DAD1131D-A0D6-8CB5-F00C-B0909807A3F1}"/>
          </ac:spMkLst>
        </pc:spChg>
      </pc:sldChg>
      <pc:sldChg chg="addSp delSp modSp mod">
        <pc:chgData name="KISHIMOTO Rio" userId="05ce199b-61a3-4401-8554-66bee888e1f8" providerId="ADAL" clId="{1EFBD03B-4A67-48E9-865F-A5C62C20E28F}" dt="2023-07-13T02:30:08.736" v="3413" actId="478"/>
        <pc:sldMkLst>
          <pc:docMk/>
          <pc:sldMk cId="1858607530" sldId="306"/>
        </pc:sldMkLst>
        <pc:spChg chg="add del mod">
          <ac:chgData name="KISHIMOTO Rio" userId="05ce199b-61a3-4401-8554-66bee888e1f8" providerId="ADAL" clId="{1EFBD03B-4A67-48E9-865F-A5C62C20E28F}" dt="2023-07-13T02:30:08.736" v="3413" actId="478"/>
          <ac:spMkLst>
            <pc:docMk/>
            <pc:sldMk cId="1858607530" sldId="306"/>
            <ac:spMk id="3" creationId="{D70B9DE4-ABC8-FFB1-F9C6-6CCCE6C03E35}"/>
          </ac:spMkLst>
        </pc:spChg>
      </pc:sldChg>
      <pc:sldChg chg="addSp modSp new mod modNotesTx">
        <pc:chgData name="KISHIMOTO Rio" userId="05ce199b-61a3-4401-8554-66bee888e1f8" providerId="ADAL" clId="{1EFBD03B-4A67-48E9-865F-A5C62C20E28F}" dt="2023-07-13T07:03:34.043" v="4099" actId="20577"/>
        <pc:sldMkLst>
          <pc:docMk/>
          <pc:sldMk cId="3149579840" sldId="307"/>
        </pc:sldMkLst>
        <pc:spChg chg="mod">
          <ac:chgData name="KISHIMOTO Rio" userId="05ce199b-61a3-4401-8554-66bee888e1f8" providerId="ADAL" clId="{1EFBD03B-4A67-48E9-865F-A5C62C20E28F}" dt="2023-07-12T02:17:10.615" v="307"/>
          <ac:spMkLst>
            <pc:docMk/>
            <pc:sldMk cId="3149579840" sldId="307"/>
            <ac:spMk id="2" creationId="{4CDA366D-E79C-314D-2FB5-C53F6F21C040}"/>
          </ac:spMkLst>
        </pc:spChg>
        <pc:spChg chg="mod">
          <ac:chgData name="KISHIMOTO Rio" userId="05ce199b-61a3-4401-8554-66bee888e1f8" providerId="ADAL" clId="{1EFBD03B-4A67-48E9-865F-A5C62C20E28F}" dt="2023-07-13T02:17:48.233" v="3297" actId="20577"/>
          <ac:spMkLst>
            <pc:docMk/>
            <pc:sldMk cId="3149579840" sldId="307"/>
            <ac:spMk id="3" creationId="{0CCD24F8-16BC-69A9-DD93-1D2DD2D79E53}"/>
          </ac:spMkLst>
        </pc:spChg>
        <pc:spChg chg="add mod">
          <ac:chgData name="KISHIMOTO Rio" userId="05ce199b-61a3-4401-8554-66bee888e1f8" providerId="ADAL" clId="{1EFBD03B-4A67-48E9-865F-A5C62C20E28F}" dt="2023-07-12T07:03:06.395" v="2156" actId="1076"/>
          <ac:spMkLst>
            <pc:docMk/>
            <pc:sldMk cId="3149579840" sldId="307"/>
            <ac:spMk id="5" creationId="{8B892488-9D07-4BA6-405B-D09B28D5924C}"/>
          </ac:spMkLst>
        </pc:spChg>
      </pc:sldChg>
      <pc:sldChg chg="addSp modSp add mod modNotesTx">
        <pc:chgData name="KISHIMOTO Rio" userId="05ce199b-61a3-4401-8554-66bee888e1f8" providerId="ADAL" clId="{1EFBD03B-4A67-48E9-865F-A5C62C20E28F}" dt="2023-07-13T07:39:47.517" v="4888" actId="20577"/>
        <pc:sldMkLst>
          <pc:docMk/>
          <pc:sldMk cId="3562070083" sldId="308"/>
        </pc:sldMkLst>
        <pc:spChg chg="mod">
          <ac:chgData name="KISHIMOTO Rio" userId="05ce199b-61a3-4401-8554-66bee888e1f8" providerId="ADAL" clId="{1EFBD03B-4A67-48E9-865F-A5C62C20E28F}" dt="2023-07-12T06:19:52.668" v="841" actId="20577"/>
          <ac:spMkLst>
            <pc:docMk/>
            <pc:sldMk cId="3562070083" sldId="308"/>
            <ac:spMk id="2" creationId="{A36FAE76-20C8-A091-92C1-839C51104B86}"/>
          </ac:spMkLst>
        </pc:spChg>
        <pc:spChg chg="mod">
          <ac:chgData name="KISHIMOTO Rio" userId="05ce199b-61a3-4401-8554-66bee888e1f8" providerId="ADAL" clId="{1EFBD03B-4A67-48E9-865F-A5C62C20E28F}" dt="2023-07-12T06:20:45.397" v="845" actId="207"/>
          <ac:spMkLst>
            <pc:docMk/>
            <pc:sldMk cId="3562070083" sldId="308"/>
            <ac:spMk id="3" creationId="{FBA86603-D434-1297-D597-D8F51BF49AAA}"/>
          </ac:spMkLst>
        </pc:spChg>
        <pc:spChg chg="add mod">
          <ac:chgData name="KISHIMOTO Rio" userId="05ce199b-61a3-4401-8554-66bee888e1f8" providerId="ADAL" clId="{1EFBD03B-4A67-48E9-865F-A5C62C20E28F}" dt="2023-07-12T06:41:30.802" v="1712" actId="14100"/>
          <ac:spMkLst>
            <pc:docMk/>
            <pc:sldMk cId="3562070083" sldId="308"/>
            <ac:spMk id="7" creationId="{24CF7F39-8563-140E-43F4-15ADF86258D0}"/>
          </ac:spMkLst>
        </pc:spChg>
        <pc:spChg chg="mod">
          <ac:chgData name="KISHIMOTO Rio" userId="05ce199b-61a3-4401-8554-66bee888e1f8" providerId="ADAL" clId="{1EFBD03B-4A67-48E9-865F-A5C62C20E28F}" dt="2023-07-12T06:20:51.668" v="847" actId="207"/>
          <ac:spMkLst>
            <pc:docMk/>
            <pc:sldMk cId="3562070083" sldId="308"/>
            <ac:spMk id="12" creationId="{D0E191D2-8EBC-93E3-0C4E-BE27B92C2067}"/>
          </ac:spMkLst>
        </pc:spChg>
        <pc:spChg chg="mod">
          <ac:chgData name="KISHIMOTO Rio" userId="05ce199b-61a3-4401-8554-66bee888e1f8" providerId="ADAL" clId="{1EFBD03B-4A67-48E9-865F-A5C62C20E28F}" dt="2023-07-12T06:20:48.236" v="846" actId="207"/>
          <ac:spMkLst>
            <pc:docMk/>
            <pc:sldMk cId="3562070083" sldId="308"/>
            <ac:spMk id="13" creationId="{DE1A8152-D2C9-AD44-834C-E4E631E6D2AA}"/>
          </ac:spMkLst>
        </pc:spChg>
        <pc:spChg chg="mod">
          <ac:chgData name="KISHIMOTO Rio" userId="05ce199b-61a3-4401-8554-66bee888e1f8" providerId="ADAL" clId="{1EFBD03B-4A67-48E9-865F-A5C62C20E28F}" dt="2023-07-12T06:21:34.053" v="850" actId="207"/>
          <ac:spMkLst>
            <pc:docMk/>
            <pc:sldMk cId="3562070083" sldId="308"/>
            <ac:spMk id="18" creationId="{9ECFE561-D7C9-CD15-688A-FE8902B225B4}"/>
          </ac:spMkLst>
        </pc:spChg>
        <pc:spChg chg="mod">
          <ac:chgData name="KISHIMOTO Rio" userId="05ce199b-61a3-4401-8554-66bee888e1f8" providerId="ADAL" clId="{1EFBD03B-4A67-48E9-865F-A5C62C20E28F}" dt="2023-07-12T06:20:16.068" v="842" actId="207"/>
          <ac:spMkLst>
            <pc:docMk/>
            <pc:sldMk cId="3562070083" sldId="308"/>
            <ac:spMk id="21" creationId="{650361BA-012E-19E2-0AF5-946605A5C6E5}"/>
          </ac:spMkLst>
        </pc:spChg>
        <pc:spChg chg="mod">
          <ac:chgData name="KISHIMOTO Rio" userId="05ce199b-61a3-4401-8554-66bee888e1f8" providerId="ADAL" clId="{1EFBD03B-4A67-48E9-865F-A5C62C20E28F}" dt="2023-07-12T06:23:54.843" v="858" actId="208"/>
          <ac:spMkLst>
            <pc:docMk/>
            <pc:sldMk cId="3562070083" sldId="308"/>
            <ac:spMk id="22" creationId="{50410940-17D2-E9C1-A857-DBA756664ED3}"/>
          </ac:spMkLst>
        </pc:spChg>
        <pc:spChg chg="mod">
          <ac:chgData name="KISHIMOTO Rio" userId="05ce199b-61a3-4401-8554-66bee888e1f8" providerId="ADAL" clId="{1EFBD03B-4A67-48E9-865F-A5C62C20E28F}" dt="2023-07-12T06:23:54.843" v="858" actId="208"/>
          <ac:spMkLst>
            <pc:docMk/>
            <pc:sldMk cId="3562070083" sldId="308"/>
            <ac:spMk id="23" creationId="{C7F48BB2-21AF-0BF4-B367-DE4A62FE4A65}"/>
          </ac:spMkLst>
        </pc:spChg>
        <pc:spChg chg="mod">
          <ac:chgData name="KISHIMOTO Rio" userId="05ce199b-61a3-4401-8554-66bee888e1f8" providerId="ADAL" clId="{1EFBD03B-4A67-48E9-865F-A5C62C20E28F}" dt="2023-07-12T06:23:44.921" v="857" actId="208"/>
          <ac:spMkLst>
            <pc:docMk/>
            <pc:sldMk cId="3562070083" sldId="308"/>
            <ac:spMk id="37" creationId="{3840F231-0EC6-CA85-34CD-9BBC66002EF3}"/>
          </ac:spMkLst>
        </pc:spChg>
        <pc:spChg chg="mod">
          <ac:chgData name="KISHIMOTO Rio" userId="05ce199b-61a3-4401-8554-66bee888e1f8" providerId="ADAL" clId="{1EFBD03B-4A67-48E9-865F-A5C62C20E28F}" dt="2023-07-12T06:23:28.950" v="856" actId="207"/>
          <ac:spMkLst>
            <pc:docMk/>
            <pc:sldMk cId="3562070083" sldId="308"/>
            <ac:spMk id="43" creationId="{54139C6D-5FB6-6E67-3E36-16B2C820C03D}"/>
          </ac:spMkLst>
        </pc:spChg>
        <pc:spChg chg="mod">
          <ac:chgData name="KISHIMOTO Rio" userId="05ce199b-61a3-4401-8554-66bee888e1f8" providerId="ADAL" clId="{1EFBD03B-4A67-48E9-865F-A5C62C20E28F}" dt="2023-07-12T06:23:19.381" v="855" actId="207"/>
          <ac:spMkLst>
            <pc:docMk/>
            <pc:sldMk cId="3562070083" sldId="308"/>
            <ac:spMk id="58" creationId="{09499AEE-992D-22A8-3430-9E100AFEDBE6}"/>
          </ac:spMkLst>
        </pc:spChg>
        <pc:spChg chg="mod">
          <ac:chgData name="KISHIMOTO Rio" userId="05ce199b-61a3-4401-8554-66bee888e1f8" providerId="ADAL" clId="{1EFBD03B-4A67-48E9-865F-A5C62C20E28F}" dt="2023-07-12T06:23:28.950" v="856" actId="207"/>
          <ac:spMkLst>
            <pc:docMk/>
            <pc:sldMk cId="3562070083" sldId="308"/>
            <ac:spMk id="63" creationId="{23FC9698-92C1-088C-EA4C-D077970F6EEF}"/>
          </ac:spMkLst>
        </pc:spChg>
        <pc:spChg chg="mod">
          <ac:chgData name="KISHIMOTO Rio" userId="05ce199b-61a3-4401-8554-66bee888e1f8" providerId="ADAL" clId="{1EFBD03B-4A67-48E9-865F-A5C62C20E28F}" dt="2023-07-12T06:21:36.588" v="851" actId="207"/>
          <ac:spMkLst>
            <pc:docMk/>
            <pc:sldMk cId="3562070083" sldId="308"/>
            <ac:spMk id="72" creationId="{E756DC96-78FD-49C9-9944-3ADA02072CBA}"/>
          </ac:spMkLst>
        </pc:spChg>
        <pc:picChg chg="mod">
          <ac:chgData name="KISHIMOTO Rio" userId="05ce199b-61a3-4401-8554-66bee888e1f8" providerId="ADAL" clId="{1EFBD03B-4A67-48E9-865F-A5C62C20E28F}" dt="2023-07-12T06:20:37.897" v="844" actId="207"/>
          <ac:picMkLst>
            <pc:docMk/>
            <pc:sldMk cId="3562070083" sldId="308"/>
            <ac:picMk id="11" creationId="{9722AB70-3793-10C9-469B-09156D94D2EC}"/>
          </ac:picMkLst>
        </pc:picChg>
        <pc:picChg chg="mod">
          <ac:chgData name="KISHIMOTO Rio" userId="05ce199b-61a3-4401-8554-66bee888e1f8" providerId="ADAL" clId="{1EFBD03B-4A67-48E9-865F-A5C62C20E28F}" dt="2023-07-12T06:20:37.897" v="844" actId="207"/>
          <ac:picMkLst>
            <pc:docMk/>
            <pc:sldMk cId="3562070083" sldId="308"/>
            <ac:picMk id="17" creationId="{B235FCC1-B6A0-69E7-E17D-840F51DF5FD6}"/>
          </ac:picMkLst>
        </pc:picChg>
        <pc:cxnChg chg="mod">
          <ac:chgData name="KISHIMOTO Rio" userId="05ce199b-61a3-4401-8554-66bee888e1f8" providerId="ADAL" clId="{1EFBD03B-4A67-48E9-865F-A5C62C20E28F}" dt="2023-07-12T06:23:44.921" v="857" actId="208"/>
          <ac:cxnSpMkLst>
            <pc:docMk/>
            <pc:sldMk cId="3562070083" sldId="308"/>
            <ac:cxnSpMk id="51" creationId="{EE0A207C-408E-786F-37BF-348DFE1F1B2E}"/>
          </ac:cxnSpMkLst>
        </pc:cxnChg>
        <pc:cxnChg chg="mod">
          <ac:chgData name="KISHIMOTO Rio" userId="05ce199b-61a3-4401-8554-66bee888e1f8" providerId="ADAL" clId="{1EFBD03B-4A67-48E9-865F-A5C62C20E28F}" dt="2023-07-12T06:23:44.921" v="857" actId="208"/>
          <ac:cxnSpMkLst>
            <pc:docMk/>
            <pc:sldMk cId="3562070083" sldId="308"/>
            <ac:cxnSpMk id="53" creationId="{91F31A27-2C84-12A6-44E3-5A3E95735045}"/>
          </ac:cxnSpMkLst>
        </pc:cxnChg>
        <pc:cxnChg chg="mod">
          <ac:chgData name="KISHIMOTO Rio" userId="05ce199b-61a3-4401-8554-66bee888e1f8" providerId="ADAL" clId="{1EFBD03B-4A67-48E9-865F-A5C62C20E28F}" dt="2023-07-12T06:23:44.921" v="857" actId="208"/>
          <ac:cxnSpMkLst>
            <pc:docMk/>
            <pc:sldMk cId="3562070083" sldId="308"/>
            <ac:cxnSpMk id="62" creationId="{BF24E2F5-6545-82E5-8E3F-553E8B1AE6AA}"/>
          </ac:cxnSpMkLst>
        </pc:cxnChg>
        <pc:cxnChg chg="mod">
          <ac:chgData name="KISHIMOTO Rio" userId="05ce199b-61a3-4401-8554-66bee888e1f8" providerId="ADAL" clId="{1EFBD03B-4A67-48E9-865F-A5C62C20E28F}" dt="2023-07-12T06:23:44.921" v="857" actId="208"/>
          <ac:cxnSpMkLst>
            <pc:docMk/>
            <pc:sldMk cId="3562070083" sldId="308"/>
            <ac:cxnSpMk id="66" creationId="{FADC149D-645B-953A-6ACE-B214C5E65E83}"/>
          </ac:cxnSpMkLst>
        </pc:cxnChg>
      </pc:sldChg>
      <pc:sldChg chg="addSp delSp modSp add mod modNotesTx">
        <pc:chgData name="KISHIMOTO Rio" userId="05ce199b-61a3-4401-8554-66bee888e1f8" providerId="ADAL" clId="{1EFBD03B-4A67-48E9-865F-A5C62C20E28F}" dt="2023-07-12T06:42:58.230" v="1796" actId="6549"/>
        <pc:sldMkLst>
          <pc:docMk/>
          <pc:sldMk cId="3138178850" sldId="309"/>
        </pc:sldMkLst>
        <pc:spChg chg="mod">
          <ac:chgData name="KISHIMOTO Rio" userId="05ce199b-61a3-4401-8554-66bee888e1f8" providerId="ADAL" clId="{1EFBD03B-4A67-48E9-865F-A5C62C20E28F}" dt="2023-07-12T06:24:50.670" v="900"/>
          <ac:spMkLst>
            <pc:docMk/>
            <pc:sldMk cId="3138178850" sldId="309"/>
            <ac:spMk id="2" creationId="{A36FAE76-20C8-A091-92C1-839C51104B86}"/>
          </ac:spMkLst>
        </pc:spChg>
        <pc:spChg chg="mod">
          <ac:chgData name="KISHIMOTO Rio" userId="05ce199b-61a3-4401-8554-66bee888e1f8" providerId="ADAL" clId="{1EFBD03B-4A67-48E9-865F-A5C62C20E28F}" dt="2023-07-12T06:25:17.323" v="902" actId="208"/>
          <ac:spMkLst>
            <pc:docMk/>
            <pc:sldMk cId="3138178850" sldId="309"/>
            <ac:spMk id="3" creationId="{FBA86603-D434-1297-D597-D8F51BF49AAA}"/>
          </ac:spMkLst>
        </pc:spChg>
        <pc:spChg chg="add del mod">
          <ac:chgData name="KISHIMOTO Rio" userId="05ce199b-61a3-4401-8554-66bee888e1f8" providerId="ADAL" clId="{1EFBD03B-4A67-48E9-865F-A5C62C20E28F}" dt="2023-07-12T06:39:39" v="1702" actId="478"/>
          <ac:spMkLst>
            <pc:docMk/>
            <pc:sldMk cId="3138178850" sldId="309"/>
            <ac:spMk id="7" creationId="{2687AA5F-BD55-40F4-39BA-D390F862A980}"/>
          </ac:spMkLst>
        </pc:spChg>
        <pc:spChg chg="mod">
          <ac:chgData name="KISHIMOTO Rio" userId="05ce199b-61a3-4401-8554-66bee888e1f8" providerId="ADAL" clId="{1EFBD03B-4A67-48E9-865F-A5C62C20E28F}" dt="2023-07-12T06:25:47.695" v="908" actId="207"/>
          <ac:spMkLst>
            <pc:docMk/>
            <pc:sldMk cId="3138178850" sldId="309"/>
            <ac:spMk id="8" creationId="{DCD21194-B446-3FEE-9E34-D4FAB848756C}"/>
          </ac:spMkLst>
        </pc:spChg>
        <pc:spChg chg="mod">
          <ac:chgData name="KISHIMOTO Rio" userId="05ce199b-61a3-4401-8554-66bee888e1f8" providerId="ADAL" clId="{1EFBD03B-4A67-48E9-865F-A5C62C20E28F}" dt="2023-07-12T06:25:17.323" v="902" actId="208"/>
          <ac:spMkLst>
            <pc:docMk/>
            <pc:sldMk cId="3138178850" sldId="309"/>
            <ac:spMk id="13" creationId="{DE1A8152-D2C9-AD44-834C-E4E631E6D2AA}"/>
          </ac:spMkLst>
        </pc:spChg>
        <pc:spChg chg="mod">
          <ac:chgData name="KISHIMOTO Rio" userId="05ce199b-61a3-4401-8554-66bee888e1f8" providerId="ADAL" clId="{1EFBD03B-4A67-48E9-865F-A5C62C20E28F}" dt="2023-07-12T06:25:32.340" v="905" actId="207"/>
          <ac:spMkLst>
            <pc:docMk/>
            <pc:sldMk cId="3138178850" sldId="309"/>
            <ac:spMk id="22" creationId="{50410940-17D2-E9C1-A857-DBA756664ED3}"/>
          </ac:spMkLst>
        </pc:spChg>
        <pc:spChg chg="mod">
          <ac:chgData name="KISHIMOTO Rio" userId="05ce199b-61a3-4401-8554-66bee888e1f8" providerId="ADAL" clId="{1EFBD03B-4A67-48E9-865F-A5C62C20E28F}" dt="2023-07-12T06:40:01.019" v="1704" actId="1582"/>
          <ac:spMkLst>
            <pc:docMk/>
            <pc:sldMk cId="3138178850" sldId="309"/>
            <ac:spMk id="23" creationId="{C7F48BB2-21AF-0BF4-B367-DE4A62FE4A65}"/>
          </ac:spMkLst>
        </pc:spChg>
        <pc:spChg chg="ord">
          <ac:chgData name="KISHIMOTO Rio" userId="05ce199b-61a3-4401-8554-66bee888e1f8" providerId="ADAL" clId="{1EFBD03B-4A67-48E9-865F-A5C62C20E28F}" dt="2023-07-12T06:26:26.072" v="911" actId="166"/>
          <ac:spMkLst>
            <pc:docMk/>
            <pc:sldMk cId="3138178850" sldId="309"/>
            <ac:spMk id="37" creationId="{3840F231-0EC6-CA85-34CD-9BBC66002EF3}"/>
          </ac:spMkLst>
        </pc:spChg>
        <pc:cxnChg chg="mod">
          <ac:chgData name="KISHIMOTO Rio" userId="05ce199b-61a3-4401-8554-66bee888e1f8" providerId="ADAL" clId="{1EFBD03B-4A67-48E9-865F-A5C62C20E28F}" dt="2023-07-12T06:25:17.323" v="902" actId="208"/>
          <ac:cxnSpMkLst>
            <pc:docMk/>
            <pc:sldMk cId="3138178850" sldId="309"/>
            <ac:cxnSpMk id="20" creationId="{CB108462-7772-A0CA-8717-B97965AB2DF8}"/>
          </ac:cxnSpMkLst>
        </pc:cxnChg>
        <pc:cxnChg chg="mod ord">
          <ac:chgData name="KISHIMOTO Rio" userId="05ce199b-61a3-4401-8554-66bee888e1f8" providerId="ADAL" clId="{1EFBD03B-4A67-48E9-865F-A5C62C20E28F}" dt="2023-07-12T06:26:44.224" v="913" actId="167"/>
          <ac:cxnSpMkLst>
            <pc:docMk/>
            <pc:sldMk cId="3138178850" sldId="309"/>
            <ac:cxnSpMk id="62" creationId="{BF24E2F5-6545-82E5-8E3F-553E8B1AE6AA}"/>
          </ac:cxnSpMkLst>
        </pc:cxnChg>
      </pc:sldChg>
      <pc:sldChg chg="modSp add mod modNotesTx">
        <pc:chgData name="KISHIMOTO Rio" userId="05ce199b-61a3-4401-8554-66bee888e1f8" providerId="ADAL" clId="{1EFBD03B-4A67-48E9-865F-A5C62C20E28F}" dt="2023-07-12T06:43:14.508" v="1860" actId="20577"/>
        <pc:sldMkLst>
          <pc:docMk/>
          <pc:sldMk cId="1450500779" sldId="310"/>
        </pc:sldMkLst>
        <pc:spChg chg="mod">
          <ac:chgData name="KISHIMOTO Rio" userId="05ce199b-61a3-4401-8554-66bee888e1f8" providerId="ADAL" clId="{1EFBD03B-4A67-48E9-865F-A5C62C20E28F}" dt="2023-07-12T06:27:17.864" v="951"/>
          <ac:spMkLst>
            <pc:docMk/>
            <pc:sldMk cId="1450500779" sldId="310"/>
            <ac:spMk id="2" creationId="{A36FAE76-20C8-A091-92C1-839C51104B86}"/>
          </ac:spMkLst>
        </pc:spChg>
        <pc:spChg chg="mod">
          <ac:chgData name="KISHIMOTO Rio" userId="05ce199b-61a3-4401-8554-66bee888e1f8" providerId="ADAL" clId="{1EFBD03B-4A67-48E9-865F-A5C62C20E28F}" dt="2023-07-12T06:27:31.211" v="953" actId="208"/>
          <ac:spMkLst>
            <pc:docMk/>
            <pc:sldMk cId="1450500779" sldId="310"/>
            <ac:spMk id="3" creationId="{FBA86603-D434-1297-D597-D8F51BF49AAA}"/>
          </ac:spMkLst>
        </pc:spChg>
        <pc:spChg chg="mod">
          <ac:chgData name="KISHIMOTO Rio" userId="05ce199b-61a3-4401-8554-66bee888e1f8" providerId="ADAL" clId="{1EFBD03B-4A67-48E9-865F-A5C62C20E28F}" dt="2023-07-12T06:27:41.352" v="955" actId="207"/>
          <ac:spMkLst>
            <pc:docMk/>
            <pc:sldMk cId="1450500779" sldId="310"/>
            <ac:spMk id="8" creationId="{DCD21194-B446-3FEE-9E34-D4FAB848756C}"/>
          </ac:spMkLst>
        </pc:spChg>
        <pc:spChg chg="mod">
          <ac:chgData name="KISHIMOTO Rio" userId="05ce199b-61a3-4401-8554-66bee888e1f8" providerId="ADAL" clId="{1EFBD03B-4A67-48E9-865F-A5C62C20E28F}" dt="2023-07-12T06:27:31.211" v="953" actId="208"/>
          <ac:spMkLst>
            <pc:docMk/>
            <pc:sldMk cId="1450500779" sldId="310"/>
            <ac:spMk id="13" creationId="{DE1A8152-D2C9-AD44-834C-E4E631E6D2AA}"/>
          </ac:spMkLst>
        </pc:spChg>
        <pc:spChg chg="mod">
          <ac:chgData name="KISHIMOTO Rio" userId="05ce199b-61a3-4401-8554-66bee888e1f8" providerId="ADAL" clId="{1EFBD03B-4A67-48E9-865F-A5C62C20E28F}" dt="2023-07-12T06:40:18.814" v="1706" actId="1582"/>
          <ac:spMkLst>
            <pc:docMk/>
            <pc:sldMk cId="1450500779" sldId="310"/>
            <ac:spMk id="22" creationId="{50410940-17D2-E9C1-A857-DBA756664ED3}"/>
          </ac:spMkLst>
        </pc:spChg>
        <pc:spChg chg="mod">
          <ac:chgData name="KISHIMOTO Rio" userId="05ce199b-61a3-4401-8554-66bee888e1f8" providerId="ADAL" clId="{1EFBD03B-4A67-48E9-865F-A5C62C20E28F}" dt="2023-07-12T06:28:04.587" v="958" actId="208"/>
          <ac:spMkLst>
            <pc:docMk/>
            <pc:sldMk cId="1450500779" sldId="310"/>
            <ac:spMk id="23" creationId="{C7F48BB2-21AF-0BF4-B367-DE4A62FE4A65}"/>
          </ac:spMkLst>
        </pc:spChg>
        <pc:cxnChg chg="mod">
          <ac:chgData name="KISHIMOTO Rio" userId="05ce199b-61a3-4401-8554-66bee888e1f8" providerId="ADAL" clId="{1EFBD03B-4A67-48E9-865F-A5C62C20E28F}" dt="2023-07-12T06:27:31.211" v="953" actId="208"/>
          <ac:cxnSpMkLst>
            <pc:docMk/>
            <pc:sldMk cId="1450500779" sldId="310"/>
            <ac:cxnSpMk id="20" creationId="{CB108462-7772-A0CA-8717-B97965AB2DF8}"/>
          </ac:cxnSpMkLst>
        </pc:cxnChg>
        <pc:cxnChg chg="mod">
          <ac:chgData name="KISHIMOTO Rio" userId="05ce199b-61a3-4401-8554-66bee888e1f8" providerId="ADAL" clId="{1EFBD03B-4A67-48E9-865F-A5C62C20E28F}" dt="2023-07-12T06:28:07.676" v="959" actId="208"/>
          <ac:cxnSpMkLst>
            <pc:docMk/>
            <pc:sldMk cId="1450500779" sldId="310"/>
            <ac:cxnSpMk id="66" creationId="{FADC149D-645B-953A-6ACE-B214C5E65E83}"/>
          </ac:cxnSpMkLst>
        </pc:cxnChg>
      </pc:sldChg>
      <pc:sldChg chg="modSp new mod">
        <pc:chgData name="KISHIMOTO Rio" userId="05ce199b-61a3-4401-8554-66bee888e1f8" providerId="ADAL" clId="{1EFBD03B-4A67-48E9-865F-A5C62C20E28F}" dt="2023-07-12T06:35:46.499" v="1626"/>
        <pc:sldMkLst>
          <pc:docMk/>
          <pc:sldMk cId="4028548137" sldId="311"/>
        </pc:sldMkLst>
        <pc:spChg chg="mod">
          <ac:chgData name="KISHIMOTO Rio" userId="05ce199b-61a3-4401-8554-66bee888e1f8" providerId="ADAL" clId="{1EFBD03B-4A67-48E9-865F-A5C62C20E28F}" dt="2023-07-12T06:30:08.431" v="981"/>
          <ac:spMkLst>
            <pc:docMk/>
            <pc:sldMk cId="4028548137" sldId="311"/>
            <ac:spMk id="2" creationId="{26F9CF07-E488-A241-6A6E-D15BB703527A}"/>
          </ac:spMkLst>
        </pc:spChg>
        <pc:spChg chg="mod">
          <ac:chgData name="KISHIMOTO Rio" userId="05ce199b-61a3-4401-8554-66bee888e1f8" providerId="ADAL" clId="{1EFBD03B-4A67-48E9-865F-A5C62C20E28F}" dt="2023-07-12T06:35:46.499" v="1626"/>
          <ac:spMkLst>
            <pc:docMk/>
            <pc:sldMk cId="4028548137" sldId="311"/>
            <ac:spMk id="3" creationId="{AED66C37-1D2C-78AB-CF4E-C1D3FF0AC00C}"/>
          </ac:spMkLst>
        </pc:spChg>
      </pc:sldChg>
      <pc:sldChg chg="addSp delSp modSp new mod ord modShow modNotesTx">
        <pc:chgData name="KISHIMOTO Rio" userId="05ce199b-61a3-4401-8554-66bee888e1f8" providerId="ADAL" clId="{1EFBD03B-4A67-48E9-865F-A5C62C20E28F}" dt="2023-07-13T07:09:22.340" v="4703" actId="20577"/>
        <pc:sldMkLst>
          <pc:docMk/>
          <pc:sldMk cId="781096781" sldId="312"/>
        </pc:sldMkLst>
        <pc:spChg chg="mod">
          <ac:chgData name="KISHIMOTO Rio" userId="05ce199b-61a3-4401-8554-66bee888e1f8" providerId="ADAL" clId="{1EFBD03B-4A67-48E9-865F-A5C62C20E28F}" dt="2023-07-12T07:09:56.976" v="2313"/>
          <ac:spMkLst>
            <pc:docMk/>
            <pc:sldMk cId="781096781" sldId="312"/>
            <ac:spMk id="2" creationId="{1DE6619C-C9E6-0F24-60F0-00BC4FFC8124}"/>
          </ac:spMkLst>
        </pc:spChg>
        <pc:spChg chg="del">
          <ac:chgData name="KISHIMOTO Rio" userId="05ce199b-61a3-4401-8554-66bee888e1f8" providerId="ADAL" clId="{1EFBD03B-4A67-48E9-865F-A5C62C20E28F}" dt="2023-07-12T07:05:02.267" v="2159"/>
          <ac:spMkLst>
            <pc:docMk/>
            <pc:sldMk cId="781096781" sldId="312"/>
            <ac:spMk id="3" creationId="{FA41BAEC-8498-F4E7-CDC0-29CAE2C65E92}"/>
          </ac:spMkLst>
        </pc:spChg>
        <pc:spChg chg="add del mod">
          <ac:chgData name="KISHIMOTO Rio" userId="05ce199b-61a3-4401-8554-66bee888e1f8" providerId="ADAL" clId="{1EFBD03B-4A67-48E9-865F-A5C62C20E28F}" dt="2023-07-12T07:07:54.587" v="2192"/>
          <ac:spMkLst>
            <pc:docMk/>
            <pc:sldMk cId="781096781" sldId="312"/>
            <ac:spMk id="7" creationId="{305271F6-9EF6-4F46-A65A-D416934582A9}"/>
          </ac:spMkLst>
        </pc:spChg>
        <pc:spChg chg="add mod">
          <ac:chgData name="KISHIMOTO Rio" userId="05ce199b-61a3-4401-8554-66bee888e1f8" providerId="ADAL" clId="{1EFBD03B-4A67-48E9-865F-A5C62C20E28F}" dt="2023-07-12T07:15:28.491" v="2631" actId="1076"/>
          <ac:spMkLst>
            <pc:docMk/>
            <pc:sldMk cId="781096781" sldId="312"/>
            <ac:spMk id="8" creationId="{BFA442D4-0EDA-AD88-5D40-E4ABB41590AC}"/>
          </ac:spMkLst>
        </pc:spChg>
        <pc:spChg chg="add mod">
          <ac:chgData name="KISHIMOTO Rio" userId="05ce199b-61a3-4401-8554-66bee888e1f8" providerId="ADAL" clId="{1EFBD03B-4A67-48E9-865F-A5C62C20E28F}" dt="2023-07-13T02:21:21.579" v="3325" actId="113"/>
          <ac:spMkLst>
            <pc:docMk/>
            <pc:sldMk cId="781096781" sldId="312"/>
            <ac:spMk id="10" creationId="{7172D7E5-9CF7-ACE6-B1B5-80AA1C5CF126}"/>
          </ac:spMkLst>
        </pc:spChg>
        <pc:picChg chg="add mod modCrop">
          <ac:chgData name="KISHIMOTO Rio" userId="05ce199b-61a3-4401-8554-66bee888e1f8" providerId="ADAL" clId="{1EFBD03B-4A67-48E9-865F-A5C62C20E28F}" dt="2023-07-12T07:15:24.930" v="2630" actId="1076"/>
          <ac:picMkLst>
            <pc:docMk/>
            <pc:sldMk cId="781096781" sldId="312"/>
            <ac:picMk id="6" creationId="{F691B45B-4022-321B-EB72-19186CC66D28}"/>
          </ac:picMkLst>
        </pc:picChg>
        <pc:cxnChg chg="add mod">
          <ac:chgData name="KISHIMOTO Rio" userId="05ce199b-61a3-4401-8554-66bee888e1f8" providerId="ADAL" clId="{1EFBD03B-4A67-48E9-865F-A5C62C20E28F}" dt="2023-07-13T02:19:48.935" v="3306" actId="14100"/>
          <ac:cxnSpMkLst>
            <pc:docMk/>
            <pc:sldMk cId="781096781" sldId="312"/>
            <ac:cxnSpMk id="5" creationId="{BC278651-70B3-B139-7510-562B78C2DC18}"/>
          </ac:cxnSpMkLst>
        </pc:cxnChg>
      </pc:sldChg>
      <pc:sldChg chg="modSp new del mod">
        <pc:chgData name="KISHIMOTO Rio" userId="05ce199b-61a3-4401-8554-66bee888e1f8" providerId="ADAL" clId="{1EFBD03B-4A67-48E9-865F-A5C62C20E28F}" dt="2023-07-12T07:03:40.564" v="2157" actId="47"/>
        <pc:sldMkLst>
          <pc:docMk/>
          <pc:sldMk cId="2744616049" sldId="312"/>
        </pc:sldMkLst>
        <pc:spChg chg="mod">
          <ac:chgData name="KISHIMOTO Rio" userId="05ce199b-61a3-4401-8554-66bee888e1f8" providerId="ADAL" clId="{1EFBD03B-4A67-48E9-865F-A5C62C20E28F}" dt="2023-07-12T06:45:11.264" v="1926"/>
          <ac:spMkLst>
            <pc:docMk/>
            <pc:sldMk cId="2744616049" sldId="312"/>
            <ac:spMk id="2" creationId="{2BC096D9-647C-3A2C-BD77-08716A835B07}"/>
          </ac:spMkLst>
        </pc:spChg>
        <pc:spChg chg="mod">
          <ac:chgData name="KISHIMOTO Rio" userId="05ce199b-61a3-4401-8554-66bee888e1f8" providerId="ADAL" clId="{1EFBD03B-4A67-48E9-865F-A5C62C20E28F}" dt="2023-07-12T06:47:03.110" v="2032"/>
          <ac:spMkLst>
            <pc:docMk/>
            <pc:sldMk cId="2744616049" sldId="312"/>
            <ac:spMk id="3" creationId="{5CBA819C-3D1B-B30A-1B18-F130E1929CC2}"/>
          </ac:spMkLst>
        </pc:spChg>
      </pc:sldChg>
      <pc:sldChg chg="addSp modSp add mod modShow modNotesTx">
        <pc:chgData name="KISHIMOTO Rio" userId="05ce199b-61a3-4401-8554-66bee888e1f8" providerId="ADAL" clId="{1EFBD03B-4A67-48E9-865F-A5C62C20E28F}" dt="2023-07-12T07:42:08.894" v="3268" actId="729"/>
        <pc:sldMkLst>
          <pc:docMk/>
          <pc:sldMk cId="1226097069" sldId="313"/>
        </pc:sldMkLst>
        <pc:spChg chg="mod">
          <ac:chgData name="KISHIMOTO Rio" userId="05ce199b-61a3-4401-8554-66bee888e1f8" providerId="ADAL" clId="{1EFBD03B-4A67-48E9-865F-A5C62C20E28F}" dt="2023-07-12T07:34:02.404" v="3178" actId="20577"/>
          <ac:spMkLst>
            <pc:docMk/>
            <pc:sldMk cId="1226097069" sldId="313"/>
            <ac:spMk id="3" creationId="{F197AA90-0D12-62B0-B7EA-17890D5A2BC0}"/>
          </ac:spMkLst>
        </pc:spChg>
        <pc:spChg chg="mod">
          <ac:chgData name="KISHIMOTO Rio" userId="05ce199b-61a3-4401-8554-66bee888e1f8" providerId="ADAL" clId="{1EFBD03B-4A67-48E9-865F-A5C62C20E28F}" dt="2023-07-12T07:41:47.307" v="3267" actId="14100"/>
          <ac:spMkLst>
            <pc:docMk/>
            <pc:sldMk cId="1226097069" sldId="313"/>
            <ac:spMk id="5" creationId="{3806F7FB-E2A5-1327-E870-A247E7348ABD}"/>
          </ac:spMkLst>
        </pc:spChg>
        <pc:spChg chg="add mod">
          <ac:chgData name="KISHIMOTO Rio" userId="05ce199b-61a3-4401-8554-66bee888e1f8" providerId="ADAL" clId="{1EFBD03B-4A67-48E9-865F-A5C62C20E28F}" dt="2023-07-12T07:40:44.374" v="3256" actId="3064"/>
          <ac:spMkLst>
            <pc:docMk/>
            <pc:sldMk cId="1226097069" sldId="313"/>
            <ac:spMk id="7" creationId="{B5E60B3E-00DE-E6F1-F780-B3DA46B65A10}"/>
          </ac:spMkLst>
        </pc:spChg>
        <pc:spChg chg="add mod">
          <ac:chgData name="KISHIMOTO Rio" userId="05ce199b-61a3-4401-8554-66bee888e1f8" providerId="ADAL" clId="{1EFBD03B-4A67-48E9-865F-A5C62C20E28F}" dt="2023-07-12T07:38:18.340" v="3235" actId="692"/>
          <ac:spMkLst>
            <pc:docMk/>
            <pc:sldMk cId="1226097069" sldId="313"/>
            <ac:spMk id="8" creationId="{2A117AD0-1AA0-E8AB-C847-E5502C8A47B4}"/>
          </ac:spMkLst>
        </pc:spChg>
        <pc:spChg chg="add mod">
          <ac:chgData name="KISHIMOTO Rio" userId="05ce199b-61a3-4401-8554-66bee888e1f8" providerId="ADAL" clId="{1EFBD03B-4A67-48E9-865F-A5C62C20E28F}" dt="2023-07-12T07:38:18.340" v="3235" actId="692"/>
          <ac:spMkLst>
            <pc:docMk/>
            <pc:sldMk cId="1226097069" sldId="313"/>
            <ac:spMk id="9" creationId="{74AE0570-375C-A8A9-F703-0601E7A37E79}"/>
          </ac:spMkLst>
        </pc:spChg>
        <pc:spChg chg="add mod">
          <ac:chgData name="KISHIMOTO Rio" userId="05ce199b-61a3-4401-8554-66bee888e1f8" providerId="ADAL" clId="{1EFBD03B-4A67-48E9-865F-A5C62C20E28F}" dt="2023-07-12T07:38:18.340" v="3235" actId="692"/>
          <ac:spMkLst>
            <pc:docMk/>
            <pc:sldMk cId="1226097069" sldId="313"/>
            <ac:spMk id="10" creationId="{F4B6BEE5-A206-E2C9-E406-7A0FB22BE365}"/>
          </ac:spMkLst>
        </pc:spChg>
        <pc:spChg chg="add mod">
          <ac:chgData name="KISHIMOTO Rio" userId="05ce199b-61a3-4401-8554-66bee888e1f8" providerId="ADAL" clId="{1EFBD03B-4A67-48E9-865F-A5C62C20E28F}" dt="2023-07-12T07:41:06.171" v="3263" actId="1076"/>
          <ac:spMkLst>
            <pc:docMk/>
            <pc:sldMk cId="1226097069" sldId="313"/>
            <ac:spMk id="11" creationId="{9AA505F5-97FC-8826-9101-4D3480646F16}"/>
          </ac:spMkLst>
        </pc:spChg>
        <pc:spChg chg="add mod">
          <ac:chgData name="KISHIMOTO Rio" userId="05ce199b-61a3-4401-8554-66bee888e1f8" providerId="ADAL" clId="{1EFBD03B-4A67-48E9-865F-A5C62C20E28F}" dt="2023-07-12T07:41:20.139" v="3264" actId="1076"/>
          <ac:spMkLst>
            <pc:docMk/>
            <pc:sldMk cId="1226097069" sldId="313"/>
            <ac:spMk id="12" creationId="{AE8EE6BA-6328-9BB4-CAE0-5987B63C6C1A}"/>
          </ac:spMkLst>
        </pc:spChg>
        <pc:spChg chg="add mod">
          <ac:chgData name="KISHIMOTO Rio" userId="05ce199b-61a3-4401-8554-66bee888e1f8" providerId="ADAL" clId="{1EFBD03B-4A67-48E9-865F-A5C62C20E28F}" dt="2023-07-12T07:41:25.131" v="3265" actId="14100"/>
          <ac:spMkLst>
            <pc:docMk/>
            <pc:sldMk cId="1226097069" sldId="313"/>
            <ac:spMk id="13" creationId="{11889641-CB88-3CAF-D0A4-2441AFAEE27B}"/>
          </ac:spMkLst>
        </pc:spChg>
      </pc:sldChg>
      <pc:sldChg chg="modSp mod modNotesTx">
        <pc:chgData name="KISHIMOTO Rio" userId="05ce199b-61a3-4401-8554-66bee888e1f8" providerId="ADAL" clId="{1EFBD03B-4A67-48E9-865F-A5C62C20E28F}" dt="2023-07-13T07:10:10.091" v="4765" actId="20577"/>
        <pc:sldMkLst>
          <pc:docMk/>
          <pc:sldMk cId="2283835354" sldId="313"/>
        </pc:sldMkLst>
        <pc:spChg chg="mod">
          <ac:chgData name="KISHIMOTO Rio" userId="05ce199b-61a3-4401-8554-66bee888e1f8" providerId="ADAL" clId="{1EFBD03B-4A67-48E9-865F-A5C62C20E28F}" dt="2023-07-13T07:09:49.018" v="4750" actId="20577"/>
          <ac:spMkLst>
            <pc:docMk/>
            <pc:sldMk cId="2283835354" sldId="313"/>
            <ac:spMk id="7" creationId="{B5E60B3E-00DE-E6F1-F780-B3DA46B65A10}"/>
          </ac:spMkLst>
        </pc:spChg>
        <pc:spChg chg="mod">
          <ac:chgData name="KISHIMOTO Rio" userId="05ce199b-61a3-4401-8554-66bee888e1f8" providerId="ADAL" clId="{1EFBD03B-4A67-48E9-865F-A5C62C20E28F}" dt="2023-07-13T02:23:25.172" v="3327" actId="1076"/>
          <ac:spMkLst>
            <pc:docMk/>
            <pc:sldMk cId="2283835354" sldId="313"/>
            <ac:spMk id="8" creationId="{790E39C5-3D75-49CC-E18E-8A23B909CFB7}"/>
          </ac:spMkLst>
        </pc:spChg>
      </pc:sldChg>
      <pc:sldChg chg="addSp delSp add mod">
        <pc:chgData name="KISHIMOTO Rio" userId="05ce199b-61a3-4401-8554-66bee888e1f8" providerId="ADAL" clId="{1EFBD03B-4A67-48E9-865F-A5C62C20E28F}" dt="2023-07-13T02:30:06.093" v="3412" actId="478"/>
        <pc:sldMkLst>
          <pc:docMk/>
          <pc:sldMk cId="595757955" sldId="314"/>
        </pc:sldMkLst>
        <pc:spChg chg="add del">
          <ac:chgData name="KISHIMOTO Rio" userId="05ce199b-61a3-4401-8554-66bee888e1f8" providerId="ADAL" clId="{1EFBD03B-4A67-48E9-865F-A5C62C20E28F}" dt="2023-07-13T02:30:06.093" v="3412" actId="478"/>
          <ac:spMkLst>
            <pc:docMk/>
            <pc:sldMk cId="595757955" sldId="314"/>
            <ac:spMk id="3" creationId="{D70B9DE4-ABC8-FFB1-F9C6-6CCCE6C03E35}"/>
          </ac:spMkLst>
        </pc:spChg>
      </pc:sldChg>
      <pc:sldChg chg="new del">
        <pc:chgData name="KISHIMOTO Rio" userId="05ce199b-61a3-4401-8554-66bee888e1f8" providerId="ADAL" clId="{1EFBD03B-4A67-48E9-865F-A5C62C20E28F}" dt="2023-07-13T06:59:40.638" v="3548" actId="47"/>
        <pc:sldMkLst>
          <pc:docMk/>
          <pc:sldMk cId="2087790809" sldId="315"/>
        </pc:sldMkLst>
      </pc:sldChg>
      <pc:sldMasterChg chg="modSldLayout">
        <pc:chgData name="KISHIMOTO Rio" userId="05ce199b-61a3-4401-8554-66bee888e1f8" providerId="ADAL" clId="{1EFBD03B-4A67-48E9-865F-A5C62C20E28F}" dt="2023-07-12T07:27:53.467" v="2923" actId="14100"/>
        <pc:sldMasterMkLst>
          <pc:docMk/>
          <pc:sldMasterMk cId="2865518514" sldId="2147483657"/>
        </pc:sldMasterMkLst>
        <pc:sldLayoutChg chg="modSp mod">
          <pc:chgData name="KISHIMOTO Rio" userId="05ce199b-61a3-4401-8554-66bee888e1f8" providerId="ADAL" clId="{1EFBD03B-4A67-48E9-865F-A5C62C20E28F}" dt="2023-07-12T07:27:53.467" v="2923" actId="14100"/>
          <pc:sldLayoutMkLst>
            <pc:docMk/>
            <pc:sldMasterMk cId="2865518514" sldId="2147483657"/>
            <pc:sldLayoutMk cId="4130009458" sldId="2147483658"/>
          </pc:sldLayoutMkLst>
          <pc:spChg chg="mod">
            <ac:chgData name="KISHIMOTO Rio" userId="05ce199b-61a3-4401-8554-66bee888e1f8" providerId="ADAL" clId="{1EFBD03B-4A67-48E9-865F-A5C62C20E28F}" dt="2023-07-12T07:27:53.467" v="2923" actId="14100"/>
            <ac:spMkLst>
              <pc:docMk/>
              <pc:sldMasterMk cId="2865518514" sldId="2147483657"/>
              <pc:sldLayoutMk cId="4130009458" sldId="2147483658"/>
              <ac:spMk id="8" creationId="{F6F9618A-4F09-8440-B7F9-166C8C215B50}"/>
            </ac:spMkLst>
          </pc:spChg>
          <pc:grpChg chg="mod">
            <ac:chgData name="KISHIMOTO Rio" userId="05ce199b-61a3-4401-8554-66bee888e1f8" providerId="ADAL" clId="{1EFBD03B-4A67-48E9-865F-A5C62C20E28F}" dt="2023-07-12T07:27:10.201" v="2920" actId="1076"/>
            <ac:grpSpMkLst>
              <pc:docMk/>
              <pc:sldMasterMk cId="2865518514" sldId="2147483657"/>
              <pc:sldLayoutMk cId="4130009458" sldId="2147483658"/>
              <ac:grpSpMk id="6" creationId="{3C1BCF52-A644-8F07-BDF3-B95E476C120A}"/>
            </ac:grpSpMkLst>
          </pc:grpChg>
        </pc:sldLayoutChg>
        <pc:sldLayoutChg chg="setBg">
          <pc:chgData name="KISHIMOTO Rio" userId="05ce199b-61a3-4401-8554-66bee888e1f8" providerId="ADAL" clId="{1EFBD03B-4A67-48E9-865F-A5C62C20E28F}" dt="2023-07-12T07:26:57.529" v="2918"/>
          <pc:sldLayoutMkLst>
            <pc:docMk/>
            <pc:sldMasterMk cId="2865518514" sldId="2147483657"/>
            <pc:sldLayoutMk cId="1140837182" sldId="2147483663"/>
          </pc:sldLayoutMkLst>
        </pc:sldLayoutChg>
      </pc:sldMasterChg>
    </pc:docChg>
  </pc:docChgLst>
  <pc:docChgLst>
    <pc:chgData name="KISHIMOTO Rio" userId="05ce199b-61a3-4401-8554-66bee888e1f8" providerId="ADAL" clId="{B7102EF8-28B6-40E6-A0F0-746DAAB93B44}"/>
    <pc:docChg chg="undo redo custSel addSld delSld modSld sldOrd modMainMaster modNotesMaster modShowInfo">
      <pc:chgData name="KISHIMOTO Rio" userId="05ce199b-61a3-4401-8554-66bee888e1f8" providerId="ADAL" clId="{B7102EF8-28B6-40E6-A0F0-746DAAB93B44}" dt="2023-07-17T23:26:23.650" v="9475"/>
      <pc:docMkLst>
        <pc:docMk/>
      </pc:docMkLst>
      <pc:sldChg chg="modSp mod modTransition modNotesTx">
        <pc:chgData name="KISHIMOTO Rio" userId="05ce199b-61a3-4401-8554-66bee888e1f8" providerId="ADAL" clId="{B7102EF8-28B6-40E6-A0F0-746DAAB93B44}" dt="2023-07-12T23:01:31.118" v="3156"/>
        <pc:sldMkLst>
          <pc:docMk/>
          <pc:sldMk cId="1323296674" sldId="256"/>
        </pc:sldMkLst>
        <pc:spChg chg="mod">
          <ac:chgData name="KISHIMOTO Rio" userId="05ce199b-61a3-4401-8554-66bee888e1f8" providerId="ADAL" clId="{B7102EF8-28B6-40E6-A0F0-746DAAB93B44}" dt="2023-07-03T07:40:26.224" v="138" actId="20577"/>
          <ac:spMkLst>
            <pc:docMk/>
            <pc:sldMk cId="1323296674" sldId="256"/>
            <ac:spMk id="2" creationId="{E7CEDFFE-5EC1-31E9-FC96-1C329DB31603}"/>
          </ac:spMkLst>
        </pc:spChg>
        <pc:spChg chg="mod">
          <ac:chgData name="KISHIMOTO Rio" userId="05ce199b-61a3-4401-8554-66bee888e1f8" providerId="ADAL" clId="{B7102EF8-28B6-40E6-A0F0-746DAAB93B44}" dt="2023-07-10T13:47:07.147" v="2062" actId="14100"/>
          <ac:spMkLst>
            <pc:docMk/>
            <pc:sldMk cId="1323296674" sldId="256"/>
            <ac:spMk id="3" creationId="{84499E98-7354-C46C-B75E-F82BAB0F069E}"/>
          </ac:spMkLst>
        </pc:spChg>
      </pc:sldChg>
      <pc:sldChg chg="modSp add del mod modTransition modNotes modNotesTx">
        <pc:chgData name="KISHIMOTO Rio" userId="05ce199b-61a3-4401-8554-66bee888e1f8" providerId="ADAL" clId="{B7102EF8-28B6-40E6-A0F0-746DAAB93B44}" dt="2023-07-12T14:31:34.128" v="2439" actId="47"/>
        <pc:sldMkLst>
          <pc:docMk/>
          <pc:sldMk cId="2588760918" sldId="257"/>
        </pc:sldMkLst>
        <pc:spChg chg="mod">
          <ac:chgData name="KISHIMOTO Rio" userId="05ce199b-61a3-4401-8554-66bee888e1f8" providerId="ADAL" clId="{B7102EF8-28B6-40E6-A0F0-746DAAB93B44}" dt="2023-07-12T14:22:37.412" v="2233" actId="20577"/>
          <ac:spMkLst>
            <pc:docMk/>
            <pc:sldMk cId="2588760918" sldId="257"/>
            <ac:spMk id="3" creationId="{F197AA90-0D12-62B0-B7EA-17890D5A2BC0}"/>
          </ac:spMkLst>
        </pc:spChg>
        <pc:spChg chg="mod">
          <ac:chgData name="KISHIMOTO Rio" userId="05ce199b-61a3-4401-8554-66bee888e1f8" providerId="ADAL" clId="{B7102EF8-28B6-40E6-A0F0-746DAAB93B44}" dt="2023-07-05T22:44:12.895" v="238"/>
          <ac:spMkLst>
            <pc:docMk/>
            <pc:sldMk cId="2588760918" sldId="257"/>
            <ac:spMk id="4" creationId="{604B954E-839A-61F7-22E9-0A35152CFE05}"/>
          </ac:spMkLst>
        </pc:spChg>
        <pc:spChg chg="mod">
          <ac:chgData name="KISHIMOTO Rio" userId="05ce199b-61a3-4401-8554-66bee888e1f8" providerId="ADAL" clId="{B7102EF8-28B6-40E6-A0F0-746DAAB93B44}" dt="2023-07-05T22:44:12.895" v="238"/>
          <ac:spMkLst>
            <pc:docMk/>
            <pc:sldMk cId="2588760918" sldId="257"/>
            <ac:spMk id="6" creationId="{CAA5E2D9-E879-EA3C-24DB-204E498EAE22}"/>
          </ac:spMkLst>
        </pc:spChg>
      </pc:sldChg>
      <pc:sldChg chg="modSp add del mod modTransition modNotes">
        <pc:chgData name="KISHIMOTO Rio" userId="05ce199b-61a3-4401-8554-66bee888e1f8" providerId="ADAL" clId="{B7102EF8-28B6-40E6-A0F0-746DAAB93B44}" dt="2023-07-06T13:25:29.171" v="666"/>
        <pc:sldMkLst>
          <pc:docMk/>
          <pc:sldMk cId="745314944" sldId="258"/>
        </pc:sldMkLst>
        <pc:spChg chg="mod">
          <ac:chgData name="KISHIMOTO Rio" userId="05ce199b-61a3-4401-8554-66bee888e1f8" providerId="ADAL" clId="{B7102EF8-28B6-40E6-A0F0-746DAAB93B44}" dt="2023-07-06T13:25:29.171" v="666"/>
          <ac:spMkLst>
            <pc:docMk/>
            <pc:sldMk cId="745314944" sldId="258"/>
            <ac:spMk id="2" creationId="{B4329AEB-0368-0BA6-5BB4-94C8FADDA6C6}"/>
          </ac:spMkLst>
        </pc:spChg>
        <pc:spChg chg="mod">
          <ac:chgData name="KISHIMOTO Rio" userId="05ce199b-61a3-4401-8554-66bee888e1f8" providerId="ADAL" clId="{B7102EF8-28B6-40E6-A0F0-746DAAB93B44}" dt="2023-07-05T23:05:01.586" v="350" actId="207"/>
          <ac:spMkLst>
            <pc:docMk/>
            <pc:sldMk cId="745314944" sldId="258"/>
            <ac:spMk id="3" creationId="{F59E7185-00D6-3467-4730-F35ECEA154CC}"/>
          </ac:spMkLst>
        </pc:spChg>
        <pc:spChg chg="mod">
          <ac:chgData name="KISHIMOTO Rio" userId="05ce199b-61a3-4401-8554-66bee888e1f8" providerId="ADAL" clId="{B7102EF8-28B6-40E6-A0F0-746DAAB93B44}" dt="2023-07-05T22:44:12.895" v="238"/>
          <ac:spMkLst>
            <pc:docMk/>
            <pc:sldMk cId="745314944" sldId="258"/>
            <ac:spMk id="4" creationId="{58746C24-684F-DE1F-B7E5-D73E260A3EAB}"/>
          </ac:spMkLst>
        </pc:spChg>
        <pc:spChg chg="mod">
          <ac:chgData name="KISHIMOTO Rio" userId="05ce199b-61a3-4401-8554-66bee888e1f8" providerId="ADAL" clId="{B7102EF8-28B6-40E6-A0F0-746DAAB93B44}" dt="2023-07-05T22:44:12.895" v="238"/>
          <ac:spMkLst>
            <pc:docMk/>
            <pc:sldMk cId="745314944" sldId="258"/>
            <ac:spMk id="6" creationId="{80E6A7D9-BCF9-2C4D-89F2-82DF74C14695}"/>
          </ac:spMkLst>
        </pc:spChg>
      </pc:sldChg>
      <pc:sldChg chg="modSp add del mod modTransition modNotes">
        <pc:chgData name="KISHIMOTO Rio" userId="05ce199b-61a3-4401-8554-66bee888e1f8" providerId="ADAL" clId="{B7102EF8-28B6-40E6-A0F0-746DAAB93B44}" dt="2023-07-12T23:01:31.118" v="3156"/>
        <pc:sldMkLst>
          <pc:docMk/>
          <pc:sldMk cId="121991799" sldId="259"/>
        </pc:sldMkLst>
        <pc:spChg chg="mod">
          <ac:chgData name="KISHIMOTO Rio" userId="05ce199b-61a3-4401-8554-66bee888e1f8" providerId="ADAL" clId="{B7102EF8-28B6-40E6-A0F0-746DAAB93B44}" dt="2023-07-05T23:07:55.022" v="373" actId="207"/>
          <ac:spMkLst>
            <pc:docMk/>
            <pc:sldMk cId="121991799" sldId="259"/>
            <ac:spMk id="3" creationId="{751349FB-32D5-54D7-A909-EA7772101C63}"/>
          </ac:spMkLst>
        </pc:spChg>
        <pc:spChg chg="mod">
          <ac:chgData name="KISHIMOTO Rio" userId="05ce199b-61a3-4401-8554-66bee888e1f8" providerId="ADAL" clId="{B7102EF8-28B6-40E6-A0F0-746DAAB93B44}" dt="2023-07-05T22:44:12.895" v="238"/>
          <ac:spMkLst>
            <pc:docMk/>
            <pc:sldMk cId="121991799" sldId="259"/>
            <ac:spMk id="4" creationId="{D757A73B-D239-B864-1BF3-91FB45931F99}"/>
          </ac:spMkLst>
        </pc:spChg>
        <pc:spChg chg="mod">
          <ac:chgData name="KISHIMOTO Rio" userId="05ce199b-61a3-4401-8554-66bee888e1f8" providerId="ADAL" clId="{B7102EF8-28B6-40E6-A0F0-746DAAB93B44}" dt="2023-07-05T22:44:12.895" v="238"/>
          <ac:spMkLst>
            <pc:docMk/>
            <pc:sldMk cId="121991799" sldId="259"/>
            <ac:spMk id="6" creationId="{EA0E52E8-C791-6739-267D-F211D5D688CE}"/>
          </ac:spMkLst>
        </pc:spChg>
      </pc:sldChg>
      <pc:sldChg chg="modSp add del mod modTransition modNotes modNotesTx">
        <pc:chgData name="KISHIMOTO Rio" userId="05ce199b-61a3-4401-8554-66bee888e1f8" providerId="ADAL" clId="{B7102EF8-28B6-40E6-A0F0-746DAAB93B44}" dt="2023-07-17T08:39:53.240" v="5211"/>
        <pc:sldMkLst>
          <pc:docMk/>
          <pc:sldMk cId="4184879758" sldId="262"/>
        </pc:sldMkLst>
        <pc:spChg chg="mod">
          <ac:chgData name="KISHIMOTO Rio" userId="05ce199b-61a3-4401-8554-66bee888e1f8" providerId="ADAL" clId="{B7102EF8-28B6-40E6-A0F0-746DAAB93B44}" dt="2023-07-17T08:39:53.240" v="5211"/>
          <ac:spMkLst>
            <pc:docMk/>
            <pc:sldMk cId="4184879758" sldId="262"/>
            <ac:spMk id="3" creationId="{006DAFF4-9F01-6B40-BB7A-3032AC30C84F}"/>
          </ac:spMkLst>
        </pc:spChg>
        <pc:spChg chg="mod">
          <ac:chgData name="KISHIMOTO Rio" userId="05ce199b-61a3-4401-8554-66bee888e1f8" providerId="ADAL" clId="{B7102EF8-28B6-40E6-A0F0-746DAAB93B44}" dt="2023-07-05T22:44:12.895" v="238"/>
          <ac:spMkLst>
            <pc:docMk/>
            <pc:sldMk cId="4184879758" sldId="262"/>
            <ac:spMk id="4" creationId="{46B6532C-F1BC-08B1-5F55-BD69203C056D}"/>
          </ac:spMkLst>
        </pc:spChg>
        <pc:spChg chg="mod">
          <ac:chgData name="KISHIMOTO Rio" userId="05ce199b-61a3-4401-8554-66bee888e1f8" providerId="ADAL" clId="{B7102EF8-28B6-40E6-A0F0-746DAAB93B44}" dt="2023-07-05T22:44:12.895" v="238"/>
          <ac:spMkLst>
            <pc:docMk/>
            <pc:sldMk cId="4184879758" sldId="262"/>
            <ac:spMk id="6" creationId="{69577D10-49CD-52CE-B865-8C20932C35FC}"/>
          </ac:spMkLst>
        </pc:spChg>
      </pc:sldChg>
      <pc:sldChg chg="modSp add del mod modTransition modNotes modNotesTx">
        <pc:chgData name="KISHIMOTO Rio" userId="05ce199b-61a3-4401-8554-66bee888e1f8" providerId="ADAL" clId="{B7102EF8-28B6-40E6-A0F0-746DAAB93B44}" dt="2023-07-17T14:06:09.810" v="7947" actId="20577"/>
        <pc:sldMkLst>
          <pc:docMk/>
          <pc:sldMk cId="392710446" sldId="264"/>
        </pc:sldMkLst>
        <pc:spChg chg="mod">
          <ac:chgData name="KISHIMOTO Rio" userId="05ce199b-61a3-4401-8554-66bee888e1f8" providerId="ADAL" clId="{B7102EF8-28B6-40E6-A0F0-746DAAB93B44}" dt="2023-07-17T13:48:25.065" v="7373"/>
          <ac:spMkLst>
            <pc:docMk/>
            <pc:sldMk cId="392710446" sldId="264"/>
            <ac:spMk id="3" creationId="{44699F40-02B1-1593-44DC-0C830C942887}"/>
          </ac:spMkLst>
        </pc:spChg>
        <pc:spChg chg="mod">
          <ac:chgData name="KISHIMOTO Rio" userId="05ce199b-61a3-4401-8554-66bee888e1f8" providerId="ADAL" clId="{B7102EF8-28B6-40E6-A0F0-746DAAB93B44}" dt="2023-07-05T22:44:12.895" v="238"/>
          <ac:spMkLst>
            <pc:docMk/>
            <pc:sldMk cId="392710446" sldId="264"/>
            <ac:spMk id="4" creationId="{73C1D156-46F8-E14A-F370-5284A2BB5408}"/>
          </ac:spMkLst>
        </pc:spChg>
        <pc:spChg chg="mod">
          <ac:chgData name="KISHIMOTO Rio" userId="05ce199b-61a3-4401-8554-66bee888e1f8" providerId="ADAL" clId="{B7102EF8-28B6-40E6-A0F0-746DAAB93B44}" dt="2023-07-05T22:44:12.895" v="238"/>
          <ac:spMkLst>
            <pc:docMk/>
            <pc:sldMk cId="392710446" sldId="264"/>
            <ac:spMk id="6" creationId="{52EE33F6-A040-74A4-8EB4-DBC15FBF8330}"/>
          </ac:spMkLst>
        </pc:spChg>
      </pc:sldChg>
      <pc:sldChg chg="modSp add del mod modTransition modNotes">
        <pc:chgData name="KISHIMOTO Rio" userId="05ce199b-61a3-4401-8554-66bee888e1f8" providerId="ADAL" clId="{B7102EF8-28B6-40E6-A0F0-746DAAB93B44}" dt="2023-07-06T13:25:52.864" v="684"/>
        <pc:sldMkLst>
          <pc:docMk/>
          <pc:sldMk cId="1673251923" sldId="268"/>
        </pc:sldMkLst>
        <pc:spChg chg="mod">
          <ac:chgData name="KISHIMOTO Rio" userId="05ce199b-61a3-4401-8554-66bee888e1f8" providerId="ADAL" clId="{B7102EF8-28B6-40E6-A0F0-746DAAB93B44}" dt="2023-07-06T13:25:52.864" v="684"/>
          <ac:spMkLst>
            <pc:docMk/>
            <pc:sldMk cId="1673251923" sldId="268"/>
            <ac:spMk id="2" creationId="{53394964-5335-20F3-6F64-7BE5DB0DEB9E}"/>
          </ac:spMkLst>
        </pc:spChg>
        <pc:spChg chg="mod">
          <ac:chgData name="KISHIMOTO Rio" userId="05ce199b-61a3-4401-8554-66bee888e1f8" providerId="ADAL" clId="{B7102EF8-28B6-40E6-A0F0-746DAAB93B44}" dt="2023-07-05T23:04:55.943" v="349" actId="207"/>
          <ac:spMkLst>
            <pc:docMk/>
            <pc:sldMk cId="1673251923" sldId="268"/>
            <ac:spMk id="3" creationId="{B41B5B0B-BD8C-F4BE-C89B-7D1CB803BEBF}"/>
          </ac:spMkLst>
        </pc:spChg>
        <pc:spChg chg="mod">
          <ac:chgData name="KISHIMOTO Rio" userId="05ce199b-61a3-4401-8554-66bee888e1f8" providerId="ADAL" clId="{B7102EF8-28B6-40E6-A0F0-746DAAB93B44}" dt="2023-07-05T22:44:12.895" v="238"/>
          <ac:spMkLst>
            <pc:docMk/>
            <pc:sldMk cId="1673251923" sldId="268"/>
            <ac:spMk id="4" creationId="{D2041FD4-D8BC-8EBE-AE50-BCC648579D5E}"/>
          </ac:spMkLst>
        </pc:spChg>
        <pc:spChg chg="mod">
          <ac:chgData name="KISHIMOTO Rio" userId="05ce199b-61a3-4401-8554-66bee888e1f8" providerId="ADAL" clId="{B7102EF8-28B6-40E6-A0F0-746DAAB93B44}" dt="2023-07-05T22:44:12.895" v="238"/>
          <ac:spMkLst>
            <pc:docMk/>
            <pc:sldMk cId="1673251923" sldId="268"/>
            <ac:spMk id="6" creationId="{8D288554-91E8-659B-A962-0AE5184375D4}"/>
          </ac:spMkLst>
        </pc:spChg>
      </pc:sldChg>
      <pc:sldChg chg="delSp modSp add del mod ord modTransition modNotes modNotesTx">
        <pc:chgData name="KISHIMOTO Rio" userId="05ce199b-61a3-4401-8554-66bee888e1f8" providerId="ADAL" clId="{B7102EF8-28B6-40E6-A0F0-746DAAB93B44}" dt="2023-07-17T22:58:52.189" v="8250" actId="1076"/>
        <pc:sldMkLst>
          <pc:docMk/>
          <pc:sldMk cId="4191251804" sldId="274"/>
        </pc:sldMkLst>
        <pc:spChg chg="mod">
          <ac:chgData name="KISHIMOTO Rio" userId="05ce199b-61a3-4401-8554-66bee888e1f8" providerId="ADAL" clId="{B7102EF8-28B6-40E6-A0F0-746DAAB93B44}" dt="2023-07-17T14:06:50.841" v="7977" actId="20577"/>
          <ac:spMkLst>
            <pc:docMk/>
            <pc:sldMk cId="4191251804" sldId="274"/>
            <ac:spMk id="2" creationId="{AB6BB9B2-6880-0A7D-8B71-DB84D72C6BBB}"/>
          </ac:spMkLst>
        </pc:spChg>
        <pc:spChg chg="mod">
          <ac:chgData name="KISHIMOTO Rio" userId="05ce199b-61a3-4401-8554-66bee888e1f8" providerId="ADAL" clId="{B7102EF8-28B6-40E6-A0F0-746DAAB93B44}" dt="2023-07-12T22:56:24.683" v="3102" actId="6549"/>
          <ac:spMkLst>
            <pc:docMk/>
            <pc:sldMk cId="4191251804" sldId="274"/>
            <ac:spMk id="3" creationId="{6F14FEEB-925D-9E8F-0702-D14D1A98DC63}"/>
          </ac:spMkLst>
        </pc:spChg>
        <pc:spChg chg="mod">
          <ac:chgData name="KISHIMOTO Rio" userId="05ce199b-61a3-4401-8554-66bee888e1f8" providerId="ADAL" clId="{B7102EF8-28B6-40E6-A0F0-746DAAB93B44}" dt="2023-07-05T22:44:12.895" v="238"/>
          <ac:spMkLst>
            <pc:docMk/>
            <pc:sldMk cId="4191251804" sldId="274"/>
            <ac:spMk id="4" creationId="{FF87370A-2CA4-C8AD-5E58-19947EC990A1}"/>
          </ac:spMkLst>
        </pc:spChg>
        <pc:spChg chg="mod">
          <ac:chgData name="KISHIMOTO Rio" userId="05ce199b-61a3-4401-8554-66bee888e1f8" providerId="ADAL" clId="{B7102EF8-28B6-40E6-A0F0-746DAAB93B44}" dt="2023-07-05T22:44:12.895" v="238"/>
          <ac:spMkLst>
            <pc:docMk/>
            <pc:sldMk cId="4191251804" sldId="274"/>
            <ac:spMk id="6" creationId="{87325161-27F6-1725-CC83-15CBC7FE958D}"/>
          </ac:spMkLst>
        </pc:spChg>
        <pc:spChg chg="mod">
          <ac:chgData name="KISHIMOTO Rio" userId="05ce199b-61a3-4401-8554-66bee888e1f8" providerId="ADAL" clId="{B7102EF8-28B6-40E6-A0F0-746DAAB93B44}" dt="2023-07-05T22:54:34.668" v="274" actId="208"/>
          <ac:spMkLst>
            <pc:docMk/>
            <pc:sldMk cId="4191251804" sldId="274"/>
            <ac:spMk id="12" creationId="{45FF179A-2C82-20BE-A3D1-33DBC71E572D}"/>
          </ac:spMkLst>
        </pc:spChg>
        <pc:spChg chg="mod">
          <ac:chgData name="KISHIMOTO Rio" userId="05ce199b-61a3-4401-8554-66bee888e1f8" providerId="ADAL" clId="{B7102EF8-28B6-40E6-A0F0-746DAAB93B44}" dt="2023-07-05T22:54:50.997" v="276" actId="207"/>
          <ac:spMkLst>
            <pc:docMk/>
            <pc:sldMk cId="4191251804" sldId="274"/>
            <ac:spMk id="16" creationId="{C773D147-3193-9238-6787-1E4D5175227C}"/>
          </ac:spMkLst>
        </pc:spChg>
        <pc:spChg chg="mod">
          <ac:chgData name="KISHIMOTO Rio" userId="05ce199b-61a3-4401-8554-66bee888e1f8" providerId="ADAL" clId="{B7102EF8-28B6-40E6-A0F0-746DAAB93B44}" dt="2023-07-12T22:56:33.651" v="3118" actId="1076"/>
          <ac:spMkLst>
            <pc:docMk/>
            <pc:sldMk cId="4191251804" sldId="274"/>
            <ac:spMk id="20" creationId="{36AE4BEF-6122-8290-C17A-820FAD7A9EC7}"/>
          </ac:spMkLst>
        </pc:spChg>
        <pc:spChg chg="mod">
          <ac:chgData name="KISHIMOTO Rio" userId="05ce199b-61a3-4401-8554-66bee888e1f8" providerId="ADAL" clId="{B7102EF8-28B6-40E6-A0F0-746DAAB93B44}" dt="2023-07-05T22:54:50.997" v="276" actId="207"/>
          <ac:spMkLst>
            <pc:docMk/>
            <pc:sldMk cId="4191251804" sldId="274"/>
            <ac:spMk id="21" creationId="{C257FCB5-DFB8-126A-E23B-B939E0E2B374}"/>
          </ac:spMkLst>
        </pc:spChg>
        <pc:spChg chg="mod">
          <ac:chgData name="KISHIMOTO Rio" userId="05ce199b-61a3-4401-8554-66bee888e1f8" providerId="ADAL" clId="{B7102EF8-28B6-40E6-A0F0-746DAAB93B44}" dt="2023-07-17T22:58:52.189" v="8250" actId="1076"/>
          <ac:spMkLst>
            <pc:docMk/>
            <pc:sldMk cId="4191251804" sldId="274"/>
            <ac:spMk id="25" creationId="{9D2772F3-9297-85FA-638A-B8A5DE8F840E}"/>
          </ac:spMkLst>
        </pc:spChg>
        <pc:spChg chg="mod">
          <ac:chgData name="KISHIMOTO Rio" userId="05ce199b-61a3-4401-8554-66bee888e1f8" providerId="ADAL" clId="{B7102EF8-28B6-40E6-A0F0-746DAAB93B44}" dt="2023-07-06T13:26:06.300" v="695"/>
          <ac:spMkLst>
            <pc:docMk/>
            <pc:sldMk cId="4191251804" sldId="274"/>
            <ac:spMk id="29" creationId="{CE251372-A6FB-7597-ACB9-2E7FB0551F05}"/>
          </ac:spMkLst>
        </pc:spChg>
        <pc:spChg chg="mod">
          <ac:chgData name="KISHIMOTO Rio" userId="05ce199b-61a3-4401-8554-66bee888e1f8" providerId="ADAL" clId="{B7102EF8-28B6-40E6-A0F0-746DAAB93B44}" dt="2023-07-05T22:54:50.997" v="276" actId="207"/>
          <ac:spMkLst>
            <pc:docMk/>
            <pc:sldMk cId="4191251804" sldId="274"/>
            <ac:spMk id="37" creationId="{644717F7-1CC4-7423-F5C1-46D669BE7D75}"/>
          </ac:spMkLst>
        </pc:spChg>
        <pc:spChg chg="mod">
          <ac:chgData name="KISHIMOTO Rio" userId="05ce199b-61a3-4401-8554-66bee888e1f8" providerId="ADAL" clId="{B7102EF8-28B6-40E6-A0F0-746DAAB93B44}" dt="2023-07-05T22:54:50.997" v="276" actId="207"/>
          <ac:spMkLst>
            <pc:docMk/>
            <pc:sldMk cId="4191251804" sldId="274"/>
            <ac:spMk id="41" creationId="{DC9D565D-B7EA-59E6-276A-4C8D05D10A36}"/>
          </ac:spMkLst>
        </pc:spChg>
        <pc:spChg chg="mod">
          <ac:chgData name="KISHIMOTO Rio" userId="05ce199b-61a3-4401-8554-66bee888e1f8" providerId="ADAL" clId="{B7102EF8-28B6-40E6-A0F0-746DAAB93B44}" dt="2023-07-12T22:55:36.314" v="3096" actId="1076"/>
          <ac:spMkLst>
            <pc:docMk/>
            <pc:sldMk cId="4191251804" sldId="274"/>
            <ac:spMk id="54" creationId="{C42B0949-B755-4FB9-5465-F31C0E75BE16}"/>
          </ac:spMkLst>
        </pc:spChg>
        <pc:grpChg chg="mod">
          <ac:chgData name="KISHIMOTO Rio" userId="05ce199b-61a3-4401-8554-66bee888e1f8" providerId="ADAL" clId="{B7102EF8-28B6-40E6-A0F0-746DAAB93B44}" dt="2023-07-05T22:55:06.665" v="278" actId="1076"/>
          <ac:grpSpMkLst>
            <pc:docMk/>
            <pc:sldMk cId="4191251804" sldId="274"/>
            <ac:grpSpMk id="5" creationId="{78E0C765-32FA-A736-5EA9-08FEE39CF8E3}"/>
          </ac:grpSpMkLst>
        </pc:grpChg>
        <pc:grpChg chg="mod">
          <ac:chgData name="KISHIMOTO Rio" userId="05ce199b-61a3-4401-8554-66bee888e1f8" providerId="ADAL" clId="{B7102EF8-28B6-40E6-A0F0-746DAAB93B44}" dt="2023-07-05T22:42:24.026" v="236"/>
          <ac:grpSpMkLst>
            <pc:docMk/>
            <pc:sldMk cId="4191251804" sldId="274"/>
            <ac:grpSpMk id="13" creationId="{3F3652F9-3A56-8F4D-5476-4B8938A29B3D}"/>
          </ac:grpSpMkLst>
        </pc:grpChg>
        <pc:grpChg chg="mod">
          <ac:chgData name="KISHIMOTO Rio" userId="05ce199b-61a3-4401-8554-66bee888e1f8" providerId="ADAL" clId="{B7102EF8-28B6-40E6-A0F0-746DAAB93B44}" dt="2023-07-05T22:42:24.026" v="236"/>
          <ac:grpSpMkLst>
            <pc:docMk/>
            <pc:sldMk cId="4191251804" sldId="274"/>
            <ac:grpSpMk id="17" creationId="{7A732F6D-ED54-4C59-5223-715FD2DAEE31}"/>
          </ac:grpSpMkLst>
        </pc:grpChg>
        <pc:grpChg chg="mod">
          <ac:chgData name="KISHIMOTO Rio" userId="05ce199b-61a3-4401-8554-66bee888e1f8" providerId="ADAL" clId="{B7102EF8-28B6-40E6-A0F0-746DAAB93B44}" dt="2023-07-05T22:42:24.026" v="236"/>
          <ac:grpSpMkLst>
            <pc:docMk/>
            <pc:sldMk cId="4191251804" sldId="274"/>
            <ac:grpSpMk id="55" creationId="{28D7D460-B247-66F9-52CA-0959BE213A13}"/>
          </ac:grpSpMkLst>
        </pc:grpChg>
        <pc:picChg chg="del mod">
          <ac:chgData name="KISHIMOTO Rio" userId="05ce199b-61a3-4401-8554-66bee888e1f8" providerId="ADAL" clId="{B7102EF8-28B6-40E6-A0F0-746DAAB93B44}" dt="2023-07-05T22:54:58.083" v="277" actId="478"/>
          <ac:picMkLst>
            <pc:docMk/>
            <pc:sldMk cId="4191251804" sldId="274"/>
            <ac:picMk id="7" creationId="{01FC1956-FFCC-A9CF-8B06-1108E2805E8E}"/>
          </ac:picMkLst>
        </pc:picChg>
        <pc:picChg chg="mod">
          <ac:chgData name="KISHIMOTO Rio" userId="05ce199b-61a3-4401-8554-66bee888e1f8" providerId="ADAL" clId="{B7102EF8-28B6-40E6-A0F0-746DAAB93B44}" dt="2023-07-05T22:42:24.026" v="236"/>
          <ac:picMkLst>
            <pc:docMk/>
            <pc:sldMk cId="4191251804" sldId="274"/>
            <ac:picMk id="36" creationId="{CEA3D1F8-8065-1CE8-69AA-9A3F79D7B50B}"/>
          </ac:picMkLst>
        </pc:picChg>
        <pc:picChg chg="mod">
          <ac:chgData name="KISHIMOTO Rio" userId="05ce199b-61a3-4401-8554-66bee888e1f8" providerId="ADAL" clId="{B7102EF8-28B6-40E6-A0F0-746DAAB93B44}" dt="2023-07-05T22:42:24.026" v="236"/>
          <ac:picMkLst>
            <pc:docMk/>
            <pc:sldMk cId="4191251804" sldId="274"/>
            <ac:picMk id="40" creationId="{770742D0-4D34-6192-0EFE-F48D52AEE695}"/>
          </ac:picMkLst>
        </pc:picChg>
        <pc:picChg chg="mod">
          <ac:chgData name="KISHIMOTO Rio" userId="05ce199b-61a3-4401-8554-66bee888e1f8" providerId="ADAL" clId="{B7102EF8-28B6-40E6-A0F0-746DAAB93B44}" dt="2023-07-12T22:55:36.314" v="3096" actId="1076"/>
          <ac:picMkLst>
            <pc:docMk/>
            <pc:sldMk cId="4191251804" sldId="274"/>
            <ac:picMk id="53" creationId="{DA118466-652B-6BAE-6FF0-9548A4CBCDB0}"/>
          </ac:picMkLst>
        </pc:picChg>
        <pc:cxnChg chg="mod">
          <ac:chgData name="KISHIMOTO Rio" userId="05ce199b-61a3-4401-8554-66bee888e1f8" providerId="ADAL" clId="{B7102EF8-28B6-40E6-A0F0-746DAAB93B44}" dt="2023-07-05T22:42:24.026" v="236"/>
          <ac:cxnSpMkLst>
            <pc:docMk/>
            <pc:sldMk cId="4191251804" sldId="274"/>
            <ac:cxnSpMk id="18" creationId="{20E34561-7674-E9CC-7415-18D6A7D5EFEA}"/>
          </ac:cxnSpMkLst>
        </pc:cxnChg>
        <pc:cxnChg chg="mod">
          <ac:chgData name="KISHIMOTO Rio" userId="05ce199b-61a3-4401-8554-66bee888e1f8" providerId="ADAL" clId="{B7102EF8-28B6-40E6-A0F0-746DAAB93B44}" dt="2023-07-05T22:42:24.026" v="236"/>
          <ac:cxnSpMkLst>
            <pc:docMk/>
            <pc:sldMk cId="4191251804" sldId="274"/>
            <ac:cxnSpMk id="19" creationId="{1F274436-9654-CAC1-85C1-0E9C56E06225}"/>
          </ac:cxnSpMkLst>
        </pc:cxnChg>
        <pc:cxnChg chg="mod">
          <ac:chgData name="KISHIMOTO Rio" userId="05ce199b-61a3-4401-8554-66bee888e1f8" providerId="ADAL" clId="{B7102EF8-28B6-40E6-A0F0-746DAAB93B44}" dt="2023-07-05T22:42:24.026" v="236"/>
          <ac:cxnSpMkLst>
            <pc:docMk/>
            <pc:sldMk cId="4191251804" sldId="274"/>
            <ac:cxnSpMk id="23" creationId="{92546C1E-16FB-18EC-B1B9-5E6420467CA7}"/>
          </ac:cxnSpMkLst>
        </pc:cxnChg>
        <pc:cxnChg chg="mod">
          <ac:chgData name="KISHIMOTO Rio" userId="05ce199b-61a3-4401-8554-66bee888e1f8" providerId="ADAL" clId="{B7102EF8-28B6-40E6-A0F0-746DAAB93B44}" dt="2023-07-05T22:42:24.026" v="236"/>
          <ac:cxnSpMkLst>
            <pc:docMk/>
            <pc:sldMk cId="4191251804" sldId="274"/>
            <ac:cxnSpMk id="24" creationId="{4D3939A0-78C2-8ABC-882A-E0703CA86F37}"/>
          </ac:cxnSpMkLst>
        </pc:cxnChg>
        <pc:cxnChg chg="mod">
          <ac:chgData name="KISHIMOTO Rio" userId="05ce199b-61a3-4401-8554-66bee888e1f8" providerId="ADAL" clId="{B7102EF8-28B6-40E6-A0F0-746DAAB93B44}" dt="2023-07-12T22:55:36.314" v="3096" actId="1076"/>
          <ac:cxnSpMkLst>
            <pc:docMk/>
            <pc:sldMk cId="4191251804" sldId="274"/>
            <ac:cxnSpMk id="28" creationId="{6AC5987A-2BC3-4DA5-D110-78F5E56E8734}"/>
          </ac:cxnSpMkLst>
        </pc:cxnChg>
      </pc:sldChg>
      <pc:sldChg chg="addSp delSp modSp add del mod ord modTransition modNotes modNotesTx">
        <pc:chgData name="KISHIMOTO Rio" userId="05ce199b-61a3-4401-8554-66bee888e1f8" providerId="ADAL" clId="{B7102EF8-28B6-40E6-A0F0-746DAAB93B44}" dt="2023-07-17T23:03:23.008" v="8748" actId="20577"/>
        <pc:sldMkLst>
          <pc:docMk/>
          <pc:sldMk cId="1461746578" sldId="275"/>
        </pc:sldMkLst>
        <pc:spChg chg="mod">
          <ac:chgData name="KISHIMOTO Rio" userId="05ce199b-61a3-4401-8554-66bee888e1f8" providerId="ADAL" clId="{B7102EF8-28B6-40E6-A0F0-746DAAB93B44}" dt="2023-07-17T14:06:56.628" v="7981" actId="20577"/>
          <ac:spMkLst>
            <pc:docMk/>
            <pc:sldMk cId="1461746578" sldId="275"/>
            <ac:spMk id="2" creationId="{8D961A51-2415-F12B-C37E-57D78C2AC5CD}"/>
          </ac:spMkLst>
        </pc:spChg>
        <pc:spChg chg="mod">
          <ac:chgData name="KISHIMOTO Rio" userId="05ce199b-61a3-4401-8554-66bee888e1f8" providerId="ADAL" clId="{B7102EF8-28B6-40E6-A0F0-746DAAB93B44}" dt="2023-07-17T23:02:34.489" v="8574" actId="20577"/>
          <ac:spMkLst>
            <pc:docMk/>
            <pc:sldMk cId="1461746578" sldId="275"/>
            <ac:spMk id="3" creationId="{EA47002C-13C7-7F69-E1ED-071100E50ADB}"/>
          </ac:spMkLst>
        </pc:spChg>
        <pc:spChg chg="mod">
          <ac:chgData name="KISHIMOTO Rio" userId="05ce199b-61a3-4401-8554-66bee888e1f8" providerId="ADAL" clId="{B7102EF8-28B6-40E6-A0F0-746DAAB93B44}" dt="2023-07-05T22:44:12.895" v="238"/>
          <ac:spMkLst>
            <pc:docMk/>
            <pc:sldMk cId="1461746578" sldId="275"/>
            <ac:spMk id="4" creationId="{E76E87FA-B55E-D7B2-C943-FE2D07A192F9}"/>
          </ac:spMkLst>
        </pc:spChg>
        <pc:spChg chg="mod">
          <ac:chgData name="KISHIMOTO Rio" userId="05ce199b-61a3-4401-8554-66bee888e1f8" providerId="ADAL" clId="{B7102EF8-28B6-40E6-A0F0-746DAAB93B44}" dt="2023-07-05T22:44:12.895" v="238"/>
          <ac:spMkLst>
            <pc:docMk/>
            <pc:sldMk cId="1461746578" sldId="275"/>
            <ac:spMk id="6" creationId="{846463E4-CCEB-95EC-38FF-2F9340515952}"/>
          </ac:spMkLst>
        </pc:spChg>
        <pc:spChg chg="mod">
          <ac:chgData name="KISHIMOTO Rio" userId="05ce199b-61a3-4401-8554-66bee888e1f8" providerId="ADAL" clId="{B7102EF8-28B6-40E6-A0F0-746DAAB93B44}" dt="2023-07-06T22:53:15.208" v="923" actId="165"/>
          <ac:spMkLst>
            <pc:docMk/>
            <pc:sldMk cId="1461746578" sldId="275"/>
            <ac:spMk id="9" creationId="{6B1B5C80-9736-2E62-1419-9C39D16BAF3A}"/>
          </ac:spMkLst>
        </pc:spChg>
        <pc:spChg chg="mod topLvl">
          <ac:chgData name="KISHIMOTO Rio" userId="05ce199b-61a3-4401-8554-66bee888e1f8" providerId="ADAL" clId="{B7102EF8-28B6-40E6-A0F0-746DAAB93B44}" dt="2023-07-06T22:54:37.657" v="932" actId="165"/>
          <ac:spMkLst>
            <pc:docMk/>
            <pc:sldMk cId="1461746578" sldId="275"/>
            <ac:spMk id="10" creationId="{5450EEE9-FAE4-5FF7-B909-98B52789BBC2}"/>
          </ac:spMkLst>
        </pc:spChg>
        <pc:spChg chg="mod topLvl">
          <ac:chgData name="KISHIMOTO Rio" userId="05ce199b-61a3-4401-8554-66bee888e1f8" providerId="ADAL" clId="{B7102EF8-28B6-40E6-A0F0-746DAAB93B44}" dt="2023-07-06T22:53:15.208" v="923" actId="165"/>
          <ac:spMkLst>
            <pc:docMk/>
            <pc:sldMk cId="1461746578" sldId="275"/>
            <ac:spMk id="12" creationId="{ACBA1D37-0D69-478F-314B-09AA0B162CA3}"/>
          </ac:spMkLst>
        </pc:spChg>
        <pc:spChg chg="mod topLvl">
          <ac:chgData name="KISHIMOTO Rio" userId="05ce199b-61a3-4401-8554-66bee888e1f8" providerId="ADAL" clId="{B7102EF8-28B6-40E6-A0F0-746DAAB93B44}" dt="2023-07-06T22:53:15.208" v="923" actId="165"/>
          <ac:spMkLst>
            <pc:docMk/>
            <pc:sldMk cId="1461746578" sldId="275"/>
            <ac:spMk id="15" creationId="{7FDBE0CF-0A76-91CD-6DE8-7821241BB78E}"/>
          </ac:spMkLst>
        </pc:spChg>
        <pc:spChg chg="del mod">
          <ac:chgData name="KISHIMOTO Rio" userId="05ce199b-61a3-4401-8554-66bee888e1f8" providerId="ADAL" clId="{B7102EF8-28B6-40E6-A0F0-746DAAB93B44}" dt="2023-07-06T22:52:55.780" v="921" actId="478"/>
          <ac:spMkLst>
            <pc:docMk/>
            <pc:sldMk cId="1461746578" sldId="275"/>
            <ac:spMk id="18" creationId="{B62F4F98-5D0F-59A5-B4BB-2C2CD43AF7FC}"/>
          </ac:spMkLst>
        </pc:spChg>
        <pc:spChg chg="mod topLvl">
          <ac:chgData name="KISHIMOTO Rio" userId="05ce199b-61a3-4401-8554-66bee888e1f8" providerId="ADAL" clId="{B7102EF8-28B6-40E6-A0F0-746DAAB93B44}" dt="2023-07-17T23:01:23.261" v="8501" actId="1076"/>
          <ac:spMkLst>
            <pc:docMk/>
            <pc:sldMk cId="1461746578" sldId="275"/>
            <ac:spMk id="19" creationId="{C039185E-D994-59A8-7E94-C59A0845BDD6}"/>
          </ac:spMkLst>
        </pc:spChg>
        <pc:spChg chg="mod topLvl">
          <ac:chgData name="KISHIMOTO Rio" userId="05ce199b-61a3-4401-8554-66bee888e1f8" providerId="ADAL" clId="{B7102EF8-28B6-40E6-A0F0-746DAAB93B44}" dt="2023-07-06T22:53:55.775" v="928" actId="1076"/>
          <ac:spMkLst>
            <pc:docMk/>
            <pc:sldMk cId="1461746578" sldId="275"/>
            <ac:spMk id="34" creationId="{7037B2F1-6138-D690-A694-4B9B0F6BD2F3}"/>
          </ac:spMkLst>
        </pc:spChg>
        <pc:grpChg chg="add del mod">
          <ac:chgData name="KISHIMOTO Rio" userId="05ce199b-61a3-4401-8554-66bee888e1f8" providerId="ADAL" clId="{B7102EF8-28B6-40E6-A0F0-746DAAB93B44}" dt="2023-07-06T22:54:37.657" v="932" actId="165"/>
          <ac:grpSpMkLst>
            <pc:docMk/>
            <pc:sldMk cId="1461746578" sldId="275"/>
            <ac:grpSpMk id="5" creationId="{B3040738-DFA2-96C4-7790-C1561DEB497D}"/>
          </ac:grpSpMkLst>
        </pc:grpChg>
        <pc:grpChg chg="mod topLvl">
          <ac:chgData name="KISHIMOTO Rio" userId="05ce199b-61a3-4401-8554-66bee888e1f8" providerId="ADAL" clId="{B7102EF8-28B6-40E6-A0F0-746DAAB93B44}" dt="2023-07-06T22:53:15.208" v="923" actId="165"/>
          <ac:grpSpMkLst>
            <pc:docMk/>
            <pc:sldMk cId="1461746578" sldId="275"/>
            <ac:grpSpMk id="11" creationId="{653A69DE-C3FC-A683-5732-80127765A9C0}"/>
          </ac:grpSpMkLst>
        </pc:grpChg>
        <pc:grpChg chg="del mod">
          <ac:chgData name="KISHIMOTO Rio" userId="05ce199b-61a3-4401-8554-66bee888e1f8" providerId="ADAL" clId="{B7102EF8-28B6-40E6-A0F0-746DAAB93B44}" dt="2023-07-06T22:52:55.780" v="921" actId="478"/>
          <ac:grpSpMkLst>
            <pc:docMk/>
            <pc:sldMk cId="1461746578" sldId="275"/>
            <ac:grpSpMk id="16" creationId="{8F6B192E-1A5B-4355-A876-4F68DE37492A}"/>
          </ac:grpSpMkLst>
        </pc:grpChg>
        <pc:grpChg chg="del mod">
          <ac:chgData name="KISHIMOTO Rio" userId="05ce199b-61a3-4401-8554-66bee888e1f8" providerId="ADAL" clId="{B7102EF8-28B6-40E6-A0F0-746DAAB93B44}" dt="2023-07-06T22:52:55.780" v="921" actId="478"/>
          <ac:grpSpMkLst>
            <pc:docMk/>
            <pc:sldMk cId="1461746578" sldId="275"/>
            <ac:grpSpMk id="29" creationId="{4EF798A4-BCBD-7C09-5327-A74B9C29A87D}"/>
          </ac:grpSpMkLst>
        </pc:grpChg>
        <pc:grpChg chg="del mod">
          <ac:chgData name="KISHIMOTO Rio" userId="05ce199b-61a3-4401-8554-66bee888e1f8" providerId="ADAL" clId="{B7102EF8-28B6-40E6-A0F0-746DAAB93B44}" dt="2023-07-06T22:53:15.208" v="923" actId="165"/>
          <ac:grpSpMkLst>
            <pc:docMk/>
            <pc:sldMk cId="1461746578" sldId="275"/>
            <ac:grpSpMk id="39" creationId="{AC1BF27D-A5FF-B260-CECB-86A8EDC3F084}"/>
          </ac:grpSpMkLst>
        </pc:grpChg>
        <pc:picChg chg="mod topLvl">
          <ac:chgData name="KISHIMOTO Rio" userId="05ce199b-61a3-4401-8554-66bee888e1f8" providerId="ADAL" clId="{B7102EF8-28B6-40E6-A0F0-746DAAB93B44}" dt="2023-07-06T22:54:37.657" v="932" actId="165"/>
          <ac:picMkLst>
            <pc:docMk/>
            <pc:sldMk cId="1461746578" sldId="275"/>
            <ac:picMk id="7" creationId="{480FC24D-EEA0-E41B-B0FC-9CB60E744907}"/>
          </ac:picMkLst>
        </pc:picChg>
        <pc:picChg chg="mod">
          <ac:chgData name="KISHIMOTO Rio" userId="05ce199b-61a3-4401-8554-66bee888e1f8" providerId="ADAL" clId="{B7102EF8-28B6-40E6-A0F0-746DAAB93B44}" dt="2023-07-06T22:53:15.208" v="923" actId="165"/>
          <ac:picMkLst>
            <pc:docMk/>
            <pc:sldMk cId="1461746578" sldId="275"/>
            <ac:picMk id="8" creationId="{4C24D76C-16D1-F902-DE9B-EE7F76A680A6}"/>
          </ac:picMkLst>
        </pc:picChg>
        <pc:picChg chg="del mod">
          <ac:chgData name="KISHIMOTO Rio" userId="05ce199b-61a3-4401-8554-66bee888e1f8" providerId="ADAL" clId="{B7102EF8-28B6-40E6-A0F0-746DAAB93B44}" dt="2023-07-05T22:57:02.826" v="279" actId="478"/>
          <ac:picMkLst>
            <pc:docMk/>
            <pc:sldMk cId="1461746578" sldId="275"/>
            <ac:picMk id="10" creationId="{43D4F166-3B7E-A64D-F590-FA7EA2F1C84A}"/>
          </ac:picMkLst>
        </pc:picChg>
        <pc:picChg chg="del mod">
          <ac:chgData name="KISHIMOTO Rio" userId="05ce199b-61a3-4401-8554-66bee888e1f8" providerId="ADAL" clId="{B7102EF8-28B6-40E6-A0F0-746DAAB93B44}" dt="2023-07-06T22:52:55.780" v="921" actId="478"/>
          <ac:picMkLst>
            <pc:docMk/>
            <pc:sldMk cId="1461746578" sldId="275"/>
            <ac:picMk id="17" creationId="{EC95E0CD-3F33-8923-3F97-51079E1859FA}"/>
          </ac:picMkLst>
        </pc:picChg>
        <pc:cxnChg chg="mod topLvl">
          <ac:chgData name="KISHIMOTO Rio" userId="05ce199b-61a3-4401-8554-66bee888e1f8" providerId="ADAL" clId="{B7102EF8-28B6-40E6-A0F0-746DAAB93B44}" dt="2023-07-06T22:53:15.208" v="923" actId="165"/>
          <ac:cxnSpMkLst>
            <pc:docMk/>
            <pc:sldMk cId="1461746578" sldId="275"/>
            <ac:cxnSpMk id="21" creationId="{77AA9FD1-3A3E-496C-D811-5B18E57C50BB}"/>
          </ac:cxnSpMkLst>
        </pc:cxnChg>
        <pc:cxnChg chg="mod topLvl">
          <ac:chgData name="KISHIMOTO Rio" userId="05ce199b-61a3-4401-8554-66bee888e1f8" providerId="ADAL" clId="{B7102EF8-28B6-40E6-A0F0-746DAAB93B44}" dt="2023-07-06T22:53:15.208" v="923" actId="165"/>
          <ac:cxnSpMkLst>
            <pc:docMk/>
            <pc:sldMk cId="1461746578" sldId="275"/>
            <ac:cxnSpMk id="23" creationId="{0D282F78-9C0D-1EF4-158A-C455B377F505}"/>
          </ac:cxnSpMkLst>
        </pc:cxnChg>
        <pc:cxnChg chg="mod topLvl">
          <ac:chgData name="KISHIMOTO Rio" userId="05ce199b-61a3-4401-8554-66bee888e1f8" providerId="ADAL" clId="{B7102EF8-28B6-40E6-A0F0-746DAAB93B44}" dt="2023-07-06T22:53:48.382" v="927" actId="1076"/>
          <ac:cxnSpMkLst>
            <pc:docMk/>
            <pc:sldMk cId="1461746578" sldId="275"/>
            <ac:cxnSpMk id="25" creationId="{C99B96D8-8073-C924-FFF8-47D26CC99B47}"/>
          </ac:cxnSpMkLst>
        </pc:cxnChg>
      </pc:sldChg>
      <pc:sldChg chg="modSp add del mod modTransition modNotes modNotesTx">
        <pc:chgData name="KISHIMOTO Rio" userId="05ce199b-61a3-4401-8554-66bee888e1f8" providerId="ADAL" clId="{B7102EF8-28B6-40E6-A0F0-746DAAB93B44}" dt="2023-07-12T23:01:31.118" v="3156"/>
        <pc:sldMkLst>
          <pc:docMk/>
          <pc:sldMk cId="4190572750" sldId="280"/>
        </pc:sldMkLst>
        <pc:spChg chg="mod">
          <ac:chgData name="KISHIMOTO Rio" userId="05ce199b-61a3-4401-8554-66bee888e1f8" providerId="ADAL" clId="{B7102EF8-28B6-40E6-A0F0-746DAAB93B44}" dt="2023-07-05T23:09:32.737" v="436" actId="20577"/>
          <ac:spMkLst>
            <pc:docMk/>
            <pc:sldMk cId="4190572750" sldId="280"/>
            <ac:spMk id="3" creationId="{3236F3A4-1D62-1425-B1A5-A7CDEAD9B558}"/>
          </ac:spMkLst>
        </pc:spChg>
        <pc:spChg chg="mod">
          <ac:chgData name="KISHIMOTO Rio" userId="05ce199b-61a3-4401-8554-66bee888e1f8" providerId="ADAL" clId="{B7102EF8-28B6-40E6-A0F0-746DAAB93B44}" dt="2023-07-05T22:44:12.895" v="238"/>
          <ac:spMkLst>
            <pc:docMk/>
            <pc:sldMk cId="4190572750" sldId="280"/>
            <ac:spMk id="4" creationId="{95124812-4AF0-3BE2-A162-93DD38C2A8E2}"/>
          </ac:spMkLst>
        </pc:spChg>
        <pc:spChg chg="mod">
          <ac:chgData name="KISHIMOTO Rio" userId="05ce199b-61a3-4401-8554-66bee888e1f8" providerId="ADAL" clId="{B7102EF8-28B6-40E6-A0F0-746DAAB93B44}" dt="2023-07-05T22:44:12.895" v="238"/>
          <ac:spMkLst>
            <pc:docMk/>
            <pc:sldMk cId="4190572750" sldId="280"/>
            <ac:spMk id="6" creationId="{B629F5FC-5CAD-450A-57EE-1D0647B573EB}"/>
          </ac:spMkLst>
        </pc:spChg>
      </pc:sldChg>
      <pc:sldChg chg="modSp add del mod ord modTransition modNotes modNotesTx">
        <pc:chgData name="KISHIMOTO Rio" userId="05ce199b-61a3-4401-8554-66bee888e1f8" providerId="ADAL" clId="{B7102EF8-28B6-40E6-A0F0-746DAAB93B44}" dt="2023-07-17T08:29:44.812" v="4751" actId="20577"/>
        <pc:sldMkLst>
          <pc:docMk/>
          <pc:sldMk cId="2584109284" sldId="287"/>
        </pc:sldMkLst>
        <pc:spChg chg="mod">
          <ac:chgData name="KISHIMOTO Rio" userId="05ce199b-61a3-4401-8554-66bee888e1f8" providerId="ADAL" clId="{B7102EF8-28B6-40E6-A0F0-746DAAB93B44}" dt="2023-07-12T22:47:23.112" v="2721"/>
          <ac:spMkLst>
            <pc:docMk/>
            <pc:sldMk cId="2584109284" sldId="287"/>
            <ac:spMk id="2" creationId="{5AA0B047-2A19-F211-C7B6-2651F4CD761B}"/>
          </ac:spMkLst>
        </pc:spChg>
        <pc:spChg chg="mod">
          <ac:chgData name="KISHIMOTO Rio" userId="05ce199b-61a3-4401-8554-66bee888e1f8" providerId="ADAL" clId="{B7102EF8-28B6-40E6-A0F0-746DAAB93B44}" dt="2023-07-05T23:06:12.736" v="359" actId="207"/>
          <ac:spMkLst>
            <pc:docMk/>
            <pc:sldMk cId="2584109284" sldId="287"/>
            <ac:spMk id="3" creationId="{F48A1713-FCB7-9F63-A37D-5B41FB0D08C9}"/>
          </ac:spMkLst>
        </pc:spChg>
        <pc:spChg chg="mod">
          <ac:chgData name="KISHIMOTO Rio" userId="05ce199b-61a3-4401-8554-66bee888e1f8" providerId="ADAL" clId="{B7102EF8-28B6-40E6-A0F0-746DAAB93B44}" dt="2023-07-05T22:44:12.895" v="238"/>
          <ac:spMkLst>
            <pc:docMk/>
            <pc:sldMk cId="2584109284" sldId="287"/>
            <ac:spMk id="4" creationId="{B6B8B7FF-FE09-1547-9C3D-4F798A66BFE8}"/>
          </ac:spMkLst>
        </pc:spChg>
        <pc:spChg chg="mod">
          <ac:chgData name="KISHIMOTO Rio" userId="05ce199b-61a3-4401-8554-66bee888e1f8" providerId="ADAL" clId="{B7102EF8-28B6-40E6-A0F0-746DAAB93B44}" dt="2023-07-05T22:44:12.895" v="238"/>
          <ac:spMkLst>
            <pc:docMk/>
            <pc:sldMk cId="2584109284" sldId="287"/>
            <ac:spMk id="6" creationId="{231DDFA8-4C8C-098A-8823-28C949853D35}"/>
          </ac:spMkLst>
        </pc:spChg>
        <pc:spChg chg="mod">
          <ac:chgData name="KISHIMOTO Rio" userId="05ce199b-61a3-4401-8554-66bee888e1f8" providerId="ADAL" clId="{B7102EF8-28B6-40E6-A0F0-746DAAB93B44}" dt="2023-07-05T23:06:12.736" v="359" actId="207"/>
          <ac:spMkLst>
            <pc:docMk/>
            <pc:sldMk cId="2584109284" sldId="287"/>
            <ac:spMk id="9" creationId="{9203D116-7A99-6945-DC80-585B42303FD5}"/>
          </ac:spMkLst>
        </pc:spChg>
        <pc:spChg chg="mod">
          <ac:chgData name="KISHIMOTO Rio" userId="05ce199b-61a3-4401-8554-66bee888e1f8" providerId="ADAL" clId="{B7102EF8-28B6-40E6-A0F0-746DAAB93B44}" dt="2023-07-12T22:47:35.465" v="2743"/>
          <ac:spMkLst>
            <pc:docMk/>
            <pc:sldMk cId="2584109284" sldId="287"/>
            <ac:spMk id="14" creationId="{E76D3E29-5172-CBA9-1E80-2BEFA41BADF8}"/>
          </ac:spMkLst>
        </pc:spChg>
        <pc:spChg chg="mod">
          <ac:chgData name="KISHIMOTO Rio" userId="05ce199b-61a3-4401-8554-66bee888e1f8" providerId="ADAL" clId="{B7102EF8-28B6-40E6-A0F0-746DAAB93B44}" dt="2023-07-05T23:06:12.736" v="359" actId="207"/>
          <ac:spMkLst>
            <pc:docMk/>
            <pc:sldMk cId="2584109284" sldId="287"/>
            <ac:spMk id="18" creationId="{D8AE0067-6E22-270B-80A5-DE5E2C8046CA}"/>
          </ac:spMkLst>
        </pc:spChg>
        <pc:spChg chg="mod">
          <ac:chgData name="KISHIMOTO Rio" userId="05ce199b-61a3-4401-8554-66bee888e1f8" providerId="ADAL" clId="{B7102EF8-28B6-40E6-A0F0-746DAAB93B44}" dt="2023-07-05T23:06:12.736" v="359" actId="207"/>
          <ac:spMkLst>
            <pc:docMk/>
            <pc:sldMk cId="2584109284" sldId="287"/>
            <ac:spMk id="27" creationId="{9075579B-673B-31A9-B34C-4B9DEF6E3B6B}"/>
          </ac:spMkLst>
        </pc:spChg>
        <pc:spChg chg="mod">
          <ac:chgData name="KISHIMOTO Rio" userId="05ce199b-61a3-4401-8554-66bee888e1f8" providerId="ADAL" clId="{B7102EF8-28B6-40E6-A0F0-746DAAB93B44}" dt="2023-07-05T23:06:12.736" v="359" actId="207"/>
          <ac:spMkLst>
            <pc:docMk/>
            <pc:sldMk cId="2584109284" sldId="287"/>
            <ac:spMk id="32" creationId="{BD50A8C1-72D4-1901-4E04-10F8D8B8F580}"/>
          </ac:spMkLst>
        </pc:spChg>
        <pc:spChg chg="mod">
          <ac:chgData name="KISHIMOTO Rio" userId="05ce199b-61a3-4401-8554-66bee888e1f8" providerId="ADAL" clId="{B7102EF8-28B6-40E6-A0F0-746DAAB93B44}" dt="2023-07-05T23:06:12.736" v="359" actId="207"/>
          <ac:spMkLst>
            <pc:docMk/>
            <pc:sldMk cId="2584109284" sldId="287"/>
            <ac:spMk id="49" creationId="{E955DDD3-6DC9-DD1C-1FE0-4F4746E4D18C}"/>
          </ac:spMkLst>
        </pc:spChg>
        <pc:spChg chg="mod">
          <ac:chgData name="KISHIMOTO Rio" userId="05ce199b-61a3-4401-8554-66bee888e1f8" providerId="ADAL" clId="{B7102EF8-28B6-40E6-A0F0-746DAAB93B44}" dt="2023-07-12T22:47:27.130" v="2729"/>
          <ac:spMkLst>
            <pc:docMk/>
            <pc:sldMk cId="2584109284" sldId="287"/>
            <ac:spMk id="51" creationId="{2D857E77-B78A-E8A9-0EE6-11CC31A6F545}"/>
          </ac:spMkLst>
        </pc:spChg>
        <pc:spChg chg="mod">
          <ac:chgData name="KISHIMOTO Rio" userId="05ce199b-61a3-4401-8554-66bee888e1f8" providerId="ADAL" clId="{B7102EF8-28B6-40E6-A0F0-746DAAB93B44}" dt="2023-07-12T22:47:30.611" v="2737"/>
          <ac:spMkLst>
            <pc:docMk/>
            <pc:sldMk cId="2584109284" sldId="287"/>
            <ac:spMk id="52" creationId="{634C6AA2-5036-614C-4E51-2CA7E226133E}"/>
          </ac:spMkLst>
        </pc:spChg>
        <pc:spChg chg="mod">
          <ac:chgData name="KISHIMOTO Rio" userId="05ce199b-61a3-4401-8554-66bee888e1f8" providerId="ADAL" clId="{B7102EF8-28B6-40E6-A0F0-746DAAB93B44}" dt="2023-07-05T23:06:25.182" v="362" actId="207"/>
          <ac:spMkLst>
            <pc:docMk/>
            <pc:sldMk cId="2584109284" sldId="287"/>
            <ac:spMk id="53" creationId="{655E4569-92ED-8D46-43F9-24A9BD375C92}"/>
          </ac:spMkLst>
        </pc:spChg>
        <pc:spChg chg="mod">
          <ac:chgData name="KISHIMOTO Rio" userId="05ce199b-61a3-4401-8554-66bee888e1f8" providerId="ADAL" clId="{B7102EF8-28B6-40E6-A0F0-746DAAB93B44}" dt="2023-07-12T22:47:48.355" v="2760" actId="2711"/>
          <ac:spMkLst>
            <pc:docMk/>
            <pc:sldMk cId="2584109284" sldId="287"/>
            <ac:spMk id="54" creationId="{023F9159-E621-196F-3D8C-B9BEE9EBD666}"/>
          </ac:spMkLst>
        </pc:spChg>
        <pc:spChg chg="mod">
          <ac:chgData name="KISHIMOTO Rio" userId="05ce199b-61a3-4401-8554-66bee888e1f8" providerId="ADAL" clId="{B7102EF8-28B6-40E6-A0F0-746DAAB93B44}" dt="2023-07-05T23:06:12.736" v="359" actId="207"/>
          <ac:spMkLst>
            <pc:docMk/>
            <pc:sldMk cId="2584109284" sldId="287"/>
            <ac:spMk id="56" creationId="{ECCA4F83-2305-B866-F723-0823114E193D}"/>
          </ac:spMkLst>
        </pc:spChg>
        <pc:spChg chg="mod">
          <ac:chgData name="KISHIMOTO Rio" userId="05ce199b-61a3-4401-8554-66bee888e1f8" providerId="ADAL" clId="{B7102EF8-28B6-40E6-A0F0-746DAAB93B44}" dt="2023-07-05T23:06:12.736" v="359" actId="207"/>
          <ac:spMkLst>
            <pc:docMk/>
            <pc:sldMk cId="2584109284" sldId="287"/>
            <ac:spMk id="60" creationId="{192FAF78-791B-586D-92C5-51FD53A93682}"/>
          </ac:spMkLst>
        </pc:spChg>
        <pc:spChg chg="mod">
          <ac:chgData name="KISHIMOTO Rio" userId="05ce199b-61a3-4401-8554-66bee888e1f8" providerId="ADAL" clId="{B7102EF8-28B6-40E6-A0F0-746DAAB93B44}" dt="2023-07-17T06:55:51.844" v="4678" actId="113"/>
          <ac:spMkLst>
            <pc:docMk/>
            <pc:sldMk cId="2584109284" sldId="287"/>
            <ac:spMk id="61" creationId="{AD0FF714-76E5-3086-F4A0-6224BC6E273C}"/>
          </ac:spMkLst>
        </pc:spChg>
        <pc:spChg chg="mod">
          <ac:chgData name="KISHIMOTO Rio" userId="05ce199b-61a3-4401-8554-66bee888e1f8" providerId="ADAL" clId="{B7102EF8-28B6-40E6-A0F0-746DAAB93B44}" dt="2023-07-05T22:42:24.026" v="236"/>
          <ac:spMkLst>
            <pc:docMk/>
            <pc:sldMk cId="2584109284" sldId="287"/>
            <ac:spMk id="63" creationId="{2E202893-3529-EC90-AA2B-E691422E34F4}"/>
          </ac:spMkLst>
        </pc:spChg>
        <pc:spChg chg="mod">
          <ac:chgData name="KISHIMOTO Rio" userId="05ce199b-61a3-4401-8554-66bee888e1f8" providerId="ADAL" clId="{B7102EF8-28B6-40E6-A0F0-746DAAB93B44}" dt="2023-07-05T23:06:12.736" v="359" actId="207"/>
          <ac:spMkLst>
            <pc:docMk/>
            <pc:sldMk cId="2584109284" sldId="287"/>
            <ac:spMk id="66" creationId="{3F508868-085B-8D40-9D24-92CFB8C71FB9}"/>
          </ac:spMkLst>
        </pc:spChg>
        <pc:spChg chg="mod">
          <ac:chgData name="KISHIMOTO Rio" userId="05ce199b-61a3-4401-8554-66bee888e1f8" providerId="ADAL" clId="{B7102EF8-28B6-40E6-A0F0-746DAAB93B44}" dt="2023-07-05T23:06:12.736" v="359" actId="207"/>
          <ac:spMkLst>
            <pc:docMk/>
            <pc:sldMk cId="2584109284" sldId="287"/>
            <ac:spMk id="69" creationId="{97D864DC-D8E4-ACAB-5DAA-3D640A1F94E0}"/>
          </ac:spMkLst>
        </pc:spChg>
        <pc:spChg chg="mod">
          <ac:chgData name="KISHIMOTO Rio" userId="05ce199b-61a3-4401-8554-66bee888e1f8" providerId="ADAL" clId="{B7102EF8-28B6-40E6-A0F0-746DAAB93B44}" dt="2023-07-05T23:06:12.736" v="359" actId="207"/>
          <ac:spMkLst>
            <pc:docMk/>
            <pc:sldMk cId="2584109284" sldId="287"/>
            <ac:spMk id="72" creationId="{79DA4F9B-41AC-85D4-7FE8-44BB0A91BEF8}"/>
          </ac:spMkLst>
        </pc:spChg>
        <pc:grpChg chg="mod">
          <ac:chgData name="KISHIMOTO Rio" userId="05ce199b-61a3-4401-8554-66bee888e1f8" providerId="ADAL" clId="{B7102EF8-28B6-40E6-A0F0-746DAAB93B44}" dt="2023-07-05T22:42:24.026" v="236"/>
          <ac:grpSpMkLst>
            <pc:docMk/>
            <pc:sldMk cId="2584109284" sldId="287"/>
            <ac:grpSpMk id="11" creationId="{2A446620-410F-D2B0-D047-6C1C3AA947F6}"/>
          </ac:grpSpMkLst>
        </pc:grpChg>
        <pc:grpChg chg="mod">
          <ac:chgData name="KISHIMOTO Rio" userId="05ce199b-61a3-4401-8554-66bee888e1f8" providerId="ADAL" clId="{B7102EF8-28B6-40E6-A0F0-746DAAB93B44}" dt="2023-07-05T22:42:24.026" v="236"/>
          <ac:grpSpMkLst>
            <pc:docMk/>
            <pc:sldMk cId="2584109284" sldId="287"/>
            <ac:grpSpMk id="15" creationId="{74DA6399-2140-9DBB-17CB-30D5790038FF}"/>
          </ac:grpSpMkLst>
        </pc:grpChg>
        <pc:grpChg chg="mod">
          <ac:chgData name="KISHIMOTO Rio" userId="05ce199b-61a3-4401-8554-66bee888e1f8" providerId="ADAL" clId="{B7102EF8-28B6-40E6-A0F0-746DAAB93B44}" dt="2023-07-05T22:42:24.026" v="236"/>
          <ac:grpSpMkLst>
            <pc:docMk/>
            <pc:sldMk cId="2584109284" sldId="287"/>
            <ac:grpSpMk id="16" creationId="{5A16835A-3A7F-AB0E-0477-A4BE54C825E2}"/>
          </ac:grpSpMkLst>
        </pc:grpChg>
        <pc:grpChg chg="mod">
          <ac:chgData name="KISHIMOTO Rio" userId="05ce199b-61a3-4401-8554-66bee888e1f8" providerId="ADAL" clId="{B7102EF8-28B6-40E6-A0F0-746DAAB93B44}" dt="2023-07-05T22:42:24.026" v="236"/>
          <ac:grpSpMkLst>
            <pc:docMk/>
            <pc:sldMk cId="2584109284" sldId="287"/>
            <ac:grpSpMk id="25" creationId="{DE0BC568-8245-1841-3CE2-6000B90B5D46}"/>
          </ac:grpSpMkLst>
        </pc:grpChg>
        <pc:grpChg chg="mod">
          <ac:chgData name="KISHIMOTO Rio" userId="05ce199b-61a3-4401-8554-66bee888e1f8" providerId="ADAL" clId="{B7102EF8-28B6-40E6-A0F0-746DAAB93B44}" dt="2023-07-05T22:42:24.026" v="236"/>
          <ac:grpSpMkLst>
            <pc:docMk/>
            <pc:sldMk cId="2584109284" sldId="287"/>
            <ac:grpSpMk id="30" creationId="{BCD4989D-7EC6-B5D6-B0B6-1E7EDA3422B0}"/>
          </ac:grpSpMkLst>
        </pc:grpChg>
        <pc:grpChg chg="mod">
          <ac:chgData name="KISHIMOTO Rio" userId="05ce199b-61a3-4401-8554-66bee888e1f8" providerId="ADAL" clId="{B7102EF8-28B6-40E6-A0F0-746DAAB93B44}" dt="2023-07-05T22:42:24.026" v="236"/>
          <ac:grpSpMkLst>
            <pc:docMk/>
            <pc:sldMk cId="2584109284" sldId="287"/>
            <ac:grpSpMk id="47" creationId="{18B61B34-8BA7-400F-23ED-7FFE2124C9AB}"/>
          </ac:grpSpMkLst>
        </pc:grpChg>
        <pc:grpChg chg="mod">
          <ac:chgData name="KISHIMOTO Rio" userId="05ce199b-61a3-4401-8554-66bee888e1f8" providerId="ADAL" clId="{B7102EF8-28B6-40E6-A0F0-746DAAB93B44}" dt="2023-07-05T22:42:24.026" v="236"/>
          <ac:grpSpMkLst>
            <pc:docMk/>
            <pc:sldMk cId="2584109284" sldId="287"/>
            <ac:grpSpMk id="64" creationId="{0FBFAC1A-1E90-3C15-ABD4-510C9CE78039}"/>
          </ac:grpSpMkLst>
        </pc:grpChg>
        <pc:grpChg chg="mod">
          <ac:chgData name="KISHIMOTO Rio" userId="05ce199b-61a3-4401-8554-66bee888e1f8" providerId="ADAL" clId="{B7102EF8-28B6-40E6-A0F0-746DAAB93B44}" dt="2023-07-05T22:42:24.026" v="236"/>
          <ac:grpSpMkLst>
            <pc:docMk/>
            <pc:sldMk cId="2584109284" sldId="287"/>
            <ac:grpSpMk id="67" creationId="{C9C84462-C304-74DF-23EC-26775EED1ED5}"/>
          </ac:grpSpMkLst>
        </pc:grpChg>
        <pc:grpChg chg="mod">
          <ac:chgData name="KISHIMOTO Rio" userId="05ce199b-61a3-4401-8554-66bee888e1f8" providerId="ADAL" clId="{B7102EF8-28B6-40E6-A0F0-746DAAB93B44}" dt="2023-07-05T22:42:24.026" v="236"/>
          <ac:grpSpMkLst>
            <pc:docMk/>
            <pc:sldMk cId="2584109284" sldId="287"/>
            <ac:grpSpMk id="70" creationId="{153D075F-B81E-D1D1-9255-4842D942FD34}"/>
          </ac:grpSpMkLst>
        </pc:grpChg>
        <pc:picChg chg="mod">
          <ac:chgData name="KISHIMOTO Rio" userId="05ce199b-61a3-4401-8554-66bee888e1f8" providerId="ADAL" clId="{B7102EF8-28B6-40E6-A0F0-746DAAB93B44}" dt="2023-07-05T22:42:24.026" v="236"/>
          <ac:picMkLst>
            <pc:docMk/>
            <pc:sldMk cId="2584109284" sldId="287"/>
            <ac:picMk id="7" creationId="{7817B827-6B50-0078-CB9F-EFEC0B2AC528}"/>
          </ac:picMkLst>
        </pc:picChg>
        <pc:picChg chg="mod">
          <ac:chgData name="KISHIMOTO Rio" userId="05ce199b-61a3-4401-8554-66bee888e1f8" providerId="ADAL" clId="{B7102EF8-28B6-40E6-A0F0-746DAAB93B44}" dt="2023-07-05T22:42:24.026" v="236"/>
          <ac:picMkLst>
            <pc:docMk/>
            <pc:sldMk cId="2584109284" sldId="287"/>
            <ac:picMk id="13" creationId="{20F27E11-27A0-45C0-AB87-7803B18FFD16}"/>
          </ac:picMkLst>
        </pc:picChg>
        <pc:picChg chg="mod">
          <ac:chgData name="KISHIMOTO Rio" userId="05ce199b-61a3-4401-8554-66bee888e1f8" providerId="ADAL" clId="{B7102EF8-28B6-40E6-A0F0-746DAAB93B44}" dt="2023-07-05T22:42:24.026" v="236"/>
          <ac:picMkLst>
            <pc:docMk/>
            <pc:sldMk cId="2584109284" sldId="287"/>
            <ac:picMk id="17" creationId="{85F36D7F-2E44-5FD2-0E23-07AED77DE286}"/>
          </ac:picMkLst>
        </pc:picChg>
        <pc:picChg chg="mod">
          <ac:chgData name="KISHIMOTO Rio" userId="05ce199b-61a3-4401-8554-66bee888e1f8" providerId="ADAL" clId="{B7102EF8-28B6-40E6-A0F0-746DAAB93B44}" dt="2023-07-05T22:42:24.026" v="236"/>
          <ac:picMkLst>
            <pc:docMk/>
            <pc:sldMk cId="2584109284" sldId="287"/>
            <ac:picMk id="26" creationId="{0D04874E-20E2-8FDB-0356-5D3D2620A358}"/>
          </ac:picMkLst>
        </pc:picChg>
        <pc:picChg chg="mod">
          <ac:chgData name="KISHIMOTO Rio" userId="05ce199b-61a3-4401-8554-66bee888e1f8" providerId="ADAL" clId="{B7102EF8-28B6-40E6-A0F0-746DAAB93B44}" dt="2023-07-05T22:42:24.026" v="236"/>
          <ac:picMkLst>
            <pc:docMk/>
            <pc:sldMk cId="2584109284" sldId="287"/>
            <ac:picMk id="31" creationId="{6F9244CF-208D-EB1B-7E37-8AF656B18413}"/>
          </ac:picMkLst>
        </pc:picChg>
        <pc:picChg chg="mod">
          <ac:chgData name="KISHIMOTO Rio" userId="05ce199b-61a3-4401-8554-66bee888e1f8" providerId="ADAL" clId="{B7102EF8-28B6-40E6-A0F0-746DAAB93B44}" dt="2023-07-05T22:42:24.026" v="236"/>
          <ac:picMkLst>
            <pc:docMk/>
            <pc:sldMk cId="2584109284" sldId="287"/>
            <ac:picMk id="48" creationId="{F4419A8F-905D-BE83-FA6C-DA27E6817D5B}"/>
          </ac:picMkLst>
        </pc:picChg>
        <pc:picChg chg="mod">
          <ac:chgData name="KISHIMOTO Rio" userId="05ce199b-61a3-4401-8554-66bee888e1f8" providerId="ADAL" clId="{B7102EF8-28B6-40E6-A0F0-746DAAB93B44}" dt="2023-07-05T22:42:24.026" v="236"/>
          <ac:picMkLst>
            <pc:docMk/>
            <pc:sldMk cId="2584109284" sldId="287"/>
            <ac:picMk id="65" creationId="{0D2EE147-0D92-9D1E-52BA-88DDF0AA0846}"/>
          </ac:picMkLst>
        </pc:picChg>
        <pc:picChg chg="mod">
          <ac:chgData name="KISHIMOTO Rio" userId="05ce199b-61a3-4401-8554-66bee888e1f8" providerId="ADAL" clId="{B7102EF8-28B6-40E6-A0F0-746DAAB93B44}" dt="2023-07-05T22:42:24.026" v="236"/>
          <ac:picMkLst>
            <pc:docMk/>
            <pc:sldMk cId="2584109284" sldId="287"/>
            <ac:picMk id="68" creationId="{5B2DAE00-C5C8-BF1D-9DEE-F43FF0DFCD5E}"/>
          </ac:picMkLst>
        </pc:picChg>
        <pc:picChg chg="mod">
          <ac:chgData name="KISHIMOTO Rio" userId="05ce199b-61a3-4401-8554-66bee888e1f8" providerId="ADAL" clId="{B7102EF8-28B6-40E6-A0F0-746DAAB93B44}" dt="2023-07-05T22:42:24.026" v="236"/>
          <ac:picMkLst>
            <pc:docMk/>
            <pc:sldMk cId="2584109284" sldId="287"/>
            <ac:picMk id="71" creationId="{9356F6FA-EFC1-7B30-A45C-3695A81DDCF4}"/>
          </ac:picMkLst>
        </pc:picChg>
        <pc:cxnChg chg="mod">
          <ac:chgData name="KISHIMOTO Rio" userId="05ce199b-61a3-4401-8554-66bee888e1f8" providerId="ADAL" clId="{B7102EF8-28B6-40E6-A0F0-746DAAB93B44}" dt="2023-07-05T22:42:24.026" v="236"/>
          <ac:cxnSpMkLst>
            <pc:docMk/>
            <pc:sldMk cId="2584109284" sldId="287"/>
            <ac:cxnSpMk id="34" creationId="{0DADFA2B-1939-B701-6B9E-1C79A2B21AD3}"/>
          </ac:cxnSpMkLst>
        </pc:cxnChg>
        <pc:cxnChg chg="mod">
          <ac:chgData name="KISHIMOTO Rio" userId="05ce199b-61a3-4401-8554-66bee888e1f8" providerId="ADAL" clId="{B7102EF8-28B6-40E6-A0F0-746DAAB93B44}" dt="2023-07-05T22:42:24.026" v="236"/>
          <ac:cxnSpMkLst>
            <pc:docMk/>
            <pc:sldMk cId="2584109284" sldId="287"/>
            <ac:cxnSpMk id="36" creationId="{2AF88D97-0C14-294C-ACEF-6CB607502F97}"/>
          </ac:cxnSpMkLst>
        </pc:cxnChg>
        <pc:cxnChg chg="mod">
          <ac:chgData name="KISHIMOTO Rio" userId="05ce199b-61a3-4401-8554-66bee888e1f8" providerId="ADAL" clId="{B7102EF8-28B6-40E6-A0F0-746DAAB93B44}" dt="2023-07-05T22:42:24.026" v="236"/>
          <ac:cxnSpMkLst>
            <pc:docMk/>
            <pc:sldMk cId="2584109284" sldId="287"/>
            <ac:cxnSpMk id="38" creationId="{9411375E-3759-1A30-1E34-A5D1678C843F}"/>
          </ac:cxnSpMkLst>
        </pc:cxnChg>
        <pc:cxnChg chg="mod">
          <ac:chgData name="KISHIMOTO Rio" userId="05ce199b-61a3-4401-8554-66bee888e1f8" providerId="ADAL" clId="{B7102EF8-28B6-40E6-A0F0-746DAAB93B44}" dt="2023-07-05T22:42:24.026" v="236"/>
          <ac:cxnSpMkLst>
            <pc:docMk/>
            <pc:sldMk cId="2584109284" sldId="287"/>
            <ac:cxnSpMk id="40" creationId="{A0F03B13-C29B-6157-3085-6C3A5A4A6FEB}"/>
          </ac:cxnSpMkLst>
        </pc:cxnChg>
        <pc:cxnChg chg="mod">
          <ac:chgData name="KISHIMOTO Rio" userId="05ce199b-61a3-4401-8554-66bee888e1f8" providerId="ADAL" clId="{B7102EF8-28B6-40E6-A0F0-746DAAB93B44}" dt="2023-07-05T22:42:24.026" v="236"/>
          <ac:cxnSpMkLst>
            <pc:docMk/>
            <pc:sldMk cId="2584109284" sldId="287"/>
            <ac:cxnSpMk id="50" creationId="{9104DCE7-3720-74D0-1CBE-A82D3BBB7694}"/>
          </ac:cxnSpMkLst>
        </pc:cxnChg>
      </pc:sldChg>
      <pc:sldChg chg="modSp add del mod modTransition modNotes modNotesTx">
        <pc:chgData name="KISHIMOTO Rio" userId="05ce199b-61a3-4401-8554-66bee888e1f8" providerId="ADAL" clId="{B7102EF8-28B6-40E6-A0F0-746DAAB93B44}" dt="2023-07-17T22:53:09.079" v="8084" actId="20577"/>
        <pc:sldMkLst>
          <pc:docMk/>
          <pc:sldMk cId="3769773017" sldId="288"/>
        </pc:sldMkLst>
        <pc:spChg chg="mod">
          <ac:chgData name="KISHIMOTO Rio" userId="05ce199b-61a3-4401-8554-66bee888e1f8" providerId="ADAL" clId="{B7102EF8-28B6-40E6-A0F0-746DAAB93B44}" dt="2023-07-17T22:38:42.798" v="7995" actId="14100"/>
          <ac:spMkLst>
            <pc:docMk/>
            <pc:sldMk cId="3769773017" sldId="288"/>
            <ac:spMk id="2" creationId="{A36FAE76-20C8-A091-92C1-839C51104B86}"/>
          </ac:spMkLst>
        </pc:spChg>
        <pc:spChg chg="mod">
          <ac:chgData name="KISHIMOTO Rio" userId="05ce199b-61a3-4401-8554-66bee888e1f8" providerId="ADAL" clId="{B7102EF8-28B6-40E6-A0F0-746DAAB93B44}" dt="2023-07-05T22:53:24.813" v="266" actId="207"/>
          <ac:spMkLst>
            <pc:docMk/>
            <pc:sldMk cId="3769773017" sldId="288"/>
            <ac:spMk id="3" creationId="{FBA86603-D434-1297-D597-D8F51BF49AAA}"/>
          </ac:spMkLst>
        </pc:spChg>
        <pc:spChg chg="mod">
          <ac:chgData name="KISHIMOTO Rio" userId="05ce199b-61a3-4401-8554-66bee888e1f8" providerId="ADAL" clId="{B7102EF8-28B6-40E6-A0F0-746DAAB93B44}" dt="2023-07-05T22:44:12.895" v="238"/>
          <ac:spMkLst>
            <pc:docMk/>
            <pc:sldMk cId="3769773017" sldId="288"/>
            <ac:spMk id="4" creationId="{A57CEC6A-50DB-6E7F-2B74-5335D2D4B243}"/>
          </ac:spMkLst>
        </pc:spChg>
        <pc:spChg chg="mod">
          <ac:chgData name="KISHIMOTO Rio" userId="05ce199b-61a3-4401-8554-66bee888e1f8" providerId="ADAL" clId="{B7102EF8-28B6-40E6-A0F0-746DAAB93B44}" dt="2023-07-05T22:44:12.895" v="238"/>
          <ac:spMkLst>
            <pc:docMk/>
            <pc:sldMk cId="3769773017" sldId="288"/>
            <ac:spMk id="6" creationId="{DD30BCC0-0830-2802-821E-0F2AB82B9793}"/>
          </ac:spMkLst>
        </pc:spChg>
        <pc:spChg chg="mod">
          <ac:chgData name="KISHIMOTO Rio" userId="05ce199b-61a3-4401-8554-66bee888e1f8" providerId="ADAL" clId="{B7102EF8-28B6-40E6-A0F0-746DAAB93B44}" dt="2023-07-05T22:53:18.847" v="265" actId="207"/>
          <ac:spMkLst>
            <pc:docMk/>
            <pc:sldMk cId="3769773017" sldId="288"/>
            <ac:spMk id="8" creationId="{DCD21194-B446-3FEE-9E34-D4FAB848756C}"/>
          </ac:spMkLst>
        </pc:spChg>
        <pc:spChg chg="mod">
          <ac:chgData name="KISHIMOTO Rio" userId="05ce199b-61a3-4401-8554-66bee888e1f8" providerId="ADAL" clId="{B7102EF8-28B6-40E6-A0F0-746DAAB93B44}" dt="2023-07-05T22:53:34.527" v="269" actId="207"/>
          <ac:spMkLst>
            <pc:docMk/>
            <pc:sldMk cId="3769773017" sldId="288"/>
            <ac:spMk id="12" creationId="{D0E191D2-8EBC-93E3-0C4E-BE27B92C2067}"/>
          </ac:spMkLst>
        </pc:spChg>
        <pc:spChg chg="mod">
          <ac:chgData name="KISHIMOTO Rio" userId="05ce199b-61a3-4401-8554-66bee888e1f8" providerId="ADAL" clId="{B7102EF8-28B6-40E6-A0F0-746DAAB93B44}" dt="2023-07-05T22:53:27.599" v="267" actId="207"/>
          <ac:spMkLst>
            <pc:docMk/>
            <pc:sldMk cId="3769773017" sldId="288"/>
            <ac:spMk id="13" creationId="{DE1A8152-D2C9-AD44-834C-E4E631E6D2AA}"/>
          </ac:spMkLst>
        </pc:spChg>
        <pc:spChg chg="mod">
          <ac:chgData name="KISHIMOTO Rio" userId="05ce199b-61a3-4401-8554-66bee888e1f8" providerId="ADAL" clId="{B7102EF8-28B6-40E6-A0F0-746DAAB93B44}" dt="2023-07-05T22:53:37.791" v="270" actId="207"/>
          <ac:spMkLst>
            <pc:docMk/>
            <pc:sldMk cId="3769773017" sldId="288"/>
            <ac:spMk id="18" creationId="{9ECFE561-D7C9-CD15-688A-FE8902B225B4}"/>
          </ac:spMkLst>
        </pc:spChg>
        <pc:spChg chg="mod">
          <ac:chgData name="KISHIMOTO Rio" userId="05ce199b-61a3-4401-8554-66bee888e1f8" providerId="ADAL" clId="{B7102EF8-28B6-40E6-A0F0-746DAAB93B44}" dt="2023-07-05T22:50:50.155" v="254" actId="13822"/>
          <ac:spMkLst>
            <pc:docMk/>
            <pc:sldMk cId="3769773017" sldId="288"/>
            <ac:spMk id="21" creationId="{650361BA-012E-19E2-0AF5-946605A5C6E5}"/>
          </ac:spMkLst>
        </pc:spChg>
        <pc:spChg chg="mod">
          <ac:chgData name="KISHIMOTO Rio" userId="05ce199b-61a3-4401-8554-66bee888e1f8" providerId="ADAL" clId="{B7102EF8-28B6-40E6-A0F0-746DAAB93B44}" dt="2023-07-05T22:52:58.219" v="263" actId="207"/>
          <ac:spMkLst>
            <pc:docMk/>
            <pc:sldMk cId="3769773017" sldId="288"/>
            <ac:spMk id="22" creationId="{50410940-17D2-E9C1-A857-DBA756664ED3}"/>
          </ac:spMkLst>
        </pc:spChg>
        <pc:spChg chg="mod">
          <ac:chgData name="KISHIMOTO Rio" userId="05ce199b-61a3-4401-8554-66bee888e1f8" providerId="ADAL" clId="{B7102EF8-28B6-40E6-A0F0-746DAAB93B44}" dt="2023-07-05T22:53:01.838" v="264" actId="207"/>
          <ac:spMkLst>
            <pc:docMk/>
            <pc:sldMk cId="3769773017" sldId="288"/>
            <ac:spMk id="23" creationId="{C7F48BB2-21AF-0BF4-B367-DE4A62FE4A65}"/>
          </ac:spMkLst>
        </pc:spChg>
        <pc:spChg chg="mod">
          <ac:chgData name="KISHIMOTO Rio" userId="05ce199b-61a3-4401-8554-66bee888e1f8" providerId="ADAL" clId="{B7102EF8-28B6-40E6-A0F0-746DAAB93B44}" dt="2023-07-05T22:52:32.211" v="260" actId="1582"/>
          <ac:spMkLst>
            <pc:docMk/>
            <pc:sldMk cId="3769773017" sldId="288"/>
            <ac:spMk id="37" creationId="{3840F231-0EC6-CA85-34CD-9BBC66002EF3}"/>
          </ac:spMkLst>
        </pc:spChg>
        <pc:spChg chg="mod">
          <ac:chgData name="KISHIMOTO Rio" userId="05ce199b-61a3-4401-8554-66bee888e1f8" providerId="ADAL" clId="{B7102EF8-28B6-40E6-A0F0-746DAAB93B44}" dt="2023-07-05T22:52:50.317" v="262" actId="207"/>
          <ac:spMkLst>
            <pc:docMk/>
            <pc:sldMk cId="3769773017" sldId="288"/>
            <ac:spMk id="43" creationId="{54139C6D-5FB6-6E67-3E36-16B2C820C03D}"/>
          </ac:spMkLst>
        </pc:spChg>
        <pc:spChg chg="mod">
          <ac:chgData name="KISHIMOTO Rio" userId="05ce199b-61a3-4401-8554-66bee888e1f8" providerId="ADAL" clId="{B7102EF8-28B6-40E6-A0F0-746DAAB93B44}" dt="2023-07-05T22:53:30.877" v="268" actId="207"/>
          <ac:spMkLst>
            <pc:docMk/>
            <pc:sldMk cId="3769773017" sldId="288"/>
            <ac:spMk id="58" creationId="{09499AEE-992D-22A8-3430-9E100AFEDBE6}"/>
          </ac:spMkLst>
        </pc:spChg>
        <pc:spChg chg="mod">
          <ac:chgData name="KISHIMOTO Rio" userId="05ce199b-61a3-4401-8554-66bee888e1f8" providerId="ADAL" clId="{B7102EF8-28B6-40E6-A0F0-746DAAB93B44}" dt="2023-07-05T22:53:41.156" v="271" actId="207"/>
          <ac:spMkLst>
            <pc:docMk/>
            <pc:sldMk cId="3769773017" sldId="288"/>
            <ac:spMk id="63" creationId="{23FC9698-92C1-088C-EA4C-D077970F6EEF}"/>
          </ac:spMkLst>
        </pc:spChg>
        <pc:spChg chg="mod">
          <ac:chgData name="KISHIMOTO Rio" userId="05ce199b-61a3-4401-8554-66bee888e1f8" providerId="ADAL" clId="{B7102EF8-28B6-40E6-A0F0-746DAAB93B44}" dt="2023-07-05T22:54:00.244" v="273" actId="207"/>
          <ac:spMkLst>
            <pc:docMk/>
            <pc:sldMk cId="3769773017" sldId="288"/>
            <ac:spMk id="72" creationId="{E756DC96-78FD-49C9-9944-3ADA02072CBA}"/>
          </ac:spMkLst>
        </pc:spChg>
        <pc:grpChg chg="mod">
          <ac:chgData name="KISHIMOTO Rio" userId="05ce199b-61a3-4401-8554-66bee888e1f8" providerId="ADAL" clId="{B7102EF8-28B6-40E6-A0F0-746DAAB93B44}" dt="2023-07-05T22:49:54.872" v="247" actId="14100"/>
          <ac:grpSpMkLst>
            <pc:docMk/>
            <pc:sldMk cId="3769773017" sldId="288"/>
            <ac:grpSpMk id="5" creationId="{2309B1E1-3967-CF52-1569-EC73917944C1}"/>
          </ac:grpSpMkLst>
        </pc:grpChg>
        <pc:grpChg chg="mod">
          <ac:chgData name="KISHIMOTO Rio" userId="05ce199b-61a3-4401-8554-66bee888e1f8" providerId="ADAL" clId="{B7102EF8-28B6-40E6-A0F0-746DAAB93B44}" dt="2023-07-05T22:42:24.026" v="236"/>
          <ac:grpSpMkLst>
            <pc:docMk/>
            <pc:sldMk cId="3769773017" sldId="288"/>
            <ac:grpSpMk id="10" creationId="{ECF1475E-BF6E-F353-4FA0-C14ECCBC4083}"/>
          </ac:grpSpMkLst>
        </pc:grpChg>
        <pc:grpChg chg="mod">
          <ac:chgData name="KISHIMOTO Rio" userId="05ce199b-61a3-4401-8554-66bee888e1f8" providerId="ADAL" clId="{B7102EF8-28B6-40E6-A0F0-746DAAB93B44}" dt="2023-07-05T22:42:24.026" v="236"/>
          <ac:grpSpMkLst>
            <pc:docMk/>
            <pc:sldMk cId="3769773017" sldId="288"/>
            <ac:grpSpMk id="16" creationId="{84564D11-C938-CF6B-F218-D0EEACE771A3}"/>
          </ac:grpSpMkLst>
        </pc:grpChg>
        <pc:grpChg chg="mod">
          <ac:chgData name="KISHIMOTO Rio" userId="05ce199b-61a3-4401-8554-66bee888e1f8" providerId="ADAL" clId="{B7102EF8-28B6-40E6-A0F0-746DAAB93B44}" dt="2023-07-05T22:42:24.026" v="236"/>
          <ac:grpSpMkLst>
            <pc:docMk/>
            <pc:sldMk cId="3769773017" sldId="288"/>
            <ac:grpSpMk id="27" creationId="{2F2D7393-0721-D307-103A-D5D4C2030597}"/>
          </ac:grpSpMkLst>
        </pc:grpChg>
        <pc:grpChg chg="mod">
          <ac:chgData name="KISHIMOTO Rio" userId="05ce199b-61a3-4401-8554-66bee888e1f8" providerId="ADAL" clId="{B7102EF8-28B6-40E6-A0F0-746DAAB93B44}" dt="2023-07-05T22:42:24.026" v="236"/>
          <ac:grpSpMkLst>
            <pc:docMk/>
            <pc:sldMk cId="3769773017" sldId="288"/>
            <ac:grpSpMk id="61" creationId="{42FE11F2-B45C-D659-C21B-C01DECF51E14}"/>
          </ac:grpSpMkLst>
        </pc:grpChg>
        <pc:grpChg chg="mod">
          <ac:chgData name="KISHIMOTO Rio" userId="05ce199b-61a3-4401-8554-66bee888e1f8" providerId="ADAL" clId="{B7102EF8-28B6-40E6-A0F0-746DAAB93B44}" dt="2023-07-05T22:42:24.026" v="236"/>
          <ac:grpSpMkLst>
            <pc:docMk/>
            <pc:sldMk cId="3769773017" sldId="288"/>
            <ac:grpSpMk id="71" creationId="{163B857A-AAA0-4B9B-BFAE-E3B3F4BA659D}"/>
          </ac:grpSpMkLst>
        </pc:grpChg>
        <pc:picChg chg="mod">
          <ac:chgData name="KISHIMOTO Rio" userId="05ce199b-61a3-4401-8554-66bee888e1f8" providerId="ADAL" clId="{B7102EF8-28B6-40E6-A0F0-746DAAB93B44}" dt="2023-07-05T22:42:24.026" v="236"/>
          <ac:picMkLst>
            <pc:docMk/>
            <pc:sldMk cId="3769773017" sldId="288"/>
            <ac:picMk id="11" creationId="{9722AB70-3793-10C9-469B-09156D94D2EC}"/>
          </ac:picMkLst>
        </pc:picChg>
        <pc:picChg chg="mod">
          <ac:chgData name="KISHIMOTO Rio" userId="05ce199b-61a3-4401-8554-66bee888e1f8" providerId="ADAL" clId="{B7102EF8-28B6-40E6-A0F0-746DAAB93B44}" dt="2023-07-05T22:42:24.026" v="236"/>
          <ac:picMkLst>
            <pc:docMk/>
            <pc:sldMk cId="3769773017" sldId="288"/>
            <ac:picMk id="17" creationId="{B235FCC1-B6A0-69E7-E17D-840F51DF5FD6}"/>
          </ac:picMkLst>
        </pc:picChg>
        <pc:cxnChg chg="mod">
          <ac:chgData name="KISHIMOTO Rio" userId="05ce199b-61a3-4401-8554-66bee888e1f8" providerId="ADAL" clId="{B7102EF8-28B6-40E6-A0F0-746DAAB93B44}" dt="2023-07-05T22:53:52.487" v="272" actId="208"/>
          <ac:cxnSpMkLst>
            <pc:docMk/>
            <pc:sldMk cId="3769773017" sldId="288"/>
            <ac:cxnSpMk id="20" creationId="{CB108462-7772-A0CA-8717-B97965AB2DF8}"/>
          </ac:cxnSpMkLst>
        </pc:cxnChg>
        <pc:cxnChg chg="mod">
          <ac:chgData name="KISHIMOTO Rio" userId="05ce199b-61a3-4401-8554-66bee888e1f8" providerId="ADAL" clId="{B7102EF8-28B6-40E6-A0F0-746DAAB93B44}" dt="2023-07-05T22:53:52.487" v="272" actId="208"/>
          <ac:cxnSpMkLst>
            <pc:docMk/>
            <pc:sldMk cId="3769773017" sldId="288"/>
            <ac:cxnSpMk id="51" creationId="{EE0A207C-408E-786F-37BF-348DFE1F1B2E}"/>
          </ac:cxnSpMkLst>
        </pc:cxnChg>
        <pc:cxnChg chg="mod">
          <ac:chgData name="KISHIMOTO Rio" userId="05ce199b-61a3-4401-8554-66bee888e1f8" providerId="ADAL" clId="{B7102EF8-28B6-40E6-A0F0-746DAAB93B44}" dt="2023-07-05T22:53:52.487" v="272" actId="208"/>
          <ac:cxnSpMkLst>
            <pc:docMk/>
            <pc:sldMk cId="3769773017" sldId="288"/>
            <ac:cxnSpMk id="53" creationId="{91F31A27-2C84-12A6-44E3-5A3E95735045}"/>
          </ac:cxnSpMkLst>
        </pc:cxnChg>
        <pc:cxnChg chg="mod">
          <ac:chgData name="KISHIMOTO Rio" userId="05ce199b-61a3-4401-8554-66bee888e1f8" providerId="ADAL" clId="{B7102EF8-28B6-40E6-A0F0-746DAAB93B44}" dt="2023-07-05T22:53:52.487" v="272" actId="208"/>
          <ac:cxnSpMkLst>
            <pc:docMk/>
            <pc:sldMk cId="3769773017" sldId="288"/>
            <ac:cxnSpMk id="62" creationId="{BF24E2F5-6545-82E5-8E3F-553E8B1AE6AA}"/>
          </ac:cxnSpMkLst>
        </pc:cxnChg>
        <pc:cxnChg chg="mod">
          <ac:chgData name="KISHIMOTO Rio" userId="05ce199b-61a3-4401-8554-66bee888e1f8" providerId="ADAL" clId="{B7102EF8-28B6-40E6-A0F0-746DAAB93B44}" dt="2023-07-05T22:53:52.487" v="272" actId="208"/>
          <ac:cxnSpMkLst>
            <pc:docMk/>
            <pc:sldMk cId="3769773017" sldId="288"/>
            <ac:cxnSpMk id="66" creationId="{FADC149D-645B-953A-6ACE-B214C5E65E83}"/>
          </ac:cxnSpMkLst>
        </pc:cxnChg>
      </pc:sldChg>
      <pc:sldChg chg="addSp modSp add del mod modTransition addCm modCm modNotes modNotesTx">
        <pc:chgData name="KISHIMOTO Rio" userId="05ce199b-61a3-4401-8554-66bee888e1f8" providerId="ADAL" clId="{B7102EF8-28B6-40E6-A0F0-746DAAB93B44}" dt="2023-07-17T23:26:23.650" v="9475"/>
        <pc:sldMkLst>
          <pc:docMk/>
          <pc:sldMk cId="1138975426" sldId="289"/>
        </pc:sldMkLst>
        <pc:spChg chg="mod">
          <ac:chgData name="KISHIMOTO Rio" userId="05ce199b-61a3-4401-8554-66bee888e1f8" providerId="ADAL" clId="{B7102EF8-28B6-40E6-A0F0-746DAAB93B44}" dt="2023-07-17T14:07:03.797" v="7985" actId="20577"/>
          <ac:spMkLst>
            <pc:docMk/>
            <pc:sldMk cId="1138975426" sldId="289"/>
            <ac:spMk id="2" creationId="{B247FD97-783F-FB03-25DA-50A7F073CAC7}"/>
          </ac:spMkLst>
        </pc:spChg>
        <pc:spChg chg="mod">
          <ac:chgData name="KISHIMOTO Rio" userId="05ce199b-61a3-4401-8554-66bee888e1f8" providerId="ADAL" clId="{B7102EF8-28B6-40E6-A0F0-746DAAB93B44}" dt="2023-07-05T22:44:12.895" v="238"/>
          <ac:spMkLst>
            <pc:docMk/>
            <pc:sldMk cId="1138975426" sldId="289"/>
            <ac:spMk id="4" creationId="{55F38958-B4BF-9F04-2BDE-51646C147B22}"/>
          </ac:spMkLst>
        </pc:spChg>
        <pc:spChg chg="mod">
          <ac:chgData name="KISHIMOTO Rio" userId="05ce199b-61a3-4401-8554-66bee888e1f8" providerId="ADAL" clId="{B7102EF8-28B6-40E6-A0F0-746DAAB93B44}" dt="2023-07-17T23:06:12.103" v="8802" actId="1076"/>
          <ac:spMkLst>
            <pc:docMk/>
            <pc:sldMk cId="1138975426" sldId="289"/>
            <ac:spMk id="6" creationId="{964BBC57-42E5-21FE-AFB8-DA9BB9485B77}"/>
          </ac:spMkLst>
        </pc:spChg>
        <pc:spChg chg="mod ord">
          <ac:chgData name="KISHIMOTO Rio" userId="05ce199b-61a3-4401-8554-66bee888e1f8" providerId="ADAL" clId="{B7102EF8-28B6-40E6-A0F0-746DAAB93B44}" dt="2023-07-17T23:17:59.387" v="8850" actId="166"/>
          <ac:spMkLst>
            <pc:docMk/>
            <pc:sldMk cId="1138975426" sldId="289"/>
            <ac:spMk id="12" creationId="{DFBD340A-511B-E6CC-A818-3FED0E83D48C}"/>
          </ac:spMkLst>
        </pc:spChg>
        <pc:spChg chg="mod">
          <ac:chgData name="KISHIMOTO Rio" userId="05ce199b-61a3-4401-8554-66bee888e1f8" providerId="ADAL" clId="{B7102EF8-28B6-40E6-A0F0-746DAAB93B44}" dt="2023-07-17T23:06:12.103" v="8802" actId="1076"/>
          <ac:spMkLst>
            <pc:docMk/>
            <pc:sldMk cId="1138975426" sldId="289"/>
            <ac:spMk id="13" creationId="{1A04BAAC-0B4B-DF4E-B095-A6421DEA1780}"/>
          </ac:spMkLst>
        </pc:spChg>
        <pc:spChg chg="mod">
          <ac:chgData name="KISHIMOTO Rio" userId="05ce199b-61a3-4401-8554-66bee888e1f8" providerId="ADAL" clId="{B7102EF8-28B6-40E6-A0F0-746DAAB93B44}" dt="2023-07-17T23:18:59.163" v="8855" actId="1076"/>
          <ac:spMkLst>
            <pc:docMk/>
            <pc:sldMk cId="1138975426" sldId="289"/>
            <ac:spMk id="15" creationId="{B6EFEEDB-F7D5-6374-D239-5A7418B3BA3C}"/>
          </ac:spMkLst>
        </pc:spChg>
        <pc:spChg chg="mod">
          <ac:chgData name="KISHIMOTO Rio" userId="05ce199b-61a3-4401-8554-66bee888e1f8" providerId="ADAL" clId="{B7102EF8-28B6-40E6-A0F0-746DAAB93B44}" dt="2023-07-17T23:06:12.103" v="8802" actId="1076"/>
          <ac:spMkLst>
            <pc:docMk/>
            <pc:sldMk cId="1138975426" sldId="289"/>
            <ac:spMk id="17" creationId="{2366A8AD-974C-19B6-3414-C72C2E654043}"/>
          </ac:spMkLst>
        </pc:spChg>
        <pc:spChg chg="mod">
          <ac:chgData name="KISHIMOTO Rio" userId="05ce199b-61a3-4401-8554-66bee888e1f8" providerId="ADAL" clId="{B7102EF8-28B6-40E6-A0F0-746DAAB93B44}" dt="2023-07-17T23:06:12.103" v="8802" actId="1076"/>
          <ac:spMkLst>
            <pc:docMk/>
            <pc:sldMk cId="1138975426" sldId="289"/>
            <ac:spMk id="18" creationId="{BBFB1577-2364-AB59-DF50-C58EA8568649}"/>
          </ac:spMkLst>
        </pc:spChg>
        <pc:spChg chg="mod">
          <ac:chgData name="KISHIMOTO Rio" userId="05ce199b-61a3-4401-8554-66bee888e1f8" providerId="ADAL" clId="{B7102EF8-28B6-40E6-A0F0-746DAAB93B44}" dt="2023-07-17T23:07:07.625" v="8807" actId="1582"/>
          <ac:spMkLst>
            <pc:docMk/>
            <pc:sldMk cId="1138975426" sldId="289"/>
            <ac:spMk id="19" creationId="{F3389E44-1B21-8048-454B-DA3753771079}"/>
          </ac:spMkLst>
        </pc:spChg>
        <pc:picChg chg="add mod modCrop">
          <ac:chgData name="KISHIMOTO Rio" userId="05ce199b-61a3-4401-8554-66bee888e1f8" providerId="ADAL" clId="{B7102EF8-28B6-40E6-A0F0-746DAAB93B44}" dt="2023-07-17T23:17:45.010" v="8842" actId="1076"/>
          <ac:picMkLst>
            <pc:docMk/>
            <pc:sldMk cId="1138975426" sldId="289"/>
            <ac:picMk id="3" creationId="{8E466A55-56C0-646E-F029-E530C4CAE060}"/>
          </ac:picMkLst>
        </pc:picChg>
        <pc:picChg chg="mod ord modCrop">
          <ac:chgData name="KISHIMOTO Rio" userId="05ce199b-61a3-4401-8554-66bee888e1f8" providerId="ADAL" clId="{B7102EF8-28B6-40E6-A0F0-746DAAB93B44}" dt="2023-07-17T23:06:12.103" v="8802" actId="1076"/>
          <ac:picMkLst>
            <pc:docMk/>
            <pc:sldMk cId="1138975426" sldId="289"/>
            <ac:picMk id="10" creationId="{3ED288B7-FF30-3489-0ABE-732ECED063E2}"/>
          </ac:picMkLst>
        </pc:picChg>
        <pc:picChg chg="mod ord modCrop">
          <ac:chgData name="KISHIMOTO Rio" userId="05ce199b-61a3-4401-8554-66bee888e1f8" providerId="ADAL" clId="{B7102EF8-28B6-40E6-A0F0-746DAAB93B44}" dt="2023-07-17T23:09:35.435" v="8816" actId="1076"/>
          <ac:picMkLst>
            <pc:docMk/>
            <pc:sldMk cId="1138975426" sldId="289"/>
            <ac:picMk id="21" creationId="{8DAA8969-AB84-596C-562E-EE26506501FF}"/>
          </ac:picMkLst>
        </pc:picChg>
        <pc:cxnChg chg="add mod">
          <ac:chgData name="KISHIMOTO Rio" userId="05ce199b-61a3-4401-8554-66bee888e1f8" providerId="ADAL" clId="{B7102EF8-28B6-40E6-A0F0-746DAAB93B44}" dt="2023-07-17T23:17:48.805" v="8843" actId="14100"/>
          <ac:cxnSpMkLst>
            <pc:docMk/>
            <pc:sldMk cId="1138975426" sldId="289"/>
            <ac:cxnSpMk id="5" creationId="{D2CFA3BA-5AD7-47F2-0E1D-F39E2F2D42AF}"/>
          </ac:cxnSpMkLst>
        </pc:cxnChg>
        <pc:cxnChg chg="mod">
          <ac:chgData name="KISHIMOTO Rio" userId="05ce199b-61a3-4401-8554-66bee888e1f8" providerId="ADAL" clId="{B7102EF8-28B6-40E6-A0F0-746DAAB93B44}" dt="2023-07-17T23:18:39.585" v="8853" actId="1035"/>
          <ac:cxnSpMkLst>
            <pc:docMk/>
            <pc:sldMk cId="1138975426" sldId="289"/>
            <ac:cxnSpMk id="16" creationId="{366FB448-469C-A205-D6D3-70A6F85975CE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KISHIMOTO Rio" userId="05ce199b-61a3-4401-8554-66bee888e1f8" providerId="ADAL" clId="{B7102EF8-28B6-40E6-A0F0-746DAAB93B44}" dt="2023-07-17T23:26:21.375" v="9474"/>
              <pc2:cmMkLst xmlns:pc2="http://schemas.microsoft.com/office/powerpoint/2019/9/main/command">
                <pc:docMk/>
                <pc:sldMk cId="1138975426" sldId="289"/>
                <pc2:cmMk id="{D4B05B38-7CA9-451C-9DA1-6B33904C820F}"/>
              </pc2:cmMkLst>
            </pc226:cmChg>
            <pc226:cmChg xmlns:pc226="http://schemas.microsoft.com/office/powerpoint/2022/06/main/command" chg="add mod">
              <pc226:chgData name="KISHIMOTO Rio" userId="05ce199b-61a3-4401-8554-66bee888e1f8" providerId="ADAL" clId="{B7102EF8-28B6-40E6-A0F0-746DAAB93B44}" dt="2023-07-17T23:26:23.650" v="9475"/>
              <pc2:cmMkLst xmlns:pc2="http://schemas.microsoft.com/office/powerpoint/2019/9/main/command">
                <pc:docMk/>
                <pc:sldMk cId="1138975426" sldId="289"/>
                <pc2:cmMk id="{08473E58-34CE-49B2-822A-2CEF742A7C0D}"/>
              </pc2:cmMkLst>
            </pc226:cmChg>
          </p:ext>
        </pc:extLst>
      </pc:sldChg>
      <pc:sldChg chg="modSp add del mod modTransition modNotes modNotesTx">
        <pc:chgData name="KISHIMOTO Rio" userId="05ce199b-61a3-4401-8554-66bee888e1f8" providerId="ADAL" clId="{B7102EF8-28B6-40E6-A0F0-746DAAB93B44}" dt="2023-07-12T23:01:31.118" v="3156"/>
        <pc:sldMkLst>
          <pc:docMk/>
          <pc:sldMk cId="1316108329" sldId="292"/>
        </pc:sldMkLst>
        <pc:spChg chg="mod">
          <ac:chgData name="KISHIMOTO Rio" userId="05ce199b-61a3-4401-8554-66bee888e1f8" providerId="ADAL" clId="{B7102EF8-28B6-40E6-A0F0-746DAAB93B44}" dt="2023-07-05T22:44:12.895" v="238"/>
          <ac:spMkLst>
            <pc:docMk/>
            <pc:sldMk cId="1316108329" sldId="292"/>
            <ac:spMk id="4" creationId="{834F19F9-5332-E15C-FBCA-816D928861CC}"/>
          </ac:spMkLst>
        </pc:spChg>
        <pc:spChg chg="mod">
          <ac:chgData name="KISHIMOTO Rio" userId="05ce199b-61a3-4401-8554-66bee888e1f8" providerId="ADAL" clId="{B7102EF8-28B6-40E6-A0F0-746DAAB93B44}" dt="2023-07-05T22:44:12.895" v="238"/>
          <ac:spMkLst>
            <pc:docMk/>
            <pc:sldMk cId="1316108329" sldId="292"/>
            <ac:spMk id="6" creationId="{1DBF51A7-5C43-67A7-AB79-A07A6CBC5B45}"/>
          </ac:spMkLst>
        </pc:spChg>
        <pc:spChg chg="mod">
          <ac:chgData name="KISHIMOTO Rio" userId="05ce199b-61a3-4401-8554-66bee888e1f8" providerId="ADAL" clId="{B7102EF8-28B6-40E6-A0F0-746DAAB93B44}" dt="2023-07-05T23:04:24.465" v="342" actId="207"/>
          <ac:spMkLst>
            <pc:docMk/>
            <pc:sldMk cId="1316108329" sldId="292"/>
            <ac:spMk id="11" creationId="{8978A30D-169F-B723-332B-16469073331B}"/>
          </ac:spMkLst>
        </pc:spChg>
        <pc:spChg chg="mod">
          <ac:chgData name="KISHIMOTO Rio" userId="05ce199b-61a3-4401-8554-66bee888e1f8" providerId="ADAL" clId="{B7102EF8-28B6-40E6-A0F0-746DAAB93B44}" dt="2023-07-05T23:04:24.465" v="342" actId="207"/>
          <ac:spMkLst>
            <pc:docMk/>
            <pc:sldMk cId="1316108329" sldId="292"/>
            <ac:spMk id="18" creationId="{7FA38004-EB13-16AC-D2E0-F60A89274A93}"/>
          </ac:spMkLst>
        </pc:spChg>
        <pc:spChg chg="mod">
          <ac:chgData name="KISHIMOTO Rio" userId="05ce199b-61a3-4401-8554-66bee888e1f8" providerId="ADAL" clId="{B7102EF8-28B6-40E6-A0F0-746DAAB93B44}" dt="2023-07-05T23:04:24.465" v="342" actId="207"/>
          <ac:spMkLst>
            <pc:docMk/>
            <pc:sldMk cId="1316108329" sldId="292"/>
            <ac:spMk id="19" creationId="{521BF78B-7DCE-8301-0E72-C193827CC607}"/>
          </ac:spMkLst>
        </pc:spChg>
        <pc:spChg chg="mod">
          <ac:chgData name="KISHIMOTO Rio" userId="05ce199b-61a3-4401-8554-66bee888e1f8" providerId="ADAL" clId="{B7102EF8-28B6-40E6-A0F0-746DAAB93B44}" dt="2023-07-05T23:04:24.465" v="342" actId="207"/>
          <ac:spMkLst>
            <pc:docMk/>
            <pc:sldMk cId="1316108329" sldId="292"/>
            <ac:spMk id="20" creationId="{5C88A41C-8E32-742A-359E-B3B8BD89CE47}"/>
          </ac:spMkLst>
        </pc:spChg>
        <pc:spChg chg="mod">
          <ac:chgData name="KISHIMOTO Rio" userId="05ce199b-61a3-4401-8554-66bee888e1f8" providerId="ADAL" clId="{B7102EF8-28B6-40E6-A0F0-746DAAB93B44}" dt="2023-07-05T23:04:24.465" v="342" actId="207"/>
          <ac:spMkLst>
            <pc:docMk/>
            <pc:sldMk cId="1316108329" sldId="292"/>
            <ac:spMk id="25" creationId="{8639E3CD-31B6-FED6-1815-FF63FEBEF4EA}"/>
          </ac:spMkLst>
        </pc:spChg>
        <pc:spChg chg="mod">
          <ac:chgData name="KISHIMOTO Rio" userId="05ce199b-61a3-4401-8554-66bee888e1f8" providerId="ADAL" clId="{B7102EF8-28B6-40E6-A0F0-746DAAB93B44}" dt="2023-07-05T23:04:24.465" v="342" actId="207"/>
          <ac:spMkLst>
            <pc:docMk/>
            <pc:sldMk cId="1316108329" sldId="292"/>
            <ac:spMk id="30" creationId="{53DFDE0A-F028-A5E7-49D4-6D545E93AB3E}"/>
          </ac:spMkLst>
        </pc:spChg>
        <pc:spChg chg="mod">
          <ac:chgData name="KISHIMOTO Rio" userId="05ce199b-61a3-4401-8554-66bee888e1f8" providerId="ADAL" clId="{B7102EF8-28B6-40E6-A0F0-746DAAB93B44}" dt="2023-07-05T23:04:24.465" v="342" actId="207"/>
          <ac:spMkLst>
            <pc:docMk/>
            <pc:sldMk cId="1316108329" sldId="292"/>
            <ac:spMk id="31" creationId="{769A44D9-60C5-6E68-C75F-EAB158C63DED}"/>
          </ac:spMkLst>
        </pc:spChg>
        <pc:spChg chg="mod">
          <ac:chgData name="KISHIMOTO Rio" userId="05ce199b-61a3-4401-8554-66bee888e1f8" providerId="ADAL" clId="{B7102EF8-28B6-40E6-A0F0-746DAAB93B44}" dt="2023-07-05T23:04:24.465" v="342" actId="207"/>
          <ac:spMkLst>
            <pc:docMk/>
            <pc:sldMk cId="1316108329" sldId="292"/>
            <ac:spMk id="36" creationId="{093BE494-C948-5E55-8B83-43DE7EC21AF3}"/>
          </ac:spMkLst>
        </pc:spChg>
        <pc:spChg chg="mod">
          <ac:chgData name="KISHIMOTO Rio" userId="05ce199b-61a3-4401-8554-66bee888e1f8" providerId="ADAL" clId="{B7102EF8-28B6-40E6-A0F0-746DAAB93B44}" dt="2023-07-05T23:00:52.606" v="309" actId="242"/>
          <ac:spMkLst>
            <pc:docMk/>
            <pc:sldMk cId="1316108329" sldId="292"/>
            <ac:spMk id="37" creationId="{45836696-3219-51BC-E92C-112915C61063}"/>
          </ac:spMkLst>
        </pc:spChg>
        <pc:spChg chg="mod">
          <ac:chgData name="KISHIMOTO Rio" userId="05ce199b-61a3-4401-8554-66bee888e1f8" providerId="ADAL" clId="{B7102EF8-28B6-40E6-A0F0-746DAAB93B44}" dt="2023-07-05T23:04:24.465" v="342" actId="207"/>
          <ac:spMkLst>
            <pc:docMk/>
            <pc:sldMk cId="1316108329" sldId="292"/>
            <ac:spMk id="65" creationId="{80EB5D17-9250-8121-4103-96FCD2598DDE}"/>
          </ac:spMkLst>
        </pc:spChg>
        <pc:picChg chg="mod">
          <ac:chgData name="KISHIMOTO Rio" userId="05ce199b-61a3-4401-8554-66bee888e1f8" providerId="ADAL" clId="{B7102EF8-28B6-40E6-A0F0-746DAAB93B44}" dt="2023-07-05T22:42:24.026" v="236"/>
          <ac:picMkLst>
            <pc:docMk/>
            <pc:sldMk cId="1316108329" sldId="292"/>
            <ac:picMk id="12" creationId="{1AD95F35-7823-9FD3-DA48-CA10E76D55F4}"/>
          </ac:picMkLst>
        </pc:picChg>
        <pc:picChg chg="mod">
          <ac:chgData name="KISHIMOTO Rio" userId="05ce199b-61a3-4401-8554-66bee888e1f8" providerId="ADAL" clId="{B7102EF8-28B6-40E6-A0F0-746DAAB93B44}" dt="2023-07-05T22:42:24.026" v="236"/>
          <ac:picMkLst>
            <pc:docMk/>
            <pc:sldMk cId="1316108329" sldId="292"/>
            <ac:picMk id="58" creationId="{A7C74908-0758-196B-BC0A-993130754D3F}"/>
          </ac:picMkLst>
        </pc:picChg>
        <pc:cxnChg chg="mod">
          <ac:chgData name="KISHIMOTO Rio" userId="05ce199b-61a3-4401-8554-66bee888e1f8" providerId="ADAL" clId="{B7102EF8-28B6-40E6-A0F0-746DAAB93B44}" dt="2023-07-05T23:00:26.790" v="305" actId="208"/>
          <ac:cxnSpMkLst>
            <pc:docMk/>
            <pc:sldMk cId="1316108329" sldId="292"/>
            <ac:cxnSpMk id="15" creationId="{5B432A7B-886D-28F6-5829-617E183A8E7B}"/>
          </ac:cxnSpMkLst>
        </pc:cxnChg>
        <pc:cxnChg chg="mod">
          <ac:chgData name="KISHIMOTO Rio" userId="05ce199b-61a3-4401-8554-66bee888e1f8" providerId="ADAL" clId="{B7102EF8-28B6-40E6-A0F0-746DAAB93B44}" dt="2023-07-05T23:00:26.790" v="305" actId="208"/>
          <ac:cxnSpMkLst>
            <pc:docMk/>
            <pc:sldMk cId="1316108329" sldId="292"/>
            <ac:cxnSpMk id="34" creationId="{BB4DC62F-7A58-024E-2EE7-D03AFCA8AE80}"/>
          </ac:cxnSpMkLst>
        </pc:cxnChg>
        <pc:cxnChg chg="mod">
          <ac:chgData name="KISHIMOTO Rio" userId="05ce199b-61a3-4401-8554-66bee888e1f8" providerId="ADAL" clId="{B7102EF8-28B6-40E6-A0F0-746DAAB93B44}" dt="2023-07-05T23:00:44.456" v="308" actId="208"/>
          <ac:cxnSpMkLst>
            <pc:docMk/>
            <pc:sldMk cId="1316108329" sldId="292"/>
            <ac:cxnSpMk id="42" creationId="{9AC3FCFE-AAD5-36A8-2AB8-27A66E053DEC}"/>
          </ac:cxnSpMkLst>
        </pc:cxnChg>
      </pc:sldChg>
      <pc:sldChg chg="modSp add del mod modTransition modNotes">
        <pc:chgData name="KISHIMOTO Rio" userId="05ce199b-61a3-4401-8554-66bee888e1f8" providerId="ADAL" clId="{B7102EF8-28B6-40E6-A0F0-746DAAB93B44}" dt="2023-07-12T23:01:31.118" v="3156"/>
        <pc:sldMkLst>
          <pc:docMk/>
          <pc:sldMk cId="596062076" sldId="293"/>
        </pc:sldMkLst>
        <pc:spChg chg="mod">
          <ac:chgData name="KISHIMOTO Rio" userId="05ce199b-61a3-4401-8554-66bee888e1f8" providerId="ADAL" clId="{B7102EF8-28B6-40E6-A0F0-746DAAB93B44}" dt="2023-07-05T23:04:28.559" v="343" actId="207"/>
          <ac:spMkLst>
            <pc:docMk/>
            <pc:sldMk cId="596062076" sldId="293"/>
            <ac:spMk id="3" creationId="{3C1838AB-71E4-AB37-095A-0FCBF968EB1A}"/>
          </ac:spMkLst>
        </pc:spChg>
        <pc:spChg chg="mod">
          <ac:chgData name="KISHIMOTO Rio" userId="05ce199b-61a3-4401-8554-66bee888e1f8" providerId="ADAL" clId="{B7102EF8-28B6-40E6-A0F0-746DAAB93B44}" dt="2023-07-05T22:44:12.895" v="238"/>
          <ac:spMkLst>
            <pc:docMk/>
            <pc:sldMk cId="596062076" sldId="293"/>
            <ac:spMk id="4" creationId="{0B6C7305-F0CC-815C-C8C7-01F6FB9B48A8}"/>
          </ac:spMkLst>
        </pc:spChg>
        <pc:spChg chg="mod">
          <ac:chgData name="KISHIMOTO Rio" userId="05ce199b-61a3-4401-8554-66bee888e1f8" providerId="ADAL" clId="{B7102EF8-28B6-40E6-A0F0-746DAAB93B44}" dt="2023-07-05T22:44:12.895" v="238"/>
          <ac:spMkLst>
            <pc:docMk/>
            <pc:sldMk cId="596062076" sldId="293"/>
            <ac:spMk id="6" creationId="{609957F6-821F-7D0A-9220-5CA650FDC834}"/>
          </ac:spMkLst>
        </pc:spChg>
      </pc:sldChg>
      <pc:sldChg chg="modSp add del mod modTransition modNotes modNotesTx">
        <pc:chgData name="KISHIMOTO Rio" userId="05ce199b-61a3-4401-8554-66bee888e1f8" providerId="ADAL" clId="{B7102EF8-28B6-40E6-A0F0-746DAAB93B44}" dt="2023-07-12T23:34:01.324" v="3293" actId="20577"/>
        <pc:sldMkLst>
          <pc:docMk/>
          <pc:sldMk cId="3470850349" sldId="295"/>
        </pc:sldMkLst>
        <pc:spChg chg="mod">
          <ac:chgData name="KISHIMOTO Rio" userId="05ce199b-61a3-4401-8554-66bee888e1f8" providerId="ADAL" clId="{B7102EF8-28B6-40E6-A0F0-746DAAB93B44}" dt="2023-07-05T23:04:18.128" v="341" actId="207"/>
          <ac:spMkLst>
            <pc:docMk/>
            <pc:sldMk cId="3470850349" sldId="295"/>
            <ac:spMk id="3" creationId="{17260C91-E033-EBFF-F979-2BEDF11CDF47}"/>
          </ac:spMkLst>
        </pc:spChg>
        <pc:spChg chg="mod">
          <ac:chgData name="KISHIMOTO Rio" userId="05ce199b-61a3-4401-8554-66bee888e1f8" providerId="ADAL" clId="{B7102EF8-28B6-40E6-A0F0-746DAAB93B44}" dt="2023-07-05T22:44:12.895" v="238"/>
          <ac:spMkLst>
            <pc:docMk/>
            <pc:sldMk cId="3470850349" sldId="295"/>
            <ac:spMk id="4" creationId="{834F19F9-5332-E15C-FBCA-816D928861CC}"/>
          </ac:spMkLst>
        </pc:spChg>
        <pc:spChg chg="mod">
          <ac:chgData name="KISHIMOTO Rio" userId="05ce199b-61a3-4401-8554-66bee888e1f8" providerId="ADAL" clId="{B7102EF8-28B6-40E6-A0F0-746DAAB93B44}" dt="2023-07-05T22:44:12.895" v="238"/>
          <ac:spMkLst>
            <pc:docMk/>
            <pc:sldMk cId="3470850349" sldId="295"/>
            <ac:spMk id="6" creationId="{1DBF51A7-5C43-67A7-AB79-A07A6CBC5B45}"/>
          </ac:spMkLst>
        </pc:spChg>
        <pc:spChg chg="mod">
          <ac:chgData name="KISHIMOTO Rio" userId="05ce199b-61a3-4401-8554-66bee888e1f8" providerId="ADAL" clId="{B7102EF8-28B6-40E6-A0F0-746DAAB93B44}" dt="2023-07-05T23:04:18.128" v="341" actId="207"/>
          <ac:spMkLst>
            <pc:docMk/>
            <pc:sldMk cId="3470850349" sldId="295"/>
            <ac:spMk id="7" creationId="{1E9F5797-246A-DF7E-3B83-BDAE312661F0}"/>
          </ac:spMkLst>
        </pc:spChg>
        <pc:spChg chg="mod">
          <ac:chgData name="KISHIMOTO Rio" userId="05ce199b-61a3-4401-8554-66bee888e1f8" providerId="ADAL" clId="{B7102EF8-28B6-40E6-A0F0-746DAAB93B44}" dt="2023-07-05T23:04:18.128" v="341" actId="207"/>
          <ac:spMkLst>
            <pc:docMk/>
            <pc:sldMk cId="3470850349" sldId="295"/>
            <ac:spMk id="9" creationId="{D3FEC8CE-8DCC-7F07-5613-23346484F9D9}"/>
          </ac:spMkLst>
        </pc:spChg>
        <pc:spChg chg="mod">
          <ac:chgData name="KISHIMOTO Rio" userId="05ce199b-61a3-4401-8554-66bee888e1f8" providerId="ADAL" clId="{B7102EF8-28B6-40E6-A0F0-746DAAB93B44}" dt="2023-07-05T23:04:18.128" v="341" actId="207"/>
          <ac:spMkLst>
            <pc:docMk/>
            <pc:sldMk cId="3470850349" sldId="295"/>
            <ac:spMk id="10" creationId="{BA666788-0FDC-5A17-8A1F-24E749D0339B}"/>
          </ac:spMkLst>
        </pc:spChg>
        <pc:spChg chg="mod">
          <ac:chgData name="KISHIMOTO Rio" userId="05ce199b-61a3-4401-8554-66bee888e1f8" providerId="ADAL" clId="{B7102EF8-28B6-40E6-A0F0-746DAAB93B44}" dt="2023-07-05T23:04:18.128" v="341" actId="207"/>
          <ac:spMkLst>
            <pc:docMk/>
            <pc:sldMk cId="3470850349" sldId="295"/>
            <ac:spMk id="11" creationId="{9B62136B-80B9-78D4-2A23-EA66C21DA6D1}"/>
          </ac:spMkLst>
        </pc:spChg>
        <pc:spChg chg="mod">
          <ac:chgData name="KISHIMOTO Rio" userId="05ce199b-61a3-4401-8554-66bee888e1f8" providerId="ADAL" clId="{B7102EF8-28B6-40E6-A0F0-746DAAB93B44}" dt="2023-07-05T23:04:18.128" v="341" actId="207"/>
          <ac:spMkLst>
            <pc:docMk/>
            <pc:sldMk cId="3470850349" sldId="295"/>
            <ac:spMk id="14" creationId="{2E029682-FF00-249E-10F7-8941A842AD64}"/>
          </ac:spMkLst>
        </pc:spChg>
        <pc:spChg chg="mod">
          <ac:chgData name="KISHIMOTO Rio" userId="05ce199b-61a3-4401-8554-66bee888e1f8" providerId="ADAL" clId="{B7102EF8-28B6-40E6-A0F0-746DAAB93B44}" dt="2023-07-05T23:04:18.128" v="341" actId="207"/>
          <ac:spMkLst>
            <pc:docMk/>
            <pc:sldMk cId="3470850349" sldId="295"/>
            <ac:spMk id="16" creationId="{1C685E8A-3C69-8D42-49AA-D127FF0DAD7A}"/>
          </ac:spMkLst>
        </pc:spChg>
        <pc:spChg chg="mod">
          <ac:chgData name="KISHIMOTO Rio" userId="05ce199b-61a3-4401-8554-66bee888e1f8" providerId="ADAL" clId="{B7102EF8-28B6-40E6-A0F0-746DAAB93B44}" dt="2023-07-05T23:04:18.128" v="341" actId="207"/>
          <ac:spMkLst>
            <pc:docMk/>
            <pc:sldMk cId="3470850349" sldId="295"/>
            <ac:spMk id="20" creationId="{8FA1BBED-034E-68AE-38CB-CF726AE7D407}"/>
          </ac:spMkLst>
        </pc:spChg>
        <pc:spChg chg="mod">
          <ac:chgData name="KISHIMOTO Rio" userId="05ce199b-61a3-4401-8554-66bee888e1f8" providerId="ADAL" clId="{B7102EF8-28B6-40E6-A0F0-746DAAB93B44}" dt="2023-07-05T23:04:18.128" v="341" actId="207"/>
          <ac:spMkLst>
            <pc:docMk/>
            <pc:sldMk cId="3470850349" sldId="295"/>
            <ac:spMk id="22" creationId="{0BA3DE34-7669-47D4-4A75-458C6FB573E8}"/>
          </ac:spMkLst>
        </pc:spChg>
        <pc:spChg chg="mod">
          <ac:chgData name="KISHIMOTO Rio" userId="05ce199b-61a3-4401-8554-66bee888e1f8" providerId="ADAL" clId="{B7102EF8-28B6-40E6-A0F0-746DAAB93B44}" dt="2023-07-05T23:04:18.128" v="341" actId="207"/>
          <ac:spMkLst>
            <pc:docMk/>
            <pc:sldMk cId="3470850349" sldId="295"/>
            <ac:spMk id="25" creationId="{8639E3CD-31B6-FED6-1815-FF63FEBEF4EA}"/>
          </ac:spMkLst>
        </pc:spChg>
        <pc:spChg chg="mod">
          <ac:chgData name="KISHIMOTO Rio" userId="05ce199b-61a3-4401-8554-66bee888e1f8" providerId="ADAL" clId="{B7102EF8-28B6-40E6-A0F0-746DAAB93B44}" dt="2023-07-05T23:04:18.128" v="341" actId="207"/>
          <ac:spMkLst>
            <pc:docMk/>
            <pc:sldMk cId="3470850349" sldId="295"/>
            <ac:spMk id="26" creationId="{5AE3212A-8F33-AF01-62DA-F3D2DADBE5EC}"/>
          </ac:spMkLst>
        </pc:spChg>
        <pc:spChg chg="mod">
          <ac:chgData name="KISHIMOTO Rio" userId="05ce199b-61a3-4401-8554-66bee888e1f8" providerId="ADAL" clId="{B7102EF8-28B6-40E6-A0F0-746DAAB93B44}" dt="2023-07-05T23:04:18.128" v="341" actId="207"/>
          <ac:spMkLst>
            <pc:docMk/>
            <pc:sldMk cId="3470850349" sldId="295"/>
            <ac:spMk id="27" creationId="{E633828F-9166-FD03-55B9-7D59A999DB40}"/>
          </ac:spMkLst>
        </pc:spChg>
        <pc:spChg chg="mod">
          <ac:chgData name="KISHIMOTO Rio" userId="05ce199b-61a3-4401-8554-66bee888e1f8" providerId="ADAL" clId="{B7102EF8-28B6-40E6-A0F0-746DAAB93B44}" dt="2023-07-05T23:04:18.128" v="341" actId="207"/>
          <ac:spMkLst>
            <pc:docMk/>
            <pc:sldMk cId="3470850349" sldId="295"/>
            <ac:spMk id="28" creationId="{24406431-CB6E-332B-5B16-50F8B1794EB7}"/>
          </ac:spMkLst>
        </pc:spChg>
        <pc:spChg chg="mod">
          <ac:chgData name="KISHIMOTO Rio" userId="05ce199b-61a3-4401-8554-66bee888e1f8" providerId="ADAL" clId="{B7102EF8-28B6-40E6-A0F0-746DAAB93B44}" dt="2023-07-05T23:04:18.128" v="341" actId="207"/>
          <ac:spMkLst>
            <pc:docMk/>
            <pc:sldMk cId="3470850349" sldId="295"/>
            <ac:spMk id="30" creationId="{53DFDE0A-F028-A5E7-49D4-6D545E93AB3E}"/>
          </ac:spMkLst>
        </pc:spChg>
        <pc:spChg chg="mod">
          <ac:chgData name="KISHIMOTO Rio" userId="05ce199b-61a3-4401-8554-66bee888e1f8" providerId="ADAL" clId="{B7102EF8-28B6-40E6-A0F0-746DAAB93B44}" dt="2023-07-05T23:04:18.128" v="341" actId="207"/>
          <ac:spMkLst>
            <pc:docMk/>
            <pc:sldMk cId="3470850349" sldId="295"/>
            <ac:spMk id="35" creationId="{FDA8A6B2-1EA1-FB2D-130B-2E4E6007EBE3}"/>
          </ac:spMkLst>
        </pc:spChg>
        <pc:spChg chg="mod">
          <ac:chgData name="KISHIMOTO Rio" userId="05ce199b-61a3-4401-8554-66bee888e1f8" providerId="ADAL" clId="{B7102EF8-28B6-40E6-A0F0-746DAAB93B44}" dt="2023-07-12T23:33:42.273" v="3202" actId="20577"/>
          <ac:spMkLst>
            <pc:docMk/>
            <pc:sldMk cId="3470850349" sldId="295"/>
            <ac:spMk id="37" creationId="{45836696-3219-51BC-E92C-112915C61063}"/>
          </ac:spMkLst>
        </pc:spChg>
        <pc:grpChg chg="mod">
          <ac:chgData name="KISHIMOTO Rio" userId="05ce199b-61a3-4401-8554-66bee888e1f8" providerId="ADAL" clId="{B7102EF8-28B6-40E6-A0F0-746DAAB93B44}" dt="2023-07-05T23:02:57.077" v="328" actId="1076"/>
          <ac:grpSpMkLst>
            <pc:docMk/>
            <pc:sldMk cId="3470850349" sldId="295"/>
            <ac:grpSpMk id="31" creationId="{ACD833F8-F8BA-769F-ECA8-814D45411E60}"/>
          </ac:grpSpMkLst>
        </pc:grpChg>
        <pc:grpChg chg="mod">
          <ac:chgData name="KISHIMOTO Rio" userId="05ce199b-61a3-4401-8554-66bee888e1f8" providerId="ADAL" clId="{B7102EF8-28B6-40E6-A0F0-746DAAB93B44}" dt="2023-07-05T23:02:47.268" v="326" actId="1076"/>
          <ac:grpSpMkLst>
            <pc:docMk/>
            <pc:sldMk cId="3470850349" sldId="295"/>
            <ac:grpSpMk id="32" creationId="{E91680AD-4560-7366-6507-8E26025EF587}"/>
          </ac:grpSpMkLst>
        </pc:grpChg>
        <pc:picChg chg="mod">
          <ac:chgData name="KISHIMOTO Rio" userId="05ce199b-61a3-4401-8554-66bee888e1f8" providerId="ADAL" clId="{B7102EF8-28B6-40E6-A0F0-746DAAB93B44}" dt="2023-07-05T22:42:24.026" v="236"/>
          <ac:picMkLst>
            <pc:docMk/>
            <pc:sldMk cId="3470850349" sldId="295"/>
            <ac:picMk id="8" creationId="{2597400F-F28C-313F-39A4-DED8F2152E6F}"/>
          </ac:picMkLst>
        </pc:picChg>
        <pc:picChg chg="mod">
          <ac:chgData name="KISHIMOTO Rio" userId="05ce199b-61a3-4401-8554-66bee888e1f8" providerId="ADAL" clId="{B7102EF8-28B6-40E6-A0F0-746DAAB93B44}" dt="2023-07-05T23:02:47.268" v="326" actId="1076"/>
          <ac:picMkLst>
            <pc:docMk/>
            <pc:sldMk cId="3470850349" sldId="295"/>
            <ac:picMk id="15" creationId="{EC40DCCA-42FD-2D18-8773-595CD4C40015}"/>
          </ac:picMkLst>
        </pc:picChg>
        <pc:picChg chg="mod">
          <ac:chgData name="KISHIMOTO Rio" userId="05ce199b-61a3-4401-8554-66bee888e1f8" providerId="ADAL" clId="{B7102EF8-28B6-40E6-A0F0-746DAAB93B44}" dt="2023-07-05T23:02:57.077" v="328" actId="1076"/>
          <ac:picMkLst>
            <pc:docMk/>
            <pc:sldMk cId="3470850349" sldId="295"/>
            <ac:picMk id="18" creationId="{B46F00B3-1A75-DEEC-667D-153F378DA17F}"/>
          </ac:picMkLst>
        </pc:picChg>
        <pc:picChg chg="mod">
          <ac:chgData name="KISHIMOTO Rio" userId="05ce199b-61a3-4401-8554-66bee888e1f8" providerId="ADAL" clId="{B7102EF8-28B6-40E6-A0F0-746DAAB93B44}" dt="2023-07-05T22:42:24.026" v="236"/>
          <ac:picMkLst>
            <pc:docMk/>
            <pc:sldMk cId="3470850349" sldId="295"/>
            <ac:picMk id="19" creationId="{BA6C172F-0673-BDC1-8481-90B305214B24}"/>
          </ac:picMkLst>
        </pc:picChg>
        <pc:cxnChg chg="mod">
          <ac:chgData name="KISHIMOTO Rio" userId="05ce199b-61a3-4401-8554-66bee888e1f8" providerId="ADAL" clId="{B7102EF8-28B6-40E6-A0F0-746DAAB93B44}" dt="2023-07-05T23:02:47.268" v="326" actId="1076"/>
          <ac:cxnSpMkLst>
            <pc:docMk/>
            <pc:sldMk cId="3470850349" sldId="295"/>
            <ac:cxnSpMk id="17" creationId="{4E0C3A22-8330-9A66-5E95-80EB0D4C4992}"/>
          </ac:cxnSpMkLst>
        </pc:cxnChg>
        <pc:cxnChg chg="mod">
          <ac:chgData name="KISHIMOTO Rio" userId="05ce199b-61a3-4401-8554-66bee888e1f8" providerId="ADAL" clId="{B7102EF8-28B6-40E6-A0F0-746DAAB93B44}" dt="2023-07-05T23:02:47.268" v="326" actId="1076"/>
          <ac:cxnSpMkLst>
            <pc:docMk/>
            <pc:sldMk cId="3470850349" sldId="295"/>
            <ac:cxnSpMk id="21" creationId="{3C4B9AC3-CE33-9708-CFBC-333EFFA142F7}"/>
          </ac:cxnSpMkLst>
        </pc:cxnChg>
        <pc:cxnChg chg="mod">
          <ac:chgData name="KISHIMOTO Rio" userId="05ce199b-61a3-4401-8554-66bee888e1f8" providerId="ADAL" clId="{B7102EF8-28B6-40E6-A0F0-746DAAB93B44}" dt="2023-07-05T23:02:57.077" v="328" actId="1076"/>
          <ac:cxnSpMkLst>
            <pc:docMk/>
            <pc:sldMk cId="3470850349" sldId="295"/>
            <ac:cxnSpMk id="23" creationId="{D7918AAA-6B83-B052-112C-473E34C430D9}"/>
          </ac:cxnSpMkLst>
        </pc:cxnChg>
        <pc:cxnChg chg="mod">
          <ac:chgData name="KISHIMOTO Rio" userId="05ce199b-61a3-4401-8554-66bee888e1f8" providerId="ADAL" clId="{B7102EF8-28B6-40E6-A0F0-746DAAB93B44}" dt="2023-07-05T23:03:19.472" v="331" actId="1076"/>
          <ac:cxnSpMkLst>
            <pc:docMk/>
            <pc:sldMk cId="3470850349" sldId="295"/>
            <ac:cxnSpMk id="24" creationId="{3E5FFEB3-DD01-A7ED-7D91-FB5A81C0935E}"/>
          </ac:cxnSpMkLst>
        </pc:cxnChg>
        <pc:cxnChg chg="mod">
          <ac:chgData name="KISHIMOTO Rio" userId="05ce199b-61a3-4401-8554-66bee888e1f8" providerId="ADAL" clId="{B7102EF8-28B6-40E6-A0F0-746DAAB93B44}" dt="2023-07-05T23:02:57.077" v="328" actId="1076"/>
          <ac:cxnSpMkLst>
            <pc:docMk/>
            <pc:sldMk cId="3470850349" sldId="295"/>
            <ac:cxnSpMk id="33" creationId="{215988E5-29FD-328A-CCA7-9A397F29580A}"/>
          </ac:cxnSpMkLst>
        </pc:cxnChg>
      </pc:sldChg>
      <pc:sldChg chg="modSp add del mod modTransition modNotes modNotesTx">
        <pc:chgData name="KISHIMOTO Rio" userId="05ce199b-61a3-4401-8554-66bee888e1f8" providerId="ADAL" clId="{B7102EF8-28B6-40E6-A0F0-746DAAB93B44}" dt="2023-07-12T23:01:31.118" v="3156"/>
        <pc:sldMkLst>
          <pc:docMk/>
          <pc:sldMk cId="625482401" sldId="296"/>
        </pc:sldMkLst>
        <pc:spChg chg="mod">
          <ac:chgData name="KISHIMOTO Rio" userId="05ce199b-61a3-4401-8554-66bee888e1f8" providerId="ADAL" clId="{B7102EF8-28B6-40E6-A0F0-746DAAB93B44}" dt="2023-07-05T23:03:36.079" v="333" actId="207"/>
          <ac:spMkLst>
            <pc:docMk/>
            <pc:sldMk cId="625482401" sldId="296"/>
            <ac:spMk id="3" creationId="{4B880146-1DAC-C5A4-B466-EE29C10C43C5}"/>
          </ac:spMkLst>
        </pc:spChg>
        <pc:spChg chg="mod">
          <ac:chgData name="KISHIMOTO Rio" userId="05ce199b-61a3-4401-8554-66bee888e1f8" providerId="ADAL" clId="{B7102EF8-28B6-40E6-A0F0-746DAAB93B44}" dt="2023-07-05T22:44:12.895" v="238"/>
          <ac:spMkLst>
            <pc:docMk/>
            <pc:sldMk cId="625482401" sldId="296"/>
            <ac:spMk id="4" creationId="{FD87FDD6-F4CD-BA22-E737-D94D63700515}"/>
          </ac:spMkLst>
        </pc:spChg>
        <pc:spChg chg="mod">
          <ac:chgData name="KISHIMOTO Rio" userId="05ce199b-61a3-4401-8554-66bee888e1f8" providerId="ADAL" clId="{B7102EF8-28B6-40E6-A0F0-746DAAB93B44}" dt="2023-07-05T22:44:12.895" v="238"/>
          <ac:spMkLst>
            <pc:docMk/>
            <pc:sldMk cId="625482401" sldId="296"/>
            <ac:spMk id="6" creationId="{56C46FAF-4C7B-8187-255E-AD2B75BCCCF2}"/>
          </ac:spMkLst>
        </pc:spChg>
        <pc:graphicFrameChg chg="mod modGraphic">
          <ac:chgData name="KISHIMOTO Rio" userId="05ce199b-61a3-4401-8554-66bee888e1f8" providerId="ADAL" clId="{B7102EF8-28B6-40E6-A0F0-746DAAB93B44}" dt="2023-07-06T22:50:31.426" v="876" actId="20577"/>
          <ac:graphicFrameMkLst>
            <pc:docMk/>
            <pc:sldMk cId="625482401" sldId="296"/>
            <ac:graphicFrameMk id="5" creationId="{41CDF453-3E0D-0797-5C1C-347A5FE8D2CC}"/>
          </ac:graphicFrameMkLst>
        </pc:graphicFrameChg>
      </pc:sldChg>
      <pc:sldChg chg="modSp add del mod modTransition modNotes">
        <pc:chgData name="KISHIMOTO Rio" userId="05ce199b-61a3-4401-8554-66bee888e1f8" providerId="ADAL" clId="{B7102EF8-28B6-40E6-A0F0-746DAAB93B44}" dt="2023-07-12T23:01:31.118" v="3156"/>
        <pc:sldMkLst>
          <pc:docMk/>
          <pc:sldMk cId="3735839875" sldId="298"/>
        </pc:sldMkLst>
        <pc:spChg chg="mod">
          <ac:chgData name="KISHIMOTO Rio" userId="05ce199b-61a3-4401-8554-66bee888e1f8" providerId="ADAL" clId="{B7102EF8-28B6-40E6-A0F0-746DAAB93B44}" dt="2023-07-05T22:44:12.895" v="238"/>
          <ac:spMkLst>
            <pc:docMk/>
            <pc:sldMk cId="3735839875" sldId="298"/>
            <ac:spMk id="4" creationId="{33FCA3AA-A64B-C725-B723-78125E6DDE6A}"/>
          </ac:spMkLst>
        </pc:spChg>
        <pc:spChg chg="mod">
          <ac:chgData name="KISHIMOTO Rio" userId="05ce199b-61a3-4401-8554-66bee888e1f8" providerId="ADAL" clId="{B7102EF8-28B6-40E6-A0F0-746DAAB93B44}" dt="2023-07-05T22:44:12.895" v="238"/>
          <ac:spMkLst>
            <pc:docMk/>
            <pc:sldMk cId="3735839875" sldId="298"/>
            <ac:spMk id="5" creationId="{8A89ACDD-2A8D-2FD0-06B0-544602193F95}"/>
          </ac:spMkLst>
        </pc:spChg>
        <pc:graphicFrameChg chg="mod modGraphic">
          <ac:chgData name="KISHIMOTO Rio" userId="05ce199b-61a3-4401-8554-66bee888e1f8" providerId="ADAL" clId="{B7102EF8-28B6-40E6-A0F0-746DAAB93B44}" dt="2023-07-05T23:07:59.707" v="374" actId="207"/>
          <ac:graphicFrameMkLst>
            <pc:docMk/>
            <pc:sldMk cId="3735839875" sldId="298"/>
            <ac:graphicFrameMk id="6" creationId="{FE7077D9-3D47-40C2-6EDD-25DEE6B4E26C}"/>
          </ac:graphicFrameMkLst>
        </pc:graphicFrameChg>
      </pc:sldChg>
      <pc:sldChg chg="modSp add del mod modTransition modNotes modNotesTx">
        <pc:chgData name="KISHIMOTO Rio" userId="05ce199b-61a3-4401-8554-66bee888e1f8" providerId="ADAL" clId="{B7102EF8-28B6-40E6-A0F0-746DAAB93B44}" dt="2023-07-17T09:07:17.162" v="6715" actId="1076"/>
        <pc:sldMkLst>
          <pc:docMk/>
          <pc:sldMk cId="1174780158" sldId="299"/>
        </pc:sldMkLst>
        <pc:spChg chg="mod">
          <ac:chgData name="KISHIMOTO Rio" userId="05ce199b-61a3-4401-8554-66bee888e1f8" providerId="ADAL" clId="{B7102EF8-28B6-40E6-A0F0-746DAAB93B44}" dt="2023-07-05T22:44:12.895" v="238"/>
          <ac:spMkLst>
            <pc:docMk/>
            <pc:sldMk cId="1174780158" sldId="299"/>
            <ac:spMk id="4" creationId="{81553E60-42BF-84A5-BDB8-455DAED2CD2A}"/>
          </ac:spMkLst>
        </pc:spChg>
        <pc:spChg chg="mod">
          <ac:chgData name="KISHIMOTO Rio" userId="05ce199b-61a3-4401-8554-66bee888e1f8" providerId="ADAL" clId="{B7102EF8-28B6-40E6-A0F0-746DAAB93B44}" dt="2023-07-05T22:44:12.895" v="238"/>
          <ac:spMkLst>
            <pc:docMk/>
            <pc:sldMk cId="1174780158" sldId="299"/>
            <ac:spMk id="6" creationId="{19973968-D36A-7870-7514-D18395935F8D}"/>
          </ac:spMkLst>
        </pc:spChg>
        <pc:spChg chg="mod">
          <ac:chgData name="KISHIMOTO Rio" userId="05ce199b-61a3-4401-8554-66bee888e1f8" providerId="ADAL" clId="{B7102EF8-28B6-40E6-A0F0-746DAAB93B44}" dt="2023-07-05T22:42:24.026" v="236"/>
          <ac:spMkLst>
            <pc:docMk/>
            <pc:sldMk cId="1174780158" sldId="299"/>
            <ac:spMk id="7" creationId="{2F918C55-9676-DC17-67AB-34F7C48193B8}"/>
          </ac:spMkLst>
        </pc:spChg>
        <pc:spChg chg="mod">
          <ac:chgData name="KISHIMOTO Rio" userId="05ce199b-61a3-4401-8554-66bee888e1f8" providerId="ADAL" clId="{B7102EF8-28B6-40E6-A0F0-746DAAB93B44}" dt="2023-07-17T09:06:31.213" v="6708" actId="14100"/>
          <ac:spMkLst>
            <pc:docMk/>
            <pc:sldMk cId="1174780158" sldId="299"/>
            <ac:spMk id="11" creationId="{BE6CF608-81DD-FFC4-E5AA-674FC6B81BCD}"/>
          </ac:spMkLst>
        </pc:spChg>
        <pc:spChg chg="mod">
          <ac:chgData name="KISHIMOTO Rio" userId="05ce199b-61a3-4401-8554-66bee888e1f8" providerId="ADAL" clId="{B7102EF8-28B6-40E6-A0F0-746DAAB93B44}" dt="2023-07-17T09:06:37.960" v="6709" actId="1076"/>
          <ac:spMkLst>
            <pc:docMk/>
            <pc:sldMk cId="1174780158" sldId="299"/>
            <ac:spMk id="12" creationId="{9C05A903-E053-735F-466F-AD10F7124662}"/>
          </ac:spMkLst>
        </pc:spChg>
        <pc:spChg chg="mod">
          <ac:chgData name="KISHIMOTO Rio" userId="05ce199b-61a3-4401-8554-66bee888e1f8" providerId="ADAL" clId="{B7102EF8-28B6-40E6-A0F0-746DAAB93B44}" dt="2023-07-17T09:07:10.987" v="6714" actId="1036"/>
          <ac:spMkLst>
            <pc:docMk/>
            <pc:sldMk cId="1174780158" sldId="299"/>
            <ac:spMk id="13" creationId="{1403399B-62F6-BE30-0139-EB5A85CB3804}"/>
          </ac:spMkLst>
        </pc:spChg>
        <pc:spChg chg="mod">
          <ac:chgData name="KISHIMOTO Rio" userId="05ce199b-61a3-4401-8554-66bee888e1f8" providerId="ADAL" clId="{B7102EF8-28B6-40E6-A0F0-746DAAB93B44}" dt="2023-07-17T09:07:17.162" v="6715" actId="1076"/>
          <ac:spMkLst>
            <pc:docMk/>
            <pc:sldMk cId="1174780158" sldId="299"/>
            <ac:spMk id="14" creationId="{E6BB625E-0F3A-CE15-936C-785DC3197884}"/>
          </ac:spMkLst>
        </pc:spChg>
      </pc:sldChg>
      <pc:sldChg chg="modSp add del mod modTransition modNotes modNotesTx">
        <pc:chgData name="KISHIMOTO Rio" userId="05ce199b-61a3-4401-8554-66bee888e1f8" providerId="ADAL" clId="{B7102EF8-28B6-40E6-A0F0-746DAAB93B44}" dt="2023-07-17T09:15:29.868" v="6929" actId="20577"/>
        <pc:sldMkLst>
          <pc:docMk/>
          <pc:sldMk cId="2009662173" sldId="300"/>
        </pc:sldMkLst>
        <pc:spChg chg="mod">
          <ac:chgData name="KISHIMOTO Rio" userId="05ce199b-61a3-4401-8554-66bee888e1f8" providerId="ADAL" clId="{B7102EF8-28B6-40E6-A0F0-746DAAB93B44}" dt="2023-07-05T22:44:25.326" v="239" actId="6549"/>
          <ac:spMkLst>
            <pc:docMk/>
            <pc:sldMk cId="2009662173" sldId="300"/>
            <ac:spMk id="2" creationId="{4FF97F81-2EFB-EF69-FFFA-B231743A6296}"/>
          </ac:spMkLst>
        </pc:spChg>
        <pc:spChg chg="mod">
          <ac:chgData name="KISHIMOTO Rio" userId="05ce199b-61a3-4401-8554-66bee888e1f8" providerId="ADAL" clId="{B7102EF8-28B6-40E6-A0F0-746DAAB93B44}" dt="2023-07-17T09:07:35.243" v="6716" actId="1582"/>
          <ac:spMkLst>
            <pc:docMk/>
            <pc:sldMk cId="2009662173" sldId="300"/>
            <ac:spMk id="3" creationId="{11495525-E848-B74F-2ADD-E0426E89AF79}"/>
          </ac:spMkLst>
        </pc:spChg>
        <pc:spChg chg="mod">
          <ac:chgData name="KISHIMOTO Rio" userId="05ce199b-61a3-4401-8554-66bee888e1f8" providerId="ADAL" clId="{B7102EF8-28B6-40E6-A0F0-746DAAB93B44}" dt="2023-07-05T22:44:12.895" v="238"/>
          <ac:spMkLst>
            <pc:docMk/>
            <pc:sldMk cId="2009662173" sldId="300"/>
            <ac:spMk id="4" creationId="{31D5AEB2-5E18-1A53-140E-8470396BDF8E}"/>
          </ac:spMkLst>
        </pc:spChg>
        <pc:spChg chg="mod">
          <ac:chgData name="KISHIMOTO Rio" userId="05ce199b-61a3-4401-8554-66bee888e1f8" providerId="ADAL" clId="{B7102EF8-28B6-40E6-A0F0-746DAAB93B44}" dt="2023-07-05T22:44:12.895" v="238"/>
          <ac:spMkLst>
            <pc:docMk/>
            <pc:sldMk cId="2009662173" sldId="300"/>
            <ac:spMk id="6" creationId="{2A726E41-7B5B-7C01-7056-398DD6A62DE7}"/>
          </ac:spMkLst>
        </pc:spChg>
        <pc:spChg chg="mod">
          <ac:chgData name="KISHIMOTO Rio" userId="05ce199b-61a3-4401-8554-66bee888e1f8" providerId="ADAL" clId="{B7102EF8-28B6-40E6-A0F0-746DAAB93B44}" dt="2023-07-05T22:42:24.026" v="236"/>
          <ac:spMkLst>
            <pc:docMk/>
            <pc:sldMk cId="2009662173" sldId="300"/>
            <ac:spMk id="7" creationId="{1EE938A8-2204-C3FB-F0D3-CC595CC9F8DF}"/>
          </ac:spMkLst>
        </pc:spChg>
        <pc:spChg chg="mod">
          <ac:chgData name="KISHIMOTO Rio" userId="05ce199b-61a3-4401-8554-66bee888e1f8" providerId="ADAL" clId="{B7102EF8-28B6-40E6-A0F0-746DAAB93B44}" dt="2023-07-05T22:42:24.026" v="236"/>
          <ac:spMkLst>
            <pc:docMk/>
            <pc:sldMk cId="2009662173" sldId="300"/>
            <ac:spMk id="8" creationId="{F893072E-2EEC-E234-9C08-12DA3A19C529}"/>
          </ac:spMkLst>
        </pc:spChg>
        <pc:spChg chg="mod">
          <ac:chgData name="KISHIMOTO Rio" userId="05ce199b-61a3-4401-8554-66bee888e1f8" providerId="ADAL" clId="{B7102EF8-28B6-40E6-A0F0-746DAAB93B44}" dt="2023-07-17T09:07:38.744" v="6717" actId="1582"/>
          <ac:spMkLst>
            <pc:docMk/>
            <pc:sldMk cId="2009662173" sldId="300"/>
            <ac:spMk id="9" creationId="{D151E66D-9BDA-67EB-16DE-91B11BCBC25E}"/>
          </ac:spMkLst>
        </pc:spChg>
        <pc:spChg chg="mod">
          <ac:chgData name="KISHIMOTO Rio" userId="05ce199b-61a3-4401-8554-66bee888e1f8" providerId="ADAL" clId="{B7102EF8-28B6-40E6-A0F0-746DAAB93B44}" dt="2023-07-05T23:05:28.012" v="356" actId="207"/>
          <ac:spMkLst>
            <pc:docMk/>
            <pc:sldMk cId="2009662173" sldId="300"/>
            <ac:spMk id="20" creationId="{5179BD57-66D0-B85B-2949-5D1B21CFD58E}"/>
          </ac:spMkLst>
        </pc:spChg>
        <pc:spChg chg="mod">
          <ac:chgData name="KISHIMOTO Rio" userId="05ce199b-61a3-4401-8554-66bee888e1f8" providerId="ADAL" clId="{B7102EF8-28B6-40E6-A0F0-746DAAB93B44}" dt="2023-07-05T23:05:17.708" v="353" actId="207"/>
          <ac:spMkLst>
            <pc:docMk/>
            <pc:sldMk cId="2009662173" sldId="300"/>
            <ac:spMk id="37" creationId="{D588F4BA-0A97-EF9E-0916-13FA8F12149B}"/>
          </ac:spMkLst>
        </pc:spChg>
        <pc:spChg chg="mod">
          <ac:chgData name="KISHIMOTO Rio" userId="05ce199b-61a3-4401-8554-66bee888e1f8" providerId="ADAL" clId="{B7102EF8-28B6-40E6-A0F0-746DAAB93B44}" dt="2023-07-05T23:05:17.708" v="353" actId="207"/>
          <ac:spMkLst>
            <pc:docMk/>
            <pc:sldMk cId="2009662173" sldId="300"/>
            <ac:spMk id="41" creationId="{02BB117A-9CC8-1CAA-C5E0-759A0603AF6A}"/>
          </ac:spMkLst>
        </pc:spChg>
        <pc:cxnChg chg="mod">
          <ac:chgData name="KISHIMOTO Rio" userId="05ce199b-61a3-4401-8554-66bee888e1f8" providerId="ADAL" clId="{B7102EF8-28B6-40E6-A0F0-746DAAB93B44}" dt="2023-07-17T09:09:37.228" v="6736" actId="1036"/>
          <ac:cxnSpMkLst>
            <pc:docMk/>
            <pc:sldMk cId="2009662173" sldId="300"/>
            <ac:cxnSpMk id="5" creationId="{B4E8319C-A9F6-EBF8-D780-8A3969430C5C}"/>
          </ac:cxnSpMkLst>
        </pc:cxnChg>
        <pc:cxnChg chg="mod">
          <ac:chgData name="KISHIMOTO Rio" userId="05ce199b-61a3-4401-8554-66bee888e1f8" providerId="ADAL" clId="{B7102EF8-28B6-40E6-A0F0-746DAAB93B44}" dt="2023-07-17T09:09:21.396" v="6735" actId="1076"/>
          <ac:cxnSpMkLst>
            <pc:docMk/>
            <pc:sldMk cId="2009662173" sldId="300"/>
            <ac:cxnSpMk id="11" creationId="{074ABF1D-C781-0AE9-A47E-702F72531426}"/>
          </ac:cxnSpMkLst>
        </pc:cxnChg>
        <pc:cxnChg chg="mod">
          <ac:chgData name="KISHIMOTO Rio" userId="05ce199b-61a3-4401-8554-66bee888e1f8" providerId="ADAL" clId="{B7102EF8-28B6-40E6-A0F0-746DAAB93B44}" dt="2023-07-17T09:09:54.180" v="6746" actId="1036"/>
          <ac:cxnSpMkLst>
            <pc:docMk/>
            <pc:sldMk cId="2009662173" sldId="300"/>
            <ac:cxnSpMk id="21" creationId="{76CD914F-1386-AAD2-DB7F-94E334960FD7}"/>
          </ac:cxnSpMkLst>
        </pc:cxnChg>
        <pc:cxnChg chg="mod">
          <ac:chgData name="KISHIMOTO Rio" userId="05ce199b-61a3-4401-8554-66bee888e1f8" providerId="ADAL" clId="{B7102EF8-28B6-40E6-A0F0-746DAAB93B44}" dt="2023-07-17T09:09:43.467" v="6740" actId="1035"/>
          <ac:cxnSpMkLst>
            <pc:docMk/>
            <pc:sldMk cId="2009662173" sldId="300"/>
            <ac:cxnSpMk id="22" creationId="{1BC7A697-C5D8-89FA-D634-E9DD51247CB5}"/>
          </ac:cxnSpMkLst>
        </pc:cxnChg>
        <pc:cxnChg chg="mod">
          <ac:chgData name="KISHIMOTO Rio" userId="05ce199b-61a3-4401-8554-66bee888e1f8" providerId="ADAL" clId="{B7102EF8-28B6-40E6-A0F0-746DAAB93B44}" dt="2023-07-17T09:09:49.363" v="6744" actId="1035"/>
          <ac:cxnSpMkLst>
            <pc:docMk/>
            <pc:sldMk cId="2009662173" sldId="300"/>
            <ac:cxnSpMk id="32" creationId="{AC49E28A-021F-8E7F-4F77-62E163DA2C05}"/>
          </ac:cxnSpMkLst>
        </pc:cxnChg>
        <pc:cxnChg chg="mod">
          <ac:chgData name="KISHIMOTO Rio" userId="05ce199b-61a3-4401-8554-66bee888e1f8" providerId="ADAL" clId="{B7102EF8-28B6-40E6-A0F0-746DAAB93B44}" dt="2023-07-05T22:42:24.026" v="236"/>
          <ac:cxnSpMkLst>
            <pc:docMk/>
            <pc:sldMk cId="2009662173" sldId="300"/>
            <ac:cxnSpMk id="34" creationId="{5294E4D6-0D92-C606-E3F3-D6C9DC63A2B7}"/>
          </ac:cxnSpMkLst>
        </pc:cxnChg>
      </pc:sldChg>
      <pc:sldChg chg="modSp add del mod modTransition modNotes modNotesTx">
        <pc:chgData name="KISHIMOTO Rio" userId="05ce199b-61a3-4401-8554-66bee888e1f8" providerId="ADAL" clId="{B7102EF8-28B6-40E6-A0F0-746DAAB93B44}" dt="2023-07-12T23:32:55.540" v="3169"/>
        <pc:sldMkLst>
          <pc:docMk/>
          <pc:sldMk cId="754813042" sldId="301"/>
        </pc:sldMkLst>
        <pc:spChg chg="mod">
          <ac:chgData name="KISHIMOTO Rio" userId="05ce199b-61a3-4401-8554-66bee888e1f8" providerId="ADAL" clId="{B7102EF8-28B6-40E6-A0F0-746DAAB93B44}" dt="2023-07-12T23:32:55.540" v="3169"/>
          <ac:spMkLst>
            <pc:docMk/>
            <pc:sldMk cId="754813042" sldId="301"/>
            <ac:spMk id="3" creationId="{263DD10B-D9AC-ADEB-2BC8-2C6B712262CB}"/>
          </ac:spMkLst>
        </pc:spChg>
        <pc:spChg chg="mod">
          <ac:chgData name="KISHIMOTO Rio" userId="05ce199b-61a3-4401-8554-66bee888e1f8" providerId="ADAL" clId="{B7102EF8-28B6-40E6-A0F0-746DAAB93B44}" dt="2023-07-05T22:44:12.895" v="238"/>
          <ac:spMkLst>
            <pc:docMk/>
            <pc:sldMk cId="754813042" sldId="301"/>
            <ac:spMk id="4" creationId="{ABD4A27C-30FB-02EC-E05E-F17B9997EE0D}"/>
          </ac:spMkLst>
        </pc:spChg>
        <pc:spChg chg="mod">
          <ac:chgData name="KISHIMOTO Rio" userId="05ce199b-61a3-4401-8554-66bee888e1f8" providerId="ADAL" clId="{B7102EF8-28B6-40E6-A0F0-746DAAB93B44}" dt="2023-07-05T22:44:12.895" v="238"/>
          <ac:spMkLst>
            <pc:docMk/>
            <pc:sldMk cId="754813042" sldId="301"/>
            <ac:spMk id="5" creationId="{C0B8A4F0-DFFC-E845-D930-901D4F6C26F6}"/>
          </ac:spMkLst>
        </pc:spChg>
        <pc:graphicFrameChg chg="mod modGraphic">
          <ac:chgData name="KISHIMOTO Rio" userId="05ce199b-61a3-4401-8554-66bee888e1f8" providerId="ADAL" clId="{B7102EF8-28B6-40E6-A0F0-746DAAB93B44}" dt="2023-07-06T22:50:58.264" v="884" actId="20577"/>
          <ac:graphicFrameMkLst>
            <pc:docMk/>
            <pc:sldMk cId="754813042" sldId="301"/>
            <ac:graphicFrameMk id="7" creationId="{5F4D6D20-1BE1-74A6-E40F-171CFA7B7C52}"/>
          </ac:graphicFrameMkLst>
        </pc:graphicFrameChg>
      </pc:sldChg>
      <pc:sldChg chg="modSp add del mod modTransition modNotes modNotesTx">
        <pc:chgData name="KISHIMOTO Rio" userId="05ce199b-61a3-4401-8554-66bee888e1f8" providerId="ADAL" clId="{B7102EF8-28B6-40E6-A0F0-746DAAB93B44}" dt="2023-07-12T23:01:31.118" v="3156"/>
        <pc:sldMkLst>
          <pc:docMk/>
          <pc:sldMk cId="4187145401" sldId="302"/>
        </pc:sldMkLst>
        <pc:spChg chg="mod">
          <ac:chgData name="KISHIMOTO Rio" userId="05ce199b-61a3-4401-8554-66bee888e1f8" providerId="ADAL" clId="{B7102EF8-28B6-40E6-A0F0-746DAAB93B44}" dt="2023-07-06T23:35:10.344" v="1503" actId="20577"/>
          <ac:spMkLst>
            <pc:docMk/>
            <pc:sldMk cId="4187145401" sldId="302"/>
            <ac:spMk id="3" creationId="{2B9F8DD7-6F0E-CA3C-F7EF-EE56574805A3}"/>
          </ac:spMkLst>
        </pc:spChg>
        <pc:spChg chg="mod">
          <ac:chgData name="KISHIMOTO Rio" userId="05ce199b-61a3-4401-8554-66bee888e1f8" providerId="ADAL" clId="{B7102EF8-28B6-40E6-A0F0-746DAAB93B44}" dt="2023-07-05T22:44:12.895" v="238"/>
          <ac:spMkLst>
            <pc:docMk/>
            <pc:sldMk cId="4187145401" sldId="302"/>
            <ac:spMk id="4" creationId="{C7449F9E-BEBC-4EBE-E0B2-A7851985F06B}"/>
          </ac:spMkLst>
        </pc:spChg>
        <pc:spChg chg="mod">
          <ac:chgData name="KISHIMOTO Rio" userId="05ce199b-61a3-4401-8554-66bee888e1f8" providerId="ADAL" clId="{B7102EF8-28B6-40E6-A0F0-746DAAB93B44}" dt="2023-07-05T22:44:12.895" v="238"/>
          <ac:spMkLst>
            <pc:docMk/>
            <pc:sldMk cId="4187145401" sldId="302"/>
            <ac:spMk id="5" creationId="{84C2C3E4-644E-61ED-A777-F057C5290CDE}"/>
          </ac:spMkLst>
        </pc:spChg>
        <pc:spChg chg="mod">
          <ac:chgData name="KISHIMOTO Rio" userId="05ce199b-61a3-4401-8554-66bee888e1f8" providerId="ADAL" clId="{B7102EF8-28B6-40E6-A0F0-746DAAB93B44}" dt="2023-07-05T22:42:24.026" v="236"/>
          <ac:spMkLst>
            <pc:docMk/>
            <pc:sldMk cId="4187145401" sldId="302"/>
            <ac:spMk id="6" creationId="{30F1A1D9-652F-B81A-2771-B9063C1DD91D}"/>
          </ac:spMkLst>
        </pc:spChg>
      </pc:sldChg>
      <pc:sldChg chg="modSp add del mod modTransition modNotes modNotesTx">
        <pc:chgData name="KISHIMOTO Rio" userId="05ce199b-61a3-4401-8554-66bee888e1f8" providerId="ADAL" clId="{B7102EF8-28B6-40E6-A0F0-746DAAB93B44}" dt="2023-07-12T23:01:31.118" v="3156"/>
        <pc:sldMkLst>
          <pc:docMk/>
          <pc:sldMk cId="3978288358" sldId="303"/>
        </pc:sldMkLst>
        <pc:spChg chg="mod">
          <ac:chgData name="KISHIMOTO Rio" userId="05ce199b-61a3-4401-8554-66bee888e1f8" providerId="ADAL" clId="{B7102EF8-28B6-40E6-A0F0-746DAAB93B44}" dt="2023-07-06T23:35:25.337" v="1509" actId="20577"/>
          <ac:spMkLst>
            <pc:docMk/>
            <pc:sldMk cId="3978288358" sldId="303"/>
            <ac:spMk id="3" creationId="{2B9F8DD7-6F0E-CA3C-F7EF-EE56574805A3}"/>
          </ac:spMkLst>
        </pc:spChg>
        <pc:spChg chg="mod">
          <ac:chgData name="KISHIMOTO Rio" userId="05ce199b-61a3-4401-8554-66bee888e1f8" providerId="ADAL" clId="{B7102EF8-28B6-40E6-A0F0-746DAAB93B44}" dt="2023-07-05T22:44:12.895" v="238"/>
          <ac:spMkLst>
            <pc:docMk/>
            <pc:sldMk cId="3978288358" sldId="303"/>
            <ac:spMk id="4" creationId="{C7449F9E-BEBC-4EBE-E0B2-A7851985F06B}"/>
          </ac:spMkLst>
        </pc:spChg>
        <pc:spChg chg="mod">
          <ac:chgData name="KISHIMOTO Rio" userId="05ce199b-61a3-4401-8554-66bee888e1f8" providerId="ADAL" clId="{B7102EF8-28B6-40E6-A0F0-746DAAB93B44}" dt="2023-07-05T22:44:12.895" v="238"/>
          <ac:spMkLst>
            <pc:docMk/>
            <pc:sldMk cId="3978288358" sldId="303"/>
            <ac:spMk id="5" creationId="{84C2C3E4-644E-61ED-A777-F057C5290CDE}"/>
          </ac:spMkLst>
        </pc:spChg>
      </pc:sldChg>
      <pc:sldChg chg="modSp add del mod modTransition">
        <pc:chgData name="KISHIMOTO Rio" userId="05ce199b-61a3-4401-8554-66bee888e1f8" providerId="ADAL" clId="{B7102EF8-28B6-40E6-A0F0-746DAAB93B44}" dt="2023-07-12T23:01:31.118" v="3156"/>
        <pc:sldMkLst>
          <pc:docMk/>
          <pc:sldMk cId="3759657087" sldId="304"/>
        </pc:sldMkLst>
        <pc:spChg chg="mod">
          <ac:chgData name="KISHIMOTO Rio" userId="05ce199b-61a3-4401-8554-66bee888e1f8" providerId="ADAL" clId="{B7102EF8-28B6-40E6-A0F0-746DAAB93B44}" dt="2023-07-05T23:07:51.526" v="372" actId="207"/>
          <ac:spMkLst>
            <pc:docMk/>
            <pc:sldMk cId="3759657087" sldId="304"/>
            <ac:spMk id="3" creationId="{DC60D5C4-C403-7846-B7B9-85C29FCCBF2A}"/>
          </ac:spMkLst>
        </pc:spChg>
        <pc:spChg chg="mod">
          <ac:chgData name="KISHIMOTO Rio" userId="05ce199b-61a3-4401-8554-66bee888e1f8" providerId="ADAL" clId="{B7102EF8-28B6-40E6-A0F0-746DAAB93B44}" dt="2023-07-05T22:44:12.895" v="238"/>
          <ac:spMkLst>
            <pc:docMk/>
            <pc:sldMk cId="3759657087" sldId="304"/>
            <ac:spMk id="4" creationId="{928C1813-41D7-0850-20E4-77F3083C9C47}"/>
          </ac:spMkLst>
        </pc:spChg>
        <pc:spChg chg="mod">
          <ac:chgData name="KISHIMOTO Rio" userId="05ce199b-61a3-4401-8554-66bee888e1f8" providerId="ADAL" clId="{B7102EF8-28B6-40E6-A0F0-746DAAB93B44}" dt="2023-07-05T22:44:12.895" v="238"/>
          <ac:spMkLst>
            <pc:docMk/>
            <pc:sldMk cId="3759657087" sldId="304"/>
            <ac:spMk id="5" creationId="{2AA9D6FE-0F4E-8CD2-E962-3CB3A53B9A9E}"/>
          </ac:spMkLst>
        </pc:spChg>
      </pc:sldChg>
      <pc:sldChg chg="addSp delSp modSp new del mod">
        <pc:chgData name="KISHIMOTO Rio" userId="05ce199b-61a3-4401-8554-66bee888e1f8" providerId="ADAL" clId="{B7102EF8-28B6-40E6-A0F0-746DAAB93B44}" dt="2023-07-06T13:25:04.936" v="656" actId="47"/>
        <pc:sldMkLst>
          <pc:docMk/>
          <pc:sldMk cId="844116013" sldId="305"/>
        </pc:sldMkLst>
        <pc:spChg chg="mod">
          <ac:chgData name="KISHIMOTO Rio" userId="05ce199b-61a3-4401-8554-66bee888e1f8" providerId="ADAL" clId="{B7102EF8-28B6-40E6-A0F0-746DAAB93B44}" dt="2023-07-06T13:23:47.131" v="651"/>
          <ac:spMkLst>
            <pc:docMk/>
            <pc:sldMk cId="844116013" sldId="305"/>
            <ac:spMk id="2" creationId="{BD42E883-3F5A-FB27-164B-7E55DBA7AE33}"/>
          </ac:spMkLst>
        </pc:spChg>
        <pc:spChg chg="del">
          <ac:chgData name="KISHIMOTO Rio" userId="05ce199b-61a3-4401-8554-66bee888e1f8" providerId="ADAL" clId="{B7102EF8-28B6-40E6-A0F0-746DAAB93B44}" dt="2023-07-06T13:24:41.109" v="652"/>
          <ac:spMkLst>
            <pc:docMk/>
            <pc:sldMk cId="844116013" sldId="305"/>
            <ac:spMk id="3" creationId="{9D63ADB0-CC20-37D8-395F-6EB7EF7ABC2B}"/>
          </ac:spMkLst>
        </pc:spChg>
        <pc:spChg chg="add mod">
          <ac:chgData name="KISHIMOTO Rio" userId="05ce199b-61a3-4401-8554-66bee888e1f8" providerId="ADAL" clId="{B7102EF8-28B6-40E6-A0F0-746DAAB93B44}" dt="2023-07-06T13:25:02.624" v="655" actId="478"/>
          <ac:spMkLst>
            <pc:docMk/>
            <pc:sldMk cId="844116013" sldId="305"/>
            <ac:spMk id="8" creationId="{F816D76C-A698-61F4-EEAA-FFBDA22473B7}"/>
          </ac:spMkLst>
        </pc:spChg>
        <pc:picChg chg="add del mod">
          <ac:chgData name="KISHIMOTO Rio" userId="05ce199b-61a3-4401-8554-66bee888e1f8" providerId="ADAL" clId="{B7102EF8-28B6-40E6-A0F0-746DAAB93B44}" dt="2023-07-06T13:25:02.624" v="655" actId="478"/>
          <ac:picMkLst>
            <pc:docMk/>
            <pc:sldMk cId="844116013" sldId="305"/>
            <ac:picMk id="6" creationId="{7BE08640-E1F7-DBB1-20C6-421E7886B06C}"/>
          </ac:picMkLst>
        </pc:picChg>
      </pc:sldChg>
      <pc:sldChg chg="addSp delSp modSp new mod modTransition modShow modNotesTx">
        <pc:chgData name="KISHIMOTO Rio" userId="05ce199b-61a3-4401-8554-66bee888e1f8" providerId="ADAL" clId="{B7102EF8-28B6-40E6-A0F0-746DAAB93B44}" dt="2023-07-17T23:25:53.042" v="9460" actId="20577"/>
        <pc:sldMkLst>
          <pc:docMk/>
          <pc:sldMk cId="975592610" sldId="305"/>
        </pc:sldMkLst>
        <pc:spChg chg="mod">
          <ac:chgData name="KISHIMOTO Rio" userId="05ce199b-61a3-4401-8554-66bee888e1f8" providerId="ADAL" clId="{B7102EF8-28B6-40E6-A0F0-746DAAB93B44}" dt="2023-07-17T14:07:08.254" v="7987" actId="20577"/>
          <ac:spMkLst>
            <pc:docMk/>
            <pc:sldMk cId="975592610" sldId="305"/>
            <ac:spMk id="2" creationId="{DAD1131D-A0D6-8CB5-F00C-B0909807A3F1}"/>
          </ac:spMkLst>
        </pc:spChg>
        <pc:spChg chg="del">
          <ac:chgData name="KISHIMOTO Rio" userId="05ce199b-61a3-4401-8554-66bee888e1f8" providerId="ADAL" clId="{B7102EF8-28B6-40E6-A0F0-746DAAB93B44}" dt="2023-07-06T14:04:19.830" v="842" actId="931"/>
          <ac:spMkLst>
            <pc:docMk/>
            <pc:sldMk cId="975592610" sldId="305"/>
            <ac:spMk id="3" creationId="{627CDBAF-031B-9590-C9EC-BA155FAF07A8}"/>
          </ac:spMkLst>
        </pc:spChg>
        <pc:spChg chg="add">
          <ac:chgData name="KISHIMOTO Rio" userId="05ce199b-61a3-4401-8554-66bee888e1f8" providerId="ADAL" clId="{B7102EF8-28B6-40E6-A0F0-746DAAB93B44}" dt="2023-07-06T23:02:00.580" v="949" actId="11529"/>
          <ac:spMkLst>
            <pc:docMk/>
            <pc:sldMk cId="975592610" sldId="305"/>
            <ac:spMk id="5" creationId="{1EA586F9-607B-631C-BD37-3283AF4D46B9}"/>
          </ac:spMkLst>
        </pc:spChg>
        <pc:picChg chg="add mod modCrop">
          <ac:chgData name="KISHIMOTO Rio" userId="05ce199b-61a3-4401-8554-66bee888e1f8" providerId="ADAL" clId="{B7102EF8-28B6-40E6-A0F0-746DAAB93B44}" dt="2023-07-06T23:21:56.958" v="1471" actId="14100"/>
          <ac:picMkLst>
            <pc:docMk/>
            <pc:sldMk cId="975592610" sldId="305"/>
            <ac:picMk id="3" creationId="{EEBF0693-9B31-425F-DA24-B34DA8DDF616}"/>
          </ac:picMkLst>
        </pc:picChg>
        <pc:picChg chg="add mod">
          <ac:chgData name="KISHIMOTO Rio" userId="05ce199b-61a3-4401-8554-66bee888e1f8" providerId="ADAL" clId="{B7102EF8-28B6-40E6-A0F0-746DAAB93B44}" dt="2023-07-06T23:00:52.338" v="940" actId="1076"/>
          <ac:picMkLst>
            <pc:docMk/>
            <pc:sldMk cId="975592610" sldId="305"/>
            <ac:picMk id="6" creationId="{FB4FEBCF-7A46-B0D3-822A-E80E780566D5}"/>
          </ac:picMkLst>
        </pc:picChg>
        <pc:cxnChg chg="add mod">
          <ac:chgData name="KISHIMOTO Rio" userId="05ce199b-61a3-4401-8554-66bee888e1f8" providerId="ADAL" clId="{B7102EF8-28B6-40E6-A0F0-746DAAB93B44}" dt="2023-07-06T23:22:05.899" v="1473" actId="14100"/>
          <ac:cxnSpMkLst>
            <pc:docMk/>
            <pc:sldMk cId="975592610" sldId="305"/>
            <ac:cxnSpMk id="8" creationId="{2D689CA6-FEF8-5659-06BB-8A72AB6AB381}"/>
          </ac:cxnSpMkLst>
        </pc:cxnChg>
      </pc:sldChg>
      <pc:sldChg chg="modSp new del mod">
        <pc:chgData name="KISHIMOTO Rio" userId="05ce199b-61a3-4401-8554-66bee888e1f8" providerId="ADAL" clId="{B7102EF8-28B6-40E6-A0F0-746DAAB93B44}" dt="2023-07-05T23:07:04.529" v="370" actId="47"/>
        <pc:sldMkLst>
          <pc:docMk/>
          <pc:sldMk cId="3830126730" sldId="305"/>
        </pc:sldMkLst>
        <pc:spChg chg="mod">
          <ac:chgData name="KISHIMOTO Rio" userId="05ce199b-61a3-4401-8554-66bee888e1f8" providerId="ADAL" clId="{B7102EF8-28B6-40E6-A0F0-746DAAB93B44}" dt="2023-07-05T23:07:01.215" v="369" actId="207"/>
          <ac:spMkLst>
            <pc:docMk/>
            <pc:sldMk cId="3830126730" sldId="305"/>
            <ac:spMk id="3" creationId="{92FBAA30-0DC2-9173-8AC0-56388550B238}"/>
          </ac:spMkLst>
        </pc:spChg>
      </pc:sldChg>
      <pc:sldChg chg="addSp delSp modSp new del mod modTransition modNotesTx">
        <pc:chgData name="KISHIMOTO Rio" userId="05ce199b-61a3-4401-8554-66bee888e1f8" providerId="ADAL" clId="{B7102EF8-28B6-40E6-A0F0-746DAAB93B44}" dt="2023-07-17T08:55:12.215" v="5977" actId="47"/>
        <pc:sldMkLst>
          <pc:docMk/>
          <pc:sldMk cId="1858607530" sldId="306"/>
        </pc:sldMkLst>
        <pc:spChg chg="mod">
          <ac:chgData name="KISHIMOTO Rio" userId="05ce199b-61a3-4401-8554-66bee888e1f8" providerId="ADAL" clId="{B7102EF8-28B6-40E6-A0F0-746DAAB93B44}" dt="2023-07-06T23:05:11.086" v="995"/>
          <ac:spMkLst>
            <pc:docMk/>
            <pc:sldMk cId="1858607530" sldId="306"/>
            <ac:spMk id="2" creationId="{91F3D31E-7F25-5923-86D5-35F3F2E13EF7}"/>
          </ac:spMkLst>
        </pc:spChg>
        <pc:spChg chg="del">
          <ac:chgData name="KISHIMOTO Rio" userId="05ce199b-61a3-4401-8554-66bee888e1f8" providerId="ADAL" clId="{B7102EF8-28B6-40E6-A0F0-746DAAB93B44}" dt="2023-07-06T23:04:33.549" v="957"/>
          <ac:spMkLst>
            <pc:docMk/>
            <pc:sldMk cId="1858607530" sldId="306"/>
            <ac:spMk id="3" creationId="{224F225D-13C7-F43A-0BD1-EF1F73570A48}"/>
          </ac:spMkLst>
        </pc:spChg>
        <pc:spChg chg="mod topLvl">
          <ac:chgData name="KISHIMOTO Rio" userId="05ce199b-61a3-4401-8554-66bee888e1f8" providerId="ADAL" clId="{B7102EF8-28B6-40E6-A0F0-746DAAB93B44}" dt="2023-07-06T23:08:01.579" v="1041" actId="164"/>
          <ac:spMkLst>
            <pc:docMk/>
            <pc:sldMk cId="1858607530" sldId="306"/>
            <ac:spMk id="9" creationId="{0CD6DC0B-CE76-776F-C3C8-DC6D47395D67}"/>
          </ac:spMkLst>
        </pc:spChg>
        <pc:spChg chg="mod topLvl">
          <ac:chgData name="KISHIMOTO Rio" userId="05ce199b-61a3-4401-8554-66bee888e1f8" providerId="ADAL" clId="{B7102EF8-28B6-40E6-A0F0-746DAAB93B44}" dt="2023-07-06T23:08:12.690" v="1046"/>
          <ac:spMkLst>
            <pc:docMk/>
            <pc:sldMk cId="1858607530" sldId="306"/>
            <ac:spMk id="10" creationId="{6F336855-361F-1A9D-3313-7D5A33DA3061}"/>
          </ac:spMkLst>
        </pc:spChg>
        <pc:spChg chg="del mod topLvl">
          <ac:chgData name="KISHIMOTO Rio" userId="05ce199b-61a3-4401-8554-66bee888e1f8" providerId="ADAL" clId="{B7102EF8-28B6-40E6-A0F0-746DAAB93B44}" dt="2023-07-06T23:06:44.763" v="1029" actId="478"/>
          <ac:spMkLst>
            <pc:docMk/>
            <pc:sldMk cId="1858607530" sldId="306"/>
            <ac:spMk id="11" creationId="{27CA2399-017B-FCBA-DEBC-71F2450DBB62}"/>
          </ac:spMkLst>
        </pc:spChg>
        <pc:spChg chg="del mod topLvl">
          <ac:chgData name="KISHIMOTO Rio" userId="05ce199b-61a3-4401-8554-66bee888e1f8" providerId="ADAL" clId="{B7102EF8-28B6-40E6-A0F0-746DAAB93B44}" dt="2023-07-06T23:08:17.306" v="1047" actId="478"/>
          <ac:spMkLst>
            <pc:docMk/>
            <pc:sldMk cId="1858607530" sldId="306"/>
            <ac:spMk id="12" creationId="{58671612-0497-C9D9-F8B4-889482763022}"/>
          </ac:spMkLst>
        </pc:spChg>
        <pc:spChg chg="del mod topLvl">
          <ac:chgData name="KISHIMOTO Rio" userId="05ce199b-61a3-4401-8554-66bee888e1f8" providerId="ADAL" clId="{B7102EF8-28B6-40E6-A0F0-746DAAB93B44}" dt="2023-07-06T23:08:17.306" v="1047" actId="478"/>
          <ac:spMkLst>
            <pc:docMk/>
            <pc:sldMk cId="1858607530" sldId="306"/>
            <ac:spMk id="13" creationId="{D02B3316-6F30-2746-3C3A-3C051FEE48F2}"/>
          </ac:spMkLst>
        </pc:spChg>
        <pc:spChg chg="del mod topLvl">
          <ac:chgData name="KISHIMOTO Rio" userId="05ce199b-61a3-4401-8554-66bee888e1f8" providerId="ADAL" clId="{B7102EF8-28B6-40E6-A0F0-746DAAB93B44}" dt="2023-07-06T23:08:20.925" v="1048" actId="478"/>
          <ac:spMkLst>
            <pc:docMk/>
            <pc:sldMk cId="1858607530" sldId="306"/>
            <ac:spMk id="14" creationId="{F0D6B3F5-1BC2-A456-FEE7-865AB293912C}"/>
          </ac:spMkLst>
        </pc:spChg>
        <pc:spChg chg="del mod topLvl">
          <ac:chgData name="KISHIMOTO Rio" userId="05ce199b-61a3-4401-8554-66bee888e1f8" providerId="ADAL" clId="{B7102EF8-28B6-40E6-A0F0-746DAAB93B44}" dt="2023-07-06T23:08:52.839" v="1058" actId="478"/>
          <ac:spMkLst>
            <pc:docMk/>
            <pc:sldMk cId="1858607530" sldId="306"/>
            <ac:spMk id="15" creationId="{38F91B73-2737-B999-DB6C-3104C8FF5627}"/>
          </ac:spMkLst>
        </pc:spChg>
        <pc:spChg chg="del mod topLvl">
          <ac:chgData name="KISHIMOTO Rio" userId="05ce199b-61a3-4401-8554-66bee888e1f8" providerId="ADAL" clId="{B7102EF8-28B6-40E6-A0F0-746DAAB93B44}" dt="2023-07-06T23:08:52.839" v="1058" actId="478"/>
          <ac:spMkLst>
            <pc:docMk/>
            <pc:sldMk cId="1858607530" sldId="306"/>
            <ac:spMk id="16" creationId="{CC44FAF7-D7D6-C33C-1E38-4DCB4CD26910}"/>
          </ac:spMkLst>
        </pc:spChg>
        <pc:spChg chg="del mod topLvl">
          <ac:chgData name="KISHIMOTO Rio" userId="05ce199b-61a3-4401-8554-66bee888e1f8" providerId="ADAL" clId="{B7102EF8-28B6-40E6-A0F0-746DAAB93B44}" dt="2023-07-06T23:09:14.157" v="1071" actId="478"/>
          <ac:spMkLst>
            <pc:docMk/>
            <pc:sldMk cId="1858607530" sldId="306"/>
            <ac:spMk id="17" creationId="{05CC25D6-2482-C72D-6562-CEF0CB71D45A}"/>
          </ac:spMkLst>
        </pc:spChg>
        <pc:spChg chg="del mod topLvl">
          <ac:chgData name="KISHIMOTO Rio" userId="05ce199b-61a3-4401-8554-66bee888e1f8" providerId="ADAL" clId="{B7102EF8-28B6-40E6-A0F0-746DAAB93B44}" dt="2023-07-06T23:09:17.236" v="1072" actId="478"/>
          <ac:spMkLst>
            <pc:docMk/>
            <pc:sldMk cId="1858607530" sldId="306"/>
            <ac:spMk id="18" creationId="{A6B527DE-8AC2-758A-F4E3-684361B1EAFF}"/>
          </ac:spMkLst>
        </pc:spChg>
        <pc:spChg chg="del mod topLvl">
          <ac:chgData name="KISHIMOTO Rio" userId="05ce199b-61a3-4401-8554-66bee888e1f8" providerId="ADAL" clId="{B7102EF8-28B6-40E6-A0F0-746DAAB93B44}" dt="2023-07-06T23:09:18.755" v="1073" actId="478"/>
          <ac:spMkLst>
            <pc:docMk/>
            <pc:sldMk cId="1858607530" sldId="306"/>
            <ac:spMk id="19" creationId="{3DD348DA-C723-FAD5-83B7-61512767D63E}"/>
          </ac:spMkLst>
        </pc:spChg>
        <pc:spChg chg="del mod topLvl">
          <ac:chgData name="KISHIMOTO Rio" userId="05ce199b-61a3-4401-8554-66bee888e1f8" providerId="ADAL" clId="{B7102EF8-28B6-40E6-A0F0-746DAAB93B44}" dt="2023-07-06T23:09:17.236" v="1072" actId="478"/>
          <ac:spMkLst>
            <pc:docMk/>
            <pc:sldMk cId="1858607530" sldId="306"/>
            <ac:spMk id="20" creationId="{2AD8A926-B204-BDE8-D7CE-42C5132FD613}"/>
          </ac:spMkLst>
        </pc:spChg>
        <pc:spChg chg="del mod topLvl">
          <ac:chgData name="KISHIMOTO Rio" userId="05ce199b-61a3-4401-8554-66bee888e1f8" providerId="ADAL" clId="{B7102EF8-28B6-40E6-A0F0-746DAAB93B44}" dt="2023-07-06T23:10:01.064" v="1091" actId="478"/>
          <ac:spMkLst>
            <pc:docMk/>
            <pc:sldMk cId="1858607530" sldId="306"/>
            <ac:spMk id="21" creationId="{E25F0970-A8C5-56F0-5E15-92883FAC37EE}"/>
          </ac:spMkLst>
        </pc:spChg>
        <pc:spChg chg="del mod topLvl">
          <ac:chgData name="KISHIMOTO Rio" userId="05ce199b-61a3-4401-8554-66bee888e1f8" providerId="ADAL" clId="{B7102EF8-28B6-40E6-A0F0-746DAAB93B44}" dt="2023-07-06T23:10:01.064" v="1091" actId="478"/>
          <ac:spMkLst>
            <pc:docMk/>
            <pc:sldMk cId="1858607530" sldId="306"/>
            <ac:spMk id="22" creationId="{5942639A-E5E4-C830-3393-A83C2998634C}"/>
          </ac:spMkLst>
        </pc:spChg>
        <pc:spChg chg="del mod topLvl">
          <ac:chgData name="KISHIMOTO Rio" userId="05ce199b-61a3-4401-8554-66bee888e1f8" providerId="ADAL" clId="{B7102EF8-28B6-40E6-A0F0-746DAAB93B44}" dt="2023-07-06T23:10:03.924" v="1092" actId="478"/>
          <ac:spMkLst>
            <pc:docMk/>
            <pc:sldMk cId="1858607530" sldId="306"/>
            <ac:spMk id="23" creationId="{0151F06B-A38D-43F2-76AF-D25FE9C91DBC}"/>
          </ac:spMkLst>
        </pc:spChg>
        <pc:spChg chg="del mod topLvl">
          <ac:chgData name="KISHIMOTO Rio" userId="05ce199b-61a3-4401-8554-66bee888e1f8" providerId="ADAL" clId="{B7102EF8-28B6-40E6-A0F0-746DAAB93B44}" dt="2023-07-06T23:10:01.064" v="1091" actId="478"/>
          <ac:spMkLst>
            <pc:docMk/>
            <pc:sldMk cId="1858607530" sldId="306"/>
            <ac:spMk id="24" creationId="{2D4AE8FD-5538-7208-BC36-7D51CB577125}"/>
          </ac:spMkLst>
        </pc:spChg>
        <pc:spChg chg="del mod topLvl">
          <ac:chgData name="KISHIMOTO Rio" userId="05ce199b-61a3-4401-8554-66bee888e1f8" providerId="ADAL" clId="{B7102EF8-28B6-40E6-A0F0-746DAAB93B44}" dt="2023-07-06T23:10:01.064" v="1091" actId="478"/>
          <ac:spMkLst>
            <pc:docMk/>
            <pc:sldMk cId="1858607530" sldId="306"/>
            <ac:spMk id="25" creationId="{0F2E1534-35B7-0EAE-70C5-4DEFA2A5FC8E}"/>
          </ac:spMkLst>
        </pc:spChg>
        <pc:spChg chg="del mod topLvl">
          <ac:chgData name="KISHIMOTO Rio" userId="05ce199b-61a3-4401-8554-66bee888e1f8" providerId="ADAL" clId="{B7102EF8-28B6-40E6-A0F0-746DAAB93B44}" dt="2023-07-06T23:10:03.924" v="1092" actId="478"/>
          <ac:spMkLst>
            <pc:docMk/>
            <pc:sldMk cId="1858607530" sldId="306"/>
            <ac:spMk id="26" creationId="{510D796E-C2F8-BB6C-0AA1-20D9E57493F3}"/>
          </ac:spMkLst>
        </pc:spChg>
        <pc:spChg chg="del mod topLvl">
          <ac:chgData name="KISHIMOTO Rio" userId="05ce199b-61a3-4401-8554-66bee888e1f8" providerId="ADAL" clId="{B7102EF8-28B6-40E6-A0F0-746DAAB93B44}" dt="2023-07-06T23:10:01.064" v="1091" actId="478"/>
          <ac:spMkLst>
            <pc:docMk/>
            <pc:sldMk cId="1858607530" sldId="306"/>
            <ac:spMk id="27" creationId="{BCFDBE57-01ED-19D1-E415-973D09566B54}"/>
          </ac:spMkLst>
        </pc:spChg>
        <pc:spChg chg="del mod topLvl">
          <ac:chgData name="KISHIMOTO Rio" userId="05ce199b-61a3-4401-8554-66bee888e1f8" providerId="ADAL" clId="{B7102EF8-28B6-40E6-A0F0-746DAAB93B44}" dt="2023-07-06T23:10:01.064" v="1091" actId="478"/>
          <ac:spMkLst>
            <pc:docMk/>
            <pc:sldMk cId="1858607530" sldId="306"/>
            <ac:spMk id="28" creationId="{13231B1F-D0FA-1DB7-F6E8-E840914CFDA6}"/>
          </ac:spMkLst>
        </pc:spChg>
        <pc:spChg chg="del mod topLvl">
          <ac:chgData name="KISHIMOTO Rio" userId="05ce199b-61a3-4401-8554-66bee888e1f8" providerId="ADAL" clId="{B7102EF8-28B6-40E6-A0F0-746DAAB93B44}" dt="2023-07-06T23:10:01.064" v="1091" actId="478"/>
          <ac:spMkLst>
            <pc:docMk/>
            <pc:sldMk cId="1858607530" sldId="306"/>
            <ac:spMk id="29" creationId="{A475B0E1-4C1B-2AE6-8F75-D71E8152634C}"/>
          </ac:spMkLst>
        </pc:spChg>
        <pc:spChg chg="mod topLvl">
          <ac:chgData name="KISHIMOTO Rio" userId="05ce199b-61a3-4401-8554-66bee888e1f8" providerId="ADAL" clId="{B7102EF8-28B6-40E6-A0F0-746DAAB93B44}" dt="2023-07-06T23:24:21.146" v="1481" actId="1076"/>
          <ac:spMkLst>
            <pc:docMk/>
            <pc:sldMk cId="1858607530" sldId="306"/>
            <ac:spMk id="30" creationId="{DEAE6D42-B01E-067C-A42F-FFE2E2255DA3}"/>
          </ac:spMkLst>
        </pc:spChg>
        <pc:spChg chg="del mod topLvl">
          <ac:chgData name="KISHIMOTO Rio" userId="05ce199b-61a3-4401-8554-66bee888e1f8" providerId="ADAL" clId="{B7102EF8-28B6-40E6-A0F0-746DAAB93B44}" dt="2023-07-06T23:05:59.989" v="1007" actId="478"/>
          <ac:spMkLst>
            <pc:docMk/>
            <pc:sldMk cId="1858607530" sldId="306"/>
            <ac:spMk id="31" creationId="{3788A87D-A093-B4C4-FB4C-246359585666}"/>
          </ac:spMkLst>
        </pc:spChg>
        <pc:spChg chg="mod topLvl">
          <ac:chgData name="KISHIMOTO Rio" userId="05ce199b-61a3-4401-8554-66bee888e1f8" providerId="ADAL" clId="{B7102EF8-28B6-40E6-A0F0-746DAAB93B44}" dt="2023-07-06T23:24:24.948" v="1482" actId="1076"/>
          <ac:spMkLst>
            <pc:docMk/>
            <pc:sldMk cId="1858607530" sldId="306"/>
            <ac:spMk id="32" creationId="{DDE5878A-A421-26AD-894E-AD2863462AC5}"/>
          </ac:spMkLst>
        </pc:spChg>
        <pc:spChg chg="mod topLvl">
          <ac:chgData name="KISHIMOTO Rio" userId="05ce199b-61a3-4401-8554-66bee888e1f8" providerId="ADAL" clId="{B7102EF8-28B6-40E6-A0F0-746DAAB93B44}" dt="2023-07-06T23:15:57.565" v="1467" actId="404"/>
          <ac:spMkLst>
            <pc:docMk/>
            <pc:sldMk cId="1858607530" sldId="306"/>
            <ac:spMk id="33" creationId="{F45A82E3-4A10-BF37-40BA-9E4719EE9C94}"/>
          </ac:spMkLst>
        </pc:spChg>
        <pc:spChg chg="add del mod">
          <ac:chgData name="KISHIMOTO Rio" userId="05ce199b-61a3-4401-8554-66bee888e1f8" providerId="ADAL" clId="{B7102EF8-28B6-40E6-A0F0-746DAAB93B44}" dt="2023-07-06T23:04:55.900" v="963" actId="478"/>
          <ac:spMkLst>
            <pc:docMk/>
            <pc:sldMk cId="1858607530" sldId="306"/>
            <ac:spMk id="34" creationId="{EBCD3A32-F8B8-8D8F-A906-6CB6C2046A33}"/>
          </ac:spMkLst>
        </pc:spChg>
        <pc:spChg chg="mod">
          <ac:chgData name="KISHIMOTO Rio" userId="05ce199b-61a3-4401-8554-66bee888e1f8" providerId="ADAL" clId="{B7102EF8-28B6-40E6-A0F0-746DAAB93B44}" dt="2023-07-06T23:08:03.089" v="1042"/>
          <ac:spMkLst>
            <pc:docMk/>
            <pc:sldMk cId="1858607530" sldId="306"/>
            <ac:spMk id="37" creationId="{D00AC741-4649-5959-2516-F978501DA4CA}"/>
          </ac:spMkLst>
        </pc:spChg>
        <pc:spChg chg="mod">
          <ac:chgData name="KISHIMOTO Rio" userId="05ce199b-61a3-4401-8554-66bee888e1f8" providerId="ADAL" clId="{B7102EF8-28B6-40E6-A0F0-746DAAB93B44}" dt="2023-07-06T23:08:03.089" v="1042"/>
          <ac:spMkLst>
            <pc:docMk/>
            <pc:sldMk cId="1858607530" sldId="306"/>
            <ac:spMk id="38" creationId="{B853E49C-7246-ACE1-4E29-9ED8DDA7B885}"/>
          </ac:spMkLst>
        </pc:spChg>
        <pc:spChg chg="mod">
          <ac:chgData name="KISHIMOTO Rio" userId="05ce199b-61a3-4401-8554-66bee888e1f8" providerId="ADAL" clId="{B7102EF8-28B6-40E6-A0F0-746DAAB93B44}" dt="2023-07-06T23:08:25.141" v="1049"/>
          <ac:spMkLst>
            <pc:docMk/>
            <pc:sldMk cId="1858607530" sldId="306"/>
            <ac:spMk id="40" creationId="{88E7DEE9-7835-5F1F-4438-3E6729A27CD1}"/>
          </ac:spMkLst>
        </pc:spChg>
        <pc:spChg chg="mod">
          <ac:chgData name="KISHIMOTO Rio" userId="05ce199b-61a3-4401-8554-66bee888e1f8" providerId="ADAL" clId="{B7102EF8-28B6-40E6-A0F0-746DAAB93B44}" dt="2023-07-06T23:08:47.104" v="1057"/>
          <ac:spMkLst>
            <pc:docMk/>
            <pc:sldMk cId="1858607530" sldId="306"/>
            <ac:spMk id="41" creationId="{27246412-495F-412F-CE84-96924DF8EB40}"/>
          </ac:spMkLst>
        </pc:spChg>
        <pc:spChg chg="mod">
          <ac:chgData name="KISHIMOTO Rio" userId="05ce199b-61a3-4401-8554-66bee888e1f8" providerId="ADAL" clId="{B7102EF8-28B6-40E6-A0F0-746DAAB93B44}" dt="2023-07-06T23:08:33.879" v="1053"/>
          <ac:spMkLst>
            <pc:docMk/>
            <pc:sldMk cId="1858607530" sldId="306"/>
            <ac:spMk id="43" creationId="{0720A3D9-F759-BE85-ADD5-AC915D3A7C67}"/>
          </ac:spMkLst>
        </pc:spChg>
        <pc:spChg chg="mod">
          <ac:chgData name="KISHIMOTO Rio" userId="05ce199b-61a3-4401-8554-66bee888e1f8" providerId="ADAL" clId="{B7102EF8-28B6-40E6-A0F0-746DAAB93B44}" dt="2023-07-06T23:08:33.879" v="1053"/>
          <ac:spMkLst>
            <pc:docMk/>
            <pc:sldMk cId="1858607530" sldId="306"/>
            <ac:spMk id="44" creationId="{69EABF9C-E81D-51DD-D6B6-58E40C7D99EB}"/>
          </ac:spMkLst>
        </pc:spChg>
        <pc:spChg chg="mod">
          <ac:chgData name="KISHIMOTO Rio" userId="05ce199b-61a3-4401-8554-66bee888e1f8" providerId="ADAL" clId="{B7102EF8-28B6-40E6-A0F0-746DAAB93B44}" dt="2023-07-06T23:13:17.734" v="1109" actId="122"/>
          <ac:spMkLst>
            <pc:docMk/>
            <pc:sldMk cId="1858607530" sldId="306"/>
            <ac:spMk id="46" creationId="{06578079-E2B5-E294-A7AB-87C294CAA1D6}"/>
          </ac:spMkLst>
        </pc:spChg>
        <pc:spChg chg="mod">
          <ac:chgData name="KISHIMOTO Rio" userId="05ce199b-61a3-4401-8554-66bee888e1f8" providerId="ADAL" clId="{B7102EF8-28B6-40E6-A0F0-746DAAB93B44}" dt="2023-07-06T23:13:17.734" v="1109" actId="122"/>
          <ac:spMkLst>
            <pc:docMk/>
            <pc:sldMk cId="1858607530" sldId="306"/>
            <ac:spMk id="47" creationId="{88278596-528D-28F2-5298-0DD656D41D45}"/>
          </ac:spMkLst>
        </pc:spChg>
        <pc:spChg chg="mod">
          <ac:chgData name="KISHIMOTO Rio" userId="05ce199b-61a3-4401-8554-66bee888e1f8" providerId="ADAL" clId="{B7102EF8-28B6-40E6-A0F0-746DAAB93B44}" dt="2023-07-06T23:09:22.830" v="1074"/>
          <ac:spMkLst>
            <pc:docMk/>
            <pc:sldMk cId="1858607530" sldId="306"/>
            <ac:spMk id="49" creationId="{CE6D62EB-B7B8-2B0B-4DA0-419B74A520BE}"/>
          </ac:spMkLst>
        </pc:spChg>
        <pc:spChg chg="mod">
          <ac:chgData name="KISHIMOTO Rio" userId="05ce199b-61a3-4401-8554-66bee888e1f8" providerId="ADAL" clId="{B7102EF8-28B6-40E6-A0F0-746DAAB93B44}" dt="2023-07-06T23:09:48.234" v="1085"/>
          <ac:spMkLst>
            <pc:docMk/>
            <pc:sldMk cId="1858607530" sldId="306"/>
            <ac:spMk id="50" creationId="{747FC877-44EB-BDAF-3ED8-14C6D940E899}"/>
          </ac:spMkLst>
        </pc:spChg>
        <pc:spChg chg="mod">
          <ac:chgData name="KISHIMOTO Rio" userId="05ce199b-61a3-4401-8554-66bee888e1f8" providerId="ADAL" clId="{B7102EF8-28B6-40E6-A0F0-746DAAB93B44}" dt="2023-07-06T23:09:39.137" v="1081"/>
          <ac:spMkLst>
            <pc:docMk/>
            <pc:sldMk cId="1858607530" sldId="306"/>
            <ac:spMk id="52" creationId="{3DA9AF1D-09B9-E5AF-00E6-C951F7C43F26}"/>
          </ac:spMkLst>
        </pc:spChg>
        <pc:spChg chg="mod">
          <ac:chgData name="KISHIMOTO Rio" userId="05ce199b-61a3-4401-8554-66bee888e1f8" providerId="ADAL" clId="{B7102EF8-28B6-40E6-A0F0-746DAAB93B44}" dt="2023-07-06T23:09:39.137" v="1081"/>
          <ac:spMkLst>
            <pc:docMk/>
            <pc:sldMk cId="1858607530" sldId="306"/>
            <ac:spMk id="53" creationId="{8BD2010C-2DE9-0A16-31CB-71484F05D328}"/>
          </ac:spMkLst>
        </pc:spChg>
        <pc:spChg chg="mod">
          <ac:chgData name="KISHIMOTO Rio" userId="05ce199b-61a3-4401-8554-66bee888e1f8" providerId="ADAL" clId="{B7102EF8-28B6-40E6-A0F0-746DAAB93B44}" dt="2023-07-06T23:09:51.915" v="1086"/>
          <ac:spMkLst>
            <pc:docMk/>
            <pc:sldMk cId="1858607530" sldId="306"/>
            <ac:spMk id="55" creationId="{6397EA35-AE9E-A26D-0F55-C67C17B281CD}"/>
          </ac:spMkLst>
        </pc:spChg>
        <pc:spChg chg="mod">
          <ac:chgData name="KISHIMOTO Rio" userId="05ce199b-61a3-4401-8554-66bee888e1f8" providerId="ADAL" clId="{B7102EF8-28B6-40E6-A0F0-746DAAB93B44}" dt="2023-07-06T23:09:57.712" v="1090"/>
          <ac:spMkLst>
            <pc:docMk/>
            <pc:sldMk cId="1858607530" sldId="306"/>
            <ac:spMk id="56" creationId="{C4AE7E94-28A5-52C3-28CE-88F686E5B99D}"/>
          </ac:spMkLst>
        </pc:spChg>
        <pc:grpChg chg="del mod">
          <ac:chgData name="KISHIMOTO Rio" userId="05ce199b-61a3-4401-8554-66bee888e1f8" providerId="ADAL" clId="{B7102EF8-28B6-40E6-A0F0-746DAAB93B44}" dt="2023-07-06T23:04:41.641" v="958" actId="27803"/>
          <ac:grpSpMkLst>
            <pc:docMk/>
            <pc:sldMk cId="1858607530" sldId="306"/>
            <ac:grpSpMk id="7" creationId="{F1B5170E-36E6-0516-6B04-126D928BB5BB}"/>
          </ac:grpSpMkLst>
        </pc:grpChg>
        <pc:grpChg chg="add del mod">
          <ac:chgData name="KISHIMOTO Rio" userId="05ce199b-61a3-4401-8554-66bee888e1f8" providerId="ADAL" clId="{B7102EF8-28B6-40E6-A0F0-746DAAB93B44}" dt="2023-07-06T23:04:52.256" v="962" actId="165"/>
          <ac:grpSpMkLst>
            <pc:docMk/>
            <pc:sldMk cId="1858607530" sldId="306"/>
            <ac:grpSpMk id="8" creationId="{598F8919-783D-B133-D4B7-723A28DC9FBA}"/>
          </ac:grpSpMkLst>
        </pc:grpChg>
        <pc:grpChg chg="add mod">
          <ac:chgData name="KISHIMOTO Rio" userId="05ce199b-61a3-4401-8554-66bee888e1f8" providerId="ADAL" clId="{B7102EF8-28B6-40E6-A0F0-746DAAB93B44}" dt="2023-07-06T23:15:46.584" v="1465" actId="1076"/>
          <ac:grpSpMkLst>
            <pc:docMk/>
            <pc:sldMk cId="1858607530" sldId="306"/>
            <ac:grpSpMk id="35" creationId="{62809637-58C8-3668-BA63-67644BA36016}"/>
          </ac:grpSpMkLst>
        </pc:grpChg>
        <pc:grpChg chg="add mod">
          <ac:chgData name="KISHIMOTO Rio" userId="05ce199b-61a3-4401-8554-66bee888e1f8" providerId="ADAL" clId="{B7102EF8-28B6-40E6-A0F0-746DAAB93B44}" dt="2023-07-06T23:15:46.584" v="1465" actId="1076"/>
          <ac:grpSpMkLst>
            <pc:docMk/>
            <pc:sldMk cId="1858607530" sldId="306"/>
            <ac:grpSpMk id="36" creationId="{7268A8E3-BD0D-FEAD-1D7D-C2917EA4090C}"/>
          </ac:grpSpMkLst>
        </pc:grpChg>
        <pc:grpChg chg="add mod">
          <ac:chgData name="KISHIMOTO Rio" userId="05ce199b-61a3-4401-8554-66bee888e1f8" providerId="ADAL" clId="{B7102EF8-28B6-40E6-A0F0-746DAAB93B44}" dt="2023-07-06T23:15:46.584" v="1465" actId="1076"/>
          <ac:grpSpMkLst>
            <pc:docMk/>
            <pc:sldMk cId="1858607530" sldId="306"/>
            <ac:grpSpMk id="39" creationId="{DBA2D114-E9C9-A4BE-8A6B-15F34E24C17B}"/>
          </ac:grpSpMkLst>
        </pc:grpChg>
        <pc:grpChg chg="add del mod">
          <ac:chgData name="KISHIMOTO Rio" userId="05ce199b-61a3-4401-8554-66bee888e1f8" providerId="ADAL" clId="{B7102EF8-28B6-40E6-A0F0-746DAAB93B44}" dt="2023-07-06T23:08:34.875" v="1054"/>
          <ac:grpSpMkLst>
            <pc:docMk/>
            <pc:sldMk cId="1858607530" sldId="306"/>
            <ac:grpSpMk id="42" creationId="{40923091-8B89-6346-FECA-C68C66588442}"/>
          </ac:grpSpMkLst>
        </pc:grpChg>
        <pc:grpChg chg="add mod">
          <ac:chgData name="KISHIMOTO Rio" userId="05ce199b-61a3-4401-8554-66bee888e1f8" providerId="ADAL" clId="{B7102EF8-28B6-40E6-A0F0-746DAAB93B44}" dt="2023-07-06T23:24:45.151" v="1485" actId="1076"/>
          <ac:grpSpMkLst>
            <pc:docMk/>
            <pc:sldMk cId="1858607530" sldId="306"/>
            <ac:grpSpMk id="45" creationId="{E8566E40-E46A-427C-C95B-9ADF58E58CD2}"/>
          </ac:grpSpMkLst>
        </pc:grpChg>
        <pc:grpChg chg="add mod">
          <ac:chgData name="KISHIMOTO Rio" userId="05ce199b-61a3-4401-8554-66bee888e1f8" providerId="ADAL" clId="{B7102EF8-28B6-40E6-A0F0-746DAAB93B44}" dt="2023-07-06T23:25:37.512" v="1487" actId="1076"/>
          <ac:grpSpMkLst>
            <pc:docMk/>
            <pc:sldMk cId="1858607530" sldId="306"/>
            <ac:grpSpMk id="48" creationId="{DB50E834-5B39-48A8-41A5-11905135595C}"/>
          </ac:grpSpMkLst>
        </pc:grpChg>
        <pc:grpChg chg="add mod">
          <ac:chgData name="KISHIMOTO Rio" userId="05ce199b-61a3-4401-8554-66bee888e1f8" providerId="ADAL" clId="{B7102EF8-28B6-40E6-A0F0-746DAAB93B44}" dt="2023-07-06T23:25:44.745" v="1488" actId="1076"/>
          <ac:grpSpMkLst>
            <pc:docMk/>
            <pc:sldMk cId="1858607530" sldId="306"/>
            <ac:grpSpMk id="51" creationId="{48ACADEF-03D3-411A-BAE5-2FB10013E44F}"/>
          </ac:grpSpMkLst>
        </pc:grpChg>
        <pc:grpChg chg="add del mod">
          <ac:chgData name="KISHIMOTO Rio" userId="05ce199b-61a3-4401-8554-66bee888e1f8" providerId="ADAL" clId="{B7102EF8-28B6-40E6-A0F0-746DAAB93B44}" dt="2023-07-06T23:24:33.615" v="1483" actId="478"/>
          <ac:grpSpMkLst>
            <pc:docMk/>
            <pc:sldMk cId="1858607530" sldId="306"/>
            <ac:grpSpMk id="54" creationId="{A54B1927-208A-9615-9855-54516D791FAC}"/>
          </ac:grpSpMkLst>
        </pc:grpChg>
        <pc:picChg chg="add del mod">
          <ac:chgData name="KISHIMOTO Rio" userId="05ce199b-61a3-4401-8554-66bee888e1f8" providerId="ADAL" clId="{B7102EF8-28B6-40E6-A0F0-746DAAB93B44}" dt="2023-07-06T23:04:41.641" v="958" actId="27803"/>
          <ac:picMkLst>
            <pc:docMk/>
            <pc:sldMk cId="1858607530" sldId="306"/>
            <ac:picMk id="6" creationId="{F8256ABA-2519-ACA9-D9DB-CD7A7930B939}"/>
          </ac:picMkLst>
        </pc:picChg>
      </pc:sldChg>
      <pc:sldChg chg="modSp mod modTransition">
        <pc:chgData name="KISHIMOTO Rio" userId="05ce199b-61a3-4401-8554-66bee888e1f8" providerId="ADAL" clId="{B7102EF8-28B6-40E6-A0F0-746DAAB93B44}" dt="2023-07-12T23:08:23.530" v="3161" actId="15"/>
        <pc:sldMkLst>
          <pc:docMk/>
          <pc:sldMk cId="3149579840" sldId="307"/>
        </pc:sldMkLst>
        <pc:spChg chg="mod">
          <ac:chgData name="KISHIMOTO Rio" userId="05ce199b-61a3-4401-8554-66bee888e1f8" providerId="ADAL" clId="{B7102EF8-28B6-40E6-A0F0-746DAAB93B44}" dt="2023-07-12T23:08:23.530" v="3161" actId="15"/>
          <ac:spMkLst>
            <pc:docMk/>
            <pc:sldMk cId="3149579840" sldId="307"/>
            <ac:spMk id="3" creationId="{0CCD24F8-16BC-69A9-DD93-1D2DD2D79E53}"/>
          </ac:spMkLst>
        </pc:spChg>
        <pc:spChg chg="mod">
          <ac:chgData name="KISHIMOTO Rio" userId="05ce199b-61a3-4401-8554-66bee888e1f8" providerId="ADAL" clId="{B7102EF8-28B6-40E6-A0F0-746DAAB93B44}" dt="2023-07-12T14:12:40.701" v="2186" actId="27107"/>
          <ac:spMkLst>
            <pc:docMk/>
            <pc:sldMk cId="3149579840" sldId="307"/>
            <ac:spMk id="5" creationId="{8B892488-9D07-4BA6-405B-D09B28D5924C}"/>
          </ac:spMkLst>
        </pc:spChg>
      </pc:sldChg>
      <pc:sldChg chg="modSp mod modTransition addCm modNotesTx">
        <pc:chgData name="KISHIMOTO Rio" userId="05ce199b-61a3-4401-8554-66bee888e1f8" providerId="ADAL" clId="{B7102EF8-28B6-40E6-A0F0-746DAAB93B44}" dt="2023-07-17T23:04:05.710" v="8792" actId="20577"/>
        <pc:sldMkLst>
          <pc:docMk/>
          <pc:sldMk cId="3562070083" sldId="308"/>
        </pc:sldMkLst>
        <pc:spChg chg="mod">
          <ac:chgData name="KISHIMOTO Rio" userId="05ce199b-61a3-4401-8554-66bee888e1f8" providerId="ADAL" clId="{B7102EF8-28B6-40E6-A0F0-746DAAB93B44}" dt="2023-07-17T14:07:01.049" v="7983" actId="20577"/>
          <ac:spMkLst>
            <pc:docMk/>
            <pc:sldMk cId="3562070083" sldId="308"/>
            <ac:spMk id="2" creationId="{A36FAE76-20C8-A091-92C1-839C51104B8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ISHIMOTO Rio" userId="05ce199b-61a3-4401-8554-66bee888e1f8" providerId="ADAL" clId="{B7102EF8-28B6-40E6-A0F0-746DAAB93B44}" dt="2023-07-17T23:03:59.549" v="8786"/>
              <pc2:cmMkLst xmlns:pc2="http://schemas.microsoft.com/office/powerpoint/2019/9/main/command">
                <pc:docMk/>
                <pc:sldMk cId="3562070083" sldId="308"/>
                <pc2:cmMk id="{10BD429C-F700-4659-AB5A-E7E7D59B6C9B}"/>
              </pc2:cmMkLst>
            </pc226:cmChg>
          </p:ext>
        </pc:extLst>
      </pc:sldChg>
      <pc:sldChg chg="modSp mod ord modTransition modNotesTx">
        <pc:chgData name="KISHIMOTO Rio" userId="05ce199b-61a3-4401-8554-66bee888e1f8" providerId="ADAL" clId="{B7102EF8-28B6-40E6-A0F0-746DAAB93B44}" dt="2023-07-17T22:53:17.310" v="8090" actId="20577"/>
        <pc:sldMkLst>
          <pc:docMk/>
          <pc:sldMk cId="3138178850" sldId="309"/>
        </pc:sldMkLst>
        <pc:spChg chg="mod">
          <ac:chgData name="KISHIMOTO Rio" userId="05ce199b-61a3-4401-8554-66bee888e1f8" providerId="ADAL" clId="{B7102EF8-28B6-40E6-A0F0-746DAAB93B44}" dt="2023-07-17T14:06:48.665" v="7975"/>
          <ac:spMkLst>
            <pc:docMk/>
            <pc:sldMk cId="3138178850" sldId="309"/>
            <ac:spMk id="2" creationId="{A36FAE76-20C8-A091-92C1-839C51104B86}"/>
          </ac:spMkLst>
        </pc:spChg>
      </pc:sldChg>
      <pc:sldChg chg="modSp mod ord modTransition modNotesTx">
        <pc:chgData name="KISHIMOTO Rio" userId="05ce199b-61a3-4401-8554-66bee888e1f8" providerId="ADAL" clId="{B7102EF8-28B6-40E6-A0F0-746DAAB93B44}" dt="2023-07-17T22:59:54.022" v="8257" actId="20577"/>
        <pc:sldMkLst>
          <pc:docMk/>
          <pc:sldMk cId="1450500779" sldId="310"/>
        </pc:sldMkLst>
        <pc:spChg chg="mod">
          <ac:chgData name="KISHIMOTO Rio" userId="05ce199b-61a3-4401-8554-66bee888e1f8" providerId="ADAL" clId="{B7102EF8-28B6-40E6-A0F0-746DAAB93B44}" dt="2023-07-17T14:06:53.481" v="7979" actId="20577"/>
          <ac:spMkLst>
            <pc:docMk/>
            <pc:sldMk cId="1450500779" sldId="310"/>
            <ac:spMk id="2" creationId="{A36FAE76-20C8-A091-92C1-839C51104B86}"/>
          </ac:spMkLst>
        </pc:spChg>
      </pc:sldChg>
      <pc:sldChg chg="modTransition modNotesTx">
        <pc:chgData name="KISHIMOTO Rio" userId="05ce199b-61a3-4401-8554-66bee888e1f8" providerId="ADAL" clId="{B7102EF8-28B6-40E6-A0F0-746DAAB93B44}" dt="2023-07-17T23:26:03.144" v="9473" actId="20577"/>
        <pc:sldMkLst>
          <pc:docMk/>
          <pc:sldMk cId="4028548137" sldId="311"/>
        </pc:sldMkLst>
      </pc:sldChg>
      <pc:sldChg chg="mod ord modTransition modShow">
        <pc:chgData name="KISHIMOTO Rio" userId="05ce199b-61a3-4401-8554-66bee888e1f8" providerId="ADAL" clId="{B7102EF8-28B6-40E6-A0F0-746DAAB93B44}" dt="2023-07-12T23:01:31.118" v="3156"/>
        <pc:sldMkLst>
          <pc:docMk/>
          <pc:sldMk cId="781096781" sldId="312"/>
        </pc:sldMkLst>
      </pc:sldChg>
      <pc:sldChg chg="modSp del mod ord">
        <pc:chgData name="KISHIMOTO Rio" userId="05ce199b-61a3-4401-8554-66bee888e1f8" providerId="ADAL" clId="{B7102EF8-28B6-40E6-A0F0-746DAAB93B44}" dt="2023-07-12T14:24:12.464" v="2239" actId="2696"/>
        <pc:sldMkLst>
          <pc:docMk/>
          <pc:sldMk cId="1226097069" sldId="313"/>
        </pc:sldMkLst>
        <pc:spChg chg="mod">
          <ac:chgData name="KISHIMOTO Rio" userId="05ce199b-61a3-4401-8554-66bee888e1f8" providerId="ADAL" clId="{B7102EF8-28B6-40E6-A0F0-746DAAB93B44}" dt="2023-07-12T14:21:52.516" v="2201" actId="11530"/>
          <ac:spMkLst>
            <pc:docMk/>
            <pc:sldMk cId="1226097069" sldId="313"/>
            <ac:spMk id="5" creationId="{3806F7FB-E2A5-1327-E870-A247E7348ABD}"/>
          </ac:spMkLst>
        </pc:spChg>
        <pc:spChg chg="mod">
          <ac:chgData name="KISHIMOTO Rio" userId="05ce199b-61a3-4401-8554-66bee888e1f8" providerId="ADAL" clId="{B7102EF8-28B6-40E6-A0F0-746DAAB93B44}" dt="2023-07-12T14:21:08.608" v="2199" actId="11530"/>
          <ac:spMkLst>
            <pc:docMk/>
            <pc:sldMk cId="1226097069" sldId="313"/>
            <ac:spMk id="7" creationId="{B5E60B3E-00DE-E6F1-F780-B3DA46B65A10}"/>
          </ac:spMkLst>
        </pc:spChg>
        <pc:spChg chg="mod">
          <ac:chgData name="KISHIMOTO Rio" userId="05ce199b-61a3-4401-8554-66bee888e1f8" providerId="ADAL" clId="{B7102EF8-28B6-40E6-A0F0-746DAAB93B44}" dt="2023-07-12T14:20:42.191" v="2197" actId="11530"/>
          <ac:spMkLst>
            <pc:docMk/>
            <pc:sldMk cId="1226097069" sldId="313"/>
            <ac:spMk id="8" creationId="{2A117AD0-1AA0-E8AB-C847-E5502C8A47B4}"/>
          </ac:spMkLst>
        </pc:spChg>
      </pc:sldChg>
      <pc:sldChg chg="addSp delSp modSp add del mod modNotesTx">
        <pc:chgData name="KISHIMOTO Rio" userId="05ce199b-61a3-4401-8554-66bee888e1f8" providerId="ADAL" clId="{B7102EF8-28B6-40E6-A0F0-746DAAB93B44}" dt="2023-07-12T14:30:22.367" v="2328" actId="2696"/>
        <pc:sldMkLst>
          <pc:docMk/>
          <pc:sldMk cId="1641135665" sldId="313"/>
        </pc:sldMkLst>
        <pc:spChg chg="mod">
          <ac:chgData name="KISHIMOTO Rio" userId="05ce199b-61a3-4401-8554-66bee888e1f8" providerId="ADAL" clId="{B7102EF8-28B6-40E6-A0F0-746DAAB93B44}" dt="2023-07-12T14:27:00.637" v="2297" actId="1076"/>
          <ac:spMkLst>
            <pc:docMk/>
            <pc:sldMk cId="1641135665" sldId="313"/>
            <ac:spMk id="3" creationId="{F197AA90-0D12-62B0-B7EA-17890D5A2BC0}"/>
          </ac:spMkLst>
        </pc:spChg>
        <pc:spChg chg="mod">
          <ac:chgData name="KISHIMOTO Rio" userId="05ce199b-61a3-4401-8554-66bee888e1f8" providerId="ADAL" clId="{B7102EF8-28B6-40E6-A0F0-746DAAB93B44}" dt="2023-07-12T14:29:52.618" v="2325" actId="164"/>
          <ac:spMkLst>
            <pc:docMk/>
            <pc:sldMk cId="1641135665" sldId="313"/>
            <ac:spMk id="5" creationId="{3806F7FB-E2A5-1327-E870-A247E7348ABD}"/>
          </ac:spMkLst>
        </pc:spChg>
        <pc:spChg chg="mod">
          <ac:chgData name="KISHIMOTO Rio" userId="05ce199b-61a3-4401-8554-66bee888e1f8" providerId="ADAL" clId="{B7102EF8-28B6-40E6-A0F0-746DAAB93B44}" dt="2023-07-12T14:29:52.618" v="2325" actId="164"/>
          <ac:spMkLst>
            <pc:docMk/>
            <pc:sldMk cId="1641135665" sldId="313"/>
            <ac:spMk id="7" creationId="{B5E60B3E-00DE-E6F1-F780-B3DA46B65A10}"/>
          </ac:spMkLst>
        </pc:spChg>
        <pc:spChg chg="del">
          <ac:chgData name="KISHIMOTO Rio" userId="05ce199b-61a3-4401-8554-66bee888e1f8" providerId="ADAL" clId="{B7102EF8-28B6-40E6-A0F0-746DAAB93B44}" dt="2023-07-12T14:26:26.347" v="2293" actId="478"/>
          <ac:spMkLst>
            <pc:docMk/>
            <pc:sldMk cId="1641135665" sldId="313"/>
            <ac:spMk id="8" creationId="{2A117AD0-1AA0-E8AB-C847-E5502C8A47B4}"/>
          </ac:spMkLst>
        </pc:spChg>
        <pc:spChg chg="del">
          <ac:chgData name="KISHIMOTO Rio" userId="05ce199b-61a3-4401-8554-66bee888e1f8" providerId="ADAL" clId="{B7102EF8-28B6-40E6-A0F0-746DAAB93B44}" dt="2023-07-12T14:26:26.347" v="2293" actId="478"/>
          <ac:spMkLst>
            <pc:docMk/>
            <pc:sldMk cId="1641135665" sldId="313"/>
            <ac:spMk id="9" creationId="{74AE0570-375C-A8A9-F703-0601E7A37E79}"/>
          </ac:spMkLst>
        </pc:spChg>
        <pc:spChg chg="del">
          <ac:chgData name="KISHIMOTO Rio" userId="05ce199b-61a3-4401-8554-66bee888e1f8" providerId="ADAL" clId="{B7102EF8-28B6-40E6-A0F0-746DAAB93B44}" dt="2023-07-12T14:26:26.347" v="2293" actId="478"/>
          <ac:spMkLst>
            <pc:docMk/>
            <pc:sldMk cId="1641135665" sldId="313"/>
            <ac:spMk id="10" creationId="{F4B6BEE5-A206-E2C9-E406-7A0FB22BE365}"/>
          </ac:spMkLst>
        </pc:spChg>
        <pc:spChg chg="mod">
          <ac:chgData name="KISHIMOTO Rio" userId="05ce199b-61a3-4401-8554-66bee888e1f8" providerId="ADAL" clId="{B7102EF8-28B6-40E6-A0F0-746DAAB93B44}" dt="2023-07-12T14:29:52.618" v="2325" actId="164"/>
          <ac:spMkLst>
            <pc:docMk/>
            <pc:sldMk cId="1641135665" sldId="313"/>
            <ac:spMk id="11" creationId="{9AA505F5-97FC-8826-9101-4D3480646F16}"/>
          </ac:spMkLst>
        </pc:spChg>
        <pc:spChg chg="mod">
          <ac:chgData name="KISHIMOTO Rio" userId="05ce199b-61a3-4401-8554-66bee888e1f8" providerId="ADAL" clId="{B7102EF8-28B6-40E6-A0F0-746DAAB93B44}" dt="2023-07-12T14:29:52.618" v="2325" actId="164"/>
          <ac:spMkLst>
            <pc:docMk/>
            <pc:sldMk cId="1641135665" sldId="313"/>
            <ac:spMk id="12" creationId="{AE8EE6BA-6328-9BB4-CAE0-5987B63C6C1A}"/>
          </ac:spMkLst>
        </pc:spChg>
        <pc:spChg chg="mod">
          <ac:chgData name="KISHIMOTO Rio" userId="05ce199b-61a3-4401-8554-66bee888e1f8" providerId="ADAL" clId="{B7102EF8-28B6-40E6-A0F0-746DAAB93B44}" dt="2023-07-12T14:29:52.618" v="2325" actId="164"/>
          <ac:spMkLst>
            <pc:docMk/>
            <pc:sldMk cId="1641135665" sldId="313"/>
            <ac:spMk id="13" creationId="{11889641-CB88-3CAF-D0A4-2441AFAEE27B}"/>
          </ac:spMkLst>
        </pc:spChg>
        <pc:grpChg chg="add mod">
          <ac:chgData name="KISHIMOTO Rio" userId="05ce199b-61a3-4401-8554-66bee888e1f8" providerId="ADAL" clId="{B7102EF8-28B6-40E6-A0F0-746DAAB93B44}" dt="2023-07-12T14:29:56.281" v="2326" actId="1076"/>
          <ac:grpSpMkLst>
            <pc:docMk/>
            <pc:sldMk cId="1641135665" sldId="313"/>
            <ac:grpSpMk id="14" creationId="{A7CE627A-52A1-2EDA-0CD6-7B7D24E80EEC}"/>
          </ac:grpSpMkLst>
        </pc:grpChg>
      </pc:sldChg>
      <pc:sldChg chg="addSp modSp add mod modTransition modShow modNotesTx">
        <pc:chgData name="KISHIMOTO Rio" userId="05ce199b-61a3-4401-8554-66bee888e1f8" providerId="ADAL" clId="{B7102EF8-28B6-40E6-A0F0-746DAAB93B44}" dt="2023-07-17T08:40:15.715" v="5226" actId="20577"/>
        <pc:sldMkLst>
          <pc:docMk/>
          <pc:sldMk cId="2283835354" sldId="313"/>
        </pc:sldMkLst>
        <pc:spChg chg="mod">
          <ac:chgData name="KISHIMOTO Rio" userId="05ce199b-61a3-4401-8554-66bee888e1f8" providerId="ADAL" clId="{B7102EF8-28B6-40E6-A0F0-746DAAB93B44}" dt="2023-07-17T06:45:57.480" v="3745" actId="20577"/>
          <ac:spMkLst>
            <pc:docMk/>
            <pc:sldMk cId="2283835354" sldId="313"/>
            <ac:spMk id="3" creationId="{F197AA90-0D12-62B0-B7EA-17890D5A2BC0}"/>
          </ac:spMkLst>
        </pc:spChg>
        <pc:spChg chg="mod">
          <ac:chgData name="KISHIMOTO Rio" userId="05ce199b-61a3-4401-8554-66bee888e1f8" providerId="ADAL" clId="{B7102EF8-28B6-40E6-A0F0-746DAAB93B44}" dt="2023-07-17T08:40:10.095" v="5218" actId="20577"/>
          <ac:spMkLst>
            <pc:docMk/>
            <pc:sldMk cId="2283835354" sldId="313"/>
            <ac:spMk id="7" creationId="{B5E60B3E-00DE-E6F1-F780-B3DA46B65A10}"/>
          </ac:spMkLst>
        </pc:spChg>
        <pc:spChg chg="add mod">
          <ac:chgData name="KISHIMOTO Rio" userId="05ce199b-61a3-4401-8554-66bee888e1f8" providerId="ADAL" clId="{B7102EF8-28B6-40E6-A0F0-746DAAB93B44}" dt="2023-07-12T23:04:19.122" v="3160" actId="1076"/>
          <ac:spMkLst>
            <pc:docMk/>
            <pc:sldMk cId="2283835354" sldId="313"/>
            <ac:spMk id="8" creationId="{790E39C5-3D75-49CC-E18E-8A23B909CFB7}"/>
          </ac:spMkLst>
        </pc:spChg>
        <pc:grpChg chg="mod">
          <ac:chgData name="KISHIMOTO Rio" userId="05ce199b-61a3-4401-8554-66bee888e1f8" providerId="ADAL" clId="{B7102EF8-28B6-40E6-A0F0-746DAAB93B44}" dt="2023-07-17T07:11:14.630" v="4680" actId="1076"/>
          <ac:grpSpMkLst>
            <pc:docMk/>
            <pc:sldMk cId="2283835354" sldId="313"/>
            <ac:grpSpMk id="14" creationId="{A7CE627A-52A1-2EDA-0CD6-7B7D24E80EEC}"/>
          </ac:grpSpMkLst>
        </pc:grpChg>
      </pc:sldChg>
      <pc:sldChg chg="addSp delSp modSp mod modNotesTx">
        <pc:chgData name="KISHIMOTO Rio" userId="05ce199b-61a3-4401-8554-66bee888e1f8" providerId="ADAL" clId="{B7102EF8-28B6-40E6-A0F0-746DAAB93B44}" dt="2023-07-17T08:58:13.696" v="6217" actId="20577"/>
        <pc:sldMkLst>
          <pc:docMk/>
          <pc:sldMk cId="595757955" sldId="314"/>
        </pc:sldMkLst>
        <pc:spChg chg="del mod">
          <ac:chgData name="KISHIMOTO Rio" userId="05ce199b-61a3-4401-8554-66bee888e1f8" providerId="ADAL" clId="{B7102EF8-28B6-40E6-A0F0-746DAAB93B44}" dt="2023-07-17T08:56:28.539" v="5992" actId="478"/>
          <ac:spMkLst>
            <pc:docMk/>
            <pc:sldMk cId="595757955" sldId="314"/>
            <ac:spMk id="3" creationId="{D70B9DE4-ABC8-FFB1-F9C6-6CCCE6C03E35}"/>
          </ac:spMkLst>
        </pc:spChg>
        <pc:spChg chg="mod">
          <ac:chgData name="KISHIMOTO Rio" userId="05ce199b-61a3-4401-8554-66bee888e1f8" providerId="ADAL" clId="{B7102EF8-28B6-40E6-A0F0-746DAAB93B44}" dt="2023-07-17T08:55:26.784" v="5978"/>
          <ac:spMkLst>
            <pc:docMk/>
            <pc:sldMk cId="595757955" sldId="314"/>
            <ac:spMk id="6" creationId="{182B2DA9-5FD1-13F5-1212-9B7602AF9445}"/>
          </ac:spMkLst>
        </pc:spChg>
        <pc:spChg chg="mod">
          <ac:chgData name="KISHIMOTO Rio" userId="05ce199b-61a3-4401-8554-66bee888e1f8" providerId="ADAL" clId="{B7102EF8-28B6-40E6-A0F0-746DAAB93B44}" dt="2023-07-17T08:55:26.784" v="5978"/>
          <ac:spMkLst>
            <pc:docMk/>
            <pc:sldMk cId="595757955" sldId="314"/>
            <ac:spMk id="7" creationId="{7A771734-361F-F217-27D2-87066A773EE3}"/>
          </ac:spMkLst>
        </pc:spChg>
        <pc:spChg chg="mod">
          <ac:chgData name="KISHIMOTO Rio" userId="05ce199b-61a3-4401-8554-66bee888e1f8" providerId="ADAL" clId="{B7102EF8-28B6-40E6-A0F0-746DAAB93B44}" dt="2023-07-17T08:55:26.784" v="5978"/>
          <ac:spMkLst>
            <pc:docMk/>
            <pc:sldMk cId="595757955" sldId="314"/>
            <ac:spMk id="8" creationId="{9F3F4197-1860-387C-79BF-78258902981E}"/>
          </ac:spMkLst>
        </pc:spChg>
        <pc:spChg chg="mod">
          <ac:chgData name="KISHIMOTO Rio" userId="05ce199b-61a3-4401-8554-66bee888e1f8" providerId="ADAL" clId="{B7102EF8-28B6-40E6-A0F0-746DAAB93B44}" dt="2023-07-17T08:55:26.784" v="5978"/>
          <ac:spMkLst>
            <pc:docMk/>
            <pc:sldMk cId="595757955" sldId="314"/>
            <ac:spMk id="11" creationId="{6E80EA73-75C1-E395-ABC3-1FE9838AD16F}"/>
          </ac:spMkLst>
        </pc:spChg>
        <pc:spChg chg="mod">
          <ac:chgData name="KISHIMOTO Rio" userId="05ce199b-61a3-4401-8554-66bee888e1f8" providerId="ADAL" clId="{B7102EF8-28B6-40E6-A0F0-746DAAB93B44}" dt="2023-07-17T08:55:26.784" v="5978"/>
          <ac:spMkLst>
            <pc:docMk/>
            <pc:sldMk cId="595757955" sldId="314"/>
            <ac:spMk id="12" creationId="{38BE56C2-1FC0-E247-0E73-BFDA62713B35}"/>
          </ac:spMkLst>
        </pc:spChg>
        <pc:spChg chg="mod">
          <ac:chgData name="KISHIMOTO Rio" userId="05ce199b-61a3-4401-8554-66bee888e1f8" providerId="ADAL" clId="{B7102EF8-28B6-40E6-A0F0-746DAAB93B44}" dt="2023-07-17T08:55:26.784" v="5978"/>
          <ac:spMkLst>
            <pc:docMk/>
            <pc:sldMk cId="595757955" sldId="314"/>
            <ac:spMk id="13" creationId="{32A5C2F4-8F27-E931-AC07-FCCE4E0A1A44}"/>
          </ac:spMkLst>
        </pc:spChg>
        <pc:spChg chg="mod">
          <ac:chgData name="KISHIMOTO Rio" userId="05ce199b-61a3-4401-8554-66bee888e1f8" providerId="ADAL" clId="{B7102EF8-28B6-40E6-A0F0-746DAAB93B44}" dt="2023-07-17T08:55:26.784" v="5978"/>
          <ac:spMkLst>
            <pc:docMk/>
            <pc:sldMk cId="595757955" sldId="314"/>
            <ac:spMk id="14" creationId="{F7B6CF2F-BFC4-0C72-0385-B908CE9B7E98}"/>
          </ac:spMkLst>
        </pc:spChg>
        <pc:spChg chg="mod">
          <ac:chgData name="KISHIMOTO Rio" userId="05ce199b-61a3-4401-8554-66bee888e1f8" providerId="ADAL" clId="{B7102EF8-28B6-40E6-A0F0-746DAAB93B44}" dt="2023-07-17T08:55:26.784" v="5978"/>
          <ac:spMkLst>
            <pc:docMk/>
            <pc:sldMk cId="595757955" sldId="314"/>
            <ac:spMk id="15" creationId="{D897976B-0E97-1C9C-3ECC-1B6DFD9A9E37}"/>
          </ac:spMkLst>
        </pc:spChg>
        <pc:spChg chg="mod">
          <ac:chgData name="KISHIMOTO Rio" userId="05ce199b-61a3-4401-8554-66bee888e1f8" providerId="ADAL" clId="{B7102EF8-28B6-40E6-A0F0-746DAAB93B44}" dt="2023-07-17T08:55:26.784" v="5978"/>
          <ac:spMkLst>
            <pc:docMk/>
            <pc:sldMk cId="595757955" sldId="314"/>
            <ac:spMk id="16" creationId="{79ED5AB6-A62B-F019-FAD9-E2CBF2CFD298}"/>
          </ac:spMkLst>
        </pc:spChg>
        <pc:spChg chg="mod">
          <ac:chgData name="KISHIMOTO Rio" userId="05ce199b-61a3-4401-8554-66bee888e1f8" providerId="ADAL" clId="{B7102EF8-28B6-40E6-A0F0-746DAAB93B44}" dt="2023-07-17T08:55:26.784" v="5978"/>
          <ac:spMkLst>
            <pc:docMk/>
            <pc:sldMk cId="595757955" sldId="314"/>
            <ac:spMk id="17" creationId="{93FC23DA-343B-FBBB-18B4-A6BFFD39D0E0}"/>
          </ac:spMkLst>
        </pc:spChg>
        <pc:spChg chg="mod">
          <ac:chgData name="KISHIMOTO Rio" userId="05ce199b-61a3-4401-8554-66bee888e1f8" providerId="ADAL" clId="{B7102EF8-28B6-40E6-A0F0-746DAAB93B44}" dt="2023-07-17T08:55:41.667" v="5981"/>
          <ac:spMkLst>
            <pc:docMk/>
            <pc:sldMk cId="595757955" sldId="314"/>
            <ac:spMk id="19" creationId="{BCC6EA02-64DF-325E-D3CC-5CD26A5F1FEB}"/>
          </ac:spMkLst>
        </pc:spChg>
        <pc:spChg chg="mod">
          <ac:chgData name="KISHIMOTO Rio" userId="05ce199b-61a3-4401-8554-66bee888e1f8" providerId="ADAL" clId="{B7102EF8-28B6-40E6-A0F0-746DAAB93B44}" dt="2023-07-17T08:56:36.670" v="5993" actId="208"/>
          <ac:spMkLst>
            <pc:docMk/>
            <pc:sldMk cId="595757955" sldId="314"/>
            <ac:spMk id="20" creationId="{01B9C30D-B5F1-151B-A577-4776179D3D61}"/>
          </ac:spMkLst>
        </pc:spChg>
        <pc:spChg chg="mod">
          <ac:chgData name="KISHIMOTO Rio" userId="05ce199b-61a3-4401-8554-66bee888e1f8" providerId="ADAL" clId="{B7102EF8-28B6-40E6-A0F0-746DAAB93B44}" dt="2023-07-17T08:55:41.667" v="5981"/>
          <ac:spMkLst>
            <pc:docMk/>
            <pc:sldMk cId="595757955" sldId="314"/>
            <ac:spMk id="21" creationId="{3808D410-85EE-07AA-D7F0-B942D848A527}"/>
          </ac:spMkLst>
        </pc:spChg>
        <pc:spChg chg="mod">
          <ac:chgData name="KISHIMOTO Rio" userId="05ce199b-61a3-4401-8554-66bee888e1f8" providerId="ADAL" clId="{B7102EF8-28B6-40E6-A0F0-746DAAB93B44}" dt="2023-07-17T08:56:36.670" v="5993" actId="208"/>
          <ac:spMkLst>
            <pc:docMk/>
            <pc:sldMk cId="595757955" sldId="314"/>
            <ac:spMk id="22" creationId="{CB9F3E62-4D3A-2094-C997-75FE3225E459}"/>
          </ac:spMkLst>
        </pc:spChg>
        <pc:spChg chg="mod">
          <ac:chgData name="KISHIMOTO Rio" userId="05ce199b-61a3-4401-8554-66bee888e1f8" providerId="ADAL" clId="{B7102EF8-28B6-40E6-A0F0-746DAAB93B44}" dt="2023-07-17T08:55:41.667" v="5981"/>
          <ac:spMkLst>
            <pc:docMk/>
            <pc:sldMk cId="595757955" sldId="314"/>
            <ac:spMk id="23" creationId="{D3E2496E-B0EE-2082-C540-1DB3EDCE39EF}"/>
          </ac:spMkLst>
        </pc:spChg>
        <pc:spChg chg="mod">
          <ac:chgData name="KISHIMOTO Rio" userId="05ce199b-61a3-4401-8554-66bee888e1f8" providerId="ADAL" clId="{B7102EF8-28B6-40E6-A0F0-746DAAB93B44}" dt="2023-07-17T08:55:41.667" v="5981"/>
          <ac:spMkLst>
            <pc:docMk/>
            <pc:sldMk cId="595757955" sldId="314"/>
            <ac:spMk id="24" creationId="{B18BCB15-75C6-0D1C-675F-A760CE002D04}"/>
          </ac:spMkLst>
        </pc:spChg>
        <pc:spChg chg="mod">
          <ac:chgData name="KISHIMOTO Rio" userId="05ce199b-61a3-4401-8554-66bee888e1f8" providerId="ADAL" clId="{B7102EF8-28B6-40E6-A0F0-746DAAB93B44}" dt="2023-07-17T08:56:36.670" v="5993" actId="208"/>
          <ac:spMkLst>
            <pc:docMk/>
            <pc:sldMk cId="595757955" sldId="314"/>
            <ac:spMk id="25" creationId="{1E7502EF-A769-B4BF-40EA-2D0FA97A85D9}"/>
          </ac:spMkLst>
        </pc:spChg>
        <pc:spChg chg="mod">
          <ac:chgData name="KISHIMOTO Rio" userId="05ce199b-61a3-4401-8554-66bee888e1f8" providerId="ADAL" clId="{B7102EF8-28B6-40E6-A0F0-746DAAB93B44}" dt="2023-07-17T08:55:41.667" v="5981"/>
          <ac:spMkLst>
            <pc:docMk/>
            <pc:sldMk cId="595757955" sldId="314"/>
            <ac:spMk id="26" creationId="{719DC1CB-B23F-BDF9-C5D9-118E07EC31C1}"/>
          </ac:spMkLst>
        </pc:spChg>
        <pc:spChg chg="mod">
          <ac:chgData name="KISHIMOTO Rio" userId="05ce199b-61a3-4401-8554-66bee888e1f8" providerId="ADAL" clId="{B7102EF8-28B6-40E6-A0F0-746DAAB93B44}" dt="2023-07-17T08:55:41.667" v="5981"/>
          <ac:spMkLst>
            <pc:docMk/>
            <pc:sldMk cId="595757955" sldId="314"/>
            <ac:spMk id="27" creationId="{B3C784E0-95C6-2399-1E6D-D92F675D5670}"/>
          </ac:spMkLst>
        </pc:spChg>
        <pc:spChg chg="mod">
          <ac:chgData name="KISHIMOTO Rio" userId="05ce199b-61a3-4401-8554-66bee888e1f8" providerId="ADAL" clId="{B7102EF8-28B6-40E6-A0F0-746DAAB93B44}" dt="2023-07-17T08:55:41.667" v="5981"/>
          <ac:spMkLst>
            <pc:docMk/>
            <pc:sldMk cId="595757955" sldId="314"/>
            <ac:spMk id="28" creationId="{C18F68C2-87F6-9E53-FA51-60DF582F8F2C}"/>
          </ac:spMkLst>
        </pc:spChg>
        <pc:spChg chg="del">
          <ac:chgData name="KISHIMOTO Rio" userId="05ce199b-61a3-4401-8554-66bee888e1f8" providerId="ADAL" clId="{B7102EF8-28B6-40E6-A0F0-746DAAB93B44}" dt="2023-07-17T08:55:40.569" v="5980" actId="478"/>
          <ac:spMkLst>
            <pc:docMk/>
            <pc:sldMk cId="595757955" sldId="314"/>
            <ac:spMk id="30" creationId="{DEAE6D42-B01E-067C-A42F-FFE2E2255DA3}"/>
          </ac:spMkLst>
        </pc:spChg>
        <pc:spChg chg="del">
          <ac:chgData name="KISHIMOTO Rio" userId="05ce199b-61a3-4401-8554-66bee888e1f8" providerId="ADAL" clId="{B7102EF8-28B6-40E6-A0F0-746DAAB93B44}" dt="2023-07-17T08:55:40.569" v="5980" actId="478"/>
          <ac:spMkLst>
            <pc:docMk/>
            <pc:sldMk cId="595757955" sldId="314"/>
            <ac:spMk id="32" creationId="{DDE5878A-A421-26AD-894E-AD2863462AC5}"/>
          </ac:spMkLst>
        </pc:spChg>
        <pc:spChg chg="del">
          <ac:chgData name="KISHIMOTO Rio" userId="05ce199b-61a3-4401-8554-66bee888e1f8" providerId="ADAL" clId="{B7102EF8-28B6-40E6-A0F0-746DAAB93B44}" dt="2023-07-17T08:55:40.569" v="5980" actId="478"/>
          <ac:spMkLst>
            <pc:docMk/>
            <pc:sldMk cId="595757955" sldId="314"/>
            <ac:spMk id="33" creationId="{F45A82E3-4A10-BF37-40BA-9E4719EE9C94}"/>
          </ac:spMkLst>
        </pc:spChg>
        <pc:grpChg chg="add del mod">
          <ac:chgData name="KISHIMOTO Rio" userId="05ce199b-61a3-4401-8554-66bee888e1f8" providerId="ADAL" clId="{B7102EF8-28B6-40E6-A0F0-746DAAB93B44}" dt="2023-07-17T08:55:34.405" v="5979"/>
          <ac:grpSpMkLst>
            <pc:docMk/>
            <pc:sldMk cId="595757955" sldId="314"/>
            <ac:grpSpMk id="5" creationId="{228066DB-2330-E6CE-E257-ED1275A06CAD}"/>
          </ac:grpSpMkLst>
        </pc:grpChg>
        <pc:grpChg chg="add mod ord">
          <ac:chgData name="KISHIMOTO Rio" userId="05ce199b-61a3-4401-8554-66bee888e1f8" providerId="ADAL" clId="{B7102EF8-28B6-40E6-A0F0-746DAAB93B44}" dt="2023-07-17T08:55:47.423" v="5982" actId="167"/>
          <ac:grpSpMkLst>
            <pc:docMk/>
            <pc:sldMk cId="595757955" sldId="314"/>
            <ac:grpSpMk id="18" creationId="{3FF154F9-CF63-2D0D-A560-1F8E3A13CCD8}"/>
          </ac:grpSpMkLst>
        </pc:grpChg>
        <pc:grpChg chg="del">
          <ac:chgData name="KISHIMOTO Rio" userId="05ce199b-61a3-4401-8554-66bee888e1f8" providerId="ADAL" clId="{B7102EF8-28B6-40E6-A0F0-746DAAB93B44}" dt="2023-07-17T08:55:40.569" v="5980" actId="478"/>
          <ac:grpSpMkLst>
            <pc:docMk/>
            <pc:sldMk cId="595757955" sldId="314"/>
            <ac:grpSpMk id="35" creationId="{62809637-58C8-3668-BA63-67644BA36016}"/>
          </ac:grpSpMkLst>
        </pc:grpChg>
        <pc:grpChg chg="del">
          <ac:chgData name="KISHIMOTO Rio" userId="05ce199b-61a3-4401-8554-66bee888e1f8" providerId="ADAL" clId="{B7102EF8-28B6-40E6-A0F0-746DAAB93B44}" dt="2023-07-17T08:55:40.569" v="5980" actId="478"/>
          <ac:grpSpMkLst>
            <pc:docMk/>
            <pc:sldMk cId="595757955" sldId="314"/>
            <ac:grpSpMk id="36" creationId="{7268A8E3-BD0D-FEAD-1D7D-C2917EA4090C}"/>
          </ac:grpSpMkLst>
        </pc:grpChg>
        <pc:grpChg chg="del">
          <ac:chgData name="KISHIMOTO Rio" userId="05ce199b-61a3-4401-8554-66bee888e1f8" providerId="ADAL" clId="{B7102EF8-28B6-40E6-A0F0-746DAAB93B44}" dt="2023-07-17T08:55:40.569" v="5980" actId="478"/>
          <ac:grpSpMkLst>
            <pc:docMk/>
            <pc:sldMk cId="595757955" sldId="314"/>
            <ac:grpSpMk id="39" creationId="{DBA2D114-E9C9-A4BE-8A6B-15F34E24C17B}"/>
          </ac:grpSpMkLst>
        </pc:grpChg>
        <pc:grpChg chg="del">
          <ac:chgData name="KISHIMOTO Rio" userId="05ce199b-61a3-4401-8554-66bee888e1f8" providerId="ADAL" clId="{B7102EF8-28B6-40E6-A0F0-746DAAB93B44}" dt="2023-07-17T08:55:40.569" v="5980" actId="478"/>
          <ac:grpSpMkLst>
            <pc:docMk/>
            <pc:sldMk cId="595757955" sldId="314"/>
            <ac:grpSpMk id="45" creationId="{E8566E40-E46A-427C-C95B-9ADF58E58CD2}"/>
          </ac:grpSpMkLst>
        </pc:grpChg>
        <pc:grpChg chg="del">
          <ac:chgData name="KISHIMOTO Rio" userId="05ce199b-61a3-4401-8554-66bee888e1f8" providerId="ADAL" clId="{B7102EF8-28B6-40E6-A0F0-746DAAB93B44}" dt="2023-07-17T08:55:40.569" v="5980" actId="478"/>
          <ac:grpSpMkLst>
            <pc:docMk/>
            <pc:sldMk cId="595757955" sldId="314"/>
            <ac:grpSpMk id="48" creationId="{DB50E834-5B39-48A8-41A5-11905135595C}"/>
          </ac:grpSpMkLst>
        </pc:grpChg>
        <pc:grpChg chg="del">
          <ac:chgData name="KISHIMOTO Rio" userId="05ce199b-61a3-4401-8554-66bee888e1f8" providerId="ADAL" clId="{B7102EF8-28B6-40E6-A0F0-746DAAB93B44}" dt="2023-07-17T08:55:40.569" v="5980" actId="478"/>
          <ac:grpSpMkLst>
            <pc:docMk/>
            <pc:sldMk cId="595757955" sldId="314"/>
            <ac:grpSpMk id="51" creationId="{48ACADEF-03D3-411A-BAE5-2FB10013E44F}"/>
          </ac:grpSpMkLst>
        </pc:grpChg>
      </pc:sldChg>
      <pc:sldChg chg="addSp delSp modSp add mod modNotesTx">
        <pc:chgData name="KISHIMOTO Rio" userId="05ce199b-61a3-4401-8554-66bee888e1f8" providerId="ADAL" clId="{B7102EF8-28B6-40E6-A0F0-746DAAB93B44}" dt="2023-07-17T08:58:42.250" v="6257" actId="20577"/>
        <pc:sldMkLst>
          <pc:docMk/>
          <pc:sldMk cId="1506899468" sldId="315"/>
        </pc:sldMkLst>
        <pc:spChg chg="mod">
          <ac:chgData name="KISHIMOTO Rio" userId="05ce199b-61a3-4401-8554-66bee888e1f8" providerId="ADAL" clId="{B7102EF8-28B6-40E6-A0F0-746DAAB93B44}" dt="2023-07-17T08:45:11.811" v="5618"/>
          <ac:spMkLst>
            <pc:docMk/>
            <pc:sldMk cId="1506899468" sldId="315"/>
            <ac:spMk id="5" creationId="{41664E66-1B2D-A13C-7754-75868D432C3A}"/>
          </ac:spMkLst>
        </pc:spChg>
        <pc:spChg chg="mod">
          <ac:chgData name="KISHIMOTO Rio" userId="05ce199b-61a3-4401-8554-66bee888e1f8" providerId="ADAL" clId="{B7102EF8-28B6-40E6-A0F0-746DAAB93B44}" dt="2023-07-17T08:45:11.811" v="5618"/>
          <ac:spMkLst>
            <pc:docMk/>
            <pc:sldMk cId="1506899468" sldId="315"/>
            <ac:spMk id="6" creationId="{3BF2026F-541C-887D-DCB1-7819CD065D1C}"/>
          </ac:spMkLst>
        </pc:spChg>
        <pc:spChg chg="mod">
          <ac:chgData name="KISHIMOTO Rio" userId="05ce199b-61a3-4401-8554-66bee888e1f8" providerId="ADAL" clId="{B7102EF8-28B6-40E6-A0F0-746DAAB93B44}" dt="2023-07-17T08:45:11.811" v="5618"/>
          <ac:spMkLst>
            <pc:docMk/>
            <pc:sldMk cId="1506899468" sldId="315"/>
            <ac:spMk id="7" creationId="{5FD1ABFA-872E-EE5F-C196-BC15A8B0C4E1}"/>
          </ac:spMkLst>
        </pc:spChg>
        <pc:spChg chg="mod">
          <ac:chgData name="KISHIMOTO Rio" userId="05ce199b-61a3-4401-8554-66bee888e1f8" providerId="ADAL" clId="{B7102EF8-28B6-40E6-A0F0-746DAAB93B44}" dt="2023-07-17T08:45:11.811" v="5618"/>
          <ac:spMkLst>
            <pc:docMk/>
            <pc:sldMk cId="1506899468" sldId="315"/>
            <ac:spMk id="8" creationId="{25F1E289-615C-C69D-6DB4-315BBDD97469}"/>
          </ac:spMkLst>
        </pc:spChg>
        <pc:spChg chg="mod">
          <ac:chgData name="KISHIMOTO Rio" userId="05ce199b-61a3-4401-8554-66bee888e1f8" providerId="ADAL" clId="{B7102EF8-28B6-40E6-A0F0-746DAAB93B44}" dt="2023-07-17T08:45:11.811" v="5618"/>
          <ac:spMkLst>
            <pc:docMk/>
            <pc:sldMk cId="1506899468" sldId="315"/>
            <ac:spMk id="11" creationId="{BF0F4504-9582-E111-A4ED-565262070DEA}"/>
          </ac:spMkLst>
        </pc:spChg>
        <pc:spChg chg="mod ord topLvl">
          <ac:chgData name="KISHIMOTO Rio" userId="05ce199b-61a3-4401-8554-66bee888e1f8" providerId="ADAL" clId="{B7102EF8-28B6-40E6-A0F0-746DAAB93B44}" dt="2023-07-17T08:54:55.379" v="5974" actId="164"/>
          <ac:spMkLst>
            <pc:docMk/>
            <pc:sldMk cId="1506899468" sldId="315"/>
            <ac:spMk id="13" creationId="{D21F1E12-01F2-7CD4-C9CF-F437319F23CD}"/>
          </ac:spMkLst>
        </pc:spChg>
        <pc:spChg chg="mod ord topLvl">
          <ac:chgData name="KISHIMOTO Rio" userId="05ce199b-61a3-4401-8554-66bee888e1f8" providerId="ADAL" clId="{B7102EF8-28B6-40E6-A0F0-746DAAB93B44}" dt="2023-07-17T08:54:55.379" v="5974" actId="164"/>
          <ac:spMkLst>
            <pc:docMk/>
            <pc:sldMk cId="1506899468" sldId="315"/>
            <ac:spMk id="14" creationId="{E115A123-D93C-E9D3-95C7-030AC373D659}"/>
          </ac:spMkLst>
        </pc:spChg>
        <pc:spChg chg="del mod">
          <ac:chgData name="KISHIMOTO Rio" userId="05ce199b-61a3-4401-8554-66bee888e1f8" providerId="ADAL" clId="{B7102EF8-28B6-40E6-A0F0-746DAAB93B44}" dt="2023-07-17T08:49:24.535" v="5933" actId="478"/>
          <ac:spMkLst>
            <pc:docMk/>
            <pc:sldMk cId="1506899468" sldId="315"/>
            <ac:spMk id="15" creationId="{C52C272F-AE59-5456-D309-6A41E2A3EA86}"/>
          </ac:spMkLst>
        </pc:spChg>
        <pc:spChg chg="del mod">
          <ac:chgData name="KISHIMOTO Rio" userId="05ce199b-61a3-4401-8554-66bee888e1f8" providerId="ADAL" clId="{B7102EF8-28B6-40E6-A0F0-746DAAB93B44}" dt="2023-07-17T08:48:53.484" v="5898" actId="478"/>
          <ac:spMkLst>
            <pc:docMk/>
            <pc:sldMk cId="1506899468" sldId="315"/>
            <ac:spMk id="16" creationId="{37CC024D-88BD-010F-8E9E-66808BBCDE7C}"/>
          </ac:spMkLst>
        </pc:spChg>
        <pc:spChg chg="del mod">
          <ac:chgData name="KISHIMOTO Rio" userId="05ce199b-61a3-4401-8554-66bee888e1f8" providerId="ADAL" clId="{B7102EF8-28B6-40E6-A0F0-746DAAB93B44}" dt="2023-07-17T08:48:53.484" v="5898" actId="478"/>
          <ac:spMkLst>
            <pc:docMk/>
            <pc:sldMk cId="1506899468" sldId="315"/>
            <ac:spMk id="17" creationId="{6C1FA598-FC41-E288-ACA8-C5611407D8D9}"/>
          </ac:spMkLst>
        </pc:spChg>
        <pc:spChg chg="add del mod">
          <ac:chgData name="KISHIMOTO Rio" userId="05ce199b-61a3-4401-8554-66bee888e1f8" providerId="ADAL" clId="{B7102EF8-28B6-40E6-A0F0-746DAAB93B44}" dt="2023-07-17T08:47:26.138" v="5762" actId="478"/>
          <ac:spMkLst>
            <pc:docMk/>
            <pc:sldMk cId="1506899468" sldId="315"/>
            <ac:spMk id="18" creationId="{C3B35F63-8BBD-3E76-7E52-253430874F0F}"/>
          </ac:spMkLst>
        </pc:spChg>
        <pc:spChg chg="add mod topLvl">
          <ac:chgData name="KISHIMOTO Rio" userId="05ce199b-61a3-4401-8554-66bee888e1f8" providerId="ADAL" clId="{B7102EF8-28B6-40E6-A0F0-746DAAB93B44}" dt="2023-07-17T08:54:55.379" v="5974" actId="164"/>
          <ac:spMkLst>
            <pc:docMk/>
            <pc:sldMk cId="1506899468" sldId="315"/>
            <ac:spMk id="19" creationId="{14E5AA13-56A7-F2B1-D3D9-DDEC84B5983A}"/>
          </ac:spMkLst>
        </pc:spChg>
        <pc:spChg chg="add mod topLvl">
          <ac:chgData name="KISHIMOTO Rio" userId="05ce199b-61a3-4401-8554-66bee888e1f8" providerId="ADAL" clId="{B7102EF8-28B6-40E6-A0F0-746DAAB93B44}" dt="2023-07-17T08:54:55.379" v="5974" actId="164"/>
          <ac:spMkLst>
            <pc:docMk/>
            <pc:sldMk cId="1506899468" sldId="315"/>
            <ac:spMk id="20" creationId="{915C5E5C-CC8B-AAA8-C36A-6DB7A8408934}"/>
          </ac:spMkLst>
        </pc:spChg>
        <pc:spChg chg="add mod topLvl">
          <ac:chgData name="KISHIMOTO Rio" userId="05ce199b-61a3-4401-8554-66bee888e1f8" providerId="ADAL" clId="{B7102EF8-28B6-40E6-A0F0-746DAAB93B44}" dt="2023-07-17T08:54:55.379" v="5974" actId="164"/>
          <ac:spMkLst>
            <pc:docMk/>
            <pc:sldMk cId="1506899468" sldId="315"/>
            <ac:spMk id="21" creationId="{A58120A6-5746-CD0C-7579-C265E20042FD}"/>
          </ac:spMkLst>
        </pc:spChg>
        <pc:spChg chg="add mod topLvl">
          <ac:chgData name="KISHIMOTO Rio" userId="05ce199b-61a3-4401-8554-66bee888e1f8" providerId="ADAL" clId="{B7102EF8-28B6-40E6-A0F0-746DAAB93B44}" dt="2023-07-17T08:54:55.379" v="5974" actId="164"/>
          <ac:spMkLst>
            <pc:docMk/>
            <pc:sldMk cId="1506899468" sldId="315"/>
            <ac:spMk id="22" creationId="{431F2C59-E43C-51A8-DBA8-0C850171ED31}"/>
          </ac:spMkLst>
        </pc:spChg>
        <pc:spChg chg="add mod topLvl">
          <ac:chgData name="KISHIMOTO Rio" userId="05ce199b-61a3-4401-8554-66bee888e1f8" providerId="ADAL" clId="{B7102EF8-28B6-40E6-A0F0-746DAAB93B44}" dt="2023-07-17T08:54:55.379" v="5974" actId="164"/>
          <ac:spMkLst>
            <pc:docMk/>
            <pc:sldMk cId="1506899468" sldId="315"/>
            <ac:spMk id="23" creationId="{3E335E62-4DE8-DEBD-DDA8-E5EF1687319C}"/>
          </ac:spMkLst>
        </pc:spChg>
        <pc:spChg chg="add mod topLvl">
          <ac:chgData name="KISHIMOTO Rio" userId="05ce199b-61a3-4401-8554-66bee888e1f8" providerId="ADAL" clId="{B7102EF8-28B6-40E6-A0F0-746DAAB93B44}" dt="2023-07-17T08:54:55.379" v="5974" actId="164"/>
          <ac:spMkLst>
            <pc:docMk/>
            <pc:sldMk cId="1506899468" sldId="315"/>
            <ac:spMk id="24" creationId="{C86B34D0-D7AF-7E30-8F0C-6C7F7D9FB0FB}"/>
          </ac:spMkLst>
        </pc:spChg>
        <pc:spChg chg="add mod">
          <ac:chgData name="KISHIMOTO Rio" userId="05ce199b-61a3-4401-8554-66bee888e1f8" providerId="ADAL" clId="{B7102EF8-28B6-40E6-A0F0-746DAAB93B44}" dt="2023-07-17T08:54:55.379" v="5974" actId="164"/>
          <ac:spMkLst>
            <pc:docMk/>
            <pc:sldMk cId="1506899468" sldId="315"/>
            <ac:spMk id="25" creationId="{D4F1D87A-D7AE-6023-F13A-E05FD05E015C}"/>
          </ac:spMkLst>
        </pc:spChg>
        <pc:spChg chg="add mod">
          <ac:chgData name="KISHIMOTO Rio" userId="05ce199b-61a3-4401-8554-66bee888e1f8" providerId="ADAL" clId="{B7102EF8-28B6-40E6-A0F0-746DAAB93B44}" dt="2023-07-17T08:54:55.379" v="5974" actId="164"/>
          <ac:spMkLst>
            <pc:docMk/>
            <pc:sldMk cId="1506899468" sldId="315"/>
            <ac:spMk id="26" creationId="{199F69E7-64AC-09AC-A691-3170114B22BA}"/>
          </ac:spMkLst>
        </pc:spChg>
        <pc:spChg chg="del">
          <ac:chgData name="KISHIMOTO Rio" userId="05ce199b-61a3-4401-8554-66bee888e1f8" providerId="ADAL" clId="{B7102EF8-28B6-40E6-A0F0-746DAAB93B44}" dt="2023-07-17T08:45:34.227" v="5622" actId="478"/>
          <ac:spMkLst>
            <pc:docMk/>
            <pc:sldMk cId="1506899468" sldId="315"/>
            <ac:spMk id="30" creationId="{DEAE6D42-B01E-067C-A42F-FFE2E2255DA3}"/>
          </ac:spMkLst>
        </pc:spChg>
        <pc:spChg chg="del">
          <ac:chgData name="KISHIMOTO Rio" userId="05ce199b-61a3-4401-8554-66bee888e1f8" providerId="ADAL" clId="{B7102EF8-28B6-40E6-A0F0-746DAAB93B44}" dt="2023-07-17T08:45:34.227" v="5622" actId="478"/>
          <ac:spMkLst>
            <pc:docMk/>
            <pc:sldMk cId="1506899468" sldId="315"/>
            <ac:spMk id="32" creationId="{DDE5878A-A421-26AD-894E-AD2863462AC5}"/>
          </ac:spMkLst>
        </pc:spChg>
        <pc:spChg chg="del">
          <ac:chgData name="KISHIMOTO Rio" userId="05ce199b-61a3-4401-8554-66bee888e1f8" providerId="ADAL" clId="{B7102EF8-28B6-40E6-A0F0-746DAAB93B44}" dt="2023-07-17T08:45:34.227" v="5622" actId="478"/>
          <ac:spMkLst>
            <pc:docMk/>
            <pc:sldMk cId="1506899468" sldId="315"/>
            <ac:spMk id="33" creationId="{F45A82E3-4A10-BF37-40BA-9E4719EE9C94}"/>
          </ac:spMkLst>
        </pc:spChg>
        <pc:grpChg chg="add del mod">
          <ac:chgData name="KISHIMOTO Rio" userId="05ce199b-61a3-4401-8554-66bee888e1f8" providerId="ADAL" clId="{B7102EF8-28B6-40E6-A0F0-746DAAB93B44}" dt="2023-07-17T08:45:29.760" v="5621" actId="21"/>
          <ac:grpSpMkLst>
            <pc:docMk/>
            <pc:sldMk cId="1506899468" sldId="315"/>
            <ac:grpSpMk id="3" creationId="{084EA12E-E212-BF01-8AF4-EBDE323420DA}"/>
          </ac:grpSpMkLst>
        </pc:grpChg>
        <pc:grpChg chg="add del mod">
          <ac:chgData name="KISHIMOTO Rio" userId="05ce199b-61a3-4401-8554-66bee888e1f8" providerId="ADAL" clId="{B7102EF8-28B6-40E6-A0F0-746DAAB93B44}" dt="2023-07-17T08:50:03.209" v="5934" actId="165"/>
          <ac:grpSpMkLst>
            <pc:docMk/>
            <pc:sldMk cId="1506899468" sldId="315"/>
            <ac:grpSpMk id="12" creationId="{05E22D3A-11E7-D9CB-3AB6-D65684406A94}"/>
          </ac:grpSpMkLst>
        </pc:grpChg>
        <pc:grpChg chg="add del mod">
          <ac:chgData name="KISHIMOTO Rio" userId="05ce199b-61a3-4401-8554-66bee888e1f8" providerId="ADAL" clId="{B7102EF8-28B6-40E6-A0F0-746DAAB93B44}" dt="2023-07-17T08:53:45.160" v="5968" actId="165"/>
          <ac:grpSpMkLst>
            <pc:docMk/>
            <pc:sldMk cId="1506899468" sldId="315"/>
            <ac:grpSpMk id="27" creationId="{106488B1-AB63-95E1-66C6-32B8C303A987}"/>
          </ac:grpSpMkLst>
        </pc:grpChg>
        <pc:grpChg chg="add mod">
          <ac:chgData name="KISHIMOTO Rio" userId="05ce199b-61a3-4401-8554-66bee888e1f8" providerId="ADAL" clId="{B7102EF8-28B6-40E6-A0F0-746DAAB93B44}" dt="2023-07-17T08:55:02.602" v="5976" actId="1076"/>
          <ac:grpSpMkLst>
            <pc:docMk/>
            <pc:sldMk cId="1506899468" sldId="315"/>
            <ac:grpSpMk id="28" creationId="{0ABAE813-2790-C7C4-D78D-9D59BAD351E1}"/>
          </ac:grpSpMkLst>
        </pc:grpChg>
        <pc:grpChg chg="del">
          <ac:chgData name="KISHIMOTO Rio" userId="05ce199b-61a3-4401-8554-66bee888e1f8" providerId="ADAL" clId="{B7102EF8-28B6-40E6-A0F0-746DAAB93B44}" dt="2023-07-17T08:45:34.227" v="5622" actId="478"/>
          <ac:grpSpMkLst>
            <pc:docMk/>
            <pc:sldMk cId="1506899468" sldId="315"/>
            <ac:grpSpMk id="35" creationId="{62809637-58C8-3668-BA63-67644BA36016}"/>
          </ac:grpSpMkLst>
        </pc:grpChg>
        <pc:grpChg chg="del">
          <ac:chgData name="KISHIMOTO Rio" userId="05ce199b-61a3-4401-8554-66bee888e1f8" providerId="ADAL" clId="{B7102EF8-28B6-40E6-A0F0-746DAAB93B44}" dt="2023-07-17T08:45:34.227" v="5622" actId="478"/>
          <ac:grpSpMkLst>
            <pc:docMk/>
            <pc:sldMk cId="1506899468" sldId="315"/>
            <ac:grpSpMk id="36" creationId="{7268A8E3-BD0D-FEAD-1D7D-C2917EA4090C}"/>
          </ac:grpSpMkLst>
        </pc:grpChg>
        <pc:grpChg chg="del">
          <ac:chgData name="KISHIMOTO Rio" userId="05ce199b-61a3-4401-8554-66bee888e1f8" providerId="ADAL" clId="{B7102EF8-28B6-40E6-A0F0-746DAAB93B44}" dt="2023-07-17T08:45:34.227" v="5622" actId="478"/>
          <ac:grpSpMkLst>
            <pc:docMk/>
            <pc:sldMk cId="1506899468" sldId="315"/>
            <ac:grpSpMk id="39" creationId="{DBA2D114-E9C9-A4BE-8A6B-15F34E24C17B}"/>
          </ac:grpSpMkLst>
        </pc:grpChg>
        <pc:grpChg chg="del">
          <ac:chgData name="KISHIMOTO Rio" userId="05ce199b-61a3-4401-8554-66bee888e1f8" providerId="ADAL" clId="{B7102EF8-28B6-40E6-A0F0-746DAAB93B44}" dt="2023-07-17T08:45:34.227" v="5622" actId="478"/>
          <ac:grpSpMkLst>
            <pc:docMk/>
            <pc:sldMk cId="1506899468" sldId="315"/>
            <ac:grpSpMk id="45" creationId="{E8566E40-E46A-427C-C95B-9ADF58E58CD2}"/>
          </ac:grpSpMkLst>
        </pc:grpChg>
        <pc:grpChg chg="del">
          <ac:chgData name="KISHIMOTO Rio" userId="05ce199b-61a3-4401-8554-66bee888e1f8" providerId="ADAL" clId="{B7102EF8-28B6-40E6-A0F0-746DAAB93B44}" dt="2023-07-17T08:45:34.227" v="5622" actId="478"/>
          <ac:grpSpMkLst>
            <pc:docMk/>
            <pc:sldMk cId="1506899468" sldId="315"/>
            <ac:grpSpMk id="48" creationId="{DB50E834-5B39-48A8-41A5-11905135595C}"/>
          </ac:grpSpMkLst>
        </pc:grpChg>
        <pc:grpChg chg="del">
          <ac:chgData name="KISHIMOTO Rio" userId="05ce199b-61a3-4401-8554-66bee888e1f8" providerId="ADAL" clId="{B7102EF8-28B6-40E6-A0F0-746DAAB93B44}" dt="2023-07-17T08:45:34.227" v="5622" actId="478"/>
          <ac:grpSpMkLst>
            <pc:docMk/>
            <pc:sldMk cId="1506899468" sldId="315"/>
            <ac:grpSpMk id="51" creationId="{48ACADEF-03D3-411A-BAE5-2FB10013E44F}"/>
          </ac:grpSpMkLst>
        </pc:grpChg>
      </pc:sldChg>
      <pc:sldChg chg="add del">
        <pc:chgData name="KISHIMOTO Rio" userId="05ce199b-61a3-4401-8554-66bee888e1f8" providerId="ADAL" clId="{B7102EF8-28B6-40E6-A0F0-746DAAB93B44}" dt="2023-07-17T08:45:07.741" v="5617"/>
        <pc:sldMkLst>
          <pc:docMk/>
          <pc:sldMk cId="2051180425" sldId="316"/>
        </pc:sldMkLst>
      </pc:sldChg>
      <pc:sldMasterChg chg="modSp modSldLayout">
        <pc:chgData name="KISHIMOTO Rio" userId="05ce199b-61a3-4401-8554-66bee888e1f8" providerId="ADAL" clId="{B7102EF8-28B6-40E6-A0F0-746DAAB93B44}" dt="2023-07-05T23:11:32.529" v="585" actId="207"/>
        <pc:sldMasterMkLst>
          <pc:docMk/>
          <pc:sldMasterMk cId="2865518514" sldId="2147483657"/>
        </pc:sldMasterMkLst>
        <pc:spChg chg="mod">
          <ac:chgData name="KISHIMOTO Rio" userId="05ce199b-61a3-4401-8554-66bee888e1f8" providerId="ADAL" clId="{B7102EF8-28B6-40E6-A0F0-746DAAB93B44}" dt="2023-07-05T23:11:16.160" v="583" actId="207"/>
          <ac:spMkLst>
            <pc:docMk/>
            <pc:sldMasterMk cId="2865518514" sldId="2147483657"/>
            <ac:spMk id="2" creationId="{4173EFC5-CCEE-A64B-9495-2AB0AD758F79}"/>
          </ac:spMkLst>
        </pc:spChg>
        <pc:spChg chg="mod">
          <ac:chgData name="KISHIMOTO Rio" userId="05ce199b-61a3-4401-8554-66bee888e1f8" providerId="ADAL" clId="{B7102EF8-28B6-40E6-A0F0-746DAAB93B44}" dt="2023-07-05T23:11:14.113" v="582" actId="207"/>
          <ac:spMkLst>
            <pc:docMk/>
            <pc:sldMasterMk cId="2865518514" sldId="2147483657"/>
            <ac:spMk id="3" creationId="{09C89C6E-2198-554A-922A-ABBF317A0AA9}"/>
          </ac:spMkLst>
        </pc:spChg>
        <pc:spChg chg="mod">
          <ac:chgData name="KISHIMOTO Rio" userId="05ce199b-61a3-4401-8554-66bee888e1f8" providerId="ADAL" clId="{B7102EF8-28B6-40E6-A0F0-746DAAB93B44}" dt="2023-07-05T22:42:24.026" v="236"/>
          <ac:spMkLst>
            <pc:docMk/>
            <pc:sldMasterMk cId="2865518514" sldId="2147483657"/>
            <ac:spMk id="6" creationId="{858DA620-8294-E843-B477-D866D1EC288D}"/>
          </ac:spMkLst>
        </pc:spChg>
        <pc:sldLayoutChg chg="modSp">
          <pc:chgData name="KISHIMOTO Rio" userId="05ce199b-61a3-4401-8554-66bee888e1f8" providerId="ADAL" clId="{B7102EF8-28B6-40E6-A0F0-746DAAB93B44}" dt="2023-07-05T23:11:09.858" v="581" actId="207"/>
          <pc:sldLayoutMkLst>
            <pc:docMk/>
            <pc:sldMasterMk cId="2865518514" sldId="2147483657"/>
            <pc:sldLayoutMk cId="4130009458" sldId="2147483658"/>
          </pc:sldLayoutMkLst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4130009458" sldId="2147483658"/>
              <ac:spMk id="2" creationId="{7F2A6178-EC09-7A47-93D5-683FC0911D87}"/>
            </ac:spMkLst>
          </pc:spChg>
          <pc:spChg chg="mod">
            <ac:chgData name="KISHIMOTO Rio" userId="05ce199b-61a3-4401-8554-66bee888e1f8" providerId="ADAL" clId="{B7102EF8-28B6-40E6-A0F0-746DAAB93B44}" dt="2023-07-05T23:11:09.858" v="581" actId="207"/>
            <ac:spMkLst>
              <pc:docMk/>
              <pc:sldMasterMk cId="2865518514" sldId="2147483657"/>
              <pc:sldLayoutMk cId="4130009458" sldId="2147483658"/>
              <ac:spMk id="3" creationId="{BFF7058C-A42B-6345-913F-3B9602CBB0D8}"/>
            </ac:spMkLst>
          </pc:spChg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4130009458" sldId="2147483658"/>
              <ac:spMk id="7" creationId="{38CC1D60-8C10-F54F-9744-27FADB8B0425}"/>
            </ac:spMkLst>
          </pc:spChg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4130009458" sldId="2147483658"/>
              <ac:spMk id="8" creationId="{F6F9618A-4F09-8440-B7F9-166C8C215B50}"/>
            </ac:spMkLst>
          </pc:spChg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4130009458" sldId="2147483658"/>
              <ac:spMk id="9" creationId="{C42F1B19-C8AC-290C-5935-C47287B65CAC}"/>
            </ac:spMkLst>
          </pc:spChg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4130009458" sldId="2147483658"/>
              <ac:spMk id="12" creationId="{FBEB5F79-347F-42BD-55CB-42D945D1BC07}"/>
            </ac:spMkLst>
          </pc:spChg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4130009458" sldId="2147483658"/>
              <ac:spMk id="13" creationId="{62D0B54E-1B61-AFCA-CD18-BD85CC87FEC0}"/>
            </ac:spMkLst>
          </pc:spChg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4130009458" sldId="2147483658"/>
              <ac:spMk id="14" creationId="{1C8CFC7F-B1C9-F3A8-9146-64C8A29B1F4A}"/>
            </ac:spMkLst>
          </pc:spChg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4130009458" sldId="2147483658"/>
              <ac:spMk id="15" creationId="{971C17AD-6512-A84D-239E-675DDDDA9EC8}"/>
            </ac:spMkLst>
          </pc:spChg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4130009458" sldId="2147483658"/>
              <ac:spMk id="16" creationId="{6E45E59D-5C5F-29DB-A50A-081693D9699E}"/>
            </ac:spMkLst>
          </pc:spChg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4130009458" sldId="2147483658"/>
              <ac:spMk id="17" creationId="{E90EB8C0-0E7C-1B1E-854A-BF753E09D8D3}"/>
            </ac:spMkLst>
          </pc:spChg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4130009458" sldId="2147483658"/>
              <ac:spMk id="18" creationId="{6B370827-B6B0-F586-CBF7-8050E3EA849E}"/>
            </ac:spMkLst>
          </pc:spChg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4130009458" sldId="2147483658"/>
              <ac:spMk id="19" creationId="{D174E952-EEB2-1BDD-CB08-6E05DAE58375}"/>
            </ac:spMkLst>
          </pc:spChg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4130009458" sldId="2147483658"/>
              <ac:spMk id="20" creationId="{FD6B6DF0-FFB5-4FC1-F0B3-FCD6E2C1A44B}"/>
            </ac:spMkLst>
          </pc:spChg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4130009458" sldId="2147483658"/>
              <ac:spMk id="21" creationId="{8769BF83-3BC7-A992-1C7A-299A6ECBFF9A}"/>
            </ac:spMkLst>
          </pc:spChg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4130009458" sldId="2147483658"/>
              <ac:spMk id="22" creationId="{152AE0ED-AF0B-2087-A52E-3768613113B4}"/>
            </ac:spMkLst>
          </pc:spChg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4130009458" sldId="2147483658"/>
              <ac:spMk id="23" creationId="{58E044B7-456E-B820-E7B6-6AE5C2927202}"/>
            </ac:spMkLst>
          </pc:spChg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4130009458" sldId="2147483658"/>
              <ac:spMk id="24" creationId="{D15291D4-9440-5C37-3F50-B29F34AA78DD}"/>
            </ac:spMkLst>
          </pc:spChg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4130009458" sldId="2147483658"/>
              <ac:spMk id="25" creationId="{CE85C598-47E9-8E3C-8A66-099844392E5D}"/>
            </ac:spMkLst>
          </pc:spChg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4130009458" sldId="2147483658"/>
              <ac:spMk id="26" creationId="{FC9B8FA4-F68E-6A9E-822A-ACDCBC47AA83}"/>
            </ac:spMkLst>
          </pc:spChg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4130009458" sldId="2147483658"/>
              <ac:spMk id="27" creationId="{8544859C-7A6F-F291-5972-578D0F551B5C}"/>
            </ac:spMkLst>
          </pc:spChg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4130009458" sldId="2147483658"/>
              <ac:spMk id="28" creationId="{1E2FA127-4D9A-F35E-6386-8668F732B276}"/>
            </ac:spMkLst>
          </pc:spChg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4130009458" sldId="2147483658"/>
              <ac:spMk id="29" creationId="{566AF522-467E-4242-EAFC-953DBC227486}"/>
            </ac:spMkLst>
          </pc:spChg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4130009458" sldId="2147483658"/>
              <ac:spMk id="30" creationId="{B368C650-3D41-218D-182B-FD2F36E1D389}"/>
            </ac:spMkLst>
          </pc:spChg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4130009458" sldId="2147483658"/>
              <ac:spMk id="31" creationId="{C5B0BA95-7A93-0819-17C2-B208F59A52DF}"/>
            </ac:spMkLst>
          </pc:spChg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4130009458" sldId="2147483658"/>
              <ac:spMk id="32" creationId="{24067FD9-6B97-E82A-CF48-A047B6E5C87E}"/>
            </ac:spMkLst>
          </pc:spChg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4130009458" sldId="2147483658"/>
              <ac:spMk id="33" creationId="{4DF16DC5-9968-A995-7CB3-85DBD9A67E72}"/>
            </ac:spMkLst>
          </pc:spChg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4130009458" sldId="2147483658"/>
              <ac:spMk id="34" creationId="{E29CEB3F-D143-E71F-B03D-C5FB18C8D51F}"/>
            </ac:spMkLst>
          </pc:spChg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4130009458" sldId="2147483658"/>
              <ac:spMk id="35" creationId="{58A37D52-86D5-9476-42D2-8631C8883336}"/>
            </ac:spMkLst>
          </pc:spChg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4130009458" sldId="2147483658"/>
              <ac:spMk id="36" creationId="{D35BEFFE-9C3C-28B8-74AE-64595E2A6B9D}"/>
            </ac:spMkLst>
          </pc:spChg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4130009458" sldId="2147483658"/>
              <ac:spMk id="37" creationId="{11E4E019-4F29-411F-7E9F-0603D233A564}"/>
            </ac:spMkLst>
          </pc:spChg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4130009458" sldId="2147483658"/>
              <ac:spMk id="38" creationId="{4C48189A-0CA4-C702-4934-91832FC765EB}"/>
            </ac:spMkLst>
          </pc:spChg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4130009458" sldId="2147483658"/>
              <ac:spMk id="39" creationId="{61D09146-E057-4D99-36AB-A1468033282E}"/>
            </ac:spMkLst>
          </pc:spChg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4130009458" sldId="2147483658"/>
              <ac:spMk id="40" creationId="{D7F54D3B-8C9E-FC56-CDE5-5DFEAB060EA5}"/>
            </ac:spMkLst>
          </pc:spChg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4130009458" sldId="2147483658"/>
              <ac:spMk id="41" creationId="{F22D18CA-D340-236B-4CD4-70568BA99F5D}"/>
            </ac:spMkLst>
          </pc:spChg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4130009458" sldId="2147483658"/>
              <ac:spMk id="42" creationId="{B5B41703-5032-46C2-8D76-54733F3AAC46}"/>
            </ac:spMkLst>
          </pc:spChg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4130009458" sldId="2147483658"/>
              <ac:spMk id="43" creationId="{D316DFB9-D31D-AE6C-2684-447498324AF9}"/>
            </ac:spMkLst>
          </pc:spChg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4130009458" sldId="2147483658"/>
              <ac:spMk id="44" creationId="{5255DB4D-DD09-9348-652A-EE974F1AC7E8}"/>
            </ac:spMkLst>
          </pc:spChg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4130009458" sldId="2147483658"/>
              <ac:spMk id="45" creationId="{3CEAAB63-BDFB-37BF-6386-E4CE13134387}"/>
            </ac:spMkLst>
          </pc:spChg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4130009458" sldId="2147483658"/>
              <ac:spMk id="46" creationId="{A4B96D0C-8454-18EA-14CE-C8B572CB8927}"/>
            </ac:spMkLst>
          </pc:spChg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4130009458" sldId="2147483658"/>
              <ac:spMk id="47" creationId="{48897C9C-DAB0-6853-FB84-D4B0CC5FF636}"/>
            </ac:spMkLst>
          </pc:spChg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4130009458" sldId="2147483658"/>
              <ac:spMk id="48" creationId="{29F50A27-2FDB-F414-8D00-3C0B0477D0D5}"/>
            </ac:spMkLst>
          </pc:spChg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4130009458" sldId="2147483658"/>
              <ac:spMk id="49" creationId="{FF334EC2-0DA6-7A52-A2C1-A451066F7161}"/>
            </ac:spMkLst>
          </pc:spChg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4130009458" sldId="2147483658"/>
              <ac:spMk id="50" creationId="{CCFF4E11-5A61-61CE-C97B-A683433E1DBA}"/>
            </ac:spMkLst>
          </pc:spChg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4130009458" sldId="2147483658"/>
              <ac:spMk id="51" creationId="{FB1DDC7F-865D-75A9-906F-A1C0B78B7BD3}"/>
            </ac:spMkLst>
          </pc:spChg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4130009458" sldId="2147483658"/>
              <ac:spMk id="52" creationId="{9A0604BF-EFBF-17E7-D552-3C9D686A2801}"/>
            </ac:spMkLst>
          </pc:spChg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4130009458" sldId="2147483658"/>
              <ac:spMk id="53" creationId="{61CA65F7-4E36-128E-AF34-BE60727F599E}"/>
            </ac:spMkLst>
          </pc:spChg>
          <pc:grpChg chg="mod">
            <ac:chgData name="KISHIMOTO Rio" userId="05ce199b-61a3-4401-8554-66bee888e1f8" providerId="ADAL" clId="{B7102EF8-28B6-40E6-A0F0-746DAAB93B44}" dt="2023-07-05T22:42:24.026" v="236"/>
            <ac:grpSpMkLst>
              <pc:docMk/>
              <pc:sldMasterMk cId="2865518514" sldId="2147483657"/>
              <pc:sldLayoutMk cId="4130009458" sldId="2147483658"/>
              <ac:grpSpMk id="6" creationId="{3C1BCF52-A644-8F07-BDF3-B95E476C120A}"/>
            </ac:grpSpMkLst>
          </pc:grpChg>
          <pc:grpChg chg="mod">
            <ac:chgData name="KISHIMOTO Rio" userId="05ce199b-61a3-4401-8554-66bee888e1f8" providerId="ADAL" clId="{B7102EF8-28B6-40E6-A0F0-746DAAB93B44}" dt="2023-07-05T22:42:24.026" v="236"/>
            <ac:grpSpMkLst>
              <pc:docMk/>
              <pc:sldMasterMk cId="2865518514" sldId="2147483657"/>
              <pc:sldLayoutMk cId="4130009458" sldId="2147483658"/>
              <ac:grpSpMk id="11" creationId="{57364A74-599C-F90E-7DB3-2BA2B1E68645}"/>
            </ac:grpSpMkLst>
          </pc:grpChg>
        </pc:sldLayoutChg>
        <pc:sldLayoutChg chg="modSp">
          <pc:chgData name="KISHIMOTO Rio" userId="05ce199b-61a3-4401-8554-66bee888e1f8" providerId="ADAL" clId="{B7102EF8-28B6-40E6-A0F0-746DAAB93B44}" dt="2023-07-05T23:11:32.529" v="585" actId="207"/>
          <pc:sldLayoutMkLst>
            <pc:docMk/>
            <pc:sldMasterMk cId="2865518514" sldId="2147483657"/>
            <pc:sldLayoutMk cId="3542261048" sldId="2147483659"/>
          </pc:sldLayoutMkLst>
          <pc:spChg chg="mod">
            <ac:chgData name="KISHIMOTO Rio" userId="05ce199b-61a3-4401-8554-66bee888e1f8" providerId="ADAL" clId="{B7102EF8-28B6-40E6-A0F0-746DAAB93B44}" dt="2023-07-05T23:11:32.529" v="585" actId="207"/>
            <ac:spMkLst>
              <pc:docMk/>
              <pc:sldMasterMk cId="2865518514" sldId="2147483657"/>
              <pc:sldLayoutMk cId="3542261048" sldId="2147483659"/>
              <ac:spMk id="3" creationId="{9FBD7A5E-3F82-5840-B831-AF6309B11114}"/>
            </ac:spMkLst>
          </pc:spChg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3542261048" sldId="2147483659"/>
              <ac:spMk id="7" creationId="{E5C80453-4EFD-4940-A451-9E602AAF2583}"/>
            </ac:spMkLst>
          </pc:spChg>
        </pc:sldLayoutChg>
        <pc:sldLayoutChg chg="modSp">
          <pc:chgData name="KISHIMOTO Rio" userId="05ce199b-61a3-4401-8554-66bee888e1f8" providerId="ADAL" clId="{B7102EF8-28B6-40E6-A0F0-746DAAB93B44}" dt="2023-07-05T22:42:24.026" v="236"/>
          <pc:sldLayoutMkLst>
            <pc:docMk/>
            <pc:sldMasterMk cId="2865518514" sldId="2147483657"/>
            <pc:sldLayoutMk cId="4003439880" sldId="2147483660"/>
          </pc:sldLayoutMkLst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4003439880" sldId="2147483660"/>
              <ac:spMk id="7" creationId="{E5C80453-4EFD-4940-A451-9E602AAF2583}"/>
            </ac:spMkLst>
          </pc:spChg>
        </pc:sldLayoutChg>
        <pc:sldLayoutChg chg="modSp">
          <pc:chgData name="KISHIMOTO Rio" userId="05ce199b-61a3-4401-8554-66bee888e1f8" providerId="ADAL" clId="{B7102EF8-28B6-40E6-A0F0-746DAAB93B44}" dt="2023-07-05T22:42:24.026" v="236"/>
          <pc:sldLayoutMkLst>
            <pc:docMk/>
            <pc:sldMasterMk cId="2865518514" sldId="2147483657"/>
            <pc:sldLayoutMk cId="1742421958" sldId="2147483661"/>
          </pc:sldLayoutMkLst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1742421958" sldId="2147483661"/>
              <ac:spMk id="6" creationId="{C1B4CE64-2C95-5345-8A9C-CDEBCA6A75EE}"/>
            </ac:spMkLst>
          </pc:spChg>
        </pc:sldLayoutChg>
        <pc:sldLayoutChg chg="modSp">
          <pc:chgData name="KISHIMOTO Rio" userId="05ce199b-61a3-4401-8554-66bee888e1f8" providerId="ADAL" clId="{B7102EF8-28B6-40E6-A0F0-746DAAB93B44}" dt="2023-07-05T22:42:24.026" v="236"/>
          <pc:sldLayoutMkLst>
            <pc:docMk/>
            <pc:sldMasterMk cId="2865518514" sldId="2147483657"/>
            <pc:sldLayoutMk cId="1140837182" sldId="2147483663"/>
          </pc:sldLayoutMkLst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1140837182" sldId="2147483663"/>
              <ac:spMk id="2" creationId="{226B1F05-84DC-B54E-B42B-3844479302E9}"/>
            </ac:spMkLst>
          </pc:spChg>
          <pc:spChg chg="mod">
            <ac:chgData name="KISHIMOTO Rio" userId="05ce199b-61a3-4401-8554-66bee888e1f8" providerId="ADAL" clId="{B7102EF8-28B6-40E6-A0F0-746DAAB93B44}" dt="2023-07-05T22:42:24.026" v="236"/>
            <ac:spMkLst>
              <pc:docMk/>
              <pc:sldMasterMk cId="2865518514" sldId="2147483657"/>
              <pc:sldLayoutMk cId="1140837182" sldId="2147483663"/>
              <ac:spMk id="3" creationId="{070E8620-14A2-A849-A25C-8EDEBC53C9CF}"/>
            </ac:spMkLst>
          </pc:spChg>
        </pc:sldLayoutChg>
      </pc:sldMasterChg>
    </pc:docChg>
  </pc:docChgLst>
</pc:chgInfo>
</file>

<file path=ppt/comments/modernComment_11F_9A0660E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C40CD3E-FAE9-45F0-9246-B792E26305CB}" authorId="{D1A68938-D4F2-0A5B-8ADA-33FA0DFBA867}" status="resolved" created="2023-02-10T06:47:45.211">
    <pc:sldMkLst xmlns:pc="http://schemas.microsoft.com/office/powerpoint/2013/main/command">
      <pc:docMk/>
      <pc:sldMk cId="2584109284" sldId="287"/>
    </pc:sldMkLst>
    <p188:replyLst>
      <p188:reply id="{932D0F8F-B055-4B15-B722-C38C68125D07}" authorId="{D1A68938-D4F2-0A5B-8ADA-33FA0DFBA867}" created="2023-02-10T07:19:41.346">
        <p188:txBody>
          <a:bodyPr/>
          <a:lstStyle/>
          <a:p>
            <a:r>
              <a:rPr lang="ja-JP" altLang="en-US"/>
              <a:t>中かっこで囲んで説明を足してみた
SPDXがバイナリ，ドキュメント，ソースコードを含むzipファイルのようなものだと誤解されるかもしれないので要検討</a:t>
            </a:r>
          </a:p>
        </p188:txBody>
      </p188:reply>
      <p188:reply id="{F634D64E-9912-489E-8A7B-B82281719D89}" authorId="{D1A68938-D4F2-0A5B-8ADA-33FA0DFBA867}" created="2023-02-11T06:01:14.012">
        <p188:txBody>
          <a:bodyPr/>
          <a:lstStyle/>
          <a:p>
            <a:r>
              <a:rPr lang="ja-JP" altLang="en-US"/>
              <a:t>「情報を抽出」に説明を変更</a:t>
            </a:r>
          </a:p>
        </p188:txBody>
      </p188:reply>
    </p188:replyLst>
    <p188:txBody>
      <a:bodyPr/>
      <a:lstStyle/>
      <a:p>
        <a:r>
          <a:rPr lang="ja-JP" altLang="en-US"/>
          <a:t>肥後先生：SPDXがバイナリ，ドキュメント，ソースコードの情報を含むことが伝わらない</a:t>
        </a:r>
      </a:p>
    </p188:txBody>
  </p188:cm>
  <p188:cm id="{5D657083-C891-4FEA-BB17-39BDA024ED9B}" authorId="{D1A68938-D4F2-0A5B-8ADA-33FA0DFBA867}" status="resolved" created="2023-02-10T06:48:13.288">
    <pc:sldMkLst xmlns:pc="http://schemas.microsoft.com/office/powerpoint/2013/main/command">
      <pc:docMk/>
      <pc:sldMk cId="2584109284" sldId="287"/>
    </pc:sldMkLst>
    <p188:replyLst>
      <p188:reply id="{5CD0995C-643B-4BEE-AF95-31120CBA188E}" authorId="{D1A68938-D4F2-0A5B-8ADA-33FA0DFBA867}" created="2023-02-10T08:06:30.205">
        <p188:txBody>
          <a:bodyPr/>
          <a:lstStyle/>
          <a:p>
            <a:r>
              <a:rPr lang="ja-JP" altLang="en-US"/>
              <a:t>PowerPointデフォルトでは良さそうなのがないかも</a:t>
            </a:r>
          </a:p>
        </p188:txBody>
      </p188:reply>
      <p188:reply id="{0173669C-C654-4E98-82A7-C95066313394}" authorId="{D1A68938-D4F2-0A5B-8ADA-33FA0DFBA867}" created="2023-02-11T06:00:42.472">
        <p188:txBody>
          <a:bodyPr/>
          <a:lstStyle/>
          <a:p>
            <a:r>
              <a:rPr lang="ja-JP" altLang="en-US"/>
              <a:t>バイナリ，ドキュメント，ソースコードのアイコンを変更</a:t>
            </a:r>
          </a:p>
        </p188:txBody>
      </p188:reply>
    </p188:replyLst>
    <p188:txBody>
      <a:bodyPr/>
      <a:lstStyle/>
      <a:p>
        <a:r>
          <a:rPr lang="ja-JP" altLang="en-US"/>
          <a:t>肥後先生：バイナリ，ドキュメント，ソースコードのアイコンをより適切なものに変えてほしい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4" cy="513508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4" cy="513508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r">
              <a:defRPr sz="1200"/>
            </a:lvl1pPr>
          </a:lstStyle>
          <a:p>
            <a:fld id="{F295657E-8E48-4A9E-96F6-F35D186D7626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40" tIns="47320" rIns="94640" bIns="473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vert="horz" lIns="94640" tIns="47320" rIns="94640" bIns="473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109"/>
            <a:ext cx="3076364" cy="513506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5" y="9721109"/>
            <a:ext cx="3076364" cy="513506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r">
              <a:defRPr sz="1200"/>
            </a:lvl1pPr>
          </a:lstStyle>
          <a:p>
            <a:fld id="{F769ECD1-8F54-4701-BF85-7F2D2861E7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4653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0:00-0:07</a:t>
            </a:r>
          </a:p>
          <a:p>
            <a:r>
              <a:rPr kumimoji="1" lang="en-US" altLang="ja-JP"/>
              <a:t>Today, We’d like to talk about “Osmy”, a tool for software management using SPDX documents.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9ECD1-8F54-4701-BF85-7F2D2861E7BD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118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3:30-4:15</a:t>
            </a:r>
          </a:p>
          <a:p>
            <a:r>
              <a:rPr kumimoji="1" lang="en-US" altLang="ja-JP"/>
              <a:t>First, we explain the functionality of vulnerability assessment.</a:t>
            </a:r>
          </a:p>
          <a:p>
            <a:r>
              <a:rPr kumimoji="1" lang="en-US" altLang="ja-JP"/>
              <a:t>In the left side of the window, we can select software and Osmy shows the detailed information of selected software in the right side.</a:t>
            </a:r>
          </a:p>
          <a:p>
            <a:r>
              <a:rPr kumimoji="1" lang="en-US" altLang="ja-JP"/>
              <a:t>Some areas of the right are tab-switchable. In the “Packages” tab, we can see the list of dependent packages of software.</a:t>
            </a:r>
          </a:p>
          <a:p>
            <a:r>
              <a:rPr kumimoji="1" lang="en-US" altLang="ja-JP"/>
              <a:t>Packages containing vulnerabilities are highlighted in red, and we can check the details of the vulnerability by selecting the highlighted package.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9ECD1-8F54-4701-BF85-7F2D2861E7B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1364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6404">
              <a:defRPr/>
            </a:pPr>
            <a:r>
              <a:rPr kumimoji="1" lang="en-US" altLang="ja-JP"/>
              <a:t>4:15-4:55</a:t>
            </a:r>
          </a:p>
          <a:p>
            <a:pPr defTabSz="946404">
              <a:defRPr/>
            </a:pPr>
            <a:r>
              <a:rPr kumimoji="1" lang="en-US" altLang="ja-JP"/>
              <a:t>Next, we explain the functionality of file integrity verification.</a:t>
            </a:r>
          </a:p>
          <a:p>
            <a:pPr defTabSz="946404">
              <a:defRPr/>
            </a:pPr>
            <a:r>
              <a:rPr kumimoji="1" lang="en-US" altLang="ja-JP"/>
              <a:t>In the “Files” tab, we can see the list of files consists of software.</a:t>
            </a:r>
          </a:p>
          <a:p>
            <a:pPr defTabSz="946404">
              <a:defRPr/>
            </a:pPr>
            <a:endParaRPr kumimoji="1" lang="en-US" altLang="ja-JP"/>
          </a:p>
          <a:p>
            <a:pPr defTabSz="946404">
              <a:defRPr/>
            </a:pPr>
            <a:r>
              <a:rPr kumimoji="1" lang="en-US" altLang="ja-JP"/>
              <a:t>Osmy indicates the latest result of file integrity verification by an icon next to the file name.</a:t>
            </a:r>
          </a:p>
          <a:p>
            <a:pPr algn="l"/>
            <a:r>
              <a:rPr lang="en-US" altLang="ja-JP">
                <a:latin typeface="Segoe UI" panose="020B0502040204020203" pitchFamily="34" charset="0"/>
              </a:rPr>
              <a:t>The green icon means that the file checksum matches the legitimate checksum written in the SPDX document.</a:t>
            </a:r>
          </a:p>
          <a:p>
            <a:pPr algn="l"/>
            <a:r>
              <a:rPr lang="en-US" altLang="ja-JP">
                <a:latin typeface="Segoe UI" panose="020B0502040204020203" pitchFamily="34" charset="0"/>
              </a:rPr>
              <a:t>The yellow icon means that the file checksum does not match it, and the dotted icon means that the file does not exist.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9ECD1-8F54-4701-BF85-7F2D2861E7B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436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4:55-5:00</a:t>
            </a:r>
          </a:p>
          <a:p>
            <a:pPr defTabSz="946404">
              <a:defRPr/>
            </a:pPr>
            <a:r>
              <a:rPr lang="en-US" altLang="ja-JP"/>
              <a:t>(If you are interested, we want you to come to </a:t>
            </a:r>
            <a:r>
              <a:rPr lang="en-US" altLang="ja-JP">
                <a:solidFill>
                  <a:schemeClr val="tx1"/>
                </a:solidFill>
              </a:rPr>
              <a:t>our</a:t>
            </a:r>
            <a:r>
              <a:rPr lang="en-US" altLang="ja-JP"/>
              <a:t> tool demo.)</a:t>
            </a:r>
            <a:endParaRPr kumimoji="1" lang="en-US" altLang="ja-JP"/>
          </a:p>
          <a:p>
            <a:r>
              <a:rPr kumimoji="1" lang="en-US" altLang="ja-JP"/>
              <a:t>Thank you for your attention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9ECD1-8F54-4701-BF85-7F2D2861E7B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377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First, We’d like to show a background.</a:t>
            </a:r>
          </a:p>
          <a:p>
            <a:r>
              <a:rPr kumimoji="1" lang="en-US" altLang="ja-JP"/>
              <a:t>In modern software development, third-party libraries are widely used.</a:t>
            </a:r>
          </a:p>
          <a:p>
            <a:r>
              <a:rPr kumimoji="1" lang="en-US" altLang="ja-JP"/>
              <a:t>Using libraries has the advantage of shortening development time and reducing costs, but it also has the disadvantage of incorporating defects contained in libraries into the software.</a:t>
            </a:r>
          </a:p>
          <a:p>
            <a:endParaRPr kumimoji="1" lang="en-US" altLang="ja-JP"/>
          </a:p>
          <a:p>
            <a:r>
              <a:rPr kumimoji="1" lang="en-US" altLang="ja-JP"/>
              <a:t>Therefore, it is important to manage the libraries you use.</a:t>
            </a:r>
          </a:p>
          <a:p>
            <a:r>
              <a:rPr kumimoji="1" lang="en-US" altLang="ja-JP"/>
              <a:t>However, the management is inadequate, resulting in delays in responding to vulnerabilities and license violations.</a:t>
            </a:r>
          </a:p>
          <a:p>
            <a:endParaRPr kumimoji="1" lang="en-US" altLang="ja-JP"/>
          </a:p>
          <a:p>
            <a:endParaRPr kumimoji="1" lang="en-US" altLang="ja-JP"/>
          </a:p>
          <a:p>
            <a:pPr defTabSz="946404">
              <a:defRPr/>
            </a:pPr>
            <a:r>
              <a:rPr kumimoji="1" lang="en-US" altLang="ja-JP"/>
              <a:t>97% of software contains third-party (open source) code </a:t>
            </a:r>
            <a:r>
              <a:rPr kumimoji="1" lang="en-US" altLang="ja-JP" baseline="30000"/>
              <a:t>[1]</a:t>
            </a:r>
            <a:endParaRPr kumimoji="1" lang="en-US" altLang="ja-JP"/>
          </a:p>
          <a:p>
            <a:r>
              <a:rPr kumimoji="1" lang="en-US" altLang="ja-JP"/>
              <a:t>Research target of Synopsys: 17</a:t>
            </a:r>
            <a:r>
              <a:rPr kumimoji="1" lang="ja-JP" altLang="en-US"/>
              <a:t> </a:t>
            </a:r>
            <a:r>
              <a:rPr kumimoji="1" lang="en-US" altLang="ja-JP"/>
              <a:t>areas of industries, codebases more than 2400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9ECD1-8F54-4701-BF85-7F2D2861E7B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776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A research has confirmed that vulnerable versions of libraries continue to be used.</a:t>
            </a:r>
          </a:p>
          <a:p>
            <a:endParaRPr kumimoji="1" lang="en-US" altLang="ja-JP"/>
          </a:p>
          <a:p>
            <a:r>
              <a:rPr kumimoji="1" lang="en-US" altLang="ja-JP"/>
              <a:t>This graph shows the percentage of vulnerable versions of the monthly downloads of Log4j, a Java logging library, over time.</a:t>
            </a:r>
          </a:p>
          <a:p>
            <a:r>
              <a:rPr kumimoji="1" lang="en-US" altLang="ja-JP"/>
              <a:t>In December 2021, a critical vulnerability called Log4Shell was found in Log4j.</a:t>
            </a:r>
          </a:p>
          <a:p>
            <a:r>
              <a:rPr lang="en-US" altLang="ja-JP"/>
              <a:t>More than two years later, in January 2024, vulnerable versions still account for more than 20% of downloads in many countries.</a:t>
            </a:r>
          </a:p>
          <a:p>
            <a:endParaRPr kumimoji="1" lang="en-US" altLang="ja-JP"/>
          </a:p>
          <a:p>
            <a:r>
              <a:rPr kumimoji="1" lang="en-US" altLang="ja-JP"/>
              <a:t>To deal with these problems in software management, the use of a software bill of materials is recommended.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9ECD1-8F54-4701-BF85-7F2D2861E7B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281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>
                <a:solidFill>
                  <a:schemeClr val="bg1">
                    <a:lumMod val="10000"/>
                  </a:schemeClr>
                </a:solidFill>
              </a:rPr>
              <a:t>アメリカ合衆国国家電気通信情報管理庁（</a:t>
            </a:r>
            <a:r>
              <a:rPr kumimoji="1" lang="en-US" altLang="ja-JP">
                <a:solidFill>
                  <a:schemeClr val="bg1">
                    <a:lumMod val="10000"/>
                  </a:schemeClr>
                </a:solidFill>
              </a:rPr>
              <a:t>NTIA</a:t>
            </a:r>
            <a:r>
              <a:rPr kumimoji="1" lang="ja-JP" altLang="en-US">
                <a:solidFill>
                  <a:schemeClr val="bg1">
                    <a:lumMod val="10000"/>
                  </a:schemeClr>
                </a:solidFill>
              </a:rPr>
              <a:t>）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9ECD1-8F54-4701-BF85-7F2D2861E7B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7945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6404">
              <a:defRPr/>
            </a:pPr>
            <a:r>
              <a:rPr lang="en-US" altLang="ja-JP"/>
              <a:t>SBOMs created in SPDX format is called “SPDX document”</a:t>
            </a:r>
          </a:p>
          <a:p>
            <a:endParaRPr kumimoji="1" lang="en-US" altLang="ja-JP"/>
          </a:p>
          <a:p>
            <a:r>
              <a:rPr kumimoji="1" lang="en-US" altLang="ja-JP"/>
              <a:t>SPDX document shall contain document creation information and may contain some other information.</a:t>
            </a:r>
          </a:p>
          <a:p>
            <a:r>
              <a:rPr kumimoji="1" lang="en-US" altLang="ja-JP"/>
              <a:t>In this study, we use package information, file information, and relationships between SPDX elements information.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9ECD1-8F54-4701-BF85-7F2D2861E7BD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4858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859088" y="952500"/>
            <a:ext cx="4568825" cy="2570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6404">
              <a:defRPr/>
            </a:pPr>
            <a:r>
              <a:rPr lang="en-US" altLang="ja-JP"/>
              <a:t>I will explain the benefits of using SBOM.</a:t>
            </a:r>
          </a:p>
          <a:p>
            <a:pPr defTabSz="946404">
              <a:defRPr/>
            </a:pPr>
            <a:r>
              <a:rPr lang="en-US" altLang="ja-JP"/>
              <a:t>As shown in the left side of the slide, we need to collect information on dependent libraries from various sources.</a:t>
            </a:r>
          </a:p>
          <a:p>
            <a:pPr defTabSz="946404">
              <a:defRPr/>
            </a:pPr>
            <a:endParaRPr lang="en-US" altLang="ja-JP"/>
          </a:p>
          <a:p>
            <a:pPr defTabSz="946404">
              <a:defRPr/>
            </a:pPr>
            <a:r>
              <a:rPr lang="en-US" altLang="ja-JP"/>
              <a:t>On the other hand, when using SBOM, the information necessary for software management is compiled in SBOM by the software developers.</a:t>
            </a:r>
          </a:p>
          <a:p>
            <a:pPr defTabSz="946404">
              <a:defRPr/>
            </a:pPr>
            <a:r>
              <a:rPr lang="en-US" altLang="ja-JP"/>
              <a:t>We can obtain necessary information from SBOM.</a:t>
            </a:r>
          </a:p>
          <a:p>
            <a:pPr defTabSz="946404">
              <a:defRPr/>
            </a:pPr>
            <a:endParaRPr lang="en-US" altLang="ja-JP"/>
          </a:p>
          <a:p>
            <a:pPr defTabSz="946404">
              <a:defRPr/>
            </a:pPr>
            <a:r>
              <a:rPr lang="en-US" altLang="ja-JP"/>
              <a:t>This will reduce the effort required by users to collect information and is expected to improve the accuracy of information.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97E1C-7599-4E30-85AD-B66686B25D8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9924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859088" y="952500"/>
            <a:ext cx="4568825" cy="2570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This is an example of file information section of an SPDX document written in JSON format.</a:t>
            </a:r>
          </a:p>
          <a:p>
            <a:r>
              <a:rPr kumimoji="1" lang="en-US" altLang="ja-JP"/>
              <a:t>File Information contains file name, an identifier for the file within this document, checksum, license information, etc.</a:t>
            </a:r>
          </a:p>
          <a:p>
            <a:endParaRPr kumimoji="1" lang="en-US" altLang="ja-JP"/>
          </a:p>
          <a:p>
            <a:r>
              <a:rPr kumimoji="1" lang="en-US" altLang="ja-JP"/>
              <a:t>The file name is written in the green area, and file checksum is written in the blue area.</a:t>
            </a:r>
          </a:p>
          <a:p>
            <a:endParaRPr kumimoji="1" lang="en-US" altLang="ja-JP"/>
          </a:p>
          <a:p>
            <a:r>
              <a:rPr kumimoji="1" lang="en-US" altLang="ja-JP"/>
              <a:t>A checksum is a type of error detection code calculated from the contents of a file.</a:t>
            </a:r>
          </a:p>
          <a:p>
            <a:r>
              <a:rPr kumimoji="1" lang="en-US" altLang="ja-JP"/>
              <a:t>By using this, you can check whether the file has been tampered with or corrupted.</a:t>
            </a:r>
          </a:p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97E1C-7599-4E30-85AD-B66686B25D8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9106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859088" y="952500"/>
            <a:ext cx="4568825" cy="2570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6404">
              <a:defRPr/>
            </a:pPr>
            <a:r>
              <a:rPr kumimoji="1" lang="en-US" altLang="ja-JP"/>
              <a:t>This is an example of package information section and relationship information section of an SPDX document written in JSON format.</a:t>
            </a:r>
          </a:p>
          <a:p>
            <a:endParaRPr kumimoji="1" lang="en-US" altLang="ja-JP"/>
          </a:p>
          <a:p>
            <a:r>
              <a:rPr kumimoji="1" lang="en-US" altLang="ja-JP"/>
              <a:t>In this example, information about version 2.0.8 of log4net is written.</a:t>
            </a:r>
          </a:p>
          <a:p>
            <a:r>
              <a:rPr kumimoji="1" lang="en-US" altLang="ja-JP"/>
              <a:t>The identifier for this package within this document is SPDXRef-Package-log4net. </a:t>
            </a:r>
          </a:p>
          <a:p>
            <a:endParaRPr kumimoji="1" lang="en-US" altLang="ja-JP"/>
          </a:p>
          <a:p>
            <a:r>
              <a:rPr kumimoji="1" lang="en-US" altLang="ja-JP"/>
              <a:t>On the right side, dependencies related to this package are described.</a:t>
            </a:r>
          </a:p>
          <a:p>
            <a:r>
              <a:rPr kumimoji="1" lang="en-US" altLang="ja-JP"/>
              <a:t>It is written that the package given the ID </a:t>
            </a:r>
            <a:r>
              <a:rPr kumimoji="1" lang="en-US" altLang="ja-JP" err="1"/>
              <a:t>SPDXRef-RootPackage</a:t>
            </a:r>
            <a:r>
              <a:rPr kumimoji="1" lang="en-US" altLang="ja-JP"/>
              <a:t> depends on log4net shown on the left.</a:t>
            </a:r>
          </a:p>
          <a:p>
            <a:endParaRPr kumimoji="1" lang="en-US" altLang="ja-JP"/>
          </a:p>
          <a:p>
            <a:r>
              <a:rPr kumimoji="1" lang="en-US" altLang="ja-JP"/>
              <a:t>By using this information, you can understand which packages the software depends on, and you can check whether any dependent packages contain vulnerabilities.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97E1C-7599-4E30-85AD-B66686B25D8D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8963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0:07-0:50</a:t>
            </a:r>
          </a:p>
          <a:p>
            <a:r>
              <a:rPr kumimoji="1" lang="en-US" altLang="ja-JP" dirty="0"/>
              <a:t>Recently, software management using SBOM is recommended to accelerate response to vulnerabilities of dependent libraries.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Software Bill of Materials (SBOM) is a document that list up components that make up software.</a:t>
            </a:r>
          </a:p>
          <a:p>
            <a:r>
              <a:rPr kumimoji="1" lang="en-US" altLang="ja-JP" dirty="0"/>
              <a:t>It contains information of libraries such as name, version and dependency.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Software Package Data Exchange (SPDX) is one of the major formats of SBOM.</a:t>
            </a:r>
          </a:p>
          <a:p>
            <a:r>
              <a:rPr kumimoji="1" lang="en-US" altLang="ja-JP" dirty="0"/>
              <a:t>It is developed by Linux Foundation and has been standardized as an international standard.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9ECD1-8F54-4701-BF85-7F2D2861E7B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3907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859088" y="952500"/>
            <a:ext cx="4568825" cy="2570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There are some future works to improve our tool.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97E1C-7599-4E30-85AD-B66686B25D8D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030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859088" y="952500"/>
            <a:ext cx="4568825" cy="2570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Software management tools for software developers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97E1C-7599-4E30-85AD-B66686B25D8D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81998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97E1C-7599-4E30-85AD-B66686B25D8D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2445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9ECD1-8F54-4701-BF85-7F2D2861E7BD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16425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9ECD1-8F54-4701-BF85-7F2D2861E7BD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23313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This</a:t>
            </a:r>
            <a:r>
              <a:rPr kumimoji="1" lang="ja-JP" altLang="en-US"/>
              <a:t> </a:t>
            </a:r>
            <a:r>
              <a:rPr kumimoji="1" lang="en-US" altLang="ja-JP"/>
              <a:t>is examples of notification message.</a:t>
            </a:r>
          </a:p>
          <a:p>
            <a:r>
              <a:rPr kumimoji="1" lang="en-US" altLang="ja-JP"/>
              <a:t>Osmy notifies the list of software that have problems by e-mail.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9ECD1-8F54-4701-BF85-7F2D2861E7BD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64191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First, we add software to the list of managed software.</a:t>
            </a:r>
          </a:p>
          <a:p>
            <a:r>
              <a:rPr kumimoji="1" lang="en-US" altLang="ja-JP"/>
              <a:t>This slide shows a screenshot of </a:t>
            </a:r>
            <a:r>
              <a:rPr kumimoji="1" lang="en-US" altLang="ja-JP" err="1"/>
              <a:t>Osmy’s</a:t>
            </a:r>
            <a:r>
              <a:rPr kumimoji="1" lang="en-US" altLang="ja-JP"/>
              <a:t> window just after startup.</a:t>
            </a:r>
          </a:p>
          <a:p>
            <a:r>
              <a:rPr kumimoji="1" lang="en-US" altLang="ja-JP"/>
              <a:t>We push the button in the lower-left of the window, and then Osmy shows a dialog to add software.</a:t>
            </a:r>
          </a:p>
          <a:p>
            <a:r>
              <a:rPr kumimoji="1" lang="en-US" altLang="ja-JP"/>
              <a:t>In the dialog, we enter the display name of software, a path to an SPDX document, and a path to the directory where software located.</a:t>
            </a:r>
          </a:p>
          <a:p>
            <a:r>
              <a:rPr kumimoji="1" lang="en-US" altLang="ja-JP"/>
              <a:t>After filling in the dialog, we click the “OK” button to add software to the list.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9ECD1-8F54-4701-BF85-7F2D2861E7BD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0038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In this study, we create a tool called “Osmy” which performs vulnerability assessment and file integrity verification using SPDX documents.</a:t>
            </a:r>
          </a:p>
          <a:p>
            <a:r>
              <a:rPr kumimoji="1" lang="en-US" altLang="ja-JP"/>
              <a:t>Osmy makes software management using SPDX documents easier and labor-saving.</a:t>
            </a:r>
          </a:p>
          <a:p>
            <a:endParaRPr kumimoji="1" lang="en-US" altLang="ja-JP"/>
          </a:p>
          <a:p>
            <a:r>
              <a:rPr kumimoji="1" lang="en-US" altLang="ja-JP"/>
              <a:t>Osmy mainly consists of two parts: Client and Server.</a:t>
            </a:r>
          </a:p>
          <a:p>
            <a:r>
              <a:rPr kumimoji="1" lang="en-US" altLang="ja-JP"/>
              <a:t>The user uses a client program for adding software to manage and checking the results of vulnerability assessment and file integrity verification.</a:t>
            </a:r>
          </a:p>
          <a:p>
            <a:r>
              <a:rPr kumimoji="1" lang="en-US" altLang="ja-JP"/>
              <a:t>The server program maintains information of software to manage and automatically and periodically performs vulnerability assessment and file integrity verification.</a:t>
            </a:r>
          </a:p>
          <a:p>
            <a:r>
              <a:rPr kumimoji="1" lang="en-US" altLang="ja-JP"/>
              <a:t>If Osmy finds any issues, it notifies the user by e-mail.</a:t>
            </a:r>
          </a:p>
          <a:p>
            <a:endParaRPr kumimoji="1" lang="en-US" altLang="ja-JP"/>
          </a:p>
          <a:p>
            <a:r>
              <a:rPr kumimoji="1" lang="en-US" altLang="ja-JP"/>
              <a:t>//Osmy performs vulnerability assessment by querying the OSV database for library names and versions described in SPDX documents.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9ECD1-8F54-4701-BF85-7F2D2861E7BD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5421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AA17E-5B13-A757-BD9D-A93EBCA29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BA63DA5-D48C-9026-7C65-5FC4CB36DC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89E39FA-E05B-C947-06A6-94660D1EFA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6404">
              <a:defRPr/>
            </a:pPr>
            <a:r>
              <a:rPr kumimoji="1" lang="en-US" altLang="ja-JP"/>
              <a:t>0:50-1:30</a:t>
            </a:r>
          </a:p>
          <a:p>
            <a:pPr defTabSz="946404">
              <a:defRPr/>
            </a:pPr>
            <a:r>
              <a:rPr kumimoji="1" lang="en-US" altLang="ja-JP"/>
              <a:t>Software management requires tasks that take time and effort to be performed on regular basis,</a:t>
            </a:r>
          </a:p>
          <a:p>
            <a:pPr defTabSz="946404">
              <a:defRPr/>
            </a:pPr>
            <a:r>
              <a:rPr kumimoji="1" lang="en-US" altLang="ja-JP"/>
              <a:t>to continuously check for new vulnerabilities and detect file tampering/corruption as soon as possible.</a:t>
            </a:r>
          </a:p>
          <a:p>
            <a:pPr defTabSz="946404">
              <a:defRPr/>
            </a:pPr>
            <a:endParaRPr kumimoji="1" lang="en-US" altLang="ja-JP"/>
          </a:p>
          <a:p>
            <a:pPr defTabSz="946404">
              <a:defRPr/>
            </a:pPr>
            <a:r>
              <a:rPr kumimoji="1" lang="en-US" altLang="ja-JP"/>
              <a:t>However, despite the recommendation of using SBOM, tools that support software management with SBOM is lacking.</a:t>
            </a:r>
          </a:p>
          <a:p>
            <a:endParaRPr kumimoji="1" lang="en-US" altLang="ja-JP"/>
          </a:p>
          <a:p>
            <a:r>
              <a:rPr kumimoji="1" lang="en-US" altLang="ja-JP"/>
              <a:t>For these reasons, such tools for software end users are needed.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FDCB49-BDF4-5295-252D-EC89F744EF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9ECD1-8F54-4701-BF85-7F2D2861E7B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53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83973-99BF-851C-CBF0-F85969B88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17F9696-56C7-9E55-D69E-F16E68D2AB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E41E027-B909-C985-4EB2-785C7002FF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1:30-2:30</a:t>
            </a:r>
          </a:p>
          <a:p>
            <a:r>
              <a:rPr kumimoji="1" lang="en-US" altLang="ja-JP"/>
              <a:t>In this study, we create a tool called “Osmy” which performs vulnerability assessment and file integrity verification using SPDX documents.</a:t>
            </a:r>
          </a:p>
          <a:p>
            <a:r>
              <a:rPr kumimoji="1" lang="en-US" altLang="ja-JP"/>
              <a:t>Osmy makes software management using SPDX documents easier and labor-saving.</a:t>
            </a:r>
          </a:p>
          <a:p>
            <a:endParaRPr kumimoji="1" lang="en-US" altLang="ja-JP"/>
          </a:p>
          <a:p>
            <a:r>
              <a:rPr kumimoji="1" lang="ja-JP" altLang="en-US"/>
              <a:t>▼ </a:t>
            </a:r>
            <a:r>
              <a:rPr kumimoji="1" lang="en-US" altLang="ja-JP"/>
              <a:t>The user prepare an SPDX document of software to manage with Osmy.</a:t>
            </a:r>
          </a:p>
          <a:p>
            <a:r>
              <a:rPr kumimoji="1" lang="ja-JP" altLang="en-US"/>
              <a:t>▼ </a:t>
            </a:r>
            <a:r>
              <a:rPr kumimoji="1" lang="en-US" altLang="ja-JP"/>
              <a:t>Osmy automatically and periodically performs vulnerability assessment and file integrity verification of the software based on the information in the document.</a:t>
            </a:r>
          </a:p>
          <a:p>
            <a:r>
              <a:rPr kumimoji="1" lang="ja-JP" altLang="en-US"/>
              <a:t>▼ </a:t>
            </a:r>
            <a:r>
              <a:rPr kumimoji="1" lang="en-US" altLang="ja-JP"/>
              <a:t>The user can check the result of the assessment and the verification. Osmy also notifies the user by e-mail if it finds any issues.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0C2BB9-E87B-E608-859E-44C3872119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9ECD1-8F54-4701-BF85-7F2D2861E7B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356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73D29-90E7-8BDA-D058-9D041A7B4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E6EACFE-6B39-9BAE-2C67-66692EF2D5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C1A9548-98B4-63A2-D9F9-505787DBFD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1:30-2:30</a:t>
            </a:r>
          </a:p>
          <a:p>
            <a:r>
              <a:rPr kumimoji="1" lang="en-US" altLang="ja-JP"/>
              <a:t>In this study, we create a tool called “Osmy” which performs vulnerability assessment and file integrity verification using SPDX documents.</a:t>
            </a:r>
          </a:p>
          <a:p>
            <a:r>
              <a:rPr kumimoji="1" lang="en-US" altLang="ja-JP"/>
              <a:t>Osmy makes software management using SPDX documents easier and labor-saving.</a:t>
            </a:r>
          </a:p>
          <a:p>
            <a:endParaRPr kumimoji="1" lang="en-US" altLang="ja-JP"/>
          </a:p>
          <a:p>
            <a:r>
              <a:rPr kumimoji="1" lang="ja-JP" altLang="en-US"/>
              <a:t>▼ </a:t>
            </a:r>
            <a:r>
              <a:rPr kumimoji="1" lang="en-US" altLang="ja-JP"/>
              <a:t>The user prepare an SPDX document of software to manage with Osmy.</a:t>
            </a:r>
          </a:p>
          <a:p>
            <a:r>
              <a:rPr kumimoji="1" lang="ja-JP" altLang="en-US"/>
              <a:t>▼ </a:t>
            </a:r>
            <a:r>
              <a:rPr kumimoji="1" lang="en-US" altLang="ja-JP"/>
              <a:t>Osmy automatically and periodically performs vulnerability assessment and file integrity verification of the software based on the information in the document.</a:t>
            </a:r>
          </a:p>
          <a:p>
            <a:r>
              <a:rPr kumimoji="1" lang="ja-JP" altLang="en-US"/>
              <a:t>▼ </a:t>
            </a:r>
            <a:r>
              <a:rPr kumimoji="1" lang="en-US" altLang="ja-JP"/>
              <a:t>The user can check the result of the assessment and the verification. Osmy also notifies the user by e-mail if it finds any issues.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311731-AEF4-7B4A-BD76-B7A0309C85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9ECD1-8F54-4701-BF85-7F2D2861E7B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911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098B1-CFE1-E2E1-9C59-2456394DD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6830938-7DE8-A10C-9040-4796455632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FF505B3-41C9-AB6C-AC6B-7F056F1604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1:30-2:30</a:t>
            </a:r>
          </a:p>
          <a:p>
            <a:r>
              <a:rPr kumimoji="1" lang="en-US" altLang="ja-JP"/>
              <a:t>In this study, we create a tool called “Osmy” which performs vulnerability assessment and file integrity verification using SPDX documents.</a:t>
            </a:r>
          </a:p>
          <a:p>
            <a:r>
              <a:rPr kumimoji="1" lang="en-US" altLang="ja-JP"/>
              <a:t>Osmy makes software management using SPDX documents easier and labor-saving.</a:t>
            </a:r>
          </a:p>
          <a:p>
            <a:endParaRPr kumimoji="1" lang="en-US" altLang="ja-JP"/>
          </a:p>
          <a:p>
            <a:r>
              <a:rPr kumimoji="1" lang="ja-JP" altLang="en-US"/>
              <a:t>▼ </a:t>
            </a:r>
            <a:r>
              <a:rPr kumimoji="1" lang="en-US" altLang="ja-JP"/>
              <a:t>The user prepare an SPDX document of software to manage with Osmy.</a:t>
            </a:r>
          </a:p>
          <a:p>
            <a:r>
              <a:rPr kumimoji="1" lang="ja-JP" altLang="en-US"/>
              <a:t>▼ </a:t>
            </a:r>
            <a:r>
              <a:rPr kumimoji="1" lang="en-US" altLang="ja-JP"/>
              <a:t>Osmy automatically and periodically performs vulnerability assessment and file integrity verification of the software based on the information in the document.</a:t>
            </a:r>
          </a:p>
          <a:p>
            <a:r>
              <a:rPr kumimoji="1" lang="ja-JP" altLang="en-US"/>
              <a:t>▼ </a:t>
            </a:r>
            <a:r>
              <a:rPr kumimoji="1" lang="en-US" altLang="ja-JP"/>
              <a:t>The user can check the result of the assessment and the verification. Osmy also notifies the user by e-mail if it finds any issues.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A25068-D17E-A064-2F28-95FFB08654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9ECD1-8F54-4701-BF85-7F2D2861E7B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822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1336D-DD10-6A6C-DB55-3BB277488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63D599E-FF77-D0F8-91E9-2CCEA69DC6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04332F8-BA4F-B2EA-56BB-8C25DBA851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1:30-2:30</a:t>
            </a:r>
          </a:p>
          <a:p>
            <a:r>
              <a:rPr kumimoji="1" lang="en-US" altLang="ja-JP"/>
              <a:t>In this study, we create a tool called “Osmy” which performs vulnerability assessment and file integrity verification using SPDX documents.</a:t>
            </a:r>
          </a:p>
          <a:p>
            <a:r>
              <a:rPr kumimoji="1" lang="en-US" altLang="ja-JP"/>
              <a:t>Osmy makes software management using SPDX documents easier and labor-saving.</a:t>
            </a:r>
          </a:p>
          <a:p>
            <a:endParaRPr kumimoji="1" lang="en-US" altLang="ja-JP"/>
          </a:p>
          <a:p>
            <a:r>
              <a:rPr kumimoji="1" lang="ja-JP" altLang="en-US"/>
              <a:t>▼ </a:t>
            </a:r>
            <a:r>
              <a:rPr kumimoji="1" lang="en-US" altLang="ja-JP"/>
              <a:t>The user prepare an SPDX document of software to manage with Osmy.</a:t>
            </a:r>
          </a:p>
          <a:p>
            <a:r>
              <a:rPr kumimoji="1" lang="ja-JP" altLang="en-US"/>
              <a:t>▼ </a:t>
            </a:r>
            <a:r>
              <a:rPr kumimoji="1" lang="en-US" altLang="ja-JP"/>
              <a:t>Osmy automatically and periodically performs vulnerability assessment and file integrity verification of the software based on the information in the document.</a:t>
            </a:r>
          </a:p>
          <a:p>
            <a:r>
              <a:rPr kumimoji="1" lang="ja-JP" altLang="en-US"/>
              <a:t>▼ </a:t>
            </a:r>
            <a:r>
              <a:rPr kumimoji="1" lang="en-US" altLang="ja-JP"/>
              <a:t>The user can check the result of the assessment and the verification. Osmy also notifies the user by e-mail if it finds any issues.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BE49FF-16F9-79B4-3590-054E8BE28B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9ECD1-8F54-4701-BF85-7F2D2861E7B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1938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6404">
              <a:defRPr/>
            </a:pPr>
            <a:r>
              <a:rPr kumimoji="1" lang="en-US" altLang="ja-JP" dirty="0"/>
              <a:t>2:30-2:40</a:t>
            </a:r>
          </a:p>
          <a:p>
            <a:r>
              <a:rPr kumimoji="1" lang="en-US" altLang="ja-JP" dirty="0"/>
              <a:t>In this example, we manage 5 pieces of software with Osmy.</a:t>
            </a:r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9ECD1-8F54-4701-BF85-7F2D2861E7B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8761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6CFE4-B462-A5BC-1DA0-DF170F4C6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6703F1A-4A74-41E9-74A2-27130B0083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166D156-5046-B304-1ABD-2D9839750F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6404">
              <a:defRPr/>
            </a:pPr>
            <a:r>
              <a:rPr kumimoji="1" lang="en-US" altLang="ja-JP"/>
              <a:t>2:40-3:30</a:t>
            </a:r>
          </a:p>
          <a:p>
            <a:pPr defTabSz="946404">
              <a:defRPr/>
            </a:pPr>
            <a:r>
              <a:rPr kumimoji="1" lang="en-US" altLang="ja-JP"/>
              <a:t>This is a screenshot of </a:t>
            </a:r>
            <a:r>
              <a:rPr kumimoji="1" lang="en-US" altLang="ja-JP" err="1"/>
              <a:t>Osmy’s</a:t>
            </a:r>
            <a:r>
              <a:rPr kumimoji="1" lang="en-US" altLang="ja-JP"/>
              <a:t> window just after startup.</a:t>
            </a:r>
          </a:p>
          <a:p>
            <a:pPr defTabSz="946404">
              <a:defRPr/>
            </a:pPr>
            <a:r>
              <a:rPr kumimoji="1" lang="en-US" altLang="ja-JP"/>
              <a:t>Osmy shows the list of managed software in the left side of the window.</a:t>
            </a:r>
          </a:p>
          <a:p>
            <a:r>
              <a:rPr kumimoji="1" lang="en-US" altLang="ja-JP"/>
              <a:t>Each item in the list shows the software’s display name and icons with the latest result of vulnerability assessment and file integrity verification.</a:t>
            </a:r>
          </a:p>
          <a:p>
            <a:r>
              <a:rPr kumimoji="1" lang="en-US" altLang="ja-JP"/>
              <a:t>In this example, 1 piece of software has file integrity errors, and 3 pieces of software have vulnerabilities.</a:t>
            </a:r>
          </a:p>
          <a:p>
            <a:endParaRPr kumimoji="1" lang="en-US" altLang="ja-JP"/>
          </a:p>
          <a:p>
            <a:r>
              <a:rPr kumimoji="1" lang="en-US" altLang="ja-JP"/>
              <a:t>In the following slides, we will explain </a:t>
            </a:r>
            <a:r>
              <a:rPr kumimoji="1" lang="en-US" altLang="ja-JP" err="1"/>
              <a:t>Osmy’s</a:t>
            </a:r>
            <a:r>
              <a:rPr kumimoji="1" lang="en-US" altLang="ja-JP"/>
              <a:t> 2 main functionalities: Vulnerability Assessment and File Integrity Verification.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145FC7A-DC77-314B-000A-0A9A9D23E5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9ECD1-8F54-4701-BF85-7F2D2861E7B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177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8CC1D60-8C10-F54F-9744-27FADB8B0425}"/>
              </a:ext>
            </a:extLst>
          </p:cNvPr>
          <p:cNvSpPr/>
          <p:nvPr/>
        </p:nvSpPr>
        <p:spPr>
          <a:xfrm>
            <a:off x="-24000" y="-18000"/>
            <a:ext cx="12240000" cy="3834000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t"/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endParaRPr kumimoji="1" lang="ja-JP" altLang="en-US" sz="1800" spc="120" baseline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F2A6178-EC09-7A47-93D5-683FC0911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00" y="396000"/>
            <a:ext cx="11136000" cy="3024000"/>
          </a:xfrm>
        </p:spPr>
        <p:txBody>
          <a:bodyPr lIns="72000" tIns="72000" rIns="72000" bIns="72000" anchor="b"/>
          <a:lstStyle>
            <a:lvl1pPr algn="l">
              <a:defRPr sz="32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FF7058C-A42B-6345-913F-3B9602CBB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000" y="4229999"/>
            <a:ext cx="11136000" cy="1800000"/>
          </a:xfrm>
        </p:spPr>
        <p:txBody>
          <a:bodyPr lIns="72000" tIns="72000" rIns="72000" bIns="72000"/>
          <a:lstStyle>
            <a:lvl1pPr marL="0" indent="0" algn="l">
              <a:spcBef>
                <a:spcPts val="800"/>
              </a:spcBef>
              <a:buNone/>
              <a:defRPr sz="2400" baseline="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en-US" altLang="ja-JP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6F9618A-4F09-8440-B7F9-166C8C215B50}"/>
              </a:ext>
            </a:extLst>
          </p:cNvPr>
          <p:cNvSpPr/>
          <p:nvPr/>
        </p:nvSpPr>
        <p:spPr>
          <a:xfrm>
            <a:off x="900235" y="6309626"/>
            <a:ext cx="11291765" cy="548374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ctr"/>
          <a:lstStyle/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100"/>
              </a:spcAft>
            </a:pPr>
            <a:r>
              <a:rPr kumimoji="1" lang="en-US" altLang="ja-JP" sz="1350" spc="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Department of Computer Science, Graduate School of Information Science and Technology, Osaka University.</a:t>
            </a:r>
            <a:br>
              <a:rPr kumimoji="1" lang="en-US" altLang="ja-JP" sz="1350" spc="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1" lang="en-US" altLang="ja-JP" sz="1350" spc="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Software Engineering Laboratory. - https://sel.ist.osaka-u.ac.jp</a:t>
            </a:r>
            <a:endParaRPr kumimoji="1" lang="ja-JP" altLang="en-US" sz="1350" spc="0" baseline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6" name="グラフィックス 4">
            <a:extLst>
              <a:ext uri="{FF2B5EF4-FFF2-40B4-BE49-F238E27FC236}">
                <a16:creationId xmlns:a16="http://schemas.microsoft.com/office/drawing/2014/main" id="{3C1BCF52-A644-8F07-BDF3-B95E476C120A}"/>
              </a:ext>
            </a:extLst>
          </p:cNvPr>
          <p:cNvGrpSpPr>
            <a:grpSpLocks/>
          </p:cNvGrpSpPr>
          <p:nvPr/>
        </p:nvGrpSpPr>
        <p:grpSpPr>
          <a:xfrm>
            <a:off x="231126" y="6369592"/>
            <a:ext cx="446400" cy="446443"/>
            <a:chOff x="125091" y="6161694"/>
            <a:chExt cx="567879" cy="569322"/>
          </a:xfrm>
        </p:grpSpPr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C42F1B19-C8AC-290C-5935-C47287B65CAC}"/>
                </a:ext>
              </a:extLst>
            </p:cNvPr>
            <p:cNvSpPr/>
            <p:nvPr/>
          </p:nvSpPr>
          <p:spPr>
            <a:xfrm>
              <a:off x="125091" y="6161694"/>
              <a:ext cx="567879" cy="569322"/>
            </a:xfrm>
            <a:custGeom>
              <a:avLst/>
              <a:gdLst>
                <a:gd name="connsiteX0" fmla="*/ 33428 w 567879"/>
                <a:gd name="connsiteY0" fmla="*/ -303 h 569322"/>
                <a:gd name="connsiteX1" fmla="*/ 24 w 567879"/>
                <a:gd name="connsiteY1" fmla="*/ 33083 h 569322"/>
                <a:gd name="connsiteX2" fmla="*/ 24 w 567879"/>
                <a:gd name="connsiteY2" fmla="*/ 33083 h 569322"/>
                <a:gd name="connsiteX3" fmla="*/ 24 w 567879"/>
                <a:gd name="connsiteY3" fmla="*/ 535608 h 569322"/>
                <a:gd name="connsiteX4" fmla="*/ 33428 w 567879"/>
                <a:gd name="connsiteY4" fmla="*/ 569020 h 569322"/>
                <a:gd name="connsiteX5" fmla="*/ 33428 w 567879"/>
                <a:gd name="connsiteY5" fmla="*/ 569020 h 569322"/>
                <a:gd name="connsiteX6" fmla="*/ 534527 w 567879"/>
                <a:gd name="connsiteY6" fmla="*/ 569020 h 569322"/>
                <a:gd name="connsiteX7" fmla="*/ 567904 w 567879"/>
                <a:gd name="connsiteY7" fmla="*/ 535608 h 569322"/>
                <a:gd name="connsiteX8" fmla="*/ 567904 w 567879"/>
                <a:gd name="connsiteY8" fmla="*/ 535608 h 569322"/>
                <a:gd name="connsiteX9" fmla="*/ 567904 w 567879"/>
                <a:gd name="connsiteY9" fmla="*/ 33083 h 569322"/>
                <a:gd name="connsiteX10" fmla="*/ 534527 w 567879"/>
                <a:gd name="connsiteY10" fmla="*/ -303 h 569322"/>
                <a:gd name="connsiteX11" fmla="*/ 534527 w 567879"/>
                <a:gd name="connsiteY11" fmla="*/ -303 h 569322"/>
                <a:gd name="connsiteX12" fmla="*/ 33428 w 567879"/>
                <a:gd name="connsiteY12" fmla="*/ -303 h 56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7879" h="569322">
                  <a:moveTo>
                    <a:pt x="33428" y="-303"/>
                  </a:moveTo>
                  <a:cubicBezTo>
                    <a:pt x="15075" y="-303"/>
                    <a:pt x="24" y="14722"/>
                    <a:pt x="24" y="33083"/>
                  </a:cubicBezTo>
                  <a:lnTo>
                    <a:pt x="24" y="33083"/>
                  </a:lnTo>
                  <a:lnTo>
                    <a:pt x="24" y="535608"/>
                  </a:lnTo>
                  <a:cubicBezTo>
                    <a:pt x="24" y="553980"/>
                    <a:pt x="15075" y="569020"/>
                    <a:pt x="33428" y="569020"/>
                  </a:cubicBezTo>
                  <a:lnTo>
                    <a:pt x="33428" y="569020"/>
                  </a:lnTo>
                  <a:lnTo>
                    <a:pt x="534527" y="569020"/>
                  </a:lnTo>
                  <a:cubicBezTo>
                    <a:pt x="552882" y="569020"/>
                    <a:pt x="567904" y="553980"/>
                    <a:pt x="567904" y="535608"/>
                  </a:cubicBezTo>
                  <a:lnTo>
                    <a:pt x="567904" y="535608"/>
                  </a:lnTo>
                  <a:lnTo>
                    <a:pt x="567904" y="33083"/>
                  </a:lnTo>
                  <a:cubicBezTo>
                    <a:pt x="567904" y="14722"/>
                    <a:pt x="552882" y="-303"/>
                    <a:pt x="534527" y="-303"/>
                  </a:cubicBezTo>
                  <a:lnTo>
                    <a:pt x="534527" y="-303"/>
                  </a:lnTo>
                  <a:lnTo>
                    <a:pt x="33428" y="-303"/>
                  </a:lnTo>
                  <a:close/>
                </a:path>
              </a:pathLst>
            </a:custGeom>
            <a:gradFill>
              <a:gsLst>
                <a:gs pos="0">
                  <a:srgbClr val="208BC1"/>
                </a:gs>
                <a:gs pos="50000">
                  <a:srgbClr val="286AAF">
                    <a:alpha val="97647"/>
                  </a:srgbClr>
                </a:gs>
                <a:gs pos="100000">
                  <a:srgbClr val="314A9E">
                    <a:alpha val="95294"/>
                  </a:srgbClr>
                </a:gs>
              </a:gsLst>
              <a:lin ang="6791777" scaled="1"/>
            </a:gradFill>
            <a:ln w="2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1800">
                <a:latin typeface="Segoe UI" panose="020B0502040204020203" pitchFamily="34" charset="0"/>
              </a:endParaRPr>
            </a:p>
          </p:txBody>
        </p:sp>
        <p:grpSp>
          <p:nvGrpSpPr>
            <p:cNvPr id="11" name="グラフィックス 4">
              <a:extLst>
                <a:ext uri="{FF2B5EF4-FFF2-40B4-BE49-F238E27FC236}">
                  <a16:creationId xmlns:a16="http://schemas.microsoft.com/office/drawing/2014/main" id="{57364A74-599C-F90E-7DB3-2BA2B1E68645}"/>
                </a:ext>
              </a:extLst>
            </p:cNvPr>
            <p:cNvGrpSpPr/>
            <p:nvPr/>
          </p:nvGrpSpPr>
          <p:grpSpPr>
            <a:xfrm>
              <a:off x="180304" y="6202778"/>
              <a:ext cx="451746" cy="490004"/>
              <a:chOff x="180304" y="6202778"/>
              <a:chExt cx="451746" cy="490004"/>
            </a:xfrm>
            <a:solidFill>
              <a:srgbClr val="FFFFFF"/>
            </a:solidFill>
          </p:grpSpPr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FBEB5F79-347F-42BD-55CB-42D945D1BC07}"/>
                  </a:ext>
                </a:extLst>
              </p:cNvPr>
              <p:cNvSpPr/>
              <p:nvPr/>
            </p:nvSpPr>
            <p:spPr>
              <a:xfrm>
                <a:off x="180304" y="6379929"/>
                <a:ext cx="114843" cy="18845"/>
              </a:xfrm>
              <a:custGeom>
                <a:avLst/>
                <a:gdLst>
                  <a:gd name="connsiteX0" fmla="*/ 115170 w 114843"/>
                  <a:gd name="connsiteY0" fmla="*/ 9763 h 18845"/>
                  <a:gd name="connsiteX1" fmla="*/ 105151 w 114843"/>
                  <a:gd name="connsiteY1" fmla="*/ 19193 h 18845"/>
                  <a:gd name="connsiteX2" fmla="*/ 10352 w 114843"/>
                  <a:gd name="connsiteY2" fmla="*/ 19193 h 18845"/>
                  <a:gd name="connsiteX3" fmla="*/ 327 w 114843"/>
                  <a:gd name="connsiteY3" fmla="*/ 9763 h 18845"/>
                  <a:gd name="connsiteX4" fmla="*/ 10352 w 114843"/>
                  <a:gd name="connsiteY4" fmla="*/ 347 h 18845"/>
                  <a:gd name="connsiteX5" fmla="*/ 105151 w 114843"/>
                  <a:gd name="connsiteY5" fmla="*/ 347 h 18845"/>
                  <a:gd name="connsiteX6" fmla="*/ 115170 w 114843"/>
                  <a:gd name="connsiteY6" fmla="*/ 9763 h 18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843" h="18845">
                    <a:moveTo>
                      <a:pt x="115170" y="9763"/>
                    </a:moveTo>
                    <a:cubicBezTo>
                      <a:pt x="115170" y="14943"/>
                      <a:pt x="110670" y="19193"/>
                      <a:pt x="105151" y="19193"/>
                    </a:cubicBezTo>
                    <a:lnTo>
                      <a:pt x="10352" y="19193"/>
                    </a:lnTo>
                    <a:cubicBezTo>
                      <a:pt x="4841" y="19193"/>
                      <a:pt x="327" y="14946"/>
                      <a:pt x="327" y="9763"/>
                    </a:cubicBezTo>
                    <a:cubicBezTo>
                      <a:pt x="327" y="4580"/>
                      <a:pt x="4839" y="347"/>
                      <a:pt x="10352" y="347"/>
                    </a:cubicBezTo>
                    <a:lnTo>
                      <a:pt x="105151" y="347"/>
                    </a:lnTo>
                    <a:cubicBezTo>
                      <a:pt x="110673" y="347"/>
                      <a:pt x="115170" y="4583"/>
                      <a:pt x="115170" y="9763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800">
                  <a:latin typeface="Segoe UI" panose="020B0502040204020203" pitchFamily="34" charset="0"/>
                </a:endParaRPr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62D0B54E-1B61-AFCA-CD18-BD85CC87FEC0}"/>
                  </a:ext>
                </a:extLst>
              </p:cNvPr>
              <p:cNvSpPr/>
              <p:nvPr/>
            </p:nvSpPr>
            <p:spPr>
              <a:xfrm>
                <a:off x="180304" y="6438377"/>
                <a:ext cx="114843" cy="18845"/>
              </a:xfrm>
              <a:custGeom>
                <a:avLst/>
                <a:gdLst>
                  <a:gd name="connsiteX0" fmla="*/ 115170 w 114843"/>
                  <a:gd name="connsiteY0" fmla="*/ 9719 h 18845"/>
                  <a:gd name="connsiteX1" fmla="*/ 105151 w 114843"/>
                  <a:gd name="connsiteY1" fmla="*/ 19144 h 18845"/>
                  <a:gd name="connsiteX2" fmla="*/ 10352 w 114843"/>
                  <a:gd name="connsiteY2" fmla="*/ 19144 h 18845"/>
                  <a:gd name="connsiteX3" fmla="*/ 327 w 114843"/>
                  <a:gd name="connsiteY3" fmla="*/ 9719 h 18845"/>
                  <a:gd name="connsiteX4" fmla="*/ 10352 w 114843"/>
                  <a:gd name="connsiteY4" fmla="*/ 298 h 18845"/>
                  <a:gd name="connsiteX5" fmla="*/ 105151 w 114843"/>
                  <a:gd name="connsiteY5" fmla="*/ 298 h 18845"/>
                  <a:gd name="connsiteX6" fmla="*/ 115170 w 114843"/>
                  <a:gd name="connsiteY6" fmla="*/ 9719 h 18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843" h="18845">
                    <a:moveTo>
                      <a:pt x="115170" y="9719"/>
                    </a:moveTo>
                    <a:cubicBezTo>
                      <a:pt x="115170" y="14905"/>
                      <a:pt x="110670" y="19144"/>
                      <a:pt x="105151" y="19144"/>
                    </a:cubicBezTo>
                    <a:lnTo>
                      <a:pt x="10352" y="19144"/>
                    </a:lnTo>
                    <a:cubicBezTo>
                      <a:pt x="4841" y="19144"/>
                      <a:pt x="327" y="14905"/>
                      <a:pt x="327" y="9719"/>
                    </a:cubicBezTo>
                    <a:cubicBezTo>
                      <a:pt x="327" y="4542"/>
                      <a:pt x="4839" y="298"/>
                      <a:pt x="10352" y="298"/>
                    </a:cubicBezTo>
                    <a:lnTo>
                      <a:pt x="105151" y="298"/>
                    </a:lnTo>
                    <a:cubicBezTo>
                      <a:pt x="110673" y="301"/>
                      <a:pt x="115170" y="4545"/>
                      <a:pt x="115170" y="9719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800">
                  <a:latin typeface="Segoe UI" panose="020B0502040204020203" pitchFamily="34" charset="0"/>
                </a:endParaRPr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1C8CFC7F-B1C9-F3A8-9146-64C8A29B1F4A}"/>
                  </a:ext>
                </a:extLst>
              </p:cNvPr>
              <p:cNvSpPr/>
              <p:nvPr/>
            </p:nvSpPr>
            <p:spPr>
              <a:xfrm>
                <a:off x="180304" y="6497458"/>
                <a:ext cx="114843" cy="18848"/>
              </a:xfrm>
              <a:custGeom>
                <a:avLst/>
                <a:gdLst>
                  <a:gd name="connsiteX0" fmla="*/ 115170 w 114843"/>
                  <a:gd name="connsiteY0" fmla="*/ 9689 h 18848"/>
                  <a:gd name="connsiteX1" fmla="*/ 105151 w 114843"/>
                  <a:gd name="connsiteY1" fmla="*/ 19096 h 18848"/>
                  <a:gd name="connsiteX2" fmla="*/ 10352 w 114843"/>
                  <a:gd name="connsiteY2" fmla="*/ 19096 h 18848"/>
                  <a:gd name="connsiteX3" fmla="*/ 327 w 114843"/>
                  <a:gd name="connsiteY3" fmla="*/ 9689 h 18848"/>
                  <a:gd name="connsiteX4" fmla="*/ 10352 w 114843"/>
                  <a:gd name="connsiteY4" fmla="*/ 247 h 18848"/>
                  <a:gd name="connsiteX5" fmla="*/ 105151 w 114843"/>
                  <a:gd name="connsiteY5" fmla="*/ 247 h 18848"/>
                  <a:gd name="connsiteX6" fmla="*/ 115170 w 114843"/>
                  <a:gd name="connsiteY6" fmla="*/ 9689 h 18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843" h="18848">
                    <a:moveTo>
                      <a:pt x="115170" y="9689"/>
                    </a:moveTo>
                    <a:cubicBezTo>
                      <a:pt x="115170" y="14878"/>
                      <a:pt x="110670" y="19096"/>
                      <a:pt x="105151" y="19096"/>
                    </a:cubicBezTo>
                    <a:lnTo>
                      <a:pt x="10352" y="19096"/>
                    </a:lnTo>
                    <a:cubicBezTo>
                      <a:pt x="4841" y="19096"/>
                      <a:pt x="327" y="14878"/>
                      <a:pt x="327" y="9689"/>
                    </a:cubicBezTo>
                    <a:cubicBezTo>
                      <a:pt x="327" y="4501"/>
                      <a:pt x="4839" y="247"/>
                      <a:pt x="10352" y="247"/>
                    </a:cubicBezTo>
                    <a:lnTo>
                      <a:pt x="105151" y="247"/>
                    </a:lnTo>
                    <a:cubicBezTo>
                      <a:pt x="110673" y="247"/>
                      <a:pt x="115170" y="4501"/>
                      <a:pt x="115170" y="9689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800">
                  <a:latin typeface="Segoe UI" panose="020B0502040204020203" pitchFamily="34" charset="0"/>
                </a:endParaRPr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971C17AD-6512-A84D-239E-675DDDDA9EC8}"/>
                  </a:ext>
                </a:extLst>
              </p:cNvPr>
              <p:cNvSpPr/>
              <p:nvPr/>
            </p:nvSpPr>
            <p:spPr>
              <a:xfrm>
                <a:off x="180304" y="6379928"/>
                <a:ext cx="18845" cy="77296"/>
              </a:xfrm>
              <a:custGeom>
                <a:avLst/>
                <a:gdLst>
                  <a:gd name="connsiteX0" fmla="*/ 9659 w 18845"/>
                  <a:gd name="connsiteY0" fmla="*/ 77587 h 77296"/>
                  <a:gd name="connsiteX1" fmla="*/ 237 w 18845"/>
                  <a:gd name="connsiteY1" fmla="*/ 67561 h 77296"/>
                  <a:gd name="connsiteX2" fmla="*/ 237 w 18845"/>
                  <a:gd name="connsiteY2" fmla="*/ 10306 h 77296"/>
                  <a:gd name="connsiteX3" fmla="*/ 9659 w 18845"/>
                  <a:gd name="connsiteY3" fmla="*/ 290 h 77296"/>
                  <a:gd name="connsiteX4" fmla="*/ 19083 w 18845"/>
                  <a:gd name="connsiteY4" fmla="*/ 10306 h 77296"/>
                  <a:gd name="connsiteX5" fmla="*/ 19083 w 18845"/>
                  <a:gd name="connsiteY5" fmla="*/ 67561 h 77296"/>
                  <a:gd name="connsiteX6" fmla="*/ 9659 w 18845"/>
                  <a:gd name="connsiteY6" fmla="*/ 77587 h 77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45" h="77296">
                    <a:moveTo>
                      <a:pt x="9659" y="77587"/>
                    </a:moveTo>
                    <a:cubicBezTo>
                      <a:pt x="4482" y="77587"/>
                      <a:pt x="237" y="73075"/>
                      <a:pt x="237" y="67561"/>
                    </a:cubicBezTo>
                    <a:lnTo>
                      <a:pt x="237" y="10306"/>
                    </a:lnTo>
                    <a:cubicBezTo>
                      <a:pt x="237" y="4799"/>
                      <a:pt x="4482" y="290"/>
                      <a:pt x="9659" y="290"/>
                    </a:cubicBezTo>
                    <a:cubicBezTo>
                      <a:pt x="14835" y="290"/>
                      <a:pt x="19083" y="4799"/>
                      <a:pt x="19083" y="10306"/>
                    </a:cubicBezTo>
                    <a:lnTo>
                      <a:pt x="19083" y="67561"/>
                    </a:lnTo>
                    <a:cubicBezTo>
                      <a:pt x="19083" y="73072"/>
                      <a:pt x="14833" y="77587"/>
                      <a:pt x="9659" y="77587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800">
                  <a:latin typeface="Segoe UI" panose="020B0502040204020203" pitchFamily="34" charset="0"/>
                </a:endParaRPr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6E45E59D-5C5F-29DB-A50A-081693D9699E}"/>
                  </a:ext>
                </a:extLst>
              </p:cNvPr>
              <p:cNvSpPr/>
              <p:nvPr/>
            </p:nvSpPr>
            <p:spPr>
              <a:xfrm>
                <a:off x="180304" y="6439027"/>
                <a:ext cx="18845" cy="77279"/>
              </a:xfrm>
              <a:custGeom>
                <a:avLst/>
                <a:gdLst>
                  <a:gd name="connsiteX0" fmla="*/ 9659 w 18845"/>
                  <a:gd name="connsiteY0" fmla="*/ 77519 h 77279"/>
                  <a:gd name="connsiteX1" fmla="*/ 237 w 18845"/>
                  <a:gd name="connsiteY1" fmla="*/ 67517 h 77279"/>
                  <a:gd name="connsiteX2" fmla="*/ 237 w 18845"/>
                  <a:gd name="connsiteY2" fmla="*/ 10256 h 77279"/>
                  <a:gd name="connsiteX3" fmla="*/ 9659 w 18845"/>
                  <a:gd name="connsiteY3" fmla="*/ 239 h 77279"/>
                  <a:gd name="connsiteX4" fmla="*/ 19083 w 18845"/>
                  <a:gd name="connsiteY4" fmla="*/ 10256 h 77279"/>
                  <a:gd name="connsiteX5" fmla="*/ 19083 w 18845"/>
                  <a:gd name="connsiteY5" fmla="*/ 67514 h 77279"/>
                  <a:gd name="connsiteX6" fmla="*/ 9659 w 18845"/>
                  <a:gd name="connsiteY6" fmla="*/ 77519 h 77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45" h="77279">
                    <a:moveTo>
                      <a:pt x="9659" y="77519"/>
                    </a:moveTo>
                    <a:cubicBezTo>
                      <a:pt x="4482" y="77519"/>
                      <a:pt x="237" y="73027"/>
                      <a:pt x="237" y="67517"/>
                    </a:cubicBezTo>
                    <a:lnTo>
                      <a:pt x="237" y="10256"/>
                    </a:lnTo>
                    <a:cubicBezTo>
                      <a:pt x="237" y="4746"/>
                      <a:pt x="4482" y="239"/>
                      <a:pt x="9659" y="239"/>
                    </a:cubicBezTo>
                    <a:cubicBezTo>
                      <a:pt x="14835" y="239"/>
                      <a:pt x="19083" y="4743"/>
                      <a:pt x="19083" y="10256"/>
                    </a:cubicBezTo>
                    <a:lnTo>
                      <a:pt x="19083" y="67514"/>
                    </a:lnTo>
                    <a:cubicBezTo>
                      <a:pt x="19083" y="73027"/>
                      <a:pt x="14833" y="77519"/>
                      <a:pt x="9659" y="77519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800">
                  <a:latin typeface="Segoe UI" panose="020B0502040204020203" pitchFamily="34" charset="0"/>
                </a:endParaRPr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E90EB8C0-0E7C-1B1E-854A-BF753E09D8D3}"/>
                  </a:ext>
                </a:extLst>
              </p:cNvPr>
              <p:cNvSpPr/>
              <p:nvPr/>
            </p:nvSpPr>
            <p:spPr>
              <a:xfrm>
                <a:off x="180304" y="6222003"/>
                <a:ext cx="114843" cy="18845"/>
              </a:xfrm>
              <a:custGeom>
                <a:avLst/>
                <a:gdLst>
                  <a:gd name="connsiteX0" fmla="*/ 115170 w 114843"/>
                  <a:gd name="connsiteY0" fmla="*/ 9906 h 18845"/>
                  <a:gd name="connsiteX1" fmla="*/ 105151 w 114843"/>
                  <a:gd name="connsiteY1" fmla="*/ 19327 h 18845"/>
                  <a:gd name="connsiteX2" fmla="*/ 10352 w 114843"/>
                  <a:gd name="connsiteY2" fmla="*/ 19327 h 18845"/>
                  <a:gd name="connsiteX3" fmla="*/ 327 w 114843"/>
                  <a:gd name="connsiteY3" fmla="*/ 9906 h 18845"/>
                  <a:gd name="connsiteX4" fmla="*/ 10352 w 114843"/>
                  <a:gd name="connsiteY4" fmla="*/ 481 h 18845"/>
                  <a:gd name="connsiteX5" fmla="*/ 105151 w 114843"/>
                  <a:gd name="connsiteY5" fmla="*/ 481 h 18845"/>
                  <a:gd name="connsiteX6" fmla="*/ 115170 w 114843"/>
                  <a:gd name="connsiteY6" fmla="*/ 9906 h 18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843" h="18845">
                    <a:moveTo>
                      <a:pt x="115170" y="9906"/>
                    </a:moveTo>
                    <a:cubicBezTo>
                      <a:pt x="115170" y="15085"/>
                      <a:pt x="110670" y="19327"/>
                      <a:pt x="105151" y="19327"/>
                    </a:cubicBezTo>
                    <a:lnTo>
                      <a:pt x="10352" y="19327"/>
                    </a:lnTo>
                    <a:cubicBezTo>
                      <a:pt x="4841" y="19327"/>
                      <a:pt x="327" y="15088"/>
                      <a:pt x="327" y="9906"/>
                    </a:cubicBezTo>
                    <a:cubicBezTo>
                      <a:pt x="327" y="4717"/>
                      <a:pt x="4839" y="481"/>
                      <a:pt x="10352" y="481"/>
                    </a:cubicBezTo>
                    <a:lnTo>
                      <a:pt x="105151" y="481"/>
                    </a:lnTo>
                    <a:cubicBezTo>
                      <a:pt x="110673" y="481"/>
                      <a:pt x="115170" y="4717"/>
                      <a:pt x="115170" y="9906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800">
                  <a:latin typeface="Segoe UI" panose="020B0502040204020203" pitchFamily="34" charset="0"/>
                </a:endParaRPr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6B370827-B6B0-F586-CBF7-8050E3EA849E}"/>
                  </a:ext>
                </a:extLst>
              </p:cNvPr>
              <p:cNvSpPr/>
              <p:nvPr/>
            </p:nvSpPr>
            <p:spPr>
              <a:xfrm>
                <a:off x="180304" y="6280781"/>
                <a:ext cx="114843" cy="18840"/>
              </a:xfrm>
              <a:custGeom>
                <a:avLst/>
                <a:gdLst>
                  <a:gd name="connsiteX0" fmla="*/ 115170 w 114843"/>
                  <a:gd name="connsiteY0" fmla="*/ 9856 h 18840"/>
                  <a:gd name="connsiteX1" fmla="*/ 105151 w 114843"/>
                  <a:gd name="connsiteY1" fmla="*/ 19272 h 18840"/>
                  <a:gd name="connsiteX2" fmla="*/ 10352 w 114843"/>
                  <a:gd name="connsiteY2" fmla="*/ 19272 h 18840"/>
                  <a:gd name="connsiteX3" fmla="*/ 327 w 114843"/>
                  <a:gd name="connsiteY3" fmla="*/ 9856 h 18840"/>
                  <a:gd name="connsiteX4" fmla="*/ 10352 w 114843"/>
                  <a:gd name="connsiteY4" fmla="*/ 431 h 18840"/>
                  <a:gd name="connsiteX5" fmla="*/ 105151 w 114843"/>
                  <a:gd name="connsiteY5" fmla="*/ 431 h 18840"/>
                  <a:gd name="connsiteX6" fmla="*/ 115170 w 114843"/>
                  <a:gd name="connsiteY6" fmla="*/ 9856 h 18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843" h="18840">
                    <a:moveTo>
                      <a:pt x="115170" y="9856"/>
                    </a:moveTo>
                    <a:cubicBezTo>
                      <a:pt x="115170" y="15027"/>
                      <a:pt x="110670" y="19272"/>
                      <a:pt x="105151" y="19272"/>
                    </a:cubicBezTo>
                    <a:lnTo>
                      <a:pt x="10352" y="19272"/>
                    </a:lnTo>
                    <a:cubicBezTo>
                      <a:pt x="4841" y="19272"/>
                      <a:pt x="327" y="15027"/>
                      <a:pt x="327" y="9856"/>
                    </a:cubicBezTo>
                    <a:cubicBezTo>
                      <a:pt x="327" y="4662"/>
                      <a:pt x="4839" y="431"/>
                      <a:pt x="10352" y="431"/>
                    </a:cubicBezTo>
                    <a:lnTo>
                      <a:pt x="105151" y="431"/>
                    </a:lnTo>
                    <a:cubicBezTo>
                      <a:pt x="110673" y="431"/>
                      <a:pt x="115170" y="4662"/>
                      <a:pt x="115170" y="9856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800">
                  <a:latin typeface="Segoe UI" panose="020B0502040204020203" pitchFamily="34" charset="0"/>
                </a:endParaRPr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D174E952-EEB2-1BDD-CB08-6E05DAE58375}"/>
                  </a:ext>
                </a:extLst>
              </p:cNvPr>
              <p:cNvSpPr/>
              <p:nvPr/>
            </p:nvSpPr>
            <p:spPr>
              <a:xfrm>
                <a:off x="180304" y="6339547"/>
                <a:ext cx="114843" cy="18842"/>
              </a:xfrm>
              <a:custGeom>
                <a:avLst/>
                <a:gdLst>
                  <a:gd name="connsiteX0" fmla="*/ 115170 w 114843"/>
                  <a:gd name="connsiteY0" fmla="*/ 9803 h 18842"/>
                  <a:gd name="connsiteX1" fmla="*/ 105151 w 114843"/>
                  <a:gd name="connsiteY1" fmla="*/ 19225 h 18842"/>
                  <a:gd name="connsiteX2" fmla="*/ 10352 w 114843"/>
                  <a:gd name="connsiteY2" fmla="*/ 19225 h 18842"/>
                  <a:gd name="connsiteX3" fmla="*/ 327 w 114843"/>
                  <a:gd name="connsiteY3" fmla="*/ 9803 h 18842"/>
                  <a:gd name="connsiteX4" fmla="*/ 10352 w 114843"/>
                  <a:gd name="connsiteY4" fmla="*/ 382 h 18842"/>
                  <a:gd name="connsiteX5" fmla="*/ 105151 w 114843"/>
                  <a:gd name="connsiteY5" fmla="*/ 382 h 18842"/>
                  <a:gd name="connsiteX6" fmla="*/ 115170 w 114843"/>
                  <a:gd name="connsiteY6" fmla="*/ 9803 h 18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843" h="18842">
                    <a:moveTo>
                      <a:pt x="115170" y="9803"/>
                    </a:moveTo>
                    <a:cubicBezTo>
                      <a:pt x="115170" y="14980"/>
                      <a:pt x="110670" y="19225"/>
                      <a:pt x="105151" y="19225"/>
                    </a:cubicBezTo>
                    <a:lnTo>
                      <a:pt x="10352" y="19225"/>
                    </a:lnTo>
                    <a:cubicBezTo>
                      <a:pt x="4841" y="19225"/>
                      <a:pt x="327" y="14980"/>
                      <a:pt x="327" y="9803"/>
                    </a:cubicBezTo>
                    <a:cubicBezTo>
                      <a:pt x="327" y="4623"/>
                      <a:pt x="4839" y="382"/>
                      <a:pt x="10352" y="382"/>
                    </a:cubicBezTo>
                    <a:lnTo>
                      <a:pt x="105151" y="382"/>
                    </a:lnTo>
                    <a:cubicBezTo>
                      <a:pt x="110673" y="382"/>
                      <a:pt x="115170" y="4623"/>
                      <a:pt x="115170" y="9803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800">
                  <a:latin typeface="Segoe UI" panose="020B0502040204020203" pitchFamily="34" charset="0"/>
                </a:endParaRPr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FD6B6DF0-FFB5-4FC1-F0B3-FCD6E2C1A44B}"/>
                  </a:ext>
                </a:extLst>
              </p:cNvPr>
              <p:cNvSpPr/>
              <p:nvPr/>
            </p:nvSpPr>
            <p:spPr>
              <a:xfrm>
                <a:off x="180304" y="6222004"/>
                <a:ext cx="18845" cy="77616"/>
              </a:xfrm>
              <a:custGeom>
                <a:avLst/>
                <a:gdLst>
                  <a:gd name="connsiteX0" fmla="*/ 9659 w 18845"/>
                  <a:gd name="connsiteY0" fmla="*/ 78040 h 77616"/>
                  <a:gd name="connsiteX1" fmla="*/ 237 w 18845"/>
                  <a:gd name="connsiteY1" fmla="*/ 68020 h 77616"/>
                  <a:gd name="connsiteX2" fmla="*/ 237 w 18845"/>
                  <a:gd name="connsiteY2" fmla="*/ 10443 h 77616"/>
                  <a:gd name="connsiteX3" fmla="*/ 9659 w 18845"/>
                  <a:gd name="connsiteY3" fmla="*/ 423 h 77616"/>
                  <a:gd name="connsiteX4" fmla="*/ 19083 w 18845"/>
                  <a:gd name="connsiteY4" fmla="*/ 10443 h 77616"/>
                  <a:gd name="connsiteX5" fmla="*/ 19083 w 18845"/>
                  <a:gd name="connsiteY5" fmla="*/ 68020 h 77616"/>
                  <a:gd name="connsiteX6" fmla="*/ 9659 w 18845"/>
                  <a:gd name="connsiteY6" fmla="*/ 78040 h 77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45" h="77616">
                    <a:moveTo>
                      <a:pt x="9659" y="78040"/>
                    </a:moveTo>
                    <a:cubicBezTo>
                      <a:pt x="4482" y="78040"/>
                      <a:pt x="237" y="73537"/>
                      <a:pt x="237" y="68020"/>
                    </a:cubicBezTo>
                    <a:lnTo>
                      <a:pt x="237" y="10443"/>
                    </a:lnTo>
                    <a:cubicBezTo>
                      <a:pt x="237" y="4932"/>
                      <a:pt x="4482" y="423"/>
                      <a:pt x="9659" y="423"/>
                    </a:cubicBezTo>
                    <a:cubicBezTo>
                      <a:pt x="14835" y="423"/>
                      <a:pt x="19083" y="4932"/>
                      <a:pt x="19083" y="10443"/>
                    </a:cubicBezTo>
                    <a:lnTo>
                      <a:pt x="19083" y="68020"/>
                    </a:lnTo>
                    <a:cubicBezTo>
                      <a:pt x="19083" y="73537"/>
                      <a:pt x="14833" y="78040"/>
                      <a:pt x="9659" y="78040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800">
                  <a:latin typeface="Segoe UI" panose="020B0502040204020203" pitchFamily="34" charset="0"/>
                </a:endParaRPr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8769BF83-3BC7-A992-1C7A-299A6ECBFF9A}"/>
                  </a:ext>
                </a:extLst>
              </p:cNvPr>
              <p:cNvSpPr/>
              <p:nvPr/>
            </p:nvSpPr>
            <p:spPr>
              <a:xfrm>
                <a:off x="276316" y="6280776"/>
                <a:ext cx="18834" cy="77610"/>
              </a:xfrm>
              <a:custGeom>
                <a:avLst/>
                <a:gdLst>
                  <a:gd name="connsiteX0" fmla="*/ 9731 w 18834"/>
                  <a:gd name="connsiteY0" fmla="*/ 77984 h 77610"/>
                  <a:gd name="connsiteX1" fmla="*/ 319 w 18834"/>
                  <a:gd name="connsiteY1" fmla="*/ 67967 h 77610"/>
                  <a:gd name="connsiteX2" fmla="*/ 319 w 18834"/>
                  <a:gd name="connsiteY2" fmla="*/ 10384 h 77610"/>
                  <a:gd name="connsiteX3" fmla="*/ 9731 w 18834"/>
                  <a:gd name="connsiteY3" fmla="*/ 374 h 77610"/>
                  <a:gd name="connsiteX4" fmla="*/ 19153 w 18834"/>
                  <a:gd name="connsiteY4" fmla="*/ 10384 h 77610"/>
                  <a:gd name="connsiteX5" fmla="*/ 19153 w 18834"/>
                  <a:gd name="connsiteY5" fmla="*/ 67967 h 77610"/>
                  <a:gd name="connsiteX6" fmla="*/ 9731 w 18834"/>
                  <a:gd name="connsiteY6" fmla="*/ 77984 h 77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34" h="77610">
                    <a:moveTo>
                      <a:pt x="9731" y="77984"/>
                    </a:moveTo>
                    <a:cubicBezTo>
                      <a:pt x="4555" y="77984"/>
                      <a:pt x="319" y="73484"/>
                      <a:pt x="319" y="67967"/>
                    </a:cubicBezTo>
                    <a:lnTo>
                      <a:pt x="319" y="10384"/>
                    </a:lnTo>
                    <a:cubicBezTo>
                      <a:pt x="319" y="4880"/>
                      <a:pt x="4555" y="374"/>
                      <a:pt x="9731" y="374"/>
                    </a:cubicBezTo>
                    <a:cubicBezTo>
                      <a:pt x="14908" y="374"/>
                      <a:pt x="19153" y="4883"/>
                      <a:pt x="19153" y="10384"/>
                    </a:cubicBezTo>
                    <a:lnTo>
                      <a:pt x="19153" y="67967"/>
                    </a:lnTo>
                    <a:cubicBezTo>
                      <a:pt x="19150" y="73487"/>
                      <a:pt x="14905" y="77984"/>
                      <a:pt x="9731" y="77984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800">
                  <a:latin typeface="Segoe UI" panose="020B0502040204020203" pitchFamily="34" charset="0"/>
                </a:endParaRPr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152AE0ED-AF0B-2087-A52E-3768613113B4}"/>
                  </a:ext>
                </a:extLst>
              </p:cNvPr>
              <p:cNvSpPr/>
              <p:nvPr/>
            </p:nvSpPr>
            <p:spPr>
              <a:xfrm>
                <a:off x="180304" y="6202778"/>
                <a:ext cx="18845" cy="37741"/>
              </a:xfrm>
              <a:custGeom>
                <a:avLst/>
                <a:gdLst>
                  <a:gd name="connsiteX0" fmla="*/ 9659 w 18845"/>
                  <a:gd name="connsiteY0" fmla="*/ 38215 h 37741"/>
                  <a:gd name="connsiteX1" fmla="*/ 237 w 18845"/>
                  <a:gd name="connsiteY1" fmla="*/ 28195 h 37741"/>
                  <a:gd name="connsiteX2" fmla="*/ 237 w 18845"/>
                  <a:gd name="connsiteY2" fmla="*/ 10484 h 37741"/>
                  <a:gd name="connsiteX3" fmla="*/ 9659 w 18845"/>
                  <a:gd name="connsiteY3" fmla="*/ 474 h 37741"/>
                  <a:gd name="connsiteX4" fmla="*/ 19083 w 18845"/>
                  <a:gd name="connsiteY4" fmla="*/ 10484 h 37741"/>
                  <a:gd name="connsiteX5" fmla="*/ 19083 w 18845"/>
                  <a:gd name="connsiteY5" fmla="*/ 28195 h 37741"/>
                  <a:gd name="connsiteX6" fmla="*/ 9659 w 18845"/>
                  <a:gd name="connsiteY6" fmla="*/ 38215 h 37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45" h="37741">
                    <a:moveTo>
                      <a:pt x="9659" y="38215"/>
                    </a:moveTo>
                    <a:cubicBezTo>
                      <a:pt x="4482" y="38215"/>
                      <a:pt x="237" y="33715"/>
                      <a:pt x="237" y="28195"/>
                    </a:cubicBezTo>
                    <a:lnTo>
                      <a:pt x="237" y="10484"/>
                    </a:lnTo>
                    <a:cubicBezTo>
                      <a:pt x="237" y="4980"/>
                      <a:pt x="4482" y="474"/>
                      <a:pt x="9659" y="474"/>
                    </a:cubicBezTo>
                    <a:cubicBezTo>
                      <a:pt x="14835" y="474"/>
                      <a:pt x="19083" y="4983"/>
                      <a:pt x="19083" y="10484"/>
                    </a:cubicBezTo>
                    <a:lnTo>
                      <a:pt x="19083" y="28195"/>
                    </a:lnTo>
                    <a:cubicBezTo>
                      <a:pt x="19083" y="33717"/>
                      <a:pt x="14833" y="38215"/>
                      <a:pt x="9659" y="38215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800">
                  <a:latin typeface="Segoe UI" panose="020B0502040204020203" pitchFamily="34" charset="0"/>
                </a:endParaRPr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58E044B7-456E-B820-E7B6-6AE5C2927202}"/>
                  </a:ext>
                </a:extLst>
              </p:cNvPr>
              <p:cNvSpPr/>
              <p:nvPr/>
            </p:nvSpPr>
            <p:spPr>
              <a:xfrm>
                <a:off x="276316" y="6261899"/>
                <a:ext cx="18834" cy="37755"/>
              </a:xfrm>
              <a:custGeom>
                <a:avLst/>
                <a:gdLst>
                  <a:gd name="connsiteX0" fmla="*/ 9731 w 18834"/>
                  <a:gd name="connsiteY0" fmla="*/ 38179 h 37755"/>
                  <a:gd name="connsiteX1" fmla="*/ 319 w 18834"/>
                  <a:gd name="connsiteY1" fmla="*/ 28154 h 37755"/>
                  <a:gd name="connsiteX2" fmla="*/ 319 w 18834"/>
                  <a:gd name="connsiteY2" fmla="*/ 10440 h 37755"/>
                  <a:gd name="connsiteX3" fmla="*/ 9731 w 18834"/>
                  <a:gd name="connsiteY3" fmla="*/ 423 h 37755"/>
                  <a:gd name="connsiteX4" fmla="*/ 19153 w 18834"/>
                  <a:gd name="connsiteY4" fmla="*/ 10440 h 37755"/>
                  <a:gd name="connsiteX5" fmla="*/ 19153 w 18834"/>
                  <a:gd name="connsiteY5" fmla="*/ 28154 h 37755"/>
                  <a:gd name="connsiteX6" fmla="*/ 9731 w 18834"/>
                  <a:gd name="connsiteY6" fmla="*/ 38179 h 37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34" h="37755">
                    <a:moveTo>
                      <a:pt x="9731" y="38179"/>
                    </a:moveTo>
                    <a:cubicBezTo>
                      <a:pt x="4555" y="38179"/>
                      <a:pt x="319" y="33661"/>
                      <a:pt x="319" y="28154"/>
                    </a:cubicBezTo>
                    <a:lnTo>
                      <a:pt x="319" y="10440"/>
                    </a:lnTo>
                    <a:cubicBezTo>
                      <a:pt x="319" y="4929"/>
                      <a:pt x="4555" y="423"/>
                      <a:pt x="9731" y="423"/>
                    </a:cubicBezTo>
                    <a:cubicBezTo>
                      <a:pt x="14908" y="423"/>
                      <a:pt x="19153" y="4927"/>
                      <a:pt x="19153" y="10440"/>
                    </a:cubicBezTo>
                    <a:lnTo>
                      <a:pt x="19153" y="28154"/>
                    </a:lnTo>
                    <a:cubicBezTo>
                      <a:pt x="19150" y="33661"/>
                      <a:pt x="14905" y="38179"/>
                      <a:pt x="9731" y="38179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800">
                  <a:latin typeface="Segoe UI" panose="020B0502040204020203" pitchFamily="34" charset="0"/>
                </a:endParaRPr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D15291D4-9440-5C37-3F50-B29F34AA78DD}"/>
                  </a:ext>
                </a:extLst>
              </p:cNvPr>
              <p:cNvSpPr/>
              <p:nvPr/>
            </p:nvSpPr>
            <p:spPr>
              <a:xfrm>
                <a:off x="180304" y="6537861"/>
                <a:ext cx="18845" cy="136386"/>
              </a:xfrm>
              <a:custGeom>
                <a:avLst/>
                <a:gdLst>
                  <a:gd name="connsiteX0" fmla="*/ 9659 w 18845"/>
                  <a:gd name="connsiteY0" fmla="*/ 136492 h 136386"/>
                  <a:gd name="connsiteX1" fmla="*/ 237 w 18845"/>
                  <a:gd name="connsiteY1" fmla="*/ 126464 h 136386"/>
                  <a:gd name="connsiteX2" fmla="*/ 237 w 18845"/>
                  <a:gd name="connsiteY2" fmla="*/ 10116 h 136386"/>
                  <a:gd name="connsiteX3" fmla="*/ 9659 w 18845"/>
                  <a:gd name="connsiteY3" fmla="*/ 105 h 136386"/>
                  <a:gd name="connsiteX4" fmla="*/ 19083 w 18845"/>
                  <a:gd name="connsiteY4" fmla="*/ 10116 h 136386"/>
                  <a:gd name="connsiteX5" fmla="*/ 19083 w 18845"/>
                  <a:gd name="connsiteY5" fmla="*/ 126461 h 136386"/>
                  <a:gd name="connsiteX6" fmla="*/ 9659 w 18845"/>
                  <a:gd name="connsiteY6" fmla="*/ 136492 h 13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45" h="136386">
                    <a:moveTo>
                      <a:pt x="9659" y="136492"/>
                    </a:moveTo>
                    <a:cubicBezTo>
                      <a:pt x="4482" y="136492"/>
                      <a:pt x="237" y="131983"/>
                      <a:pt x="237" y="126464"/>
                    </a:cubicBezTo>
                    <a:lnTo>
                      <a:pt x="237" y="10116"/>
                    </a:lnTo>
                    <a:cubicBezTo>
                      <a:pt x="237" y="4611"/>
                      <a:pt x="4482" y="105"/>
                      <a:pt x="9659" y="105"/>
                    </a:cubicBezTo>
                    <a:cubicBezTo>
                      <a:pt x="14835" y="105"/>
                      <a:pt x="19083" y="4614"/>
                      <a:pt x="19083" y="10116"/>
                    </a:cubicBezTo>
                    <a:lnTo>
                      <a:pt x="19083" y="126461"/>
                    </a:lnTo>
                    <a:cubicBezTo>
                      <a:pt x="19083" y="131983"/>
                      <a:pt x="14833" y="136492"/>
                      <a:pt x="9659" y="136492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800">
                  <a:latin typeface="Segoe UI" panose="020B0502040204020203" pitchFamily="34" charset="0"/>
                </a:endParaRPr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CE85C598-47E9-8E3C-8A66-099844392E5D}"/>
                  </a:ext>
                </a:extLst>
              </p:cNvPr>
              <p:cNvSpPr/>
              <p:nvPr/>
            </p:nvSpPr>
            <p:spPr>
              <a:xfrm>
                <a:off x="180305" y="6655398"/>
                <a:ext cx="320531" cy="18848"/>
              </a:xfrm>
              <a:custGeom>
                <a:avLst/>
                <a:gdLst>
                  <a:gd name="connsiteX0" fmla="*/ 321032 w 320531"/>
                  <a:gd name="connsiteY0" fmla="*/ 9547 h 18848"/>
                  <a:gd name="connsiteX1" fmla="*/ 311030 w 320531"/>
                  <a:gd name="connsiteY1" fmla="*/ 18962 h 18848"/>
                  <a:gd name="connsiteX2" fmla="*/ 10527 w 320531"/>
                  <a:gd name="connsiteY2" fmla="*/ 18962 h 18848"/>
                  <a:gd name="connsiteX3" fmla="*/ 501 w 320531"/>
                  <a:gd name="connsiteY3" fmla="*/ 9547 h 18848"/>
                  <a:gd name="connsiteX4" fmla="*/ 10527 w 320531"/>
                  <a:gd name="connsiteY4" fmla="*/ 113 h 18848"/>
                  <a:gd name="connsiteX5" fmla="*/ 311030 w 320531"/>
                  <a:gd name="connsiteY5" fmla="*/ 113 h 18848"/>
                  <a:gd name="connsiteX6" fmla="*/ 321032 w 320531"/>
                  <a:gd name="connsiteY6" fmla="*/ 9547 h 18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0531" h="18848">
                    <a:moveTo>
                      <a:pt x="321032" y="9547"/>
                    </a:moveTo>
                    <a:cubicBezTo>
                      <a:pt x="321032" y="14709"/>
                      <a:pt x="316541" y="18962"/>
                      <a:pt x="311030" y="18962"/>
                    </a:cubicBezTo>
                    <a:lnTo>
                      <a:pt x="10527" y="18962"/>
                    </a:lnTo>
                    <a:cubicBezTo>
                      <a:pt x="5016" y="18962"/>
                      <a:pt x="501" y="14709"/>
                      <a:pt x="501" y="9547"/>
                    </a:cubicBezTo>
                    <a:cubicBezTo>
                      <a:pt x="501" y="4358"/>
                      <a:pt x="5013" y="113"/>
                      <a:pt x="10527" y="113"/>
                    </a:cubicBezTo>
                    <a:lnTo>
                      <a:pt x="311030" y="113"/>
                    </a:lnTo>
                    <a:cubicBezTo>
                      <a:pt x="316541" y="113"/>
                      <a:pt x="321032" y="4355"/>
                      <a:pt x="321032" y="9547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800">
                  <a:latin typeface="Segoe UI" panose="020B0502040204020203" pitchFamily="34" charset="0"/>
                </a:endParaRPr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FC9B8FA4-F68E-6A9E-822A-ACDCBC47AA83}"/>
                  </a:ext>
                </a:extLst>
              </p:cNvPr>
              <p:cNvSpPr/>
              <p:nvPr/>
            </p:nvSpPr>
            <p:spPr>
              <a:xfrm>
                <a:off x="311036" y="6261899"/>
                <a:ext cx="18837" cy="37755"/>
              </a:xfrm>
              <a:custGeom>
                <a:avLst/>
                <a:gdLst>
                  <a:gd name="connsiteX0" fmla="*/ 9778 w 18837"/>
                  <a:gd name="connsiteY0" fmla="*/ 38179 h 37755"/>
                  <a:gd name="connsiteX1" fmla="*/ 348 w 18837"/>
                  <a:gd name="connsiteY1" fmla="*/ 28154 h 37755"/>
                  <a:gd name="connsiteX2" fmla="*/ 348 w 18837"/>
                  <a:gd name="connsiteY2" fmla="*/ 10440 h 37755"/>
                  <a:gd name="connsiteX3" fmla="*/ 9778 w 18837"/>
                  <a:gd name="connsiteY3" fmla="*/ 423 h 37755"/>
                  <a:gd name="connsiteX4" fmla="*/ 19185 w 18837"/>
                  <a:gd name="connsiteY4" fmla="*/ 10440 h 37755"/>
                  <a:gd name="connsiteX5" fmla="*/ 19185 w 18837"/>
                  <a:gd name="connsiteY5" fmla="*/ 28154 h 37755"/>
                  <a:gd name="connsiteX6" fmla="*/ 9778 w 18837"/>
                  <a:gd name="connsiteY6" fmla="*/ 38179 h 37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37" h="37755">
                    <a:moveTo>
                      <a:pt x="9778" y="38179"/>
                    </a:moveTo>
                    <a:cubicBezTo>
                      <a:pt x="4590" y="38179"/>
                      <a:pt x="348" y="33661"/>
                      <a:pt x="348" y="28154"/>
                    </a:cubicBezTo>
                    <a:lnTo>
                      <a:pt x="348" y="10440"/>
                    </a:lnTo>
                    <a:cubicBezTo>
                      <a:pt x="348" y="4929"/>
                      <a:pt x="4587" y="423"/>
                      <a:pt x="9778" y="423"/>
                    </a:cubicBezTo>
                    <a:cubicBezTo>
                      <a:pt x="14949" y="423"/>
                      <a:pt x="19185" y="4927"/>
                      <a:pt x="19185" y="10440"/>
                    </a:cubicBezTo>
                    <a:lnTo>
                      <a:pt x="19185" y="28154"/>
                    </a:lnTo>
                    <a:cubicBezTo>
                      <a:pt x="19185" y="33661"/>
                      <a:pt x="14949" y="38179"/>
                      <a:pt x="9778" y="38179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800">
                  <a:latin typeface="Segoe UI" panose="020B0502040204020203" pitchFamily="34" charset="0"/>
                </a:endParaRPr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8544859C-7A6F-F291-5972-578D0F551B5C}"/>
                  </a:ext>
                </a:extLst>
              </p:cNvPr>
              <p:cNvSpPr/>
              <p:nvPr/>
            </p:nvSpPr>
            <p:spPr>
              <a:xfrm>
                <a:off x="311036" y="6280777"/>
                <a:ext cx="18837" cy="48623"/>
              </a:xfrm>
              <a:custGeom>
                <a:avLst/>
                <a:gdLst>
                  <a:gd name="connsiteX0" fmla="*/ 9778 w 18837"/>
                  <a:gd name="connsiteY0" fmla="*/ 49021 h 48623"/>
                  <a:gd name="connsiteX1" fmla="*/ 348 w 18837"/>
                  <a:gd name="connsiteY1" fmla="*/ 39005 h 48623"/>
                  <a:gd name="connsiteX2" fmla="*/ 348 w 18837"/>
                  <a:gd name="connsiteY2" fmla="*/ 10415 h 48623"/>
                  <a:gd name="connsiteX3" fmla="*/ 9778 w 18837"/>
                  <a:gd name="connsiteY3" fmla="*/ 398 h 48623"/>
                  <a:gd name="connsiteX4" fmla="*/ 19185 w 18837"/>
                  <a:gd name="connsiteY4" fmla="*/ 10415 h 48623"/>
                  <a:gd name="connsiteX5" fmla="*/ 19185 w 18837"/>
                  <a:gd name="connsiteY5" fmla="*/ 39005 h 48623"/>
                  <a:gd name="connsiteX6" fmla="*/ 9778 w 18837"/>
                  <a:gd name="connsiteY6" fmla="*/ 49021 h 4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37" h="48623">
                    <a:moveTo>
                      <a:pt x="9778" y="49021"/>
                    </a:moveTo>
                    <a:cubicBezTo>
                      <a:pt x="4590" y="49021"/>
                      <a:pt x="348" y="44518"/>
                      <a:pt x="348" y="39005"/>
                    </a:cubicBezTo>
                    <a:lnTo>
                      <a:pt x="348" y="10415"/>
                    </a:lnTo>
                    <a:cubicBezTo>
                      <a:pt x="348" y="4907"/>
                      <a:pt x="4587" y="398"/>
                      <a:pt x="9778" y="398"/>
                    </a:cubicBezTo>
                    <a:cubicBezTo>
                      <a:pt x="14949" y="398"/>
                      <a:pt x="19185" y="4907"/>
                      <a:pt x="19185" y="10415"/>
                    </a:cubicBezTo>
                    <a:lnTo>
                      <a:pt x="19185" y="39005"/>
                    </a:lnTo>
                    <a:cubicBezTo>
                      <a:pt x="19185" y="44518"/>
                      <a:pt x="14949" y="49021"/>
                      <a:pt x="9778" y="49021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800">
                  <a:latin typeface="Segoe UI" panose="020B0502040204020203" pitchFamily="34" charset="0"/>
                </a:endParaRPr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1E2FA127-4D9A-F35E-6386-8668F732B276}"/>
                  </a:ext>
                </a:extLst>
              </p:cNvPr>
              <p:cNvSpPr/>
              <p:nvPr/>
            </p:nvSpPr>
            <p:spPr>
              <a:xfrm>
                <a:off x="311036" y="6280781"/>
                <a:ext cx="123495" cy="18840"/>
              </a:xfrm>
              <a:custGeom>
                <a:avLst/>
                <a:gdLst>
                  <a:gd name="connsiteX0" fmla="*/ 123941 w 123495"/>
                  <a:gd name="connsiteY0" fmla="*/ 9856 h 18840"/>
                  <a:gd name="connsiteX1" fmla="*/ 113912 w 123495"/>
                  <a:gd name="connsiteY1" fmla="*/ 19272 h 18840"/>
                  <a:gd name="connsiteX2" fmla="*/ 10470 w 123495"/>
                  <a:gd name="connsiteY2" fmla="*/ 19272 h 18840"/>
                  <a:gd name="connsiteX3" fmla="*/ 445 w 123495"/>
                  <a:gd name="connsiteY3" fmla="*/ 9856 h 18840"/>
                  <a:gd name="connsiteX4" fmla="*/ 10470 w 123495"/>
                  <a:gd name="connsiteY4" fmla="*/ 431 h 18840"/>
                  <a:gd name="connsiteX5" fmla="*/ 113912 w 123495"/>
                  <a:gd name="connsiteY5" fmla="*/ 431 h 18840"/>
                  <a:gd name="connsiteX6" fmla="*/ 123941 w 123495"/>
                  <a:gd name="connsiteY6" fmla="*/ 9856 h 18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495" h="18840">
                    <a:moveTo>
                      <a:pt x="123941" y="9856"/>
                    </a:moveTo>
                    <a:cubicBezTo>
                      <a:pt x="123941" y="15027"/>
                      <a:pt x="119406" y="19272"/>
                      <a:pt x="113912" y="19272"/>
                    </a:cubicBezTo>
                    <a:lnTo>
                      <a:pt x="10470" y="19272"/>
                    </a:lnTo>
                    <a:cubicBezTo>
                      <a:pt x="4951" y="19272"/>
                      <a:pt x="445" y="15027"/>
                      <a:pt x="445" y="9856"/>
                    </a:cubicBezTo>
                    <a:cubicBezTo>
                      <a:pt x="445" y="4662"/>
                      <a:pt x="4948" y="431"/>
                      <a:pt x="10470" y="431"/>
                    </a:cubicBezTo>
                    <a:lnTo>
                      <a:pt x="113912" y="431"/>
                    </a:lnTo>
                    <a:cubicBezTo>
                      <a:pt x="119408" y="431"/>
                      <a:pt x="123941" y="4662"/>
                      <a:pt x="123941" y="9856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800">
                  <a:latin typeface="Segoe UI" panose="020B0502040204020203" pitchFamily="34" charset="0"/>
                </a:endParaRPr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566AF522-467E-4242-EAFC-953DBC227486}"/>
                  </a:ext>
                </a:extLst>
              </p:cNvPr>
              <p:cNvSpPr/>
              <p:nvPr/>
            </p:nvSpPr>
            <p:spPr>
              <a:xfrm>
                <a:off x="378597" y="6280906"/>
                <a:ext cx="18834" cy="117671"/>
              </a:xfrm>
              <a:custGeom>
                <a:avLst/>
                <a:gdLst>
                  <a:gd name="connsiteX0" fmla="*/ 9827 w 18834"/>
                  <a:gd name="connsiteY0" fmla="*/ 118011 h 117671"/>
                  <a:gd name="connsiteX1" fmla="*/ 406 w 18834"/>
                  <a:gd name="connsiteY1" fmla="*/ 107994 h 117671"/>
                  <a:gd name="connsiteX2" fmla="*/ 406 w 18834"/>
                  <a:gd name="connsiteY2" fmla="*/ 10359 h 117671"/>
                  <a:gd name="connsiteX3" fmla="*/ 9827 w 18834"/>
                  <a:gd name="connsiteY3" fmla="*/ 339 h 117671"/>
                  <a:gd name="connsiteX4" fmla="*/ 19240 w 18834"/>
                  <a:gd name="connsiteY4" fmla="*/ 10359 h 117671"/>
                  <a:gd name="connsiteX5" fmla="*/ 19240 w 18834"/>
                  <a:gd name="connsiteY5" fmla="*/ 107994 h 117671"/>
                  <a:gd name="connsiteX6" fmla="*/ 9827 w 18834"/>
                  <a:gd name="connsiteY6" fmla="*/ 118011 h 117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34" h="117671">
                    <a:moveTo>
                      <a:pt x="9827" y="118011"/>
                    </a:moveTo>
                    <a:cubicBezTo>
                      <a:pt x="4647" y="118011"/>
                      <a:pt x="406" y="113502"/>
                      <a:pt x="406" y="107994"/>
                    </a:cubicBezTo>
                    <a:lnTo>
                      <a:pt x="406" y="10359"/>
                    </a:lnTo>
                    <a:cubicBezTo>
                      <a:pt x="406" y="4848"/>
                      <a:pt x="4644" y="339"/>
                      <a:pt x="9827" y="339"/>
                    </a:cubicBezTo>
                    <a:cubicBezTo>
                      <a:pt x="15004" y="339"/>
                      <a:pt x="19240" y="4848"/>
                      <a:pt x="19240" y="10359"/>
                    </a:cubicBezTo>
                    <a:lnTo>
                      <a:pt x="19240" y="107994"/>
                    </a:lnTo>
                    <a:cubicBezTo>
                      <a:pt x="19237" y="113505"/>
                      <a:pt x="15001" y="118011"/>
                      <a:pt x="9827" y="118011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800">
                  <a:latin typeface="Segoe UI" panose="020B0502040204020203" pitchFamily="34" charset="0"/>
                </a:endParaRPr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B368C650-3D41-218D-182B-FD2F36E1D389}"/>
                  </a:ext>
                </a:extLst>
              </p:cNvPr>
              <p:cNvSpPr/>
              <p:nvPr/>
            </p:nvSpPr>
            <p:spPr>
              <a:xfrm>
                <a:off x="415787" y="6361080"/>
                <a:ext cx="37482" cy="18848"/>
              </a:xfrm>
              <a:custGeom>
                <a:avLst/>
                <a:gdLst>
                  <a:gd name="connsiteX0" fmla="*/ 37944 w 37482"/>
                  <a:gd name="connsiteY0" fmla="*/ 9788 h 18848"/>
                  <a:gd name="connsiteX1" fmla="*/ 27924 w 37482"/>
                  <a:gd name="connsiteY1" fmla="*/ 19212 h 18848"/>
                  <a:gd name="connsiteX2" fmla="*/ 10486 w 37482"/>
                  <a:gd name="connsiteY2" fmla="*/ 19212 h 18848"/>
                  <a:gd name="connsiteX3" fmla="*/ 461 w 37482"/>
                  <a:gd name="connsiteY3" fmla="*/ 9788 h 18848"/>
                  <a:gd name="connsiteX4" fmla="*/ 10486 w 37482"/>
                  <a:gd name="connsiteY4" fmla="*/ 363 h 18848"/>
                  <a:gd name="connsiteX5" fmla="*/ 27924 w 37482"/>
                  <a:gd name="connsiteY5" fmla="*/ 363 h 18848"/>
                  <a:gd name="connsiteX6" fmla="*/ 37944 w 37482"/>
                  <a:gd name="connsiteY6" fmla="*/ 9788 h 18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482" h="18848">
                    <a:moveTo>
                      <a:pt x="37944" y="9788"/>
                    </a:moveTo>
                    <a:cubicBezTo>
                      <a:pt x="37944" y="14967"/>
                      <a:pt x="33435" y="19212"/>
                      <a:pt x="27924" y="19212"/>
                    </a:cubicBezTo>
                    <a:lnTo>
                      <a:pt x="10486" y="19212"/>
                    </a:lnTo>
                    <a:cubicBezTo>
                      <a:pt x="4976" y="19212"/>
                      <a:pt x="461" y="14967"/>
                      <a:pt x="461" y="9788"/>
                    </a:cubicBezTo>
                    <a:cubicBezTo>
                      <a:pt x="461" y="4611"/>
                      <a:pt x="4973" y="363"/>
                      <a:pt x="10486" y="363"/>
                    </a:cubicBezTo>
                    <a:lnTo>
                      <a:pt x="27924" y="363"/>
                    </a:lnTo>
                    <a:cubicBezTo>
                      <a:pt x="33438" y="363"/>
                      <a:pt x="37944" y="4611"/>
                      <a:pt x="37944" y="9788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800">
                  <a:latin typeface="Segoe UI" panose="020B0502040204020203" pitchFamily="34" charset="0"/>
                </a:endParaRPr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C5B0BA95-7A93-0819-17C2-B208F59A52DF}"/>
                  </a:ext>
                </a:extLst>
              </p:cNvPr>
              <p:cNvSpPr/>
              <p:nvPr/>
            </p:nvSpPr>
            <p:spPr>
              <a:xfrm>
                <a:off x="482464" y="6339546"/>
                <a:ext cx="18857" cy="118237"/>
              </a:xfrm>
              <a:custGeom>
                <a:avLst/>
                <a:gdLst>
                  <a:gd name="connsiteX0" fmla="*/ 9935 w 18857"/>
                  <a:gd name="connsiteY0" fmla="*/ 118527 h 118237"/>
                  <a:gd name="connsiteX1" fmla="*/ 494 w 18857"/>
                  <a:gd name="connsiteY1" fmla="*/ 108501 h 118237"/>
                  <a:gd name="connsiteX2" fmla="*/ 494 w 18857"/>
                  <a:gd name="connsiteY2" fmla="*/ 10309 h 118237"/>
                  <a:gd name="connsiteX3" fmla="*/ 9935 w 18857"/>
                  <a:gd name="connsiteY3" fmla="*/ 289 h 118237"/>
                  <a:gd name="connsiteX4" fmla="*/ 19351 w 18857"/>
                  <a:gd name="connsiteY4" fmla="*/ 10309 h 118237"/>
                  <a:gd name="connsiteX5" fmla="*/ 19351 w 18857"/>
                  <a:gd name="connsiteY5" fmla="*/ 108501 h 118237"/>
                  <a:gd name="connsiteX6" fmla="*/ 9935 w 18857"/>
                  <a:gd name="connsiteY6" fmla="*/ 118527 h 11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57" h="118237">
                    <a:moveTo>
                      <a:pt x="9935" y="118527"/>
                    </a:moveTo>
                    <a:cubicBezTo>
                      <a:pt x="4730" y="118527"/>
                      <a:pt x="494" y="114009"/>
                      <a:pt x="494" y="108501"/>
                    </a:cubicBezTo>
                    <a:lnTo>
                      <a:pt x="494" y="10309"/>
                    </a:lnTo>
                    <a:cubicBezTo>
                      <a:pt x="494" y="4798"/>
                      <a:pt x="4730" y="289"/>
                      <a:pt x="9935" y="289"/>
                    </a:cubicBezTo>
                    <a:cubicBezTo>
                      <a:pt x="15106" y="289"/>
                      <a:pt x="19351" y="4798"/>
                      <a:pt x="19351" y="10309"/>
                    </a:cubicBezTo>
                    <a:lnTo>
                      <a:pt x="19351" y="108501"/>
                    </a:lnTo>
                    <a:cubicBezTo>
                      <a:pt x="19351" y="114012"/>
                      <a:pt x="15106" y="118527"/>
                      <a:pt x="9935" y="118527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800">
                  <a:latin typeface="Segoe UI" panose="020B0502040204020203" pitchFamily="34" charset="0"/>
                </a:endParaRPr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24067FD9-6B97-E82A-CF48-A047B6E5C87E}"/>
                  </a:ext>
                </a:extLst>
              </p:cNvPr>
              <p:cNvSpPr/>
              <p:nvPr/>
            </p:nvSpPr>
            <p:spPr>
              <a:xfrm>
                <a:off x="415787" y="6438377"/>
                <a:ext cx="85048" cy="18845"/>
              </a:xfrm>
              <a:custGeom>
                <a:avLst/>
                <a:gdLst>
                  <a:gd name="connsiteX0" fmla="*/ 85550 w 85048"/>
                  <a:gd name="connsiteY0" fmla="*/ 9719 h 18845"/>
                  <a:gd name="connsiteX1" fmla="*/ 75548 w 85048"/>
                  <a:gd name="connsiteY1" fmla="*/ 19144 h 18845"/>
                  <a:gd name="connsiteX2" fmla="*/ 10527 w 85048"/>
                  <a:gd name="connsiteY2" fmla="*/ 19144 h 18845"/>
                  <a:gd name="connsiteX3" fmla="*/ 501 w 85048"/>
                  <a:gd name="connsiteY3" fmla="*/ 9719 h 18845"/>
                  <a:gd name="connsiteX4" fmla="*/ 10527 w 85048"/>
                  <a:gd name="connsiteY4" fmla="*/ 298 h 18845"/>
                  <a:gd name="connsiteX5" fmla="*/ 75548 w 85048"/>
                  <a:gd name="connsiteY5" fmla="*/ 298 h 18845"/>
                  <a:gd name="connsiteX6" fmla="*/ 85550 w 85048"/>
                  <a:gd name="connsiteY6" fmla="*/ 9719 h 18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048" h="18845">
                    <a:moveTo>
                      <a:pt x="85550" y="9719"/>
                    </a:moveTo>
                    <a:cubicBezTo>
                      <a:pt x="85550" y="14905"/>
                      <a:pt x="81059" y="19144"/>
                      <a:pt x="75548" y="19144"/>
                    </a:cubicBezTo>
                    <a:lnTo>
                      <a:pt x="10527" y="19144"/>
                    </a:lnTo>
                    <a:cubicBezTo>
                      <a:pt x="5016" y="19144"/>
                      <a:pt x="501" y="14905"/>
                      <a:pt x="501" y="9719"/>
                    </a:cubicBezTo>
                    <a:cubicBezTo>
                      <a:pt x="501" y="4542"/>
                      <a:pt x="5013" y="298"/>
                      <a:pt x="10527" y="298"/>
                    </a:cubicBezTo>
                    <a:lnTo>
                      <a:pt x="75548" y="298"/>
                    </a:lnTo>
                    <a:cubicBezTo>
                      <a:pt x="81059" y="301"/>
                      <a:pt x="85550" y="4545"/>
                      <a:pt x="85550" y="9719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800">
                  <a:latin typeface="Segoe UI" panose="020B0502040204020203" pitchFamily="34" charset="0"/>
                </a:endParaRPr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4DF16DC5-9968-A995-7CB3-85DBD9A67E72}"/>
                  </a:ext>
                </a:extLst>
              </p:cNvPr>
              <p:cNvSpPr/>
              <p:nvPr/>
            </p:nvSpPr>
            <p:spPr>
              <a:xfrm>
                <a:off x="517201" y="6497134"/>
                <a:ext cx="114846" cy="18857"/>
              </a:xfrm>
              <a:custGeom>
                <a:avLst/>
                <a:gdLst>
                  <a:gd name="connsiteX0" fmla="*/ 515 w 114846"/>
                  <a:gd name="connsiteY0" fmla="*/ 9690 h 18857"/>
                  <a:gd name="connsiteX1" fmla="*/ 10517 w 114846"/>
                  <a:gd name="connsiteY1" fmla="*/ 248 h 18857"/>
                  <a:gd name="connsiteX2" fmla="*/ 105325 w 114846"/>
                  <a:gd name="connsiteY2" fmla="*/ 248 h 18857"/>
                  <a:gd name="connsiteX3" fmla="*/ 115362 w 114846"/>
                  <a:gd name="connsiteY3" fmla="*/ 9690 h 18857"/>
                  <a:gd name="connsiteX4" fmla="*/ 105325 w 114846"/>
                  <a:gd name="connsiteY4" fmla="*/ 19105 h 18857"/>
                  <a:gd name="connsiteX5" fmla="*/ 10517 w 114846"/>
                  <a:gd name="connsiteY5" fmla="*/ 19105 h 18857"/>
                  <a:gd name="connsiteX6" fmla="*/ 515 w 114846"/>
                  <a:gd name="connsiteY6" fmla="*/ 9690 h 1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846" h="18857">
                    <a:moveTo>
                      <a:pt x="515" y="9690"/>
                    </a:moveTo>
                    <a:cubicBezTo>
                      <a:pt x="515" y="4501"/>
                      <a:pt x="5007" y="248"/>
                      <a:pt x="10517" y="248"/>
                    </a:cubicBezTo>
                    <a:lnTo>
                      <a:pt x="105325" y="248"/>
                    </a:lnTo>
                    <a:cubicBezTo>
                      <a:pt x="110835" y="248"/>
                      <a:pt x="115362" y="4501"/>
                      <a:pt x="115362" y="9690"/>
                    </a:cubicBezTo>
                    <a:cubicBezTo>
                      <a:pt x="115362" y="14878"/>
                      <a:pt x="110835" y="19105"/>
                      <a:pt x="105325" y="19105"/>
                    </a:cubicBezTo>
                    <a:lnTo>
                      <a:pt x="10517" y="19105"/>
                    </a:lnTo>
                    <a:cubicBezTo>
                      <a:pt x="5007" y="19105"/>
                      <a:pt x="515" y="14878"/>
                      <a:pt x="515" y="9690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800">
                  <a:latin typeface="Segoe UI" panose="020B0502040204020203" pitchFamily="34" charset="0"/>
                </a:endParaRPr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E29CEB3F-D143-E71F-B03D-C5FB18C8D51F}"/>
                  </a:ext>
                </a:extLst>
              </p:cNvPr>
              <p:cNvSpPr/>
              <p:nvPr/>
            </p:nvSpPr>
            <p:spPr>
              <a:xfrm>
                <a:off x="517201" y="6438377"/>
                <a:ext cx="114846" cy="18845"/>
              </a:xfrm>
              <a:custGeom>
                <a:avLst/>
                <a:gdLst>
                  <a:gd name="connsiteX0" fmla="*/ 515 w 114846"/>
                  <a:gd name="connsiteY0" fmla="*/ 9719 h 18845"/>
                  <a:gd name="connsiteX1" fmla="*/ 10517 w 114846"/>
                  <a:gd name="connsiteY1" fmla="*/ 298 h 18845"/>
                  <a:gd name="connsiteX2" fmla="*/ 105325 w 114846"/>
                  <a:gd name="connsiteY2" fmla="*/ 298 h 18845"/>
                  <a:gd name="connsiteX3" fmla="*/ 115362 w 114846"/>
                  <a:gd name="connsiteY3" fmla="*/ 9719 h 18845"/>
                  <a:gd name="connsiteX4" fmla="*/ 105325 w 114846"/>
                  <a:gd name="connsiteY4" fmla="*/ 19144 h 18845"/>
                  <a:gd name="connsiteX5" fmla="*/ 10517 w 114846"/>
                  <a:gd name="connsiteY5" fmla="*/ 19144 h 18845"/>
                  <a:gd name="connsiteX6" fmla="*/ 515 w 114846"/>
                  <a:gd name="connsiteY6" fmla="*/ 9719 h 18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846" h="18845">
                    <a:moveTo>
                      <a:pt x="515" y="9719"/>
                    </a:moveTo>
                    <a:cubicBezTo>
                      <a:pt x="515" y="4542"/>
                      <a:pt x="5007" y="298"/>
                      <a:pt x="10517" y="298"/>
                    </a:cubicBezTo>
                    <a:lnTo>
                      <a:pt x="105325" y="298"/>
                    </a:lnTo>
                    <a:cubicBezTo>
                      <a:pt x="110835" y="298"/>
                      <a:pt x="115362" y="4542"/>
                      <a:pt x="115362" y="9719"/>
                    </a:cubicBezTo>
                    <a:cubicBezTo>
                      <a:pt x="115362" y="14905"/>
                      <a:pt x="110835" y="19144"/>
                      <a:pt x="105325" y="19144"/>
                    </a:cubicBezTo>
                    <a:lnTo>
                      <a:pt x="10517" y="19144"/>
                    </a:lnTo>
                    <a:cubicBezTo>
                      <a:pt x="5007" y="19146"/>
                      <a:pt x="515" y="14905"/>
                      <a:pt x="515" y="9719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800">
                  <a:latin typeface="Segoe UI" panose="020B0502040204020203" pitchFamily="34" charset="0"/>
                </a:endParaRPr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58A37D52-86D5-9476-42D2-8631C8883336}"/>
                  </a:ext>
                </a:extLst>
              </p:cNvPr>
              <p:cNvSpPr/>
              <p:nvPr/>
            </p:nvSpPr>
            <p:spPr>
              <a:xfrm>
                <a:off x="517201" y="6379599"/>
                <a:ext cx="114846" cy="18854"/>
              </a:xfrm>
              <a:custGeom>
                <a:avLst/>
                <a:gdLst>
                  <a:gd name="connsiteX0" fmla="*/ 515 w 114846"/>
                  <a:gd name="connsiteY0" fmla="*/ 9772 h 18854"/>
                  <a:gd name="connsiteX1" fmla="*/ 10517 w 114846"/>
                  <a:gd name="connsiteY1" fmla="*/ 348 h 18854"/>
                  <a:gd name="connsiteX2" fmla="*/ 105325 w 114846"/>
                  <a:gd name="connsiteY2" fmla="*/ 348 h 18854"/>
                  <a:gd name="connsiteX3" fmla="*/ 115362 w 114846"/>
                  <a:gd name="connsiteY3" fmla="*/ 9772 h 18854"/>
                  <a:gd name="connsiteX4" fmla="*/ 105325 w 114846"/>
                  <a:gd name="connsiteY4" fmla="*/ 19202 h 18854"/>
                  <a:gd name="connsiteX5" fmla="*/ 10517 w 114846"/>
                  <a:gd name="connsiteY5" fmla="*/ 19202 h 18854"/>
                  <a:gd name="connsiteX6" fmla="*/ 515 w 114846"/>
                  <a:gd name="connsiteY6" fmla="*/ 9772 h 1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846" h="18854">
                    <a:moveTo>
                      <a:pt x="515" y="9772"/>
                    </a:moveTo>
                    <a:cubicBezTo>
                      <a:pt x="515" y="4595"/>
                      <a:pt x="5007" y="348"/>
                      <a:pt x="10517" y="348"/>
                    </a:cubicBezTo>
                    <a:lnTo>
                      <a:pt x="105325" y="348"/>
                    </a:lnTo>
                    <a:cubicBezTo>
                      <a:pt x="110835" y="348"/>
                      <a:pt x="115362" y="4595"/>
                      <a:pt x="115362" y="9772"/>
                    </a:cubicBezTo>
                    <a:cubicBezTo>
                      <a:pt x="115362" y="14957"/>
                      <a:pt x="110835" y="19202"/>
                      <a:pt x="105325" y="19202"/>
                    </a:cubicBezTo>
                    <a:lnTo>
                      <a:pt x="10517" y="19202"/>
                    </a:lnTo>
                    <a:cubicBezTo>
                      <a:pt x="5007" y="19199"/>
                      <a:pt x="515" y="14954"/>
                      <a:pt x="515" y="9772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800">
                  <a:latin typeface="Segoe UI" panose="020B0502040204020203" pitchFamily="34" charset="0"/>
                </a:endParaRPr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D35BEFFE-9C3C-28B8-74AE-64595E2A6B9D}"/>
                  </a:ext>
                </a:extLst>
              </p:cNvPr>
              <p:cNvSpPr/>
              <p:nvPr/>
            </p:nvSpPr>
            <p:spPr>
              <a:xfrm>
                <a:off x="613202" y="6438380"/>
                <a:ext cx="18848" cy="77613"/>
              </a:xfrm>
              <a:custGeom>
                <a:avLst/>
                <a:gdLst>
                  <a:gd name="connsiteX0" fmla="*/ 10029 w 18848"/>
                  <a:gd name="connsiteY0" fmla="*/ 306 h 77613"/>
                  <a:gd name="connsiteX1" fmla="*/ 19454 w 18848"/>
                  <a:gd name="connsiteY1" fmla="*/ 10317 h 77613"/>
                  <a:gd name="connsiteX2" fmla="*/ 19454 w 18848"/>
                  <a:gd name="connsiteY2" fmla="*/ 67899 h 77613"/>
                  <a:gd name="connsiteX3" fmla="*/ 10029 w 18848"/>
                  <a:gd name="connsiteY3" fmla="*/ 77919 h 77613"/>
                  <a:gd name="connsiteX4" fmla="*/ 605 w 18848"/>
                  <a:gd name="connsiteY4" fmla="*/ 67899 h 77613"/>
                  <a:gd name="connsiteX5" fmla="*/ 605 w 18848"/>
                  <a:gd name="connsiteY5" fmla="*/ 10317 h 77613"/>
                  <a:gd name="connsiteX6" fmla="*/ 10029 w 18848"/>
                  <a:gd name="connsiteY6" fmla="*/ 306 h 77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48" h="77613">
                    <a:moveTo>
                      <a:pt x="10029" y="306"/>
                    </a:moveTo>
                    <a:cubicBezTo>
                      <a:pt x="15217" y="306"/>
                      <a:pt x="19454" y="4806"/>
                      <a:pt x="19454" y="10317"/>
                    </a:cubicBezTo>
                    <a:lnTo>
                      <a:pt x="19454" y="67899"/>
                    </a:lnTo>
                    <a:cubicBezTo>
                      <a:pt x="19454" y="73404"/>
                      <a:pt x="15217" y="77919"/>
                      <a:pt x="10029" y="77919"/>
                    </a:cubicBezTo>
                    <a:cubicBezTo>
                      <a:pt x="4841" y="77919"/>
                      <a:pt x="605" y="73401"/>
                      <a:pt x="605" y="67899"/>
                    </a:cubicBezTo>
                    <a:lnTo>
                      <a:pt x="605" y="10317"/>
                    </a:lnTo>
                    <a:cubicBezTo>
                      <a:pt x="605" y="4806"/>
                      <a:pt x="4841" y="306"/>
                      <a:pt x="10029" y="306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800">
                  <a:latin typeface="Segoe UI" panose="020B0502040204020203" pitchFamily="34" charset="0"/>
                </a:endParaRPr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11E4E019-4F29-411F-7E9F-0603D233A564}"/>
                  </a:ext>
                </a:extLst>
              </p:cNvPr>
              <p:cNvSpPr/>
              <p:nvPr/>
            </p:nvSpPr>
            <p:spPr>
              <a:xfrm>
                <a:off x="613202" y="6379763"/>
                <a:ext cx="18848" cy="77622"/>
              </a:xfrm>
              <a:custGeom>
                <a:avLst/>
                <a:gdLst>
                  <a:gd name="connsiteX0" fmla="*/ 10029 w 18848"/>
                  <a:gd name="connsiteY0" fmla="*/ 355 h 77622"/>
                  <a:gd name="connsiteX1" fmla="*/ 19454 w 18848"/>
                  <a:gd name="connsiteY1" fmla="*/ 10372 h 77622"/>
                  <a:gd name="connsiteX2" fmla="*/ 19454 w 18848"/>
                  <a:gd name="connsiteY2" fmla="*/ 67958 h 77622"/>
                  <a:gd name="connsiteX3" fmla="*/ 10029 w 18848"/>
                  <a:gd name="connsiteY3" fmla="*/ 77978 h 77622"/>
                  <a:gd name="connsiteX4" fmla="*/ 605 w 18848"/>
                  <a:gd name="connsiteY4" fmla="*/ 67958 h 77622"/>
                  <a:gd name="connsiteX5" fmla="*/ 605 w 18848"/>
                  <a:gd name="connsiteY5" fmla="*/ 10372 h 77622"/>
                  <a:gd name="connsiteX6" fmla="*/ 10029 w 18848"/>
                  <a:gd name="connsiteY6" fmla="*/ 355 h 7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48" h="77622">
                    <a:moveTo>
                      <a:pt x="10029" y="355"/>
                    </a:moveTo>
                    <a:cubicBezTo>
                      <a:pt x="15217" y="355"/>
                      <a:pt x="19454" y="4867"/>
                      <a:pt x="19454" y="10372"/>
                    </a:cubicBezTo>
                    <a:lnTo>
                      <a:pt x="19454" y="67958"/>
                    </a:lnTo>
                    <a:cubicBezTo>
                      <a:pt x="19454" y="73469"/>
                      <a:pt x="15217" y="77978"/>
                      <a:pt x="10029" y="77978"/>
                    </a:cubicBezTo>
                    <a:cubicBezTo>
                      <a:pt x="4841" y="77978"/>
                      <a:pt x="605" y="73469"/>
                      <a:pt x="605" y="67958"/>
                    </a:cubicBezTo>
                    <a:lnTo>
                      <a:pt x="605" y="10372"/>
                    </a:lnTo>
                    <a:cubicBezTo>
                      <a:pt x="605" y="4870"/>
                      <a:pt x="4841" y="355"/>
                      <a:pt x="10029" y="355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800">
                  <a:latin typeface="Segoe UI" panose="020B0502040204020203" pitchFamily="34" charset="0"/>
                </a:endParaRPr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4C48189A-0CA4-C702-4934-91832FC765EB}"/>
                  </a:ext>
                </a:extLst>
              </p:cNvPr>
              <p:cNvSpPr/>
              <p:nvPr/>
            </p:nvSpPr>
            <p:spPr>
              <a:xfrm>
                <a:off x="613202" y="6221679"/>
                <a:ext cx="18848" cy="136395"/>
              </a:xfrm>
              <a:custGeom>
                <a:avLst/>
                <a:gdLst>
                  <a:gd name="connsiteX0" fmla="*/ 10029 w 18848"/>
                  <a:gd name="connsiteY0" fmla="*/ 490 h 136395"/>
                  <a:gd name="connsiteX1" fmla="*/ 19454 w 18848"/>
                  <a:gd name="connsiteY1" fmla="*/ 10501 h 136395"/>
                  <a:gd name="connsiteX2" fmla="*/ 19454 w 18848"/>
                  <a:gd name="connsiteY2" fmla="*/ 126851 h 136395"/>
                  <a:gd name="connsiteX3" fmla="*/ 10029 w 18848"/>
                  <a:gd name="connsiteY3" fmla="*/ 136885 h 136395"/>
                  <a:gd name="connsiteX4" fmla="*/ 605 w 18848"/>
                  <a:gd name="connsiteY4" fmla="*/ 126851 h 136395"/>
                  <a:gd name="connsiteX5" fmla="*/ 605 w 18848"/>
                  <a:gd name="connsiteY5" fmla="*/ 10501 h 136395"/>
                  <a:gd name="connsiteX6" fmla="*/ 10029 w 18848"/>
                  <a:gd name="connsiteY6" fmla="*/ 490 h 136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48" h="136395">
                    <a:moveTo>
                      <a:pt x="10029" y="490"/>
                    </a:moveTo>
                    <a:cubicBezTo>
                      <a:pt x="15217" y="490"/>
                      <a:pt x="19454" y="4993"/>
                      <a:pt x="19454" y="10501"/>
                    </a:cubicBezTo>
                    <a:lnTo>
                      <a:pt x="19454" y="126851"/>
                    </a:lnTo>
                    <a:cubicBezTo>
                      <a:pt x="19454" y="132362"/>
                      <a:pt x="15217" y="136885"/>
                      <a:pt x="10029" y="136885"/>
                    </a:cubicBezTo>
                    <a:cubicBezTo>
                      <a:pt x="4841" y="136885"/>
                      <a:pt x="605" y="132365"/>
                      <a:pt x="605" y="126851"/>
                    </a:cubicBezTo>
                    <a:lnTo>
                      <a:pt x="605" y="10501"/>
                    </a:lnTo>
                    <a:cubicBezTo>
                      <a:pt x="605" y="4993"/>
                      <a:pt x="4841" y="490"/>
                      <a:pt x="10029" y="490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800">
                  <a:latin typeface="Segoe UI" panose="020B0502040204020203" pitchFamily="34" charset="0"/>
                </a:endParaRPr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61D09146-E057-4D99-36AB-A1468033282E}"/>
                  </a:ext>
                </a:extLst>
              </p:cNvPr>
              <p:cNvSpPr/>
              <p:nvPr/>
            </p:nvSpPr>
            <p:spPr>
              <a:xfrm>
                <a:off x="310343" y="6221679"/>
                <a:ext cx="321707" cy="18843"/>
              </a:xfrm>
              <a:custGeom>
                <a:avLst/>
                <a:gdLst>
                  <a:gd name="connsiteX0" fmla="*/ 340 w 321707"/>
                  <a:gd name="connsiteY0" fmla="*/ 9912 h 18843"/>
                  <a:gd name="connsiteX1" fmla="*/ 10356 w 321707"/>
                  <a:gd name="connsiteY1" fmla="*/ 482 h 18843"/>
                  <a:gd name="connsiteX2" fmla="*/ 312010 w 321707"/>
                  <a:gd name="connsiteY2" fmla="*/ 482 h 18843"/>
                  <a:gd name="connsiteX3" fmla="*/ 322047 w 321707"/>
                  <a:gd name="connsiteY3" fmla="*/ 9912 h 18843"/>
                  <a:gd name="connsiteX4" fmla="*/ 312010 w 321707"/>
                  <a:gd name="connsiteY4" fmla="*/ 19325 h 18843"/>
                  <a:gd name="connsiteX5" fmla="*/ 10356 w 321707"/>
                  <a:gd name="connsiteY5" fmla="*/ 19325 h 18843"/>
                  <a:gd name="connsiteX6" fmla="*/ 340 w 321707"/>
                  <a:gd name="connsiteY6" fmla="*/ 9912 h 18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1707" h="18843">
                    <a:moveTo>
                      <a:pt x="340" y="9912"/>
                    </a:moveTo>
                    <a:cubicBezTo>
                      <a:pt x="340" y="4715"/>
                      <a:pt x="4849" y="482"/>
                      <a:pt x="10356" y="482"/>
                    </a:cubicBezTo>
                    <a:lnTo>
                      <a:pt x="312010" y="482"/>
                    </a:lnTo>
                    <a:cubicBezTo>
                      <a:pt x="317520" y="482"/>
                      <a:pt x="322047" y="4715"/>
                      <a:pt x="322047" y="9912"/>
                    </a:cubicBezTo>
                    <a:cubicBezTo>
                      <a:pt x="322047" y="15083"/>
                      <a:pt x="317520" y="19325"/>
                      <a:pt x="312010" y="19325"/>
                    </a:cubicBezTo>
                    <a:lnTo>
                      <a:pt x="10356" y="19325"/>
                    </a:lnTo>
                    <a:cubicBezTo>
                      <a:pt x="4849" y="19322"/>
                      <a:pt x="340" y="15083"/>
                      <a:pt x="340" y="9912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800">
                  <a:latin typeface="Segoe UI" panose="020B0502040204020203" pitchFamily="34" charset="0"/>
                </a:endParaRPr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D7F54D3B-8C9E-FC56-CDE5-5DFEAB060EA5}"/>
                  </a:ext>
                </a:extLst>
              </p:cNvPr>
              <p:cNvSpPr/>
              <p:nvPr/>
            </p:nvSpPr>
            <p:spPr>
              <a:xfrm>
                <a:off x="354252" y="6528104"/>
                <a:ext cx="37479" cy="18840"/>
              </a:xfrm>
              <a:custGeom>
                <a:avLst/>
                <a:gdLst>
                  <a:gd name="connsiteX0" fmla="*/ 377 w 37479"/>
                  <a:gd name="connsiteY0" fmla="*/ 9646 h 18840"/>
                  <a:gd name="connsiteX1" fmla="*/ 10388 w 37479"/>
                  <a:gd name="connsiteY1" fmla="*/ 221 h 18840"/>
                  <a:gd name="connsiteX2" fmla="*/ 27837 w 37479"/>
                  <a:gd name="connsiteY2" fmla="*/ 221 h 18840"/>
                  <a:gd name="connsiteX3" fmla="*/ 37857 w 37479"/>
                  <a:gd name="connsiteY3" fmla="*/ 9646 h 18840"/>
                  <a:gd name="connsiteX4" fmla="*/ 27837 w 37479"/>
                  <a:gd name="connsiteY4" fmla="*/ 19062 h 18840"/>
                  <a:gd name="connsiteX5" fmla="*/ 10388 w 37479"/>
                  <a:gd name="connsiteY5" fmla="*/ 19062 h 18840"/>
                  <a:gd name="connsiteX6" fmla="*/ 377 w 37479"/>
                  <a:gd name="connsiteY6" fmla="*/ 9646 h 18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479" h="18840">
                    <a:moveTo>
                      <a:pt x="377" y="9646"/>
                    </a:moveTo>
                    <a:cubicBezTo>
                      <a:pt x="377" y="4466"/>
                      <a:pt x="4880" y="221"/>
                      <a:pt x="10388" y="221"/>
                    </a:cubicBezTo>
                    <a:lnTo>
                      <a:pt x="27837" y="221"/>
                    </a:lnTo>
                    <a:cubicBezTo>
                      <a:pt x="33325" y="221"/>
                      <a:pt x="37857" y="4466"/>
                      <a:pt x="37857" y="9646"/>
                    </a:cubicBezTo>
                    <a:cubicBezTo>
                      <a:pt x="37857" y="14834"/>
                      <a:pt x="33322" y="19062"/>
                      <a:pt x="27837" y="19062"/>
                    </a:cubicBezTo>
                    <a:lnTo>
                      <a:pt x="10388" y="19062"/>
                    </a:lnTo>
                    <a:cubicBezTo>
                      <a:pt x="4880" y="19064"/>
                      <a:pt x="377" y="14837"/>
                      <a:pt x="377" y="9646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800">
                  <a:latin typeface="Segoe UI" panose="020B0502040204020203" pitchFamily="34" charset="0"/>
                </a:endParaRPr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F22D18CA-D340-236B-4CD4-70568BA99F5D}"/>
                  </a:ext>
                </a:extLst>
              </p:cNvPr>
              <p:cNvSpPr/>
              <p:nvPr/>
            </p:nvSpPr>
            <p:spPr>
              <a:xfrm>
                <a:off x="311036" y="6438380"/>
                <a:ext cx="18837" cy="117999"/>
              </a:xfrm>
              <a:custGeom>
                <a:avLst/>
                <a:gdLst>
                  <a:gd name="connsiteX0" fmla="*/ 9778 w 18837"/>
                  <a:gd name="connsiteY0" fmla="*/ 306 h 117999"/>
                  <a:gd name="connsiteX1" fmla="*/ 19185 w 18837"/>
                  <a:gd name="connsiteY1" fmla="*/ 10322 h 117999"/>
                  <a:gd name="connsiteX2" fmla="*/ 19185 w 18837"/>
                  <a:gd name="connsiteY2" fmla="*/ 108277 h 117999"/>
                  <a:gd name="connsiteX3" fmla="*/ 9778 w 18837"/>
                  <a:gd name="connsiteY3" fmla="*/ 118305 h 117999"/>
                  <a:gd name="connsiteX4" fmla="*/ 348 w 18837"/>
                  <a:gd name="connsiteY4" fmla="*/ 108277 h 117999"/>
                  <a:gd name="connsiteX5" fmla="*/ 348 w 18837"/>
                  <a:gd name="connsiteY5" fmla="*/ 10322 h 117999"/>
                  <a:gd name="connsiteX6" fmla="*/ 9778 w 18837"/>
                  <a:gd name="connsiteY6" fmla="*/ 306 h 117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37" h="117999">
                    <a:moveTo>
                      <a:pt x="9778" y="306"/>
                    </a:moveTo>
                    <a:cubicBezTo>
                      <a:pt x="14949" y="306"/>
                      <a:pt x="19185" y="4815"/>
                      <a:pt x="19185" y="10322"/>
                    </a:cubicBezTo>
                    <a:lnTo>
                      <a:pt x="19185" y="108277"/>
                    </a:lnTo>
                    <a:cubicBezTo>
                      <a:pt x="19185" y="113796"/>
                      <a:pt x="14949" y="118305"/>
                      <a:pt x="9778" y="118305"/>
                    </a:cubicBezTo>
                    <a:cubicBezTo>
                      <a:pt x="4590" y="118305"/>
                      <a:pt x="348" y="113796"/>
                      <a:pt x="348" y="108277"/>
                    </a:cubicBezTo>
                    <a:lnTo>
                      <a:pt x="348" y="10322"/>
                    </a:lnTo>
                    <a:cubicBezTo>
                      <a:pt x="348" y="4812"/>
                      <a:pt x="4590" y="306"/>
                      <a:pt x="9778" y="306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800">
                  <a:latin typeface="Segoe UI" panose="020B0502040204020203" pitchFamily="34" charset="0"/>
                </a:endParaRPr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B5B41703-5032-46C2-8D76-54733F3AAC46}"/>
                  </a:ext>
                </a:extLst>
              </p:cNvPr>
              <p:cNvSpPr/>
              <p:nvPr/>
            </p:nvSpPr>
            <p:spPr>
              <a:xfrm>
                <a:off x="311036" y="6438380"/>
                <a:ext cx="86393" cy="18845"/>
              </a:xfrm>
              <a:custGeom>
                <a:avLst/>
                <a:gdLst>
                  <a:gd name="connsiteX0" fmla="*/ 340 w 86393"/>
                  <a:gd name="connsiteY0" fmla="*/ 9722 h 18845"/>
                  <a:gd name="connsiteX1" fmla="*/ 10366 w 86393"/>
                  <a:gd name="connsiteY1" fmla="*/ 298 h 18845"/>
                  <a:gd name="connsiteX2" fmla="*/ 76717 w 86393"/>
                  <a:gd name="connsiteY2" fmla="*/ 298 h 18845"/>
                  <a:gd name="connsiteX3" fmla="*/ 86733 w 86393"/>
                  <a:gd name="connsiteY3" fmla="*/ 9722 h 18845"/>
                  <a:gd name="connsiteX4" fmla="*/ 76717 w 86393"/>
                  <a:gd name="connsiteY4" fmla="*/ 19144 h 18845"/>
                  <a:gd name="connsiteX5" fmla="*/ 10366 w 86393"/>
                  <a:gd name="connsiteY5" fmla="*/ 19144 h 18845"/>
                  <a:gd name="connsiteX6" fmla="*/ 340 w 86393"/>
                  <a:gd name="connsiteY6" fmla="*/ 9722 h 18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393" h="18845">
                    <a:moveTo>
                      <a:pt x="340" y="9722"/>
                    </a:moveTo>
                    <a:cubicBezTo>
                      <a:pt x="340" y="4542"/>
                      <a:pt x="4843" y="298"/>
                      <a:pt x="10366" y="298"/>
                    </a:cubicBezTo>
                    <a:lnTo>
                      <a:pt x="76717" y="298"/>
                    </a:lnTo>
                    <a:cubicBezTo>
                      <a:pt x="82233" y="298"/>
                      <a:pt x="86733" y="4542"/>
                      <a:pt x="86733" y="9722"/>
                    </a:cubicBezTo>
                    <a:cubicBezTo>
                      <a:pt x="86733" y="14902"/>
                      <a:pt x="82233" y="19144"/>
                      <a:pt x="76717" y="19144"/>
                    </a:cubicBezTo>
                    <a:lnTo>
                      <a:pt x="10366" y="19144"/>
                    </a:lnTo>
                    <a:cubicBezTo>
                      <a:pt x="4846" y="19141"/>
                      <a:pt x="340" y="14902"/>
                      <a:pt x="340" y="9722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800">
                  <a:latin typeface="Segoe UI" panose="020B0502040204020203" pitchFamily="34" charset="0"/>
                </a:endParaRPr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D316DFB9-D31D-AE6C-2684-447498324AF9}"/>
                  </a:ext>
                </a:extLst>
              </p:cNvPr>
              <p:cNvSpPr/>
              <p:nvPr/>
            </p:nvSpPr>
            <p:spPr>
              <a:xfrm>
                <a:off x="613202" y="6655041"/>
                <a:ext cx="18848" cy="37741"/>
              </a:xfrm>
              <a:custGeom>
                <a:avLst/>
                <a:gdLst>
                  <a:gd name="connsiteX0" fmla="*/ 10029 w 18848"/>
                  <a:gd name="connsiteY0" fmla="*/ 37831 h 37741"/>
                  <a:gd name="connsiteX1" fmla="*/ 605 w 18848"/>
                  <a:gd name="connsiteY1" fmla="*/ 27820 h 37741"/>
                  <a:gd name="connsiteX2" fmla="*/ 605 w 18848"/>
                  <a:gd name="connsiteY2" fmla="*/ 10118 h 37741"/>
                  <a:gd name="connsiteX3" fmla="*/ 10029 w 18848"/>
                  <a:gd name="connsiteY3" fmla="*/ 90 h 37741"/>
                  <a:gd name="connsiteX4" fmla="*/ 19454 w 18848"/>
                  <a:gd name="connsiteY4" fmla="*/ 10118 h 37741"/>
                  <a:gd name="connsiteX5" fmla="*/ 19454 w 18848"/>
                  <a:gd name="connsiteY5" fmla="*/ 27820 h 37741"/>
                  <a:gd name="connsiteX6" fmla="*/ 10029 w 18848"/>
                  <a:gd name="connsiteY6" fmla="*/ 37831 h 37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48" h="37741">
                    <a:moveTo>
                      <a:pt x="10029" y="37831"/>
                    </a:moveTo>
                    <a:cubicBezTo>
                      <a:pt x="4841" y="37831"/>
                      <a:pt x="605" y="33331"/>
                      <a:pt x="605" y="27820"/>
                    </a:cubicBezTo>
                    <a:lnTo>
                      <a:pt x="605" y="10118"/>
                    </a:lnTo>
                    <a:cubicBezTo>
                      <a:pt x="605" y="4613"/>
                      <a:pt x="4841" y="90"/>
                      <a:pt x="10029" y="90"/>
                    </a:cubicBezTo>
                    <a:cubicBezTo>
                      <a:pt x="15217" y="90"/>
                      <a:pt x="19454" y="4616"/>
                      <a:pt x="19454" y="10118"/>
                    </a:cubicBezTo>
                    <a:lnTo>
                      <a:pt x="19454" y="27820"/>
                    </a:lnTo>
                    <a:cubicBezTo>
                      <a:pt x="19454" y="33331"/>
                      <a:pt x="15217" y="37831"/>
                      <a:pt x="10029" y="37831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800">
                  <a:latin typeface="Segoe UI" panose="020B0502040204020203" pitchFamily="34" charset="0"/>
                </a:endParaRPr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5255DB4D-DD09-9348-652A-EE974F1AC7E8}"/>
                  </a:ext>
                </a:extLst>
              </p:cNvPr>
              <p:cNvSpPr/>
              <p:nvPr/>
            </p:nvSpPr>
            <p:spPr>
              <a:xfrm>
                <a:off x="517201" y="6655065"/>
                <a:ext cx="114846" cy="18840"/>
              </a:xfrm>
              <a:custGeom>
                <a:avLst/>
                <a:gdLst>
                  <a:gd name="connsiteX0" fmla="*/ 515 w 114846"/>
                  <a:gd name="connsiteY0" fmla="*/ 9529 h 18840"/>
                  <a:gd name="connsiteX1" fmla="*/ 10517 w 114846"/>
                  <a:gd name="connsiteY1" fmla="*/ 114 h 18840"/>
                  <a:gd name="connsiteX2" fmla="*/ 105325 w 114846"/>
                  <a:gd name="connsiteY2" fmla="*/ 114 h 18840"/>
                  <a:gd name="connsiteX3" fmla="*/ 115362 w 114846"/>
                  <a:gd name="connsiteY3" fmla="*/ 9529 h 18840"/>
                  <a:gd name="connsiteX4" fmla="*/ 105325 w 114846"/>
                  <a:gd name="connsiteY4" fmla="*/ 18954 h 18840"/>
                  <a:gd name="connsiteX5" fmla="*/ 10517 w 114846"/>
                  <a:gd name="connsiteY5" fmla="*/ 18954 h 18840"/>
                  <a:gd name="connsiteX6" fmla="*/ 515 w 114846"/>
                  <a:gd name="connsiteY6" fmla="*/ 9529 h 18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846" h="18840">
                    <a:moveTo>
                      <a:pt x="515" y="9529"/>
                    </a:moveTo>
                    <a:cubicBezTo>
                      <a:pt x="515" y="4367"/>
                      <a:pt x="5007" y="114"/>
                      <a:pt x="10517" y="114"/>
                    </a:cubicBezTo>
                    <a:lnTo>
                      <a:pt x="105325" y="114"/>
                    </a:lnTo>
                    <a:cubicBezTo>
                      <a:pt x="110835" y="114"/>
                      <a:pt x="115362" y="4367"/>
                      <a:pt x="115362" y="9529"/>
                    </a:cubicBezTo>
                    <a:cubicBezTo>
                      <a:pt x="115362" y="14726"/>
                      <a:pt x="110835" y="18954"/>
                      <a:pt x="105325" y="18954"/>
                    </a:cubicBezTo>
                    <a:lnTo>
                      <a:pt x="10517" y="18954"/>
                    </a:lnTo>
                    <a:cubicBezTo>
                      <a:pt x="5007" y="18954"/>
                      <a:pt x="515" y="14726"/>
                      <a:pt x="515" y="9529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800">
                  <a:latin typeface="Segoe UI" panose="020B0502040204020203" pitchFamily="34" charset="0"/>
                </a:endParaRPr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3CEAAB63-BDFB-37BF-6386-E4CE13134387}"/>
                  </a:ext>
                </a:extLst>
              </p:cNvPr>
              <p:cNvSpPr/>
              <p:nvPr/>
            </p:nvSpPr>
            <p:spPr>
              <a:xfrm>
                <a:off x="517201" y="6596297"/>
                <a:ext cx="114846" cy="18840"/>
              </a:xfrm>
              <a:custGeom>
                <a:avLst/>
                <a:gdLst>
                  <a:gd name="connsiteX0" fmla="*/ 515 w 114846"/>
                  <a:gd name="connsiteY0" fmla="*/ 9588 h 18840"/>
                  <a:gd name="connsiteX1" fmla="*/ 10517 w 114846"/>
                  <a:gd name="connsiteY1" fmla="*/ 164 h 18840"/>
                  <a:gd name="connsiteX2" fmla="*/ 105325 w 114846"/>
                  <a:gd name="connsiteY2" fmla="*/ 164 h 18840"/>
                  <a:gd name="connsiteX3" fmla="*/ 115362 w 114846"/>
                  <a:gd name="connsiteY3" fmla="*/ 9588 h 18840"/>
                  <a:gd name="connsiteX4" fmla="*/ 105325 w 114846"/>
                  <a:gd name="connsiteY4" fmla="*/ 19004 h 18840"/>
                  <a:gd name="connsiteX5" fmla="*/ 10517 w 114846"/>
                  <a:gd name="connsiteY5" fmla="*/ 19004 h 18840"/>
                  <a:gd name="connsiteX6" fmla="*/ 515 w 114846"/>
                  <a:gd name="connsiteY6" fmla="*/ 9588 h 18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846" h="18840">
                    <a:moveTo>
                      <a:pt x="515" y="9588"/>
                    </a:moveTo>
                    <a:cubicBezTo>
                      <a:pt x="515" y="4408"/>
                      <a:pt x="5007" y="164"/>
                      <a:pt x="10517" y="164"/>
                    </a:cubicBezTo>
                    <a:lnTo>
                      <a:pt x="105325" y="164"/>
                    </a:lnTo>
                    <a:cubicBezTo>
                      <a:pt x="110835" y="164"/>
                      <a:pt x="115362" y="4408"/>
                      <a:pt x="115362" y="9588"/>
                    </a:cubicBezTo>
                    <a:cubicBezTo>
                      <a:pt x="115362" y="14776"/>
                      <a:pt x="110835" y="19004"/>
                      <a:pt x="105325" y="19004"/>
                    </a:cubicBezTo>
                    <a:lnTo>
                      <a:pt x="10517" y="19004"/>
                    </a:lnTo>
                    <a:cubicBezTo>
                      <a:pt x="5007" y="19007"/>
                      <a:pt x="515" y="14779"/>
                      <a:pt x="515" y="9588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800">
                  <a:latin typeface="Segoe UI" panose="020B0502040204020203" pitchFamily="34" charset="0"/>
                </a:endParaRPr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A4B96D0C-8454-18EA-14CE-C8B572CB8927}"/>
                  </a:ext>
                </a:extLst>
              </p:cNvPr>
              <p:cNvSpPr/>
              <p:nvPr/>
            </p:nvSpPr>
            <p:spPr>
              <a:xfrm>
                <a:off x="517201" y="6537531"/>
                <a:ext cx="114846" cy="18848"/>
              </a:xfrm>
              <a:custGeom>
                <a:avLst/>
                <a:gdLst>
                  <a:gd name="connsiteX0" fmla="*/ 515 w 114846"/>
                  <a:gd name="connsiteY0" fmla="*/ 9629 h 18848"/>
                  <a:gd name="connsiteX1" fmla="*/ 10517 w 114846"/>
                  <a:gd name="connsiteY1" fmla="*/ 213 h 18848"/>
                  <a:gd name="connsiteX2" fmla="*/ 105325 w 114846"/>
                  <a:gd name="connsiteY2" fmla="*/ 213 h 18848"/>
                  <a:gd name="connsiteX3" fmla="*/ 115362 w 114846"/>
                  <a:gd name="connsiteY3" fmla="*/ 9629 h 18848"/>
                  <a:gd name="connsiteX4" fmla="*/ 105325 w 114846"/>
                  <a:gd name="connsiteY4" fmla="*/ 19062 h 18848"/>
                  <a:gd name="connsiteX5" fmla="*/ 10517 w 114846"/>
                  <a:gd name="connsiteY5" fmla="*/ 19062 h 18848"/>
                  <a:gd name="connsiteX6" fmla="*/ 515 w 114846"/>
                  <a:gd name="connsiteY6" fmla="*/ 9629 h 18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846" h="18848">
                    <a:moveTo>
                      <a:pt x="515" y="9629"/>
                    </a:moveTo>
                    <a:cubicBezTo>
                      <a:pt x="515" y="4458"/>
                      <a:pt x="5007" y="213"/>
                      <a:pt x="10517" y="213"/>
                    </a:cubicBezTo>
                    <a:lnTo>
                      <a:pt x="105325" y="213"/>
                    </a:lnTo>
                    <a:cubicBezTo>
                      <a:pt x="110835" y="213"/>
                      <a:pt x="115362" y="4458"/>
                      <a:pt x="115362" y="9629"/>
                    </a:cubicBezTo>
                    <a:cubicBezTo>
                      <a:pt x="115362" y="14809"/>
                      <a:pt x="110835" y="19062"/>
                      <a:pt x="105325" y="19062"/>
                    </a:cubicBezTo>
                    <a:lnTo>
                      <a:pt x="10517" y="19062"/>
                    </a:lnTo>
                    <a:cubicBezTo>
                      <a:pt x="5007" y="19062"/>
                      <a:pt x="515" y="14809"/>
                      <a:pt x="515" y="9629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800">
                  <a:latin typeface="Segoe UI" panose="020B0502040204020203" pitchFamily="34" charset="0"/>
                </a:endParaRPr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48897C9C-DAB0-6853-FB84-D4B0CC5FF636}"/>
                  </a:ext>
                </a:extLst>
              </p:cNvPr>
              <p:cNvSpPr/>
              <p:nvPr/>
            </p:nvSpPr>
            <p:spPr>
              <a:xfrm>
                <a:off x="613202" y="6596297"/>
                <a:ext cx="18848" cy="77642"/>
              </a:xfrm>
              <a:custGeom>
                <a:avLst/>
                <a:gdLst>
                  <a:gd name="connsiteX0" fmla="*/ 10029 w 18848"/>
                  <a:gd name="connsiteY0" fmla="*/ 172 h 77642"/>
                  <a:gd name="connsiteX1" fmla="*/ 19454 w 18848"/>
                  <a:gd name="connsiteY1" fmla="*/ 10191 h 77642"/>
                  <a:gd name="connsiteX2" fmla="*/ 19454 w 18848"/>
                  <a:gd name="connsiteY2" fmla="*/ 67794 h 77642"/>
                  <a:gd name="connsiteX3" fmla="*/ 10029 w 18848"/>
                  <a:gd name="connsiteY3" fmla="*/ 77814 h 77642"/>
                  <a:gd name="connsiteX4" fmla="*/ 605 w 18848"/>
                  <a:gd name="connsiteY4" fmla="*/ 67794 h 77642"/>
                  <a:gd name="connsiteX5" fmla="*/ 605 w 18848"/>
                  <a:gd name="connsiteY5" fmla="*/ 10191 h 77642"/>
                  <a:gd name="connsiteX6" fmla="*/ 10029 w 18848"/>
                  <a:gd name="connsiteY6" fmla="*/ 172 h 77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48" h="77642">
                    <a:moveTo>
                      <a:pt x="10029" y="172"/>
                    </a:moveTo>
                    <a:cubicBezTo>
                      <a:pt x="15217" y="172"/>
                      <a:pt x="19454" y="4681"/>
                      <a:pt x="19454" y="10191"/>
                    </a:cubicBezTo>
                    <a:lnTo>
                      <a:pt x="19454" y="67794"/>
                    </a:lnTo>
                    <a:cubicBezTo>
                      <a:pt x="19454" y="73282"/>
                      <a:pt x="15217" y="77814"/>
                      <a:pt x="10029" y="77814"/>
                    </a:cubicBezTo>
                    <a:cubicBezTo>
                      <a:pt x="4841" y="77814"/>
                      <a:pt x="605" y="73279"/>
                      <a:pt x="605" y="67794"/>
                    </a:cubicBezTo>
                    <a:lnTo>
                      <a:pt x="605" y="10191"/>
                    </a:lnTo>
                    <a:cubicBezTo>
                      <a:pt x="605" y="4681"/>
                      <a:pt x="4841" y="172"/>
                      <a:pt x="10029" y="172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800">
                  <a:latin typeface="Segoe UI" panose="020B0502040204020203" pitchFamily="34" charset="0"/>
                </a:endParaRPr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29F50A27-2FDB-F414-8D00-3C0B0477D0D5}"/>
                  </a:ext>
                </a:extLst>
              </p:cNvPr>
              <p:cNvSpPr/>
              <p:nvPr/>
            </p:nvSpPr>
            <p:spPr>
              <a:xfrm>
                <a:off x="517201" y="6537528"/>
                <a:ext cx="18848" cy="77607"/>
              </a:xfrm>
              <a:custGeom>
                <a:avLst/>
                <a:gdLst>
                  <a:gd name="connsiteX0" fmla="*/ 9948 w 18848"/>
                  <a:gd name="connsiteY0" fmla="*/ 221 h 77607"/>
                  <a:gd name="connsiteX1" fmla="*/ 19372 w 18848"/>
                  <a:gd name="connsiteY1" fmla="*/ 10232 h 77607"/>
                  <a:gd name="connsiteX2" fmla="*/ 19372 w 18848"/>
                  <a:gd name="connsiteY2" fmla="*/ 67827 h 77607"/>
                  <a:gd name="connsiteX3" fmla="*/ 9948 w 18848"/>
                  <a:gd name="connsiteY3" fmla="*/ 77829 h 77607"/>
                  <a:gd name="connsiteX4" fmla="*/ 523 w 18848"/>
                  <a:gd name="connsiteY4" fmla="*/ 67827 h 77607"/>
                  <a:gd name="connsiteX5" fmla="*/ 523 w 18848"/>
                  <a:gd name="connsiteY5" fmla="*/ 10232 h 77607"/>
                  <a:gd name="connsiteX6" fmla="*/ 9948 w 18848"/>
                  <a:gd name="connsiteY6" fmla="*/ 221 h 7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48" h="77607">
                    <a:moveTo>
                      <a:pt x="9948" y="221"/>
                    </a:moveTo>
                    <a:cubicBezTo>
                      <a:pt x="15136" y="221"/>
                      <a:pt x="19372" y="4722"/>
                      <a:pt x="19372" y="10232"/>
                    </a:cubicBezTo>
                    <a:lnTo>
                      <a:pt x="19372" y="67827"/>
                    </a:lnTo>
                    <a:cubicBezTo>
                      <a:pt x="19372" y="73332"/>
                      <a:pt x="15136" y="77829"/>
                      <a:pt x="9948" y="77829"/>
                    </a:cubicBezTo>
                    <a:cubicBezTo>
                      <a:pt x="4742" y="77829"/>
                      <a:pt x="523" y="73329"/>
                      <a:pt x="523" y="67827"/>
                    </a:cubicBezTo>
                    <a:lnTo>
                      <a:pt x="523" y="10232"/>
                    </a:lnTo>
                    <a:cubicBezTo>
                      <a:pt x="523" y="4722"/>
                      <a:pt x="4742" y="221"/>
                      <a:pt x="9948" y="221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800">
                  <a:latin typeface="Segoe UI" panose="020B0502040204020203" pitchFamily="34" charset="0"/>
                </a:endParaRPr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FF334EC2-0DA6-7A52-A2C1-A451066F7161}"/>
                  </a:ext>
                </a:extLst>
              </p:cNvPr>
              <p:cNvSpPr/>
              <p:nvPr/>
            </p:nvSpPr>
            <p:spPr>
              <a:xfrm>
                <a:off x="517201" y="6596594"/>
                <a:ext cx="18848" cy="37749"/>
              </a:xfrm>
              <a:custGeom>
                <a:avLst/>
                <a:gdLst>
                  <a:gd name="connsiteX0" fmla="*/ 9948 w 18848"/>
                  <a:gd name="connsiteY0" fmla="*/ 37889 h 37749"/>
                  <a:gd name="connsiteX1" fmla="*/ 523 w 18848"/>
                  <a:gd name="connsiteY1" fmla="*/ 27878 h 37749"/>
                  <a:gd name="connsiteX2" fmla="*/ 523 w 18848"/>
                  <a:gd name="connsiteY2" fmla="*/ 10168 h 37749"/>
                  <a:gd name="connsiteX3" fmla="*/ 9948 w 18848"/>
                  <a:gd name="connsiteY3" fmla="*/ 139 h 37749"/>
                  <a:gd name="connsiteX4" fmla="*/ 19372 w 18848"/>
                  <a:gd name="connsiteY4" fmla="*/ 10168 h 37749"/>
                  <a:gd name="connsiteX5" fmla="*/ 19372 w 18848"/>
                  <a:gd name="connsiteY5" fmla="*/ 27878 h 37749"/>
                  <a:gd name="connsiteX6" fmla="*/ 9948 w 18848"/>
                  <a:gd name="connsiteY6" fmla="*/ 37889 h 37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48" h="37749">
                    <a:moveTo>
                      <a:pt x="9948" y="37889"/>
                    </a:moveTo>
                    <a:cubicBezTo>
                      <a:pt x="4742" y="37889"/>
                      <a:pt x="523" y="33389"/>
                      <a:pt x="523" y="27878"/>
                    </a:cubicBezTo>
                    <a:lnTo>
                      <a:pt x="523" y="10168"/>
                    </a:lnTo>
                    <a:cubicBezTo>
                      <a:pt x="523" y="4648"/>
                      <a:pt x="4742" y="139"/>
                      <a:pt x="9948" y="139"/>
                    </a:cubicBezTo>
                    <a:cubicBezTo>
                      <a:pt x="15136" y="139"/>
                      <a:pt x="19372" y="4648"/>
                      <a:pt x="19372" y="10168"/>
                    </a:cubicBezTo>
                    <a:lnTo>
                      <a:pt x="19372" y="27878"/>
                    </a:lnTo>
                    <a:cubicBezTo>
                      <a:pt x="19372" y="33392"/>
                      <a:pt x="15136" y="37889"/>
                      <a:pt x="9948" y="37889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800">
                  <a:latin typeface="Segoe UI" panose="020B0502040204020203" pitchFamily="34" charset="0"/>
                </a:endParaRPr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CCFF4E11-5A61-61CE-C97B-A683433E1DBA}"/>
                  </a:ext>
                </a:extLst>
              </p:cNvPr>
              <p:cNvSpPr/>
              <p:nvPr/>
            </p:nvSpPr>
            <p:spPr>
              <a:xfrm>
                <a:off x="482464" y="6566850"/>
                <a:ext cx="18857" cy="48611"/>
              </a:xfrm>
              <a:custGeom>
                <a:avLst/>
                <a:gdLst>
                  <a:gd name="connsiteX0" fmla="*/ 9935 w 18857"/>
                  <a:gd name="connsiteY0" fmla="*/ 197 h 48611"/>
                  <a:gd name="connsiteX1" fmla="*/ 19351 w 18857"/>
                  <a:gd name="connsiteY1" fmla="*/ 10216 h 48611"/>
                  <a:gd name="connsiteX2" fmla="*/ 19351 w 18857"/>
                  <a:gd name="connsiteY2" fmla="*/ 38797 h 48611"/>
                  <a:gd name="connsiteX3" fmla="*/ 9935 w 18857"/>
                  <a:gd name="connsiteY3" fmla="*/ 48808 h 48611"/>
                  <a:gd name="connsiteX4" fmla="*/ 494 w 18857"/>
                  <a:gd name="connsiteY4" fmla="*/ 38797 h 48611"/>
                  <a:gd name="connsiteX5" fmla="*/ 494 w 18857"/>
                  <a:gd name="connsiteY5" fmla="*/ 10216 h 48611"/>
                  <a:gd name="connsiteX6" fmla="*/ 9935 w 18857"/>
                  <a:gd name="connsiteY6" fmla="*/ 197 h 48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57" h="48611">
                    <a:moveTo>
                      <a:pt x="9935" y="197"/>
                    </a:moveTo>
                    <a:cubicBezTo>
                      <a:pt x="15106" y="197"/>
                      <a:pt x="19351" y="4706"/>
                      <a:pt x="19351" y="10216"/>
                    </a:cubicBezTo>
                    <a:lnTo>
                      <a:pt x="19351" y="38797"/>
                    </a:lnTo>
                    <a:cubicBezTo>
                      <a:pt x="19351" y="44308"/>
                      <a:pt x="15106" y="48808"/>
                      <a:pt x="9935" y="48808"/>
                    </a:cubicBezTo>
                    <a:cubicBezTo>
                      <a:pt x="4730" y="48808"/>
                      <a:pt x="494" y="44308"/>
                      <a:pt x="494" y="38797"/>
                    </a:cubicBezTo>
                    <a:lnTo>
                      <a:pt x="494" y="10216"/>
                    </a:lnTo>
                    <a:cubicBezTo>
                      <a:pt x="494" y="4703"/>
                      <a:pt x="4730" y="197"/>
                      <a:pt x="9935" y="197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800">
                  <a:latin typeface="Segoe UI" panose="020B0502040204020203" pitchFamily="34" charset="0"/>
                </a:endParaRPr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FB1DDC7F-865D-75A9-906F-A1C0B78B7BD3}"/>
                  </a:ext>
                </a:extLst>
              </p:cNvPr>
              <p:cNvSpPr/>
              <p:nvPr/>
            </p:nvSpPr>
            <p:spPr>
              <a:xfrm>
                <a:off x="372985" y="6596621"/>
                <a:ext cx="128335" cy="18840"/>
              </a:xfrm>
              <a:custGeom>
                <a:avLst/>
                <a:gdLst>
                  <a:gd name="connsiteX0" fmla="*/ 393 w 128335"/>
                  <a:gd name="connsiteY0" fmla="*/ 9588 h 18840"/>
                  <a:gd name="connsiteX1" fmla="*/ 10418 w 128335"/>
                  <a:gd name="connsiteY1" fmla="*/ 163 h 18840"/>
                  <a:gd name="connsiteX2" fmla="*/ 118717 w 128335"/>
                  <a:gd name="connsiteY2" fmla="*/ 163 h 18840"/>
                  <a:gd name="connsiteX3" fmla="*/ 128728 w 128335"/>
                  <a:gd name="connsiteY3" fmla="*/ 9588 h 18840"/>
                  <a:gd name="connsiteX4" fmla="*/ 118717 w 128335"/>
                  <a:gd name="connsiteY4" fmla="*/ 19003 h 18840"/>
                  <a:gd name="connsiteX5" fmla="*/ 10418 w 128335"/>
                  <a:gd name="connsiteY5" fmla="*/ 19003 h 18840"/>
                  <a:gd name="connsiteX6" fmla="*/ 393 w 128335"/>
                  <a:gd name="connsiteY6" fmla="*/ 9588 h 18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335" h="18840">
                    <a:moveTo>
                      <a:pt x="393" y="9588"/>
                    </a:moveTo>
                    <a:cubicBezTo>
                      <a:pt x="393" y="4408"/>
                      <a:pt x="4902" y="163"/>
                      <a:pt x="10418" y="163"/>
                    </a:cubicBezTo>
                    <a:lnTo>
                      <a:pt x="118717" y="163"/>
                    </a:lnTo>
                    <a:cubicBezTo>
                      <a:pt x="124228" y="163"/>
                      <a:pt x="128728" y="4408"/>
                      <a:pt x="128728" y="9588"/>
                    </a:cubicBezTo>
                    <a:cubicBezTo>
                      <a:pt x="128728" y="14776"/>
                      <a:pt x="124228" y="19003"/>
                      <a:pt x="118717" y="19003"/>
                    </a:cubicBezTo>
                    <a:lnTo>
                      <a:pt x="10418" y="19003"/>
                    </a:lnTo>
                    <a:cubicBezTo>
                      <a:pt x="4902" y="19003"/>
                      <a:pt x="393" y="14776"/>
                      <a:pt x="393" y="9588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800">
                  <a:latin typeface="Segoe UI" panose="020B0502040204020203" pitchFamily="34" charset="0"/>
                </a:endParaRPr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9A0604BF-EFBF-17E7-D552-3C9D686A2801}"/>
                  </a:ext>
                </a:extLst>
              </p:cNvPr>
              <p:cNvSpPr/>
              <p:nvPr/>
            </p:nvSpPr>
            <p:spPr>
              <a:xfrm>
                <a:off x="415786" y="6487098"/>
                <a:ext cx="18837" cy="128387"/>
              </a:xfrm>
              <a:custGeom>
                <a:avLst/>
                <a:gdLst>
                  <a:gd name="connsiteX0" fmla="*/ 9859 w 18837"/>
                  <a:gd name="connsiteY0" fmla="*/ 264 h 128387"/>
                  <a:gd name="connsiteX1" fmla="*/ 19274 w 18837"/>
                  <a:gd name="connsiteY1" fmla="*/ 10284 h 128387"/>
                  <a:gd name="connsiteX2" fmla="*/ 19274 w 18837"/>
                  <a:gd name="connsiteY2" fmla="*/ 118633 h 128387"/>
                  <a:gd name="connsiteX3" fmla="*/ 9859 w 18837"/>
                  <a:gd name="connsiteY3" fmla="*/ 128652 h 128387"/>
                  <a:gd name="connsiteX4" fmla="*/ 437 w 18837"/>
                  <a:gd name="connsiteY4" fmla="*/ 118633 h 128387"/>
                  <a:gd name="connsiteX5" fmla="*/ 437 w 18837"/>
                  <a:gd name="connsiteY5" fmla="*/ 10284 h 128387"/>
                  <a:gd name="connsiteX6" fmla="*/ 9859 w 18837"/>
                  <a:gd name="connsiteY6" fmla="*/ 264 h 128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37" h="128387">
                    <a:moveTo>
                      <a:pt x="9859" y="264"/>
                    </a:moveTo>
                    <a:cubicBezTo>
                      <a:pt x="15030" y="264"/>
                      <a:pt x="19274" y="4773"/>
                      <a:pt x="19274" y="10284"/>
                    </a:cubicBezTo>
                    <a:lnTo>
                      <a:pt x="19274" y="118633"/>
                    </a:lnTo>
                    <a:cubicBezTo>
                      <a:pt x="19274" y="124129"/>
                      <a:pt x="15030" y="128652"/>
                      <a:pt x="9859" y="128652"/>
                    </a:cubicBezTo>
                    <a:cubicBezTo>
                      <a:pt x="4679" y="128652"/>
                      <a:pt x="437" y="124126"/>
                      <a:pt x="437" y="118633"/>
                    </a:cubicBezTo>
                    <a:lnTo>
                      <a:pt x="437" y="10284"/>
                    </a:lnTo>
                    <a:cubicBezTo>
                      <a:pt x="440" y="4773"/>
                      <a:pt x="4679" y="264"/>
                      <a:pt x="9859" y="264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800">
                  <a:latin typeface="Segoe UI" panose="020B0502040204020203" pitchFamily="34" charset="0"/>
                </a:endParaRPr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61CA65F7-4E36-128E-AF34-BE60727F599E}"/>
                  </a:ext>
                </a:extLst>
              </p:cNvPr>
              <p:cNvSpPr/>
              <p:nvPr/>
            </p:nvSpPr>
            <p:spPr>
              <a:xfrm>
                <a:off x="482464" y="6596264"/>
                <a:ext cx="18857" cy="37758"/>
              </a:xfrm>
              <a:custGeom>
                <a:avLst/>
                <a:gdLst>
                  <a:gd name="connsiteX0" fmla="*/ 9935 w 18857"/>
                  <a:gd name="connsiteY0" fmla="*/ 37898 h 37758"/>
                  <a:gd name="connsiteX1" fmla="*/ 494 w 18857"/>
                  <a:gd name="connsiteY1" fmla="*/ 27879 h 37758"/>
                  <a:gd name="connsiteX2" fmla="*/ 494 w 18857"/>
                  <a:gd name="connsiteY2" fmla="*/ 10168 h 37758"/>
                  <a:gd name="connsiteX3" fmla="*/ 9935 w 18857"/>
                  <a:gd name="connsiteY3" fmla="*/ 140 h 37758"/>
                  <a:gd name="connsiteX4" fmla="*/ 19351 w 18857"/>
                  <a:gd name="connsiteY4" fmla="*/ 10168 h 37758"/>
                  <a:gd name="connsiteX5" fmla="*/ 19351 w 18857"/>
                  <a:gd name="connsiteY5" fmla="*/ 27879 h 37758"/>
                  <a:gd name="connsiteX6" fmla="*/ 9935 w 18857"/>
                  <a:gd name="connsiteY6" fmla="*/ 37898 h 3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57" h="37758">
                    <a:moveTo>
                      <a:pt x="9935" y="37898"/>
                    </a:moveTo>
                    <a:cubicBezTo>
                      <a:pt x="4730" y="37898"/>
                      <a:pt x="494" y="33389"/>
                      <a:pt x="494" y="27879"/>
                    </a:cubicBezTo>
                    <a:lnTo>
                      <a:pt x="494" y="10168"/>
                    </a:lnTo>
                    <a:cubicBezTo>
                      <a:pt x="494" y="4657"/>
                      <a:pt x="4730" y="140"/>
                      <a:pt x="9935" y="140"/>
                    </a:cubicBezTo>
                    <a:cubicBezTo>
                      <a:pt x="15106" y="140"/>
                      <a:pt x="19351" y="4657"/>
                      <a:pt x="19351" y="10168"/>
                    </a:cubicBezTo>
                    <a:lnTo>
                      <a:pt x="19351" y="27879"/>
                    </a:lnTo>
                    <a:cubicBezTo>
                      <a:pt x="19351" y="33389"/>
                      <a:pt x="15106" y="37898"/>
                      <a:pt x="9935" y="37898"/>
                    </a:cubicBezTo>
                  </a:path>
                </a:pathLst>
              </a:custGeom>
              <a:solidFill>
                <a:srgbClr val="FFFFFF"/>
              </a:solidFill>
              <a:ln w="2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800">
                  <a:latin typeface="Segoe UI" panose="020B0502040204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000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5C80453-4EFD-4940-A451-9E602AAF2583}"/>
              </a:ext>
            </a:extLst>
          </p:cNvPr>
          <p:cNvSpPr/>
          <p:nvPr/>
        </p:nvSpPr>
        <p:spPr>
          <a:xfrm>
            <a:off x="-24000" y="-18000"/>
            <a:ext cx="12240000" cy="1350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t"/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endParaRPr kumimoji="1" lang="ja-JP" altLang="en-US" sz="1800" spc="120" baseline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5DC03F9-51EA-6345-AA47-AE285D474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BD7A5E-3F82-5840-B831-AF6309B11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10000"/>
                  </a:schemeClr>
                </a:solidFill>
              </a:defRPr>
            </a:lvl1pPr>
            <a:lvl2pPr marL="360000" indent="0">
              <a:defRPr baseline="0">
                <a:solidFill>
                  <a:schemeClr val="bg1">
                    <a:lumMod val="10000"/>
                  </a:schemeClr>
                </a:solidFill>
              </a:defRPr>
            </a:lvl2pPr>
            <a:lvl3pPr marL="720000" indent="0">
              <a:defRPr baseline="0">
                <a:solidFill>
                  <a:schemeClr val="bg1">
                    <a:lumMod val="10000"/>
                  </a:schemeClr>
                </a:solidFill>
              </a:defRPr>
            </a:lvl3pPr>
            <a:lvl4pPr marL="1008000" indent="0">
              <a:defRPr baseline="0">
                <a:solidFill>
                  <a:schemeClr val="bg1">
                    <a:lumMod val="10000"/>
                  </a:schemeClr>
                </a:solidFill>
              </a:defRPr>
            </a:lvl4pPr>
            <a:lvl5pPr marL="1260000" indent="0">
              <a:defRPr baseline="0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6BE2F4-A3FC-6F4A-96E3-50D23E2D2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/>
            </a:lvl1pPr>
          </a:lstStyle>
          <a:p>
            <a:fld id="{B16735D3-C9E7-F649-AF37-A9D08763696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4226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 (enumera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5C80453-4EFD-4940-A451-9E602AAF2583}"/>
              </a:ext>
            </a:extLst>
          </p:cNvPr>
          <p:cNvSpPr/>
          <p:nvPr/>
        </p:nvSpPr>
        <p:spPr>
          <a:xfrm>
            <a:off x="-24000" y="-18000"/>
            <a:ext cx="12240000" cy="1350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t"/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endParaRPr kumimoji="1" lang="ja-JP" altLang="en-US" sz="1800" spc="120" baseline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5DC03F9-51EA-6345-AA47-AE285D474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BD7A5E-3F82-5840-B831-AF6309B11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96000" indent="-396000">
              <a:buClr>
                <a:schemeClr val="tx1"/>
              </a:buClr>
              <a:buSzPct val="100000"/>
              <a:buFont typeface="+mj-lt"/>
              <a:buAutoNum type="arabicPeriod"/>
              <a:defRPr baseline="0"/>
            </a:lvl1pPr>
            <a:lvl2pPr marL="770400" indent="-360000">
              <a:buClr>
                <a:schemeClr val="tx1"/>
              </a:buClr>
              <a:buSzPct val="100000"/>
              <a:buFont typeface="+mj-lt"/>
              <a:buAutoNum type="arabicPeriod"/>
              <a:defRPr baseline="0"/>
            </a:lvl2pPr>
            <a:lvl3pPr marL="1116000" indent="-342000">
              <a:buClr>
                <a:schemeClr val="tx1"/>
              </a:buClr>
              <a:buSzPct val="100000"/>
              <a:buFont typeface="+mj-lt"/>
              <a:buAutoNum type="arabicPeriod"/>
              <a:defRPr baseline="0"/>
            </a:lvl3pPr>
            <a:lvl4pPr marL="1425600" indent="-306900">
              <a:buClr>
                <a:schemeClr val="tx1"/>
              </a:buClr>
              <a:buSzPct val="100000"/>
              <a:buFont typeface="+mj-lt"/>
              <a:buAutoNum type="arabicPeriod"/>
              <a:defRPr baseline="0"/>
            </a:lvl4pPr>
            <a:lvl5pPr marL="1620000" indent="-234000">
              <a:buClr>
                <a:schemeClr val="tx1"/>
              </a:buClr>
              <a:buSzPct val="100000"/>
              <a:buFont typeface="+mj-lt"/>
              <a:buAutoNum type="arabicPeriod"/>
              <a:defRPr baseline="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6BE2F4-A3FC-6F4A-96E3-50D23E2D2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/>
            </a:lvl1pPr>
          </a:lstStyle>
          <a:p>
            <a:fld id="{B16735D3-C9E7-F649-AF37-A9D08763696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0343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1B4CE64-2C95-5345-8A9C-CDEBCA6A75EE}"/>
              </a:ext>
            </a:extLst>
          </p:cNvPr>
          <p:cNvSpPr/>
          <p:nvPr/>
        </p:nvSpPr>
        <p:spPr>
          <a:xfrm>
            <a:off x="-24000" y="-18000"/>
            <a:ext cx="12240000" cy="1350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t"/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endParaRPr kumimoji="1" lang="ja-JP" altLang="en-US" sz="1800" spc="12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07058A9-CF00-834B-AEB7-58F43DF73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9C43D2A-587B-014C-BE92-3DE1C1A1E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/>
            </a:lvl1pPr>
          </a:lstStyle>
          <a:p>
            <a:fld id="{B16735D3-C9E7-F649-AF37-A9D08763696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42421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B82BC98-42A1-2246-8A71-B27B2A849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740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6B1F05-84DC-B54E-B42B-384447930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5999"/>
            <a:ext cx="11136000" cy="3816000"/>
          </a:xfrm>
        </p:spPr>
        <p:txBody>
          <a:bodyPr anchor="b"/>
          <a:lstStyle>
            <a:lvl1pPr>
              <a:defRPr sz="32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70E8620-14A2-A849-A25C-8EDEBC53C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000" y="4626000"/>
            <a:ext cx="11136000" cy="1835999"/>
          </a:xfrm>
        </p:spPr>
        <p:txBody>
          <a:bodyPr lIns="72000"/>
          <a:lstStyle>
            <a:lvl1pPr marL="0" indent="0">
              <a:spcBef>
                <a:spcPts val="1000"/>
              </a:spcBef>
              <a:buNone/>
              <a:defRPr sz="2000" baseline="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9DA668-149E-A14F-BB4A-CD2B7F597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B16735D3-C9E7-F649-AF37-A9D08763696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4083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173EFC5-CCEE-A64B-9495-2AB0AD75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6001"/>
            <a:ext cx="11136000" cy="540000"/>
          </a:xfrm>
          <a:prstGeom prst="rect">
            <a:avLst/>
          </a:prstGeom>
          <a:noFill/>
          <a:ln>
            <a:noFill/>
          </a:ln>
        </p:spPr>
        <p:txBody>
          <a:bodyPr vert="horz" wrap="none" lIns="72000" tIns="72000" rIns="72000" bIns="54000" rtlCol="0" anchor="t">
            <a:no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9C89C6E-2198-554A-922A-ABBF317A0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000" y="1728000"/>
            <a:ext cx="11136000" cy="4734000"/>
          </a:xfrm>
          <a:prstGeom prst="rect">
            <a:avLst/>
          </a:prstGeom>
          <a:noFill/>
          <a:ln>
            <a:noFill/>
          </a:ln>
        </p:spPr>
        <p:txBody>
          <a:bodyPr vert="horz" wrap="none" lIns="54000" tIns="54000" rIns="54000" bIns="54000" rtlCol="0">
            <a:no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8DA620-8294-E843-B477-D866D1EC28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0800" y="6498000"/>
            <a:ext cx="2743200" cy="360000"/>
          </a:xfrm>
          <a:prstGeom prst="rect">
            <a:avLst/>
          </a:prstGeom>
          <a:noFill/>
          <a:ln>
            <a:noFill/>
          </a:ln>
        </p:spPr>
        <p:txBody>
          <a:bodyPr vert="horz" wrap="none" lIns="54000" tIns="54000" rIns="54000" bIns="54000" rtlCol="0" anchor="ctr">
            <a:noAutofit/>
          </a:bodyPr>
          <a:lstStyle>
            <a:lvl1pPr algn="r">
              <a:lnSpc>
                <a:spcPct val="100000"/>
              </a:lnSpc>
              <a:defRPr sz="20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B16735D3-C9E7-F649-AF37-A9D08763696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6551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</p:sldLayoutIdLst>
  <p:hf hdr="0" ftr="0" dt="0"/>
  <p:txStyles>
    <p:titleStyle>
      <a:lvl1pPr algn="just" defTabSz="914400" rtl="0" eaLnBrk="1" latinLnBrk="0" hangingPunct="1">
        <a:lnSpc>
          <a:spcPct val="90000"/>
        </a:lnSpc>
        <a:spcBef>
          <a:spcPts val="1600"/>
        </a:spcBef>
        <a:spcAft>
          <a:spcPts val="0"/>
        </a:spcAft>
        <a:buNone/>
        <a:defRPr kumimoji="1" sz="3200" kern="1200" spc="110" baseline="0">
          <a:solidFill>
            <a:schemeClr val="bg1">
              <a:lumMod val="1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400"/>
        </a:spcBef>
        <a:spcAft>
          <a:spcPts val="0"/>
        </a:spcAft>
        <a:buClr>
          <a:schemeClr val="bg1"/>
        </a:buClr>
        <a:buSzPct val="25000"/>
        <a:buFont typeface="Arial" panose="020B0604020202020204" pitchFamily="34" charset="0"/>
        <a:buChar char="•"/>
        <a:defRPr kumimoji="1" sz="2800" kern="1200" spc="110" baseline="0">
          <a:solidFill>
            <a:schemeClr val="bg1">
              <a:lumMod val="1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2304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bg1"/>
        </a:buClr>
        <a:buSzPct val="25000"/>
        <a:buFont typeface="Arial" panose="020B0604020202020204" pitchFamily="34" charset="0"/>
        <a:buChar char="•"/>
        <a:defRPr kumimoji="1" sz="2400" kern="1200" spc="110" baseline="0">
          <a:solidFill>
            <a:schemeClr val="bg1">
              <a:lumMod val="1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6840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bg1"/>
        </a:buClr>
        <a:buSzPct val="25000"/>
        <a:buFont typeface="Arial" panose="020B0604020202020204" pitchFamily="34" charset="0"/>
        <a:buChar char="•"/>
        <a:defRPr kumimoji="1" sz="2000" kern="1200" spc="110" baseline="0">
          <a:solidFill>
            <a:schemeClr val="bg1">
              <a:lumMod val="1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144800" indent="-22860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chemeClr val="bg1"/>
        </a:buClr>
        <a:buSzPct val="25000"/>
        <a:buFont typeface="Arial" panose="020B0604020202020204" pitchFamily="34" charset="0"/>
        <a:buChar char="•"/>
        <a:defRPr kumimoji="1" sz="1800" kern="1200" spc="110" baseline="0">
          <a:solidFill>
            <a:schemeClr val="bg1">
              <a:lumMod val="1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598400" indent="-228600" algn="l" defTabSz="9144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bg1"/>
        </a:buClr>
        <a:buSzPct val="25000"/>
        <a:buFont typeface="Arial" panose="020B0604020202020204" pitchFamily="34" charset="0"/>
        <a:buChar char="•"/>
        <a:defRPr kumimoji="1" sz="1600" kern="1200" spc="110" baseline="0">
          <a:solidFill>
            <a:schemeClr val="bg1">
              <a:lumMod val="1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6.svg"/><Relationship Id="rId3" Type="http://schemas.openxmlformats.org/officeDocument/2006/relationships/image" Target="../media/image28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3" Type="http://schemas.microsoft.com/office/2018/10/relationships/comments" Target="../comments/modernComment_11F_9A0660E4.xml"/><Relationship Id="rId7" Type="http://schemas.openxmlformats.org/officeDocument/2006/relationships/image" Target="../media/image4.sv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33.svg"/><Relationship Id="rId5" Type="http://schemas.openxmlformats.org/officeDocument/2006/relationships/image" Target="../media/image2.svg"/><Relationship Id="rId10" Type="http://schemas.openxmlformats.org/officeDocument/2006/relationships/image" Target="../media/image32.png"/><Relationship Id="rId4" Type="http://schemas.openxmlformats.org/officeDocument/2006/relationships/image" Target="../media/image1.png"/><Relationship Id="rId9" Type="http://schemas.openxmlformats.org/officeDocument/2006/relationships/image" Target="../media/image31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8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CEDFFE-5EC1-31E9-FC96-1C329DB31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000" y="396000"/>
            <a:ext cx="11664000" cy="3024000"/>
          </a:xfrm>
        </p:spPr>
        <p:txBody>
          <a:bodyPr/>
          <a:lstStyle/>
          <a:p>
            <a:r>
              <a:rPr lang="en-US" altLang="ja-JP"/>
              <a:t>Osmy: A Tool for</a:t>
            </a:r>
            <a:r>
              <a:rPr lang="ja-JP" altLang="en-US"/>
              <a:t> </a:t>
            </a:r>
            <a:r>
              <a:rPr lang="en-US" altLang="ja-JP"/>
              <a:t>Periodic Software Vulnerability Assessment</a:t>
            </a:r>
            <a:br>
              <a:rPr lang="en-US" altLang="ja-JP"/>
            </a:br>
            <a:r>
              <a:rPr lang="en-US" altLang="ja-JP"/>
              <a:t>and File Integrity Verification using SPDX Documents</a:t>
            </a:r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4499E98-7354-C46C-B75E-F82BAB0F0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000" y="4229998"/>
            <a:ext cx="11136000" cy="1982115"/>
          </a:xfrm>
        </p:spPr>
        <p:txBody>
          <a:bodyPr/>
          <a:lstStyle/>
          <a:p>
            <a:r>
              <a:rPr kumimoji="1" lang="en-US" altLang="ja-JP" u="sng">
                <a:solidFill>
                  <a:schemeClr val="bg1">
                    <a:lumMod val="10000"/>
                  </a:schemeClr>
                </a:solidFill>
              </a:rPr>
              <a:t>Rio Kishimoto</a:t>
            </a:r>
            <a:r>
              <a:rPr kumimoji="1" lang="en-US" altLang="ja-JP" baseline="30000">
                <a:solidFill>
                  <a:schemeClr val="bg1">
                    <a:lumMod val="10000"/>
                  </a:schemeClr>
                </a:solidFill>
              </a:rPr>
              <a:t>1</a:t>
            </a:r>
            <a:r>
              <a:rPr lang="ja-JP" altLang="en-US"/>
              <a:t> </a:t>
            </a:r>
            <a:r>
              <a:rPr kumimoji="1" lang="en-US" altLang="ja-JP">
                <a:solidFill>
                  <a:schemeClr val="bg1">
                    <a:lumMod val="10000"/>
                  </a:schemeClr>
                </a:solidFill>
              </a:rPr>
              <a:t>Tetsuya Kanda</a:t>
            </a:r>
            <a:r>
              <a:rPr kumimoji="1" lang="en-US" altLang="ja-JP" baseline="30000">
                <a:solidFill>
                  <a:schemeClr val="bg1">
                    <a:lumMod val="10000"/>
                  </a:schemeClr>
                </a:solidFill>
              </a:rPr>
              <a:t>1</a:t>
            </a:r>
            <a:r>
              <a:rPr kumimoji="1" lang="ja-JP" altLang="en-US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kumimoji="1" lang="en-US" altLang="ja-JP">
                <a:solidFill>
                  <a:schemeClr val="bg1">
                    <a:lumMod val="10000"/>
                  </a:schemeClr>
                </a:solidFill>
              </a:rPr>
              <a:t>Yuki Manabe</a:t>
            </a:r>
            <a:r>
              <a:rPr kumimoji="1" lang="en-US" altLang="ja-JP" baseline="30000">
                <a:solidFill>
                  <a:schemeClr val="bg1">
                    <a:lumMod val="10000"/>
                  </a:schemeClr>
                </a:solidFill>
              </a:rPr>
              <a:t>2</a:t>
            </a:r>
            <a:r>
              <a:rPr lang="ja-JP" altLang="en-US"/>
              <a:t> </a:t>
            </a:r>
            <a:r>
              <a:rPr lang="en-US" altLang="ja-JP" err="1"/>
              <a:t>Katsuro</a:t>
            </a:r>
            <a:r>
              <a:rPr lang="en-US" altLang="ja-JP"/>
              <a:t> Inoue</a:t>
            </a:r>
            <a:r>
              <a:rPr lang="en-US" altLang="ja-JP" baseline="30000"/>
              <a:t>3</a:t>
            </a:r>
            <a:r>
              <a:rPr lang="ja-JP" altLang="en-US"/>
              <a:t> </a:t>
            </a:r>
            <a:r>
              <a:rPr lang="en-US" altLang="ja-JP"/>
              <a:t>Yoshiki Higo</a:t>
            </a:r>
            <a:r>
              <a:rPr lang="en-US" altLang="ja-JP" baseline="30000"/>
              <a:t>1</a:t>
            </a:r>
          </a:p>
          <a:p>
            <a:endParaRPr kumimoji="1" lang="en-US" altLang="ja-JP" sz="2000">
              <a:solidFill>
                <a:schemeClr val="bg1">
                  <a:lumMod val="10000"/>
                </a:schemeClr>
              </a:solidFill>
            </a:endParaRPr>
          </a:p>
          <a:p>
            <a:r>
              <a:rPr kumimoji="1" lang="en-US" altLang="ja-JP" sz="2000" baseline="30000">
                <a:solidFill>
                  <a:schemeClr val="bg1">
                    <a:lumMod val="10000"/>
                  </a:schemeClr>
                </a:solidFill>
              </a:rPr>
              <a:t>1</a:t>
            </a:r>
            <a:r>
              <a:rPr kumimoji="1" lang="en-US" altLang="ja-JP" sz="2000">
                <a:solidFill>
                  <a:schemeClr val="bg1">
                    <a:lumMod val="10000"/>
                  </a:schemeClr>
                </a:solidFill>
              </a:rPr>
              <a:t> Osaka University, Japan</a:t>
            </a:r>
          </a:p>
          <a:p>
            <a:r>
              <a:rPr kumimoji="1" lang="en-US" altLang="ja-JP" sz="2000" baseline="30000">
                <a:solidFill>
                  <a:schemeClr val="bg1">
                    <a:lumMod val="10000"/>
                  </a:schemeClr>
                </a:solidFill>
              </a:rPr>
              <a:t>2</a:t>
            </a:r>
            <a:r>
              <a:rPr kumimoji="1" lang="en-US" altLang="ja-JP" sz="200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kumimoji="1" lang="en-US" altLang="zh-CN" sz="2000">
                <a:solidFill>
                  <a:schemeClr val="bg1">
                    <a:lumMod val="10000"/>
                  </a:schemeClr>
                </a:solidFill>
              </a:rPr>
              <a:t>The University of </a:t>
            </a:r>
            <a:r>
              <a:rPr kumimoji="1" lang="en-US" altLang="zh-CN" sz="2000" err="1">
                <a:solidFill>
                  <a:schemeClr val="bg1">
                    <a:lumMod val="10000"/>
                  </a:schemeClr>
                </a:solidFill>
              </a:rPr>
              <a:t>Fukuchiyama</a:t>
            </a:r>
            <a:r>
              <a:rPr kumimoji="1" lang="en-US" altLang="zh-CN" sz="2000">
                <a:solidFill>
                  <a:schemeClr val="bg1">
                    <a:lumMod val="10000"/>
                  </a:schemeClr>
                </a:solidFill>
              </a:rPr>
              <a:t>, Japan</a:t>
            </a:r>
          </a:p>
          <a:p>
            <a:r>
              <a:rPr kumimoji="1" lang="en-US" altLang="ja-JP" sz="2000" baseline="30000">
                <a:solidFill>
                  <a:schemeClr val="bg1">
                    <a:lumMod val="10000"/>
                  </a:schemeClr>
                </a:solidFill>
              </a:rPr>
              <a:t>3</a:t>
            </a:r>
            <a:r>
              <a:rPr kumimoji="1" lang="en-US" altLang="ja-JP" sz="200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kumimoji="1" lang="en-US" altLang="ja-JP" sz="2000" err="1">
                <a:solidFill>
                  <a:schemeClr val="bg1">
                    <a:lumMod val="10000"/>
                  </a:schemeClr>
                </a:solidFill>
              </a:rPr>
              <a:t>Nanzan</a:t>
            </a:r>
            <a:r>
              <a:rPr kumimoji="1" lang="en-US" altLang="ja-JP" sz="2000">
                <a:solidFill>
                  <a:schemeClr val="bg1">
                    <a:lumMod val="10000"/>
                  </a:schemeClr>
                </a:solidFill>
              </a:rPr>
              <a:t> University, Japan</a:t>
            </a:r>
          </a:p>
        </p:txBody>
      </p:sp>
    </p:spTree>
    <p:extLst>
      <p:ext uri="{BB962C8B-B14F-4D97-AF65-F5344CB8AC3E}">
        <p14:creationId xmlns:p14="http://schemas.microsoft.com/office/powerpoint/2010/main" val="1323296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113449-C6B9-8133-F369-2B578133C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1. Vulnerability Assessment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B3DA3F-9A6C-1FCD-03F0-7679A8289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lang="ja-JP" altLang="en-US" smtClean="0"/>
              <a:pPr/>
              <a:t>9</a:t>
            </a:fld>
            <a:endParaRPr lang="ja-JP" altLang="en-US"/>
          </a:p>
        </p:txBody>
      </p:sp>
      <p:pic>
        <p:nvPicPr>
          <p:cNvPr id="7" name="コンテンツ プレースホルダー 5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BA618DE2-7FA1-9D4F-BE79-129FCDAFA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790" y="1434472"/>
            <a:ext cx="9304420" cy="53296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1ECE7123-6CCC-E0C3-F4B8-4FF0171B8C02}"/>
              </a:ext>
            </a:extLst>
          </p:cNvPr>
          <p:cNvSpPr/>
          <p:nvPr/>
        </p:nvSpPr>
        <p:spPr>
          <a:xfrm>
            <a:off x="2855603" y="2372591"/>
            <a:ext cx="7915316" cy="4384469"/>
          </a:xfrm>
          <a:custGeom>
            <a:avLst/>
            <a:gdLst>
              <a:gd name="connsiteX0" fmla="*/ 0 w 7908966"/>
              <a:gd name="connsiteY0" fmla="*/ 35626 h 4381995"/>
              <a:gd name="connsiteX1" fmla="*/ 0 w 7908966"/>
              <a:gd name="connsiteY1" fmla="*/ 4381995 h 4381995"/>
              <a:gd name="connsiteX2" fmla="*/ 7908966 w 7908966"/>
              <a:gd name="connsiteY2" fmla="*/ 4381995 h 4381995"/>
              <a:gd name="connsiteX3" fmla="*/ 7908966 w 7908966"/>
              <a:gd name="connsiteY3" fmla="*/ 273132 h 4381995"/>
              <a:gd name="connsiteX4" fmla="*/ 831273 w 7908966"/>
              <a:gd name="connsiteY4" fmla="*/ 273132 h 4381995"/>
              <a:gd name="connsiteX5" fmla="*/ 831273 w 7908966"/>
              <a:gd name="connsiteY5" fmla="*/ 0 h 4381995"/>
              <a:gd name="connsiteX6" fmla="*/ 0 w 7908966"/>
              <a:gd name="connsiteY6" fmla="*/ 35626 h 4381995"/>
              <a:gd name="connsiteX0" fmla="*/ 0 w 7908966"/>
              <a:gd name="connsiteY0" fmla="*/ 0 h 4397169"/>
              <a:gd name="connsiteX1" fmla="*/ 0 w 7908966"/>
              <a:gd name="connsiteY1" fmla="*/ 4397169 h 4397169"/>
              <a:gd name="connsiteX2" fmla="*/ 7908966 w 7908966"/>
              <a:gd name="connsiteY2" fmla="*/ 4397169 h 4397169"/>
              <a:gd name="connsiteX3" fmla="*/ 7908966 w 7908966"/>
              <a:gd name="connsiteY3" fmla="*/ 288306 h 4397169"/>
              <a:gd name="connsiteX4" fmla="*/ 831273 w 7908966"/>
              <a:gd name="connsiteY4" fmla="*/ 288306 h 4397169"/>
              <a:gd name="connsiteX5" fmla="*/ 831273 w 7908966"/>
              <a:gd name="connsiteY5" fmla="*/ 15174 h 4397169"/>
              <a:gd name="connsiteX6" fmla="*/ 0 w 7908966"/>
              <a:gd name="connsiteY6" fmla="*/ 0 h 4397169"/>
              <a:gd name="connsiteX0" fmla="*/ 0 w 7915316"/>
              <a:gd name="connsiteY0" fmla="*/ 0 h 4384469"/>
              <a:gd name="connsiteX1" fmla="*/ 6350 w 7915316"/>
              <a:gd name="connsiteY1" fmla="*/ 4384469 h 4384469"/>
              <a:gd name="connsiteX2" fmla="*/ 7915316 w 7915316"/>
              <a:gd name="connsiteY2" fmla="*/ 4384469 h 4384469"/>
              <a:gd name="connsiteX3" fmla="*/ 7915316 w 7915316"/>
              <a:gd name="connsiteY3" fmla="*/ 275606 h 4384469"/>
              <a:gd name="connsiteX4" fmla="*/ 837623 w 7915316"/>
              <a:gd name="connsiteY4" fmla="*/ 275606 h 4384469"/>
              <a:gd name="connsiteX5" fmla="*/ 837623 w 7915316"/>
              <a:gd name="connsiteY5" fmla="*/ 2474 h 4384469"/>
              <a:gd name="connsiteX6" fmla="*/ 0 w 7915316"/>
              <a:gd name="connsiteY6" fmla="*/ 0 h 438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5316" h="4384469">
                <a:moveTo>
                  <a:pt x="0" y="0"/>
                </a:moveTo>
                <a:cubicBezTo>
                  <a:pt x="2117" y="1461490"/>
                  <a:pt x="4233" y="2922979"/>
                  <a:pt x="6350" y="4384469"/>
                </a:cubicBezTo>
                <a:lnTo>
                  <a:pt x="7915316" y="4384469"/>
                </a:lnTo>
                <a:lnTo>
                  <a:pt x="7915316" y="275606"/>
                </a:lnTo>
                <a:lnTo>
                  <a:pt x="837623" y="275606"/>
                </a:lnTo>
                <a:lnTo>
                  <a:pt x="837623" y="24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304A9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t"/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endParaRPr kumimoji="1" lang="ja-JP" altLang="en-US" sz="2000" spc="110" baseline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1CBFE64-F82C-0692-7516-8D0EBC5629C5}"/>
              </a:ext>
            </a:extLst>
          </p:cNvPr>
          <p:cNvSpPr txBox="1"/>
          <p:nvPr/>
        </p:nvSpPr>
        <p:spPr>
          <a:xfrm>
            <a:off x="3568310" y="1722392"/>
            <a:ext cx="2318659" cy="510778"/>
          </a:xfrm>
          <a:prstGeom prst="wedgeRoundRectCallout">
            <a:avLst>
              <a:gd name="adj1" fmla="val -40414"/>
              <a:gd name="adj2" fmla="val 82390"/>
              <a:gd name="adj3" fmla="val 16667"/>
            </a:avLst>
          </a:prstGeom>
          <a:solidFill>
            <a:srgbClr val="F2F2F2">
              <a:alpha val="94902"/>
            </a:srgbClr>
          </a:solidFill>
          <a:ln w="38100">
            <a:solidFill>
              <a:srgbClr val="304A9E"/>
            </a:solidFill>
          </a:ln>
        </p:spPr>
        <p:txBody>
          <a:bodyPr wrap="none" rtlCol="0" anchor="ctr">
            <a:spAutoFit/>
          </a:bodyPr>
          <a:lstStyle/>
          <a:p>
            <a:r>
              <a:rPr lang="en-US" altLang="ja-JP" sz="2400"/>
              <a:t>2. Packages tab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182CB43-450B-6E5F-523E-2EBB306372F4}"/>
              </a:ext>
            </a:extLst>
          </p:cNvPr>
          <p:cNvSpPr txBox="1"/>
          <p:nvPr/>
        </p:nvSpPr>
        <p:spPr>
          <a:xfrm>
            <a:off x="215927" y="1626139"/>
            <a:ext cx="2639676" cy="510778"/>
          </a:xfrm>
          <a:prstGeom prst="wedgeRoundRectCallout">
            <a:avLst>
              <a:gd name="adj1" fmla="val 22576"/>
              <a:gd name="adj2" fmla="val 66688"/>
              <a:gd name="adj3" fmla="val 16667"/>
            </a:avLst>
          </a:prstGeom>
          <a:solidFill>
            <a:srgbClr val="F2F2F2">
              <a:alpha val="94902"/>
            </a:srgbClr>
          </a:solidFill>
          <a:ln w="38100">
            <a:solidFill>
              <a:srgbClr val="304A9E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ja-JP" sz="2400"/>
              <a:t>1. Select software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5302D97-9924-1BA4-80C4-E88E6DCFDB37}"/>
              </a:ext>
            </a:extLst>
          </p:cNvPr>
          <p:cNvSpPr/>
          <p:nvPr/>
        </p:nvSpPr>
        <p:spPr>
          <a:xfrm>
            <a:off x="6796504" y="2700422"/>
            <a:ext cx="3914274" cy="4011499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t"/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endParaRPr kumimoji="1" lang="ja-JP" altLang="en-US" sz="2000" spc="110" baseline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1FCC062-C09D-2FD3-F621-BAE691C84C56}"/>
              </a:ext>
            </a:extLst>
          </p:cNvPr>
          <p:cNvSpPr txBox="1"/>
          <p:nvPr/>
        </p:nvSpPr>
        <p:spPr>
          <a:xfrm>
            <a:off x="2855603" y="3427172"/>
            <a:ext cx="3657492" cy="510778"/>
          </a:xfrm>
          <a:prstGeom prst="wedgeRoundRectCallout">
            <a:avLst>
              <a:gd name="adj1" fmla="val 57553"/>
              <a:gd name="adj2" fmla="val -23346"/>
              <a:gd name="adj3" fmla="val 16667"/>
            </a:avLst>
          </a:prstGeom>
          <a:solidFill>
            <a:srgbClr val="F2F2F2">
              <a:alpha val="94902"/>
            </a:srgbClr>
          </a:solidFill>
          <a:ln w="38100">
            <a:solidFill>
              <a:srgbClr val="304A9E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sz="2400"/>
              <a:t>3. Details of vulnerability</a:t>
            </a:r>
          </a:p>
        </p:txBody>
      </p:sp>
    </p:spTree>
    <p:extLst>
      <p:ext uri="{BB962C8B-B14F-4D97-AF65-F5344CB8AC3E}">
        <p14:creationId xmlns:p14="http://schemas.microsoft.com/office/powerpoint/2010/main" val="577336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D56D3F-5E32-4FB2-6203-A61F339CB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2. File Integrity Verification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2D4A456-160F-FFAF-62C1-FF85024DC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16" name="コンテンツ プレースホルダー 4">
            <a:extLst>
              <a:ext uri="{FF2B5EF4-FFF2-40B4-BE49-F238E27FC236}">
                <a16:creationId xmlns:a16="http://schemas.microsoft.com/office/drawing/2014/main" id="{3BAE75DD-3D03-D239-D96B-040785A38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00" y="1514553"/>
            <a:ext cx="11136000" cy="540000"/>
          </a:xfrm>
        </p:spPr>
        <p:txBody>
          <a:bodyPr/>
          <a:lstStyle/>
          <a:p>
            <a:r>
              <a:rPr lang="en-US" altLang="ja-JP"/>
              <a:t>File integrity verification result is displayed in the Files tab</a:t>
            </a:r>
            <a:endParaRPr lang="ja-JP" altLang="en-US"/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1F4F6381-1B16-8E5D-1A63-FD9BB650650D}"/>
              </a:ext>
            </a:extLst>
          </p:cNvPr>
          <p:cNvGrpSpPr/>
          <p:nvPr/>
        </p:nvGrpSpPr>
        <p:grpSpPr>
          <a:xfrm>
            <a:off x="632971" y="2054553"/>
            <a:ext cx="10725419" cy="4621480"/>
            <a:chOff x="262021" y="2054553"/>
            <a:chExt cx="10725419" cy="4621480"/>
          </a:xfrm>
        </p:grpSpPr>
        <p:pic>
          <p:nvPicPr>
            <p:cNvPr id="10" name="コンテンツ プレースホルダー 5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1D4E0270-0E8E-5BD7-035B-4882E86A7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2021" y="2054553"/>
              <a:ext cx="8869749" cy="46214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F4E2D5AB-3F42-F4DB-913A-32926D98E3F8}"/>
                </a:ext>
              </a:extLst>
            </p:cNvPr>
            <p:cNvSpPr/>
            <p:nvPr/>
          </p:nvSpPr>
          <p:spPr>
            <a:xfrm>
              <a:off x="2785978" y="3785937"/>
              <a:ext cx="6390106" cy="2871538"/>
            </a:xfrm>
            <a:custGeom>
              <a:avLst/>
              <a:gdLst>
                <a:gd name="connsiteX0" fmla="*/ 1475874 w 6384758"/>
                <a:gd name="connsiteY0" fmla="*/ 32084 h 2903621"/>
                <a:gd name="connsiteX1" fmla="*/ 1475874 w 6384758"/>
                <a:gd name="connsiteY1" fmla="*/ 454526 h 2903621"/>
                <a:gd name="connsiteX2" fmla="*/ 0 w 6384758"/>
                <a:gd name="connsiteY2" fmla="*/ 454526 h 2903621"/>
                <a:gd name="connsiteX3" fmla="*/ 0 w 6384758"/>
                <a:gd name="connsiteY3" fmla="*/ 2903621 h 2903621"/>
                <a:gd name="connsiteX4" fmla="*/ 6384758 w 6384758"/>
                <a:gd name="connsiteY4" fmla="*/ 2903621 h 2903621"/>
                <a:gd name="connsiteX5" fmla="*/ 6384758 w 6384758"/>
                <a:gd name="connsiteY5" fmla="*/ 0 h 2903621"/>
                <a:gd name="connsiteX6" fmla="*/ 6176210 w 6384758"/>
                <a:gd name="connsiteY6" fmla="*/ 0 h 2903621"/>
                <a:gd name="connsiteX7" fmla="*/ 1475874 w 6384758"/>
                <a:gd name="connsiteY7" fmla="*/ 32084 h 2903621"/>
                <a:gd name="connsiteX0" fmla="*/ 1475874 w 6384758"/>
                <a:gd name="connsiteY0" fmla="*/ 32084 h 2903621"/>
                <a:gd name="connsiteX1" fmla="*/ 1475874 w 6384758"/>
                <a:gd name="connsiteY1" fmla="*/ 454526 h 2903621"/>
                <a:gd name="connsiteX2" fmla="*/ 0 w 6384758"/>
                <a:gd name="connsiteY2" fmla="*/ 454526 h 2903621"/>
                <a:gd name="connsiteX3" fmla="*/ 0 w 6384758"/>
                <a:gd name="connsiteY3" fmla="*/ 2903621 h 2903621"/>
                <a:gd name="connsiteX4" fmla="*/ 6384758 w 6384758"/>
                <a:gd name="connsiteY4" fmla="*/ 2903621 h 2903621"/>
                <a:gd name="connsiteX5" fmla="*/ 6384758 w 6384758"/>
                <a:gd name="connsiteY5" fmla="*/ 0 h 2903621"/>
                <a:gd name="connsiteX6" fmla="*/ 1475874 w 6384758"/>
                <a:gd name="connsiteY6" fmla="*/ 32084 h 2903621"/>
                <a:gd name="connsiteX0" fmla="*/ 1475874 w 6390105"/>
                <a:gd name="connsiteY0" fmla="*/ 10695 h 2882232"/>
                <a:gd name="connsiteX1" fmla="*/ 1475874 w 6390105"/>
                <a:gd name="connsiteY1" fmla="*/ 433137 h 2882232"/>
                <a:gd name="connsiteX2" fmla="*/ 0 w 6390105"/>
                <a:gd name="connsiteY2" fmla="*/ 433137 h 2882232"/>
                <a:gd name="connsiteX3" fmla="*/ 0 w 6390105"/>
                <a:gd name="connsiteY3" fmla="*/ 2882232 h 2882232"/>
                <a:gd name="connsiteX4" fmla="*/ 6384758 w 6390105"/>
                <a:gd name="connsiteY4" fmla="*/ 2882232 h 2882232"/>
                <a:gd name="connsiteX5" fmla="*/ 6390105 w 6390105"/>
                <a:gd name="connsiteY5" fmla="*/ 0 h 2882232"/>
                <a:gd name="connsiteX6" fmla="*/ 1475874 w 6390105"/>
                <a:gd name="connsiteY6" fmla="*/ 10695 h 2882232"/>
                <a:gd name="connsiteX0" fmla="*/ 1475874 w 6390105"/>
                <a:gd name="connsiteY0" fmla="*/ 10695 h 2882232"/>
                <a:gd name="connsiteX1" fmla="*/ 1475874 w 6390105"/>
                <a:gd name="connsiteY1" fmla="*/ 433137 h 2882232"/>
                <a:gd name="connsiteX2" fmla="*/ 0 w 6390105"/>
                <a:gd name="connsiteY2" fmla="*/ 433137 h 2882232"/>
                <a:gd name="connsiteX3" fmla="*/ 0 w 6390105"/>
                <a:gd name="connsiteY3" fmla="*/ 2882232 h 2882232"/>
                <a:gd name="connsiteX4" fmla="*/ 6384758 w 6390105"/>
                <a:gd name="connsiteY4" fmla="*/ 2882232 h 2882232"/>
                <a:gd name="connsiteX5" fmla="*/ 6390105 w 6390105"/>
                <a:gd name="connsiteY5" fmla="*/ 0 h 2882232"/>
                <a:gd name="connsiteX6" fmla="*/ 2219158 w 6390105"/>
                <a:gd name="connsiteY6" fmla="*/ 10694 h 2882232"/>
                <a:gd name="connsiteX7" fmla="*/ 1475874 w 6390105"/>
                <a:gd name="connsiteY7" fmla="*/ 10695 h 2882232"/>
                <a:gd name="connsiteX0" fmla="*/ 1475874 w 6390105"/>
                <a:gd name="connsiteY0" fmla="*/ 10695 h 2882232"/>
                <a:gd name="connsiteX1" fmla="*/ 1475874 w 6390105"/>
                <a:gd name="connsiteY1" fmla="*/ 433137 h 2882232"/>
                <a:gd name="connsiteX2" fmla="*/ 0 w 6390105"/>
                <a:gd name="connsiteY2" fmla="*/ 433137 h 2882232"/>
                <a:gd name="connsiteX3" fmla="*/ 0 w 6390105"/>
                <a:gd name="connsiteY3" fmla="*/ 2882232 h 2882232"/>
                <a:gd name="connsiteX4" fmla="*/ 6384758 w 6390105"/>
                <a:gd name="connsiteY4" fmla="*/ 2882232 h 2882232"/>
                <a:gd name="connsiteX5" fmla="*/ 6390105 w 6390105"/>
                <a:gd name="connsiteY5" fmla="*/ 0 h 2882232"/>
                <a:gd name="connsiteX6" fmla="*/ 2465137 w 6390105"/>
                <a:gd name="connsiteY6" fmla="*/ 5347 h 2882232"/>
                <a:gd name="connsiteX7" fmla="*/ 2219158 w 6390105"/>
                <a:gd name="connsiteY7" fmla="*/ 10694 h 2882232"/>
                <a:gd name="connsiteX8" fmla="*/ 1475874 w 6390105"/>
                <a:gd name="connsiteY8" fmla="*/ 10695 h 2882232"/>
                <a:gd name="connsiteX0" fmla="*/ 1475874 w 6390105"/>
                <a:gd name="connsiteY0" fmla="*/ 10695 h 2882232"/>
                <a:gd name="connsiteX1" fmla="*/ 1475874 w 6390105"/>
                <a:gd name="connsiteY1" fmla="*/ 433137 h 2882232"/>
                <a:gd name="connsiteX2" fmla="*/ 0 w 6390105"/>
                <a:gd name="connsiteY2" fmla="*/ 433137 h 2882232"/>
                <a:gd name="connsiteX3" fmla="*/ 0 w 6390105"/>
                <a:gd name="connsiteY3" fmla="*/ 2882232 h 2882232"/>
                <a:gd name="connsiteX4" fmla="*/ 6384758 w 6390105"/>
                <a:gd name="connsiteY4" fmla="*/ 2882232 h 2882232"/>
                <a:gd name="connsiteX5" fmla="*/ 6390105 w 6390105"/>
                <a:gd name="connsiteY5" fmla="*/ 0 h 2882232"/>
                <a:gd name="connsiteX6" fmla="*/ 2213811 w 6390105"/>
                <a:gd name="connsiteY6" fmla="*/ 433137 h 2882232"/>
                <a:gd name="connsiteX7" fmla="*/ 2219158 w 6390105"/>
                <a:gd name="connsiteY7" fmla="*/ 10694 h 2882232"/>
                <a:gd name="connsiteX8" fmla="*/ 1475874 w 6390105"/>
                <a:gd name="connsiteY8" fmla="*/ 10695 h 2882232"/>
                <a:gd name="connsiteX0" fmla="*/ 1475874 w 6385272"/>
                <a:gd name="connsiteY0" fmla="*/ 1 h 2871538"/>
                <a:gd name="connsiteX1" fmla="*/ 1475874 w 6385272"/>
                <a:gd name="connsiteY1" fmla="*/ 422443 h 2871538"/>
                <a:gd name="connsiteX2" fmla="*/ 0 w 6385272"/>
                <a:gd name="connsiteY2" fmla="*/ 422443 h 2871538"/>
                <a:gd name="connsiteX3" fmla="*/ 0 w 6385272"/>
                <a:gd name="connsiteY3" fmla="*/ 2871538 h 2871538"/>
                <a:gd name="connsiteX4" fmla="*/ 6384758 w 6385272"/>
                <a:gd name="connsiteY4" fmla="*/ 2871538 h 2871538"/>
                <a:gd name="connsiteX5" fmla="*/ 6384758 w 6385272"/>
                <a:gd name="connsiteY5" fmla="*/ 368969 h 2871538"/>
                <a:gd name="connsiteX6" fmla="*/ 2213811 w 6385272"/>
                <a:gd name="connsiteY6" fmla="*/ 422443 h 2871538"/>
                <a:gd name="connsiteX7" fmla="*/ 2219158 w 6385272"/>
                <a:gd name="connsiteY7" fmla="*/ 0 h 2871538"/>
                <a:gd name="connsiteX8" fmla="*/ 1475874 w 6385272"/>
                <a:gd name="connsiteY8" fmla="*/ 1 h 2871538"/>
                <a:gd name="connsiteX0" fmla="*/ 1475874 w 6390105"/>
                <a:gd name="connsiteY0" fmla="*/ 1 h 2871538"/>
                <a:gd name="connsiteX1" fmla="*/ 1475874 w 6390105"/>
                <a:gd name="connsiteY1" fmla="*/ 422443 h 2871538"/>
                <a:gd name="connsiteX2" fmla="*/ 0 w 6390105"/>
                <a:gd name="connsiteY2" fmla="*/ 422443 h 2871538"/>
                <a:gd name="connsiteX3" fmla="*/ 0 w 6390105"/>
                <a:gd name="connsiteY3" fmla="*/ 2871538 h 2871538"/>
                <a:gd name="connsiteX4" fmla="*/ 6384758 w 6390105"/>
                <a:gd name="connsiteY4" fmla="*/ 2871538 h 2871538"/>
                <a:gd name="connsiteX5" fmla="*/ 6390105 w 6390105"/>
                <a:gd name="connsiteY5" fmla="*/ 390359 h 2871538"/>
                <a:gd name="connsiteX6" fmla="*/ 2213811 w 6390105"/>
                <a:gd name="connsiteY6" fmla="*/ 422443 h 2871538"/>
                <a:gd name="connsiteX7" fmla="*/ 2219158 w 6390105"/>
                <a:gd name="connsiteY7" fmla="*/ 0 h 2871538"/>
                <a:gd name="connsiteX8" fmla="*/ 1475874 w 6390105"/>
                <a:gd name="connsiteY8" fmla="*/ 1 h 2871538"/>
                <a:gd name="connsiteX0" fmla="*/ 1475874 w 6390105"/>
                <a:gd name="connsiteY0" fmla="*/ 1 h 2871538"/>
                <a:gd name="connsiteX1" fmla="*/ 1475874 w 6390105"/>
                <a:gd name="connsiteY1" fmla="*/ 422443 h 2871538"/>
                <a:gd name="connsiteX2" fmla="*/ 0 w 6390105"/>
                <a:gd name="connsiteY2" fmla="*/ 422443 h 2871538"/>
                <a:gd name="connsiteX3" fmla="*/ 0 w 6390105"/>
                <a:gd name="connsiteY3" fmla="*/ 2871538 h 2871538"/>
                <a:gd name="connsiteX4" fmla="*/ 6384758 w 6390105"/>
                <a:gd name="connsiteY4" fmla="*/ 2871538 h 2871538"/>
                <a:gd name="connsiteX5" fmla="*/ 6390105 w 6390105"/>
                <a:gd name="connsiteY5" fmla="*/ 411749 h 2871538"/>
                <a:gd name="connsiteX6" fmla="*/ 2213811 w 6390105"/>
                <a:gd name="connsiteY6" fmla="*/ 422443 h 2871538"/>
                <a:gd name="connsiteX7" fmla="*/ 2219158 w 6390105"/>
                <a:gd name="connsiteY7" fmla="*/ 0 h 2871538"/>
                <a:gd name="connsiteX8" fmla="*/ 1475874 w 6390105"/>
                <a:gd name="connsiteY8" fmla="*/ 1 h 2871538"/>
                <a:gd name="connsiteX0" fmla="*/ 1475874 w 6390105"/>
                <a:gd name="connsiteY0" fmla="*/ 1 h 2871538"/>
                <a:gd name="connsiteX1" fmla="*/ 1475874 w 6390105"/>
                <a:gd name="connsiteY1" fmla="*/ 422443 h 2871538"/>
                <a:gd name="connsiteX2" fmla="*/ 0 w 6390105"/>
                <a:gd name="connsiteY2" fmla="*/ 422443 h 2871538"/>
                <a:gd name="connsiteX3" fmla="*/ 0 w 6390105"/>
                <a:gd name="connsiteY3" fmla="*/ 2871538 h 2871538"/>
                <a:gd name="connsiteX4" fmla="*/ 6384758 w 6390105"/>
                <a:gd name="connsiteY4" fmla="*/ 2871538 h 2871538"/>
                <a:gd name="connsiteX5" fmla="*/ 6390105 w 6390105"/>
                <a:gd name="connsiteY5" fmla="*/ 433138 h 2871538"/>
                <a:gd name="connsiteX6" fmla="*/ 2213811 w 6390105"/>
                <a:gd name="connsiteY6" fmla="*/ 422443 h 2871538"/>
                <a:gd name="connsiteX7" fmla="*/ 2219158 w 6390105"/>
                <a:gd name="connsiteY7" fmla="*/ 0 h 2871538"/>
                <a:gd name="connsiteX8" fmla="*/ 1475874 w 6390105"/>
                <a:gd name="connsiteY8" fmla="*/ 1 h 2871538"/>
                <a:gd name="connsiteX0" fmla="*/ 1475874 w 6390105"/>
                <a:gd name="connsiteY0" fmla="*/ 1 h 2871538"/>
                <a:gd name="connsiteX1" fmla="*/ 1475874 w 6390105"/>
                <a:gd name="connsiteY1" fmla="*/ 422443 h 2871538"/>
                <a:gd name="connsiteX2" fmla="*/ 0 w 6390105"/>
                <a:gd name="connsiteY2" fmla="*/ 422443 h 2871538"/>
                <a:gd name="connsiteX3" fmla="*/ 0 w 6390105"/>
                <a:gd name="connsiteY3" fmla="*/ 2871538 h 2871538"/>
                <a:gd name="connsiteX4" fmla="*/ 6384758 w 6390105"/>
                <a:gd name="connsiteY4" fmla="*/ 2871538 h 2871538"/>
                <a:gd name="connsiteX5" fmla="*/ 6390105 w 6390105"/>
                <a:gd name="connsiteY5" fmla="*/ 465223 h 2871538"/>
                <a:gd name="connsiteX6" fmla="*/ 2213811 w 6390105"/>
                <a:gd name="connsiteY6" fmla="*/ 422443 h 2871538"/>
                <a:gd name="connsiteX7" fmla="*/ 2219158 w 6390105"/>
                <a:gd name="connsiteY7" fmla="*/ 0 h 2871538"/>
                <a:gd name="connsiteX8" fmla="*/ 1475874 w 6390105"/>
                <a:gd name="connsiteY8" fmla="*/ 1 h 2871538"/>
                <a:gd name="connsiteX0" fmla="*/ 1475874 w 6385272"/>
                <a:gd name="connsiteY0" fmla="*/ 1 h 2871538"/>
                <a:gd name="connsiteX1" fmla="*/ 1475874 w 6385272"/>
                <a:gd name="connsiteY1" fmla="*/ 422443 h 2871538"/>
                <a:gd name="connsiteX2" fmla="*/ 0 w 6385272"/>
                <a:gd name="connsiteY2" fmla="*/ 422443 h 2871538"/>
                <a:gd name="connsiteX3" fmla="*/ 0 w 6385272"/>
                <a:gd name="connsiteY3" fmla="*/ 2871538 h 2871538"/>
                <a:gd name="connsiteX4" fmla="*/ 6384758 w 6385272"/>
                <a:gd name="connsiteY4" fmla="*/ 2871538 h 2871538"/>
                <a:gd name="connsiteX5" fmla="*/ 6384758 w 6385272"/>
                <a:gd name="connsiteY5" fmla="*/ 438486 h 2871538"/>
                <a:gd name="connsiteX6" fmla="*/ 2213811 w 6385272"/>
                <a:gd name="connsiteY6" fmla="*/ 422443 h 2871538"/>
                <a:gd name="connsiteX7" fmla="*/ 2219158 w 6385272"/>
                <a:gd name="connsiteY7" fmla="*/ 0 h 2871538"/>
                <a:gd name="connsiteX8" fmla="*/ 1475874 w 6385272"/>
                <a:gd name="connsiteY8" fmla="*/ 1 h 2871538"/>
                <a:gd name="connsiteX0" fmla="*/ 1475874 w 6400800"/>
                <a:gd name="connsiteY0" fmla="*/ 1 h 2871538"/>
                <a:gd name="connsiteX1" fmla="*/ 1475874 w 6400800"/>
                <a:gd name="connsiteY1" fmla="*/ 422443 h 2871538"/>
                <a:gd name="connsiteX2" fmla="*/ 0 w 6400800"/>
                <a:gd name="connsiteY2" fmla="*/ 422443 h 2871538"/>
                <a:gd name="connsiteX3" fmla="*/ 0 w 6400800"/>
                <a:gd name="connsiteY3" fmla="*/ 2871538 h 2871538"/>
                <a:gd name="connsiteX4" fmla="*/ 6384758 w 6400800"/>
                <a:gd name="connsiteY4" fmla="*/ 2871538 h 2871538"/>
                <a:gd name="connsiteX5" fmla="*/ 6400800 w 6400800"/>
                <a:gd name="connsiteY5" fmla="*/ 438486 h 2871538"/>
                <a:gd name="connsiteX6" fmla="*/ 2213811 w 6400800"/>
                <a:gd name="connsiteY6" fmla="*/ 422443 h 2871538"/>
                <a:gd name="connsiteX7" fmla="*/ 2219158 w 6400800"/>
                <a:gd name="connsiteY7" fmla="*/ 0 h 2871538"/>
                <a:gd name="connsiteX8" fmla="*/ 1475874 w 6400800"/>
                <a:gd name="connsiteY8" fmla="*/ 1 h 2871538"/>
                <a:gd name="connsiteX0" fmla="*/ 1475874 w 6385272"/>
                <a:gd name="connsiteY0" fmla="*/ 1 h 2871538"/>
                <a:gd name="connsiteX1" fmla="*/ 1475874 w 6385272"/>
                <a:gd name="connsiteY1" fmla="*/ 422443 h 2871538"/>
                <a:gd name="connsiteX2" fmla="*/ 0 w 6385272"/>
                <a:gd name="connsiteY2" fmla="*/ 422443 h 2871538"/>
                <a:gd name="connsiteX3" fmla="*/ 0 w 6385272"/>
                <a:gd name="connsiteY3" fmla="*/ 2871538 h 2871538"/>
                <a:gd name="connsiteX4" fmla="*/ 6384758 w 6385272"/>
                <a:gd name="connsiteY4" fmla="*/ 2871538 h 2871538"/>
                <a:gd name="connsiteX5" fmla="*/ 6384758 w 6385272"/>
                <a:gd name="connsiteY5" fmla="*/ 438486 h 2871538"/>
                <a:gd name="connsiteX6" fmla="*/ 2213811 w 6385272"/>
                <a:gd name="connsiteY6" fmla="*/ 422443 h 2871538"/>
                <a:gd name="connsiteX7" fmla="*/ 2219158 w 6385272"/>
                <a:gd name="connsiteY7" fmla="*/ 0 h 2871538"/>
                <a:gd name="connsiteX8" fmla="*/ 1475874 w 6385272"/>
                <a:gd name="connsiteY8" fmla="*/ 1 h 2871538"/>
                <a:gd name="connsiteX0" fmla="*/ 1475874 w 6406148"/>
                <a:gd name="connsiteY0" fmla="*/ 1 h 2871538"/>
                <a:gd name="connsiteX1" fmla="*/ 1475874 w 6406148"/>
                <a:gd name="connsiteY1" fmla="*/ 422443 h 2871538"/>
                <a:gd name="connsiteX2" fmla="*/ 0 w 6406148"/>
                <a:gd name="connsiteY2" fmla="*/ 422443 h 2871538"/>
                <a:gd name="connsiteX3" fmla="*/ 0 w 6406148"/>
                <a:gd name="connsiteY3" fmla="*/ 2871538 h 2871538"/>
                <a:gd name="connsiteX4" fmla="*/ 6384758 w 6406148"/>
                <a:gd name="connsiteY4" fmla="*/ 2871538 h 2871538"/>
                <a:gd name="connsiteX5" fmla="*/ 6406148 w 6406148"/>
                <a:gd name="connsiteY5" fmla="*/ 454528 h 2871538"/>
                <a:gd name="connsiteX6" fmla="*/ 2213811 w 6406148"/>
                <a:gd name="connsiteY6" fmla="*/ 422443 h 2871538"/>
                <a:gd name="connsiteX7" fmla="*/ 2219158 w 6406148"/>
                <a:gd name="connsiteY7" fmla="*/ 0 h 2871538"/>
                <a:gd name="connsiteX8" fmla="*/ 1475874 w 6406148"/>
                <a:gd name="connsiteY8" fmla="*/ 1 h 2871538"/>
                <a:gd name="connsiteX0" fmla="*/ 1475874 w 6406148"/>
                <a:gd name="connsiteY0" fmla="*/ 1 h 2871538"/>
                <a:gd name="connsiteX1" fmla="*/ 1475874 w 6406148"/>
                <a:gd name="connsiteY1" fmla="*/ 422443 h 2871538"/>
                <a:gd name="connsiteX2" fmla="*/ 0 w 6406148"/>
                <a:gd name="connsiteY2" fmla="*/ 422443 h 2871538"/>
                <a:gd name="connsiteX3" fmla="*/ 0 w 6406148"/>
                <a:gd name="connsiteY3" fmla="*/ 2871538 h 2871538"/>
                <a:gd name="connsiteX4" fmla="*/ 6384758 w 6406148"/>
                <a:gd name="connsiteY4" fmla="*/ 2871538 h 2871538"/>
                <a:gd name="connsiteX5" fmla="*/ 6406148 w 6406148"/>
                <a:gd name="connsiteY5" fmla="*/ 454528 h 2871538"/>
                <a:gd name="connsiteX6" fmla="*/ 2213811 w 6406148"/>
                <a:gd name="connsiteY6" fmla="*/ 422443 h 2871538"/>
                <a:gd name="connsiteX7" fmla="*/ 2219158 w 6406148"/>
                <a:gd name="connsiteY7" fmla="*/ 0 h 2871538"/>
                <a:gd name="connsiteX8" fmla="*/ 1475874 w 6406148"/>
                <a:gd name="connsiteY8" fmla="*/ 1 h 2871538"/>
                <a:gd name="connsiteX0" fmla="*/ 1475874 w 6390106"/>
                <a:gd name="connsiteY0" fmla="*/ 1 h 2871538"/>
                <a:gd name="connsiteX1" fmla="*/ 1475874 w 6390106"/>
                <a:gd name="connsiteY1" fmla="*/ 422443 h 2871538"/>
                <a:gd name="connsiteX2" fmla="*/ 0 w 6390106"/>
                <a:gd name="connsiteY2" fmla="*/ 422443 h 2871538"/>
                <a:gd name="connsiteX3" fmla="*/ 0 w 6390106"/>
                <a:gd name="connsiteY3" fmla="*/ 2871538 h 2871538"/>
                <a:gd name="connsiteX4" fmla="*/ 6384758 w 6390106"/>
                <a:gd name="connsiteY4" fmla="*/ 2871538 h 2871538"/>
                <a:gd name="connsiteX5" fmla="*/ 6390106 w 6390106"/>
                <a:gd name="connsiteY5" fmla="*/ 443833 h 2871538"/>
                <a:gd name="connsiteX6" fmla="*/ 2213811 w 6390106"/>
                <a:gd name="connsiteY6" fmla="*/ 422443 h 2871538"/>
                <a:gd name="connsiteX7" fmla="*/ 2219158 w 6390106"/>
                <a:gd name="connsiteY7" fmla="*/ 0 h 2871538"/>
                <a:gd name="connsiteX8" fmla="*/ 1475874 w 6390106"/>
                <a:gd name="connsiteY8" fmla="*/ 1 h 2871538"/>
                <a:gd name="connsiteX0" fmla="*/ 1475874 w 6390106"/>
                <a:gd name="connsiteY0" fmla="*/ 1 h 2871538"/>
                <a:gd name="connsiteX1" fmla="*/ 1475874 w 6390106"/>
                <a:gd name="connsiteY1" fmla="*/ 422443 h 2871538"/>
                <a:gd name="connsiteX2" fmla="*/ 0 w 6390106"/>
                <a:gd name="connsiteY2" fmla="*/ 422443 h 2871538"/>
                <a:gd name="connsiteX3" fmla="*/ 0 w 6390106"/>
                <a:gd name="connsiteY3" fmla="*/ 2871538 h 2871538"/>
                <a:gd name="connsiteX4" fmla="*/ 6384758 w 6390106"/>
                <a:gd name="connsiteY4" fmla="*/ 2871538 h 2871538"/>
                <a:gd name="connsiteX5" fmla="*/ 6390106 w 6390106"/>
                <a:gd name="connsiteY5" fmla="*/ 427791 h 2871538"/>
                <a:gd name="connsiteX6" fmla="*/ 2213811 w 6390106"/>
                <a:gd name="connsiteY6" fmla="*/ 422443 h 2871538"/>
                <a:gd name="connsiteX7" fmla="*/ 2219158 w 6390106"/>
                <a:gd name="connsiteY7" fmla="*/ 0 h 2871538"/>
                <a:gd name="connsiteX8" fmla="*/ 1475874 w 6390106"/>
                <a:gd name="connsiteY8" fmla="*/ 1 h 287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0106" h="2871538">
                  <a:moveTo>
                    <a:pt x="1475874" y="1"/>
                  </a:moveTo>
                  <a:lnTo>
                    <a:pt x="1475874" y="422443"/>
                  </a:lnTo>
                  <a:lnTo>
                    <a:pt x="0" y="422443"/>
                  </a:lnTo>
                  <a:lnTo>
                    <a:pt x="0" y="2871538"/>
                  </a:lnTo>
                  <a:lnTo>
                    <a:pt x="6384758" y="2871538"/>
                  </a:lnTo>
                  <a:cubicBezTo>
                    <a:pt x="6386540" y="1910794"/>
                    <a:pt x="6388324" y="1388535"/>
                    <a:pt x="6390106" y="427791"/>
                  </a:cubicBezTo>
                  <a:lnTo>
                    <a:pt x="2213811" y="422443"/>
                  </a:lnTo>
                  <a:cubicBezTo>
                    <a:pt x="2215593" y="281629"/>
                    <a:pt x="2217376" y="140814"/>
                    <a:pt x="2219158" y="0"/>
                  </a:cubicBezTo>
                  <a:lnTo>
                    <a:pt x="1475874" y="1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72000" rIns="72000" bIns="72000" rtlCol="0" anchor="t"/>
            <a:lstStyle/>
            <a:p>
              <a:pPr algn="l">
                <a:lnSpc>
                  <a:spcPct val="90000"/>
                </a:lnSpc>
                <a:spcBef>
                  <a:spcPts val="300"/>
                </a:spcBef>
                <a:spcAft>
                  <a:spcPts val="100"/>
                </a:spcAft>
              </a:pPr>
              <a:endParaRPr kumimoji="1" lang="ja-JP" altLang="en-US" sz="2000" spc="11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0C9BC417-E348-8E8C-B4C9-63BF71FB9781}"/>
                </a:ext>
              </a:extLst>
            </p:cNvPr>
            <p:cNvGrpSpPr/>
            <p:nvPr/>
          </p:nvGrpSpPr>
          <p:grpSpPr>
            <a:xfrm>
              <a:off x="6931584" y="3801978"/>
              <a:ext cx="4055856" cy="2766968"/>
              <a:chOff x="6523790" y="3695031"/>
              <a:chExt cx="4055856" cy="2766968"/>
            </a:xfrm>
          </p:grpSpPr>
          <p:sp>
            <p:nvSpPr>
              <p:cNvPr id="6" name="四角形: 角を丸くする 5">
                <a:extLst>
                  <a:ext uri="{FF2B5EF4-FFF2-40B4-BE49-F238E27FC236}">
                    <a16:creationId xmlns:a16="http://schemas.microsoft.com/office/drawing/2014/main" id="{5030D215-9A7C-370C-1AB9-52047032D058}"/>
                  </a:ext>
                </a:extLst>
              </p:cNvPr>
              <p:cNvSpPr/>
              <p:nvPr/>
            </p:nvSpPr>
            <p:spPr>
              <a:xfrm>
                <a:off x="6523790" y="3695031"/>
                <a:ext cx="4055856" cy="2766968"/>
              </a:xfrm>
              <a:prstGeom prst="roundRect">
                <a:avLst/>
              </a:prstGeom>
              <a:solidFill>
                <a:srgbClr val="F2F2F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72000" tIns="72000" rIns="72000" bIns="72000" rtlCol="0" anchor="t"/>
              <a:lstStyle/>
              <a:p>
                <a:pPr algn="l">
                  <a:lnSpc>
                    <a:spcPct val="90000"/>
                  </a:lnSpc>
                  <a:spcBef>
                    <a:spcPts val="300"/>
                  </a:spcBef>
                  <a:spcAft>
                    <a:spcPts val="100"/>
                  </a:spcAft>
                </a:pPr>
                <a:endParaRPr kumimoji="1" lang="ja-JP" altLang="en-US" sz="2000" spc="110" baseline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5" name="グラフィックス 4">
                <a:extLst>
                  <a:ext uri="{FF2B5EF4-FFF2-40B4-BE49-F238E27FC236}">
                    <a16:creationId xmlns:a16="http://schemas.microsoft.com/office/drawing/2014/main" id="{01DD8AAB-AB6F-E4F6-7E1C-3F23A38670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812041" y="4842127"/>
                <a:ext cx="504000" cy="504000"/>
              </a:xfrm>
              <a:prstGeom prst="rect">
                <a:avLst/>
              </a:prstGeom>
            </p:spPr>
          </p:pic>
          <p:pic>
            <p:nvPicPr>
              <p:cNvPr id="8" name="グラフィックス 7">
                <a:extLst>
                  <a:ext uri="{FF2B5EF4-FFF2-40B4-BE49-F238E27FC236}">
                    <a16:creationId xmlns:a16="http://schemas.microsoft.com/office/drawing/2014/main" id="{40702EA1-288F-9D88-4D1A-236E6C898E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771853" y="5654789"/>
                <a:ext cx="504000" cy="504000"/>
              </a:xfrm>
              <a:prstGeom prst="rect">
                <a:avLst/>
              </a:prstGeom>
            </p:spPr>
          </p:pic>
          <p:pic>
            <p:nvPicPr>
              <p:cNvPr id="17" name="グラフィックス 16">
                <a:extLst>
                  <a:ext uri="{FF2B5EF4-FFF2-40B4-BE49-F238E27FC236}">
                    <a16:creationId xmlns:a16="http://schemas.microsoft.com/office/drawing/2014/main" id="{06654B16-CF76-9954-B6F3-026AD02D92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771853" y="4029466"/>
                <a:ext cx="504000" cy="504000"/>
              </a:xfrm>
              <a:prstGeom prst="rect">
                <a:avLst/>
              </a:prstGeom>
            </p:spPr>
          </p:pic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BCA92FA2-7237-B6D5-9D1A-EDA387BA5F33}"/>
                  </a:ext>
                </a:extLst>
              </p:cNvPr>
              <p:cNvSpPr txBox="1"/>
              <p:nvPr/>
            </p:nvSpPr>
            <p:spPr>
              <a:xfrm>
                <a:off x="7316041" y="4045318"/>
                <a:ext cx="295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b="1" i="0" u="none" strike="noStrike" baseline="0">
                    <a:solidFill>
                      <a:srgbClr val="008000"/>
                    </a:solidFill>
                    <a:latin typeface="Segoe UI" panose="020B0502040204020203" pitchFamily="34" charset="0"/>
                  </a:rPr>
                  <a:t>OK</a:t>
                </a:r>
                <a:endParaRPr kumimoji="1" lang="ja-JP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AFA7A822-78AC-70DD-E0A2-FCEBBE91BEA1}"/>
                  </a:ext>
                </a:extLst>
              </p:cNvPr>
              <p:cNvSpPr txBox="1"/>
              <p:nvPr/>
            </p:nvSpPr>
            <p:spPr>
              <a:xfrm>
                <a:off x="7321387" y="4862585"/>
                <a:ext cx="31808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b="1">
                    <a:solidFill>
                      <a:srgbClr val="FFA500"/>
                    </a:solidFill>
                  </a:rPr>
                  <a:t>Checksum mismatch</a:t>
                </a:r>
                <a:endParaRPr kumimoji="1" lang="ja-JP" altLang="en-US" sz="2400" b="1">
                  <a:solidFill>
                    <a:srgbClr val="FFA500"/>
                  </a:solidFill>
                </a:endParaRPr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8A3E4E6-BBDF-B496-18C3-311E413F8F9C}"/>
                  </a:ext>
                </a:extLst>
              </p:cNvPr>
              <p:cNvSpPr txBox="1"/>
              <p:nvPr/>
            </p:nvSpPr>
            <p:spPr>
              <a:xfrm>
                <a:off x="7316041" y="5679852"/>
                <a:ext cx="295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b="1">
                    <a:solidFill>
                      <a:srgbClr val="767676"/>
                    </a:solidFill>
                  </a:rPr>
                  <a:t>Missing file</a:t>
                </a:r>
                <a:endParaRPr kumimoji="1" lang="ja-JP" altLang="en-US" sz="2400" b="1">
                  <a:solidFill>
                    <a:srgbClr val="767676"/>
                  </a:solidFill>
                </a:endParaRPr>
              </a:p>
            </p:txBody>
          </p:sp>
        </p:grp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078F00CF-F11B-155B-FA22-72E9BDD61C52}"/>
                </a:ext>
              </a:extLst>
            </p:cNvPr>
            <p:cNvSpPr txBox="1"/>
            <p:nvPr/>
          </p:nvSpPr>
          <p:spPr>
            <a:xfrm>
              <a:off x="4953279" y="3093192"/>
              <a:ext cx="1341383" cy="510778"/>
            </a:xfrm>
            <a:prstGeom prst="wedgeRoundRectCallout">
              <a:avLst>
                <a:gd name="adj1" fmla="val -40414"/>
                <a:gd name="adj2" fmla="val 82390"/>
                <a:gd name="adj3" fmla="val 16667"/>
              </a:avLst>
            </a:prstGeom>
            <a:solidFill>
              <a:srgbClr val="F2F2F2">
                <a:alpha val="94902"/>
              </a:srgbClr>
            </a:solidFill>
            <a:ln w="38100">
              <a:solidFill>
                <a:srgbClr val="304A9E"/>
              </a:solidFill>
            </a:ln>
          </p:spPr>
          <p:txBody>
            <a:bodyPr wrap="none" rtlCol="0" anchor="ctr">
              <a:spAutoFit/>
            </a:bodyPr>
            <a:lstStyle/>
            <a:p>
              <a:r>
                <a:rPr lang="en-US" altLang="ja-JP" sz="2400"/>
                <a:t>Files tab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3357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18A6E6-F215-BB2F-A3CE-9853D3451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01" y="1588970"/>
            <a:ext cx="11135999" cy="916484"/>
          </a:xfrm>
        </p:spPr>
        <p:txBody>
          <a:bodyPr/>
          <a:lstStyle/>
          <a:p>
            <a:r>
              <a:rPr kumimoji="1" lang="en-US" altLang="ja-JP">
                <a:solidFill>
                  <a:schemeClr val="bg1">
                    <a:lumMod val="10000"/>
                  </a:schemeClr>
                </a:solidFill>
              </a:rPr>
              <a:t>Present a tool called “Osmy”, which makes software management</a:t>
            </a:r>
            <a:br>
              <a:rPr kumimoji="1" lang="en-US" altLang="ja-JP">
                <a:solidFill>
                  <a:schemeClr val="bg1">
                    <a:lumMod val="10000"/>
                  </a:schemeClr>
                </a:solidFill>
              </a:rPr>
            </a:br>
            <a:r>
              <a:rPr kumimoji="1" lang="en-US" altLang="ja-JP">
                <a:solidFill>
                  <a:schemeClr val="bg1">
                    <a:lumMod val="10000"/>
                  </a:schemeClr>
                </a:solidFill>
              </a:rPr>
              <a:t>using SPDX documents </a:t>
            </a:r>
            <a:r>
              <a:rPr lang="en-US" altLang="ja-JP">
                <a:solidFill>
                  <a:schemeClr val="bg1">
                    <a:lumMod val="10000"/>
                  </a:schemeClr>
                </a:solidFill>
              </a:rPr>
              <a:t>easier and more labor-saving</a:t>
            </a:r>
          </a:p>
          <a:p>
            <a:pPr algn="ctr"/>
            <a:endParaRPr kumimoji="1" lang="en-US" altLang="ja-JP" sz="2800">
              <a:solidFill>
                <a:schemeClr val="tx1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676321E-BE7B-4F45-031D-E6A3EA812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Conclusion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EA20BF8-A26E-0955-E5A9-3A9F40D50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lang="ja-JP" altLang="en-US" smtClean="0"/>
              <a:pPr/>
              <a:t>11</a:t>
            </a:fld>
            <a:endParaRPr lang="ja-JP" altLang="en-US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887D8D02-B429-46ED-7D74-CCA8F4D8032C}"/>
              </a:ext>
            </a:extLst>
          </p:cNvPr>
          <p:cNvGrpSpPr/>
          <p:nvPr/>
        </p:nvGrpSpPr>
        <p:grpSpPr>
          <a:xfrm>
            <a:off x="7798514" y="2645636"/>
            <a:ext cx="4079643" cy="3787752"/>
            <a:chOff x="4513377" y="2805759"/>
            <a:chExt cx="4079643" cy="3787752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F83CECAA-F961-1F91-1C79-7F1AC2A45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4918910" y="3287573"/>
              <a:ext cx="3305938" cy="3305938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CAE3CD38-8D8A-A5EC-FD43-4422A125843A}"/>
                </a:ext>
              </a:extLst>
            </p:cNvPr>
            <p:cNvSpPr txBox="1"/>
            <p:nvPr/>
          </p:nvSpPr>
          <p:spPr>
            <a:xfrm>
              <a:off x="4513377" y="2805759"/>
              <a:ext cx="4079643" cy="3416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400"/>
                </a:spcBef>
                <a:spcAft>
                  <a:spcPts val="0"/>
                </a:spcAft>
                <a:buClr>
                  <a:srgbClr val="F5F5F5"/>
                </a:buClr>
                <a:buSzPct val="25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1" lang="en-US" altLang="ja-JP" b="0" i="0" u="none" strike="noStrike" kern="1200" cap="none" spc="110" normalizeH="0" baseline="0" noProof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游ゴシック"/>
                  <a:cs typeface="Segoe UI" panose="020B0502040204020203" pitchFamily="34" charset="0"/>
                </a:rPr>
                <a:t>https://github.com/higolab/Osmy</a:t>
              </a:r>
            </a:p>
          </p:txBody>
        </p:sp>
      </p:grp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6F29A42E-4818-4423-04FE-FE2B867CA246}"/>
              </a:ext>
            </a:extLst>
          </p:cNvPr>
          <p:cNvGrpSpPr/>
          <p:nvPr/>
        </p:nvGrpSpPr>
        <p:grpSpPr>
          <a:xfrm>
            <a:off x="528007" y="3553830"/>
            <a:ext cx="6973189" cy="2667670"/>
            <a:chOff x="528007" y="3553830"/>
            <a:chExt cx="6973189" cy="2667670"/>
          </a:xfrm>
        </p:grpSpPr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11770396-E002-82DC-5602-4CC6387AF16A}"/>
                </a:ext>
              </a:extLst>
            </p:cNvPr>
            <p:cNvGrpSpPr/>
            <p:nvPr/>
          </p:nvGrpSpPr>
          <p:grpSpPr>
            <a:xfrm>
              <a:off x="528007" y="4247295"/>
              <a:ext cx="748481" cy="1280741"/>
              <a:chOff x="4209147" y="3633435"/>
              <a:chExt cx="567425" cy="970937"/>
            </a:xfrm>
          </p:grpSpPr>
          <p:pic>
            <p:nvPicPr>
              <p:cNvPr id="70" name="グラフィックス 69" descr="男性 単色塗りつぶし">
                <a:extLst>
                  <a:ext uri="{FF2B5EF4-FFF2-40B4-BE49-F238E27FC236}">
                    <a16:creationId xmlns:a16="http://schemas.microsoft.com/office/drawing/2014/main" id="{A1FD9A5B-6E51-7B4E-F427-668944A736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23483" t="-1139" r="23816" b="1139"/>
              <a:stretch/>
            </p:blipFill>
            <p:spPr>
              <a:xfrm>
                <a:off x="4325906" y="3633435"/>
                <a:ext cx="333907" cy="633584"/>
              </a:xfrm>
              <a:prstGeom prst="rect">
                <a:avLst/>
              </a:prstGeom>
            </p:spPr>
          </p:pic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DDD0E0C1-629B-7AD7-9119-66AACDDFDA52}"/>
                  </a:ext>
                </a:extLst>
              </p:cNvPr>
              <p:cNvSpPr txBox="1"/>
              <p:nvPr/>
            </p:nvSpPr>
            <p:spPr>
              <a:xfrm>
                <a:off x="4209147" y="4277434"/>
                <a:ext cx="567425" cy="326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BIZ UDPゴシック"/>
                    <a:cs typeface="Segoe UI" panose="020B0502040204020203" pitchFamily="34" charset="0"/>
                  </a:rPr>
                  <a:t>User</a:t>
                </a:r>
                <a:endParaRPr kumimoji="0" lang="ja-JP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78" name="グループ化 77">
              <a:extLst>
                <a:ext uri="{FF2B5EF4-FFF2-40B4-BE49-F238E27FC236}">
                  <a16:creationId xmlns:a16="http://schemas.microsoft.com/office/drawing/2014/main" id="{729A978A-FD4B-76D2-B221-66BDDEBB3E96}"/>
                </a:ext>
              </a:extLst>
            </p:cNvPr>
            <p:cNvGrpSpPr/>
            <p:nvPr/>
          </p:nvGrpSpPr>
          <p:grpSpPr>
            <a:xfrm>
              <a:off x="4144034" y="3553830"/>
              <a:ext cx="3357162" cy="2667670"/>
              <a:chOff x="2997132" y="4557887"/>
              <a:chExt cx="1979608" cy="1573037"/>
            </a:xfrm>
          </p:grpSpPr>
          <p:sp>
            <p:nvSpPr>
              <p:cNvPr id="49" name="四角形: 角を丸くする 48">
                <a:extLst>
                  <a:ext uri="{FF2B5EF4-FFF2-40B4-BE49-F238E27FC236}">
                    <a16:creationId xmlns:a16="http://schemas.microsoft.com/office/drawing/2014/main" id="{89E89016-E291-2A4F-8107-4AFF35EDC9FA}"/>
                  </a:ext>
                </a:extLst>
              </p:cNvPr>
              <p:cNvSpPr/>
              <p:nvPr/>
            </p:nvSpPr>
            <p:spPr>
              <a:xfrm>
                <a:off x="2997132" y="4557887"/>
                <a:ext cx="1979608" cy="1573037"/>
              </a:xfrm>
              <a:prstGeom prst="roundRect">
                <a:avLst/>
              </a:prstGeom>
              <a:noFill/>
              <a:ln w="5715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endParaRPr>
              </a:p>
            </p:txBody>
          </p:sp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7D5D233F-1B39-F1F5-903F-00DF133E6B60}"/>
                  </a:ext>
                </a:extLst>
              </p:cNvPr>
              <p:cNvSpPr txBox="1"/>
              <p:nvPr/>
            </p:nvSpPr>
            <p:spPr>
              <a:xfrm>
                <a:off x="3722452" y="4561404"/>
                <a:ext cx="528972" cy="254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304A9E"/>
                    </a:solidFill>
                    <a:effectLst/>
                    <a:uLnTx/>
                    <a:uFillTx/>
                    <a:ea typeface="BIZ UDPゴシック"/>
                    <a:cs typeface="Segoe UI" panose="020B0502040204020203" pitchFamily="34" charset="0"/>
                  </a:rPr>
                  <a:t>Osmy</a:t>
                </a:r>
                <a:endParaRPr kumimoji="0" lang="ja-JP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304A9E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endParaRPr>
              </a:p>
            </p:txBody>
          </p:sp>
          <p:grpSp>
            <p:nvGrpSpPr>
              <p:cNvPr id="76" name="グループ化 75">
                <a:extLst>
                  <a:ext uri="{FF2B5EF4-FFF2-40B4-BE49-F238E27FC236}">
                    <a16:creationId xmlns:a16="http://schemas.microsoft.com/office/drawing/2014/main" id="{12E6DF2E-543B-4E8D-5A88-35B54EAA8048}"/>
                  </a:ext>
                </a:extLst>
              </p:cNvPr>
              <p:cNvGrpSpPr/>
              <p:nvPr/>
            </p:nvGrpSpPr>
            <p:grpSpPr>
              <a:xfrm>
                <a:off x="3188781" y="4898304"/>
                <a:ext cx="1596310" cy="467888"/>
                <a:chOff x="3171489" y="4898304"/>
                <a:chExt cx="1596310" cy="467888"/>
              </a:xfrm>
            </p:grpSpPr>
            <p:sp>
              <p:nvSpPr>
                <p:cNvPr id="51" name="四角形: 角を丸くする 50">
                  <a:extLst>
                    <a:ext uri="{FF2B5EF4-FFF2-40B4-BE49-F238E27FC236}">
                      <a16:creationId xmlns:a16="http://schemas.microsoft.com/office/drawing/2014/main" id="{3699ED6C-4A61-2B5F-893D-2013F1FCC806}"/>
                    </a:ext>
                  </a:extLst>
                </p:cNvPr>
                <p:cNvSpPr/>
                <p:nvPr/>
              </p:nvSpPr>
              <p:spPr>
                <a:xfrm>
                  <a:off x="3171489" y="4898304"/>
                  <a:ext cx="1596310" cy="467888"/>
                </a:xfrm>
                <a:prstGeom prst="roundRect">
                  <a:avLst/>
                </a:prstGeom>
                <a:noFill/>
                <a:ln w="38100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BIZ UDPゴシック"/>
                      <a:cs typeface="Segoe UI" panose="020B0502040204020203" pitchFamily="34" charset="0"/>
                    </a:rPr>
                    <a:t>Vulnerability</a:t>
                  </a:r>
                </a:p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BIZ UDPゴシック"/>
                      <a:cs typeface="Segoe UI" panose="020B0502040204020203" pitchFamily="34" charset="0"/>
                    </a:rPr>
                    <a:t>Assessment</a:t>
                  </a:r>
                </a:p>
              </p:txBody>
            </p:sp>
            <p:pic>
              <p:nvPicPr>
                <p:cNvPr id="55" name="グラフィックス 54" descr="繰り返し 単色塗りつぶし">
                  <a:extLst>
                    <a:ext uri="{FF2B5EF4-FFF2-40B4-BE49-F238E27FC236}">
                      <a16:creationId xmlns:a16="http://schemas.microsoft.com/office/drawing/2014/main" id="{FD4AEFE8-8B51-8233-D0A6-44C724966A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4544165" y="4915588"/>
                  <a:ext cx="209684" cy="209684"/>
                </a:xfrm>
                <a:prstGeom prst="rect">
                  <a:avLst/>
                </a:prstGeom>
              </p:spPr>
            </p:pic>
            <p:sp>
              <p:nvSpPr>
                <p:cNvPr id="59" name="テキスト ボックス 58">
                  <a:extLst>
                    <a:ext uri="{FF2B5EF4-FFF2-40B4-BE49-F238E27FC236}">
                      <a16:creationId xmlns:a16="http://schemas.microsoft.com/office/drawing/2014/main" id="{19853725-BAF5-8173-B39E-E6C3A1EB1D0A}"/>
                    </a:ext>
                  </a:extLst>
                </p:cNvPr>
                <p:cNvSpPr txBox="1"/>
                <p:nvPr/>
              </p:nvSpPr>
              <p:spPr>
                <a:xfrm>
                  <a:off x="3223014" y="5014184"/>
                  <a:ext cx="228420" cy="2347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>
                      <a:solidFill>
                        <a:srgbClr val="767676"/>
                      </a:solidFill>
                    </a:rPr>
                    <a:t>1.</a:t>
                  </a:r>
                  <a:endParaRPr kumimoji="1" lang="ja-JP" altLang="en-US">
                    <a:solidFill>
                      <a:srgbClr val="767676"/>
                    </a:solidFill>
                  </a:endParaRPr>
                </a:p>
              </p:txBody>
            </p:sp>
          </p:grpSp>
          <p:grpSp>
            <p:nvGrpSpPr>
              <p:cNvPr id="77" name="グループ化 76">
                <a:extLst>
                  <a:ext uri="{FF2B5EF4-FFF2-40B4-BE49-F238E27FC236}">
                    <a16:creationId xmlns:a16="http://schemas.microsoft.com/office/drawing/2014/main" id="{0F589D1A-925A-4BD9-E97F-E04BCA96B8B7}"/>
                  </a:ext>
                </a:extLst>
              </p:cNvPr>
              <p:cNvGrpSpPr/>
              <p:nvPr/>
            </p:nvGrpSpPr>
            <p:grpSpPr>
              <a:xfrm>
                <a:off x="3188781" y="5497025"/>
                <a:ext cx="1596310" cy="467888"/>
                <a:chOff x="3171489" y="5497025"/>
                <a:chExt cx="1596310" cy="467888"/>
              </a:xfrm>
            </p:grpSpPr>
            <p:sp>
              <p:nvSpPr>
                <p:cNvPr id="52" name="四角形: 角を丸くする 51">
                  <a:extLst>
                    <a:ext uri="{FF2B5EF4-FFF2-40B4-BE49-F238E27FC236}">
                      <a16:creationId xmlns:a16="http://schemas.microsoft.com/office/drawing/2014/main" id="{7777E127-97EC-46FD-B376-454B3A2498F3}"/>
                    </a:ext>
                  </a:extLst>
                </p:cNvPr>
                <p:cNvSpPr/>
                <p:nvPr/>
              </p:nvSpPr>
              <p:spPr>
                <a:xfrm>
                  <a:off x="3171489" y="5497025"/>
                  <a:ext cx="1596310" cy="467888"/>
                </a:xfrm>
                <a:prstGeom prst="roundRect">
                  <a:avLst/>
                </a:prstGeom>
                <a:noFill/>
                <a:ln w="38100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BIZ UDPゴシック"/>
                      <a:cs typeface="Segoe UI" panose="020B0502040204020203" pitchFamily="34" charset="0"/>
                    </a:rPr>
                    <a:t>File Integrity</a:t>
                  </a:r>
                </a:p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BIZ UDPゴシック"/>
                      <a:cs typeface="Segoe UI" panose="020B0502040204020203" pitchFamily="34" charset="0"/>
                    </a:rPr>
                    <a:t>Verification</a:t>
                  </a:r>
                </a:p>
              </p:txBody>
            </p:sp>
            <p:pic>
              <p:nvPicPr>
                <p:cNvPr id="56" name="グラフィックス 55" descr="繰り返し 単色塗りつぶし">
                  <a:extLst>
                    <a:ext uri="{FF2B5EF4-FFF2-40B4-BE49-F238E27FC236}">
                      <a16:creationId xmlns:a16="http://schemas.microsoft.com/office/drawing/2014/main" id="{E9AE37D2-84AC-D6A1-397B-BEB2C669B2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4544165" y="5514827"/>
                  <a:ext cx="209684" cy="209684"/>
                </a:xfrm>
                <a:prstGeom prst="rect">
                  <a:avLst/>
                </a:prstGeom>
              </p:spPr>
            </p:pic>
            <p:sp>
              <p:nvSpPr>
                <p:cNvPr id="60" name="テキスト ボックス 59">
                  <a:extLst>
                    <a:ext uri="{FF2B5EF4-FFF2-40B4-BE49-F238E27FC236}">
                      <a16:creationId xmlns:a16="http://schemas.microsoft.com/office/drawing/2014/main" id="{304F7DF4-FADB-9CE1-E8ED-DD5C75C0A0B2}"/>
                    </a:ext>
                  </a:extLst>
                </p:cNvPr>
                <p:cNvSpPr txBox="1"/>
                <p:nvPr/>
              </p:nvSpPr>
              <p:spPr>
                <a:xfrm>
                  <a:off x="3223014" y="5614642"/>
                  <a:ext cx="228420" cy="2347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>
                      <a:solidFill>
                        <a:srgbClr val="767676"/>
                      </a:solidFill>
                    </a:rPr>
                    <a:t>2.</a:t>
                  </a:r>
                  <a:endParaRPr kumimoji="1" lang="ja-JP" altLang="en-US">
                    <a:solidFill>
                      <a:srgbClr val="767676"/>
                    </a:solidFill>
                  </a:endParaRPr>
                </a:p>
              </p:txBody>
            </p:sp>
          </p:grpSp>
        </p:grpSp>
        <p:grpSp>
          <p:nvGrpSpPr>
            <p:cNvPr id="79" name="グループ化 78">
              <a:extLst>
                <a:ext uri="{FF2B5EF4-FFF2-40B4-BE49-F238E27FC236}">
                  <a16:creationId xmlns:a16="http://schemas.microsoft.com/office/drawing/2014/main" id="{C914DC29-5F88-0275-3A3C-53CFE3BE190C}"/>
                </a:ext>
              </a:extLst>
            </p:cNvPr>
            <p:cNvGrpSpPr/>
            <p:nvPr/>
          </p:nvGrpSpPr>
          <p:grpSpPr>
            <a:xfrm>
              <a:off x="1601491" y="3696363"/>
              <a:ext cx="1900267" cy="762992"/>
              <a:chOff x="1440279" y="4907144"/>
              <a:chExt cx="1120526" cy="449912"/>
            </a:xfrm>
          </p:grpSpPr>
          <p:pic>
            <p:nvPicPr>
              <p:cNvPr id="68" name="グラフィックス 67" descr="ドキュメント 枠線">
                <a:extLst>
                  <a:ext uri="{FF2B5EF4-FFF2-40B4-BE49-F238E27FC236}">
                    <a16:creationId xmlns:a16="http://schemas.microsoft.com/office/drawing/2014/main" id="{699EAF5D-705D-4C46-0711-1513D87BAC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1440279" y="4975976"/>
                <a:ext cx="324000" cy="324000"/>
              </a:xfrm>
              <a:prstGeom prst="rect">
                <a:avLst/>
              </a:prstGeom>
            </p:spPr>
          </p:pic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2C23243-4A12-7CE8-E38F-7EB98C11CEBA}"/>
                  </a:ext>
                </a:extLst>
              </p:cNvPr>
              <p:cNvSpPr txBox="1"/>
              <p:nvPr/>
            </p:nvSpPr>
            <p:spPr>
              <a:xfrm>
                <a:off x="1709885" y="4907144"/>
                <a:ext cx="850920" cy="449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ahoma" panose="020B0604030504040204" pitchFamily="34" charset="0"/>
                    <a:cs typeface="Segoe UI" panose="020B0502040204020203" pitchFamily="34" charset="0"/>
                  </a:rPr>
                  <a:t>SPDX</a:t>
                </a:r>
                <a:br>
                  <a:rPr kumimoji="0" lang="en-US" altLang="ja-JP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ahoma" panose="020B0604030504040204" pitchFamily="34" charset="0"/>
                    <a:cs typeface="Segoe UI" panose="020B0502040204020203" pitchFamily="34" charset="0"/>
                  </a:rPr>
                </a:br>
                <a:r>
                  <a:rPr kumimoji="0" lang="en-US" altLang="ja-JP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ahoma" panose="020B0604030504040204" pitchFamily="34" charset="0"/>
                    <a:cs typeface="Segoe UI" panose="020B0502040204020203" pitchFamily="34" charset="0"/>
                  </a:rPr>
                  <a:t>document</a:t>
                </a:r>
                <a:endParaRPr kumimoji="0" lang="ja-JP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endParaRPr>
              </a:p>
            </p:txBody>
          </p:sp>
        </p:grp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74A1B3FD-F87A-50F1-29FD-B0209A5DEA79}"/>
                </a:ext>
              </a:extLst>
            </p:cNvPr>
            <p:cNvCxnSpPr>
              <a:cxnSpLocks/>
            </p:cNvCxnSpPr>
            <p:nvPr/>
          </p:nvCxnSpPr>
          <p:spPr>
            <a:xfrm>
              <a:off x="1365371" y="4579706"/>
              <a:ext cx="2453651" cy="0"/>
            </a:xfrm>
            <a:prstGeom prst="straightConnector1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headEnd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グループ化 74">
              <a:extLst>
                <a:ext uri="{FF2B5EF4-FFF2-40B4-BE49-F238E27FC236}">
                  <a16:creationId xmlns:a16="http://schemas.microsoft.com/office/drawing/2014/main" id="{B7D286FA-8598-7541-1301-CBF3856D09F5}"/>
                </a:ext>
              </a:extLst>
            </p:cNvPr>
            <p:cNvGrpSpPr/>
            <p:nvPr/>
          </p:nvGrpSpPr>
          <p:grpSpPr>
            <a:xfrm>
              <a:off x="1601490" y="5006100"/>
              <a:ext cx="2217529" cy="1072866"/>
              <a:chOff x="1445120" y="5547680"/>
              <a:chExt cx="1307605" cy="632633"/>
            </a:xfrm>
          </p:grpSpPr>
          <p:pic>
            <p:nvPicPr>
              <p:cNvPr id="66" name="グラフィックス 65" descr="封筒 枠線">
                <a:extLst>
                  <a:ext uri="{FF2B5EF4-FFF2-40B4-BE49-F238E27FC236}">
                    <a16:creationId xmlns:a16="http://schemas.microsoft.com/office/drawing/2014/main" id="{1A75A3BC-DDC9-D9A5-3BCC-D88F4C252A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445120" y="5856313"/>
                <a:ext cx="324000" cy="324000"/>
              </a:xfrm>
              <a:prstGeom prst="rect">
                <a:avLst/>
              </a:prstGeom>
            </p:spPr>
          </p:pic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4AB70BF7-3C88-645E-2175-C5C7907D7835}"/>
                  </a:ext>
                </a:extLst>
              </p:cNvPr>
              <p:cNvSpPr txBox="1"/>
              <p:nvPr/>
            </p:nvSpPr>
            <p:spPr>
              <a:xfrm>
                <a:off x="1769120" y="5879813"/>
                <a:ext cx="983605" cy="254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/>
                  <a:t>Notification</a:t>
                </a:r>
                <a:endParaRPr kumimoji="1" lang="ja-JP" altLang="en-US" sz="2000"/>
              </a:p>
            </p:txBody>
          </p:sp>
          <p:pic>
            <p:nvPicPr>
              <p:cNvPr id="62" name="グラフィックス 61" descr="チェックリスト 枠線">
                <a:extLst>
                  <a:ext uri="{FF2B5EF4-FFF2-40B4-BE49-F238E27FC236}">
                    <a16:creationId xmlns:a16="http://schemas.microsoft.com/office/drawing/2014/main" id="{7D998195-D4F1-B7D5-1BD7-132229A796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445120" y="5547680"/>
                <a:ext cx="324980" cy="324979"/>
              </a:xfrm>
              <a:prstGeom prst="rect">
                <a:avLst/>
              </a:prstGeom>
            </p:spPr>
          </p:pic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73F910C1-4654-55EA-722D-3F7B4D16AF7D}"/>
                  </a:ext>
                </a:extLst>
              </p:cNvPr>
              <p:cNvSpPr txBox="1"/>
              <p:nvPr/>
            </p:nvSpPr>
            <p:spPr>
              <a:xfrm>
                <a:off x="1769120" y="5571670"/>
                <a:ext cx="557499" cy="254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000" kern="0">
                    <a:solidFill>
                      <a:srgbClr val="000000"/>
                    </a:solidFill>
                    <a:ea typeface="Tahoma" panose="020B0604030504040204" pitchFamily="34" charset="0"/>
                    <a:cs typeface="Segoe UI" panose="020B0502040204020203" pitchFamily="34" charset="0"/>
                  </a:rPr>
                  <a:t>Result</a:t>
                </a:r>
                <a:endParaRPr kumimoji="0" lang="ja-JP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endParaRPr>
              </a:p>
            </p:txBody>
          </p:sp>
        </p:grpSp>
        <p:cxnSp>
          <p:nvCxnSpPr>
            <p:cNvPr id="80" name="直線矢印コネクタ 79">
              <a:extLst>
                <a:ext uri="{FF2B5EF4-FFF2-40B4-BE49-F238E27FC236}">
                  <a16:creationId xmlns:a16="http://schemas.microsoft.com/office/drawing/2014/main" id="{11201392-6038-7347-2E9D-E6326031F8C3}"/>
                </a:ext>
              </a:extLst>
            </p:cNvPr>
            <p:cNvCxnSpPr>
              <a:cxnSpLocks/>
            </p:cNvCxnSpPr>
            <p:nvPr/>
          </p:nvCxnSpPr>
          <p:spPr>
            <a:xfrm>
              <a:off x="1365369" y="4838157"/>
              <a:ext cx="2453653" cy="0"/>
            </a:xfrm>
            <a:prstGeom prst="straightConnector1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headEnd type="triangle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1612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C55D7B-6929-3676-B044-81899A6A8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Problems</a:t>
            </a:r>
            <a:r>
              <a:rPr lang="ja-JP" altLang="en-US"/>
              <a:t> </a:t>
            </a:r>
            <a:r>
              <a:rPr lang="en-US" altLang="ja-JP"/>
              <a:t>in</a:t>
            </a:r>
            <a:r>
              <a:rPr lang="ja-JP" altLang="en-US"/>
              <a:t> </a:t>
            </a:r>
            <a:r>
              <a:rPr lang="en-US" altLang="ja-JP"/>
              <a:t>software</a:t>
            </a:r>
            <a:r>
              <a:rPr lang="ja-JP" altLang="en-US"/>
              <a:t> </a:t>
            </a:r>
            <a:r>
              <a:rPr lang="en-US" altLang="ja-JP"/>
              <a:t>management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109490-10D7-4E72-165E-A382DC1F5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/>
              <a:t>Third</a:t>
            </a:r>
            <a:r>
              <a:rPr kumimoji="1" lang="en-US" altLang="ja-JP"/>
              <a:t>-party libraries are widely used</a:t>
            </a:r>
            <a:r>
              <a:rPr lang="en-US" altLang="ja-JP"/>
              <a:t> </a:t>
            </a:r>
            <a:r>
              <a:rPr kumimoji="1" lang="en-US" altLang="ja-JP"/>
              <a:t>in software development</a:t>
            </a:r>
          </a:p>
          <a:p>
            <a:r>
              <a:rPr lang="en-US" altLang="ja-JP"/>
              <a:t>Using libraries:</a:t>
            </a:r>
          </a:p>
          <a:p>
            <a:pPr lvl="1"/>
            <a:r>
              <a:rPr lang="ja-JP" altLang="en-US">
                <a:solidFill>
                  <a:srgbClr val="00B050"/>
                </a:solidFill>
              </a:rPr>
              <a:t>✔ </a:t>
            </a:r>
            <a:r>
              <a:rPr lang="en-US" altLang="ja-JP"/>
              <a:t>shorten development time and reduce costs</a:t>
            </a:r>
          </a:p>
          <a:p>
            <a:pPr lvl="1"/>
            <a:r>
              <a:rPr lang="ja-JP" altLang="en-US">
                <a:solidFill>
                  <a:srgbClr val="C00000"/>
                </a:solidFill>
              </a:rPr>
              <a:t>✖</a:t>
            </a:r>
            <a:r>
              <a:rPr lang="ja-JP" altLang="en-US"/>
              <a:t> </a:t>
            </a:r>
            <a:r>
              <a:rPr lang="en-US" altLang="ja-JP"/>
              <a:t>incorporate defects contained in libraries</a:t>
            </a:r>
            <a:endParaRPr kumimoji="1" lang="en-US" altLang="ja-JP"/>
          </a:p>
          <a:p>
            <a:pPr lvl="1"/>
            <a:endParaRPr kumimoji="1" lang="en-US" altLang="ja-JP"/>
          </a:p>
          <a:p>
            <a:r>
              <a:rPr kumimoji="1" lang="en-US" altLang="ja-JP"/>
              <a:t>Lack of management of thir</a:t>
            </a:r>
            <a:r>
              <a:rPr lang="en-US" altLang="ja-JP"/>
              <a:t>d-party libraries results in:</a:t>
            </a:r>
          </a:p>
          <a:p>
            <a:pPr lvl="1"/>
            <a:r>
              <a:rPr lang="ja-JP" altLang="en-US">
                <a:solidFill>
                  <a:srgbClr val="C00000"/>
                </a:solidFill>
              </a:rPr>
              <a:t>✖ </a:t>
            </a:r>
            <a:r>
              <a:rPr kumimoji="1" lang="en-US" altLang="ja-JP"/>
              <a:t>Delays in</a:t>
            </a:r>
            <a:r>
              <a:rPr lang="en-US" altLang="ja-JP"/>
              <a:t> responding to</a:t>
            </a:r>
            <a:r>
              <a:rPr kumimoji="1" lang="en-US" altLang="ja-JP"/>
              <a:t> vulnerabilit</a:t>
            </a:r>
            <a:r>
              <a:rPr lang="en-US" altLang="ja-JP"/>
              <a:t>ies</a:t>
            </a:r>
            <a:endParaRPr kumimoji="1" lang="en-US" altLang="ja-JP"/>
          </a:p>
          <a:p>
            <a:pPr lvl="1"/>
            <a:r>
              <a:rPr lang="ja-JP" altLang="en-US">
                <a:solidFill>
                  <a:srgbClr val="C00000"/>
                </a:solidFill>
              </a:rPr>
              <a:t>✖ </a:t>
            </a:r>
            <a:r>
              <a:rPr kumimoji="1" lang="en-US" altLang="ja-JP"/>
              <a:t>License violations</a:t>
            </a:r>
          </a:p>
          <a:p>
            <a:endParaRPr kumimoji="1" lang="en-US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71E00D-5630-CE15-5E29-99BC7138F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0595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コンテンツ プレースホルダー 11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4DD7A811-00AF-582D-C528-D0058339F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6992" r="50000" b="1268"/>
          <a:stretch/>
        </p:blipFill>
        <p:spPr>
          <a:xfrm>
            <a:off x="2446149" y="1350038"/>
            <a:ext cx="7299702" cy="502000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DE6619C-C9E6-0F24-60F0-00BC4FFC8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Vulnerable log4j is still in use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587B392-D7C9-C222-0A53-1B714444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FA442D4-0EDA-AD88-5D40-E4ABB41590AC}"/>
              </a:ext>
            </a:extLst>
          </p:cNvPr>
          <p:cNvSpPr txBox="1"/>
          <p:nvPr/>
        </p:nvSpPr>
        <p:spPr>
          <a:xfrm>
            <a:off x="2501685" y="6328723"/>
            <a:ext cx="6737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>
                <a:latin typeface="Segoe UI" panose="020B0502040204020203" pitchFamily="34" charset="0"/>
              </a:rPr>
              <a:t>https://www.sonatype.com/resources/log4j-vulnerability-resource-center</a:t>
            </a:r>
            <a:endParaRPr kumimoji="1" lang="ja-JP" altLang="en-US" sz="1600">
              <a:latin typeface="Segoe UI" panose="020B0502040204020203" pitchFamily="34" charset="0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DE587772-7750-B798-A396-FC126B539288}"/>
              </a:ext>
            </a:extLst>
          </p:cNvPr>
          <p:cNvGrpSpPr/>
          <p:nvPr/>
        </p:nvGrpSpPr>
        <p:grpSpPr>
          <a:xfrm>
            <a:off x="3104827" y="3933488"/>
            <a:ext cx="7483491" cy="523220"/>
            <a:chOff x="3104827" y="3955790"/>
            <a:chExt cx="7483491" cy="523220"/>
          </a:xfrm>
        </p:grpSpPr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BC278651-70B3-B139-7510-562B78C2DC18}"/>
                </a:ext>
              </a:extLst>
            </p:cNvPr>
            <p:cNvCxnSpPr>
              <a:cxnSpLocks/>
            </p:cNvCxnSpPr>
            <p:nvPr/>
          </p:nvCxnSpPr>
          <p:spPr>
            <a:xfrm>
              <a:off x="3104827" y="4479010"/>
              <a:ext cx="7299702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7172D7E5-9CF7-ACE6-B1B5-80AA1C5CF126}"/>
                </a:ext>
              </a:extLst>
            </p:cNvPr>
            <p:cNvSpPr txBox="1"/>
            <p:nvPr/>
          </p:nvSpPr>
          <p:spPr>
            <a:xfrm>
              <a:off x="9690315" y="3955790"/>
              <a:ext cx="8980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>
                  <a:latin typeface="+mn-ea"/>
                </a:rPr>
                <a:t>20%</a:t>
              </a:r>
              <a:endParaRPr kumimoji="1" lang="ja-JP" altLang="en-US" sz="2800" b="1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1096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6ADBDD-4B94-5E5C-3356-81D5BFF5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Minimum elements of SBOM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C60D5C4-C403-7846-B7B9-85C29FCCB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>
                <a:solidFill>
                  <a:schemeClr val="bg1">
                    <a:lumMod val="10000"/>
                  </a:schemeClr>
                </a:solidFill>
              </a:rPr>
              <a:t>NTIA shows the minimum elements of SBOM</a:t>
            </a:r>
          </a:p>
          <a:p>
            <a:pPr lvl="1"/>
            <a:r>
              <a:rPr lang="en-US" altLang="ja-JP"/>
              <a:t>Supplier of software component</a:t>
            </a:r>
            <a:endParaRPr kumimoji="1" lang="ja-JP" altLang="en-US">
              <a:solidFill>
                <a:schemeClr val="bg1">
                  <a:lumMod val="10000"/>
                </a:schemeClr>
              </a:solidFill>
            </a:endParaRPr>
          </a:p>
          <a:p>
            <a:pPr lvl="1"/>
            <a:r>
              <a:rPr kumimoji="1" lang="en-US" altLang="ja-JP">
                <a:solidFill>
                  <a:schemeClr val="bg1">
                    <a:lumMod val="10000"/>
                  </a:schemeClr>
                </a:solidFill>
              </a:rPr>
              <a:t>Name of software component</a:t>
            </a:r>
            <a:endParaRPr kumimoji="1" lang="ja-JP" altLang="en-US">
              <a:solidFill>
                <a:schemeClr val="bg1">
                  <a:lumMod val="10000"/>
                </a:schemeClr>
              </a:solidFill>
            </a:endParaRPr>
          </a:p>
          <a:p>
            <a:pPr lvl="1"/>
            <a:r>
              <a:rPr kumimoji="1" lang="en-US" altLang="ja-JP">
                <a:solidFill>
                  <a:schemeClr val="bg1">
                    <a:lumMod val="10000"/>
                  </a:schemeClr>
                </a:solidFill>
              </a:rPr>
              <a:t>Version of software component</a:t>
            </a:r>
            <a:endParaRPr kumimoji="1" lang="ja-JP" altLang="en-US">
              <a:solidFill>
                <a:schemeClr val="bg1">
                  <a:lumMod val="10000"/>
                </a:schemeClr>
              </a:solidFill>
            </a:endParaRPr>
          </a:p>
          <a:p>
            <a:pPr lvl="1"/>
            <a:r>
              <a:rPr kumimoji="1" lang="en-US" altLang="ja-JP">
                <a:solidFill>
                  <a:schemeClr val="bg1">
                    <a:lumMod val="10000"/>
                  </a:schemeClr>
                </a:solidFill>
              </a:rPr>
              <a:t>Other unique identifiers</a:t>
            </a:r>
            <a:endParaRPr kumimoji="1" lang="ja-JP" altLang="en-US">
              <a:solidFill>
                <a:schemeClr val="bg1">
                  <a:lumMod val="10000"/>
                </a:schemeClr>
              </a:solidFill>
            </a:endParaRPr>
          </a:p>
          <a:p>
            <a:pPr lvl="1"/>
            <a:r>
              <a:rPr kumimoji="1" lang="en-US" altLang="ja-JP">
                <a:solidFill>
                  <a:schemeClr val="bg1">
                    <a:lumMod val="10000"/>
                  </a:schemeClr>
                </a:solidFill>
              </a:rPr>
              <a:t>Dependency between software components</a:t>
            </a:r>
            <a:endParaRPr kumimoji="1" lang="ja-JP" altLang="en-US">
              <a:solidFill>
                <a:schemeClr val="bg1">
                  <a:lumMod val="10000"/>
                </a:schemeClr>
              </a:solidFill>
            </a:endParaRPr>
          </a:p>
          <a:p>
            <a:pPr lvl="1"/>
            <a:r>
              <a:rPr kumimoji="1" lang="en-US" altLang="ja-JP">
                <a:solidFill>
                  <a:schemeClr val="bg1">
                    <a:lumMod val="10000"/>
                  </a:schemeClr>
                </a:solidFill>
              </a:rPr>
              <a:t>Creator of SBOM</a:t>
            </a:r>
            <a:endParaRPr kumimoji="1" lang="ja-JP" altLang="en-US">
              <a:solidFill>
                <a:schemeClr val="bg1">
                  <a:lumMod val="10000"/>
                </a:schemeClr>
              </a:solidFill>
            </a:endParaRPr>
          </a:p>
          <a:p>
            <a:pPr lvl="1"/>
            <a:r>
              <a:rPr kumimoji="1" lang="en-US" altLang="ja-JP">
                <a:solidFill>
                  <a:schemeClr val="bg1">
                    <a:lumMod val="10000"/>
                  </a:schemeClr>
                </a:solidFill>
              </a:rPr>
              <a:t>Creation Date of SBOM</a:t>
            </a:r>
            <a:endParaRPr kumimoji="1" lang="ja-JP" altLang="en-US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8C1813-41D7-0850-20E4-77F3083C9C4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8741045" y="6596064"/>
            <a:ext cx="292390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ja-JP"/>
              <a:t>Feb/14/2023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AA9D6FE-0F4E-8CD2-E962-3CB3A53B9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10130367" y="6308726"/>
            <a:ext cx="1534584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6195263B-2BD8-4C58-AEC2-2E9988DA8798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9657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F3D31E-7F25-5923-86D5-35F3F2E13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Composition of SPDX</a:t>
            </a:r>
            <a:r>
              <a:rPr kumimoji="1" lang="ja-JP" altLang="en-US"/>
              <a:t> </a:t>
            </a:r>
            <a:r>
              <a:rPr kumimoji="1" lang="en-US" altLang="ja-JP"/>
              <a:t>document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F3AA6B-345E-0C49-E928-157532653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lang="ja-JP" altLang="en-US" smtClean="0"/>
              <a:pPr/>
              <a:t>15</a:t>
            </a:fld>
            <a:endParaRPr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D0470445-E295-3126-133C-B86E84C415F6}"/>
              </a:ext>
            </a:extLst>
          </p:cNvPr>
          <p:cNvGrpSpPr/>
          <p:nvPr/>
        </p:nvGrpSpPr>
        <p:grpSpPr>
          <a:xfrm>
            <a:off x="254577" y="1565829"/>
            <a:ext cx="11682847" cy="4896170"/>
            <a:chOff x="254577" y="2024468"/>
            <a:chExt cx="11682847" cy="4896170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D21F1E12-01F2-7CD4-C9CF-F437319F23CD}"/>
                </a:ext>
              </a:extLst>
            </p:cNvPr>
            <p:cNvSpPr/>
            <p:nvPr/>
          </p:nvSpPr>
          <p:spPr>
            <a:xfrm>
              <a:off x="254577" y="2024468"/>
              <a:ext cx="11682847" cy="4896170"/>
            </a:xfrm>
            <a:prstGeom prst="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wrap="none" lIns="144000" tIns="144000" rIns="72000" bIns="72000" rtlCol="0" anchor="t"/>
            <a:lstStyle/>
            <a:p>
              <a:pPr algn="l">
                <a:lnSpc>
                  <a:spcPct val="90000"/>
                </a:lnSpc>
                <a:spcBef>
                  <a:spcPts val="300"/>
                </a:spcBef>
                <a:spcAft>
                  <a:spcPts val="100"/>
                </a:spcAft>
              </a:pPr>
              <a:r>
                <a:rPr lang="en-US" altLang="ja-JP" sz="2800" spc="11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SPDX v2.2.2 Document</a:t>
              </a:r>
              <a:endParaRPr kumimoji="1" lang="ja-JP" altLang="en-US" sz="2800" spc="110" baseline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E115A123-D93C-E9D3-95C7-030AC373D659}"/>
                </a:ext>
              </a:extLst>
            </p:cNvPr>
            <p:cNvSpPr/>
            <p:nvPr/>
          </p:nvSpPr>
          <p:spPr>
            <a:xfrm>
              <a:off x="4223318" y="3268949"/>
              <a:ext cx="3600000" cy="792000"/>
            </a:xfrm>
            <a:prstGeom prst="rect">
              <a:avLst/>
            </a:prstGeom>
            <a:noFill/>
            <a:ln w="76200" cap="flat" cmpd="sng" algn="ctr">
              <a:solidFill>
                <a:srgbClr val="CB482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none" lIns="144000" tIns="144000" rIns="72000" bIns="72000" rtlCol="0" anchor="ctr"/>
            <a:lstStyle/>
            <a:p>
              <a:pPr algn="ctr">
                <a:lnSpc>
                  <a:spcPct val="90000"/>
                </a:lnSpc>
                <a:spcBef>
                  <a:spcPts val="300"/>
                </a:spcBef>
                <a:spcAft>
                  <a:spcPts val="100"/>
                </a:spcAft>
              </a:pPr>
              <a:r>
                <a:rPr lang="en-US" altLang="ja-JP" sz="2000" spc="11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Package Information</a:t>
              </a:r>
              <a:endParaRPr kumimoji="1" lang="ja-JP" altLang="en-US" sz="2000" spc="11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14E5AA13-56A7-F2B1-D3D9-DDEC84B5983A}"/>
                </a:ext>
              </a:extLst>
            </p:cNvPr>
            <p:cNvSpPr/>
            <p:nvPr/>
          </p:nvSpPr>
          <p:spPr>
            <a:xfrm>
              <a:off x="528000" y="3264220"/>
              <a:ext cx="3278513" cy="1780515"/>
            </a:xfrm>
            <a:prstGeom prst="rect">
              <a:avLst/>
            </a:prstGeom>
            <a:noFill/>
            <a:ln w="762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none" lIns="144000" tIns="144000" rIns="72000" bIns="72000" rtlCol="0" anchor="t"/>
            <a:lstStyle/>
            <a:p>
              <a:pPr>
                <a:lnSpc>
                  <a:spcPct val="90000"/>
                </a:lnSpc>
                <a:spcBef>
                  <a:spcPts val="300"/>
                </a:spcBef>
                <a:spcAft>
                  <a:spcPts val="100"/>
                </a:spcAft>
              </a:pPr>
              <a:r>
                <a:rPr lang="en-US" altLang="ja-JP" sz="2000" spc="11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SPDX Document</a:t>
              </a:r>
            </a:p>
            <a:p>
              <a:pPr>
                <a:lnSpc>
                  <a:spcPct val="90000"/>
                </a:lnSpc>
                <a:spcBef>
                  <a:spcPts val="300"/>
                </a:spcBef>
                <a:spcAft>
                  <a:spcPts val="100"/>
                </a:spcAft>
              </a:pPr>
              <a:r>
                <a:rPr lang="en-US" altLang="ja-JP" sz="2000" spc="11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Creation Information</a:t>
              </a:r>
            </a:p>
            <a:p>
              <a:pPr marL="342900" indent="-342900">
                <a:lnSpc>
                  <a:spcPct val="90000"/>
                </a:lnSpc>
                <a:spcBef>
                  <a:spcPts val="300"/>
                </a:spcBef>
                <a:spcAft>
                  <a:spcPts val="100"/>
                </a:spcAft>
                <a:buFont typeface="Arial" panose="020B0604020202020204" pitchFamily="34" charset="0"/>
                <a:buChar char="•"/>
              </a:pPr>
              <a:r>
                <a:rPr lang="en-US" altLang="ja-JP" sz="2000" spc="11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Creator</a:t>
              </a:r>
            </a:p>
            <a:p>
              <a:pPr marL="342900" indent="-342900">
                <a:lnSpc>
                  <a:spcPct val="90000"/>
                </a:lnSpc>
                <a:spcBef>
                  <a:spcPts val="300"/>
                </a:spcBef>
                <a:spcAft>
                  <a:spcPts val="100"/>
                </a:spcAft>
                <a:buFont typeface="Arial" panose="020B0604020202020204" pitchFamily="34" charset="0"/>
                <a:buChar char="•"/>
              </a:pPr>
              <a:r>
                <a:rPr lang="en-US" altLang="ja-JP" sz="2000" spc="11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Creation Date</a:t>
              </a:r>
              <a:r>
                <a:rPr lang="ja-JP" altLang="en-US" sz="2000" spc="11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ja-JP" sz="2000" spc="11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etc.</a:t>
              </a: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915C5E5C-CC8B-AAA8-C36A-6DB7A8408934}"/>
                </a:ext>
              </a:extLst>
            </p:cNvPr>
            <p:cNvSpPr/>
            <p:nvPr/>
          </p:nvSpPr>
          <p:spPr>
            <a:xfrm>
              <a:off x="4223309" y="4163248"/>
              <a:ext cx="3600000" cy="792000"/>
            </a:xfrm>
            <a:prstGeom prst="rect">
              <a:avLst/>
            </a:prstGeom>
            <a:noFill/>
            <a:ln w="76200" cap="flat" cmpd="sng" algn="ctr">
              <a:solidFill>
                <a:srgbClr val="CB482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none" lIns="144000" tIns="144000" rIns="72000" bIns="72000" rtlCol="0" anchor="ctr"/>
            <a:lstStyle/>
            <a:p>
              <a:pPr algn="ctr">
                <a:lnSpc>
                  <a:spcPct val="90000"/>
                </a:lnSpc>
                <a:spcBef>
                  <a:spcPts val="300"/>
                </a:spcBef>
                <a:spcAft>
                  <a:spcPts val="100"/>
                </a:spcAft>
              </a:pPr>
              <a:r>
                <a:rPr lang="en-US" altLang="ja-JP" sz="2000" spc="11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File Information</a:t>
              </a:r>
              <a:endParaRPr kumimoji="1" lang="ja-JP" altLang="en-US" sz="2000" spc="11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A58120A6-5746-CD0C-7579-C265E20042FD}"/>
                </a:ext>
              </a:extLst>
            </p:cNvPr>
            <p:cNvSpPr/>
            <p:nvPr/>
          </p:nvSpPr>
          <p:spPr>
            <a:xfrm>
              <a:off x="4223308" y="5057546"/>
              <a:ext cx="3600000" cy="792000"/>
            </a:xfrm>
            <a:prstGeom prst="rect">
              <a:avLst/>
            </a:prstGeom>
            <a:noFill/>
            <a:ln w="762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none" lIns="144000" tIns="144000" rIns="72000" bIns="72000" rtlCol="0" anchor="ctr"/>
            <a:lstStyle/>
            <a:p>
              <a:pPr algn="ctr">
                <a:lnSpc>
                  <a:spcPct val="90000"/>
                </a:lnSpc>
                <a:spcBef>
                  <a:spcPts val="300"/>
                </a:spcBef>
                <a:spcAft>
                  <a:spcPts val="100"/>
                </a:spcAft>
              </a:pPr>
              <a:r>
                <a:rPr lang="en-US" altLang="ja-JP" sz="2000" spc="11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Snippet Information</a:t>
              </a:r>
              <a:endParaRPr kumimoji="1" lang="ja-JP" altLang="en-US" sz="2000" spc="11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431F2C59-E43C-51A8-DBA8-0C850171ED31}"/>
                </a:ext>
              </a:extLst>
            </p:cNvPr>
            <p:cNvSpPr/>
            <p:nvPr/>
          </p:nvSpPr>
          <p:spPr>
            <a:xfrm>
              <a:off x="4223308" y="5950201"/>
              <a:ext cx="3600000" cy="792000"/>
            </a:xfrm>
            <a:prstGeom prst="rect">
              <a:avLst/>
            </a:prstGeom>
            <a:noFill/>
            <a:ln w="762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none" lIns="144000" tIns="144000" rIns="72000" bIns="72000" rtlCol="0" anchor="ctr"/>
            <a:lstStyle/>
            <a:p>
              <a:pPr algn="ctr">
                <a:lnSpc>
                  <a:spcPct val="90000"/>
                </a:lnSpc>
                <a:spcBef>
                  <a:spcPts val="300"/>
                </a:spcBef>
                <a:spcAft>
                  <a:spcPts val="100"/>
                </a:spcAft>
              </a:pPr>
              <a:r>
                <a:rPr lang="en-US" altLang="ja-JP" sz="2000" spc="11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Other Licensing</a:t>
              </a:r>
            </a:p>
            <a:p>
              <a:pPr algn="ctr">
                <a:lnSpc>
                  <a:spcPct val="90000"/>
                </a:lnSpc>
                <a:spcBef>
                  <a:spcPts val="300"/>
                </a:spcBef>
                <a:spcAft>
                  <a:spcPts val="100"/>
                </a:spcAft>
              </a:pPr>
              <a:r>
                <a:rPr lang="en-US" altLang="ja-JP" sz="2000" spc="11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Information Detected</a:t>
              </a:r>
              <a:endParaRPr kumimoji="1" lang="ja-JP" altLang="en-US" sz="2000" spc="11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3E335E62-4DE8-DEBD-DDA8-E5EF1687319C}"/>
                </a:ext>
              </a:extLst>
            </p:cNvPr>
            <p:cNvSpPr/>
            <p:nvPr/>
          </p:nvSpPr>
          <p:spPr>
            <a:xfrm>
              <a:off x="8064000" y="3268949"/>
              <a:ext cx="3600000" cy="792000"/>
            </a:xfrm>
            <a:prstGeom prst="rect">
              <a:avLst/>
            </a:prstGeom>
            <a:noFill/>
            <a:ln w="76200" cap="flat" cmpd="sng" algn="ctr">
              <a:solidFill>
                <a:srgbClr val="CB482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none" lIns="144000" tIns="144000" rIns="72000" bIns="72000" rtlCol="0" anchor="ctr"/>
            <a:lstStyle/>
            <a:p>
              <a:pPr algn="ctr">
                <a:lnSpc>
                  <a:spcPct val="90000"/>
                </a:lnSpc>
                <a:spcBef>
                  <a:spcPts val="300"/>
                </a:spcBef>
                <a:spcAft>
                  <a:spcPts val="100"/>
                </a:spcAft>
              </a:pPr>
              <a:r>
                <a:rPr lang="en-US" altLang="ja-JP" sz="2000" spc="11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Relationships between</a:t>
              </a:r>
            </a:p>
            <a:p>
              <a:pPr algn="ctr">
                <a:lnSpc>
                  <a:spcPct val="90000"/>
                </a:lnSpc>
                <a:spcBef>
                  <a:spcPts val="300"/>
                </a:spcBef>
                <a:spcAft>
                  <a:spcPts val="100"/>
                </a:spcAft>
              </a:pPr>
              <a:r>
                <a:rPr lang="en-US" altLang="ja-JP" sz="2000" spc="11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SPDX elements information</a:t>
              </a:r>
              <a:endParaRPr kumimoji="1" lang="ja-JP" altLang="en-US" sz="2000" spc="11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C86B34D0-D7AF-7E30-8F0C-6C7F7D9FB0FB}"/>
                </a:ext>
              </a:extLst>
            </p:cNvPr>
            <p:cNvSpPr/>
            <p:nvPr/>
          </p:nvSpPr>
          <p:spPr>
            <a:xfrm>
              <a:off x="8064000" y="4163246"/>
              <a:ext cx="3600000" cy="792000"/>
            </a:xfrm>
            <a:prstGeom prst="rect">
              <a:avLst/>
            </a:prstGeom>
            <a:noFill/>
            <a:ln w="762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none" lIns="144000" tIns="144000" rIns="72000" bIns="72000" rtlCol="0" anchor="ctr"/>
            <a:lstStyle/>
            <a:p>
              <a:pPr algn="ctr">
                <a:lnSpc>
                  <a:spcPct val="90000"/>
                </a:lnSpc>
                <a:spcBef>
                  <a:spcPts val="300"/>
                </a:spcBef>
                <a:spcAft>
                  <a:spcPts val="100"/>
                </a:spcAft>
              </a:pPr>
              <a:r>
                <a:rPr kumimoji="1" lang="en-US" altLang="ja-JP" sz="2000" spc="110" baseline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Annotations Information</a:t>
              </a:r>
              <a:endParaRPr kumimoji="1" lang="ja-JP" altLang="en-US" sz="2000" spc="11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D4F1D87A-D7AE-6023-F13A-E05FD05E015C}"/>
                </a:ext>
              </a:extLst>
            </p:cNvPr>
            <p:cNvSpPr txBox="1"/>
            <p:nvPr/>
          </p:nvSpPr>
          <p:spPr>
            <a:xfrm>
              <a:off x="528000" y="2655092"/>
              <a:ext cx="2113079" cy="513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>
                  <a:ln/>
                  <a:solidFill>
                    <a:srgbClr val="000000"/>
                  </a:solidFill>
                  <a:latin typeface="+mn-ea"/>
                  <a:sym typeface="ＭＳ ゴシック"/>
                  <a:rtl val="0"/>
                </a:rPr>
                <a:t>Shall</a:t>
              </a:r>
              <a:r>
                <a:rPr lang="ja-JP" altLang="en-US" sz="2400">
                  <a:ln/>
                  <a:solidFill>
                    <a:srgbClr val="000000"/>
                  </a:solidFill>
                  <a:latin typeface="+mn-ea"/>
                  <a:sym typeface="ＭＳ ゴシック"/>
                  <a:rtl val="0"/>
                </a:rPr>
                <a:t> </a:t>
              </a:r>
              <a:r>
                <a:rPr lang="en-US" altLang="ja-JP" sz="2400">
                  <a:ln/>
                  <a:solidFill>
                    <a:srgbClr val="000000"/>
                  </a:solidFill>
                  <a:latin typeface="+mn-ea"/>
                  <a:sym typeface="ＭＳ ゴシック"/>
                  <a:rtl val="0"/>
                </a:rPr>
                <a:t>contain:</a:t>
              </a:r>
              <a:endParaRPr lang="ja-JP" altLang="en-US" sz="2400" spc="0" baseline="0">
                <a:ln/>
                <a:solidFill>
                  <a:srgbClr val="000000"/>
                </a:solidFill>
                <a:latin typeface="+mn-ea"/>
                <a:sym typeface="ＭＳ ゴシック"/>
                <a:rtl val="0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199F69E7-64AC-09AC-A691-3170114B22BA}"/>
                </a:ext>
              </a:extLst>
            </p:cNvPr>
            <p:cNvSpPr txBox="1"/>
            <p:nvPr/>
          </p:nvSpPr>
          <p:spPr>
            <a:xfrm>
              <a:off x="4223309" y="2654553"/>
              <a:ext cx="2015295" cy="513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ja-JP" sz="2400" spc="0" baseline="0">
                  <a:ln/>
                  <a:solidFill>
                    <a:srgbClr val="000000"/>
                  </a:solidFill>
                  <a:latin typeface="+mn-ea"/>
                  <a:sym typeface="ＭＳ ゴシック"/>
                  <a:rtl val="0"/>
                </a:rPr>
                <a:t>May contain:</a:t>
              </a:r>
              <a:endParaRPr lang="ja-JP" altLang="en-US" sz="2400" spc="0" baseline="0">
                <a:ln/>
                <a:solidFill>
                  <a:srgbClr val="000000"/>
                </a:solidFill>
                <a:latin typeface="+mn-ea"/>
                <a:sym typeface="ＭＳ ゴシック"/>
                <a:rtl val="0"/>
              </a:endParaRPr>
            </a:p>
          </p:txBody>
        </p: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114CA8BB-B7BF-BE04-AF59-F6975E84FE99}"/>
                </a:ext>
              </a:extLst>
            </p:cNvPr>
            <p:cNvSpPr/>
            <p:nvPr/>
          </p:nvSpPr>
          <p:spPr>
            <a:xfrm>
              <a:off x="8063999" y="5057543"/>
              <a:ext cx="3600000" cy="792000"/>
            </a:xfrm>
            <a:prstGeom prst="rect">
              <a:avLst/>
            </a:prstGeom>
            <a:noFill/>
            <a:ln w="762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none" lIns="144000" tIns="144000" rIns="72000" bIns="72000" rtlCol="0" anchor="ctr"/>
            <a:lstStyle/>
            <a:p>
              <a:pPr algn="ctr">
                <a:lnSpc>
                  <a:spcPct val="90000"/>
                </a:lnSpc>
                <a:spcBef>
                  <a:spcPts val="300"/>
                </a:spcBef>
                <a:spcAft>
                  <a:spcPts val="100"/>
                </a:spcAft>
              </a:pPr>
              <a:r>
                <a:rPr kumimoji="1" lang="en-US" altLang="ja-JP" sz="2000" spc="110" baseline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Review Information</a:t>
              </a:r>
              <a:endParaRPr kumimoji="1" lang="ja-JP" altLang="en-US" sz="2000" spc="11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6899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A0B047-2A19-F211-C7B6-2651F4CD7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+mn-lt"/>
              </a:rPr>
              <a:t>Benefit of SBOM</a:t>
            </a:r>
            <a:endParaRPr kumimoji="1" lang="ja-JP" altLang="en-US">
              <a:latin typeface="+mn-lt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6B8B7FF-FE09-1547-9C3D-4F798A66BFE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8741045" y="6596064"/>
            <a:ext cx="292390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ja-JP"/>
              <a:t>Feb/14/2023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1DDFA8-4C8C-098A-8823-28C949853D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10130367" y="6308726"/>
            <a:ext cx="1534584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6195263B-2BD8-4C58-AEC2-2E9988DA8798}" type="slidenum">
              <a:rPr lang="en-US" altLang="ja-JP" smtClean="0">
                <a:latin typeface="+mn-lt"/>
              </a:rPr>
              <a:pPr>
                <a:defRPr/>
              </a:pPr>
              <a:t>16</a:t>
            </a:fld>
            <a:endParaRPr lang="en-US" altLang="ja-JP">
              <a:latin typeface="+mn-lt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A446620-410F-D2B0-D047-6C1C3AA947F6}"/>
              </a:ext>
            </a:extLst>
          </p:cNvPr>
          <p:cNvGrpSpPr/>
          <p:nvPr/>
        </p:nvGrpSpPr>
        <p:grpSpPr>
          <a:xfrm>
            <a:off x="3314007" y="3377385"/>
            <a:ext cx="914400" cy="1314510"/>
            <a:chOff x="4063623" y="2971800"/>
            <a:chExt cx="914400" cy="1314510"/>
          </a:xfrm>
        </p:grpSpPr>
        <p:pic>
          <p:nvPicPr>
            <p:cNvPr id="7" name="グラフィックス 6" descr="男性 単色塗りつぶし">
              <a:extLst>
                <a:ext uri="{FF2B5EF4-FFF2-40B4-BE49-F238E27FC236}">
                  <a16:creationId xmlns:a16="http://schemas.microsoft.com/office/drawing/2014/main" id="{7817B827-6B50-0078-CB9F-EFEC0B2AC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63623" y="2971800"/>
              <a:ext cx="914400" cy="914400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9203D116-7A99-6945-DC80-585B42303FD5}"/>
                </a:ext>
              </a:extLst>
            </p:cNvPr>
            <p:cNvSpPr txBox="1"/>
            <p:nvPr/>
          </p:nvSpPr>
          <p:spPr>
            <a:xfrm>
              <a:off x="4170253" y="3886200"/>
              <a:ext cx="6944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>
                  <a:solidFill>
                    <a:schemeClr val="bg1">
                      <a:lumMod val="10000"/>
                    </a:schemeClr>
                  </a:solidFill>
                </a:rPr>
                <a:t>User</a:t>
              </a:r>
              <a:endParaRPr lang="ja-JP" altLang="en-US" sz="2000">
                <a:solidFill>
                  <a:schemeClr val="bg1">
                    <a:lumMod val="10000"/>
                  </a:schemeClr>
                </a:solidFill>
                <a:ea typeface="+mn-ea"/>
              </a:endParaRP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74DA6399-2140-9DBB-17CB-30D5790038FF}"/>
              </a:ext>
            </a:extLst>
          </p:cNvPr>
          <p:cNvGrpSpPr/>
          <p:nvPr/>
        </p:nvGrpSpPr>
        <p:grpSpPr>
          <a:xfrm>
            <a:off x="7767201" y="3367960"/>
            <a:ext cx="914400" cy="1229248"/>
            <a:chOff x="1198563" y="2296393"/>
            <a:chExt cx="914400" cy="1229248"/>
          </a:xfrm>
        </p:grpSpPr>
        <p:pic>
          <p:nvPicPr>
            <p:cNvPr id="13" name="グラフィックス 12" descr="ドキュメント 枠線">
              <a:extLst>
                <a:ext uri="{FF2B5EF4-FFF2-40B4-BE49-F238E27FC236}">
                  <a16:creationId xmlns:a16="http://schemas.microsoft.com/office/drawing/2014/main" id="{20F27E11-27A0-45C0-AB87-7803B18FF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1198563" y="2296393"/>
              <a:ext cx="914400" cy="914400"/>
            </a:xfrm>
            <a:prstGeom prst="rect">
              <a:avLst/>
            </a:prstGeom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E76D3E29-5172-CBA9-1E80-2BEFA41BADF8}"/>
                </a:ext>
              </a:extLst>
            </p:cNvPr>
            <p:cNvSpPr txBox="1"/>
            <p:nvPr/>
          </p:nvSpPr>
          <p:spPr>
            <a:xfrm>
              <a:off x="1209170" y="3125531"/>
              <a:ext cx="8931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>
                  <a:solidFill>
                    <a:schemeClr val="bg1">
                      <a:lumMod val="10000"/>
                    </a:schemeClr>
                  </a:solidFill>
                  <a:ea typeface="Tahoma" panose="020B0604030504040204" pitchFamily="34" charset="0"/>
                  <a:cs typeface="Segoe UI" panose="020B0502040204020203" pitchFamily="34" charset="0"/>
                </a:rPr>
                <a:t>SBOM</a:t>
              </a:r>
              <a:endParaRPr lang="ja-JP" altLang="en-US">
                <a:solidFill>
                  <a:schemeClr val="bg1">
                    <a:lumMod val="10000"/>
                  </a:schemeClr>
                </a:solidFill>
                <a:ea typeface="+mj-ea"/>
                <a:cs typeface="Segoe UI" panose="020B0502040204020203" pitchFamily="34" charset="0"/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5A16835A-3A7F-AB0E-0477-A4BE54C825E2}"/>
              </a:ext>
            </a:extLst>
          </p:cNvPr>
          <p:cNvGrpSpPr/>
          <p:nvPr/>
        </p:nvGrpSpPr>
        <p:grpSpPr>
          <a:xfrm>
            <a:off x="838557" y="3489501"/>
            <a:ext cx="1404552" cy="1130558"/>
            <a:chOff x="831659" y="2386571"/>
            <a:chExt cx="1404552" cy="1130558"/>
          </a:xfrm>
        </p:grpSpPr>
        <p:pic>
          <p:nvPicPr>
            <p:cNvPr id="17" name="グラフィックス 16">
              <a:extLst>
                <a:ext uri="{FF2B5EF4-FFF2-40B4-BE49-F238E27FC236}">
                  <a16:creationId xmlns:a16="http://schemas.microsoft.com/office/drawing/2014/main" id="{85F36D7F-2E44-5FD2-0E23-07AED77DE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173934" y="2386571"/>
              <a:ext cx="720000" cy="720000"/>
            </a:xfrm>
            <a:prstGeom prst="rect">
              <a:avLst/>
            </a:prstGeom>
          </p:spPr>
        </p:pic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D8AE0067-6E22-270B-80A5-DE5E2C8046CA}"/>
                </a:ext>
              </a:extLst>
            </p:cNvPr>
            <p:cNvSpPr txBox="1"/>
            <p:nvPr/>
          </p:nvSpPr>
          <p:spPr>
            <a:xfrm>
              <a:off x="831659" y="3117019"/>
              <a:ext cx="14045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>
                  <a:solidFill>
                    <a:schemeClr val="bg1">
                      <a:lumMod val="10000"/>
                    </a:schemeClr>
                  </a:solidFill>
                  <a:ea typeface="+mn-ea"/>
                </a:rPr>
                <a:t>Document</a:t>
              </a:r>
              <a:endParaRPr lang="ja-JP" altLang="en-US" sz="2000">
                <a:solidFill>
                  <a:schemeClr val="bg1">
                    <a:lumMod val="10000"/>
                  </a:schemeClr>
                </a:solidFill>
                <a:ea typeface="+mn-ea"/>
              </a:endParaRP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DE0BC568-8245-1841-3CE2-6000B90B5D46}"/>
              </a:ext>
            </a:extLst>
          </p:cNvPr>
          <p:cNvGrpSpPr/>
          <p:nvPr/>
        </p:nvGrpSpPr>
        <p:grpSpPr>
          <a:xfrm>
            <a:off x="1062273" y="4759934"/>
            <a:ext cx="957121" cy="1130558"/>
            <a:chOff x="1059206" y="2390349"/>
            <a:chExt cx="957121" cy="1130558"/>
          </a:xfrm>
        </p:grpSpPr>
        <p:pic>
          <p:nvPicPr>
            <p:cNvPr id="26" name="グラフィックス 25">
              <a:extLst>
                <a:ext uri="{FF2B5EF4-FFF2-40B4-BE49-F238E27FC236}">
                  <a16:creationId xmlns:a16="http://schemas.microsoft.com/office/drawing/2014/main" id="{0D04874E-20E2-8FDB-0356-5D3D2620A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177765" y="2390349"/>
              <a:ext cx="720000" cy="720000"/>
            </a:xfrm>
            <a:prstGeom prst="rect">
              <a:avLst/>
            </a:prstGeom>
          </p:spPr>
        </p:pic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9075579B-673B-31A9-B34C-4B9DEF6E3B6B}"/>
                </a:ext>
              </a:extLst>
            </p:cNvPr>
            <p:cNvSpPr txBox="1"/>
            <p:nvPr/>
          </p:nvSpPr>
          <p:spPr>
            <a:xfrm>
              <a:off x="1059206" y="3120797"/>
              <a:ext cx="9571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>
                  <a:solidFill>
                    <a:schemeClr val="bg1">
                      <a:lumMod val="10000"/>
                    </a:schemeClr>
                  </a:solidFill>
                </a:rPr>
                <a:t>Source</a:t>
              </a:r>
              <a:endParaRPr lang="ja-JP" altLang="en-US" sz="2000">
                <a:solidFill>
                  <a:schemeClr val="bg1">
                    <a:lumMod val="10000"/>
                  </a:schemeClr>
                </a:solidFill>
                <a:ea typeface="+mn-ea"/>
              </a:endParaRP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BCD4989D-7EC6-B5D6-B0B6-1E7EDA3422B0}"/>
              </a:ext>
            </a:extLst>
          </p:cNvPr>
          <p:cNvGrpSpPr/>
          <p:nvPr/>
        </p:nvGrpSpPr>
        <p:grpSpPr>
          <a:xfrm>
            <a:off x="1093915" y="2241927"/>
            <a:ext cx="893834" cy="1107699"/>
            <a:chOff x="1101756" y="2345129"/>
            <a:chExt cx="893834" cy="1107699"/>
          </a:xfrm>
        </p:grpSpPr>
        <p:pic>
          <p:nvPicPr>
            <p:cNvPr id="31" name="グラフィックス 30">
              <a:extLst>
                <a:ext uri="{FF2B5EF4-FFF2-40B4-BE49-F238E27FC236}">
                  <a16:creationId xmlns:a16="http://schemas.microsoft.com/office/drawing/2014/main" id="{6F9244CF-208D-EB1B-7E37-8AF656B18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1188054" y="2345129"/>
              <a:ext cx="721239" cy="721239"/>
            </a:xfrm>
            <a:prstGeom prst="rect">
              <a:avLst/>
            </a:prstGeom>
          </p:spPr>
        </p:pic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BD50A8C1-72D4-1901-4E04-10F8D8B8F580}"/>
                </a:ext>
              </a:extLst>
            </p:cNvPr>
            <p:cNvSpPr txBox="1"/>
            <p:nvPr/>
          </p:nvSpPr>
          <p:spPr>
            <a:xfrm>
              <a:off x="1101756" y="3052718"/>
              <a:ext cx="8938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>
                  <a:solidFill>
                    <a:schemeClr val="bg1">
                      <a:lumMod val="10000"/>
                    </a:schemeClr>
                  </a:solidFill>
                  <a:ea typeface="+mn-ea"/>
                </a:rPr>
                <a:t>Binary</a:t>
              </a:r>
              <a:endParaRPr lang="ja-JP" altLang="en-US" sz="2000">
                <a:solidFill>
                  <a:schemeClr val="bg1">
                    <a:lumMod val="10000"/>
                  </a:schemeClr>
                </a:solidFill>
                <a:ea typeface="+mn-ea"/>
              </a:endParaRPr>
            </a:p>
          </p:txBody>
        </p:sp>
      </p:grp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0DADFA2B-1939-B701-6B9E-1C79A2B21AD3}"/>
              </a:ext>
            </a:extLst>
          </p:cNvPr>
          <p:cNvCxnSpPr>
            <a:cxnSpLocks/>
          </p:cNvCxnSpPr>
          <p:nvPr/>
        </p:nvCxnSpPr>
        <p:spPr>
          <a:xfrm>
            <a:off x="5458287" y="1710469"/>
            <a:ext cx="0" cy="44259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2AF88D97-0C14-294C-ACEF-6CB607502F97}"/>
              </a:ext>
            </a:extLst>
          </p:cNvPr>
          <p:cNvCxnSpPr>
            <a:cxnSpLocks/>
          </p:cNvCxnSpPr>
          <p:nvPr/>
        </p:nvCxnSpPr>
        <p:spPr>
          <a:xfrm>
            <a:off x="1901452" y="2602547"/>
            <a:ext cx="1412555" cy="90582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9411375E-3759-1A30-1E34-A5D1678C843F}"/>
              </a:ext>
            </a:extLst>
          </p:cNvPr>
          <p:cNvCxnSpPr>
            <a:cxnSpLocks/>
          </p:cNvCxnSpPr>
          <p:nvPr/>
        </p:nvCxnSpPr>
        <p:spPr>
          <a:xfrm flipV="1">
            <a:off x="1900832" y="3834585"/>
            <a:ext cx="1413175" cy="1491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A0F03B13-C29B-6157-3085-6C3A5A4A6FEB}"/>
              </a:ext>
            </a:extLst>
          </p:cNvPr>
          <p:cNvCxnSpPr>
            <a:cxnSpLocks/>
          </p:cNvCxnSpPr>
          <p:nvPr/>
        </p:nvCxnSpPr>
        <p:spPr>
          <a:xfrm flipV="1">
            <a:off x="1900832" y="4186067"/>
            <a:ext cx="1421106" cy="93386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18B61B34-8BA7-400F-23ED-7FFE2124C9AB}"/>
              </a:ext>
            </a:extLst>
          </p:cNvPr>
          <p:cNvGrpSpPr/>
          <p:nvPr/>
        </p:nvGrpSpPr>
        <p:grpSpPr>
          <a:xfrm>
            <a:off x="9971454" y="3377385"/>
            <a:ext cx="914400" cy="1314510"/>
            <a:chOff x="4063623" y="2971800"/>
            <a:chExt cx="914400" cy="1314510"/>
          </a:xfrm>
        </p:grpSpPr>
        <p:pic>
          <p:nvPicPr>
            <p:cNvPr id="48" name="グラフィックス 47" descr="男性 単色塗りつぶし">
              <a:extLst>
                <a:ext uri="{FF2B5EF4-FFF2-40B4-BE49-F238E27FC236}">
                  <a16:creationId xmlns:a16="http://schemas.microsoft.com/office/drawing/2014/main" id="{F4419A8F-905D-BE83-FA6C-DA27E6817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63623" y="2971800"/>
              <a:ext cx="914400" cy="914400"/>
            </a:xfrm>
            <a:prstGeom prst="rect">
              <a:avLst/>
            </a:prstGeom>
          </p:spPr>
        </p:pic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E955DDD3-6DC9-DD1C-1FE0-4F4746E4D18C}"/>
                </a:ext>
              </a:extLst>
            </p:cNvPr>
            <p:cNvSpPr txBox="1"/>
            <p:nvPr/>
          </p:nvSpPr>
          <p:spPr>
            <a:xfrm>
              <a:off x="4173612" y="3886200"/>
              <a:ext cx="6944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>
                  <a:solidFill>
                    <a:schemeClr val="bg1">
                      <a:lumMod val="10000"/>
                    </a:schemeClr>
                  </a:solidFill>
                  <a:ea typeface="+mn-ea"/>
                </a:rPr>
                <a:t>User</a:t>
              </a:r>
              <a:endParaRPr lang="ja-JP" altLang="en-US" sz="2000">
                <a:solidFill>
                  <a:schemeClr val="bg1">
                    <a:lumMod val="10000"/>
                  </a:schemeClr>
                </a:solidFill>
                <a:ea typeface="+mn-ea"/>
              </a:endParaRPr>
            </a:p>
          </p:txBody>
        </p:sp>
      </p:grp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9104DCE7-3720-74D0-1CBE-A82D3BBB7694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8681601" y="3825160"/>
            <a:ext cx="1289853" cy="942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D857E77-B78A-E8A9-0EE6-11CC31A6F545}"/>
              </a:ext>
            </a:extLst>
          </p:cNvPr>
          <p:cNvSpPr txBox="1"/>
          <p:nvPr/>
        </p:nvSpPr>
        <p:spPr>
          <a:xfrm>
            <a:off x="610000" y="1703389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>
                <a:solidFill>
                  <a:schemeClr val="bg1">
                    <a:lumMod val="10000"/>
                  </a:schemeClr>
                </a:solidFill>
              </a:rPr>
              <a:t>without SBOM</a:t>
            </a:r>
            <a:endParaRPr lang="ja-JP" altLang="en-US">
              <a:solidFill>
                <a:schemeClr val="bg1">
                  <a:lumMod val="10000"/>
                </a:schemeClr>
              </a:solidFill>
              <a:ea typeface="+mn-ea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34C6AA2-5036-614C-4E51-2CA7E226133E}"/>
              </a:ext>
            </a:extLst>
          </p:cNvPr>
          <p:cNvSpPr txBox="1"/>
          <p:nvPr/>
        </p:nvSpPr>
        <p:spPr>
          <a:xfrm>
            <a:off x="5470898" y="1703389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>
                <a:solidFill>
                  <a:schemeClr val="bg1">
                    <a:lumMod val="10000"/>
                  </a:schemeClr>
                </a:solidFill>
              </a:rPr>
              <a:t>with SBOM</a:t>
            </a:r>
            <a:endParaRPr lang="ja-JP" altLang="en-US">
              <a:solidFill>
                <a:schemeClr val="bg1">
                  <a:lumMod val="10000"/>
                </a:schemeClr>
              </a:solidFill>
              <a:ea typeface="+mn-ea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655E4569-92ED-8D46-43F9-24A9BD375C92}"/>
              </a:ext>
            </a:extLst>
          </p:cNvPr>
          <p:cNvSpPr txBox="1"/>
          <p:nvPr/>
        </p:nvSpPr>
        <p:spPr>
          <a:xfrm>
            <a:off x="3073531" y="4737432"/>
            <a:ext cx="2212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>
                <a:solidFill>
                  <a:schemeClr val="accent1"/>
                </a:solidFill>
                <a:ea typeface="+mn-ea"/>
              </a:rPr>
              <a:t>Collect information</a:t>
            </a:r>
            <a:br>
              <a:rPr lang="en-US" altLang="ja-JP">
                <a:solidFill>
                  <a:schemeClr val="accent1"/>
                </a:solidFill>
                <a:ea typeface="+mn-ea"/>
              </a:rPr>
            </a:br>
            <a:r>
              <a:rPr lang="en-US" altLang="ja-JP">
                <a:solidFill>
                  <a:schemeClr val="accent1"/>
                </a:solidFill>
              </a:rPr>
              <a:t>from many sources</a:t>
            </a:r>
            <a:endParaRPr lang="ja-JP" altLang="en-US">
              <a:solidFill>
                <a:schemeClr val="accent1"/>
              </a:solidFill>
              <a:ea typeface="+mn-ea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023F9159-E621-196F-3D8C-B9BEE9EBD666}"/>
              </a:ext>
            </a:extLst>
          </p:cNvPr>
          <p:cNvSpPr txBox="1"/>
          <p:nvPr/>
        </p:nvSpPr>
        <p:spPr>
          <a:xfrm>
            <a:off x="9594181" y="4737432"/>
            <a:ext cx="1829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>
                <a:solidFill>
                  <a:schemeClr val="accent1"/>
                </a:solidFill>
                <a:ea typeface="Tahoma" panose="020B0604030504040204" pitchFamily="34" charset="0"/>
                <a:cs typeface="Segoe UI" panose="020B0502040204020203" pitchFamily="34" charset="0"/>
              </a:rPr>
              <a:t>Get information</a:t>
            </a:r>
            <a:br>
              <a:rPr lang="en-US" altLang="ja-JP">
                <a:solidFill>
                  <a:schemeClr val="accent1"/>
                </a:solidFill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en-US" altLang="ja-JP">
                <a:solidFill>
                  <a:schemeClr val="accent1"/>
                </a:solidFill>
                <a:ea typeface="Tahoma" panose="020B0604030504040204" pitchFamily="34" charset="0"/>
                <a:cs typeface="Segoe UI" panose="020B0502040204020203" pitchFamily="34" charset="0"/>
              </a:rPr>
              <a:t>from SBOM</a:t>
            </a:r>
            <a:endParaRPr lang="en-US" altLang="ja-JP">
              <a:solidFill>
                <a:schemeClr val="accent1"/>
              </a:solidFill>
              <a:ea typeface="+mn-ea"/>
            </a:endParaRPr>
          </a:p>
        </p:txBody>
      </p:sp>
      <p:sp>
        <p:nvSpPr>
          <p:cNvPr id="56" name="吹き出し: 四角形 55">
            <a:extLst>
              <a:ext uri="{FF2B5EF4-FFF2-40B4-BE49-F238E27FC236}">
                <a16:creationId xmlns:a16="http://schemas.microsoft.com/office/drawing/2014/main" id="{ECCA4F83-2305-B866-F723-0823114E193D}"/>
              </a:ext>
            </a:extLst>
          </p:cNvPr>
          <p:cNvSpPr/>
          <p:nvPr/>
        </p:nvSpPr>
        <p:spPr>
          <a:xfrm>
            <a:off x="2710112" y="1841519"/>
            <a:ext cx="1653570" cy="1107997"/>
          </a:xfrm>
          <a:prstGeom prst="wedgeRectCallout">
            <a:avLst>
              <a:gd name="adj1" fmla="val -36539"/>
              <a:gd name="adj2" fmla="val 71357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ea typeface="BIZ UDPゴシック"/>
                <a:cs typeface="+mn-cs"/>
              </a:rPr>
              <a:t>libraries'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ja-JP" sz="1600">
                <a:solidFill>
                  <a:schemeClr val="bg1">
                    <a:lumMod val="10000"/>
                  </a:schemeClr>
                </a:solidFill>
                <a:ea typeface="BIZ UDPゴシック"/>
              </a:rPr>
              <a:t>Name</a:t>
            </a:r>
            <a:endParaRPr kumimoji="1" lang="en-US" altLang="ja-JP" sz="16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ea typeface="BIZ UDPゴシック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ja-JP" sz="1600">
                <a:solidFill>
                  <a:schemeClr val="bg1">
                    <a:lumMod val="10000"/>
                  </a:schemeClr>
                </a:solidFill>
                <a:ea typeface="BIZ UDPゴシック"/>
              </a:rPr>
              <a:t>Version</a:t>
            </a:r>
            <a:endParaRPr kumimoji="1" lang="en-US" altLang="ja-JP" sz="16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ea typeface="BIZ UDPゴシック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ja-JP" sz="1600">
                <a:solidFill>
                  <a:schemeClr val="bg1">
                    <a:lumMod val="10000"/>
                  </a:schemeClr>
                </a:solidFill>
                <a:ea typeface="BIZ UDPゴシック"/>
              </a:rPr>
              <a:t>License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ea typeface="BIZ UDPゴシック"/>
                <a:cs typeface="+mn-cs"/>
              </a:rPr>
              <a:t> 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ea typeface="BIZ UDPゴシック"/>
                <a:cs typeface="+mn-cs"/>
              </a:rPr>
              <a:t>etc.</a:t>
            </a: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ea typeface="BIZ UDPゴシック"/>
              <a:cs typeface="+mn-cs"/>
            </a:endParaRPr>
          </a:p>
        </p:txBody>
      </p:sp>
      <p:sp>
        <p:nvSpPr>
          <p:cNvPr id="60" name="右中かっこ 59">
            <a:extLst>
              <a:ext uri="{FF2B5EF4-FFF2-40B4-BE49-F238E27FC236}">
                <a16:creationId xmlns:a16="http://schemas.microsoft.com/office/drawing/2014/main" id="{192FAF78-791B-586D-92C5-51FD53A93682}"/>
              </a:ext>
            </a:extLst>
          </p:cNvPr>
          <p:cNvSpPr/>
          <p:nvPr/>
        </p:nvSpPr>
        <p:spPr>
          <a:xfrm>
            <a:off x="7151336" y="2285598"/>
            <a:ext cx="498249" cy="3464560"/>
          </a:xfrm>
          <a:prstGeom prst="rightBrace">
            <a:avLst>
              <a:gd name="adj1" fmla="val 8333"/>
              <a:gd name="adj2" fmla="val 4560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AD0FF714-76E5-3086-F4A0-6224BC6E273C}"/>
              </a:ext>
            </a:extLst>
          </p:cNvPr>
          <p:cNvSpPr txBox="1"/>
          <p:nvPr/>
        </p:nvSpPr>
        <p:spPr>
          <a:xfrm>
            <a:off x="7444429" y="5479934"/>
            <a:ext cx="2992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>
                <a:solidFill>
                  <a:schemeClr val="bg1">
                    <a:lumMod val="10000"/>
                  </a:schemeClr>
                </a:solidFill>
                <a:cs typeface="Segoe UI" panose="020B0502040204020203" pitchFamily="34" charset="0"/>
              </a:rPr>
              <a:t>Developers create SBOM</a:t>
            </a:r>
            <a:endParaRPr lang="ja-JP" altLang="en-US" sz="2000">
              <a:solidFill>
                <a:schemeClr val="bg1">
                  <a:lumMod val="10000"/>
                </a:schemeClr>
              </a:solidFill>
              <a:ea typeface="+mn-ea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2E202893-3529-EC90-AA2B-E691422E34F4}"/>
              </a:ext>
            </a:extLst>
          </p:cNvPr>
          <p:cNvSpPr txBox="1"/>
          <p:nvPr/>
        </p:nvSpPr>
        <p:spPr>
          <a:xfrm>
            <a:off x="527048" y="6200381"/>
            <a:ext cx="51315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>
                <a:ea typeface="+mn-ea"/>
              </a:rPr>
              <a:t>Icons of binary, document and source</a:t>
            </a:r>
            <a:r>
              <a:rPr kumimoji="1" lang="ja-JP" altLang="en-US" sz="1100"/>
              <a:t> </a:t>
            </a:r>
            <a:r>
              <a:rPr kumimoji="1" lang="en-US" altLang="ja-JP" sz="1100"/>
              <a:t>CC BY 4.0</a:t>
            </a:r>
            <a:r>
              <a:rPr kumimoji="1" lang="ja-JP" altLang="en-US" sz="1100"/>
              <a:t> </a:t>
            </a:r>
            <a:r>
              <a:rPr kumimoji="1" lang="en-US" altLang="ja-JP" sz="1100"/>
              <a:t>Microsoft and any contributors</a:t>
            </a:r>
          </a:p>
          <a:p>
            <a:r>
              <a:rPr kumimoji="1" lang="en-US" altLang="ja-JP" sz="1100"/>
              <a:t>https://github.com/microsoft/vscode-codicons/blob/main/LICENSE</a:t>
            </a:r>
            <a:endParaRPr kumimoji="1" lang="ja-JP" altLang="en-US" sz="1100"/>
          </a:p>
        </p:txBody>
      </p: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0FBFAC1A-1E90-3C15-ABD4-510C9CE78039}"/>
              </a:ext>
            </a:extLst>
          </p:cNvPr>
          <p:cNvGrpSpPr/>
          <p:nvPr/>
        </p:nvGrpSpPr>
        <p:grpSpPr>
          <a:xfrm>
            <a:off x="5716068" y="3489501"/>
            <a:ext cx="1404552" cy="1130558"/>
            <a:chOff x="831659" y="2386571"/>
            <a:chExt cx="1404552" cy="1130558"/>
          </a:xfrm>
        </p:grpSpPr>
        <p:pic>
          <p:nvPicPr>
            <p:cNvPr id="65" name="グラフィックス 64">
              <a:extLst>
                <a:ext uri="{FF2B5EF4-FFF2-40B4-BE49-F238E27FC236}">
                  <a16:creationId xmlns:a16="http://schemas.microsoft.com/office/drawing/2014/main" id="{0D2EE147-0D92-9D1E-52BA-88DDF0AA0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173934" y="2386571"/>
              <a:ext cx="720000" cy="720000"/>
            </a:xfrm>
            <a:prstGeom prst="rect">
              <a:avLst/>
            </a:prstGeom>
          </p:spPr>
        </p:pic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3F508868-085B-8D40-9D24-92CFB8C71FB9}"/>
                </a:ext>
              </a:extLst>
            </p:cNvPr>
            <p:cNvSpPr txBox="1"/>
            <p:nvPr/>
          </p:nvSpPr>
          <p:spPr>
            <a:xfrm>
              <a:off x="831659" y="3117019"/>
              <a:ext cx="14045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>
                  <a:solidFill>
                    <a:schemeClr val="bg1">
                      <a:lumMod val="10000"/>
                    </a:schemeClr>
                  </a:solidFill>
                  <a:ea typeface="+mn-ea"/>
                </a:rPr>
                <a:t>Document</a:t>
              </a:r>
              <a:endParaRPr lang="ja-JP" altLang="en-US" sz="2000">
                <a:solidFill>
                  <a:schemeClr val="bg1">
                    <a:lumMod val="10000"/>
                  </a:schemeClr>
                </a:solidFill>
                <a:ea typeface="+mn-ea"/>
              </a:endParaRPr>
            </a:p>
          </p:txBody>
        </p:sp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C9C84462-C304-74DF-23EC-26775EED1ED5}"/>
              </a:ext>
            </a:extLst>
          </p:cNvPr>
          <p:cNvGrpSpPr/>
          <p:nvPr/>
        </p:nvGrpSpPr>
        <p:grpSpPr>
          <a:xfrm>
            <a:off x="5939783" y="4759934"/>
            <a:ext cx="957121" cy="1130558"/>
            <a:chOff x="1059205" y="2390349"/>
            <a:chExt cx="957121" cy="1130558"/>
          </a:xfrm>
        </p:grpSpPr>
        <p:pic>
          <p:nvPicPr>
            <p:cNvPr id="68" name="グラフィックス 67">
              <a:extLst>
                <a:ext uri="{FF2B5EF4-FFF2-40B4-BE49-F238E27FC236}">
                  <a16:creationId xmlns:a16="http://schemas.microsoft.com/office/drawing/2014/main" id="{5B2DAE00-C5C8-BF1D-9DEE-F43FF0DFC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177765" y="2390349"/>
              <a:ext cx="720000" cy="720000"/>
            </a:xfrm>
            <a:prstGeom prst="rect">
              <a:avLst/>
            </a:prstGeom>
          </p:spPr>
        </p:pic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97D864DC-D8E4-ACAB-5DAA-3D640A1F94E0}"/>
                </a:ext>
              </a:extLst>
            </p:cNvPr>
            <p:cNvSpPr txBox="1"/>
            <p:nvPr/>
          </p:nvSpPr>
          <p:spPr>
            <a:xfrm>
              <a:off x="1059205" y="3120797"/>
              <a:ext cx="9571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>
                  <a:solidFill>
                    <a:schemeClr val="bg1">
                      <a:lumMod val="10000"/>
                    </a:schemeClr>
                  </a:solidFill>
                  <a:ea typeface="+mn-ea"/>
                </a:rPr>
                <a:t>Source</a:t>
              </a:r>
              <a:endParaRPr lang="ja-JP" altLang="en-US" sz="2000">
                <a:solidFill>
                  <a:schemeClr val="bg1">
                    <a:lumMod val="10000"/>
                  </a:schemeClr>
                </a:solidFill>
                <a:ea typeface="+mn-ea"/>
              </a:endParaRPr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153D075F-B81E-D1D1-9255-4842D942FD34}"/>
              </a:ext>
            </a:extLst>
          </p:cNvPr>
          <p:cNvGrpSpPr/>
          <p:nvPr/>
        </p:nvGrpSpPr>
        <p:grpSpPr>
          <a:xfrm>
            <a:off x="5971427" y="2241927"/>
            <a:ext cx="893834" cy="1107699"/>
            <a:chOff x="1101757" y="2345129"/>
            <a:chExt cx="893834" cy="1107699"/>
          </a:xfrm>
        </p:grpSpPr>
        <p:pic>
          <p:nvPicPr>
            <p:cNvPr id="71" name="グラフィックス 70">
              <a:extLst>
                <a:ext uri="{FF2B5EF4-FFF2-40B4-BE49-F238E27FC236}">
                  <a16:creationId xmlns:a16="http://schemas.microsoft.com/office/drawing/2014/main" id="{9356F6FA-EFC1-7B30-A45C-3695A81DD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1188054" y="2345129"/>
              <a:ext cx="721239" cy="721239"/>
            </a:xfrm>
            <a:prstGeom prst="rect">
              <a:avLst/>
            </a:prstGeom>
          </p:spPr>
        </p:pic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79DA4F9B-41AC-85D4-7FE8-44BB0A91BEF8}"/>
                </a:ext>
              </a:extLst>
            </p:cNvPr>
            <p:cNvSpPr txBox="1"/>
            <p:nvPr/>
          </p:nvSpPr>
          <p:spPr>
            <a:xfrm>
              <a:off x="1101757" y="3052718"/>
              <a:ext cx="8938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>
                  <a:solidFill>
                    <a:schemeClr val="bg1">
                      <a:lumMod val="10000"/>
                    </a:schemeClr>
                  </a:solidFill>
                  <a:ea typeface="+mn-ea"/>
                </a:rPr>
                <a:t>Binary</a:t>
              </a:r>
              <a:endParaRPr lang="ja-JP" altLang="en-US" sz="2000">
                <a:solidFill>
                  <a:schemeClr val="bg1">
                    <a:lumMod val="10000"/>
                  </a:schemeClr>
                </a:solidFill>
                <a:ea typeface="+mn-ea"/>
              </a:endParaRPr>
            </a:p>
          </p:txBody>
        </p:sp>
      </p:grpSp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F48A1713-FCB7-9F63-A37D-5B41FB0D08C9}"/>
              </a:ext>
            </a:extLst>
          </p:cNvPr>
          <p:cNvSpPr/>
          <p:nvPr/>
        </p:nvSpPr>
        <p:spPr>
          <a:xfrm>
            <a:off x="8995454" y="2202896"/>
            <a:ext cx="1632961" cy="1107997"/>
          </a:xfrm>
          <a:prstGeom prst="wedgeRectCallout">
            <a:avLst>
              <a:gd name="adj1" fmla="val -36539"/>
              <a:gd name="adj2" fmla="val 71357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ea typeface="BIZ UDPゴシック"/>
                <a:cs typeface="+mn-cs"/>
              </a:rPr>
              <a:t>libraries’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ja-JP" sz="1600">
                <a:solidFill>
                  <a:schemeClr val="bg1">
                    <a:lumMod val="10000"/>
                  </a:schemeClr>
                </a:solidFill>
                <a:ea typeface="BIZ UDPゴシック"/>
              </a:rPr>
              <a:t>Name</a:t>
            </a:r>
            <a:endParaRPr kumimoji="1" lang="en-US" altLang="ja-JP" sz="16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ea typeface="BIZ UDPゴシック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ea typeface="BIZ UDPゴシック"/>
                <a:cs typeface="+mn-cs"/>
              </a:rPr>
              <a:t>Version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ea typeface="BIZ UDPゴシック"/>
                <a:cs typeface="+mn-cs"/>
              </a:rPr>
              <a:t>License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ea typeface="BIZ UDPゴシック"/>
                <a:cs typeface="+mn-cs"/>
              </a:rPr>
              <a:t> 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ea typeface="BIZ UDPゴシック"/>
                <a:cs typeface="+mn-cs"/>
              </a:rPr>
              <a:t>etc.</a:t>
            </a: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ea typeface="BIZ UDP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10928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F918C55-9676-DC17-67AB-34F7C48193B8}"/>
              </a:ext>
            </a:extLst>
          </p:cNvPr>
          <p:cNvSpPr txBox="1"/>
          <p:nvPr/>
        </p:nvSpPr>
        <p:spPr>
          <a:xfrm>
            <a:off x="609600" y="1492369"/>
            <a:ext cx="11017375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{</a:t>
            </a:r>
          </a:p>
          <a:p>
            <a:r>
              <a:rPr lang="en-US" altLang="ja-JP" sz="2000" b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     </a:t>
            </a:r>
            <a:r>
              <a:rPr lang="en-US" altLang="ja-JP" sz="2000" b="0">
                <a:solidFill>
                  <a:srgbClr val="0451A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"</a:t>
            </a:r>
            <a:r>
              <a:rPr lang="en-US" altLang="ja-JP" sz="2000" b="0" err="1">
                <a:solidFill>
                  <a:srgbClr val="0451A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fileName</a:t>
            </a:r>
            <a:r>
              <a:rPr lang="en-US" altLang="ja-JP" sz="2000" b="0">
                <a:solidFill>
                  <a:srgbClr val="0451A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"</a:t>
            </a:r>
            <a:r>
              <a:rPr lang="en-US" altLang="ja-JP" sz="2000" b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: </a:t>
            </a:r>
            <a:r>
              <a:rPr lang="en-US" altLang="ja-JP" sz="2000" b="0">
                <a:solidFill>
                  <a:srgbClr val="A3151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"./log4net.dll"</a:t>
            </a:r>
            <a:r>
              <a:rPr lang="en-US" altLang="ja-JP" sz="2000" b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</a:t>
            </a:r>
          </a:p>
          <a:p>
            <a:r>
              <a:rPr lang="en-US" altLang="ja-JP" sz="2000" b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     </a:t>
            </a:r>
            <a:r>
              <a:rPr lang="en-US" altLang="ja-JP" sz="2000" b="0">
                <a:solidFill>
                  <a:srgbClr val="0451A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"SPDXID"</a:t>
            </a:r>
            <a:r>
              <a:rPr lang="en-US" altLang="ja-JP" sz="2000" b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: </a:t>
            </a:r>
            <a:r>
              <a:rPr lang="en-US" altLang="ja-JP" sz="2000" b="0">
                <a:solidFill>
                  <a:srgbClr val="A3151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"SPDXRef-File-log4net.dll"</a:t>
            </a:r>
            <a:r>
              <a:rPr lang="en-US" altLang="ja-JP" sz="2000" b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</a:t>
            </a:r>
          </a:p>
          <a:p>
            <a:r>
              <a:rPr lang="en-US" altLang="ja-JP" sz="2000" b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     </a:t>
            </a:r>
            <a:r>
              <a:rPr lang="en-US" altLang="ja-JP" sz="2000" b="0">
                <a:solidFill>
                  <a:srgbClr val="0451A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"checksums"</a:t>
            </a:r>
            <a:r>
              <a:rPr lang="en-US" altLang="ja-JP" sz="2000" b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: [</a:t>
            </a:r>
          </a:p>
          <a:p>
            <a:r>
              <a:rPr lang="en-US" altLang="ja-JP" sz="2000" b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       {</a:t>
            </a:r>
          </a:p>
          <a:p>
            <a:r>
              <a:rPr lang="en-US" altLang="ja-JP" sz="2000" b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         </a:t>
            </a:r>
            <a:r>
              <a:rPr lang="en-US" altLang="ja-JP" sz="2000" b="0">
                <a:solidFill>
                  <a:srgbClr val="0451A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"algorithm"</a:t>
            </a:r>
            <a:r>
              <a:rPr lang="en-US" altLang="ja-JP" sz="2000" b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: </a:t>
            </a:r>
            <a:r>
              <a:rPr lang="en-US" altLang="ja-JP" sz="2000" b="0">
                <a:solidFill>
                  <a:srgbClr val="A3151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"SHA256"</a:t>
            </a:r>
            <a:r>
              <a:rPr lang="en-US" altLang="ja-JP" sz="2000" b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</a:t>
            </a:r>
          </a:p>
          <a:p>
            <a:r>
              <a:rPr lang="en-US" altLang="ja-JP" sz="2000" b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         </a:t>
            </a:r>
            <a:r>
              <a:rPr lang="en-US" altLang="ja-JP" sz="2000" b="0">
                <a:solidFill>
                  <a:srgbClr val="0451A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"</a:t>
            </a:r>
            <a:r>
              <a:rPr lang="en-US" altLang="ja-JP" sz="2000" b="0" err="1">
                <a:solidFill>
                  <a:srgbClr val="0451A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checksumValue</a:t>
            </a:r>
            <a:r>
              <a:rPr lang="en-US" altLang="ja-JP" sz="2000" b="0">
                <a:solidFill>
                  <a:srgbClr val="0451A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"</a:t>
            </a:r>
            <a:r>
              <a:rPr lang="en-US" altLang="ja-JP" sz="2000" b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: </a:t>
            </a:r>
            <a:r>
              <a:rPr lang="en-US" altLang="ja-JP" sz="2000" b="0">
                <a:solidFill>
                  <a:srgbClr val="A3151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"dde0278246298776f9d7fa731cef6463a4dbd5a53b7034e88aca30852e272b73"</a:t>
            </a:r>
            <a:endParaRPr lang="en-US" altLang="ja-JP" sz="2000" b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altLang="ja-JP" sz="2000" b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       },</a:t>
            </a:r>
          </a:p>
          <a:p>
            <a:r>
              <a:rPr lang="en-US" altLang="ja-JP" sz="2000" b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       {</a:t>
            </a:r>
          </a:p>
          <a:p>
            <a:r>
              <a:rPr lang="en-US" altLang="ja-JP" sz="2000" b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         </a:t>
            </a:r>
            <a:r>
              <a:rPr lang="en-US" altLang="ja-JP" sz="2000" b="0">
                <a:solidFill>
                  <a:srgbClr val="0451A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"algorithm"</a:t>
            </a:r>
            <a:r>
              <a:rPr lang="en-US" altLang="ja-JP" sz="2000" b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: </a:t>
            </a:r>
            <a:r>
              <a:rPr lang="en-US" altLang="ja-JP" sz="2000" b="0">
                <a:solidFill>
                  <a:srgbClr val="A3151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"SHA1"</a:t>
            </a:r>
            <a:r>
              <a:rPr lang="en-US" altLang="ja-JP" sz="2000" b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</a:t>
            </a:r>
          </a:p>
          <a:p>
            <a:r>
              <a:rPr lang="en-US" altLang="ja-JP" sz="2000" b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         </a:t>
            </a:r>
            <a:r>
              <a:rPr lang="en-US" altLang="ja-JP" sz="2000" b="0">
                <a:solidFill>
                  <a:srgbClr val="0451A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"</a:t>
            </a:r>
            <a:r>
              <a:rPr lang="en-US" altLang="ja-JP" sz="2000" b="0" err="1">
                <a:solidFill>
                  <a:srgbClr val="0451A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checksumValue</a:t>
            </a:r>
            <a:r>
              <a:rPr lang="en-US" altLang="ja-JP" sz="2000" b="0">
                <a:solidFill>
                  <a:srgbClr val="0451A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"</a:t>
            </a:r>
            <a:r>
              <a:rPr lang="en-US" altLang="ja-JP" sz="2000" b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: </a:t>
            </a:r>
            <a:r>
              <a:rPr lang="en-US" altLang="ja-JP" sz="2000" b="0">
                <a:solidFill>
                  <a:srgbClr val="A3151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"40fdba136f864c8a2f3e3f9c9e3949f7582a6077"</a:t>
            </a:r>
            <a:endParaRPr lang="en-US" altLang="ja-JP" sz="2000" b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altLang="ja-JP" sz="2000" b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       }</a:t>
            </a:r>
          </a:p>
          <a:p>
            <a:r>
              <a:rPr lang="en-US" altLang="ja-JP" sz="2000" b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     ],</a:t>
            </a:r>
          </a:p>
          <a:p>
            <a:r>
              <a:rPr lang="en-US" altLang="ja-JP" sz="2000" b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     </a:t>
            </a:r>
            <a:r>
              <a:rPr lang="en-US" altLang="ja-JP" sz="2000" b="0">
                <a:solidFill>
                  <a:srgbClr val="0451A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"</a:t>
            </a:r>
            <a:r>
              <a:rPr lang="en-US" altLang="ja-JP" sz="2000" b="0" err="1">
                <a:solidFill>
                  <a:srgbClr val="0451A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licenseConcluded</a:t>
            </a:r>
            <a:r>
              <a:rPr lang="en-US" altLang="ja-JP" sz="2000" b="0">
                <a:solidFill>
                  <a:srgbClr val="0451A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"</a:t>
            </a:r>
            <a:r>
              <a:rPr lang="en-US" altLang="ja-JP" sz="2000" b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: </a:t>
            </a:r>
            <a:r>
              <a:rPr lang="en-US" altLang="ja-JP" sz="2000" b="0">
                <a:solidFill>
                  <a:srgbClr val="A3151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"NOASSERTION"</a:t>
            </a:r>
            <a:r>
              <a:rPr lang="en-US" altLang="ja-JP" sz="2000" b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</a:t>
            </a:r>
          </a:p>
          <a:p>
            <a:r>
              <a:rPr lang="en-US" altLang="ja-JP" sz="2000" b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     </a:t>
            </a:r>
            <a:r>
              <a:rPr lang="en-US" altLang="ja-JP" sz="2000" b="0">
                <a:solidFill>
                  <a:srgbClr val="0451A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"</a:t>
            </a:r>
            <a:r>
              <a:rPr lang="en-US" altLang="ja-JP" sz="2000" b="0" err="1">
                <a:solidFill>
                  <a:srgbClr val="0451A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licenseInfoInFiles</a:t>
            </a:r>
            <a:r>
              <a:rPr lang="en-US" altLang="ja-JP" sz="2000" b="0">
                <a:solidFill>
                  <a:srgbClr val="0451A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"</a:t>
            </a:r>
            <a:r>
              <a:rPr lang="en-US" altLang="ja-JP" sz="2000" b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: [</a:t>
            </a:r>
            <a:r>
              <a:rPr lang="ja-JP" altLang="en-US" sz="2000">
                <a:solidFill>
                  <a:srgbClr val="000000"/>
                </a:solidFill>
                <a:latin typeface="Source Sans Pro" panose="020B0503030403020204" pitchFamily="34" charset="0"/>
              </a:rPr>
              <a:t> </a:t>
            </a:r>
            <a:r>
              <a:rPr lang="en-US" altLang="ja-JP" sz="2000" b="0">
                <a:solidFill>
                  <a:srgbClr val="A3151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"NOASSERTION"</a:t>
            </a:r>
            <a:r>
              <a:rPr lang="en-US" altLang="ja-JP" sz="2000" b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],</a:t>
            </a:r>
          </a:p>
          <a:p>
            <a:r>
              <a:rPr lang="en-US" altLang="ja-JP" sz="2000" b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     </a:t>
            </a:r>
            <a:r>
              <a:rPr lang="en-US" altLang="ja-JP" sz="2000" b="0">
                <a:solidFill>
                  <a:srgbClr val="0451A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"</a:t>
            </a:r>
            <a:r>
              <a:rPr lang="en-US" altLang="ja-JP" sz="2000" b="0" err="1">
                <a:solidFill>
                  <a:srgbClr val="0451A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copyrightText</a:t>
            </a:r>
            <a:r>
              <a:rPr lang="en-US" altLang="ja-JP" sz="2000" b="0">
                <a:solidFill>
                  <a:srgbClr val="0451A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"</a:t>
            </a:r>
            <a:r>
              <a:rPr lang="en-US" altLang="ja-JP" sz="2000" b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: </a:t>
            </a:r>
            <a:r>
              <a:rPr lang="en-US" altLang="ja-JP" sz="2000" b="0">
                <a:solidFill>
                  <a:srgbClr val="A3151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"NOASSERTION"</a:t>
            </a:r>
            <a:endParaRPr lang="en-US" altLang="ja-JP" sz="2000" b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altLang="ja-JP" sz="2000" b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}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9692E43-D942-D25A-8613-E5EA84C6D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Example of File Information</a:t>
            </a:r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553E60-42BF-84A5-BDB8-455DAED2CD2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8741045" y="6596064"/>
            <a:ext cx="292390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ja-JP"/>
              <a:t>Feb/14/2023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973968-D36A-7870-7514-D18395935F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10130367" y="6308726"/>
            <a:ext cx="1534584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6195263B-2BD8-4C58-AEC2-2E9988DA8798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E6CF608-81DD-FFC4-E5AA-674FC6B81BCD}"/>
              </a:ext>
            </a:extLst>
          </p:cNvPr>
          <p:cNvSpPr/>
          <p:nvPr/>
        </p:nvSpPr>
        <p:spPr>
          <a:xfrm>
            <a:off x="960122" y="2473241"/>
            <a:ext cx="10581672" cy="3043981"/>
          </a:xfrm>
          <a:prstGeom prst="rect">
            <a:avLst/>
          </a:prstGeom>
          <a:solidFill>
            <a:srgbClr val="3366CC">
              <a:alpha val="10196"/>
            </a:srgbClr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ja-JP" altLang="en-US">
              <a:latin typeface="Segoe UI" panose="020B0502040204020203" pitchFamily="34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403399B-62F6-BE30-0139-EB5A85CB3804}"/>
              </a:ext>
            </a:extLst>
          </p:cNvPr>
          <p:cNvSpPr/>
          <p:nvPr/>
        </p:nvSpPr>
        <p:spPr>
          <a:xfrm>
            <a:off x="960121" y="1813012"/>
            <a:ext cx="2957800" cy="361461"/>
          </a:xfrm>
          <a:prstGeom prst="rect">
            <a:avLst/>
          </a:prstGeom>
          <a:solidFill>
            <a:srgbClr val="00CC66">
              <a:alpha val="10196"/>
            </a:srgbClr>
          </a:solidFill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ja-JP" altLang="en-US">
              <a:latin typeface="Segoe UI" panose="020B0502040204020203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6BB625E-0F3A-CE15-936C-785DC3197884}"/>
              </a:ext>
            </a:extLst>
          </p:cNvPr>
          <p:cNvSpPr txBox="1"/>
          <p:nvPr/>
        </p:nvSpPr>
        <p:spPr>
          <a:xfrm>
            <a:off x="3917921" y="1793687"/>
            <a:ext cx="1454244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ja-JP" sz="2000" b="1">
                <a:solidFill>
                  <a:schemeClr val="accent4"/>
                </a:solidFill>
                <a:latin typeface="+mn-ea"/>
                <a:ea typeface="+mn-ea"/>
              </a:rPr>
              <a:t>File Name</a:t>
            </a:r>
            <a:endParaRPr lang="ja-JP" altLang="en-US" sz="2000" b="1">
              <a:solidFill>
                <a:schemeClr val="accent4"/>
              </a:solidFill>
              <a:latin typeface="+mn-ea"/>
              <a:ea typeface="+mn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C05A903-E053-735F-466F-AD10F7124662}"/>
              </a:ext>
            </a:extLst>
          </p:cNvPr>
          <p:cNvSpPr txBox="1"/>
          <p:nvPr/>
        </p:nvSpPr>
        <p:spPr>
          <a:xfrm>
            <a:off x="8898122" y="5117112"/>
            <a:ext cx="2643672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ja-JP" sz="2000" b="1">
                <a:solidFill>
                  <a:schemeClr val="accent1"/>
                </a:solidFill>
                <a:latin typeface="+mn-ea"/>
                <a:ea typeface="+mn-ea"/>
              </a:rPr>
              <a:t>Checksums of a file</a:t>
            </a:r>
            <a:endParaRPr lang="ja-JP" altLang="en-US" sz="2000" b="1">
              <a:solidFill>
                <a:schemeClr val="accent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74780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893072E-2EEC-E234-9C08-12DA3A19C529}"/>
              </a:ext>
            </a:extLst>
          </p:cNvPr>
          <p:cNvSpPr txBox="1"/>
          <p:nvPr/>
        </p:nvSpPr>
        <p:spPr>
          <a:xfrm>
            <a:off x="609600" y="2260314"/>
            <a:ext cx="5699189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      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451A5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"name"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: 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"log4net"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      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451A5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"SPDXID"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: 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"SPDXRef-Package-log4net"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      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451A5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"</a:t>
            </a:r>
            <a:r>
              <a:rPr kumimoji="1" lang="en-US" altLang="ja-JP" sz="2000" b="0" i="0" u="none" strike="noStrike" kern="1200" cap="none" spc="0" normalizeH="0" baseline="0" noProof="0" err="1">
                <a:ln>
                  <a:noFill/>
                </a:ln>
                <a:solidFill>
                  <a:srgbClr val="0451A5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downloadLocation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451A5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"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: 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"NOASSERTION"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      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451A5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"</a:t>
            </a:r>
            <a:r>
              <a:rPr kumimoji="1" lang="en-US" altLang="ja-JP" sz="2000" b="0" i="0" u="none" strike="noStrike" kern="1200" cap="none" spc="0" normalizeH="0" baseline="0" noProof="0" err="1">
                <a:ln>
                  <a:noFill/>
                </a:ln>
                <a:solidFill>
                  <a:srgbClr val="0451A5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filesAnalyzed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451A5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"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: 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false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      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451A5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"</a:t>
            </a:r>
            <a:r>
              <a:rPr kumimoji="1" lang="en-US" altLang="ja-JP" sz="2000" b="0" i="0" u="none" strike="noStrike" kern="1200" cap="none" spc="0" normalizeH="0" baseline="0" noProof="0" err="1">
                <a:ln>
                  <a:noFill/>
                </a:ln>
                <a:solidFill>
                  <a:srgbClr val="0451A5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licenseConcluded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451A5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"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: 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"NOASSERTION"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      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451A5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"</a:t>
            </a:r>
            <a:r>
              <a:rPr kumimoji="1" lang="en-US" altLang="ja-JP" sz="2000" b="0" i="0" u="none" strike="noStrike" kern="1200" cap="none" spc="0" normalizeH="0" baseline="0" noProof="0" err="1">
                <a:ln>
                  <a:noFill/>
                </a:ln>
                <a:solidFill>
                  <a:srgbClr val="0451A5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licenseInfoFromFiles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451A5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"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: [ 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"NOASSERTION" 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],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      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451A5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"</a:t>
            </a:r>
            <a:r>
              <a:rPr kumimoji="1" lang="en-US" altLang="ja-JP" sz="2000" b="0" i="0" u="none" strike="noStrike" kern="1200" cap="none" spc="0" normalizeH="0" baseline="0" noProof="0" err="1">
                <a:ln>
                  <a:noFill/>
                </a:ln>
                <a:solidFill>
                  <a:srgbClr val="0451A5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licenseDeclared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451A5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"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: 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"NOASSERTION"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      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451A5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"</a:t>
            </a:r>
            <a:r>
              <a:rPr kumimoji="1" lang="en-US" altLang="ja-JP" sz="2000" b="0" i="0" u="none" strike="noStrike" kern="1200" cap="none" spc="0" normalizeH="0" baseline="0" noProof="0" err="1">
                <a:ln>
                  <a:noFill/>
                </a:ln>
                <a:solidFill>
                  <a:srgbClr val="0451A5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copyrightText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451A5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"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: 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"NOASSERTION"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      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451A5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"</a:t>
            </a:r>
            <a:r>
              <a:rPr kumimoji="1" lang="en-US" altLang="ja-JP" sz="2000" b="0" i="0" u="none" strike="noStrike" kern="1200" cap="none" spc="0" normalizeH="0" baseline="0" noProof="0" err="1">
                <a:ln>
                  <a:noFill/>
                </a:ln>
                <a:solidFill>
                  <a:srgbClr val="0451A5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versionInfo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451A5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"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: 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"2.0.8"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      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451A5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"</a:t>
            </a:r>
            <a:r>
              <a:rPr kumimoji="1" lang="en-US" altLang="ja-JP" sz="2000" b="0" i="0" u="none" strike="noStrike" kern="1200" cap="none" spc="0" normalizeH="0" baseline="0" noProof="0" err="1">
                <a:ln>
                  <a:noFill/>
                </a:ln>
                <a:solidFill>
                  <a:srgbClr val="0451A5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externalRefs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451A5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"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: [ … ],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      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451A5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"supplier"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: 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"NOASSERTION"</a:t>
            </a:r>
            <a:endParaRPr kumimoji="1" lang="en-US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604020202020204" pitchFamily="34" charset="0"/>
              <a:ea typeface="BIZ UDP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604020202020204" pitchFamily="34" charset="0"/>
                <a:ea typeface="BIZ UDPゴシック"/>
              </a:rPr>
              <a:t>}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FF97F81-2EFB-EF69-FFFA-B231743A6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/>
              <a:t>Example of Package Information and Relationship Information</a:t>
            </a:r>
            <a:endParaRPr kumimoji="1" lang="ja-JP" altLang="en-US" sz="280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D5AEB2-5E18-1A53-140E-8470396BDF8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8741045" y="6596064"/>
            <a:ext cx="292390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ja-JP"/>
              <a:t>Feb/14/2023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726E41-7B5B-7C01-7056-398DD6A62D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10130367" y="6308726"/>
            <a:ext cx="1534584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6195263B-2BD8-4C58-AEC2-2E9988DA8798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EE938A8-2204-C3FB-F0D3-CC595CC9F8DF}"/>
              </a:ext>
            </a:extLst>
          </p:cNvPr>
          <p:cNvSpPr txBox="1"/>
          <p:nvPr/>
        </p:nvSpPr>
        <p:spPr>
          <a:xfrm>
            <a:off x="6112747" y="2260314"/>
            <a:ext cx="6107762" cy="1631216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000" b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{</a:t>
            </a:r>
          </a:p>
          <a:p>
            <a:r>
              <a:rPr lang="en-US" altLang="ja-JP" sz="2000" b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     </a:t>
            </a:r>
            <a:r>
              <a:rPr lang="en-US" altLang="ja-JP" sz="2000" b="0">
                <a:solidFill>
                  <a:srgbClr val="0451A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"</a:t>
            </a:r>
            <a:r>
              <a:rPr lang="en-US" altLang="ja-JP" sz="2000" b="0" err="1">
                <a:solidFill>
                  <a:srgbClr val="0451A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relationshipType</a:t>
            </a:r>
            <a:r>
              <a:rPr lang="en-US" altLang="ja-JP" sz="2000" b="0">
                <a:solidFill>
                  <a:srgbClr val="0451A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"</a:t>
            </a:r>
            <a:r>
              <a:rPr lang="en-US" altLang="ja-JP" sz="2000" b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: </a:t>
            </a:r>
            <a:r>
              <a:rPr lang="en-US" altLang="ja-JP" sz="2000" b="0">
                <a:solidFill>
                  <a:srgbClr val="A3151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"DEPENDS_ON"</a:t>
            </a:r>
            <a:r>
              <a:rPr lang="en-US" altLang="ja-JP" sz="2000" b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</a:t>
            </a:r>
          </a:p>
          <a:p>
            <a:r>
              <a:rPr lang="en-US" altLang="ja-JP" sz="2000" b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     </a:t>
            </a:r>
            <a:r>
              <a:rPr lang="en-US" altLang="ja-JP" sz="2000" b="0">
                <a:solidFill>
                  <a:srgbClr val="0451A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"</a:t>
            </a:r>
            <a:r>
              <a:rPr lang="en-US" altLang="ja-JP" sz="2000" b="0" err="1">
                <a:solidFill>
                  <a:srgbClr val="0451A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relatedSpdxElement</a:t>
            </a:r>
            <a:r>
              <a:rPr lang="en-US" altLang="ja-JP" sz="2000" b="0">
                <a:solidFill>
                  <a:srgbClr val="0451A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"</a:t>
            </a:r>
            <a:r>
              <a:rPr lang="en-US" altLang="ja-JP" sz="2000" b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: </a:t>
            </a:r>
            <a:r>
              <a:rPr lang="en-US" altLang="ja-JP" sz="2000" b="0">
                <a:solidFill>
                  <a:srgbClr val="A3151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"SPDXRef-Package-log4net"</a:t>
            </a:r>
            <a:r>
              <a:rPr lang="en-US" altLang="ja-JP" sz="2000" b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</a:t>
            </a:r>
          </a:p>
          <a:p>
            <a:r>
              <a:rPr lang="en-US" altLang="ja-JP" sz="2000" b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     </a:t>
            </a:r>
            <a:r>
              <a:rPr lang="en-US" altLang="ja-JP" sz="2000" b="0">
                <a:solidFill>
                  <a:srgbClr val="0451A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"</a:t>
            </a:r>
            <a:r>
              <a:rPr lang="en-US" altLang="ja-JP" sz="2000" b="0" err="1">
                <a:solidFill>
                  <a:srgbClr val="0451A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spdxElementId</a:t>
            </a:r>
            <a:r>
              <a:rPr lang="en-US" altLang="ja-JP" sz="2000" b="0">
                <a:solidFill>
                  <a:srgbClr val="0451A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"</a:t>
            </a:r>
            <a:r>
              <a:rPr lang="en-US" altLang="ja-JP" sz="2000" b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: </a:t>
            </a:r>
            <a:r>
              <a:rPr lang="en-US" altLang="ja-JP" sz="2000" b="0">
                <a:solidFill>
                  <a:srgbClr val="A3151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"</a:t>
            </a:r>
            <a:r>
              <a:rPr lang="en-US" altLang="ja-JP" sz="2000" b="0" err="1">
                <a:solidFill>
                  <a:srgbClr val="A3151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SPDXRef-RootPackage</a:t>
            </a:r>
            <a:r>
              <a:rPr lang="en-US" altLang="ja-JP" sz="2000" b="0">
                <a:solidFill>
                  <a:srgbClr val="A3151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"</a:t>
            </a:r>
            <a:endParaRPr lang="en-US" altLang="ja-JP" sz="2000" b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altLang="ja-JP" sz="2000" b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}</a:t>
            </a: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76CD914F-1386-AAD2-DB7F-94E334960FD7}"/>
              </a:ext>
            </a:extLst>
          </p:cNvPr>
          <p:cNvCxnSpPr>
            <a:cxnSpLocks/>
          </p:cNvCxnSpPr>
          <p:nvPr/>
        </p:nvCxnSpPr>
        <p:spPr>
          <a:xfrm>
            <a:off x="2224298" y="3234343"/>
            <a:ext cx="28100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1BC7A697-C5D8-89FA-D634-E9DD51247CB5}"/>
              </a:ext>
            </a:extLst>
          </p:cNvPr>
          <p:cNvCxnSpPr>
            <a:cxnSpLocks/>
          </p:cNvCxnSpPr>
          <p:nvPr/>
        </p:nvCxnSpPr>
        <p:spPr>
          <a:xfrm>
            <a:off x="9103757" y="3234343"/>
            <a:ext cx="28245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AC49E28A-021F-8E7F-4F77-62E163DA2C05}"/>
              </a:ext>
            </a:extLst>
          </p:cNvPr>
          <p:cNvCxnSpPr>
            <a:cxnSpLocks/>
          </p:cNvCxnSpPr>
          <p:nvPr/>
        </p:nvCxnSpPr>
        <p:spPr>
          <a:xfrm>
            <a:off x="8535849" y="3546620"/>
            <a:ext cx="2397326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5294E4D6-0D92-C606-E3F3-D6C9DC63A2B7}"/>
              </a:ext>
            </a:extLst>
          </p:cNvPr>
          <p:cNvCxnSpPr>
            <a:cxnSpLocks/>
          </p:cNvCxnSpPr>
          <p:nvPr/>
        </p:nvCxnSpPr>
        <p:spPr>
          <a:xfrm>
            <a:off x="6103409" y="1523116"/>
            <a:ext cx="0" cy="3453998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588F4BA-0A97-EF9E-0916-13FA8F12149B}"/>
              </a:ext>
            </a:extLst>
          </p:cNvPr>
          <p:cNvSpPr txBox="1"/>
          <p:nvPr/>
        </p:nvSpPr>
        <p:spPr>
          <a:xfrm>
            <a:off x="609600" y="1687935"/>
            <a:ext cx="2776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>
                <a:solidFill>
                  <a:schemeClr val="bg1">
                    <a:lumMod val="10000"/>
                  </a:schemeClr>
                </a:solidFill>
                <a:latin typeface="+mn-ea"/>
                <a:ea typeface="+mn-ea"/>
              </a:rPr>
              <a:t>Package Information</a:t>
            </a:r>
            <a:endParaRPr kumimoji="1" lang="ja-JP" altLang="en-US" sz="2000" b="1">
              <a:solidFill>
                <a:schemeClr val="bg1">
                  <a:lumMod val="1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2BB117A-9CC8-1CAA-C5E0-759A0603AF6A}"/>
              </a:ext>
            </a:extLst>
          </p:cNvPr>
          <p:cNvSpPr txBox="1"/>
          <p:nvPr/>
        </p:nvSpPr>
        <p:spPr>
          <a:xfrm>
            <a:off x="6112747" y="1687935"/>
            <a:ext cx="3275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>
                <a:solidFill>
                  <a:schemeClr val="bg1">
                    <a:lumMod val="10000"/>
                  </a:schemeClr>
                </a:solidFill>
                <a:latin typeface="+mn-ea"/>
                <a:ea typeface="+mn-ea"/>
              </a:rPr>
              <a:t>Relationship </a:t>
            </a:r>
            <a:r>
              <a:rPr lang="en-US" altLang="ja-JP" sz="2000" b="1">
                <a:solidFill>
                  <a:schemeClr val="bg1">
                    <a:lumMod val="10000"/>
                  </a:schemeClr>
                </a:solidFill>
                <a:latin typeface="+mn-ea"/>
              </a:rPr>
              <a:t>Information</a:t>
            </a:r>
            <a:endParaRPr kumimoji="1" lang="ja-JP" altLang="en-US" sz="2000" b="1">
              <a:solidFill>
                <a:schemeClr val="bg1">
                  <a:lumMod val="10000"/>
                </a:schemeClr>
              </a:solidFill>
              <a:latin typeface="+mn-ea"/>
              <a:ea typeface="+mn-ea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4E8319C-A9F6-EBF8-D780-8A3969430C5C}"/>
              </a:ext>
            </a:extLst>
          </p:cNvPr>
          <p:cNvCxnSpPr>
            <a:cxnSpLocks/>
          </p:cNvCxnSpPr>
          <p:nvPr/>
        </p:nvCxnSpPr>
        <p:spPr>
          <a:xfrm>
            <a:off x="8766195" y="2923900"/>
            <a:ext cx="1459953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1495525-E848-B74F-2ADD-E0426E89AF79}"/>
              </a:ext>
            </a:extLst>
          </p:cNvPr>
          <p:cNvSpPr/>
          <p:nvPr/>
        </p:nvSpPr>
        <p:spPr>
          <a:xfrm>
            <a:off x="6974521" y="4235577"/>
            <a:ext cx="3171986" cy="744199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r>
              <a:rPr lang="en-US" altLang="ja-JP" sz="2000" err="1">
                <a:solidFill>
                  <a:schemeClr val="accent6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SPDXRef-RootPackage</a:t>
            </a:r>
            <a:endParaRPr kumimoji="1" lang="ja-JP" altLang="en-US" sz="2000" spc="110" baseline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151E66D-9BDA-67EB-16DE-91B11BCBC25E}"/>
              </a:ext>
            </a:extLst>
          </p:cNvPr>
          <p:cNvSpPr/>
          <p:nvPr/>
        </p:nvSpPr>
        <p:spPr>
          <a:xfrm>
            <a:off x="6974521" y="5699365"/>
            <a:ext cx="3171986" cy="744199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r>
              <a:rPr lang="en-US" altLang="ja-JP" sz="2000">
                <a:solidFill>
                  <a:schemeClr val="accent4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SPDXRef-Package-log4net</a:t>
            </a:r>
            <a:endParaRPr kumimoji="1" lang="ja-JP" altLang="en-US" sz="2000" spc="110" baseline="0">
              <a:solidFill>
                <a:schemeClr val="accent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7490B9A-03A9-3071-C76C-A88A57E68CC8}"/>
              </a:ext>
            </a:extLst>
          </p:cNvPr>
          <p:cNvSpPr txBox="1"/>
          <p:nvPr/>
        </p:nvSpPr>
        <p:spPr>
          <a:xfrm>
            <a:off x="8647538" y="5154904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latin typeface="Segoe UI" panose="020B0502040204020203" pitchFamily="34" charset="0"/>
              </a:rPr>
              <a:t>DEPENDS_ON</a:t>
            </a:r>
            <a:endParaRPr kumimoji="1" lang="ja-JP" altLang="en-US">
              <a:latin typeface="Segoe UI" panose="020B0502040204020203" pitchFamily="34" charset="0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074ABF1D-C781-0AE9-A47E-702F72531426}"/>
              </a:ext>
            </a:extLst>
          </p:cNvPr>
          <p:cNvCxnSpPr>
            <a:cxnSpLocks/>
          </p:cNvCxnSpPr>
          <p:nvPr/>
        </p:nvCxnSpPr>
        <p:spPr>
          <a:xfrm>
            <a:off x="8560514" y="5059786"/>
            <a:ext cx="0" cy="576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66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705346-7F4B-3135-602A-E639BF018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SBOM &amp; SPDX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F9B047-0DA7-B0EC-3B06-3CAF18464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lang="ja-JP" altLang="en-US" smtClean="0"/>
              <a:pPr/>
              <a:t>1</a:t>
            </a:fld>
            <a:endParaRPr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6DC274B-AB5B-A962-2ECC-FAEDB7DF6FD4}"/>
              </a:ext>
            </a:extLst>
          </p:cNvPr>
          <p:cNvGrpSpPr/>
          <p:nvPr/>
        </p:nvGrpSpPr>
        <p:grpSpPr>
          <a:xfrm>
            <a:off x="254577" y="2838203"/>
            <a:ext cx="11682847" cy="3348842"/>
            <a:chOff x="254577" y="2838202"/>
            <a:chExt cx="11682847" cy="3623795"/>
          </a:xfrm>
        </p:grpSpPr>
        <p:sp>
          <p:nvSpPr>
            <p:cNvPr id="6" name="正方形/長方形 10">
              <a:extLst>
                <a:ext uri="{FF2B5EF4-FFF2-40B4-BE49-F238E27FC236}">
                  <a16:creationId xmlns:a16="http://schemas.microsoft.com/office/drawing/2014/main" id="{F04C65F9-E2FC-F549-8D8D-B473BEF9275C}"/>
                </a:ext>
              </a:extLst>
            </p:cNvPr>
            <p:cNvSpPr/>
            <p:nvPr/>
          </p:nvSpPr>
          <p:spPr>
            <a:xfrm>
              <a:off x="254577" y="2838202"/>
              <a:ext cx="11682847" cy="3623795"/>
            </a:xfrm>
            <a:prstGeom prst="roundRect">
              <a:avLst>
                <a:gd name="adj" fmla="val 7804"/>
              </a:avLst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wrap="none" lIns="144000" tIns="144000" rIns="72000" bIns="72000" rtlCol="0" anchor="t"/>
            <a:lstStyle/>
            <a:p>
              <a:pPr algn="l">
                <a:lnSpc>
                  <a:spcPct val="90000"/>
                </a:lnSpc>
                <a:spcBef>
                  <a:spcPts val="300"/>
                </a:spcBef>
                <a:spcAft>
                  <a:spcPts val="100"/>
                </a:spcAft>
              </a:pPr>
              <a:r>
                <a:rPr lang="en-US" altLang="ja-JP" sz="2800" spc="11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SBOM</a:t>
              </a:r>
              <a:r>
                <a:rPr lang="ja-JP" altLang="en-US" sz="2800" spc="11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ja-JP" sz="2800" spc="11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(Software Bill of Materials)</a:t>
              </a:r>
              <a:endParaRPr lang="en-US" altLang="ja-JP" sz="2000" spc="11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lvl="1">
                <a:lnSpc>
                  <a:spcPct val="90000"/>
                </a:lnSpc>
                <a:spcBef>
                  <a:spcPts val="300"/>
                </a:spcBef>
                <a:spcAft>
                  <a:spcPts val="100"/>
                </a:spcAft>
              </a:pPr>
              <a:r>
                <a:rPr lang="en-US" altLang="ja-JP" sz="2400" spc="11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List of components that make up software, including</a:t>
              </a:r>
              <a:r>
                <a:rPr kumimoji="1" lang="en-US" altLang="ja-JP" sz="2400" spc="110" baseline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information on</a:t>
              </a:r>
            </a:p>
            <a:p>
              <a:pPr lvl="1">
                <a:lnSpc>
                  <a:spcPct val="90000"/>
                </a:lnSpc>
                <a:spcBef>
                  <a:spcPts val="300"/>
                </a:spcBef>
                <a:spcAft>
                  <a:spcPts val="100"/>
                </a:spcAft>
              </a:pPr>
              <a:r>
                <a:rPr kumimoji="1" lang="en-US" altLang="ja-JP" sz="2400" spc="110" baseline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dependent libraries (name, version,</a:t>
              </a:r>
              <a:r>
                <a:rPr lang="en-US" altLang="ja-JP" sz="2400" spc="11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d</a:t>
              </a:r>
              <a:r>
                <a:rPr kumimoji="1" lang="en-US" altLang="ja-JP" sz="2400" spc="110" baseline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ependency etc.)</a:t>
              </a:r>
              <a:endParaRPr kumimoji="1" lang="ja-JP" altLang="en-US" sz="2800" spc="110" baseline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正方形/長方形 11">
              <a:extLst>
                <a:ext uri="{FF2B5EF4-FFF2-40B4-BE49-F238E27FC236}">
                  <a16:creationId xmlns:a16="http://schemas.microsoft.com/office/drawing/2014/main" id="{F751A0D0-F091-2936-9156-506A37AEE038}"/>
                </a:ext>
              </a:extLst>
            </p:cNvPr>
            <p:cNvSpPr/>
            <p:nvPr/>
          </p:nvSpPr>
          <p:spPr>
            <a:xfrm>
              <a:off x="528000" y="4582076"/>
              <a:ext cx="11136000" cy="1610062"/>
            </a:xfrm>
            <a:prstGeom prst="roundRect">
              <a:avLst/>
            </a:prstGeom>
            <a:noFill/>
            <a:ln w="76200" cap="flat" cmpd="sng" algn="ctr">
              <a:solidFill>
                <a:srgbClr val="CB482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none" lIns="144000" tIns="144000" rIns="72000" bIns="72000" rtlCol="0" anchor="ctr"/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>
                  <a:ln/>
                  <a:solidFill>
                    <a:srgbClr val="CB4828"/>
                  </a:solidFill>
                  <a:effectLst/>
                  <a:uLnTx/>
                  <a:uFillTx/>
                  <a:latin typeface="Segoe UI" panose="020B0502040204020203" pitchFamily="34" charset="0"/>
                  <a:ea typeface="游ゴシック"/>
                  <a:cs typeface="+mn-cs"/>
                  <a:sym typeface="ＭＳ ゴシック"/>
                  <a:rtl val="0"/>
                </a:rPr>
                <a:t>SPDX (Software Package Data Exchange)</a:t>
              </a:r>
              <a:endParaRPr kumimoji="1" lang="ja-JP" altLang="en-US" sz="2000" b="0" i="0" u="none" strike="noStrike" kern="1200" cap="none" spc="0" normalizeH="0" baseline="0" noProof="0">
                <a:ln/>
                <a:solidFill>
                  <a:srgbClr val="CB4828"/>
                </a:solidFill>
                <a:effectLst/>
                <a:uLnTx/>
                <a:uFillTx/>
                <a:latin typeface="Segoe UI" panose="020B0502040204020203" pitchFamily="34" charset="0"/>
                <a:ea typeface="游ゴシック"/>
                <a:cs typeface="+mn-cs"/>
                <a:sym typeface="ＭＳ ゴシック"/>
                <a:rtl val="0"/>
              </a:endParaRPr>
            </a:p>
            <a:p>
              <a:pPr lvl="1">
                <a:lnSpc>
                  <a:spcPct val="90000"/>
                </a:lnSpc>
                <a:spcBef>
                  <a:spcPts val="300"/>
                </a:spcBef>
                <a:spcAft>
                  <a:spcPts val="100"/>
                </a:spcAft>
                <a:defRPr/>
              </a:pPr>
              <a:r>
                <a:rPr kumimoji="1" lang="en-US" altLang="ja-JP" sz="2400" b="0" i="0" u="none" strike="noStrike" kern="1200" cap="none" spc="11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Segoe UI" panose="020B0502040204020203" pitchFamily="34" charset="0"/>
                  <a:ea typeface="游ゴシック"/>
                  <a:cs typeface="Segoe UI" panose="020B0502040204020203" pitchFamily="34" charset="0"/>
                </a:rPr>
                <a:t>One of the major formats of SBOM</a:t>
              </a:r>
            </a:p>
            <a:p>
              <a:pPr lvl="1">
                <a:lnSpc>
                  <a:spcPct val="90000"/>
                </a:lnSpc>
                <a:spcBef>
                  <a:spcPts val="300"/>
                </a:spcBef>
                <a:spcAft>
                  <a:spcPts val="100"/>
                </a:spcAft>
                <a:defRPr/>
              </a:pPr>
              <a:r>
                <a:rPr kumimoji="1" lang="en-US" altLang="ja-JP" sz="2400" b="0" i="0" u="none" strike="noStrike" kern="1200" cap="none" spc="11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Segoe UI" panose="020B0502040204020203" pitchFamily="34" charset="0"/>
                  <a:ea typeface="游ゴシック"/>
                  <a:cs typeface="Segoe UI" panose="020B0502040204020203" pitchFamily="34" charset="0"/>
                </a:rPr>
                <a:t>Developed by Linux Foundation, Standardized as ISO/IEC 5962:2021</a:t>
              </a:r>
            </a:p>
          </p:txBody>
        </p:sp>
      </p:grp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128A9607-E929-AFE5-7ACB-8446389F8983}"/>
              </a:ext>
            </a:extLst>
          </p:cNvPr>
          <p:cNvSpPr txBox="1">
            <a:spLocks/>
          </p:cNvSpPr>
          <p:nvPr/>
        </p:nvSpPr>
        <p:spPr>
          <a:xfrm>
            <a:off x="528000" y="1582332"/>
            <a:ext cx="11136000" cy="1120216"/>
          </a:xfrm>
          <a:prstGeom prst="rect">
            <a:avLst/>
          </a:prstGeom>
          <a:noFill/>
          <a:ln>
            <a:noFill/>
          </a:ln>
        </p:spPr>
        <p:txBody>
          <a:bodyPr vert="horz" wrap="none" lIns="54000" tIns="54000" rIns="54000" bIns="5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Arial" panose="020B0604020202020204" pitchFamily="34" charset="0"/>
              <a:buChar char="•"/>
              <a:defRPr kumimoji="1" sz="2800" kern="1200" spc="110" baseline="0">
                <a:solidFill>
                  <a:schemeClr val="bg1">
                    <a:lumMod val="1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3600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Arial" panose="020B0604020202020204" pitchFamily="34" charset="0"/>
              <a:buChar char="•"/>
              <a:defRPr kumimoji="1" sz="2400" kern="1200" spc="110" baseline="0">
                <a:solidFill>
                  <a:schemeClr val="bg1">
                    <a:lumMod val="1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7200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Arial" panose="020B0604020202020204" pitchFamily="34" charset="0"/>
              <a:buChar char="•"/>
              <a:defRPr kumimoji="1" sz="2000" kern="1200" spc="110" baseline="0">
                <a:solidFill>
                  <a:schemeClr val="bg1">
                    <a:lumMod val="1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00800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Arial" panose="020B0604020202020204" pitchFamily="34" charset="0"/>
              <a:buChar char="•"/>
              <a:defRPr kumimoji="1" sz="1800" kern="1200" spc="110" baseline="0">
                <a:solidFill>
                  <a:schemeClr val="bg1">
                    <a:lumMod val="1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260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Arial" panose="020B0604020202020204" pitchFamily="34" charset="0"/>
              <a:buChar char="•"/>
              <a:defRPr kumimoji="1" sz="1600" kern="1200" spc="110" baseline="0">
                <a:solidFill>
                  <a:schemeClr val="bg1">
                    <a:lumMod val="1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/>
              <a:t>Software management using SBOM is recommended </a:t>
            </a:r>
            <a:r>
              <a:rPr lang="en-US" altLang="ja-JP" baseline="30000"/>
              <a:t>[1]</a:t>
            </a:r>
          </a:p>
          <a:p>
            <a:pPr lvl="1"/>
            <a:r>
              <a:rPr lang="en-US" altLang="ja-JP"/>
              <a:t>Accelerate response to vulnerabilities of dependent libraries</a:t>
            </a:r>
            <a:endParaRPr lang="en-US" altLang="ja-JP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B12CA2C-BEF3-D5C1-01B3-04A3A91F8F9F}"/>
              </a:ext>
            </a:extLst>
          </p:cNvPr>
          <p:cNvSpPr txBox="1"/>
          <p:nvPr/>
        </p:nvSpPr>
        <p:spPr>
          <a:xfrm>
            <a:off x="0" y="6508723"/>
            <a:ext cx="1130675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kumimoji="1" lang="en-US" altLang="ja-JP" sz="1600" dirty="0">
                <a:latin typeface="Segoe UI" panose="020B0502040204020203" pitchFamily="34" charset="0"/>
              </a:rPr>
              <a:t>[1] NSA “Recommendations for Software Bill of Materials (SBOM) Management” (2023)</a:t>
            </a:r>
          </a:p>
        </p:txBody>
      </p:sp>
    </p:spTree>
    <p:extLst>
      <p:ext uri="{BB962C8B-B14F-4D97-AF65-F5344CB8AC3E}">
        <p14:creationId xmlns:p14="http://schemas.microsoft.com/office/powerpoint/2010/main" val="1772946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95D8E5-3106-480F-632F-738E5B953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Future Works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236F3A4-1D62-1425-B1A5-A7CDEAD9B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>
                <a:solidFill>
                  <a:schemeClr val="bg1">
                    <a:lumMod val="10000"/>
                  </a:schemeClr>
                </a:solidFill>
              </a:rPr>
              <a:t>Evaluate </a:t>
            </a:r>
            <a:r>
              <a:rPr lang="en-US" altLang="ja-JP"/>
              <a:t>u</a:t>
            </a:r>
            <a:r>
              <a:rPr kumimoji="1" lang="en-US" altLang="ja-JP">
                <a:solidFill>
                  <a:schemeClr val="bg1">
                    <a:lumMod val="10000"/>
                  </a:schemeClr>
                </a:solidFill>
              </a:rPr>
              <a:t>sability when managing a larger number of</a:t>
            </a:r>
            <a:br>
              <a:rPr kumimoji="1" lang="en-US" altLang="ja-JP">
                <a:solidFill>
                  <a:schemeClr val="bg1">
                    <a:lumMod val="10000"/>
                  </a:schemeClr>
                </a:solidFill>
              </a:rPr>
            </a:br>
            <a:r>
              <a:rPr kumimoji="1" lang="en-US" altLang="ja-JP">
                <a:solidFill>
                  <a:schemeClr val="bg1">
                    <a:lumMod val="10000"/>
                  </a:schemeClr>
                </a:solidFill>
              </a:rPr>
              <a:t>SPDX</a:t>
            </a:r>
            <a:r>
              <a:rPr lang="en-US" altLang="ja-JP"/>
              <a:t> </a:t>
            </a:r>
            <a:r>
              <a:rPr kumimoji="1" lang="en-US" altLang="ja-JP">
                <a:solidFill>
                  <a:schemeClr val="bg1">
                    <a:lumMod val="10000"/>
                  </a:schemeClr>
                </a:solidFill>
              </a:rPr>
              <a:t>documents</a:t>
            </a:r>
          </a:p>
          <a:p>
            <a:r>
              <a:rPr lang="en-US" altLang="ja-JP"/>
              <a:t>Improve the user interface to help users prioritize vulnerabilities</a:t>
            </a:r>
            <a:endParaRPr kumimoji="1" lang="ja-JP" altLang="en-US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124812-4AF0-3BE2-A162-93DD38C2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8741045" y="6596064"/>
            <a:ext cx="292390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ja-JP"/>
              <a:t>Feb/14/2023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629F5FC-5CAD-450A-57EE-1D0647B573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10130367" y="6308726"/>
            <a:ext cx="1534584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6195263B-2BD8-4C58-AEC2-2E9988DA8798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90572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CD71B3-94D9-6DF1-75F9-8CDCE12EF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Related Tools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349FB-32D5-54D7-A909-EA7772101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err="1">
                <a:solidFill>
                  <a:schemeClr val="bg1">
                    <a:lumMod val="10000"/>
                  </a:schemeClr>
                </a:solidFill>
              </a:rPr>
              <a:t>spdx</a:t>
            </a:r>
            <a:r>
              <a:rPr lang="en-US" altLang="ja-JP">
                <a:solidFill>
                  <a:schemeClr val="bg1">
                    <a:lumMod val="10000"/>
                  </a:schemeClr>
                </a:solidFill>
              </a:rPr>
              <a:t>-to-</a:t>
            </a:r>
            <a:r>
              <a:rPr lang="en-US" altLang="ja-JP" err="1">
                <a:solidFill>
                  <a:schemeClr val="bg1">
                    <a:lumMod val="10000"/>
                  </a:schemeClr>
                </a:solidFill>
              </a:rPr>
              <a:t>osv</a:t>
            </a:r>
            <a:endParaRPr lang="en-US" altLang="ja-JP">
              <a:solidFill>
                <a:schemeClr val="bg1">
                  <a:lumMod val="10000"/>
                </a:schemeClr>
              </a:solidFill>
            </a:endParaRPr>
          </a:p>
          <a:p>
            <a:pPr lvl="1"/>
            <a:r>
              <a:rPr lang="en-US" altLang="ja-JP">
                <a:solidFill>
                  <a:schemeClr val="bg1">
                    <a:lumMod val="10000"/>
                  </a:schemeClr>
                </a:solidFill>
              </a:rPr>
              <a:t>Developed by SPDX Workgroup</a:t>
            </a:r>
          </a:p>
          <a:p>
            <a:pPr lvl="1"/>
            <a:r>
              <a:rPr lang="en-US" altLang="ja-JP"/>
              <a:t>Fetch vulnerability information of dependent packages from OSV,</a:t>
            </a:r>
            <a:br>
              <a:rPr lang="en-US" altLang="ja-JP"/>
            </a:br>
            <a:r>
              <a:rPr lang="en-US" altLang="ja-JP"/>
              <a:t>and output it to a file</a:t>
            </a:r>
          </a:p>
          <a:p>
            <a:pPr lvl="1"/>
            <a:endParaRPr lang="en-US" altLang="ja-JP">
              <a:solidFill>
                <a:schemeClr val="bg1">
                  <a:lumMod val="10000"/>
                </a:schemeClr>
              </a:solidFill>
            </a:endParaRPr>
          </a:p>
          <a:p>
            <a:r>
              <a:rPr lang="en-US" altLang="ja-JP">
                <a:solidFill>
                  <a:schemeClr val="bg1">
                    <a:lumMod val="10000"/>
                  </a:schemeClr>
                </a:solidFill>
              </a:rPr>
              <a:t>OSV-Scanner</a:t>
            </a:r>
          </a:p>
          <a:p>
            <a:pPr lvl="1"/>
            <a:r>
              <a:rPr lang="en-US" altLang="ja-JP">
                <a:solidFill>
                  <a:schemeClr val="bg1">
                    <a:lumMod val="10000"/>
                  </a:schemeClr>
                </a:solidFill>
              </a:rPr>
              <a:t>Developed by Google</a:t>
            </a:r>
          </a:p>
          <a:p>
            <a:pPr lvl="1"/>
            <a:r>
              <a:rPr lang="en-US" altLang="ja-JP"/>
              <a:t>Fetch vulnerability information of dependent packages from OSV,</a:t>
            </a:r>
            <a:br>
              <a:rPr lang="en-US" altLang="ja-JP"/>
            </a:br>
            <a:r>
              <a:rPr lang="en-US" altLang="ja-JP"/>
              <a:t>and output it to a file</a:t>
            </a:r>
          </a:p>
          <a:p>
            <a:pPr lvl="1"/>
            <a:r>
              <a:rPr lang="en-US" altLang="ja-JP">
                <a:solidFill>
                  <a:schemeClr val="bg1">
                    <a:lumMod val="10000"/>
                  </a:schemeClr>
                </a:solidFill>
              </a:rPr>
              <a:t>Package information must have specific type of identifier (Package URL)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57A73B-D239-B864-1BF3-91FB45931F9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8741045" y="6596064"/>
            <a:ext cx="292390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ja-JP"/>
              <a:t>Feb/14/2023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0E52E8-C791-6739-267D-F211D5D68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10130367" y="6308726"/>
            <a:ext cx="1534584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6195263B-2BD8-4C58-AEC2-2E9988DA8798}" type="slidenum">
              <a:rPr lang="en-US" altLang="ja-JP" smtClean="0"/>
              <a:pPr>
                <a:defRPr/>
              </a:pPr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1991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55F786-BA93-75F3-CB09-C4CD61321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Details of Target </a:t>
            </a:r>
            <a:r>
              <a:rPr lang="en-US" altLang="ja-JP"/>
              <a:t>S</a:t>
            </a:r>
            <a:r>
              <a:rPr kumimoji="1" lang="en-US" altLang="ja-JP"/>
              <a:t>oftware</a:t>
            </a:r>
            <a:endParaRPr kumimoji="1" lang="ja-JP" altLang="en-US"/>
          </a:p>
        </p:txBody>
      </p:sp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FE7077D9-3D47-40C2-6EDD-25DEE6B4E2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3947340"/>
              </p:ext>
            </p:extLst>
          </p:nvPr>
        </p:nvGraphicFramePr>
        <p:xfrm>
          <a:off x="609602" y="2702862"/>
          <a:ext cx="10972797" cy="2595880"/>
        </p:xfrm>
        <a:graphic>
          <a:graphicData uri="http://schemas.openxmlformats.org/drawingml/2006/table">
            <a:tbl>
              <a:tblPr firstRow="1" lastRow="1" bandRow="1">
                <a:tableStyleId>{69012ECD-51FC-41F1-AA8D-1B2483CD663E}</a:tableStyleId>
              </a:tblPr>
              <a:tblGrid>
                <a:gridCol w="3657599">
                  <a:extLst>
                    <a:ext uri="{9D8B030D-6E8A-4147-A177-3AD203B41FA5}">
                      <a16:colId xmlns:a16="http://schemas.microsoft.com/office/drawing/2014/main" val="802056512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976458038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7126425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>
                          <a:solidFill>
                            <a:schemeClr val="bg1"/>
                          </a:solidFill>
                        </a:rPr>
                        <a:t>Software</a:t>
                      </a:r>
                      <a:endParaRPr kumimoji="1" lang="ja-JP" altLang="en-US">
                        <a:solidFill>
                          <a:schemeClr val="bg1"/>
                        </a:solidFill>
                        <a:latin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>
                          <a:solidFill>
                            <a:schemeClr val="bg1"/>
                          </a:solidFill>
                        </a:rPr>
                        <a:t>#Packages</a:t>
                      </a:r>
                      <a:endParaRPr kumimoji="1" lang="ja-JP" alt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>
                          <a:solidFill>
                            <a:schemeClr val="bg1"/>
                          </a:solidFill>
                        </a:rPr>
                        <a:t>#Files</a:t>
                      </a:r>
                      <a:endParaRPr kumimoji="1" lang="ja-JP" alt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803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v2rayN</a:t>
                      </a:r>
                      <a:endParaRPr kumimoji="1" lang="ja-JP" altLang="en-US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36</a:t>
                      </a:r>
                      <a:endParaRPr kumimoji="1" lang="ja-JP" altLang="en-US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60</a:t>
                      </a:r>
                      <a:endParaRPr kumimoji="1" lang="ja-JP" altLang="en-US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643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err="1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ShareX</a:t>
                      </a:r>
                      <a:endParaRPr kumimoji="1" lang="ja-JP" altLang="en-US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11</a:t>
                      </a:r>
                      <a:endParaRPr kumimoji="1" lang="ja-JP" altLang="en-US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557</a:t>
                      </a:r>
                      <a:endParaRPr kumimoji="1" lang="ja-JP" altLang="en-US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726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err="1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jellyfin</a:t>
                      </a:r>
                      <a:endParaRPr kumimoji="1" lang="ja-JP" altLang="en-US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162</a:t>
                      </a:r>
                      <a:endParaRPr kumimoji="1" lang="ja-JP" altLang="en-US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177</a:t>
                      </a:r>
                      <a:endParaRPr kumimoji="1" lang="ja-JP" altLang="en-US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244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err="1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ScreenToGif</a:t>
                      </a:r>
                      <a:endParaRPr kumimoji="1" lang="ja-JP" altLang="en-US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75</a:t>
                      </a:r>
                      <a:endParaRPr kumimoji="1" lang="ja-JP" altLang="en-US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1</a:t>
                      </a:r>
                      <a:endParaRPr kumimoji="1" lang="ja-JP" altLang="en-US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889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err="1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ILSpy</a:t>
                      </a:r>
                      <a:endParaRPr kumimoji="1" lang="ja-JP" altLang="en-US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267</a:t>
                      </a:r>
                      <a:endParaRPr kumimoji="1" lang="ja-JP" altLang="en-US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38</a:t>
                      </a:r>
                      <a:endParaRPr kumimoji="1" lang="ja-JP" altLang="en-US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216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Total (Unique)</a:t>
                      </a:r>
                      <a:endParaRPr kumimoji="1" lang="ja-JP" altLang="en-US">
                        <a:solidFill>
                          <a:schemeClr val="bg1">
                            <a:lumMod val="10000"/>
                          </a:schemeClr>
                        </a:solidFill>
                        <a:latin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551</a:t>
                      </a:r>
                      <a:r>
                        <a:rPr kumimoji="1" lang="ja-JP" altLang="en-US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（</a:t>
                      </a:r>
                      <a:r>
                        <a:rPr kumimoji="1" lang="en-US" altLang="ja-JP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525</a:t>
                      </a:r>
                      <a:r>
                        <a:rPr kumimoji="1" lang="ja-JP" altLang="en-US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833</a:t>
                      </a:r>
                      <a:r>
                        <a:rPr kumimoji="1" lang="ja-JP" altLang="en-US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（</a:t>
                      </a:r>
                      <a:r>
                        <a:rPr kumimoji="1" lang="en-US" altLang="ja-JP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833</a:t>
                      </a:r>
                      <a:r>
                        <a:rPr kumimoji="1" lang="ja-JP" altLang="en-US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920395"/>
                  </a:ext>
                </a:extLst>
              </a:tr>
            </a:tbl>
          </a:graphicData>
        </a:graphic>
      </p:graphicFrame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FCA3AA-A64B-C725-B723-78125E6DDE6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8741045" y="6596064"/>
            <a:ext cx="292390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ja-JP"/>
              <a:t>Feb/14/2023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A89ACDD-2A8D-2FD0-06B0-544602193F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10130367" y="6308726"/>
            <a:ext cx="1534584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6195263B-2BD8-4C58-AEC2-2E9988DA8798}" type="slidenum">
              <a:rPr lang="en-US" altLang="ja-JP" smtClean="0"/>
              <a:pPr>
                <a:defRPr/>
              </a:pPr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35839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BF0587-509E-1CBD-9F08-46D662F98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Performance</a:t>
            </a:r>
            <a:endParaRPr kumimoji="1" lang="ja-JP" altLang="en-US"/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C5D7C839-AA24-8636-CBAE-02AF88EFB2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955343"/>
              </p:ext>
            </p:extLst>
          </p:nvPr>
        </p:nvGraphicFramePr>
        <p:xfrm>
          <a:off x="528638" y="1728788"/>
          <a:ext cx="6155941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155">
                  <a:extLst>
                    <a:ext uri="{9D8B030D-6E8A-4147-A177-3AD203B41FA5}">
                      <a16:colId xmlns:a16="http://schemas.microsoft.com/office/drawing/2014/main" val="933599025"/>
                    </a:ext>
                  </a:extLst>
                </a:gridCol>
                <a:gridCol w="1923393">
                  <a:extLst>
                    <a:ext uri="{9D8B030D-6E8A-4147-A177-3AD203B41FA5}">
                      <a16:colId xmlns:a16="http://schemas.microsoft.com/office/drawing/2014/main" val="3797877180"/>
                    </a:ext>
                  </a:extLst>
                </a:gridCol>
                <a:gridCol w="1923393">
                  <a:extLst>
                    <a:ext uri="{9D8B030D-6E8A-4147-A177-3AD203B41FA5}">
                      <a16:colId xmlns:a16="http://schemas.microsoft.com/office/drawing/2014/main" val="2812183222"/>
                    </a:ext>
                  </a:extLst>
                </a:gridCol>
              </a:tblGrid>
              <a:tr h="185420">
                <a:tc rowSpan="2">
                  <a:txBody>
                    <a:bodyPr/>
                    <a:lstStyle/>
                    <a:p>
                      <a:r>
                        <a:rPr kumimoji="1" lang="en-US" altLang="ja-JP" sz="2000"/>
                        <a:t>Target</a:t>
                      </a:r>
                      <a:endParaRPr kumimoji="1" lang="ja-JP" altLang="en-US" sz="200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2000"/>
                        <a:t>Vulnerability Assessment</a:t>
                      </a:r>
                      <a:endParaRPr kumimoji="1" lang="ja-JP" altLang="en-US" sz="20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699826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>
                          <a:solidFill>
                            <a:schemeClr val="bg1"/>
                          </a:solidFill>
                        </a:rPr>
                        <a:t>First time</a:t>
                      </a:r>
                      <a:r>
                        <a:rPr kumimoji="1" lang="en-US" altLang="ja-JP" sz="2000" baseline="30000">
                          <a:solidFill>
                            <a:schemeClr val="bg1"/>
                          </a:solidFill>
                        </a:rPr>
                        <a:t>1</a:t>
                      </a:r>
                      <a:endParaRPr kumimoji="1" lang="ja-JP" altLang="en-US" sz="2000" baseline="30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>
                          <a:solidFill>
                            <a:schemeClr val="bg1"/>
                          </a:solidFill>
                        </a:rPr>
                        <a:t>Second time</a:t>
                      </a:r>
                      <a:r>
                        <a:rPr kumimoji="1" lang="en-US" altLang="ja-JP" sz="2000" baseline="30000">
                          <a:solidFill>
                            <a:schemeClr val="bg1"/>
                          </a:solidFill>
                        </a:rPr>
                        <a:t>2</a:t>
                      </a:r>
                      <a:endParaRPr kumimoji="1" lang="ja-JP" altLang="en-US" sz="2000" baseline="30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634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/>
                        <a:t>525 packages</a:t>
                      </a:r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/>
                        <a:t>14 sec</a:t>
                      </a:r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/>
                        <a:t>6 sec</a:t>
                      </a:r>
                      <a:endParaRPr kumimoji="1" lang="ja-JP" alt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473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/>
                        <a:t>└ </a:t>
                      </a:r>
                      <a:r>
                        <a:rPr kumimoji="1" lang="en-US" altLang="ja-JP" sz="2000"/>
                        <a:t>per 1 package</a:t>
                      </a:r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/>
                        <a:t>28 msec</a:t>
                      </a:r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/>
                        <a:t>12 msec</a:t>
                      </a:r>
                      <a:endParaRPr kumimoji="1" lang="ja-JP" alt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227551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B49526-8AC5-1DF8-79A8-595F67580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lang="ja-JP" altLang="en-US" smtClean="0"/>
              <a:pPr/>
              <a:t>22</a:t>
            </a:fld>
            <a:endParaRPr lang="ja-JP" altLang="en-US"/>
          </a:p>
        </p:txBody>
      </p:sp>
      <p:graphicFrame>
        <p:nvGraphicFramePr>
          <p:cNvPr id="6" name="コンテンツ プレースホルダー 4">
            <a:extLst>
              <a:ext uri="{FF2B5EF4-FFF2-40B4-BE49-F238E27FC236}">
                <a16:creationId xmlns:a16="http://schemas.microsoft.com/office/drawing/2014/main" id="{3874288F-A296-5945-BCBB-8283172CBA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3180777"/>
              </p:ext>
            </p:extLst>
          </p:nvPr>
        </p:nvGraphicFramePr>
        <p:xfrm>
          <a:off x="528608" y="4662487"/>
          <a:ext cx="615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185">
                  <a:extLst>
                    <a:ext uri="{9D8B030D-6E8A-4147-A177-3AD203B41FA5}">
                      <a16:colId xmlns:a16="http://schemas.microsoft.com/office/drawing/2014/main" val="933599025"/>
                    </a:ext>
                  </a:extLst>
                </a:gridCol>
                <a:gridCol w="3846815">
                  <a:extLst>
                    <a:ext uri="{9D8B030D-6E8A-4147-A177-3AD203B41FA5}">
                      <a16:colId xmlns:a16="http://schemas.microsoft.com/office/drawing/2014/main" val="28813852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/>
                        <a:t>Target</a:t>
                      </a:r>
                      <a:endParaRPr kumimoji="1" lang="ja-JP" altLang="en-US" sz="200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/>
                        <a:t>File Integrity Verification</a:t>
                      </a:r>
                      <a:endParaRPr kumimoji="1" lang="ja-JP" altLang="en-US" sz="20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44699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/>
                        <a:t>833 files</a:t>
                      </a:r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/>
                        <a:t>2.1 sec</a:t>
                      </a:r>
                      <a:endParaRPr kumimoji="1" lang="ja-JP" alt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473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/>
                        <a:t>└ </a:t>
                      </a:r>
                      <a:r>
                        <a:rPr kumimoji="1" lang="en-US" altLang="ja-JP" sz="2000"/>
                        <a:t>per 1 file</a:t>
                      </a:r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/>
                        <a:t>2.5 msec</a:t>
                      </a:r>
                      <a:endParaRPr kumimoji="1" lang="ja-JP" alt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227551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B97E8DD-FA67-35F4-1031-23E06DC507C3}"/>
              </a:ext>
            </a:extLst>
          </p:cNvPr>
          <p:cNvSpPr txBox="1"/>
          <p:nvPr/>
        </p:nvSpPr>
        <p:spPr>
          <a:xfrm>
            <a:off x="528000" y="3313748"/>
            <a:ext cx="7649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>
                <a:solidFill>
                  <a:srgbClr val="767676"/>
                </a:solidFill>
              </a:rPr>
              <a:t>Fetch information on all detected vulnerabilities from OSV database</a:t>
            </a:r>
          </a:p>
          <a:p>
            <a:pPr marL="342900" indent="-342900">
              <a:buAutoNum type="arabicPeriod"/>
            </a:pPr>
            <a:r>
              <a:rPr lang="en-US" altLang="ja-JP">
                <a:solidFill>
                  <a:srgbClr val="767676"/>
                </a:solidFill>
              </a:rPr>
              <a:t>Fetch information only about vulnerabilities with updated information</a:t>
            </a:r>
            <a:endParaRPr kumimoji="1" lang="ja-JP" altLang="en-US">
              <a:solidFill>
                <a:srgbClr val="767676"/>
              </a:solidFill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CF2B2119-9573-BFFC-DCD9-61F04B5D306F}"/>
              </a:ext>
            </a:extLst>
          </p:cNvPr>
          <p:cNvGrpSpPr/>
          <p:nvPr/>
        </p:nvGrpSpPr>
        <p:grpSpPr>
          <a:xfrm>
            <a:off x="7049069" y="4715610"/>
            <a:ext cx="4965851" cy="1077218"/>
            <a:chOff x="6896669" y="2044646"/>
            <a:chExt cx="4965851" cy="1077218"/>
          </a:xfrm>
        </p:grpSpPr>
        <p:sp>
          <p:nvSpPr>
            <p:cNvPr id="8" name="矢印: 右 7">
              <a:extLst>
                <a:ext uri="{FF2B5EF4-FFF2-40B4-BE49-F238E27FC236}">
                  <a16:creationId xmlns:a16="http://schemas.microsoft.com/office/drawing/2014/main" id="{5316BCB9-8415-62CD-82F0-3B6749E7933F}"/>
                </a:ext>
              </a:extLst>
            </p:cNvPr>
            <p:cNvSpPr/>
            <p:nvPr/>
          </p:nvSpPr>
          <p:spPr>
            <a:xfrm>
              <a:off x="6896669" y="2185969"/>
              <a:ext cx="1068779" cy="794572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72000" rIns="72000" bIns="72000" rtlCol="0" anchor="t"/>
            <a:lstStyle/>
            <a:p>
              <a:pPr algn="l">
                <a:lnSpc>
                  <a:spcPct val="90000"/>
                </a:lnSpc>
                <a:spcBef>
                  <a:spcPts val="300"/>
                </a:spcBef>
                <a:spcAft>
                  <a:spcPts val="100"/>
                </a:spcAft>
              </a:pPr>
              <a:endParaRPr kumimoji="1" lang="ja-JP" altLang="en-US" sz="2000" spc="11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CD55AA23-70F2-8F32-CBA4-E3E8A69AAFEF}"/>
                </a:ext>
              </a:extLst>
            </p:cNvPr>
            <p:cNvSpPr txBox="1"/>
            <p:nvPr/>
          </p:nvSpPr>
          <p:spPr>
            <a:xfrm>
              <a:off x="8177049" y="2044646"/>
              <a:ext cx="368547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800" b="1">
                  <a:solidFill>
                    <a:schemeClr val="accent1"/>
                  </a:solidFill>
                </a:rPr>
                <a:t>205</a:t>
              </a:r>
              <a:r>
                <a:rPr lang="en-US" altLang="ja-JP" sz="2800">
                  <a:solidFill>
                    <a:schemeClr val="accent1"/>
                  </a:solidFill>
                </a:rPr>
                <a:t> software / hour </a:t>
              </a:r>
            </a:p>
            <a:p>
              <a:r>
                <a:rPr lang="en-US" altLang="ja-JP">
                  <a:solidFill>
                    <a:srgbClr val="767676"/>
                  </a:solidFill>
                </a:rPr>
                <a:t>software installed on my laptop contains an average of 7000 files</a:t>
              </a:r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2F42E1-42A4-7EA8-6A57-35EB00B7628E}"/>
              </a:ext>
            </a:extLst>
          </p:cNvPr>
          <p:cNvSpPr txBox="1"/>
          <p:nvPr/>
        </p:nvSpPr>
        <p:spPr>
          <a:xfrm>
            <a:off x="0" y="6548360"/>
            <a:ext cx="8180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* Synopsys. 2021 OPEN SOURCE SECURITY AND RISK ANALYSIS REPORT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30CE5671-AC92-B264-399D-F8D65E7FEBF3}"/>
              </a:ext>
            </a:extLst>
          </p:cNvPr>
          <p:cNvGrpSpPr/>
          <p:nvPr/>
        </p:nvGrpSpPr>
        <p:grpSpPr>
          <a:xfrm>
            <a:off x="7049069" y="1982659"/>
            <a:ext cx="4965851" cy="1077218"/>
            <a:chOff x="6896669" y="2044646"/>
            <a:chExt cx="4965851" cy="1077218"/>
          </a:xfrm>
        </p:grpSpPr>
        <p:sp>
          <p:nvSpPr>
            <p:cNvPr id="13" name="矢印: 右 12">
              <a:extLst>
                <a:ext uri="{FF2B5EF4-FFF2-40B4-BE49-F238E27FC236}">
                  <a16:creationId xmlns:a16="http://schemas.microsoft.com/office/drawing/2014/main" id="{F8FC1ADB-8042-FE7E-4A64-91E300A3985E}"/>
                </a:ext>
              </a:extLst>
            </p:cNvPr>
            <p:cNvSpPr/>
            <p:nvPr/>
          </p:nvSpPr>
          <p:spPr>
            <a:xfrm>
              <a:off x="6896669" y="2185969"/>
              <a:ext cx="1068779" cy="794572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72000" rIns="72000" bIns="72000" rtlCol="0" anchor="t"/>
            <a:lstStyle/>
            <a:p>
              <a:pPr algn="l">
                <a:lnSpc>
                  <a:spcPct val="90000"/>
                </a:lnSpc>
                <a:spcBef>
                  <a:spcPts val="300"/>
                </a:spcBef>
                <a:spcAft>
                  <a:spcPts val="100"/>
                </a:spcAft>
              </a:pPr>
              <a:endParaRPr kumimoji="1" lang="ja-JP" altLang="en-US" sz="2000" spc="11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DCA205BE-985F-B71A-C199-74899D4F480A}"/>
                </a:ext>
              </a:extLst>
            </p:cNvPr>
            <p:cNvSpPr txBox="1"/>
            <p:nvPr/>
          </p:nvSpPr>
          <p:spPr>
            <a:xfrm>
              <a:off x="8177049" y="2044646"/>
              <a:ext cx="368547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800" b="1">
                  <a:solidFill>
                    <a:schemeClr val="accent1"/>
                  </a:solidFill>
                </a:rPr>
                <a:t>245</a:t>
              </a:r>
              <a:r>
                <a:rPr lang="en-US" altLang="ja-JP" sz="2800">
                  <a:solidFill>
                    <a:schemeClr val="accent1"/>
                  </a:solidFill>
                </a:rPr>
                <a:t> software / hour </a:t>
              </a:r>
            </a:p>
            <a:p>
              <a:r>
                <a:rPr lang="en-US" altLang="ja-JP">
                  <a:solidFill>
                    <a:srgbClr val="767676"/>
                  </a:solidFill>
                </a:rPr>
                <a:t>software depends on an average of 525 open-source packages*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1839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0837F2-49CC-09AF-FA5D-777877193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CycloneDX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7BB63B-02FF-AA7C-11EC-991E788CA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/>
              <a:t>Developed by OWASP Foundation</a:t>
            </a:r>
          </a:p>
          <a:p>
            <a:r>
              <a:rPr kumimoji="1" lang="en-US" altLang="ja-JP"/>
              <a:t>Provides advanced supply chain capabilities for cyber risk reduction</a:t>
            </a:r>
          </a:p>
          <a:p>
            <a:r>
              <a:rPr kumimoji="1" lang="en-US" altLang="ja-JP"/>
              <a:t>Support multiple types of BOM including SBOM</a:t>
            </a:r>
          </a:p>
          <a:p>
            <a:pPr lvl="1"/>
            <a:r>
              <a:rPr kumimoji="1" lang="en-US" altLang="ja-JP"/>
              <a:t>Software Bill of Materials (SBOM)</a:t>
            </a:r>
          </a:p>
          <a:p>
            <a:pPr lvl="1"/>
            <a:r>
              <a:rPr kumimoji="1" lang="en-US" altLang="ja-JP"/>
              <a:t>Software-as-a-Service Bill of Materials (</a:t>
            </a:r>
            <a:r>
              <a:rPr kumimoji="1" lang="en-US" altLang="ja-JP" err="1"/>
              <a:t>SaaSBOM</a:t>
            </a:r>
            <a:r>
              <a:rPr kumimoji="1" lang="en-US" altLang="ja-JP"/>
              <a:t>)</a:t>
            </a:r>
          </a:p>
          <a:p>
            <a:pPr lvl="1"/>
            <a:r>
              <a:rPr kumimoji="1" lang="en-US" altLang="ja-JP"/>
              <a:t>Hardware Bill of Materials (HBOM)</a:t>
            </a:r>
          </a:p>
          <a:p>
            <a:pPr lvl="1"/>
            <a:r>
              <a:rPr kumimoji="1" lang="en-US" altLang="ja-JP"/>
              <a:t>Operations Bill of Materials (OBOM)</a:t>
            </a:r>
          </a:p>
          <a:p>
            <a:pPr lvl="1"/>
            <a:r>
              <a:rPr kumimoji="1" lang="en-US" altLang="ja-JP"/>
              <a:t>Vulnerability Disclosure Reports (VDR)</a:t>
            </a:r>
          </a:p>
          <a:p>
            <a:pPr lvl="1"/>
            <a:r>
              <a:rPr kumimoji="1" lang="en-US" altLang="ja-JP"/>
              <a:t>Vulnerability Exploitability </a:t>
            </a:r>
            <a:r>
              <a:rPr kumimoji="1" lang="en-US" altLang="ja-JP" err="1"/>
              <a:t>eXchange</a:t>
            </a:r>
            <a:r>
              <a:rPr kumimoji="1" lang="en-US" altLang="ja-JP"/>
              <a:t> (VEX)</a:t>
            </a:r>
          </a:p>
          <a:p>
            <a:pPr lvl="1"/>
            <a:endParaRPr kumimoji="1" lang="en-US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7D37A3-D707-94FC-3686-03DC53BCF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lang="ja-JP" altLang="en-US" smtClean="0"/>
              <a:pPr/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4761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C66A90-C404-6A09-846B-184433135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Example of Notification Message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A52F3C-DF53-8C26-78E3-C11CAD2B9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lang="ja-JP" altLang="en-US" smtClean="0"/>
              <a:pPr/>
              <a:t>24</a:t>
            </a:fld>
            <a:endParaRPr lang="ja-JP" altLang="en-US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0E571C39-4D28-9347-1472-6F6C79876619}"/>
              </a:ext>
            </a:extLst>
          </p:cNvPr>
          <p:cNvGrpSpPr/>
          <p:nvPr/>
        </p:nvGrpSpPr>
        <p:grpSpPr>
          <a:xfrm>
            <a:off x="1070732" y="1727065"/>
            <a:ext cx="6608305" cy="2229696"/>
            <a:chOff x="283922" y="1594158"/>
            <a:chExt cx="6608305" cy="2229696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E1C0F633-5378-2BB7-6C14-FD5726F6E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922" y="1594158"/>
              <a:ext cx="6608305" cy="2229696"/>
            </a:xfrm>
            <a:prstGeom prst="rect">
              <a:avLst/>
            </a:prstGeom>
          </p:spPr>
        </p:pic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1B7C8D9-CEEE-2914-1DA9-C3D0921165B0}"/>
                </a:ext>
              </a:extLst>
            </p:cNvPr>
            <p:cNvGrpSpPr/>
            <p:nvPr/>
          </p:nvGrpSpPr>
          <p:grpSpPr>
            <a:xfrm>
              <a:off x="1850065" y="2542102"/>
              <a:ext cx="4765975" cy="1174898"/>
              <a:chOff x="2328530" y="2542102"/>
              <a:chExt cx="4765975" cy="1174898"/>
            </a:xfrm>
          </p:grpSpPr>
          <p:sp>
            <p:nvSpPr>
              <p:cNvPr id="9" name="右中かっこ 8">
                <a:extLst>
                  <a:ext uri="{FF2B5EF4-FFF2-40B4-BE49-F238E27FC236}">
                    <a16:creationId xmlns:a16="http://schemas.microsoft.com/office/drawing/2014/main" id="{FABD5962-3FB2-AB78-5392-DBE7797B5E65}"/>
                  </a:ext>
                </a:extLst>
              </p:cNvPr>
              <p:cNvSpPr/>
              <p:nvPr/>
            </p:nvSpPr>
            <p:spPr>
              <a:xfrm>
                <a:off x="2328530" y="2542102"/>
                <a:ext cx="148856" cy="1174898"/>
              </a:xfrm>
              <a:prstGeom prst="rightBrace">
                <a:avLst/>
              </a:prstGeom>
              <a:ln w="38100"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939E7D6-50CC-68EB-F7BB-CB0C3322ADC9}"/>
                  </a:ext>
                </a:extLst>
              </p:cNvPr>
              <p:cNvSpPr txBox="1"/>
              <p:nvPr/>
            </p:nvSpPr>
            <p:spPr>
              <a:xfrm>
                <a:off x="2560122" y="2944885"/>
                <a:ext cx="45343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>
                    <a:solidFill>
                      <a:schemeClr val="accent1"/>
                    </a:solidFill>
                  </a:rPr>
                  <a:t>List of software that have vulnerabilities</a:t>
                </a:r>
                <a:endParaRPr kumimoji="1" lang="ja-JP" altLang="en-US" b="1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19ED3C89-39F2-2F28-4A5B-4CCF88AA9F10}"/>
              </a:ext>
            </a:extLst>
          </p:cNvPr>
          <p:cNvGrpSpPr/>
          <p:nvPr/>
        </p:nvGrpSpPr>
        <p:grpSpPr>
          <a:xfrm>
            <a:off x="1070731" y="4470851"/>
            <a:ext cx="7571677" cy="1884725"/>
            <a:chOff x="283921" y="4337944"/>
            <a:chExt cx="7571677" cy="1884725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F6620DD1-339E-C3C8-B64B-DDDD9412F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3921" y="4337944"/>
              <a:ext cx="7571677" cy="1884725"/>
            </a:xfrm>
            <a:prstGeom prst="rect">
              <a:avLst/>
            </a:prstGeom>
          </p:spPr>
        </p:pic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16547C92-8F6D-D80E-2E2D-502999E2D2FC}"/>
                </a:ext>
              </a:extLst>
            </p:cNvPr>
            <p:cNvGrpSpPr/>
            <p:nvPr/>
          </p:nvGrpSpPr>
          <p:grpSpPr>
            <a:xfrm>
              <a:off x="1850065" y="5307303"/>
              <a:ext cx="5282590" cy="633600"/>
              <a:chOff x="2328530" y="2611359"/>
              <a:chExt cx="5282590" cy="633600"/>
            </a:xfrm>
          </p:grpSpPr>
          <p:sp>
            <p:nvSpPr>
              <p:cNvPr id="14" name="右中かっこ 13">
                <a:extLst>
                  <a:ext uri="{FF2B5EF4-FFF2-40B4-BE49-F238E27FC236}">
                    <a16:creationId xmlns:a16="http://schemas.microsoft.com/office/drawing/2014/main" id="{EA08442C-A72C-25BD-6526-96DBAD003480}"/>
                  </a:ext>
                </a:extLst>
              </p:cNvPr>
              <p:cNvSpPr/>
              <p:nvPr/>
            </p:nvSpPr>
            <p:spPr>
              <a:xfrm>
                <a:off x="2328530" y="2611359"/>
                <a:ext cx="148856" cy="633600"/>
              </a:xfrm>
              <a:prstGeom prst="rightBrace">
                <a:avLst/>
              </a:prstGeom>
              <a:ln w="38100"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C2C8D37A-7317-849D-4FE7-A6D8B740DE72}"/>
                  </a:ext>
                </a:extLst>
              </p:cNvPr>
              <p:cNvSpPr txBox="1"/>
              <p:nvPr/>
            </p:nvSpPr>
            <p:spPr>
              <a:xfrm>
                <a:off x="2560122" y="2743493"/>
                <a:ext cx="50509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>
                    <a:solidFill>
                      <a:schemeClr val="accent1"/>
                    </a:solidFill>
                  </a:rPr>
                  <a:t>List of software that have file integrity errors</a:t>
                </a:r>
                <a:endParaRPr kumimoji="1" lang="ja-JP" altLang="en-US" b="1">
                  <a:solidFill>
                    <a:schemeClr val="accent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0244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FD5FA9-6E96-1934-D1D4-C26859E26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Add software </a:t>
            </a:r>
            <a:r>
              <a:rPr lang="en-US" altLang="ja-JP"/>
              <a:t>to Osmy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53BA876-5625-FAC3-B9B8-678DC192D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lang="ja-JP" altLang="en-US" smtClean="0"/>
              <a:pPr/>
              <a:t>25</a:t>
            </a:fld>
            <a:endParaRPr lang="ja-JP" altLang="en-US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EDF76FE-5FD7-19CE-5F99-531590F39104}"/>
              </a:ext>
            </a:extLst>
          </p:cNvPr>
          <p:cNvGrpSpPr/>
          <p:nvPr/>
        </p:nvGrpSpPr>
        <p:grpSpPr>
          <a:xfrm>
            <a:off x="990296" y="1731068"/>
            <a:ext cx="10211409" cy="4648708"/>
            <a:chOff x="1100361" y="2167003"/>
            <a:chExt cx="10211409" cy="4648708"/>
          </a:xfrm>
        </p:grpSpPr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A33DC593-72F3-64D3-C167-4C9EF83E2AED}"/>
                </a:ext>
              </a:extLst>
            </p:cNvPr>
            <p:cNvGrpSpPr/>
            <p:nvPr/>
          </p:nvGrpSpPr>
          <p:grpSpPr>
            <a:xfrm>
              <a:off x="1100361" y="2167003"/>
              <a:ext cx="7866360" cy="4648708"/>
              <a:chOff x="1100361" y="2167003"/>
              <a:chExt cx="7866360" cy="4648708"/>
            </a:xfrm>
          </p:grpSpPr>
          <p:pic>
            <p:nvPicPr>
              <p:cNvPr id="7" name="コンテンツ プレースホルダー 5" descr="グラフィカル ユーザー インターフェイス, テキスト, アプリケーション&#10;&#10;自動的に生成された説明">
                <a:extLst>
                  <a:ext uri="{FF2B5EF4-FFF2-40B4-BE49-F238E27FC236}">
                    <a16:creationId xmlns:a16="http://schemas.microsoft.com/office/drawing/2014/main" id="{ABFD79AA-C55D-837C-E88E-AD07C3597E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0361" y="2167003"/>
                <a:ext cx="7866360" cy="464870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C7F3F03E-667F-5069-06C0-22D59DAC7EDD}"/>
                  </a:ext>
                </a:extLst>
              </p:cNvPr>
              <p:cNvSpPr/>
              <p:nvPr/>
            </p:nvSpPr>
            <p:spPr>
              <a:xfrm>
                <a:off x="1302211" y="2723760"/>
                <a:ext cx="1991638" cy="2780778"/>
              </a:xfrm>
              <a:prstGeom prst="rect">
                <a:avLst/>
              </a:prstGeom>
              <a:solidFill>
                <a:srgbClr val="F2F2F2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72000" tIns="72000" rIns="72000" bIns="72000" rtlCol="0" anchor="t"/>
              <a:lstStyle/>
              <a:p>
                <a:pPr algn="l">
                  <a:lnSpc>
                    <a:spcPct val="90000"/>
                  </a:lnSpc>
                  <a:spcBef>
                    <a:spcPts val="300"/>
                  </a:spcBef>
                  <a:spcAft>
                    <a:spcPts val="100"/>
                  </a:spcAft>
                </a:pPr>
                <a:endParaRPr kumimoji="1" lang="ja-JP" altLang="en-US" sz="2000" spc="110" baseline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12" name="図 11" descr="グラフィカル ユーザー インターフェイス, テキスト, アプリケーション&#10;&#10;自動的に生成された説明">
              <a:extLst>
                <a:ext uri="{FF2B5EF4-FFF2-40B4-BE49-F238E27FC236}">
                  <a16:creationId xmlns:a16="http://schemas.microsoft.com/office/drawing/2014/main" id="{3F383F04-74FB-FF01-9879-B44F1E589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7675" y="3058894"/>
              <a:ext cx="6024095" cy="2860554"/>
            </a:xfrm>
            <a:prstGeom prst="rect">
              <a:avLst/>
            </a:prstGeom>
          </p:spPr>
        </p:pic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362E474A-DC58-F80C-D7B4-9ACEF9C8ECBB}"/>
                </a:ext>
              </a:extLst>
            </p:cNvPr>
            <p:cNvCxnSpPr>
              <a:cxnSpLocks/>
              <a:stCxn id="16" idx="0"/>
              <a:endCxn id="12" idx="1"/>
            </p:cNvCxnSpPr>
            <p:nvPr/>
          </p:nvCxnSpPr>
          <p:spPr>
            <a:xfrm flipV="1">
              <a:off x="1977432" y="4489171"/>
              <a:ext cx="3310243" cy="179985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90020B14-6C0C-71CF-865F-778FF825E0B9}"/>
                </a:ext>
              </a:extLst>
            </p:cNvPr>
            <p:cNvSpPr/>
            <p:nvPr/>
          </p:nvSpPr>
          <p:spPr>
            <a:xfrm>
              <a:off x="1460810" y="6289029"/>
              <a:ext cx="1033243" cy="502063"/>
            </a:xfrm>
            <a:prstGeom prst="rect">
              <a:avLst/>
            </a:prstGeom>
            <a:noFill/>
            <a:ln w="76200">
              <a:solidFill>
                <a:srgbClr val="CB4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72000" rIns="72000" bIns="72000" rtlCol="0" anchor="t"/>
            <a:lstStyle/>
            <a:p>
              <a:pPr algn="l">
                <a:lnSpc>
                  <a:spcPct val="90000"/>
                </a:lnSpc>
                <a:spcBef>
                  <a:spcPts val="300"/>
                </a:spcBef>
                <a:spcAft>
                  <a:spcPts val="100"/>
                </a:spcAft>
              </a:pPr>
              <a:endParaRPr kumimoji="1" lang="ja-JP" altLang="en-US" sz="2000" spc="11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9230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E3C68C-C2D9-2CDA-45AE-E17D3F868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187890"/>
            <a:ext cx="11136000" cy="902856"/>
          </a:xfrm>
        </p:spPr>
        <p:txBody>
          <a:bodyPr/>
          <a:lstStyle/>
          <a:p>
            <a:r>
              <a:rPr lang="en-US" altLang="ja-JP" sz="2800"/>
              <a:t>Osmy: A Tool for</a:t>
            </a:r>
            <a:r>
              <a:rPr lang="ja-JP" altLang="en-US" sz="2800"/>
              <a:t> </a:t>
            </a:r>
            <a:r>
              <a:rPr lang="en-US" altLang="ja-JP" sz="2800"/>
              <a:t>Periodic Software Vulnerability Assessment</a:t>
            </a:r>
            <a:br>
              <a:rPr lang="en-US" altLang="ja-JP" sz="2800"/>
            </a:br>
            <a:r>
              <a:rPr lang="en-US" altLang="ja-JP" sz="2800"/>
              <a:t>and File Integrity Verification using SPDX Documents</a:t>
            </a:r>
            <a:endParaRPr kumimoji="1" lang="ja-JP" altLang="en-US" sz="2800"/>
          </a:p>
        </p:txBody>
      </p:sp>
      <p:sp>
        <p:nvSpPr>
          <p:cNvPr id="47" name="コンテンツ プレースホルダー 46">
            <a:extLst>
              <a:ext uri="{FF2B5EF4-FFF2-40B4-BE49-F238E27FC236}">
                <a16:creationId xmlns:a16="http://schemas.microsoft.com/office/drawing/2014/main" id="{DB2BEC0B-D306-7854-9087-32EA0AC17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00" y="1728000"/>
            <a:ext cx="11136000" cy="1177700"/>
          </a:xfrm>
        </p:spPr>
        <p:txBody>
          <a:bodyPr/>
          <a:lstStyle/>
          <a:p>
            <a:r>
              <a:rPr lang="en-US" altLang="ja-JP"/>
              <a:t>Osmy makes software management using SPDX documents</a:t>
            </a:r>
            <a:br>
              <a:rPr lang="en-US" altLang="ja-JP"/>
            </a:br>
            <a:r>
              <a:rPr lang="en-US" altLang="ja-JP"/>
              <a:t>easier and more labor-saving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CB363A-6021-3715-AC73-79DE5A6B4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lang="ja-JP" altLang="en-US" smtClean="0"/>
              <a:pPr/>
              <a:t>26</a:t>
            </a:fld>
            <a:endParaRPr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9F1776EE-3838-1C2B-0173-75AECDC1AF82}"/>
              </a:ext>
            </a:extLst>
          </p:cNvPr>
          <p:cNvGrpSpPr/>
          <p:nvPr/>
        </p:nvGrpSpPr>
        <p:grpSpPr>
          <a:xfrm>
            <a:off x="590584" y="3181768"/>
            <a:ext cx="11010833" cy="3352542"/>
            <a:chOff x="1130528" y="2016847"/>
            <a:chExt cx="11010833" cy="3352542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8AF96898-5209-CD5E-E7CA-529726DD115E}"/>
                </a:ext>
              </a:extLst>
            </p:cNvPr>
            <p:cNvGrpSpPr/>
            <p:nvPr/>
          </p:nvGrpSpPr>
          <p:grpSpPr>
            <a:xfrm>
              <a:off x="3174212" y="2016847"/>
              <a:ext cx="1488846" cy="3077451"/>
              <a:chOff x="3878613" y="5126234"/>
              <a:chExt cx="1636546" cy="2821264"/>
            </a:xfrm>
          </p:grpSpPr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7219D96F-5549-A4B3-5867-5665A0012FB3}"/>
                  </a:ext>
                </a:extLst>
              </p:cNvPr>
              <p:cNvSpPr/>
              <p:nvPr/>
            </p:nvSpPr>
            <p:spPr>
              <a:xfrm>
                <a:off x="3878614" y="5126234"/>
                <a:ext cx="1636545" cy="2821264"/>
              </a:xfrm>
              <a:prstGeom prst="rect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endParaRPr>
              </a:p>
            </p:txBody>
          </p:sp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88BD8746-91A7-8532-EE0A-C78A5B311EDB}"/>
                  </a:ext>
                </a:extLst>
              </p:cNvPr>
              <p:cNvSpPr txBox="1"/>
              <p:nvPr/>
            </p:nvSpPr>
            <p:spPr>
              <a:xfrm>
                <a:off x="3878613" y="5126234"/>
                <a:ext cx="1447681" cy="310371"/>
              </a:xfrm>
              <a:prstGeom prst="rect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ahoma" panose="020B0604030504040204" pitchFamily="34" charset="0"/>
                    <a:cs typeface="Segoe UI" panose="020B0502040204020203" pitchFamily="34" charset="0"/>
                  </a:rPr>
                  <a:t>Osmy </a:t>
                </a:r>
                <a:r>
                  <a:rPr kumimoji="0" lang="en-US" altLang="ja-JP" sz="1600" kern="0">
                    <a:solidFill>
                      <a:srgbClr val="000000"/>
                    </a:solidFill>
                    <a:ea typeface="Tahoma" panose="020B0604030504040204" pitchFamily="34" charset="0"/>
                    <a:cs typeface="Segoe UI" panose="020B0502040204020203" pitchFamily="34" charset="0"/>
                  </a:rPr>
                  <a:t>Client</a:t>
                </a: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4583B389-0A1F-AD1D-9B6E-8B5777CF7A66}"/>
                </a:ext>
              </a:extLst>
            </p:cNvPr>
            <p:cNvSpPr txBox="1"/>
            <p:nvPr/>
          </p:nvSpPr>
          <p:spPr>
            <a:xfrm>
              <a:off x="9494358" y="3242345"/>
              <a:ext cx="13805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kern="0">
                  <a:solidFill>
                    <a:srgbClr val="000000"/>
                  </a:solidFill>
                  <a:ea typeface="BIZ UDPゴシック"/>
                  <a:cs typeface="Segoe UI" panose="020B0502040204020203" pitchFamily="34" charset="0"/>
                </a:rPr>
                <a:t>Package</a:t>
              </a:r>
              <a:br>
                <a:rPr kumimoji="0" lang="en-US" altLang="ja-JP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rPr>
              </a:br>
              <a:r>
                <a:rPr kumimoji="0" lang="en-US" altLang="ja-JP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rPr>
                <a:t>Information</a:t>
              </a: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BIZ UDPゴシック"/>
                <a:cs typeface="Segoe UI" panose="020B0502040204020203" pitchFamily="34" charset="0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1E554FC-234C-F9A2-C2D5-6C302D5E0D39}"/>
                </a:ext>
              </a:extLst>
            </p:cNvPr>
            <p:cNvSpPr/>
            <p:nvPr/>
          </p:nvSpPr>
          <p:spPr>
            <a:xfrm>
              <a:off x="4908217" y="2016847"/>
              <a:ext cx="4586101" cy="3077457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BIZ UDPゴシック"/>
                <a:cs typeface="Segoe UI" panose="020B0502040204020203" pitchFamily="34" charset="0"/>
              </a:endParaRPr>
            </a:p>
          </p:txBody>
        </p: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14FC78BA-00EC-4B66-7CA7-9C84527C8FC1}"/>
                </a:ext>
              </a:extLst>
            </p:cNvPr>
            <p:cNvGrpSpPr/>
            <p:nvPr/>
          </p:nvGrpSpPr>
          <p:grpSpPr>
            <a:xfrm>
              <a:off x="2002590" y="3097845"/>
              <a:ext cx="914400" cy="1283732"/>
              <a:chOff x="4053696" y="3363034"/>
              <a:chExt cx="914400" cy="1283732"/>
            </a:xfrm>
          </p:grpSpPr>
          <p:pic>
            <p:nvPicPr>
              <p:cNvPr id="43" name="グラフィックス 42" descr="男性 単色塗りつぶし">
                <a:extLst>
                  <a:ext uri="{FF2B5EF4-FFF2-40B4-BE49-F238E27FC236}">
                    <a16:creationId xmlns:a16="http://schemas.microsoft.com/office/drawing/2014/main" id="{AE13CF68-1D95-9AB6-BD1E-4571071375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053696" y="3363034"/>
                <a:ext cx="914400" cy="914400"/>
              </a:xfrm>
              <a:prstGeom prst="rect">
                <a:avLst/>
              </a:prstGeom>
            </p:spPr>
          </p:pic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FE4206DF-5A24-0602-0BE3-AB1F2A3595DD}"/>
                  </a:ext>
                </a:extLst>
              </p:cNvPr>
              <p:cNvSpPr txBox="1"/>
              <p:nvPr/>
            </p:nvSpPr>
            <p:spPr>
              <a:xfrm>
                <a:off x="4189335" y="4277434"/>
                <a:ext cx="6431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BIZ UDPゴシック"/>
                    <a:cs typeface="Segoe UI" panose="020B0502040204020203" pitchFamily="34" charset="0"/>
                  </a:rPr>
                  <a:t>User</a:t>
                </a: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70AD29AA-518D-3884-5BAF-A2F3BE5E912E}"/>
                </a:ext>
              </a:extLst>
            </p:cNvPr>
            <p:cNvGrpSpPr/>
            <p:nvPr/>
          </p:nvGrpSpPr>
          <p:grpSpPr>
            <a:xfrm>
              <a:off x="5102603" y="2444232"/>
              <a:ext cx="1087156" cy="1477388"/>
              <a:chOff x="5369244" y="2444232"/>
              <a:chExt cx="1087156" cy="1477388"/>
            </a:xfrm>
          </p:grpSpPr>
          <p:pic>
            <p:nvPicPr>
              <p:cNvPr id="41" name="グラフィックス 40" descr="リスト 枠線">
                <a:extLst>
                  <a:ext uri="{FF2B5EF4-FFF2-40B4-BE49-F238E27FC236}">
                    <a16:creationId xmlns:a16="http://schemas.microsoft.com/office/drawing/2014/main" id="{F4401886-F2E7-09AD-62C0-586FD1039C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>
                <a:off x="5455622" y="2444232"/>
                <a:ext cx="914400" cy="914400"/>
              </a:xfrm>
              <a:prstGeom prst="rect">
                <a:avLst/>
              </a:prstGeom>
            </p:spPr>
          </p:pic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B71C8CE9-B9EC-AE66-A04E-C4FAFEDC5619}"/>
                  </a:ext>
                </a:extLst>
              </p:cNvPr>
              <p:cNvSpPr txBox="1"/>
              <p:nvPr/>
            </p:nvSpPr>
            <p:spPr>
              <a:xfrm>
                <a:off x="5369244" y="3275289"/>
                <a:ext cx="108715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ahoma" panose="020B0604030504040204" pitchFamily="34" charset="0"/>
                    <a:cs typeface="Segoe UI" panose="020B0502040204020203" pitchFamily="34" charset="0"/>
                  </a:rPr>
                  <a:t>Software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kern="0">
                    <a:solidFill>
                      <a:srgbClr val="000000"/>
                    </a:solidFill>
                    <a:ea typeface="Tahoma" panose="020B0604030504040204" pitchFamily="34" charset="0"/>
                    <a:cs typeface="Segoe UI" panose="020B0502040204020203" pitchFamily="34" charset="0"/>
                  </a:rPr>
                  <a:t>List</a:t>
                </a: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6EC5EFFB-20B0-B710-A46F-A2FC29DF9AE3}"/>
                </a:ext>
              </a:extLst>
            </p:cNvPr>
            <p:cNvSpPr/>
            <p:nvPr/>
          </p:nvSpPr>
          <p:spPr>
            <a:xfrm>
              <a:off x="7112639" y="3033183"/>
              <a:ext cx="2151117" cy="552136"/>
            </a:xfrm>
            <a:prstGeom prst="roundRect">
              <a:avLst/>
            </a:prstGeom>
            <a:noFill/>
            <a:ln w="57150" cap="flat" cmpd="sng" algn="ctr">
              <a:solidFill>
                <a:srgbClr val="CB482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rPr>
                <a:t>File Integrity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rPr>
                <a:t>Verification</a:t>
              </a:r>
              <a:endParaRPr kumimoji="0" lang="ja-JP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BIZ UDPゴシック"/>
                <a:cs typeface="Segoe UI" panose="020B0502040204020203" pitchFamily="34" charset="0"/>
              </a:endParaRPr>
            </a:p>
          </p:txBody>
        </p:sp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4B9DB165-AC45-CAD8-E013-3F81F1A417F3}"/>
                </a:ext>
              </a:extLst>
            </p:cNvPr>
            <p:cNvSpPr/>
            <p:nvPr/>
          </p:nvSpPr>
          <p:spPr>
            <a:xfrm>
              <a:off x="7112639" y="3739711"/>
              <a:ext cx="2151117" cy="552136"/>
            </a:xfrm>
            <a:prstGeom prst="roundRect">
              <a:avLst/>
            </a:prstGeom>
            <a:noFill/>
            <a:ln w="57150" cap="flat" cmpd="sng" algn="ctr">
              <a:solidFill>
                <a:srgbClr val="CB482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rPr>
                <a:t>Vulnerability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rPr>
                <a:t>Assessment</a:t>
              </a:r>
              <a:endParaRPr kumimoji="0" lang="ja-JP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BIZ UDPゴシック"/>
                <a:cs typeface="Segoe UI" panose="020B0502040204020203" pitchFamily="34" charset="0"/>
              </a:endParaRPr>
            </a:p>
          </p:txBody>
        </p: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F8817AE6-F7F5-2DD7-1DF5-C1BD714C3EEE}"/>
                </a:ext>
              </a:extLst>
            </p:cNvPr>
            <p:cNvGrpSpPr/>
            <p:nvPr/>
          </p:nvGrpSpPr>
          <p:grpSpPr>
            <a:xfrm>
              <a:off x="10913140" y="3358524"/>
              <a:ext cx="1228221" cy="1482629"/>
              <a:chOff x="4705175" y="2971800"/>
              <a:chExt cx="1228221" cy="1482629"/>
            </a:xfrm>
          </p:grpSpPr>
          <p:pic>
            <p:nvPicPr>
              <p:cNvPr id="39" name="グラフィックス 38" descr="データベース 枠線">
                <a:extLst>
                  <a:ext uri="{FF2B5EF4-FFF2-40B4-BE49-F238E27FC236}">
                    <a16:creationId xmlns:a16="http://schemas.microsoft.com/office/drawing/2014/main" id="{A75CD021-EF62-2687-174D-B951D8674D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4862086" y="297180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29B3F4E3-1586-EE0E-FFA5-0C6ECF547EB6}"/>
                  </a:ext>
                </a:extLst>
              </p:cNvPr>
              <p:cNvSpPr txBox="1"/>
              <p:nvPr/>
            </p:nvSpPr>
            <p:spPr>
              <a:xfrm>
                <a:off x="4705175" y="3808098"/>
                <a:ext cx="12282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ahoma" panose="020B0604030504040204" pitchFamily="34" charset="0"/>
                    <a:cs typeface="Segoe UI" panose="020B0502040204020203" pitchFamily="34" charset="0"/>
                  </a:rPr>
                  <a:t>OSV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BIZ UDPゴシック"/>
                    <a:cs typeface="Segoe UI" panose="020B0502040204020203" pitchFamily="34" charset="0"/>
                  </a:rPr>
                  <a:t>（</a:t>
                </a:r>
                <a:r>
                  <a:rPr kumimoji="0" lang="en-US" altLang="ja-JP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BIZ UDPゴシック"/>
                    <a:cs typeface="Segoe UI" panose="020B0502040204020203" pitchFamily="34" charset="0"/>
                  </a:rPr>
                  <a:t>Vuln </a:t>
                </a:r>
                <a:r>
                  <a:rPr kumimoji="0" lang="en-US" altLang="ja-JP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ahoma" panose="020B0604030504040204" pitchFamily="34" charset="0"/>
                    <a:cs typeface="Segoe UI" panose="020B0502040204020203" pitchFamily="34" charset="0"/>
                  </a:rPr>
                  <a:t>DB</a:t>
                </a:r>
                <a:r>
                  <a: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BIZ UDPゴシック"/>
                    <a:cs typeface="Segoe UI" panose="020B0502040204020203" pitchFamily="34" charset="0"/>
                  </a:rPr>
                  <a:t>）</a:t>
                </a:r>
              </a:p>
            </p:txBody>
          </p:sp>
        </p:grpSp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73EC3915-555D-45B4-51C0-9CE8C683974E}"/>
                </a:ext>
              </a:extLst>
            </p:cNvPr>
            <p:cNvCxnSpPr>
              <a:cxnSpLocks/>
            </p:cNvCxnSpPr>
            <p:nvPr/>
          </p:nvCxnSpPr>
          <p:spPr>
            <a:xfrm>
              <a:off x="9261650" y="3881600"/>
              <a:ext cx="1800000" cy="343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id="{2BCD336C-0D34-D568-99A8-B716C23B9E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61650" y="4148300"/>
              <a:ext cx="1800000" cy="686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4D10544A-B64F-7246-2178-BF4102EEFA73}"/>
                </a:ext>
              </a:extLst>
            </p:cNvPr>
            <p:cNvSpPr txBox="1"/>
            <p:nvPr/>
          </p:nvSpPr>
          <p:spPr>
            <a:xfrm>
              <a:off x="9494324" y="4155160"/>
              <a:ext cx="14558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kern="0">
                  <a:solidFill>
                    <a:srgbClr val="000000"/>
                  </a:solidFill>
                  <a:ea typeface="BIZ UDPゴシック"/>
                  <a:cs typeface="Segoe UI" panose="020B0502040204020203" pitchFamily="34" charset="0"/>
                </a:rPr>
                <a:t>Vulnerability</a:t>
              </a:r>
              <a:br>
                <a:rPr kumimoji="0" lang="en-US" altLang="ja-JP" kern="0">
                  <a:solidFill>
                    <a:srgbClr val="000000"/>
                  </a:solidFill>
                  <a:ea typeface="BIZ UDPゴシック"/>
                  <a:cs typeface="Segoe UI" panose="020B0502040204020203" pitchFamily="34" charset="0"/>
                </a:rPr>
              </a:br>
              <a:r>
                <a:rPr kumimoji="0" lang="en-US" altLang="ja-JP" kern="0">
                  <a:solidFill>
                    <a:srgbClr val="000000"/>
                  </a:solidFill>
                  <a:ea typeface="BIZ UDPゴシック"/>
                  <a:cs typeface="Segoe UI" panose="020B0502040204020203" pitchFamily="34" charset="0"/>
                </a:rPr>
                <a:t>Information</a:t>
              </a: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BIZ UDPゴシック"/>
                <a:cs typeface="Segoe UI" panose="020B0502040204020203" pitchFamily="34" charset="0"/>
              </a:endParaRPr>
            </a:p>
          </p:txBody>
        </p: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D4593A1D-406D-9A8A-E1B5-026BE19F2326}"/>
                </a:ext>
              </a:extLst>
            </p:cNvPr>
            <p:cNvGrpSpPr/>
            <p:nvPr/>
          </p:nvGrpSpPr>
          <p:grpSpPr>
            <a:xfrm>
              <a:off x="6970654" y="2355402"/>
              <a:ext cx="2435087" cy="2246931"/>
              <a:chOff x="4158135" y="2675354"/>
              <a:chExt cx="2435087" cy="2246931"/>
            </a:xfrm>
          </p:grpSpPr>
          <p:sp>
            <p:nvSpPr>
              <p:cNvPr id="37" name="四角形: 角を丸くする 36">
                <a:extLst>
                  <a:ext uri="{FF2B5EF4-FFF2-40B4-BE49-F238E27FC236}">
                    <a16:creationId xmlns:a16="http://schemas.microsoft.com/office/drawing/2014/main" id="{E82D639E-C5C6-6269-5DBA-425C0E993F1C}"/>
                  </a:ext>
                </a:extLst>
              </p:cNvPr>
              <p:cNvSpPr/>
              <p:nvPr/>
            </p:nvSpPr>
            <p:spPr>
              <a:xfrm>
                <a:off x="4158135" y="2675354"/>
                <a:ext cx="2435087" cy="2246931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DAEDEF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endParaRPr>
              </a:p>
            </p:txBody>
          </p:sp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4743142F-140E-7B45-942E-491CF3BA6E93}"/>
                  </a:ext>
                </a:extLst>
              </p:cNvPr>
              <p:cNvSpPr txBox="1"/>
              <p:nvPr/>
            </p:nvSpPr>
            <p:spPr>
              <a:xfrm>
                <a:off x="4316745" y="2679504"/>
                <a:ext cx="211788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DAEDEF">
                        <a:lumMod val="50000"/>
                      </a:srgbClr>
                    </a:solidFill>
                    <a:effectLst/>
                    <a:uLnTx/>
                    <a:uFillTx/>
                    <a:ea typeface="BIZ UDPゴシック"/>
                    <a:cs typeface="Segoe UI" panose="020B0502040204020203" pitchFamily="34" charset="0"/>
                  </a:rPr>
                  <a:t>Automatic Periodic</a:t>
                </a:r>
                <a:br>
                  <a:rPr kumimoji="0" lang="en-US" altLang="ja-JP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DAEDEF">
                        <a:lumMod val="50000"/>
                      </a:srgbClr>
                    </a:solidFill>
                    <a:effectLst/>
                    <a:uLnTx/>
                    <a:uFillTx/>
                    <a:ea typeface="BIZ UDPゴシック"/>
                    <a:cs typeface="Segoe UI" panose="020B0502040204020203" pitchFamily="34" charset="0"/>
                  </a:rPr>
                </a:br>
                <a:r>
                  <a:rPr kumimoji="0" lang="en-US" altLang="ja-JP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DAEDEF">
                        <a:lumMod val="50000"/>
                      </a:srgbClr>
                    </a:solidFill>
                    <a:effectLst/>
                    <a:uLnTx/>
                    <a:uFillTx/>
                    <a:ea typeface="BIZ UDPゴシック"/>
                    <a:cs typeface="Segoe UI" panose="020B0502040204020203" pitchFamily="34" charset="0"/>
                  </a:rPr>
                  <a:t>Execution</a:t>
                </a: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DAEDEF">
                      <a:lumMod val="50000"/>
                    </a:srgbClr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endParaRPr>
              </a:p>
            </p:txBody>
          </p:sp>
        </p:grp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E76F1FC2-3582-BC18-AE71-952087D32B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59790" y="5315079"/>
              <a:ext cx="5150685" cy="0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E0754EC2-AB4A-2E5F-85CD-002630FF960B}"/>
                </a:ext>
              </a:extLst>
            </p:cNvPr>
            <p:cNvCxnSpPr>
              <a:cxnSpLocks/>
              <a:endCxn id="44" idx="2"/>
            </p:cNvCxnSpPr>
            <p:nvPr/>
          </p:nvCxnSpPr>
          <p:spPr>
            <a:xfrm flipV="1">
              <a:off x="2459792" y="4381577"/>
              <a:ext cx="0" cy="933502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9A1DC76E-A8CA-B9A9-CE5D-E980615C65B4}"/>
                </a:ext>
              </a:extLst>
            </p:cNvPr>
            <p:cNvSpPr txBox="1"/>
            <p:nvPr/>
          </p:nvSpPr>
          <p:spPr>
            <a:xfrm>
              <a:off x="1130528" y="4723058"/>
              <a:ext cx="13789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rPr>
                <a:t>Notification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rPr>
                <a:t>(by e-mail)</a:t>
              </a: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BIZ UDPゴシック"/>
                <a:cs typeface="Segoe UI" panose="020B0502040204020203" pitchFamily="34" charset="0"/>
              </a:endParaRPr>
            </a:p>
          </p:txBody>
        </p:sp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36208A33-1DAE-DEE2-A340-40BC936DDDDA}"/>
                </a:ext>
              </a:extLst>
            </p:cNvPr>
            <p:cNvCxnSpPr>
              <a:cxnSpLocks/>
              <a:stCxn id="24" idx="3"/>
              <a:endCxn id="41" idx="1"/>
            </p:cNvCxnSpPr>
            <p:nvPr/>
          </p:nvCxnSpPr>
          <p:spPr>
            <a:xfrm>
              <a:off x="4494073" y="2899115"/>
              <a:ext cx="694908" cy="2317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DD80549B-EF3C-53A0-611D-90CF6035739C}"/>
                </a:ext>
              </a:extLst>
            </p:cNvPr>
            <p:cNvSpPr txBox="1"/>
            <p:nvPr/>
          </p:nvSpPr>
          <p:spPr>
            <a:xfrm>
              <a:off x="6109977" y="2514150"/>
              <a:ext cx="730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anose="020B0604030504040204" pitchFamily="34" charset="0"/>
                  <a:cs typeface="Segoe UI" panose="020B0502040204020203" pitchFamily="34" charset="0"/>
                </a:rPr>
                <a:t>SPDX</a:t>
              </a: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-128"/>
                <a:cs typeface="Segoe UI" panose="020B0502040204020203" pitchFamily="34" charset="0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2A8BDACE-5DE6-42D9-655B-00DF76ADAF74}"/>
                </a:ext>
              </a:extLst>
            </p:cNvPr>
            <p:cNvSpPr txBox="1"/>
            <p:nvPr/>
          </p:nvSpPr>
          <p:spPr>
            <a:xfrm>
              <a:off x="4908177" y="2016848"/>
              <a:ext cx="1340432" cy="33855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anose="020B0604030504040204" pitchFamily="34" charset="0"/>
                  <a:cs typeface="Segoe UI" panose="020B0502040204020203" pitchFamily="34" charset="0"/>
                </a:rPr>
                <a:t>Osmy</a:t>
              </a:r>
              <a:r>
                <a:rPr kumimoji="0" lang="ja-JP" altLang="en-US" sz="1600" kern="0">
                  <a:solidFill>
                    <a:srgbClr val="000000"/>
                  </a:solidFill>
                  <a:ea typeface="Tahoma" panose="020B0604030504040204" pitchFamily="34" charset="0"/>
                  <a:cs typeface="Segoe UI" panose="020B0502040204020203" pitchFamily="34" charset="0"/>
                </a:rPr>
                <a:t> </a:t>
              </a:r>
              <a:r>
                <a:rPr kumimoji="0" lang="en-US" altLang="ja-JP" sz="1600" kern="0">
                  <a:solidFill>
                    <a:srgbClr val="000000"/>
                  </a:solidFill>
                  <a:ea typeface="Tahoma" panose="020B0604030504040204" pitchFamily="34" charset="0"/>
                  <a:cs typeface="Segoe UI" panose="020B0502040204020203" pitchFamily="34" charset="0"/>
                </a:rPr>
                <a:t>Server</a:t>
              </a: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BIZ UDPゴシック"/>
                <a:cs typeface="Segoe UI" panose="020B0502040204020203" pitchFamily="34" charset="0"/>
              </a:endParaRPr>
            </a:p>
          </p:txBody>
        </p:sp>
        <p:sp>
          <p:nvSpPr>
            <p:cNvPr id="24" name="四角形: 角を丸くする 23">
              <a:extLst>
                <a:ext uri="{FF2B5EF4-FFF2-40B4-BE49-F238E27FC236}">
                  <a16:creationId xmlns:a16="http://schemas.microsoft.com/office/drawing/2014/main" id="{B5C66AB5-0F70-E1C5-ACCB-250D5BA948A5}"/>
                </a:ext>
              </a:extLst>
            </p:cNvPr>
            <p:cNvSpPr/>
            <p:nvPr/>
          </p:nvSpPr>
          <p:spPr>
            <a:xfrm>
              <a:off x="3352656" y="2623047"/>
              <a:ext cx="1141417" cy="552136"/>
            </a:xfrm>
            <a:prstGeom prst="round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kern="0">
                  <a:solidFill>
                    <a:srgbClr val="000000"/>
                  </a:solidFill>
                  <a:ea typeface="BIZ UDPゴシック"/>
                  <a:cs typeface="Segoe UI" panose="020B0502040204020203" pitchFamily="34" charset="0"/>
                </a:rPr>
                <a:t>Add</a:t>
              </a:r>
              <a:br>
                <a:rPr kumimoji="0" lang="en-US" altLang="ja-JP" kern="0">
                  <a:solidFill>
                    <a:srgbClr val="000000"/>
                  </a:solidFill>
                  <a:ea typeface="BIZ UDPゴシック"/>
                  <a:cs typeface="Segoe UI" panose="020B0502040204020203" pitchFamily="34" charset="0"/>
                </a:rPr>
              </a:br>
              <a:r>
                <a:rPr kumimoji="0" lang="en-US" altLang="ja-JP" kern="0">
                  <a:solidFill>
                    <a:srgbClr val="000000"/>
                  </a:solidFill>
                  <a:ea typeface="BIZ UDPゴシック"/>
                  <a:cs typeface="Segoe UI" panose="020B0502040204020203" pitchFamily="34" charset="0"/>
                </a:rPr>
                <a:t>Software</a:t>
              </a:r>
              <a:endParaRPr kumimoji="0" lang="ja-JP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BIZ UDPゴシック"/>
                <a:cs typeface="Segoe UI" panose="020B0502040204020203" pitchFamily="34" charset="0"/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1BB86E28-5EB0-88FF-D842-80C4E350D679}"/>
                </a:ext>
              </a:extLst>
            </p:cNvPr>
            <p:cNvSpPr txBox="1"/>
            <p:nvPr/>
          </p:nvSpPr>
          <p:spPr>
            <a:xfrm>
              <a:off x="1790409" y="2422062"/>
              <a:ext cx="13805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kern="0">
                  <a:solidFill>
                    <a:srgbClr val="000000"/>
                  </a:solidFill>
                  <a:ea typeface="BIZ UDPゴシック"/>
                  <a:cs typeface="Segoe UI" panose="020B0502040204020203" pitchFamily="34" charset="0"/>
                </a:rPr>
                <a:t>Software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rPr>
                <a:t>Information</a:t>
              </a:r>
              <a:endParaRPr kumimoji="0" lang="ja-JP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BIZ UDPゴシック"/>
                <a:cs typeface="Segoe UI" panose="020B0502040204020203" pitchFamily="34" charset="0"/>
              </a:endParaRPr>
            </a:p>
          </p:txBody>
        </p:sp>
        <p:sp>
          <p:nvSpPr>
            <p:cNvPr id="26" name="四角形: 角を丸くする 25">
              <a:extLst>
                <a:ext uri="{FF2B5EF4-FFF2-40B4-BE49-F238E27FC236}">
                  <a16:creationId xmlns:a16="http://schemas.microsoft.com/office/drawing/2014/main" id="{24EA28D2-9739-91F9-2CD8-4E42A7C90FD0}"/>
                </a:ext>
              </a:extLst>
            </p:cNvPr>
            <p:cNvSpPr/>
            <p:nvPr/>
          </p:nvSpPr>
          <p:spPr>
            <a:xfrm>
              <a:off x="3349821" y="4076740"/>
              <a:ext cx="1141417" cy="552136"/>
            </a:xfrm>
            <a:prstGeom prst="round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rPr>
                <a:t>Check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rPr>
                <a:t>Results</a:t>
              </a:r>
            </a:p>
          </p:txBody>
        </p: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46FA766B-2570-3518-E663-509D6C4652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10475" y="4655359"/>
              <a:ext cx="0" cy="6597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矢印コネクタ 27">
              <a:extLst>
                <a:ext uri="{FF2B5EF4-FFF2-40B4-BE49-F238E27FC236}">
                  <a16:creationId xmlns:a16="http://schemas.microsoft.com/office/drawing/2014/main" id="{DD42F6A7-4EB4-9949-3628-5258124CB9ED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883482"/>
              <a:ext cx="7524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矢印コネクタ 28">
              <a:extLst>
                <a:ext uri="{FF2B5EF4-FFF2-40B4-BE49-F238E27FC236}">
                  <a16:creationId xmlns:a16="http://schemas.microsoft.com/office/drawing/2014/main" id="{4306C7D2-4B88-AA0E-490F-9856964675AC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4352808"/>
              <a:ext cx="752474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C75651D2-E5A6-F9B0-4450-7E32DFACF898}"/>
                </a:ext>
              </a:extLst>
            </p:cNvPr>
            <p:cNvSpPr txBox="1"/>
            <p:nvPr/>
          </p:nvSpPr>
          <p:spPr>
            <a:xfrm>
              <a:off x="6103381" y="3971042"/>
              <a:ext cx="8098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kern="0">
                  <a:solidFill>
                    <a:srgbClr val="000000"/>
                  </a:solidFill>
                  <a:ea typeface="Tahoma" panose="020B0604030504040204" pitchFamily="34" charset="0"/>
                  <a:cs typeface="Segoe UI" panose="020B0502040204020203" pitchFamily="34" charset="0"/>
                </a:rPr>
                <a:t>Result</a:t>
              </a: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-128"/>
                <a:cs typeface="Segoe UI" panose="020B0502040204020203" pitchFamily="34" charset="0"/>
              </a:endParaRPr>
            </a:p>
          </p:txBody>
        </p:sp>
        <p:cxnSp>
          <p:nvCxnSpPr>
            <p:cNvPr id="31" name="直線矢印コネクタ 30">
              <a:extLst>
                <a:ext uri="{FF2B5EF4-FFF2-40B4-BE49-F238E27FC236}">
                  <a16:creationId xmlns:a16="http://schemas.microsoft.com/office/drawing/2014/main" id="{A51A6713-3C0B-7283-F48E-72D27AC0E8A5}"/>
                </a:ext>
              </a:extLst>
            </p:cNvPr>
            <p:cNvCxnSpPr>
              <a:cxnSpLocks/>
              <a:endCxn id="26" idx="3"/>
            </p:cNvCxnSpPr>
            <p:nvPr/>
          </p:nvCxnSpPr>
          <p:spPr>
            <a:xfrm flipH="1">
              <a:off x="4491238" y="4352808"/>
              <a:ext cx="773487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BA8CE504-BADE-B501-6000-8ED7B01E48EC}"/>
                </a:ext>
              </a:extLst>
            </p:cNvPr>
            <p:cNvGrpSpPr/>
            <p:nvPr/>
          </p:nvGrpSpPr>
          <p:grpSpPr>
            <a:xfrm>
              <a:off x="5215365" y="3888676"/>
              <a:ext cx="914400" cy="1205630"/>
              <a:chOff x="5215365" y="3888676"/>
              <a:chExt cx="914400" cy="1205630"/>
            </a:xfrm>
          </p:grpSpPr>
          <p:pic>
            <p:nvPicPr>
              <p:cNvPr id="35" name="グラフィックス 34" descr="データベース 枠線">
                <a:extLst>
                  <a:ext uri="{FF2B5EF4-FFF2-40B4-BE49-F238E27FC236}">
                    <a16:creationId xmlns:a16="http://schemas.microsoft.com/office/drawing/2014/main" id="{C19A9843-A407-62E4-4823-4062CC8485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5215365" y="3888676"/>
                <a:ext cx="914400" cy="914400"/>
              </a:xfrm>
              <a:prstGeom prst="rect">
                <a:avLst/>
              </a:prstGeom>
            </p:spPr>
          </p:pic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7415EFC-EB0E-9D5B-CED4-F93160F7F1AB}"/>
                  </a:ext>
                </a:extLst>
              </p:cNvPr>
              <p:cNvSpPr txBox="1"/>
              <p:nvPr/>
            </p:nvSpPr>
            <p:spPr>
              <a:xfrm>
                <a:off x="5216349" y="4724974"/>
                <a:ext cx="9124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ahoma" panose="020B0604030504040204" pitchFamily="34" charset="0"/>
                    <a:cs typeface="Segoe UI" panose="020B0502040204020203" pitchFamily="34" charset="0"/>
                  </a:rPr>
                  <a:t>Results</a:t>
                </a:r>
              </a:p>
            </p:txBody>
          </p:sp>
        </p:grpSp>
        <p:cxnSp>
          <p:nvCxnSpPr>
            <p:cNvPr id="33" name="直線矢印コネクタ 32">
              <a:extLst>
                <a:ext uri="{FF2B5EF4-FFF2-40B4-BE49-F238E27FC236}">
                  <a16:creationId xmlns:a16="http://schemas.microsoft.com/office/drawing/2014/main" id="{7B177933-F385-3AA8-473C-5CD58AEBCA59}"/>
                </a:ext>
              </a:extLst>
            </p:cNvPr>
            <p:cNvCxnSpPr>
              <a:cxnSpLocks/>
              <a:stCxn id="26" idx="1"/>
            </p:cNvCxnSpPr>
            <p:nvPr/>
          </p:nvCxnSpPr>
          <p:spPr>
            <a:xfrm flipH="1" flipV="1">
              <a:off x="2781354" y="3907042"/>
              <a:ext cx="568467" cy="4457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直線矢印コネクタ 33">
              <a:extLst>
                <a:ext uri="{FF2B5EF4-FFF2-40B4-BE49-F238E27FC236}">
                  <a16:creationId xmlns:a16="http://schemas.microsoft.com/office/drawing/2014/main" id="{359A2E3A-2729-B786-A915-C521547DE045}"/>
                </a:ext>
              </a:extLst>
            </p:cNvPr>
            <p:cNvCxnSpPr>
              <a:cxnSpLocks/>
              <a:endCxn id="24" idx="1"/>
            </p:cNvCxnSpPr>
            <p:nvPr/>
          </p:nvCxnSpPr>
          <p:spPr>
            <a:xfrm flipV="1">
              <a:off x="2789755" y="2899115"/>
              <a:ext cx="562901" cy="3761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2687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DFC35-3141-0F34-6EEE-AD1B07217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DF2CF6-CA88-AEAD-C850-3CFE4D2C1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Need for software management tool using SBOM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23DAD0-E2ED-4CE7-2FC3-C252BEA4E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97C432-43AD-FDE7-057D-C329AB57F49C}"/>
              </a:ext>
            </a:extLst>
          </p:cNvPr>
          <p:cNvSpPr txBox="1"/>
          <p:nvPr/>
        </p:nvSpPr>
        <p:spPr>
          <a:xfrm>
            <a:off x="0" y="6508723"/>
            <a:ext cx="1130675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kumimoji="1" lang="en-US" altLang="ja-JP" sz="1600">
                <a:latin typeface="Segoe UI" panose="020B0502040204020203" pitchFamily="34" charset="0"/>
              </a:rPr>
              <a:t>[2]</a:t>
            </a:r>
            <a:r>
              <a:rPr kumimoji="1" lang="en-US" altLang="ja-JP" sz="1400">
                <a:latin typeface="Segoe UI" panose="020B0502040204020203" pitchFamily="34" charset="0"/>
              </a:rPr>
              <a:t> </a:t>
            </a:r>
            <a:r>
              <a:rPr kumimoji="1" lang="en-US" altLang="ja-JP" sz="1600">
                <a:latin typeface="Segoe UI" panose="020B0502040204020203" pitchFamily="34" charset="0"/>
              </a:rPr>
              <a:t>Xia et al. </a:t>
            </a:r>
            <a:r>
              <a:rPr lang="en-US" altLang="ja-JP" sz="1600" b="0" i="0" u="none" strike="noStrike" baseline="0">
                <a:latin typeface="Segoe UI" panose="020B0502040204020203" pitchFamily="34" charset="0"/>
              </a:rPr>
              <a:t>“An Empirical Study on Software Bill of Materials: Where We Stand and the Road Ahead” (ICSE2023)</a:t>
            </a:r>
            <a:r>
              <a:rPr lang="en-US" altLang="ja-JP" sz="1600">
                <a:latin typeface="Segoe UI" panose="020B0502040204020203" pitchFamily="34" charset="0"/>
              </a:rPr>
              <a:t> </a:t>
            </a:r>
            <a:endParaRPr kumimoji="1" lang="ja-JP" altLang="en-US" sz="1600">
              <a:latin typeface="Segoe UI" panose="020B0502040204020203" pitchFamily="34" charset="0"/>
            </a:endParaRP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A357D3A6-6EA0-9D37-1837-095A873E45A9}"/>
              </a:ext>
            </a:extLst>
          </p:cNvPr>
          <p:cNvGrpSpPr/>
          <p:nvPr/>
        </p:nvGrpSpPr>
        <p:grpSpPr>
          <a:xfrm>
            <a:off x="260763" y="1561064"/>
            <a:ext cx="11670475" cy="4810410"/>
            <a:chOff x="521525" y="1572939"/>
            <a:chExt cx="11670475" cy="4810410"/>
          </a:xfrm>
        </p:grpSpPr>
        <p:sp>
          <p:nvSpPr>
            <p:cNvPr id="17" name="矢印: 右 16">
              <a:extLst>
                <a:ext uri="{FF2B5EF4-FFF2-40B4-BE49-F238E27FC236}">
                  <a16:creationId xmlns:a16="http://schemas.microsoft.com/office/drawing/2014/main" id="{2104C309-68F8-32D9-39CD-0DD797E06E9F}"/>
                </a:ext>
              </a:extLst>
            </p:cNvPr>
            <p:cNvSpPr/>
            <p:nvPr/>
          </p:nvSpPr>
          <p:spPr>
            <a:xfrm>
              <a:off x="7157431" y="3580858"/>
              <a:ext cx="1068779" cy="794572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72000" rIns="72000" bIns="72000" rtlCol="0" anchor="t"/>
            <a:lstStyle/>
            <a:p>
              <a:pPr algn="l">
                <a:lnSpc>
                  <a:spcPct val="90000"/>
                </a:lnSpc>
                <a:spcBef>
                  <a:spcPts val="300"/>
                </a:spcBef>
                <a:spcAft>
                  <a:spcPts val="100"/>
                </a:spcAft>
              </a:pPr>
              <a:endParaRPr kumimoji="1" lang="ja-JP" altLang="en-US" sz="2000" spc="11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7BF05F61-AAC1-154C-7B24-5696DB5747CA}"/>
                </a:ext>
              </a:extLst>
            </p:cNvPr>
            <p:cNvSpPr txBox="1"/>
            <p:nvPr/>
          </p:nvSpPr>
          <p:spPr>
            <a:xfrm>
              <a:off x="8506529" y="3501091"/>
              <a:ext cx="3685471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800">
                  <a:solidFill>
                    <a:schemeClr val="accent1"/>
                  </a:solidFill>
                </a:rPr>
                <a:t>Tools for software</a:t>
              </a:r>
            </a:p>
            <a:p>
              <a:r>
                <a:rPr lang="en-US" altLang="ja-JP" sz="2800">
                  <a:solidFill>
                    <a:schemeClr val="accent1"/>
                  </a:solidFill>
                </a:rPr>
                <a:t>end-users are needed</a:t>
              </a:r>
            </a:p>
          </p:txBody>
        </p: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8F235430-13E0-59C7-228D-3E9597B4F3B6}"/>
                </a:ext>
              </a:extLst>
            </p:cNvPr>
            <p:cNvGrpSpPr/>
            <p:nvPr/>
          </p:nvGrpSpPr>
          <p:grpSpPr>
            <a:xfrm>
              <a:off x="521525" y="1572939"/>
              <a:ext cx="6195498" cy="4810410"/>
              <a:chOff x="521525" y="1666370"/>
              <a:chExt cx="6195498" cy="4810410"/>
            </a:xfrm>
          </p:grpSpPr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BD225D3D-A2DF-B6FB-0E67-65AB46A527E8}"/>
                  </a:ext>
                </a:extLst>
              </p:cNvPr>
              <p:cNvGrpSpPr/>
              <p:nvPr/>
            </p:nvGrpSpPr>
            <p:grpSpPr>
              <a:xfrm>
                <a:off x="521525" y="1666370"/>
                <a:ext cx="6189023" cy="2495752"/>
                <a:chOff x="527999" y="3351831"/>
                <a:chExt cx="6189023" cy="2495752"/>
              </a:xfrm>
            </p:grpSpPr>
            <p:sp>
              <p:nvSpPr>
                <p:cNvPr id="7" name="四角形: 角を丸くする 6">
                  <a:extLst>
                    <a:ext uri="{FF2B5EF4-FFF2-40B4-BE49-F238E27FC236}">
                      <a16:creationId xmlns:a16="http://schemas.microsoft.com/office/drawing/2014/main" id="{12F920EA-4F0F-2B68-C46A-D09037AF57E7}"/>
                    </a:ext>
                  </a:extLst>
                </p:cNvPr>
                <p:cNvSpPr/>
                <p:nvPr/>
              </p:nvSpPr>
              <p:spPr>
                <a:xfrm>
                  <a:off x="527999" y="3852564"/>
                  <a:ext cx="6189023" cy="950026"/>
                </a:xfrm>
                <a:prstGeom prst="roundRect">
                  <a:avLst/>
                </a:prstGeom>
                <a:noFill/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72000" tIns="72000" rIns="72000" bIns="72000" rtlCol="0" anchor="ctr"/>
                <a:lstStyle/>
                <a:p>
                  <a:pPr algn="ctr">
                    <a:lnSpc>
                      <a:spcPct val="90000"/>
                    </a:lnSpc>
                    <a:spcBef>
                      <a:spcPts val="300"/>
                    </a:spcBef>
                    <a:spcAft>
                      <a:spcPts val="100"/>
                    </a:spcAft>
                  </a:pPr>
                  <a:r>
                    <a:rPr kumimoji="1" lang="en-US" altLang="ja-JP" sz="2400" spc="110" baseline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Continuously check for</a:t>
                  </a:r>
                </a:p>
                <a:p>
                  <a:pPr algn="ctr">
                    <a:lnSpc>
                      <a:spcPct val="90000"/>
                    </a:lnSpc>
                    <a:spcBef>
                      <a:spcPts val="300"/>
                    </a:spcBef>
                    <a:spcAft>
                      <a:spcPts val="100"/>
                    </a:spcAft>
                  </a:pPr>
                  <a:r>
                    <a:rPr kumimoji="1" lang="en-US" altLang="ja-JP" sz="2400" spc="110" baseline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new vulnerabilities</a:t>
                  </a:r>
                </a:p>
              </p:txBody>
            </p:sp>
            <p:sp>
              <p:nvSpPr>
                <p:cNvPr id="8" name="四角形: 角を丸くする 7">
                  <a:extLst>
                    <a:ext uri="{FF2B5EF4-FFF2-40B4-BE49-F238E27FC236}">
                      <a16:creationId xmlns:a16="http://schemas.microsoft.com/office/drawing/2014/main" id="{4503C8FF-8C9F-9174-EC04-BBA425119B7F}"/>
                    </a:ext>
                  </a:extLst>
                </p:cNvPr>
                <p:cNvSpPr/>
                <p:nvPr/>
              </p:nvSpPr>
              <p:spPr>
                <a:xfrm>
                  <a:off x="528000" y="4897557"/>
                  <a:ext cx="6189022" cy="950026"/>
                </a:xfrm>
                <a:prstGeom prst="roundRect">
                  <a:avLst/>
                </a:prstGeom>
                <a:noFill/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72000" tIns="72000" rIns="72000" bIns="72000" rtlCol="0" anchor="ctr"/>
                <a:lstStyle/>
                <a:p>
                  <a:pPr algn="ctr">
                    <a:lnSpc>
                      <a:spcPct val="90000"/>
                    </a:lnSpc>
                    <a:spcBef>
                      <a:spcPts val="300"/>
                    </a:spcBef>
                    <a:spcAft>
                      <a:spcPts val="100"/>
                    </a:spcAft>
                  </a:pPr>
                  <a:r>
                    <a:rPr kumimoji="1" lang="en-US" altLang="ja-JP" sz="2400" spc="110" baseline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Detect file tampering/corruption</a:t>
                  </a:r>
                </a:p>
                <a:p>
                  <a:pPr algn="ctr">
                    <a:lnSpc>
                      <a:spcPct val="90000"/>
                    </a:lnSpc>
                    <a:spcBef>
                      <a:spcPts val="300"/>
                    </a:spcBef>
                    <a:spcAft>
                      <a:spcPts val="100"/>
                    </a:spcAft>
                  </a:pPr>
                  <a:r>
                    <a:rPr kumimoji="1" lang="en-US" altLang="ja-JP" sz="2400" spc="110" baseline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as soon as possible</a:t>
                  </a:r>
                </a:p>
              </p:txBody>
            </p:sp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4B0FFEDB-6121-1539-BFD1-E0E1F49C9F1A}"/>
                    </a:ext>
                  </a:extLst>
                </p:cNvPr>
                <p:cNvSpPr txBox="1"/>
                <p:nvPr/>
              </p:nvSpPr>
              <p:spPr>
                <a:xfrm>
                  <a:off x="528000" y="3351831"/>
                  <a:ext cx="5131020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200">
                      <a:solidFill>
                        <a:schemeClr val="bg1">
                          <a:lumMod val="10000"/>
                        </a:schemeClr>
                      </a:solidFill>
                    </a:rPr>
                    <a:t>Regular tasks that take time and effort:</a:t>
                  </a:r>
                </a:p>
              </p:txBody>
            </p:sp>
          </p:grpSp>
          <p:sp>
            <p:nvSpPr>
              <p:cNvPr id="10" name="矢印: 上下 9">
                <a:extLst>
                  <a:ext uri="{FF2B5EF4-FFF2-40B4-BE49-F238E27FC236}">
                    <a16:creationId xmlns:a16="http://schemas.microsoft.com/office/drawing/2014/main" id="{834F46CE-0374-679D-6F61-B16715E3E70B}"/>
                  </a:ext>
                </a:extLst>
              </p:cNvPr>
              <p:cNvSpPr/>
              <p:nvPr/>
            </p:nvSpPr>
            <p:spPr>
              <a:xfrm>
                <a:off x="3260206" y="4262003"/>
                <a:ext cx="711657" cy="1164870"/>
              </a:xfrm>
              <a:prstGeom prst="upDownArrow">
                <a:avLst>
                  <a:gd name="adj1" fmla="val 42411"/>
                  <a:gd name="adj2" fmla="val 5276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72000" tIns="72000" rIns="72000" bIns="72000" rtlCol="0" anchor="t"/>
              <a:lstStyle/>
              <a:p>
                <a:pPr algn="l">
                  <a:lnSpc>
                    <a:spcPct val="90000"/>
                  </a:lnSpc>
                  <a:spcBef>
                    <a:spcPts val="300"/>
                  </a:spcBef>
                  <a:spcAft>
                    <a:spcPts val="100"/>
                  </a:spcAft>
                </a:pPr>
                <a:endParaRPr kumimoji="1" lang="ja-JP" altLang="en-US" sz="2000" spc="110" baseline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" name="四角形: 角を丸くする 5">
                <a:extLst>
                  <a:ext uri="{FF2B5EF4-FFF2-40B4-BE49-F238E27FC236}">
                    <a16:creationId xmlns:a16="http://schemas.microsoft.com/office/drawing/2014/main" id="{1BC781EF-0A3B-2378-108F-4C213EE73765}"/>
                  </a:ext>
                </a:extLst>
              </p:cNvPr>
              <p:cNvSpPr/>
              <p:nvPr/>
            </p:nvSpPr>
            <p:spPr>
              <a:xfrm>
                <a:off x="528000" y="5526754"/>
                <a:ext cx="6189023" cy="950026"/>
              </a:xfrm>
              <a:prstGeom prst="roundRect">
                <a:avLst/>
              </a:prstGeom>
              <a:noFill/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72000" tIns="72000" rIns="72000" bIns="72000" rtlCol="0" anchor="ctr"/>
              <a:lstStyle/>
              <a:p>
                <a:pPr algn="ctr">
                  <a:lnSpc>
                    <a:spcPct val="90000"/>
                  </a:lnSpc>
                  <a:spcBef>
                    <a:spcPts val="300"/>
                  </a:spcBef>
                  <a:spcAft>
                    <a:spcPts val="100"/>
                  </a:spcAft>
                </a:pPr>
                <a:r>
                  <a:rPr lang="en-US" altLang="ja-JP" sz="2400" spc="11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</a:t>
                </a:r>
                <a:r>
                  <a:rPr kumimoji="1" lang="en-US" altLang="ja-JP" sz="2400" spc="110" baseline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ools that support SBOM is lacking </a:t>
                </a:r>
                <a:r>
                  <a:rPr kumimoji="1" lang="en-US" altLang="ja-JP" sz="2400" spc="110" baseline="3000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[2]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5790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9E605-7F98-E5C2-3738-E6040FA55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コンテンツ プレースホルダー 46">
            <a:extLst>
              <a:ext uri="{FF2B5EF4-FFF2-40B4-BE49-F238E27FC236}">
                <a16:creationId xmlns:a16="http://schemas.microsoft.com/office/drawing/2014/main" id="{AC156387-9CD2-689B-9C46-4C0C95476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00" y="1728000"/>
            <a:ext cx="11136000" cy="1177700"/>
          </a:xfrm>
        </p:spPr>
        <p:txBody>
          <a:bodyPr/>
          <a:lstStyle/>
          <a:p>
            <a:r>
              <a:rPr lang="en-US" altLang="ja-JP">
                <a:latin typeface="+mn-lt"/>
              </a:rPr>
              <a:t>Osmy makes software management using SPDX documents</a:t>
            </a:r>
            <a:br>
              <a:rPr lang="en-US" altLang="ja-JP">
                <a:latin typeface="+mn-lt"/>
              </a:rPr>
            </a:br>
            <a:r>
              <a:rPr lang="en-US" altLang="ja-JP">
                <a:latin typeface="+mn-lt"/>
              </a:rPr>
              <a:t>easier and more labor-saving</a:t>
            </a:r>
            <a:endParaRPr lang="ja-JP" altLang="en-US">
              <a:latin typeface="+mn-lt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355D03-8ACE-29DF-6122-B5FA5F44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48" name="タイトル 47">
            <a:extLst>
              <a:ext uri="{FF2B5EF4-FFF2-40B4-BE49-F238E27FC236}">
                <a16:creationId xmlns:a16="http://schemas.microsoft.com/office/drawing/2014/main" id="{27D0F1B5-9CEE-7E77-60A4-FBD189C69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Overview of Osmy</a:t>
            </a:r>
            <a:endParaRPr lang="ja-JP" altLang="en-US"/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3309ADE4-A35E-855F-D031-CA5259F25CFE}"/>
              </a:ext>
            </a:extLst>
          </p:cNvPr>
          <p:cNvGrpSpPr/>
          <p:nvPr/>
        </p:nvGrpSpPr>
        <p:grpSpPr>
          <a:xfrm>
            <a:off x="624395" y="2703527"/>
            <a:ext cx="10943209" cy="3878333"/>
            <a:chOff x="556365" y="2698558"/>
            <a:chExt cx="10943209" cy="3878333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4EE187D8-26FA-6B4F-2782-276173015F9C}"/>
                </a:ext>
              </a:extLst>
            </p:cNvPr>
            <p:cNvGrpSpPr/>
            <p:nvPr/>
          </p:nvGrpSpPr>
          <p:grpSpPr>
            <a:xfrm>
              <a:off x="556365" y="3573439"/>
              <a:ext cx="1263645" cy="1771464"/>
              <a:chOff x="4230653" y="3352618"/>
              <a:chExt cx="892228" cy="1250786"/>
            </a:xfrm>
          </p:grpSpPr>
          <p:pic>
            <p:nvPicPr>
              <p:cNvPr id="43" name="グラフィックス 42" descr="男性 単色塗りつぶし">
                <a:extLst>
                  <a:ext uri="{FF2B5EF4-FFF2-40B4-BE49-F238E27FC236}">
                    <a16:creationId xmlns:a16="http://schemas.microsoft.com/office/drawing/2014/main" id="{4CA26E60-BAB3-8083-03D0-4208D7D42A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23483" t="-1139" r="-16928" b="1139"/>
              <a:stretch/>
            </p:blipFill>
            <p:spPr>
              <a:xfrm>
                <a:off x="4268423" y="3352618"/>
                <a:ext cx="854458" cy="914400"/>
              </a:xfrm>
              <a:prstGeom prst="rect">
                <a:avLst/>
              </a:prstGeom>
            </p:spPr>
          </p:pic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89E6B249-05D0-FCE1-C627-3AE5261D2C7C}"/>
                  </a:ext>
                </a:extLst>
              </p:cNvPr>
              <p:cNvSpPr txBox="1"/>
              <p:nvPr/>
            </p:nvSpPr>
            <p:spPr>
              <a:xfrm>
                <a:off x="4230653" y="4277434"/>
                <a:ext cx="560488" cy="325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BIZ UDPゴシック"/>
                    <a:cs typeface="Segoe UI" panose="020B0502040204020203" pitchFamily="34" charset="0"/>
                  </a:rPr>
                  <a:t>User</a:t>
                </a:r>
                <a:endParaRPr kumimoji="0" lang="ja-JP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30849EF4-0290-ED89-A202-E8079105CD6C}"/>
                </a:ext>
              </a:extLst>
            </p:cNvPr>
            <p:cNvGrpSpPr/>
            <p:nvPr/>
          </p:nvGrpSpPr>
          <p:grpSpPr>
            <a:xfrm>
              <a:off x="1945710" y="3504861"/>
              <a:ext cx="2342713" cy="914400"/>
              <a:chOff x="5008150" y="2444232"/>
              <a:chExt cx="2342713" cy="914400"/>
            </a:xfrm>
          </p:grpSpPr>
          <p:pic>
            <p:nvPicPr>
              <p:cNvPr id="41" name="グラフィックス 40" descr="ドキュメント 枠線">
                <a:extLst>
                  <a:ext uri="{FF2B5EF4-FFF2-40B4-BE49-F238E27FC236}">
                    <a16:creationId xmlns:a16="http://schemas.microsoft.com/office/drawing/2014/main" id="{1BE80090-619A-75D5-DA6E-1E94477EDA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>
                <a:off x="5008150" y="2444232"/>
                <a:ext cx="914400" cy="914400"/>
              </a:xfrm>
              <a:prstGeom prst="rect">
                <a:avLst/>
              </a:prstGeom>
            </p:spPr>
          </p:pic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3CA9EFA2-5FB2-41DD-B2FD-3A2B27936D26}"/>
                  </a:ext>
                </a:extLst>
              </p:cNvPr>
              <p:cNvSpPr txBox="1"/>
              <p:nvPr/>
            </p:nvSpPr>
            <p:spPr>
              <a:xfrm>
                <a:off x="5782805" y="2489509"/>
                <a:ext cx="156805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ahoma" panose="020B0604030504040204" pitchFamily="34" charset="0"/>
                    <a:cs typeface="Segoe UI" panose="020B0502040204020203" pitchFamily="34" charset="0"/>
                  </a:rPr>
                  <a:t>SPDX</a:t>
                </a:r>
                <a:br>
                  <a:rPr kumimoji="0" lang="en-US" altLang="ja-JP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ahoma" panose="020B0604030504040204" pitchFamily="34" charset="0"/>
                    <a:cs typeface="Segoe UI" panose="020B0502040204020203" pitchFamily="34" charset="0"/>
                  </a:rPr>
                </a:br>
                <a:r>
                  <a:rPr kumimoji="0" lang="en-US" altLang="ja-JP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ahoma" panose="020B0604030504040204" pitchFamily="34" charset="0"/>
                    <a:cs typeface="Segoe UI" panose="020B0502040204020203" pitchFamily="34" charset="0"/>
                  </a:rPr>
                  <a:t>document</a:t>
                </a:r>
                <a:endParaRPr kumimoji="0" lang="ja-JP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endParaRPr>
              </a:p>
            </p:txBody>
          </p:sp>
        </p:grpSp>
        <p:cxnSp>
          <p:nvCxnSpPr>
            <p:cNvPr id="54" name="直線矢印コネクタ 53">
              <a:extLst>
                <a:ext uri="{FF2B5EF4-FFF2-40B4-BE49-F238E27FC236}">
                  <a16:creationId xmlns:a16="http://schemas.microsoft.com/office/drawing/2014/main" id="{E2BCDD20-249A-7131-7F69-897C416D9A52}"/>
                </a:ext>
              </a:extLst>
            </p:cNvPr>
            <p:cNvCxnSpPr>
              <a:cxnSpLocks/>
            </p:cNvCxnSpPr>
            <p:nvPr/>
          </p:nvCxnSpPr>
          <p:spPr>
            <a:xfrm>
              <a:off x="1600792" y="4475924"/>
              <a:ext cx="3045184" cy="0"/>
            </a:xfrm>
            <a:prstGeom prst="straightConnector1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コネクタ: カギ線 93">
              <a:extLst>
                <a:ext uri="{FF2B5EF4-FFF2-40B4-BE49-F238E27FC236}">
                  <a16:creationId xmlns:a16="http://schemas.microsoft.com/office/drawing/2014/main" id="{892E0969-4D16-3441-4B6B-589D5DBF4A21}"/>
                </a:ext>
              </a:extLst>
            </p:cNvPr>
            <p:cNvCxnSpPr>
              <a:cxnSpLocks/>
              <a:stCxn id="59" idx="2"/>
              <a:endCxn id="44" idx="2"/>
            </p:cNvCxnSpPr>
            <p:nvPr/>
          </p:nvCxnSpPr>
          <p:spPr>
            <a:xfrm rot="5400000">
              <a:off x="5753796" y="127250"/>
              <a:ext cx="417127" cy="10018178"/>
            </a:xfrm>
            <a:prstGeom prst="bentConnector3">
              <a:avLst>
                <a:gd name="adj1" fmla="val 222712"/>
              </a:avLst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コネクタ: カギ線 68">
              <a:extLst>
                <a:ext uri="{FF2B5EF4-FFF2-40B4-BE49-F238E27FC236}">
                  <a16:creationId xmlns:a16="http://schemas.microsoft.com/office/drawing/2014/main" id="{F611104C-A691-29B1-CABB-1F11B12F5BAC}"/>
                </a:ext>
              </a:extLst>
            </p:cNvPr>
            <p:cNvCxnSpPr>
              <a:cxnSpLocks/>
              <a:stCxn id="11" idx="3"/>
              <a:endCxn id="12" idx="3"/>
            </p:cNvCxnSpPr>
            <p:nvPr/>
          </p:nvCxnSpPr>
          <p:spPr>
            <a:xfrm>
              <a:off x="8098568" y="3930836"/>
              <a:ext cx="12700" cy="1090176"/>
            </a:xfrm>
            <a:prstGeom prst="bentConnector3">
              <a:avLst>
                <a:gd name="adj1" fmla="val 2813047"/>
              </a:avLst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矢印コネクタ 55">
              <a:extLst>
                <a:ext uri="{FF2B5EF4-FFF2-40B4-BE49-F238E27FC236}">
                  <a16:creationId xmlns:a16="http://schemas.microsoft.com/office/drawing/2014/main" id="{27DC33F0-AE93-5A6F-0C40-82E131E9526E}"/>
                </a:ext>
              </a:extLst>
            </p:cNvPr>
            <p:cNvCxnSpPr>
              <a:cxnSpLocks/>
            </p:cNvCxnSpPr>
            <p:nvPr/>
          </p:nvCxnSpPr>
          <p:spPr>
            <a:xfrm>
              <a:off x="8437976" y="4470576"/>
              <a:ext cx="2152167" cy="0"/>
            </a:xfrm>
            <a:prstGeom prst="straightConnector1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四角形: 角を丸くする 36">
              <a:extLst>
                <a:ext uri="{FF2B5EF4-FFF2-40B4-BE49-F238E27FC236}">
                  <a16:creationId xmlns:a16="http://schemas.microsoft.com/office/drawing/2014/main" id="{5A460BA5-97EB-A2E2-E28B-4363BE309FE5}"/>
                </a:ext>
              </a:extLst>
            </p:cNvPr>
            <p:cNvSpPr/>
            <p:nvPr/>
          </p:nvSpPr>
          <p:spPr>
            <a:xfrm>
              <a:off x="4874464" y="2885016"/>
              <a:ext cx="6625110" cy="3691875"/>
            </a:xfrm>
            <a:prstGeom prst="roundRect">
              <a:avLst/>
            </a:prstGeom>
            <a:noFill/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BIZ UDPゴシック"/>
                <a:cs typeface="Segoe UI" panose="020B0502040204020203" pitchFamily="34" charset="0"/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1994D948-6BE7-842E-8012-FB1D6676CECC}"/>
                </a:ext>
              </a:extLst>
            </p:cNvPr>
            <p:cNvSpPr txBox="1"/>
            <p:nvPr/>
          </p:nvSpPr>
          <p:spPr>
            <a:xfrm>
              <a:off x="7477457" y="2891419"/>
              <a:ext cx="960519" cy="5271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>
                  <a:ln>
                    <a:noFill/>
                  </a:ln>
                  <a:solidFill>
                    <a:srgbClr val="304A9E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rPr>
                <a:t>Osmy</a:t>
              </a: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304A9E"/>
                </a:solidFill>
                <a:effectLst/>
                <a:uLnTx/>
                <a:uFillTx/>
                <a:ea typeface="BIZ UDPゴシック"/>
                <a:cs typeface="Segoe UI" panose="020B0502040204020203" pitchFamily="34" charset="0"/>
              </a:endParaRPr>
            </a:p>
          </p:txBody>
        </p:sp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B3D00CE1-6E10-5C54-E912-EC6138DD0B5B}"/>
                </a:ext>
              </a:extLst>
            </p:cNvPr>
            <p:cNvSpPr/>
            <p:nvPr/>
          </p:nvSpPr>
          <p:spPr>
            <a:xfrm>
              <a:off x="5191943" y="3504861"/>
              <a:ext cx="2906626" cy="851949"/>
            </a:xfrm>
            <a:prstGeom prst="roundRect">
              <a:avLst/>
            </a:prstGeom>
            <a:noFill/>
            <a:ln w="381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rPr>
                <a:t>Vulnerability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rPr>
                <a:t>Assessment</a:t>
              </a:r>
            </a:p>
          </p:txBody>
        </p:sp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00C80710-373C-09E8-EFB1-5CC6D4163602}"/>
                </a:ext>
              </a:extLst>
            </p:cNvPr>
            <p:cNvSpPr/>
            <p:nvPr/>
          </p:nvSpPr>
          <p:spPr>
            <a:xfrm>
              <a:off x="5191943" y="4595037"/>
              <a:ext cx="2906626" cy="851949"/>
            </a:xfrm>
            <a:prstGeom prst="roundRect">
              <a:avLst/>
            </a:prstGeom>
            <a:noFill/>
            <a:ln w="381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rPr>
                <a:t>File Integrity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rPr>
                <a:t>Verification</a:t>
              </a:r>
            </a:p>
          </p:txBody>
        </p:sp>
        <p:pic>
          <p:nvPicPr>
            <p:cNvPr id="59" name="グラフィックス 58" descr="データベース 枠線">
              <a:extLst>
                <a:ext uri="{FF2B5EF4-FFF2-40B4-BE49-F238E27FC236}">
                  <a16:creationId xmlns:a16="http://schemas.microsoft.com/office/drawing/2014/main" id="{A17E8427-F7DA-5136-8D02-703878EB5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514248" y="4013376"/>
              <a:ext cx="914400" cy="914400"/>
            </a:xfrm>
            <a:prstGeom prst="rect">
              <a:avLst/>
            </a:prstGeom>
          </p:spPr>
        </p:pic>
        <p:grpSp>
          <p:nvGrpSpPr>
            <p:cNvPr id="106" name="グループ化 105">
              <a:extLst>
                <a:ext uri="{FF2B5EF4-FFF2-40B4-BE49-F238E27FC236}">
                  <a16:creationId xmlns:a16="http://schemas.microsoft.com/office/drawing/2014/main" id="{07E5D9C3-F349-CE4A-4EF2-E19029029ED5}"/>
                </a:ext>
              </a:extLst>
            </p:cNvPr>
            <p:cNvGrpSpPr/>
            <p:nvPr/>
          </p:nvGrpSpPr>
          <p:grpSpPr>
            <a:xfrm>
              <a:off x="6960438" y="5848369"/>
              <a:ext cx="2540901" cy="659316"/>
              <a:chOff x="2887770" y="5692556"/>
              <a:chExt cx="2856978" cy="741332"/>
            </a:xfrm>
          </p:grpSpPr>
          <p:pic>
            <p:nvPicPr>
              <p:cNvPr id="104" name="グラフィックス 103" descr="封筒 枠線">
                <a:extLst>
                  <a:ext uri="{FF2B5EF4-FFF2-40B4-BE49-F238E27FC236}">
                    <a16:creationId xmlns:a16="http://schemas.microsoft.com/office/drawing/2014/main" id="{0D5354A0-D20F-38BF-C05A-5E9004AA83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887770" y="5692556"/>
                <a:ext cx="741332" cy="741332"/>
              </a:xfrm>
              <a:prstGeom prst="rect">
                <a:avLst/>
              </a:prstGeom>
            </p:spPr>
          </p:pic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27B1611B-EE8B-5861-B8B1-4512BFCB2C25}"/>
                  </a:ext>
                </a:extLst>
              </p:cNvPr>
              <p:cNvSpPr txBox="1"/>
              <p:nvPr/>
            </p:nvSpPr>
            <p:spPr>
              <a:xfrm>
                <a:off x="3629102" y="5803681"/>
                <a:ext cx="2115646" cy="51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/>
                  <a:t>Notification</a:t>
                </a:r>
                <a:endParaRPr kumimoji="1" lang="ja-JP" altLang="en-US" sz="2400"/>
              </a:p>
            </p:txBody>
          </p:sp>
        </p:grpSp>
        <p:pic>
          <p:nvPicPr>
            <p:cNvPr id="19" name="グラフィックス 18" descr="繰り返し 単色塗りつぶし">
              <a:extLst>
                <a:ext uri="{FF2B5EF4-FFF2-40B4-BE49-F238E27FC236}">
                  <a16:creationId xmlns:a16="http://schemas.microsoft.com/office/drawing/2014/main" id="{93ECA4B7-647F-6EEC-D1D4-13F0E4C77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flipH="1">
              <a:off x="7691367" y="3536333"/>
              <a:ext cx="381802" cy="381802"/>
            </a:xfrm>
            <a:prstGeom prst="rect">
              <a:avLst/>
            </a:prstGeom>
          </p:spPr>
        </p:pic>
        <p:pic>
          <p:nvPicPr>
            <p:cNvPr id="20" name="グラフィックス 19" descr="繰り返し 単色塗りつぶし">
              <a:extLst>
                <a:ext uri="{FF2B5EF4-FFF2-40B4-BE49-F238E27FC236}">
                  <a16:creationId xmlns:a16="http://schemas.microsoft.com/office/drawing/2014/main" id="{949A4FC4-F31C-D260-6CF4-98F1DE4AD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flipH="1">
              <a:off x="7691367" y="4627451"/>
              <a:ext cx="381802" cy="381802"/>
            </a:xfrm>
            <a:prstGeom prst="rect">
              <a:avLst/>
            </a:prstGeom>
          </p:spPr>
        </p:pic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BF12993B-614D-67FF-0FBE-F0F63F2CB3E0}"/>
                </a:ext>
              </a:extLst>
            </p:cNvPr>
            <p:cNvGrpSpPr/>
            <p:nvPr/>
          </p:nvGrpSpPr>
          <p:grpSpPr>
            <a:xfrm>
              <a:off x="1004902" y="2698558"/>
              <a:ext cx="1111956" cy="1111956"/>
              <a:chOff x="758280" y="2506902"/>
              <a:chExt cx="1111956" cy="1111956"/>
            </a:xfrm>
          </p:grpSpPr>
          <p:pic>
            <p:nvPicPr>
              <p:cNvPr id="14" name="グラフィックス 13" descr="コマンド (ターミナル) 枠線">
                <a:extLst>
                  <a:ext uri="{FF2B5EF4-FFF2-40B4-BE49-F238E27FC236}">
                    <a16:creationId xmlns:a16="http://schemas.microsoft.com/office/drawing/2014/main" id="{AE07FCEF-AD20-9E2B-ABD7-850E26F79B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997470" y="2684790"/>
                <a:ext cx="633577" cy="633577"/>
              </a:xfrm>
              <a:prstGeom prst="rect">
                <a:avLst/>
              </a:prstGeom>
            </p:spPr>
          </p:pic>
          <p:pic>
            <p:nvPicPr>
              <p:cNvPr id="24" name="グラフィックス 23" descr="モニター 単色塗りつぶし">
                <a:extLst>
                  <a:ext uri="{FF2B5EF4-FFF2-40B4-BE49-F238E27FC236}">
                    <a16:creationId xmlns:a16="http://schemas.microsoft.com/office/drawing/2014/main" id="{89893289-15D4-469B-D9CC-132E554BBC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758280" y="2506902"/>
                <a:ext cx="1111956" cy="1111956"/>
              </a:xfrm>
              <a:prstGeom prst="rect">
                <a:avLst/>
              </a:prstGeom>
            </p:spPr>
          </p:pic>
        </p:grpSp>
        <p:cxnSp>
          <p:nvCxnSpPr>
            <p:cNvPr id="27" name="コネクタ: カギ線 26">
              <a:extLst>
                <a:ext uri="{FF2B5EF4-FFF2-40B4-BE49-F238E27FC236}">
                  <a16:creationId xmlns:a16="http://schemas.microsoft.com/office/drawing/2014/main" id="{D4B56ABF-D087-E953-0E27-BAB7FF8A280A}"/>
                </a:ext>
              </a:extLst>
            </p:cNvPr>
            <p:cNvCxnSpPr>
              <a:stCxn id="14" idx="3"/>
              <a:endCxn id="41" idx="0"/>
            </p:cNvCxnSpPr>
            <p:nvPr/>
          </p:nvCxnSpPr>
          <p:spPr>
            <a:xfrm>
              <a:off x="1877669" y="3193235"/>
              <a:ext cx="525241" cy="311626"/>
            </a:xfrm>
            <a:prstGeom prst="bentConnector2">
              <a:avLst/>
            </a:prstGeom>
            <a:ln w="76200" cmpd="sng">
              <a:solidFill>
                <a:srgbClr val="A5A5A5"/>
              </a:solidFill>
              <a:prstDash val="solid"/>
              <a:round/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CE5ADD42-9A86-6800-7647-CAC051B45D7C}"/>
                </a:ext>
              </a:extLst>
            </p:cNvPr>
            <p:cNvSpPr txBox="1"/>
            <p:nvPr/>
          </p:nvSpPr>
          <p:spPr>
            <a:xfrm>
              <a:off x="5285761" y="3715860"/>
              <a:ext cx="3786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>
                  <a:solidFill>
                    <a:srgbClr val="767676"/>
                  </a:solidFill>
                </a:rPr>
                <a:t>1.</a:t>
              </a:r>
              <a:endParaRPr kumimoji="1" lang="ja-JP" altLang="en-US" sz="2000">
                <a:solidFill>
                  <a:srgbClr val="767676"/>
                </a:solidFill>
              </a:endParaRP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0782BA6A-9177-EFCA-F577-65DC62FCACC9}"/>
                </a:ext>
              </a:extLst>
            </p:cNvPr>
            <p:cNvSpPr txBox="1"/>
            <p:nvPr/>
          </p:nvSpPr>
          <p:spPr>
            <a:xfrm>
              <a:off x="5285761" y="4809198"/>
              <a:ext cx="3786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>
                  <a:solidFill>
                    <a:srgbClr val="767676"/>
                  </a:solidFill>
                </a:rPr>
                <a:t>2.</a:t>
              </a:r>
              <a:endParaRPr kumimoji="1" lang="ja-JP" altLang="en-US" sz="2000">
                <a:solidFill>
                  <a:srgbClr val="767676"/>
                </a:solidFill>
              </a:endParaRPr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BAFD0303-20E9-6C22-5B53-C24D09846C91}"/>
                </a:ext>
              </a:extLst>
            </p:cNvPr>
            <p:cNvGrpSpPr/>
            <p:nvPr/>
          </p:nvGrpSpPr>
          <p:grpSpPr>
            <a:xfrm>
              <a:off x="8608914" y="3504861"/>
              <a:ext cx="1784846" cy="914400"/>
              <a:chOff x="9361560" y="3079133"/>
              <a:chExt cx="1784846" cy="914400"/>
            </a:xfrm>
          </p:grpSpPr>
          <p:pic>
            <p:nvPicPr>
              <p:cNvPr id="6" name="グラフィックス 5" descr="チェックリスト 枠線">
                <a:extLst>
                  <a:ext uri="{FF2B5EF4-FFF2-40B4-BE49-F238E27FC236}">
                    <a16:creationId xmlns:a16="http://schemas.microsoft.com/office/drawing/2014/main" id="{0A2E2BB6-851B-71B0-187B-6CC5060D52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9361560" y="3079133"/>
                <a:ext cx="914400" cy="914400"/>
              </a:xfrm>
              <a:prstGeom prst="rect">
                <a:avLst/>
              </a:prstGeom>
            </p:spPr>
          </p:pic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6E44DB5-D50F-1DDE-2850-65754884F55B}"/>
                  </a:ext>
                </a:extLst>
              </p:cNvPr>
              <p:cNvSpPr txBox="1"/>
              <p:nvPr/>
            </p:nvSpPr>
            <p:spPr>
              <a:xfrm>
                <a:off x="10132987" y="3317479"/>
                <a:ext cx="10134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kern="0">
                    <a:solidFill>
                      <a:srgbClr val="000000"/>
                    </a:solidFill>
                    <a:ea typeface="Tahoma" panose="020B0604030504040204" pitchFamily="34" charset="0"/>
                    <a:cs typeface="Segoe UI" panose="020B0502040204020203" pitchFamily="34" charset="0"/>
                  </a:rPr>
                  <a:t>Result</a:t>
                </a:r>
                <a:endParaRPr kumimoji="0" lang="ja-JP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1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3C869-C267-96C8-9F3C-E931E64D6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コンテンツ プレースホルダー 46">
            <a:extLst>
              <a:ext uri="{FF2B5EF4-FFF2-40B4-BE49-F238E27FC236}">
                <a16:creationId xmlns:a16="http://schemas.microsoft.com/office/drawing/2014/main" id="{42FA72D7-10D7-5019-B4B1-A8A285F3B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00" y="1728000"/>
            <a:ext cx="11136000" cy="1177700"/>
          </a:xfrm>
        </p:spPr>
        <p:txBody>
          <a:bodyPr/>
          <a:lstStyle/>
          <a:p>
            <a:r>
              <a:rPr lang="en-US" altLang="ja-JP">
                <a:latin typeface="+mn-lt"/>
              </a:rPr>
              <a:t>Osmy makes software management using SPDX documents</a:t>
            </a:r>
            <a:br>
              <a:rPr lang="en-US" altLang="ja-JP">
                <a:latin typeface="+mn-lt"/>
              </a:rPr>
            </a:br>
            <a:r>
              <a:rPr lang="en-US" altLang="ja-JP">
                <a:latin typeface="+mn-lt"/>
              </a:rPr>
              <a:t>easier and more labor-saving</a:t>
            </a:r>
            <a:endParaRPr lang="ja-JP" altLang="en-US">
              <a:latin typeface="+mn-lt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705F8B-4D1A-F84D-AF24-79D93BF6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48" name="タイトル 47">
            <a:extLst>
              <a:ext uri="{FF2B5EF4-FFF2-40B4-BE49-F238E27FC236}">
                <a16:creationId xmlns:a16="http://schemas.microsoft.com/office/drawing/2014/main" id="{F42E2081-FA6C-CC42-58E9-B695671D8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Overview of Osmy</a:t>
            </a:r>
            <a:endParaRPr lang="ja-JP" altLang="en-US"/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5250F471-498E-A313-2BD7-C0B41F86661D}"/>
              </a:ext>
            </a:extLst>
          </p:cNvPr>
          <p:cNvGrpSpPr/>
          <p:nvPr/>
        </p:nvGrpSpPr>
        <p:grpSpPr>
          <a:xfrm>
            <a:off x="624395" y="2703527"/>
            <a:ext cx="10943209" cy="3878333"/>
            <a:chOff x="556365" y="2698558"/>
            <a:chExt cx="10943209" cy="3878333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927C4C79-DC1C-8426-BC2A-C44ABF8AAE86}"/>
                </a:ext>
              </a:extLst>
            </p:cNvPr>
            <p:cNvGrpSpPr/>
            <p:nvPr/>
          </p:nvGrpSpPr>
          <p:grpSpPr>
            <a:xfrm>
              <a:off x="556365" y="3573439"/>
              <a:ext cx="1263645" cy="1771464"/>
              <a:chOff x="4230653" y="3352618"/>
              <a:chExt cx="892228" cy="1250786"/>
            </a:xfrm>
          </p:grpSpPr>
          <p:pic>
            <p:nvPicPr>
              <p:cNvPr id="43" name="グラフィックス 42" descr="男性 単色塗りつぶし">
                <a:extLst>
                  <a:ext uri="{FF2B5EF4-FFF2-40B4-BE49-F238E27FC236}">
                    <a16:creationId xmlns:a16="http://schemas.microsoft.com/office/drawing/2014/main" id="{CA21E3ED-4423-38AF-3627-3ACEBF8D3A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23483" t="-1139" r="-16928" b="1139"/>
              <a:stretch/>
            </p:blipFill>
            <p:spPr>
              <a:xfrm>
                <a:off x="4268423" y="3352618"/>
                <a:ext cx="854458" cy="914400"/>
              </a:xfrm>
              <a:prstGeom prst="rect">
                <a:avLst/>
              </a:prstGeom>
            </p:spPr>
          </p:pic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D1251FC6-E8AF-51A3-4E58-E93C20132345}"/>
                  </a:ext>
                </a:extLst>
              </p:cNvPr>
              <p:cNvSpPr txBox="1"/>
              <p:nvPr/>
            </p:nvSpPr>
            <p:spPr>
              <a:xfrm>
                <a:off x="4230653" y="4277434"/>
                <a:ext cx="560488" cy="325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BIZ UDPゴシック"/>
                    <a:cs typeface="Segoe UI" panose="020B0502040204020203" pitchFamily="34" charset="0"/>
                  </a:rPr>
                  <a:t>User</a:t>
                </a:r>
                <a:endParaRPr kumimoji="0" lang="ja-JP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8856F2C1-844E-F88F-3D2F-FA8C896A52BE}"/>
                </a:ext>
              </a:extLst>
            </p:cNvPr>
            <p:cNvGrpSpPr/>
            <p:nvPr/>
          </p:nvGrpSpPr>
          <p:grpSpPr>
            <a:xfrm>
              <a:off x="1945710" y="3504861"/>
              <a:ext cx="2342713" cy="914400"/>
              <a:chOff x="5008150" y="2444232"/>
              <a:chExt cx="2342713" cy="914400"/>
            </a:xfrm>
          </p:grpSpPr>
          <p:pic>
            <p:nvPicPr>
              <p:cNvPr id="41" name="グラフィックス 40" descr="ドキュメント 枠線">
                <a:extLst>
                  <a:ext uri="{FF2B5EF4-FFF2-40B4-BE49-F238E27FC236}">
                    <a16:creationId xmlns:a16="http://schemas.microsoft.com/office/drawing/2014/main" id="{F578BD9A-2FB4-4AE2-2E6F-280E04F83B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>
                <a:off x="5008150" y="2444232"/>
                <a:ext cx="914400" cy="914400"/>
              </a:xfrm>
              <a:prstGeom prst="rect">
                <a:avLst/>
              </a:prstGeom>
            </p:spPr>
          </p:pic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03739B22-27E0-BD4A-6143-02271CBDF88E}"/>
                  </a:ext>
                </a:extLst>
              </p:cNvPr>
              <p:cNvSpPr txBox="1"/>
              <p:nvPr/>
            </p:nvSpPr>
            <p:spPr>
              <a:xfrm>
                <a:off x="5782805" y="2489509"/>
                <a:ext cx="156805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ahoma" panose="020B0604030504040204" pitchFamily="34" charset="0"/>
                    <a:cs typeface="Segoe UI" panose="020B0502040204020203" pitchFamily="34" charset="0"/>
                  </a:rPr>
                  <a:t>SPDX</a:t>
                </a:r>
                <a:br>
                  <a:rPr kumimoji="0" lang="en-US" altLang="ja-JP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ahoma" panose="020B0604030504040204" pitchFamily="34" charset="0"/>
                    <a:cs typeface="Segoe UI" panose="020B0502040204020203" pitchFamily="34" charset="0"/>
                  </a:rPr>
                </a:br>
                <a:r>
                  <a:rPr kumimoji="0" lang="en-US" altLang="ja-JP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ahoma" panose="020B0604030504040204" pitchFamily="34" charset="0"/>
                    <a:cs typeface="Segoe UI" panose="020B0502040204020203" pitchFamily="34" charset="0"/>
                  </a:rPr>
                  <a:t>document</a:t>
                </a:r>
                <a:endParaRPr kumimoji="0" lang="ja-JP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endParaRPr>
              </a:p>
            </p:txBody>
          </p:sp>
        </p:grpSp>
        <p:cxnSp>
          <p:nvCxnSpPr>
            <p:cNvPr id="54" name="直線矢印コネクタ 53">
              <a:extLst>
                <a:ext uri="{FF2B5EF4-FFF2-40B4-BE49-F238E27FC236}">
                  <a16:creationId xmlns:a16="http://schemas.microsoft.com/office/drawing/2014/main" id="{CFC75995-663A-79D4-0C99-9E84480E1D2F}"/>
                </a:ext>
              </a:extLst>
            </p:cNvPr>
            <p:cNvCxnSpPr>
              <a:cxnSpLocks/>
            </p:cNvCxnSpPr>
            <p:nvPr/>
          </p:nvCxnSpPr>
          <p:spPr>
            <a:xfrm>
              <a:off x="1600792" y="4475924"/>
              <a:ext cx="3045184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コネクタ: カギ線 93">
              <a:extLst>
                <a:ext uri="{FF2B5EF4-FFF2-40B4-BE49-F238E27FC236}">
                  <a16:creationId xmlns:a16="http://schemas.microsoft.com/office/drawing/2014/main" id="{1BABBA4D-A614-0AA9-939C-8E19C442DBC9}"/>
                </a:ext>
              </a:extLst>
            </p:cNvPr>
            <p:cNvCxnSpPr>
              <a:cxnSpLocks/>
              <a:stCxn id="59" idx="2"/>
              <a:endCxn id="44" idx="2"/>
            </p:cNvCxnSpPr>
            <p:nvPr/>
          </p:nvCxnSpPr>
          <p:spPr>
            <a:xfrm rot="5400000">
              <a:off x="5753796" y="127250"/>
              <a:ext cx="417127" cy="10018178"/>
            </a:xfrm>
            <a:prstGeom prst="bentConnector3">
              <a:avLst>
                <a:gd name="adj1" fmla="val 222712"/>
              </a:avLst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コネクタ: カギ線 68">
              <a:extLst>
                <a:ext uri="{FF2B5EF4-FFF2-40B4-BE49-F238E27FC236}">
                  <a16:creationId xmlns:a16="http://schemas.microsoft.com/office/drawing/2014/main" id="{0B24E13B-3515-1140-F192-D1B07DC46EAE}"/>
                </a:ext>
              </a:extLst>
            </p:cNvPr>
            <p:cNvCxnSpPr>
              <a:cxnSpLocks/>
              <a:stCxn id="11" idx="3"/>
              <a:endCxn id="12" idx="3"/>
            </p:cNvCxnSpPr>
            <p:nvPr/>
          </p:nvCxnSpPr>
          <p:spPr>
            <a:xfrm>
              <a:off x="8098568" y="3930836"/>
              <a:ext cx="12700" cy="1090176"/>
            </a:xfrm>
            <a:prstGeom prst="bentConnector3">
              <a:avLst>
                <a:gd name="adj1" fmla="val 2813047"/>
              </a:avLst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矢印コネクタ 55">
              <a:extLst>
                <a:ext uri="{FF2B5EF4-FFF2-40B4-BE49-F238E27FC236}">
                  <a16:creationId xmlns:a16="http://schemas.microsoft.com/office/drawing/2014/main" id="{68D9DC34-72A8-02B5-2005-524299964EF6}"/>
                </a:ext>
              </a:extLst>
            </p:cNvPr>
            <p:cNvCxnSpPr>
              <a:cxnSpLocks/>
            </p:cNvCxnSpPr>
            <p:nvPr/>
          </p:nvCxnSpPr>
          <p:spPr>
            <a:xfrm>
              <a:off x="8437976" y="4470576"/>
              <a:ext cx="2152167" cy="0"/>
            </a:xfrm>
            <a:prstGeom prst="straightConnector1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四角形: 角を丸くする 36">
              <a:extLst>
                <a:ext uri="{FF2B5EF4-FFF2-40B4-BE49-F238E27FC236}">
                  <a16:creationId xmlns:a16="http://schemas.microsoft.com/office/drawing/2014/main" id="{7DEE054A-FF20-3518-681C-AF547309336E}"/>
                </a:ext>
              </a:extLst>
            </p:cNvPr>
            <p:cNvSpPr/>
            <p:nvPr/>
          </p:nvSpPr>
          <p:spPr>
            <a:xfrm>
              <a:off x="4874464" y="2885016"/>
              <a:ext cx="6625110" cy="3691875"/>
            </a:xfrm>
            <a:prstGeom prst="roundRect">
              <a:avLst/>
            </a:prstGeom>
            <a:noFill/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BIZ UDPゴシック"/>
                <a:cs typeface="Segoe UI" panose="020B0502040204020203" pitchFamily="34" charset="0"/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D824F56C-762E-3EAB-C193-12DA553095C1}"/>
                </a:ext>
              </a:extLst>
            </p:cNvPr>
            <p:cNvSpPr txBox="1"/>
            <p:nvPr/>
          </p:nvSpPr>
          <p:spPr>
            <a:xfrm>
              <a:off x="7477457" y="2891419"/>
              <a:ext cx="960519" cy="5271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>
                  <a:ln>
                    <a:noFill/>
                  </a:ln>
                  <a:solidFill>
                    <a:srgbClr val="304A9E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rPr>
                <a:t>Osmy</a:t>
              </a: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304A9E"/>
                </a:solidFill>
                <a:effectLst/>
                <a:uLnTx/>
                <a:uFillTx/>
                <a:ea typeface="BIZ UDPゴシック"/>
                <a:cs typeface="Segoe UI" panose="020B0502040204020203" pitchFamily="34" charset="0"/>
              </a:endParaRPr>
            </a:p>
          </p:txBody>
        </p:sp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FA662237-7DA3-FFAB-F470-6597B7CAF4F5}"/>
                </a:ext>
              </a:extLst>
            </p:cNvPr>
            <p:cNvSpPr/>
            <p:nvPr/>
          </p:nvSpPr>
          <p:spPr>
            <a:xfrm>
              <a:off x="5191943" y="3504861"/>
              <a:ext cx="2906626" cy="851949"/>
            </a:xfrm>
            <a:prstGeom prst="roundRect">
              <a:avLst/>
            </a:prstGeom>
            <a:noFill/>
            <a:ln w="381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rPr>
                <a:t>Vulnerability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rPr>
                <a:t>Assessment</a:t>
              </a:r>
            </a:p>
          </p:txBody>
        </p:sp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0D6CA22E-7DB7-5F4F-8553-A4E61B2044A7}"/>
                </a:ext>
              </a:extLst>
            </p:cNvPr>
            <p:cNvSpPr/>
            <p:nvPr/>
          </p:nvSpPr>
          <p:spPr>
            <a:xfrm>
              <a:off x="5191943" y="4595037"/>
              <a:ext cx="2906626" cy="851949"/>
            </a:xfrm>
            <a:prstGeom prst="roundRect">
              <a:avLst/>
            </a:prstGeom>
            <a:noFill/>
            <a:ln w="381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rPr>
                <a:t>File Integrity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rPr>
                <a:t>Verification</a:t>
              </a:r>
            </a:p>
          </p:txBody>
        </p:sp>
        <p:pic>
          <p:nvPicPr>
            <p:cNvPr id="59" name="グラフィックス 58" descr="データベース 枠線">
              <a:extLst>
                <a:ext uri="{FF2B5EF4-FFF2-40B4-BE49-F238E27FC236}">
                  <a16:creationId xmlns:a16="http://schemas.microsoft.com/office/drawing/2014/main" id="{4440F8AD-1684-B9F5-D747-9C9A92723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514248" y="4013376"/>
              <a:ext cx="914400" cy="914400"/>
            </a:xfrm>
            <a:prstGeom prst="rect">
              <a:avLst/>
            </a:prstGeom>
          </p:spPr>
        </p:pic>
        <p:grpSp>
          <p:nvGrpSpPr>
            <p:cNvPr id="106" name="グループ化 105">
              <a:extLst>
                <a:ext uri="{FF2B5EF4-FFF2-40B4-BE49-F238E27FC236}">
                  <a16:creationId xmlns:a16="http://schemas.microsoft.com/office/drawing/2014/main" id="{956CD408-F888-4F39-4F52-C52E5CCCDD40}"/>
                </a:ext>
              </a:extLst>
            </p:cNvPr>
            <p:cNvGrpSpPr/>
            <p:nvPr/>
          </p:nvGrpSpPr>
          <p:grpSpPr>
            <a:xfrm>
              <a:off x="6960437" y="5848369"/>
              <a:ext cx="2540900" cy="659316"/>
              <a:chOff x="2887770" y="5692556"/>
              <a:chExt cx="2856978" cy="741332"/>
            </a:xfrm>
          </p:grpSpPr>
          <p:pic>
            <p:nvPicPr>
              <p:cNvPr id="104" name="グラフィックス 103" descr="封筒 枠線">
                <a:extLst>
                  <a:ext uri="{FF2B5EF4-FFF2-40B4-BE49-F238E27FC236}">
                    <a16:creationId xmlns:a16="http://schemas.microsoft.com/office/drawing/2014/main" id="{764623F3-B718-84EE-E735-1B6EB029B9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887770" y="5692556"/>
                <a:ext cx="741332" cy="741332"/>
              </a:xfrm>
              <a:prstGeom prst="rect">
                <a:avLst/>
              </a:prstGeom>
            </p:spPr>
          </p:pic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68C71527-BDFE-6F4A-D903-EB5B3E17D65D}"/>
                  </a:ext>
                </a:extLst>
              </p:cNvPr>
              <p:cNvSpPr txBox="1"/>
              <p:nvPr/>
            </p:nvSpPr>
            <p:spPr>
              <a:xfrm>
                <a:off x="3629102" y="5803681"/>
                <a:ext cx="2115646" cy="51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/>
                  <a:t>Notification</a:t>
                </a:r>
                <a:endParaRPr kumimoji="1" lang="ja-JP" altLang="en-US" sz="2400"/>
              </a:p>
            </p:txBody>
          </p:sp>
        </p:grpSp>
        <p:pic>
          <p:nvPicPr>
            <p:cNvPr id="19" name="グラフィックス 18" descr="繰り返し 単色塗りつぶし">
              <a:extLst>
                <a:ext uri="{FF2B5EF4-FFF2-40B4-BE49-F238E27FC236}">
                  <a16:creationId xmlns:a16="http://schemas.microsoft.com/office/drawing/2014/main" id="{45B712DF-A4AD-04D4-9715-B98172CCA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flipH="1">
              <a:off x="7691367" y="3536333"/>
              <a:ext cx="381802" cy="381802"/>
            </a:xfrm>
            <a:prstGeom prst="rect">
              <a:avLst/>
            </a:prstGeom>
          </p:spPr>
        </p:pic>
        <p:pic>
          <p:nvPicPr>
            <p:cNvPr id="20" name="グラフィックス 19" descr="繰り返し 単色塗りつぶし">
              <a:extLst>
                <a:ext uri="{FF2B5EF4-FFF2-40B4-BE49-F238E27FC236}">
                  <a16:creationId xmlns:a16="http://schemas.microsoft.com/office/drawing/2014/main" id="{E7AF696C-C605-7124-7F51-979BE2A91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flipH="1">
              <a:off x="7691367" y="4627451"/>
              <a:ext cx="381802" cy="381802"/>
            </a:xfrm>
            <a:prstGeom prst="rect">
              <a:avLst/>
            </a:prstGeom>
          </p:spPr>
        </p:pic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6CA8222B-7FAE-EBCC-78F5-4ECD624B23E2}"/>
                </a:ext>
              </a:extLst>
            </p:cNvPr>
            <p:cNvGrpSpPr/>
            <p:nvPr/>
          </p:nvGrpSpPr>
          <p:grpSpPr>
            <a:xfrm>
              <a:off x="1004902" y="2698558"/>
              <a:ext cx="1111956" cy="1111956"/>
              <a:chOff x="758280" y="2506902"/>
              <a:chExt cx="1111956" cy="1111956"/>
            </a:xfrm>
          </p:grpSpPr>
          <p:pic>
            <p:nvPicPr>
              <p:cNvPr id="14" name="グラフィックス 13" descr="コマンド (ターミナル) 枠線">
                <a:extLst>
                  <a:ext uri="{FF2B5EF4-FFF2-40B4-BE49-F238E27FC236}">
                    <a16:creationId xmlns:a16="http://schemas.microsoft.com/office/drawing/2014/main" id="{B67FF1C8-BD1E-5C08-78BE-5DAD597FA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997470" y="2684790"/>
                <a:ext cx="633577" cy="633577"/>
              </a:xfrm>
              <a:prstGeom prst="rect">
                <a:avLst/>
              </a:prstGeom>
            </p:spPr>
          </p:pic>
          <p:pic>
            <p:nvPicPr>
              <p:cNvPr id="24" name="グラフィックス 23" descr="モニター 単色塗りつぶし">
                <a:extLst>
                  <a:ext uri="{FF2B5EF4-FFF2-40B4-BE49-F238E27FC236}">
                    <a16:creationId xmlns:a16="http://schemas.microsoft.com/office/drawing/2014/main" id="{8AD8977B-95E8-3A55-ABB1-5795C70CC6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758280" y="2506902"/>
                <a:ext cx="1111956" cy="1111956"/>
              </a:xfrm>
              <a:prstGeom prst="rect">
                <a:avLst/>
              </a:prstGeom>
            </p:spPr>
          </p:pic>
        </p:grpSp>
        <p:cxnSp>
          <p:nvCxnSpPr>
            <p:cNvPr id="27" name="コネクタ: カギ線 26">
              <a:extLst>
                <a:ext uri="{FF2B5EF4-FFF2-40B4-BE49-F238E27FC236}">
                  <a16:creationId xmlns:a16="http://schemas.microsoft.com/office/drawing/2014/main" id="{8081B0A7-5AB1-C635-8CE9-E2A9A1251476}"/>
                </a:ext>
              </a:extLst>
            </p:cNvPr>
            <p:cNvCxnSpPr>
              <a:stCxn id="14" idx="3"/>
              <a:endCxn id="41" idx="0"/>
            </p:cNvCxnSpPr>
            <p:nvPr/>
          </p:nvCxnSpPr>
          <p:spPr>
            <a:xfrm>
              <a:off x="1877669" y="3193235"/>
              <a:ext cx="525241" cy="311626"/>
            </a:xfrm>
            <a:prstGeom prst="bentConnector2">
              <a:avLst/>
            </a:prstGeom>
            <a:ln w="76200" cmpd="sng">
              <a:solidFill>
                <a:srgbClr val="A5A5A5"/>
              </a:solidFill>
              <a:prstDash val="solid"/>
              <a:round/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44593824-2F98-D224-551B-DB8477CF0992}"/>
                </a:ext>
              </a:extLst>
            </p:cNvPr>
            <p:cNvSpPr txBox="1"/>
            <p:nvPr/>
          </p:nvSpPr>
          <p:spPr>
            <a:xfrm>
              <a:off x="5285761" y="3715860"/>
              <a:ext cx="3786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>
                  <a:solidFill>
                    <a:srgbClr val="767676"/>
                  </a:solidFill>
                </a:rPr>
                <a:t>1.</a:t>
              </a:r>
              <a:endParaRPr kumimoji="1" lang="ja-JP" altLang="en-US" sz="2000">
                <a:solidFill>
                  <a:srgbClr val="767676"/>
                </a:solidFill>
              </a:endParaRP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14809ADB-6655-D922-F189-AC8E59729BDC}"/>
                </a:ext>
              </a:extLst>
            </p:cNvPr>
            <p:cNvSpPr txBox="1"/>
            <p:nvPr/>
          </p:nvSpPr>
          <p:spPr>
            <a:xfrm>
              <a:off x="5285761" y="4809198"/>
              <a:ext cx="3786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>
                  <a:solidFill>
                    <a:srgbClr val="767676"/>
                  </a:solidFill>
                </a:rPr>
                <a:t>2.</a:t>
              </a:r>
              <a:endParaRPr kumimoji="1" lang="ja-JP" altLang="en-US" sz="2000">
                <a:solidFill>
                  <a:srgbClr val="767676"/>
                </a:solidFill>
              </a:endParaRPr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02CFFD4A-D780-15C3-16A6-F30F998A253F}"/>
                </a:ext>
              </a:extLst>
            </p:cNvPr>
            <p:cNvGrpSpPr/>
            <p:nvPr/>
          </p:nvGrpSpPr>
          <p:grpSpPr>
            <a:xfrm>
              <a:off x="8608914" y="3504861"/>
              <a:ext cx="1784846" cy="914400"/>
              <a:chOff x="9361560" y="3079133"/>
              <a:chExt cx="1784846" cy="914400"/>
            </a:xfrm>
          </p:grpSpPr>
          <p:pic>
            <p:nvPicPr>
              <p:cNvPr id="6" name="グラフィックス 5" descr="チェックリスト 枠線">
                <a:extLst>
                  <a:ext uri="{FF2B5EF4-FFF2-40B4-BE49-F238E27FC236}">
                    <a16:creationId xmlns:a16="http://schemas.microsoft.com/office/drawing/2014/main" id="{F58DB226-60BE-3864-B60A-8F00E727EA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9361560" y="3079133"/>
                <a:ext cx="914400" cy="914400"/>
              </a:xfrm>
              <a:prstGeom prst="rect">
                <a:avLst/>
              </a:prstGeom>
            </p:spPr>
          </p:pic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E736326-ADF3-773A-66A1-41D48F721EBC}"/>
                  </a:ext>
                </a:extLst>
              </p:cNvPr>
              <p:cNvSpPr txBox="1"/>
              <p:nvPr/>
            </p:nvSpPr>
            <p:spPr>
              <a:xfrm>
                <a:off x="10132987" y="3317479"/>
                <a:ext cx="10134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kern="0">
                    <a:solidFill>
                      <a:srgbClr val="000000"/>
                    </a:solidFill>
                    <a:ea typeface="Tahoma" panose="020B0604030504040204" pitchFamily="34" charset="0"/>
                    <a:cs typeface="Segoe UI" panose="020B0502040204020203" pitchFamily="34" charset="0"/>
                  </a:rPr>
                  <a:t>Result</a:t>
                </a:r>
                <a:endParaRPr kumimoji="0" lang="ja-JP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9115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A8513-6D88-5B04-3D25-E25044216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コンテンツ プレースホルダー 46">
            <a:extLst>
              <a:ext uri="{FF2B5EF4-FFF2-40B4-BE49-F238E27FC236}">
                <a16:creationId xmlns:a16="http://schemas.microsoft.com/office/drawing/2014/main" id="{808A82CF-E024-0D27-9CE7-D9EB9E2D4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00" y="1728000"/>
            <a:ext cx="11136000" cy="1177700"/>
          </a:xfrm>
        </p:spPr>
        <p:txBody>
          <a:bodyPr/>
          <a:lstStyle/>
          <a:p>
            <a:r>
              <a:rPr lang="en-US" altLang="ja-JP">
                <a:latin typeface="+mn-lt"/>
              </a:rPr>
              <a:t>Osmy makes software management using SPDX documents</a:t>
            </a:r>
            <a:br>
              <a:rPr lang="en-US" altLang="ja-JP">
                <a:latin typeface="+mn-lt"/>
              </a:rPr>
            </a:br>
            <a:r>
              <a:rPr lang="en-US" altLang="ja-JP">
                <a:latin typeface="+mn-lt"/>
              </a:rPr>
              <a:t>easier and more labor-saving</a:t>
            </a:r>
            <a:endParaRPr lang="ja-JP" altLang="en-US">
              <a:latin typeface="+mn-lt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C2341B-EFF0-65E3-C910-F87F9E79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48" name="タイトル 47">
            <a:extLst>
              <a:ext uri="{FF2B5EF4-FFF2-40B4-BE49-F238E27FC236}">
                <a16:creationId xmlns:a16="http://schemas.microsoft.com/office/drawing/2014/main" id="{E59997A6-C8E1-EC51-D9A4-28D65269F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Overview of Osmy</a:t>
            </a:r>
            <a:endParaRPr lang="ja-JP" altLang="en-US"/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66C1FD17-F3C9-ECE4-C704-B2AD4DB6DF36}"/>
              </a:ext>
            </a:extLst>
          </p:cNvPr>
          <p:cNvGrpSpPr/>
          <p:nvPr/>
        </p:nvGrpSpPr>
        <p:grpSpPr>
          <a:xfrm>
            <a:off x="624395" y="2703527"/>
            <a:ext cx="10943209" cy="3878333"/>
            <a:chOff x="556365" y="2698558"/>
            <a:chExt cx="10943209" cy="3878333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ED6A8174-D42C-710F-1591-13485033E21A}"/>
                </a:ext>
              </a:extLst>
            </p:cNvPr>
            <p:cNvGrpSpPr/>
            <p:nvPr/>
          </p:nvGrpSpPr>
          <p:grpSpPr>
            <a:xfrm>
              <a:off x="556365" y="3573439"/>
              <a:ext cx="1263645" cy="1771464"/>
              <a:chOff x="4230653" y="3352618"/>
              <a:chExt cx="892228" cy="1250786"/>
            </a:xfrm>
          </p:grpSpPr>
          <p:pic>
            <p:nvPicPr>
              <p:cNvPr id="43" name="グラフィックス 42" descr="男性 単色塗りつぶし">
                <a:extLst>
                  <a:ext uri="{FF2B5EF4-FFF2-40B4-BE49-F238E27FC236}">
                    <a16:creationId xmlns:a16="http://schemas.microsoft.com/office/drawing/2014/main" id="{8F2174F9-728B-A2CD-C0BD-25E13CE13A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23483" t="-1139" r="-16928" b="1139"/>
              <a:stretch/>
            </p:blipFill>
            <p:spPr>
              <a:xfrm>
                <a:off x="4268423" y="3352618"/>
                <a:ext cx="854458" cy="914400"/>
              </a:xfrm>
              <a:prstGeom prst="rect">
                <a:avLst/>
              </a:prstGeom>
            </p:spPr>
          </p:pic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82D48F68-3799-BE7D-36B5-52A671E417D0}"/>
                  </a:ext>
                </a:extLst>
              </p:cNvPr>
              <p:cNvSpPr txBox="1"/>
              <p:nvPr/>
            </p:nvSpPr>
            <p:spPr>
              <a:xfrm>
                <a:off x="4230653" y="4277434"/>
                <a:ext cx="560488" cy="325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BIZ UDPゴシック"/>
                    <a:cs typeface="Segoe UI" panose="020B0502040204020203" pitchFamily="34" charset="0"/>
                  </a:rPr>
                  <a:t>User</a:t>
                </a:r>
                <a:endParaRPr kumimoji="0" lang="ja-JP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BDE1EC0A-1DF4-E50E-0A2E-1C251E3E3774}"/>
                </a:ext>
              </a:extLst>
            </p:cNvPr>
            <p:cNvGrpSpPr/>
            <p:nvPr/>
          </p:nvGrpSpPr>
          <p:grpSpPr>
            <a:xfrm>
              <a:off x="1945710" y="3504861"/>
              <a:ext cx="2342713" cy="914400"/>
              <a:chOff x="5008150" y="2444232"/>
              <a:chExt cx="2342713" cy="914400"/>
            </a:xfrm>
          </p:grpSpPr>
          <p:pic>
            <p:nvPicPr>
              <p:cNvPr id="41" name="グラフィックス 40" descr="ドキュメント 枠線">
                <a:extLst>
                  <a:ext uri="{FF2B5EF4-FFF2-40B4-BE49-F238E27FC236}">
                    <a16:creationId xmlns:a16="http://schemas.microsoft.com/office/drawing/2014/main" id="{FD197DF2-72B0-EB2A-7002-975DE02C3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>
                <a:off x="5008150" y="2444232"/>
                <a:ext cx="914400" cy="914400"/>
              </a:xfrm>
              <a:prstGeom prst="rect">
                <a:avLst/>
              </a:prstGeom>
            </p:spPr>
          </p:pic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F83BC5E3-2E26-644D-F64A-99CBC496DBA7}"/>
                  </a:ext>
                </a:extLst>
              </p:cNvPr>
              <p:cNvSpPr txBox="1"/>
              <p:nvPr/>
            </p:nvSpPr>
            <p:spPr>
              <a:xfrm>
                <a:off x="5782805" y="2489509"/>
                <a:ext cx="156805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ahoma" panose="020B0604030504040204" pitchFamily="34" charset="0"/>
                    <a:cs typeface="Segoe UI" panose="020B0502040204020203" pitchFamily="34" charset="0"/>
                  </a:rPr>
                  <a:t>SPDX</a:t>
                </a:r>
                <a:br>
                  <a:rPr kumimoji="0" lang="en-US" altLang="ja-JP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ahoma" panose="020B0604030504040204" pitchFamily="34" charset="0"/>
                    <a:cs typeface="Segoe UI" panose="020B0502040204020203" pitchFamily="34" charset="0"/>
                  </a:rPr>
                </a:br>
                <a:r>
                  <a:rPr kumimoji="0" lang="en-US" altLang="ja-JP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ahoma" panose="020B0604030504040204" pitchFamily="34" charset="0"/>
                    <a:cs typeface="Segoe UI" panose="020B0502040204020203" pitchFamily="34" charset="0"/>
                  </a:rPr>
                  <a:t>document</a:t>
                </a:r>
                <a:endParaRPr kumimoji="0" lang="ja-JP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endParaRPr>
              </a:p>
            </p:txBody>
          </p:sp>
        </p:grpSp>
        <p:cxnSp>
          <p:nvCxnSpPr>
            <p:cNvPr id="54" name="直線矢印コネクタ 53">
              <a:extLst>
                <a:ext uri="{FF2B5EF4-FFF2-40B4-BE49-F238E27FC236}">
                  <a16:creationId xmlns:a16="http://schemas.microsoft.com/office/drawing/2014/main" id="{AA952C6C-B931-B08F-DD49-3526A2BEA5AF}"/>
                </a:ext>
              </a:extLst>
            </p:cNvPr>
            <p:cNvCxnSpPr>
              <a:cxnSpLocks/>
            </p:cNvCxnSpPr>
            <p:nvPr/>
          </p:nvCxnSpPr>
          <p:spPr>
            <a:xfrm>
              <a:off x="1600792" y="4475924"/>
              <a:ext cx="3045184" cy="0"/>
            </a:xfrm>
            <a:prstGeom prst="straightConnector1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コネクタ: カギ線 93">
              <a:extLst>
                <a:ext uri="{FF2B5EF4-FFF2-40B4-BE49-F238E27FC236}">
                  <a16:creationId xmlns:a16="http://schemas.microsoft.com/office/drawing/2014/main" id="{388F0A76-F23F-6EF4-C0B4-B65908C09843}"/>
                </a:ext>
              </a:extLst>
            </p:cNvPr>
            <p:cNvCxnSpPr>
              <a:cxnSpLocks/>
              <a:stCxn id="59" idx="2"/>
              <a:endCxn id="44" idx="2"/>
            </p:cNvCxnSpPr>
            <p:nvPr/>
          </p:nvCxnSpPr>
          <p:spPr>
            <a:xfrm rot="5400000">
              <a:off x="5753796" y="127250"/>
              <a:ext cx="417127" cy="10018178"/>
            </a:xfrm>
            <a:prstGeom prst="bentConnector3">
              <a:avLst>
                <a:gd name="adj1" fmla="val 222712"/>
              </a:avLst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コネクタ: カギ線 68">
              <a:extLst>
                <a:ext uri="{FF2B5EF4-FFF2-40B4-BE49-F238E27FC236}">
                  <a16:creationId xmlns:a16="http://schemas.microsoft.com/office/drawing/2014/main" id="{F5F79786-66B0-6C46-4555-F5B25A77B47A}"/>
                </a:ext>
              </a:extLst>
            </p:cNvPr>
            <p:cNvCxnSpPr>
              <a:cxnSpLocks/>
              <a:stCxn id="11" idx="3"/>
              <a:endCxn id="12" idx="3"/>
            </p:cNvCxnSpPr>
            <p:nvPr/>
          </p:nvCxnSpPr>
          <p:spPr>
            <a:xfrm>
              <a:off x="8098568" y="3930836"/>
              <a:ext cx="12700" cy="1090176"/>
            </a:xfrm>
            <a:prstGeom prst="bentConnector3">
              <a:avLst>
                <a:gd name="adj1" fmla="val 2813047"/>
              </a:avLst>
            </a:prstGeom>
            <a:ln w="76200"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矢印コネクタ 55">
              <a:extLst>
                <a:ext uri="{FF2B5EF4-FFF2-40B4-BE49-F238E27FC236}">
                  <a16:creationId xmlns:a16="http://schemas.microsoft.com/office/drawing/2014/main" id="{90003553-1698-772E-4B21-A48C7058E6B9}"/>
                </a:ext>
              </a:extLst>
            </p:cNvPr>
            <p:cNvCxnSpPr>
              <a:cxnSpLocks/>
            </p:cNvCxnSpPr>
            <p:nvPr/>
          </p:nvCxnSpPr>
          <p:spPr>
            <a:xfrm>
              <a:off x="8437976" y="4470576"/>
              <a:ext cx="2152167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四角形: 角を丸くする 36">
              <a:extLst>
                <a:ext uri="{FF2B5EF4-FFF2-40B4-BE49-F238E27FC236}">
                  <a16:creationId xmlns:a16="http://schemas.microsoft.com/office/drawing/2014/main" id="{2DDBF8F9-1D46-AC3B-6405-D0326814D30A}"/>
                </a:ext>
              </a:extLst>
            </p:cNvPr>
            <p:cNvSpPr/>
            <p:nvPr/>
          </p:nvSpPr>
          <p:spPr>
            <a:xfrm>
              <a:off x="4874464" y="2885016"/>
              <a:ext cx="6625110" cy="3691875"/>
            </a:xfrm>
            <a:prstGeom prst="roundRect">
              <a:avLst/>
            </a:prstGeom>
            <a:noFill/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BIZ UDPゴシック"/>
                <a:cs typeface="Segoe UI" panose="020B0502040204020203" pitchFamily="34" charset="0"/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7709E351-3098-7F21-0E12-2A05150AD869}"/>
                </a:ext>
              </a:extLst>
            </p:cNvPr>
            <p:cNvSpPr txBox="1"/>
            <p:nvPr/>
          </p:nvSpPr>
          <p:spPr>
            <a:xfrm>
              <a:off x="7477457" y="2891419"/>
              <a:ext cx="960519" cy="5271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>
                  <a:ln>
                    <a:noFill/>
                  </a:ln>
                  <a:solidFill>
                    <a:srgbClr val="304A9E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rPr>
                <a:t>Osmy</a:t>
              </a: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304A9E"/>
                </a:solidFill>
                <a:effectLst/>
                <a:uLnTx/>
                <a:uFillTx/>
                <a:ea typeface="BIZ UDPゴシック"/>
                <a:cs typeface="Segoe UI" panose="020B0502040204020203" pitchFamily="34" charset="0"/>
              </a:endParaRPr>
            </a:p>
          </p:txBody>
        </p:sp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3C8D83FB-75F0-DD18-C4C7-C1F49821189F}"/>
                </a:ext>
              </a:extLst>
            </p:cNvPr>
            <p:cNvSpPr/>
            <p:nvPr/>
          </p:nvSpPr>
          <p:spPr>
            <a:xfrm>
              <a:off x="5191943" y="3504861"/>
              <a:ext cx="2906626" cy="851949"/>
            </a:xfrm>
            <a:prstGeom prst="roundRect">
              <a:avLst/>
            </a:prstGeom>
            <a:noFill/>
            <a:ln w="57150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rPr>
                <a:t>Vulnerability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rPr>
                <a:t>Assessment</a:t>
              </a:r>
            </a:p>
          </p:txBody>
        </p:sp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5CBFBFD4-97B4-B3E1-7813-F7BB833555E6}"/>
                </a:ext>
              </a:extLst>
            </p:cNvPr>
            <p:cNvSpPr/>
            <p:nvPr/>
          </p:nvSpPr>
          <p:spPr>
            <a:xfrm>
              <a:off x="5191943" y="4595037"/>
              <a:ext cx="2906626" cy="851949"/>
            </a:xfrm>
            <a:prstGeom prst="roundRect">
              <a:avLst/>
            </a:prstGeom>
            <a:noFill/>
            <a:ln w="57150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rPr>
                <a:t>File Integrity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rPr>
                <a:t>Verification</a:t>
              </a:r>
            </a:p>
          </p:txBody>
        </p:sp>
        <p:pic>
          <p:nvPicPr>
            <p:cNvPr id="59" name="グラフィックス 58" descr="データベース 枠線">
              <a:extLst>
                <a:ext uri="{FF2B5EF4-FFF2-40B4-BE49-F238E27FC236}">
                  <a16:creationId xmlns:a16="http://schemas.microsoft.com/office/drawing/2014/main" id="{7AAE8769-DF34-21D9-2EC0-BAC90CFC2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514248" y="4013376"/>
              <a:ext cx="914400" cy="914400"/>
            </a:xfrm>
            <a:prstGeom prst="rect">
              <a:avLst/>
            </a:prstGeom>
          </p:spPr>
        </p:pic>
        <p:grpSp>
          <p:nvGrpSpPr>
            <p:cNvPr id="106" name="グループ化 105">
              <a:extLst>
                <a:ext uri="{FF2B5EF4-FFF2-40B4-BE49-F238E27FC236}">
                  <a16:creationId xmlns:a16="http://schemas.microsoft.com/office/drawing/2014/main" id="{9A49FF77-5088-9DE8-14CA-CEFC1E93ED15}"/>
                </a:ext>
              </a:extLst>
            </p:cNvPr>
            <p:cNvGrpSpPr/>
            <p:nvPr/>
          </p:nvGrpSpPr>
          <p:grpSpPr>
            <a:xfrm>
              <a:off x="6960437" y="5848369"/>
              <a:ext cx="2540900" cy="659316"/>
              <a:chOff x="2887770" y="5692556"/>
              <a:chExt cx="2856978" cy="741332"/>
            </a:xfrm>
          </p:grpSpPr>
          <p:pic>
            <p:nvPicPr>
              <p:cNvPr id="104" name="グラフィックス 103" descr="封筒 枠線">
                <a:extLst>
                  <a:ext uri="{FF2B5EF4-FFF2-40B4-BE49-F238E27FC236}">
                    <a16:creationId xmlns:a16="http://schemas.microsoft.com/office/drawing/2014/main" id="{4C11D4FE-2138-5CB5-148C-22795EC8F1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887770" y="5692556"/>
                <a:ext cx="741332" cy="741332"/>
              </a:xfrm>
              <a:prstGeom prst="rect">
                <a:avLst/>
              </a:prstGeom>
            </p:spPr>
          </p:pic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AA6CA505-6398-1B53-A5EF-C04A74AF99C1}"/>
                  </a:ext>
                </a:extLst>
              </p:cNvPr>
              <p:cNvSpPr txBox="1"/>
              <p:nvPr/>
            </p:nvSpPr>
            <p:spPr>
              <a:xfrm>
                <a:off x="3629102" y="5803681"/>
                <a:ext cx="2115646" cy="51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/>
                  <a:t>Notification</a:t>
                </a:r>
                <a:endParaRPr kumimoji="1" lang="ja-JP" altLang="en-US" sz="2400"/>
              </a:p>
            </p:txBody>
          </p:sp>
        </p:grpSp>
        <p:pic>
          <p:nvPicPr>
            <p:cNvPr id="19" name="グラフィックス 18" descr="繰り返し 単色塗りつぶし">
              <a:extLst>
                <a:ext uri="{FF2B5EF4-FFF2-40B4-BE49-F238E27FC236}">
                  <a16:creationId xmlns:a16="http://schemas.microsoft.com/office/drawing/2014/main" id="{C5D11636-8DAD-9BE1-C99D-5FECEEC91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flipH="1">
              <a:off x="7691367" y="3536333"/>
              <a:ext cx="381802" cy="381802"/>
            </a:xfrm>
            <a:prstGeom prst="rect">
              <a:avLst/>
            </a:prstGeom>
          </p:spPr>
        </p:pic>
        <p:pic>
          <p:nvPicPr>
            <p:cNvPr id="20" name="グラフィックス 19" descr="繰り返し 単色塗りつぶし">
              <a:extLst>
                <a:ext uri="{FF2B5EF4-FFF2-40B4-BE49-F238E27FC236}">
                  <a16:creationId xmlns:a16="http://schemas.microsoft.com/office/drawing/2014/main" id="{645AABAE-C26A-C587-F5F3-1D52FEF86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flipH="1">
              <a:off x="7691367" y="4627451"/>
              <a:ext cx="381802" cy="381802"/>
            </a:xfrm>
            <a:prstGeom prst="rect">
              <a:avLst/>
            </a:prstGeom>
          </p:spPr>
        </p:pic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7E80EF6A-389B-3576-DC39-3586D65E79EC}"/>
                </a:ext>
              </a:extLst>
            </p:cNvPr>
            <p:cNvGrpSpPr/>
            <p:nvPr/>
          </p:nvGrpSpPr>
          <p:grpSpPr>
            <a:xfrm>
              <a:off x="1004902" y="2698558"/>
              <a:ext cx="1111956" cy="1111956"/>
              <a:chOff x="758280" y="2506902"/>
              <a:chExt cx="1111956" cy="1111956"/>
            </a:xfrm>
          </p:grpSpPr>
          <p:pic>
            <p:nvPicPr>
              <p:cNvPr id="14" name="グラフィックス 13" descr="コマンド (ターミナル) 枠線">
                <a:extLst>
                  <a:ext uri="{FF2B5EF4-FFF2-40B4-BE49-F238E27FC236}">
                    <a16:creationId xmlns:a16="http://schemas.microsoft.com/office/drawing/2014/main" id="{78BD9A01-79B3-77ED-4B6C-D4C71530D3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997470" y="2684790"/>
                <a:ext cx="633577" cy="633577"/>
              </a:xfrm>
              <a:prstGeom prst="rect">
                <a:avLst/>
              </a:prstGeom>
            </p:spPr>
          </p:pic>
          <p:pic>
            <p:nvPicPr>
              <p:cNvPr id="24" name="グラフィックス 23" descr="モニター 単色塗りつぶし">
                <a:extLst>
                  <a:ext uri="{FF2B5EF4-FFF2-40B4-BE49-F238E27FC236}">
                    <a16:creationId xmlns:a16="http://schemas.microsoft.com/office/drawing/2014/main" id="{9F3D7279-A424-E66E-5567-8A39DEEE57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758280" y="2506902"/>
                <a:ext cx="1111956" cy="1111956"/>
              </a:xfrm>
              <a:prstGeom prst="rect">
                <a:avLst/>
              </a:prstGeom>
            </p:spPr>
          </p:pic>
        </p:grpSp>
        <p:cxnSp>
          <p:nvCxnSpPr>
            <p:cNvPr id="27" name="コネクタ: カギ線 26">
              <a:extLst>
                <a:ext uri="{FF2B5EF4-FFF2-40B4-BE49-F238E27FC236}">
                  <a16:creationId xmlns:a16="http://schemas.microsoft.com/office/drawing/2014/main" id="{4F10D7C2-8FA6-E66A-A8CF-DC0D03745522}"/>
                </a:ext>
              </a:extLst>
            </p:cNvPr>
            <p:cNvCxnSpPr>
              <a:stCxn id="14" idx="3"/>
              <a:endCxn id="41" idx="0"/>
            </p:cNvCxnSpPr>
            <p:nvPr/>
          </p:nvCxnSpPr>
          <p:spPr>
            <a:xfrm>
              <a:off x="1877669" y="3193235"/>
              <a:ext cx="525241" cy="311626"/>
            </a:xfrm>
            <a:prstGeom prst="bentConnector2">
              <a:avLst/>
            </a:prstGeom>
            <a:ln w="76200" cmpd="sng">
              <a:solidFill>
                <a:srgbClr val="A5A5A5"/>
              </a:solidFill>
              <a:prstDash val="solid"/>
              <a:round/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23F7826B-74A7-407D-5475-626652D9A257}"/>
                </a:ext>
              </a:extLst>
            </p:cNvPr>
            <p:cNvSpPr txBox="1"/>
            <p:nvPr/>
          </p:nvSpPr>
          <p:spPr>
            <a:xfrm>
              <a:off x="5285761" y="3715860"/>
              <a:ext cx="3786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>
                  <a:solidFill>
                    <a:srgbClr val="767676"/>
                  </a:solidFill>
                </a:rPr>
                <a:t>1.</a:t>
              </a:r>
              <a:endParaRPr kumimoji="1" lang="ja-JP" altLang="en-US" sz="2000">
                <a:solidFill>
                  <a:srgbClr val="767676"/>
                </a:solidFill>
              </a:endParaRP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30A959A3-57DA-589C-584B-CEFC4C56FE8C}"/>
                </a:ext>
              </a:extLst>
            </p:cNvPr>
            <p:cNvSpPr txBox="1"/>
            <p:nvPr/>
          </p:nvSpPr>
          <p:spPr>
            <a:xfrm>
              <a:off x="5285761" y="4809198"/>
              <a:ext cx="3786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>
                  <a:solidFill>
                    <a:srgbClr val="767676"/>
                  </a:solidFill>
                </a:rPr>
                <a:t>2.</a:t>
              </a:r>
              <a:endParaRPr kumimoji="1" lang="ja-JP" altLang="en-US" sz="2000">
                <a:solidFill>
                  <a:srgbClr val="767676"/>
                </a:solidFill>
              </a:endParaRPr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C1252744-4922-A551-7D82-772C0E1059C6}"/>
                </a:ext>
              </a:extLst>
            </p:cNvPr>
            <p:cNvGrpSpPr/>
            <p:nvPr/>
          </p:nvGrpSpPr>
          <p:grpSpPr>
            <a:xfrm>
              <a:off x="8608914" y="3504861"/>
              <a:ext cx="1784846" cy="914400"/>
              <a:chOff x="9361560" y="3079133"/>
              <a:chExt cx="1784846" cy="914400"/>
            </a:xfrm>
          </p:grpSpPr>
          <p:pic>
            <p:nvPicPr>
              <p:cNvPr id="6" name="グラフィックス 5" descr="チェックリスト 枠線">
                <a:extLst>
                  <a:ext uri="{FF2B5EF4-FFF2-40B4-BE49-F238E27FC236}">
                    <a16:creationId xmlns:a16="http://schemas.microsoft.com/office/drawing/2014/main" id="{63441B18-01CB-7325-6A2B-B459E65A9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9361560" y="3079133"/>
                <a:ext cx="914400" cy="914400"/>
              </a:xfrm>
              <a:prstGeom prst="rect">
                <a:avLst/>
              </a:prstGeom>
            </p:spPr>
          </p:pic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B28D0CB-3F24-2FF0-5760-901B04F136C9}"/>
                  </a:ext>
                </a:extLst>
              </p:cNvPr>
              <p:cNvSpPr txBox="1"/>
              <p:nvPr/>
            </p:nvSpPr>
            <p:spPr>
              <a:xfrm>
                <a:off x="10132987" y="3317479"/>
                <a:ext cx="10134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kern="0">
                    <a:solidFill>
                      <a:srgbClr val="000000"/>
                    </a:solidFill>
                    <a:ea typeface="Tahoma" panose="020B0604030504040204" pitchFamily="34" charset="0"/>
                    <a:cs typeface="Segoe UI" panose="020B0502040204020203" pitchFamily="34" charset="0"/>
                  </a:rPr>
                  <a:t>Result</a:t>
                </a:r>
                <a:endParaRPr kumimoji="0" lang="ja-JP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7329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1D103-7991-A407-793C-33ED1ABF1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コンテンツ プレースホルダー 46">
            <a:extLst>
              <a:ext uri="{FF2B5EF4-FFF2-40B4-BE49-F238E27FC236}">
                <a16:creationId xmlns:a16="http://schemas.microsoft.com/office/drawing/2014/main" id="{019D99F3-18FA-08A0-12DF-6A5A7CD97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00" y="1728000"/>
            <a:ext cx="11136000" cy="1177700"/>
          </a:xfrm>
        </p:spPr>
        <p:txBody>
          <a:bodyPr/>
          <a:lstStyle/>
          <a:p>
            <a:r>
              <a:rPr lang="en-US" altLang="ja-JP">
                <a:latin typeface="+mn-lt"/>
              </a:rPr>
              <a:t>Osmy makes software management using SPDX documents</a:t>
            </a:r>
            <a:br>
              <a:rPr lang="en-US" altLang="ja-JP">
                <a:latin typeface="+mn-lt"/>
              </a:rPr>
            </a:br>
            <a:r>
              <a:rPr lang="en-US" altLang="ja-JP">
                <a:latin typeface="+mn-lt"/>
              </a:rPr>
              <a:t>easier and more labor-saving</a:t>
            </a:r>
            <a:endParaRPr lang="ja-JP" altLang="en-US">
              <a:latin typeface="+mn-lt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D6A426-3DCC-3911-6F50-50A8169F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48" name="タイトル 47">
            <a:extLst>
              <a:ext uri="{FF2B5EF4-FFF2-40B4-BE49-F238E27FC236}">
                <a16:creationId xmlns:a16="http://schemas.microsoft.com/office/drawing/2014/main" id="{35F4494C-3D50-EEFB-EE36-188BF61AA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Overview of Osmy</a:t>
            </a:r>
            <a:endParaRPr lang="ja-JP" altLang="en-US"/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62517CA0-8EFB-4609-A1AE-87085FE65906}"/>
              </a:ext>
            </a:extLst>
          </p:cNvPr>
          <p:cNvGrpSpPr/>
          <p:nvPr/>
        </p:nvGrpSpPr>
        <p:grpSpPr>
          <a:xfrm>
            <a:off x="624395" y="2703527"/>
            <a:ext cx="10943209" cy="3878333"/>
            <a:chOff x="556365" y="2698558"/>
            <a:chExt cx="10943209" cy="3878333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E4C1D541-28EB-738E-20F5-66146CFC928B}"/>
                </a:ext>
              </a:extLst>
            </p:cNvPr>
            <p:cNvGrpSpPr/>
            <p:nvPr/>
          </p:nvGrpSpPr>
          <p:grpSpPr>
            <a:xfrm>
              <a:off x="556365" y="3573439"/>
              <a:ext cx="1263645" cy="1771464"/>
              <a:chOff x="4230653" y="3352618"/>
              <a:chExt cx="892228" cy="1250786"/>
            </a:xfrm>
          </p:grpSpPr>
          <p:pic>
            <p:nvPicPr>
              <p:cNvPr id="43" name="グラフィックス 42" descr="男性 単色塗りつぶし">
                <a:extLst>
                  <a:ext uri="{FF2B5EF4-FFF2-40B4-BE49-F238E27FC236}">
                    <a16:creationId xmlns:a16="http://schemas.microsoft.com/office/drawing/2014/main" id="{00C57559-DB83-9E59-DD52-6EAA5C2CD3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23483" t="-1139" r="-16928" b="1139"/>
              <a:stretch/>
            </p:blipFill>
            <p:spPr>
              <a:xfrm>
                <a:off x="4268423" y="3352618"/>
                <a:ext cx="854458" cy="914400"/>
              </a:xfrm>
              <a:prstGeom prst="rect">
                <a:avLst/>
              </a:prstGeom>
            </p:spPr>
          </p:pic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019E2BCE-AA43-657C-DC40-07920EC7CA74}"/>
                  </a:ext>
                </a:extLst>
              </p:cNvPr>
              <p:cNvSpPr txBox="1"/>
              <p:nvPr/>
            </p:nvSpPr>
            <p:spPr>
              <a:xfrm>
                <a:off x="4230653" y="4277434"/>
                <a:ext cx="560488" cy="325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BIZ UDPゴシック"/>
                    <a:cs typeface="Segoe UI" panose="020B0502040204020203" pitchFamily="34" charset="0"/>
                  </a:rPr>
                  <a:t>User</a:t>
                </a:r>
                <a:endParaRPr kumimoji="0" lang="ja-JP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CFECF237-BF36-8996-837E-78A925C84365}"/>
                </a:ext>
              </a:extLst>
            </p:cNvPr>
            <p:cNvGrpSpPr/>
            <p:nvPr/>
          </p:nvGrpSpPr>
          <p:grpSpPr>
            <a:xfrm>
              <a:off x="1945710" y="3504861"/>
              <a:ext cx="2342713" cy="914400"/>
              <a:chOff x="5008150" y="2444232"/>
              <a:chExt cx="2342713" cy="914400"/>
            </a:xfrm>
          </p:grpSpPr>
          <p:pic>
            <p:nvPicPr>
              <p:cNvPr id="41" name="グラフィックス 40" descr="ドキュメント 枠線">
                <a:extLst>
                  <a:ext uri="{FF2B5EF4-FFF2-40B4-BE49-F238E27FC236}">
                    <a16:creationId xmlns:a16="http://schemas.microsoft.com/office/drawing/2014/main" id="{3EA51DF1-25C6-3416-4445-C7A1066A4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>
                <a:off x="5008150" y="2444232"/>
                <a:ext cx="914400" cy="914400"/>
              </a:xfrm>
              <a:prstGeom prst="rect">
                <a:avLst/>
              </a:prstGeom>
            </p:spPr>
          </p:pic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A80D1E6E-E53D-E6B4-E11D-547B837360F3}"/>
                  </a:ext>
                </a:extLst>
              </p:cNvPr>
              <p:cNvSpPr txBox="1"/>
              <p:nvPr/>
            </p:nvSpPr>
            <p:spPr>
              <a:xfrm>
                <a:off x="5782805" y="2489509"/>
                <a:ext cx="156805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ahoma" panose="020B0604030504040204" pitchFamily="34" charset="0"/>
                    <a:cs typeface="Segoe UI" panose="020B0502040204020203" pitchFamily="34" charset="0"/>
                  </a:rPr>
                  <a:t>SPDX</a:t>
                </a:r>
                <a:br>
                  <a:rPr kumimoji="0" lang="en-US" altLang="ja-JP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ahoma" panose="020B0604030504040204" pitchFamily="34" charset="0"/>
                    <a:cs typeface="Segoe UI" panose="020B0502040204020203" pitchFamily="34" charset="0"/>
                  </a:rPr>
                </a:br>
                <a:r>
                  <a:rPr kumimoji="0" lang="en-US" altLang="ja-JP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ahoma" panose="020B0604030504040204" pitchFamily="34" charset="0"/>
                    <a:cs typeface="Segoe UI" panose="020B0502040204020203" pitchFamily="34" charset="0"/>
                  </a:rPr>
                  <a:t>document</a:t>
                </a:r>
                <a:endParaRPr kumimoji="0" lang="ja-JP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endParaRPr>
              </a:p>
            </p:txBody>
          </p:sp>
        </p:grpSp>
        <p:cxnSp>
          <p:nvCxnSpPr>
            <p:cNvPr id="54" name="直線矢印コネクタ 53">
              <a:extLst>
                <a:ext uri="{FF2B5EF4-FFF2-40B4-BE49-F238E27FC236}">
                  <a16:creationId xmlns:a16="http://schemas.microsoft.com/office/drawing/2014/main" id="{D2FF1AB4-46E3-CBFB-6B42-5F3EB1B29765}"/>
                </a:ext>
              </a:extLst>
            </p:cNvPr>
            <p:cNvCxnSpPr>
              <a:cxnSpLocks/>
            </p:cNvCxnSpPr>
            <p:nvPr/>
          </p:nvCxnSpPr>
          <p:spPr>
            <a:xfrm>
              <a:off x="1600792" y="4475924"/>
              <a:ext cx="3045184" cy="0"/>
            </a:xfrm>
            <a:prstGeom prst="straightConnector1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コネクタ: カギ線 93">
              <a:extLst>
                <a:ext uri="{FF2B5EF4-FFF2-40B4-BE49-F238E27FC236}">
                  <a16:creationId xmlns:a16="http://schemas.microsoft.com/office/drawing/2014/main" id="{CB56CE47-52D8-F9CA-E992-412AE3240F8E}"/>
                </a:ext>
              </a:extLst>
            </p:cNvPr>
            <p:cNvCxnSpPr>
              <a:cxnSpLocks/>
              <a:stCxn id="59" idx="2"/>
              <a:endCxn id="44" idx="2"/>
            </p:cNvCxnSpPr>
            <p:nvPr/>
          </p:nvCxnSpPr>
          <p:spPr>
            <a:xfrm rot="5400000">
              <a:off x="5753796" y="127250"/>
              <a:ext cx="417127" cy="10018178"/>
            </a:xfrm>
            <a:prstGeom prst="bentConnector3">
              <a:avLst>
                <a:gd name="adj1" fmla="val 222712"/>
              </a:avLst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コネクタ: カギ線 68">
              <a:extLst>
                <a:ext uri="{FF2B5EF4-FFF2-40B4-BE49-F238E27FC236}">
                  <a16:creationId xmlns:a16="http://schemas.microsoft.com/office/drawing/2014/main" id="{9DDDEA57-6B03-A97A-E45B-ABCC4D464A37}"/>
                </a:ext>
              </a:extLst>
            </p:cNvPr>
            <p:cNvCxnSpPr>
              <a:cxnSpLocks/>
              <a:stCxn id="11" idx="3"/>
              <a:endCxn id="12" idx="3"/>
            </p:cNvCxnSpPr>
            <p:nvPr/>
          </p:nvCxnSpPr>
          <p:spPr>
            <a:xfrm>
              <a:off x="8098568" y="3930836"/>
              <a:ext cx="12700" cy="1090176"/>
            </a:xfrm>
            <a:prstGeom prst="bentConnector3">
              <a:avLst>
                <a:gd name="adj1" fmla="val 2813047"/>
              </a:avLst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矢印コネクタ 55">
              <a:extLst>
                <a:ext uri="{FF2B5EF4-FFF2-40B4-BE49-F238E27FC236}">
                  <a16:creationId xmlns:a16="http://schemas.microsoft.com/office/drawing/2014/main" id="{6B998AD7-C7BC-D415-D821-178F94C9BB8B}"/>
                </a:ext>
              </a:extLst>
            </p:cNvPr>
            <p:cNvCxnSpPr>
              <a:cxnSpLocks/>
            </p:cNvCxnSpPr>
            <p:nvPr/>
          </p:nvCxnSpPr>
          <p:spPr>
            <a:xfrm>
              <a:off x="8437976" y="4470576"/>
              <a:ext cx="2152167" cy="0"/>
            </a:xfrm>
            <a:prstGeom prst="straightConnector1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四角形: 角を丸くする 36">
              <a:extLst>
                <a:ext uri="{FF2B5EF4-FFF2-40B4-BE49-F238E27FC236}">
                  <a16:creationId xmlns:a16="http://schemas.microsoft.com/office/drawing/2014/main" id="{D90E3759-14C8-C8F5-EB8F-CDCCCEB4AE12}"/>
                </a:ext>
              </a:extLst>
            </p:cNvPr>
            <p:cNvSpPr/>
            <p:nvPr/>
          </p:nvSpPr>
          <p:spPr>
            <a:xfrm>
              <a:off x="4874464" y="2885016"/>
              <a:ext cx="6625110" cy="3691875"/>
            </a:xfrm>
            <a:prstGeom prst="roundRect">
              <a:avLst/>
            </a:prstGeom>
            <a:noFill/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BIZ UDPゴシック"/>
                <a:cs typeface="Segoe UI" panose="020B0502040204020203" pitchFamily="34" charset="0"/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D17B3737-3647-113D-8638-0F440DB415BF}"/>
                </a:ext>
              </a:extLst>
            </p:cNvPr>
            <p:cNvSpPr txBox="1"/>
            <p:nvPr/>
          </p:nvSpPr>
          <p:spPr>
            <a:xfrm>
              <a:off x="7477457" y="2891419"/>
              <a:ext cx="960519" cy="5271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>
                  <a:ln>
                    <a:noFill/>
                  </a:ln>
                  <a:solidFill>
                    <a:srgbClr val="304A9E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rPr>
                <a:t>Osmy</a:t>
              </a: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304A9E"/>
                </a:solidFill>
                <a:effectLst/>
                <a:uLnTx/>
                <a:uFillTx/>
                <a:ea typeface="BIZ UDPゴシック"/>
                <a:cs typeface="Segoe UI" panose="020B0502040204020203" pitchFamily="34" charset="0"/>
              </a:endParaRPr>
            </a:p>
          </p:txBody>
        </p:sp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D017953F-E1C0-EC7C-CB71-BFD6809A3DDF}"/>
                </a:ext>
              </a:extLst>
            </p:cNvPr>
            <p:cNvSpPr/>
            <p:nvPr/>
          </p:nvSpPr>
          <p:spPr>
            <a:xfrm>
              <a:off x="5191943" y="3504861"/>
              <a:ext cx="2906626" cy="851949"/>
            </a:xfrm>
            <a:prstGeom prst="roundRect">
              <a:avLst/>
            </a:prstGeom>
            <a:noFill/>
            <a:ln w="381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rPr>
                <a:t>Vulnerability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rPr>
                <a:t>Assessment</a:t>
              </a:r>
            </a:p>
          </p:txBody>
        </p:sp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DFFE3D81-0B91-FD75-F1C1-F456F0149B61}"/>
                </a:ext>
              </a:extLst>
            </p:cNvPr>
            <p:cNvSpPr/>
            <p:nvPr/>
          </p:nvSpPr>
          <p:spPr>
            <a:xfrm>
              <a:off x="5191943" y="4595037"/>
              <a:ext cx="2906626" cy="851949"/>
            </a:xfrm>
            <a:prstGeom prst="roundRect">
              <a:avLst/>
            </a:prstGeom>
            <a:noFill/>
            <a:ln w="381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rPr>
                <a:t>File Integrity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rPr>
                <a:t>Verification</a:t>
              </a:r>
            </a:p>
          </p:txBody>
        </p:sp>
        <p:pic>
          <p:nvPicPr>
            <p:cNvPr id="59" name="グラフィックス 58" descr="データベース 枠線">
              <a:extLst>
                <a:ext uri="{FF2B5EF4-FFF2-40B4-BE49-F238E27FC236}">
                  <a16:creationId xmlns:a16="http://schemas.microsoft.com/office/drawing/2014/main" id="{F56F0C83-31C1-9365-A44B-A1A476A4C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514248" y="4013376"/>
              <a:ext cx="914400" cy="914400"/>
            </a:xfrm>
            <a:prstGeom prst="rect">
              <a:avLst/>
            </a:prstGeom>
          </p:spPr>
        </p:pic>
        <p:grpSp>
          <p:nvGrpSpPr>
            <p:cNvPr id="106" name="グループ化 105">
              <a:extLst>
                <a:ext uri="{FF2B5EF4-FFF2-40B4-BE49-F238E27FC236}">
                  <a16:creationId xmlns:a16="http://schemas.microsoft.com/office/drawing/2014/main" id="{00EBA1AE-4CB3-EDDF-5E78-7B1F2CD6E0FD}"/>
                </a:ext>
              </a:extLst>
            </p:cNvPr>
            <p:cNvGrpSpPr/>
            <p:nvPr/>
          </p:nvGrpSpPr>
          <p:grpSpPr>
            <a:xfrm>
              <a:off x="6960437" y="5848369"/>
              <a:ext cx="2540900" cy="659316"/>
              <a:chOff x="2887770" y="5692556"/>
              <a:chExt cx="2856978" cy="741332"/>
            </a:xfrm>
          </p:grpSpPr>
          <p:pic>
            <p:nvPicPr>
              <p:cNvPr id="104" name="グラフィックス 103" descr="封筒 枠線">
                <a:extLst>
                  <a:ext uri="{FF2B5EF4-FFF2-40B4-BE49-F238E27FC236}">
                    <a16:creationId xmlns:a16="http://schemas.microsoft.com/office/drawing/2014/main" id="{A9C6101C-8421-AD5E-4236-B726CE8B89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887770" y="5692556"/>
                <a:ext cx="741332" cy="741332"/>
              </a:xfrm>
              <a:prstGeom prst="rect">
                <a:avLst/>
              </a:prstGeom>
            </p:spPr>
          </p:pic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A32ABA46-42C8-AF5C-96AD-BE526151F82E}"/>
                  </a:ext>
                </a:extLst>
              </p:cNvPr>
              <p:cNvSpPr txBox="1"/>
              <p:nvPr/>
            </p:nvSpPr>
            <p:spPr>
              <a:xfrm>
                <a:off x="3629102" y="5803681"/>
                <a:ext cx="2115646" cy="51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/>
                  <a:t>Notification</a:t>
                </a:r>
                <a:endParaRPr kumimoji="1" lang="ja-JP" altLang="en-US" sz="2400"/>
              </a:p>
            </p:txBody>
          </p:sp>
        </p:grpSp>
        <p:pic>
          <p:nvPicPr>
            <p:cNvPr id="19" name="グラフィックス 18" descr="繰り返し 単色塗りつぶし">
              <a:extLst>
                <a:ext uri="{FF2B5EF4-FFF2-40B4-BE49-F238E27FC236}">
                  <a16:creationId xmlns:a16="http://schemas.microsoft.com/office/drawing/2014/main" id="{6493B1A3-D8CD-CA5C-D021-3CE99D98F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flipH="1">
              <a:off x="7691367" y="3536333"/>
              <a:ext cx="381802" cy="381802"/>
            </a:xfrm>
            <a:prstGeom prst="rect">
              <a:avLst/>
            </a:prstGeom>
          </p:spPr>
        </p:pic>
        <p:pic>
          <p:nvPicPr>
            <p:cNvPr id="20" name="グラフィックス 19" descr="繰り返し 単色塗りつぶし">
              <a:extLst>
                <a:ext uri="{FF2B5EF4-FFF2-40B4-BE49-F238E27FC236}">
                  <a16:creationId xmlns:a16="http://schemas.microsoft.com/office/drawing/2014/main" id="{284F382A-7630-15E3-60CC-4B2E5B6EA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flipH="1">
              <a:off x="7691367" y="4627451"/>
              <a:ext cx="381802" cy="381802"/>
            </a:xfrm>
            <a:prstGeom prst="rect">
              <a:avLst/>
            </a:prstGeom>
          </p:spPr>
        </p:pic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12C53464-CC3A-F2EB-A76B-14B9572F2388}"/>
                </a:ext>
              </a:extLst>
            </p:cNvPr>
            <p:cNvGrpSpPr/>
            <p:nvPr/>
          </p:nvGrpSpPr>
          <p:grpSpPr>
            <a:xfrm>
              <a:off x="1004902" y="2698558"/>
              <a:ext cx="1111956" cy="1111956"/>
              <a:chOff x="758280" y="2506902"/>
              <a:chExt cx="1111956" cy="1111956"/>
            </a:xfrm>
          </p:grpSpPr>
          <p:pic>
            <p:nvPicPr>
              <p:cNvPr id="14" name="グラフィックス 13" descr="コマンド (ターミナル) 枠線">
                <a:extLst>
                  <a:ext uri="{FF2B5EF4-FFF2-40B4-BE49-F238E27FC236}">
                    <a16:creationId xmlns:a16="http://schemas.microsoft.com/office/drawing/2014/main" id="{F3CDDB6F-5594-89E7-ED24-46A5A6D604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997470" y="2684790"/>
                <a:ext cx="633577" cy="633577"/>
              </a:xfrm>
              <a:prstGeom prst="rect">
                <a:avLst/>
              </a:prstGeom>
            </p:spPr>
          </p:pic>
          <p:pic>
            <p:nvPicPr>
              <p:cNvPr id="24" name="グラフィックス 23" descr="モニター 単色塗りつぶし">
                <a:extLst>
                  <a:ext uri="{FF2B5EF4-FFF2-40B4-BE49-F238E27FC236}">
                    <a16:creationId xmlns:a16="http://schemas.microsoft.com/office/drawing/2014/main" id="{94641276-8D95-4835-859A-0B409B52A7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758280" y="2506902"/>
                <a:ext cx="1111956" cy="1111956"/>
              </a:xfrm>
              <a:prstGeom prst="rect">
                <a:avLst/>
              </a:prstGeom>
            </p:spPr>
          </p:pic>
        </p:grpSp>
        <p:cxnSp>
          <p:nvCxnSpPr>
            <p:cNvPr id="27" name="コネクタ: カギ線 26">
              <a:extLst>
                <a:ext uri="{FF2B5EF4-FFF2-40B4-BE49-F238E27FC236}">
                  <a16:creationId xmlns:a16="http://schemas.microsoft.com/office/drawing/2014/main" id="{4A7CFE31-B86B-4752-8FB2-D83ECE9E45EF}"/>
                </a:ext>
              </a:extLst>
            </p:cNvPr>
            <p:cNvCxnSpPr>
              <a:stCxn id="14" idx="3"/>
              <a:endCxn id="41" idx="0"/>
            </p:cNvCxnSpPr>
            <p:nvPr/>
          </p:nvCxnSpPr>
          <p:spPr>
            <a:xfrm>
              <a:off x="1877669" y="3193235"/>
              <a:ext cx="525241" cy="311626"/>
            </a:xfrm>
            <a:prstGeom prst="bentConnector2">
              <a:avLst/>
            </a:prstGeom>
            <a:ln w="76200" cmpd="sng">
              <a:solidFill>
                <a:srgbClr val="A5A5A5"/>
              </a:solidFill>
              <a:prstDash val="solid"/>
              <a:round/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5B562F21-B36B-FBA0-AF48-8D6A01BCFF8A}"/>
                </a:ext>
              </a:extLst>
            </p:cNvPr>
            <p:cNvSpPr txBox="1"/>
            <p:nvPr/>
          </p:nvSpPr>
          <p:spPr>
            <a:xfrm>
              <a:off x="5285761" y="3715860"/>
              <a:ext cx="3786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>
                  <a:solidFill>
                    <a:srgbClr val="767676"/>
                  </a:solidFill>
                </a:rPr>
                <a:t>1.</a:t>
              </a:r>
              <a:endParaRPr kumimoji="1" lang="ja-JP" altLang="en-US" sz="2000">
                <a:solidFill>
                  <a:srgbClr val="767676"/>
                </a:solidFill>
              </a:endParaRP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7ADEB07C-76C6-3445-F589-5C0941441C8B}"/>
                </a:ext>
              </a:extLst>
            </p:cNvPr>
            <p:cNvSpPr txBox="1"/>
            <p:nvPr/>
          </p:nvSpPr>
          <p:spPr>
            <a:xfrm>
              <a:off x="5285761" y="4809198"/>
              <a:ext cx="3786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>
                  <a:solidFill>
                    <a:srgbClr val="767676"/>
                  </a:solidFill>
                </a:rPr>
                <a:t>2.</a:t>
              </a:r>
              <a:endParaRPr kumimoji="1" lang="ja-JP" altLang="en-US" sz="2000">
                <a:solidFill>
                  <a:srgbClr val="767676"/>
                </a:solidFill>
              </a:endParaRPr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F43B750E-7A9A-DECC-DFDB-C0D50D7029F0}"/>
                </a:ext>
              </a:extLst>
            </p:cNvPr>
            <p:cNvGrpSpPr/>
            <p:nvPr/>
          </p:nvGrpSpPr>
          <p:grpSpPr>
            <a:xfrm>
              <a:off x="8608914" y="3504861"/>
              <a:ext cx="1784846" cy="914400"/>
              <a:chOff x="9361560" y="3079133"/>
              <a:chExt cx="1784846" cy="914400"/>
            </a:xfrm>
          </p:grpSpPr>
          <p:pic>
            <p:nvPicPr>
              <p:cNvPr id="6" name="グラフィックス 5" descr="チェックリスト 枠線">
                <a:extLst>
                  <a:ext uri="{FF2B5EF4-FFF2-40B4-BE49-F238E27FC236}">
                    <a16:creationId xmlns:a16="http://schemas.microsoft.com/office/drawing/2014/main" id="{301F6507-601A-9759-BCB9-5E1249087A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9361560" y="3079133"/>
                <a:ext cx="914400" cy="914400"/>
              </a:xfrm>
              <a:prstGeom prst="rect">
                <a:avLst/>
              </a:prstGeom>
            </p:spPr>
          </p:pic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C4C0312-7DC3-45D1-BBF5-798B1DC473DA}"/>
                  </a:ext>
                </a:extLst>
              </p:cNvPr>
              <p:cNvSpPr txBox="1"/>
              <p:nvPr/>
            </p:nvSpPr>
            <p:spPr>
              <a:xfrm>
                <a:off x="10132987" y="3317479"/>
                <a:ext cx="10134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kern="0">
                    <a:solidFill>
                      <a:srgbClr val="000000"/>
                    </a:solidFill>
                    <a:ea typeface="Tahoma" panose="020B0604030504040204" pitchFamily="34" charset="0"/>
                    <a:cs typeface="Segoe UI" panose="020B0502040204020203" pitchFamily="34" charset="0"/>
                  </a:rPr>
                  <a:t>Result</a:t>
                </a:r>
                <a:endParaRPr kumimoji="0" lang="ja-JP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BIZ UDPゴシック"/>
                  <a:cs typeface="Segoe UI" panose="020B0502040204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463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75DF9D-53C7-9F34-F381-2F00BAD2C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Usage Example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9078C8-06E5-8724-8391-B998FDA5E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/>
              <a:t>Software management scenario using Osmy:</a:t>
            </a:r>
          </a:p>
          <a:p>
            <a:pPr marL="817200" lvl="1" indent="-457200">
              <a:buClrTx/>
              <a:buSzPct val="100000"/>
              <a:buFont typeface="+mj-lt"/>
              <a:buAutoNum type="arabicPeriod"/>
            </a:pPr>
            <a:r>
              <a:rPr lang="en-US" altLang="ja-JP"/>
              <a:t>Vulnerability Assessment</a:t>
            </a:r>
          </a:p>
          <a:p>
            <a:pPr marL="817200" lvl="1" indent="-457200">
              <a:buClrTx/>
              <a:buSzPct val="100000"/>
              <a:buFont typeface="+mj-lt"/>
              <a:buAutoNum type="arabicPeriod"/>
            </a:pPr>
            <a:r>
              <a:rPr lang="en-US" altLang="ja-JP"/>
              <a:t>File integrity verification</a:t>
            </a:r>
          </a:p>
          <a:p>
            <a:r>
              <a:rPr lang="en-US" altLang="ja-JP"/>
              <a:t>Target software:</a:t>
            </a:r>
            <a:endParaRPr kumimoji="1" lang="en-US" altLang="ja-JP"/>
          </a:p>
          <a:p>
            <a:pPr lvl="1"/>
            <a:r>
              <a:rPr lang="en-US" altLang="ja-JP" err="1"/>
              <a:t>ILSpy</a:t>
            </a:r>
            <a:endParaRPr lang="en-US" altLang="ja-JP"/>
          </a:p>
          <a:p>
            <a:pPr lvl="1"/>
            <a:r>
              <a:rPr kumimoji="1" lang="en-US" altLang="ja-JP" err="1"/>
              <a:t>Jellyfin</a:t>
            </a:r>
            <a:endParaRPr kumimoji="1" lang="en-US" altLang="ja-JP"/>
          </a:p>
          <a:p>
            <a:pPr lvl="1"/>
            <a:r>
              <a:rPr lang="en-US" altLang="ja-JP" err="1"/>
              <a:t>ScreenToGif</a:t>
            </a:r>
            <a:endParaRPr lang="en-US" altLang="ja-JP"/>
          </a:p>
          <a:p>
            <a:pPr lvl="1"/>
            <a:r>
              <a:rPr kumimoji="1" lang="en-US" altLang="ja-JP" err="1"/>
              <a:t>ShareX</a:t>
            </a:r>
            <a:endParaRPr kumimoji="1" lang="en-US" altLang="ja-JP"/>
          </a:p>
          <a:p>
            <a:pPr lvl="1"/>
            <a:r>
              <a:rPr lang="en-US" altLang="ja-JP"/>
              <a:t>v2rayN</a:t>
            </a:r>
          </a:p>
          <a:p>
            <a:endParaRPr kumimoji="1" lang="en-US" altLang="ja-JP"/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39C53E-0E2C-DB2F-3C56-C58B61C0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42128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36819-1B8A-0449-6F7A-898CFDF6C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1466A7-14C6-0935-4CA8-6F8D8A96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Overview of </a:t>
            </a:r>
            <a:r>
              <a:rPr lang="en-US" altLang="ja-JP" err="1"/>
              <a:t>Osmy’s</a:t>
            </a:r>
            <a:r>
              <a:rPr lang="en-US" altLang="ja-JP"/>
              <a:t> Main Window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56C400-F542-AEA7-EC9F-076081130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5D3-C9E7-F649-AF37-A9D08763696D}" type="slidenum">
              <a:rPr lang="ja-JP" altLang="en-US" smtClean="0"/>
              <a:pPr/>
              <a:t>8</a:t>
            </a:fld>
            <a:endParaRPr lang="ja-JP" altLang="en-US"/>
          </a:p>
        </p:txBody>
      </p:sp>
      <p:pic>
        <p:nvPicPr>
          <p:cNvPr id="6" name="コンテンツ プレースホルダー 5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E0CD4853-2BE0-B6C6-FC08-590382983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60" y="1447115"/>
            <a:ext cx="8950081" cy="52891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17EB2B3B-6201-BEC1-3BA8-35BD379CD2DE}"/>
              </a:ext>
            </a:extLst>
          </p:cNvPr>
          <p:cNvSpPr/>
          <p:nvPr/>
        </p:nvSpPr>
        <p:spPr>
          <a:xfrm>
            <a:off x="1922621" y="2084119"/>
            <a:ext cx="288000" cy="171598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t"/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endParaRPr kumimoji="1" lang="ja-JP" altLang="en-US" sz="2000" spc="110" baseline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375B8E7-077B-495E-0343-18CF474F048E}"/>
              </a:ext>
            </a:extLst>
          </p:cNvPr>
          <p:cNvSpPr txBox="1"/>
          <p:nvPr/>
        </p:nvSpPr>
        <p:spPr>
          <a:xfrm>
            <a:off x="2866746" y="3289326"/>
            <a:ext cx="5882188" cy="510778"/>
          </a:xfrm>
          <a:prstGeom prst="wedgeRoundRectCallout">
            <a:avLst>
              <a:gd name="adj1" fmla="val -60428"/>
              <a:gd name="adj2" fmla="val -21252"/>
              <a:gd name="adj3" fmla="val 16667"/>
            </a:avLst>
          </a:prstGeom>
          <a:solidFill>
            <a:srgbClr val="F2F2F2">
              <a:alpha val="94902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/>
              <a:t>3 pieces of software have vulnerabilities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5632B69-6147-EBEE-5E93-0B97B7CA6647}"/>
              </a:ext>
            </a:extLst>
          </p:cNvPr>
          <p:cNvSpPr txBox="1"/>
          <p:nvPr/>
        </p:nvSpPr>
        <p:spPr>
          <a:xfrm>
            <a:off x="2866746" y="2056514"/>
            <a:ext cx="5882188" cy="510778"/>
          </a:xfrm>
          <a:prstGeom prst="wedgeRoundRectCallout">
            <a:avLst>
              <a:gd name="adj1" fmla="val -53923"/>
              <a:gd name="adj2" fmla="val -18112"/>
              <a:gd name="adj3" fmla="val 16667"/>
            </a:avLst>
          </a:prstGeom>
          <a:solidFill>
            <a:srgbClr val="F2F2F2">
              <a:alpha val="94902"/>
            </a:srgbClr>
          </a:solidFill>
          <a:ln w="38100">
            <a:solidFill>
              <a:srgbClr val="FFA5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/>
              <a:t>1 piece of software has file integrity errors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118369E-BB28-EB91-4011-B14D9ED2E7CB}"/>
              </a:ext>
            </a:extLst>
          </p:cNvPr>
          <p:cNvSpPr/>
          <p:nvPr/>
        </p:nvSpPr>
        <p:spPr>
          <a:xfrm>
            <a:off x="2277085" y="2081071"/>
            <a:ext cx="288000" cy="461665"/>
          </a:xfrm>
          <a:prstGeom prst="roundRect">
            <a:avLst/>
          </a:prstGeom>
          <a:noFill/>
          <a:ln w="38100">
            <a:solidFill>
              <a:srgbClr val="FFA5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t"/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endParaRPr kumimoji="1" lang="ja-JP" altLang="en-US" sz="2000" spc="110" baseline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098110"/>
      </p:ext>
    </p:extLst>
  </p:cSld>
  <p:clrMapOvr>
    <a:masterClrMapping/>
  </p:clrMapOvr>
</p:sld>
</file>

<file path=ppt/theme/theme1.xml><?xml version="1.0" encoding="utf-8"?>
<a:theme xmlns:a="http://schemas.openxmlformats.org/drawingml/2006/main" name="higolab1-2">
  <a:themeElements>
    <a:clrScheme name="テキスト黒">
      <a:dk1>
        <a:srgbClr val="181818"/>
      </a:dk1>
      <a:lt1>
        <a:srgbClr val="F5F5F5"/>
      </a:lt1>
      <a:dk2>
        <a:srgbClr val="696969"/>
      </a:dk2>
      <a:lt2>
        <a:srgbClr val="DCDCDC"/>
      </a:lt2>
      <a:accent1>
        <a:srgbClr val="304A9E"/>
      </a:accent1>
      <a:accent2>
        <a:srgbClr val="136EAB"/>
      </a:accent2>
      <a:accent3>
        <a:srgbClr val="D59533"/>
      </a:accent3>
      <a:accent4>
        <a:srgbClr val="009353"/>
      </a:accent4>
      <a:accent5>
        <a:srgbClr val="CA4683"/>
      </a:accent5>
      <a:accent6>
        <a:srgbClr val="CB4828"/>
      </a:accent6>
      <a:hlink>
        <a:srgbClr val="0000CC"/>
      </a:hlink>
      <a:folHlink>
        <a:srgbClr val="551A8B"/>
      </a:folHlink>
    </a:clrScheme>
    <a:fontScheme name="sel_new">
      <a:majorFont>
        <a:latin typeface="Segoe UI"/>
        <a:ea typeface="游ゴシック"/>
        <a:cs typeface=""/>
      </a:majorFont>
      <a:minorFont>
        <a:latin typeface="Segoe UI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chemeClr val="tx1"/>
          </a:solidFill>
        </a:ln>
      </a:spPr>
      <a:bodyPr wrap="none" lIns="72000" tIns="72000" rIns="72000" bIns="72000" rtlCol="0" anchor="t"/>
      <a:lstStyle>
        <a:defPPr algn="l">
          <a:lnSpc>
            <a:spcPct val="90000"/>
          </a:lnSpc>
          <a:spcBef>
            <a:spcPts val="300"/>
          </a:spcBef>
          <a:spcAft>
            <a:spcPts val="100"/>
          </a:spcAft>
          <a:defRPr kumimoji="1" sz="2000" spc="110" baseline="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golab1-2" id="{E4E7394B-5F57-47DA-AFBC-0A80AA1DFB2C}" vid="{98DCB294-0F08-4D70-AC54-04E1889CA95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higolab-modern1</Template>
  <TotalTime>0</TotalTime>
  <Words>2982</Words>
  <Application>Microsoft Office PowerPoint</Application>
  <PresentationFormat>ワイド画面</PresentationFormat>
  <Paragraphs>512</Paragraphs>
  <Slides>27</Slides>
  <Notes>27</Notes>
  <HiddenSlides>15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5" baseType="lpstr">
      <vt:lpstr>BIZ UDPゴシック</vt:lpstr>
      <vt:lpstr>ＭＳ Ｐゴシック</vt:lpstr>
      <vt:lpstr>游ゴシック</vt:lpstr>
      <vt:lpstr>Arial</vt:lpstr>
      <vt:lpstr>Segoe UI</vt:lpstr>
      <vt:lpstr>Source Sans Pro</vt:lpstr>
      <vt:lpstr>Tahoma</vt:lpstr>
      <vt:lpstr>higolab1-2</vt:lpstr>
      <vt:lpstr>Osmy: A Tool for Periodic Software Vulnerability Assessment and File Integrity Verification using SPDX Documents</vt:lpstr>
      <vt:lpstr>SBOM &amp; SPDX</vt:lpstr>
      <vt:lpstr>Need for software management tool using SBOM</vt:lpstr>
      <vt:lpstr>Overview of Osmy</vt:lpstr>
      <vt:lpstr>Overview of Osmy</vt:lpstr>
      <vt:lpstr>Overview of Osmy</vt:lpstr>
      <vt:lpstr>Overview of Osmy</vt:lpstr>
      <vt:lpstr>Usage Example</vt:lpstr>
      <vt:lpstr>Overview of Osmy’s Main Window</vt:lpstr>
      <vt:lpstr>1. Vulnerability Assessment</vt:lpstr>
      <vt:lpstr>2. File Integrity Verification</vt:lpstr>
      <vt:lpstr>Conclusion</vt:lpstr>
      <vt:lpstr>Problems in software management</vt:lpstr>
      <vt:lpstr>Vulnerable log4j is still in use</vt:lpstr>
      <vt:lpstr>Minimum elements of SBOM</vt:lpstr>
      <vt:lpstr>Composition of SPDX document</vt:lpstr>
      <vt:lpstr>Benefit of SBOM</vt:lpstr>
      <vt:lpstr>Example of File Information</vt:lpstr>
      <vt:lpstr>Example of Package Information and Relationship Information</vt:lpstr>
      <vt:lpstr>Future Works</vt:lpstr>
      <vt:lpstr>Related Tools</vt:lpstr>
      <vt:lpstr>Details of Target Software</vt:lpstr>
      <vt:lpstr>Performance</vt:lpstr>
      <vt:lpstr>CycloneDX</vt:lpstr>
      <vt:lpstr>Example of Notification Message</vt:lpstr>
      <vt:lpstr>Add software to Osmy</vt:lpstr>
      <vt:lpstr>Osmy: A Tool for Periodic Software Vulnerability Assessment and File Integrity Verification using SPDX Documents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KISHIMOTO Rio</dc:creator>
  <cp:lastModifiedBy>KISHIMOTO Rio</cp:lastModifiedBy>
  <cp:revision>1</cp:revision>
  <cp:lastPrinted>2024-03-08T07:29:43Z</cp:lastPrinted>
  <dcterms:created xsi:type="dcterms:W3CDTF">2023-07-03T07:38:08Z</dcterms:created>
  <dcterms:modified xsi:type="dcterms:W3CDTF">2024-03-08T07:59:51Z</dcterms:modified>
</cp:coreProperties>
</file>