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charts/chart2.xml" ContentType="application/vnd.openxmlformats-officedocument.drawingml.chart+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charts/chart4.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5.xml" ContentType="application/vnd.openxmlformats-officedocument.drawingml.chart+xml"/>
  <Override PartName="/ppt/notesSlides/notesSlide17.xml" ContentType="application/vnd.openxmlformats-officedocument.presentationml.notesSlide+xml"/>
  <Override PartName="/ppt/charts/chart6.xml" ContentType="application/vnd.openxmlformats-officedocument.drawingml.chart+xml"/>
  <Override PartName="/ppt/notesSlides/notesSlide18.xml" ContentType="application/vnd.openxmlformats-officedocument.presentationml.notesSlide+xml"/>
  <Override PartName="/ppt/charts/chart7.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8.xml" ContentType="application/vnd.openxmlformats-officedocument.drawingml.chart+xml"/>
  <Override PartName="/ppt/notesSlides/notesSlide21.xml" ContentType="application/vnd.openxmlformats-officedocument.presentationml.notesSlide+xml"/>
  <Override PartName="/ppt/charts/chart9.xml" ContentType="application/vnd.openxmlformats-officedocument.drawingml.chart+xml"/>
  <Override PartName="/ppt/notesSlides/notesSlide22.xml" ContentType="application/vnd.openxmlformats-officedocument.presentationml.notesSlide+xml"/>
  <Override PartName="/ppt/charts/chart10.xml" ContentType="application/vnd.openxmlformats-officedocument.drawingml.chart+xml"/>
  <Override PartName="/ppt/notesSlides/notesSlide23.xml" ContentType="application/vnd.openxmlformats-officedocument.presentationml.notesSlide+xml"/>
  <Override PartName="/ppt/charts/chart11.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257" r:id="rId3"/>
    <p:sldId id="259" r:id="rId4"/>
    <p:sldId id="290" r:id="rId5"/>
    <p:sldId id="305" r:id="rId6"/>
    <p:sldId id="263" r:id="rId7"/>
    <p:sldId id="278" r:id="rId8"/>
    <p:sldId id="298" r:id="rId9"/>
    <p:sldId id="314" r:id="rId10"/>
    <p:sldId id="276" r:id="rId11"/>
    <p:sldId id="274" r:id="rId12"/>
    <p:sldId id="277" r:id="rId13"/>
    <p:sldId id="275" r:id="rId14"/>
    <p:sldId id="302" r:id="rId15"/>
    <p:sldId id="315" r:id="rId16"/>
    <p:sldId id="280" r:id="rId17"/>
    <p:sldId id="268" r:id="rId18"/>
    <p:sldId id="313" r:id="rId19"/>
    <p:sldId id="316" r:id="rId20"/>
    <p:sldId id="312" r:id="rId21"/>
    <p:sldId id="281" r:id="rId22"/>
    <p:sldId id="311" r:id="rId23"/>
    <p:sldId id="282" r:id="rId24"/>
    <p:sldId id="297" r:id="rId25"/>
    <p:sldId id="271" r:id="rId26"/>
    <p:sldId id="287" r:id="rId27"/>
    <p:sldId id="320" r:id="rId28"/>
    <p:sldId id="317" r:id="rId29"/>
    <p:sldId id="318" r:id="rId30"/>
    <p:sldId id="319" r:id="rId31"/>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mone Livieri" initials="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02" autoAdjust="0"/>
    <p:restoredTop sz="75462" autoAdjust="0"/>
  </p:normalViewPr>
  <p:slideViewPr>
    <p:cSldViewPr>
      <p:cViewPr varScale="1">
        <p:scale>
          <a:sx n="83" d="100"/>
          <a:sy n="83" d="100"/>
        </p:scale>
        <p:origin x="-606"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97" d="100"/>
          <a:sy n="97" d="100"/>
        </p:scale>
        <p:origin x="-2712" y="-114"/>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kir\y-manabe\Study\time_line_license_analysis\freebsd\freebsd.xlsx"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______3.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______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______1.xlsx"/></Relationships>
</file>

<file path=ppt/charts/_rels/chart3.xml.rels><?xml version="1.0" encoding="UTF-8" standalone="yes"?>
<Relationships xmlns="http://schemas.openxmlformats.org/package/2006/relationships"><Relationship Id="rId1" Type="http://schemas.openxmlformats.org/officeDocument/2006/relationships/oleObject" Target="file:///\\kir\y-manabe\Study\time_line_license_analysis\eclipse\eclips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Kir\y-manabe\Study\time_line_license_analysis\argouml\argouml.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kir\y-manabe\Study\time_line_license_analysis\freebsd\freebsd.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kir\y-manabe\Study\time_line_license_analysis\openbsd\openbsd.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______2.xlsx"/></Relationships>
</file>

<file path=ppt/charts/_rels/chart8.xml.rels><?xml version="1.0" encoding="UTF-8" standalone="yes"?>
<Relationships xmlns="http://schemas.openxmlformats.org/package/2006/relationships"><Relationship Id="rId1" Type="http://schemas.openxmlformats.org/officeDocument/2006/relationships/oleObject" Target="file:///\\kir\y-manabe\Study\time_line_license_analysis\freebsd\freebsd.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kir\y-manabe\Study\time_line_license_analysis\freebsd_sys\freebsd_sy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'AllData (2)'!$A$116</c:f>
              <c:strCache>
                <c:ptCount val="1"/>
                <c:pt idx="0">
                  <c:v>BSD4</c:v>
                </c:pt>
              </c:strCache>
            </c:strRef>
          </c:tx>
          <c:spPr>
            <a:solidFill>
              <a:srgbClr val="FF0000"/>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(2)'!$B$116:$AT$116</c:f>
              <c:numCache>
                <c:formatCode>General</c:formatCode>
                <c:ptCount val="45"/>
                <c:pt idx="0">
                  <c:v>2280</c:v>
                </c:pt>
                <c:pt idx="1">
                  <c:v>2279</c:v>
                </c:pt>
                <c:pt idx="2">
                  <c:v>2288</c:v>
                </c:pt>
                <c:pt idx="3">
                  <c:v>2300</c:v>
                </c:pt>
                <c:pt idx="4">
                  <c:v>2456</c:v>
                </c:pt>
                <c:pt idx="5">
                  <c:v>2448</c:v>
                </c:pt>
                <c:pt idx="6">
                  <c:v>2458</c:v>
                </c:pt>
                <c:pt idx="7">
                  <c:v>2547</c:v>
                </c:pt>
                <c:pt idx="8">
                  <c:v>2573</c:v>
                </c:pt>
                <c:pt idx="9">
                  <c:v>2567</c:v>
                </c:pt>
                <c:pt idx="10">
                  <c:v>2571</c:v>
                </c:pt>
                <c:pt idx="11">
                  <c:v>2586</c:v>
                </c:pt>
                <c:pt idx="12">
                  <c:v>2586</c:v>
                </c:pt>
                <c:pt idx="13">
                  <c:v>2519</c:v>
                </c:pt>
                <c:pt idx="14">
                  <c:v>2544</c:v>
                </c:pt>
                <c:pt idx="15">
                  <c:v>2545</c:v>
                </c:pt>
                <c:pt idx="16">
                  <c:v>2513</c:v>
                </c:pt>
                <c:pt idx="17">
                  <c:v>2525</c:v>
                </c:pt>
                <c:pt idx="18">
                  <c:v>2561</c:v>
                </c:pt>
                <c:pt idx="19">
                  <c:v>2586</c:v>
                </c:pt>
                <c:pt idx="20">
                  <c:v>2597</c:v>
                </c:pt>
                <c:pt idx="21">
                  <c:v>2609</c:v>
                </c:pt>
                <c:pt idx="22">
                  <c:v>2609</c:v>
                </c:pt>
                <c:pt idx="23">
                  <c:v>2565</c:v>
                </c:pt>
                <c:pt idx="24">
                  <c:v>2579</c:v>
                </c:pt>
                <c:pt idx="25">
                  <c:v>2581</c:v>
                </c:pt>
                <c:pt idx="26">
                  <c:v>2579</c:v>
                </c:pt>
                <c:pt idx="27">
                  <c:v>2580</c:v>
                </c:pt>
                <c:pt idx="28">
                  <c:v>2462</c:v>
                </c:pt>
                <c:pt idx="29">
                  <c:v>2431</c:v>
                </c:pt>
                <c:pt idx="30">
                  <c:v>2385</c:v>
                </c:pt>
                <c:pt idx="31">
                  <c:v>2385</c:v>
                </c:pt>
                <c:pt idx="32">
                  <c:v>1909</c:v>
                </c:pt>
                <c:pt idx="33">
                  <c:v>1908</c:v>
                </c:pt>
                <c:pt idx="34">
                  <c:v>1912</c:v>
                </c:pt>
                <c:pt idx="35">
                  <c:v>1892</c:v>
                </c:pt>
                <c:pt idx="36">
                  <c:v>1889</c:v>
                </c:pt>
                <c:pt idx="37">
                  <c:v>1892</c:v>
                </c:pt>
                <c:pt idx="38">
                  <c:v>1894</c:v>
                </c:pt>
                <c:pt idx="39">
                  <c:v>1895</c:v>
                </c:pt>
                <c:pt idx="40">
                  <c:v>1260</c:v>
                </c:pt>
                <c:pt idx="41">
                  <c:v>1258</c:v>
                </c:pt>
                <c:pt idx="42">
                  <c:v>1262</c:v>
                </c:pt>
                <c:pt idx="43">
                  <c:v>1256</c:v>
                </c:pt>
                <c:pt idx="44">
                  <c:v>1123</c:v>
                </c:pt>
              </c:numCache>
            </c:numRef>
          </c:val>
        </c:ser>
        <c:ser>
          <c:idx val="1"/>
          <c:order val="1"/>
          <c:tx>
            <c:strRef>
              <c:f>'AllData (2)'!$A$117</c:f>
              <c:strCache>
                <c:ptCount val="1"/>
                <c:pt idx="0">
                  <c:v>BSD3</c:v>
                </c:pt>
              </c:strCache>
            </c:strRef>
          </c:tx>
          <c:spPr>
            <a:solidFill>
              <a:srgbClr val="0070C0"/>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(2)'!$B$117:$AT$117</c:f>
              <c:numCache>
                <c:formatCode>General</c:formatCode>
                <c:ptCount val="45"/>
                <c:pt idx="0">
                  <c:v>91</c:v>
                </c:pt>
                <c:pt idx="1">
                  <c:v>91</c:v>
                </c:pt>
                <c:pt idx="2">
                  <c:v>91</c:v>
                </c:pt>
                <c:pt idx="3">
                  <c:v>91</c:v>
                </c:pt>
                <c:pt idx="4">
                  <c:v>95</c:v>
                </c:pt>
                <c:pt idx="5">
                  <c:v>105</c:v>
                </c:pt>
                <c:pt idx="6">
                  <c:v>106</c:v>
                </c:pt>
                <c:pt idx="7">
                  <c:v>164</c:v>
                </c:pt>
                <c:pt idx="8">
                  <c:v>168</c:v>
                </c:pt>
                <c:pt idx="9">
                  <c:v>191</c:v>
                </c:pt>
                <c:pt idx="10">
                  <c:v>195</c:v>
                </c:pt>
                <c:pt idx="11">
                  <c:v>196</c:v>
                </c:pt>
                <c:pt idx="12">
                  <c:v>197</c:v>
                </c:pt>
                <c:pt idx="13">
                  <c:v>872</c:v>
                </c:pt>
                <c:pt idx="14">
                  <c:v>883</c:v>
                </c:pt>
                <c:pt idx="15">
                  <c:v>881</c:v>
                </c:pt>
                <c:pt idx="16">
                  <c:v>892</c:v>
                </c:pt>
                <c:pt idx="17">
                  <c:v>934</c:v>
                </c:pt>
                <c:pt idx="18">
                  <c:v>927</c:v>
                </c:pt>
                <c:pt idx="19">
                  <c:v>933</c:v>
                </c:pt>
                <c:pt idx="20">
                  <c:v>991</c:v>
                </c:pt>
                <c:pt idx="21">
                  <c:v>1003</c:v>
                </c:pt>
                <c:pt idx="22">
                  <c:v>1003</c:v>
                </c:pt>
                <c:pt idx="23">
                  <c:v>1058</c:v>
                </c:pt>
                <c:pt idx="24">
                  <c:v>1075</c:v>
                </c:pt>
                <c:pt idx="25">
                  <c:v>1078</c:v>
                </c:pt>
                <c:pt idx="26">
                  <c:v>1079</c:v>
                </c:pt>
                <c:pt idx="27">
                  <c:v>1082</c:v>
                </c:pt>
                <c:pt idx="28">
                  <c:v>1267</c:v>
                </c:pt>
                <c:pt idx="29">
                  <c:v>1082</c:v>
                </c:pt>
                <c:pt idx="30">
                  <c:v>1129</c:v>
                </c:pt>
                <c:pt idx="31">
                  <c:v>1129</c:v>
                </c:pt>
                <c:pt idx="32">
                  <c:v>1496</c:v>
                </c:pt>
                <c:pt idx="33">
                  <c:v>1492</c:v>
                </c:pt>
                <c:pt idx="34">
                  <c:v>1492</c:v>
                </c:pt>
                <c:pt idx="35">
                  <c:v>1544</c:v>
                </c:pt>
                <c:pt idx="36">
                  <c:v>1530</c:v>
                </c:pt>
                <c:pt idx="37">
                  <c:v>1562</c:v>
                </c:pt>
                <c:pt idx="38">
                  <c:v>1582</c:v>
                </c:pt>
                <c:pt idx="39">
                  <c:v>1597</c:v>
                </c:pt>
                <c:pt idx="40">
                  <c:v>2186</c:v>
                </c:pt>
                <c:pt idx="41">
                  <c:v>2210</c:v>
                </c:pt>
                <c:pt idx="42">
                  <c:v>2219</c:v>
                </c:pt>
                <c:pt idx="43">
                  <c:v>2236</c:v>
                </c:pt>
                <c:pt idx="44">
                  <c:v>2487</c:v>
                </c:pt>
              </c:numCache>
            </c:numRef>
          </c:val>
        </c:ser>
        <c:ser>
          <c:idx val="2"/>
          <c:order val="2"/>
          <c:tx>
            <c:strRef>
              <c:f>'AllData (2)'!$A$118</c:f>
              <c:strCache>
                <c:ptCount val="1"/>
                <c:pt idx="0">
                  <c:v>BSD2</c:v>
                </c:pt>
              </c:strCache>
            </c:strRef>
          </c:tx>
          <c:spPr>
            <a:solidFill>
              <a:srgbClr val="00B050"/>
            </a:solidFill>
            <a:ln>
              <a:solidFill>
                <a:srgbClr val="0070C0"/>
              </a:solidFill>
            </a:ln>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(2)'!$B$118:$AT$118</c:f>
              <c:numCache>
                <c:formatCode>General</c:formatCode>
                <c:ptCount val="45"/>
                <c:pt idx="0">
                  <c:v>98</c:v>
                </c:pt>
                <c:pt idx="1">
                  <c:v>98</c:v>
                </c:pt>
                <c:pt idx="2">
                  <c:v>98</c:v>
                </c:pt>
                <c:pt idx="3">
                  <c:v>102</c:v>
                </c:pt>
                <c:pt idx="4">
                  <c:v>129</c:v>
                </c:pt>
                <c:pt idx="5">
                  <c:v>130</c:v>
                </c:pt>
                <c:pt idx="6">
                  <c:v>142</c:v>
                </c:pt>
                <c:pt idx="7">
                  <c:v>272</c:v>
                </c:pt>
                <c:pt idx="8">
                  <c:v>384</c:v>
                </c:pt>
                <c:pt idx="9">
                  <c:v>394</c:v>
                </c:pt>
                <c:pt idx="10">
                  <c:v>416</c:v>
                </c:pt>
                <c:pt idx="11">
                  <c:v>428</c:v>
                </c:pt>
                <c:pt idx="12">
                  <c:v>428</c:v>
                </c:pt>
                <c:pt idx="13">
                  <c:v>528</c:v>
                </c:pt>
                <c:pt idx="14">
                  <c:v>559</c:v>
                </c:pt>
                <c:pt idx="15">
                  <c:v>573</c:v>
                </c:pt>
                <c:pt idx="16">
                  <c:v>619</c:v>
                </c:pt>
                <c:pt idx="17">
                  <c:v>637</c:v>
                </c:pt>
                <c:pt idx="18">
                  <c:v>727</c:v>
                </c:pt>
                <c:pt idx="19">
                  <c:v>752</c:v>
                </c:pt>
                <c:pt idx="20">
                  <c:v>772</c:v>
                </c:pt>
                <c:pt idx="21">
                  <c:v>797</c:v>
                </c:pt>
                <c:pt idx="22">
                  <c:v>797</c:v>
                </c:pt>
                <c:pt idx="23">
                  <c:v>810</c:v>
                </c:pt>
                <c:pt idx="24">
                  <c:v>824</c:v>
                </c:pt>
                <c:pt idx="25">
                  <c:v>860</c:v>
                </c:pt>
                <c:pt idx="26">
                  <c:v>874</c:v>
                </c:pt>
                <c:pt idx="27">
                  <c:v>883</c:v>
                </c:pt>
                <c:pt idx="28">
                  <c:v>1165</c:v>
                </c:pt>
                <c:pt idx="29">
                  <c:v>1272</c:v>
                </c:pt>
                <c:pt idx="30">
                  <c:v>1403</c:v>
                </c:pt>
                <c:pt idx="31">
                  <c:v>1403</c:v>
                </c:pt>
                <c:pt idx="32">
                  <c:v>1695</c:v>
                </c:pt>
                <c:pt idx="33">
                  <c:v>1746</c:v>
                </c:pt>
                <c:pt idx="34">
                  <c:v>1762</c:v>
                </c:pt>
                <c:pt idx="35">
                  <c:v>1862</c:v>
                </c:pt>
                <c:pt idx="36">
                  <c:v>1903</c:v>
                </c:pt>
                <c:pt idx="37">
                  <c:v>1991</c:v>
                </c:pt>
                <c:pt idx="38">
                  <c:v>2037</c:v>
                </c:pt>
                <c:pt idx="39">
                  <c:v>2137</c:v>
                </c:pt>
                <c:pt idx="40">
                  <c:v>2429</c:v>
                </c:pt>
                <c:pt idx="41">
                  <c:v>2547</c:v>
                </c:pt>
                <c:pt idx="42">
                  <c:v>2575</c:v>
                </c:pt>
                <c:pt idx="43">
                  <c:v>2606</c:v>
                </c:pt>
                <c:pt idx="44">
                  <c:v>2929</c:v>
                </c:pt>
              </c:numCache>
            </c:numRef>
          </c:val>
        </c:ser>
        <c:ser>
          <c:idx val="3"/>
          <c:order val="3"/>
          <c:tx>
            <c:strRef>
              <c:f>'AllData (2)'!$A$119</c:f>
              <c:strCache>
                <c:ptCount val="1"/>
                <c:pt idx="0">
                  <c:v>GPLv2+</c:v>
                </c:pt>
              </c:strCache>
            </c:strRef>
          </c:tx>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(2)'!$B$119:$AT$119</c:f>
              <c:numCache>
                <c:formatCode>General</c:formatCode>
                <c:ptCount val="45"/>
                <c:pt idx="0">
                  <c:v>964</c:v>
                </c:pt>
                <c:pt idx="1">
                  <c:v>964</c:v>
                </c:pt>
                <c:pt idx="2">
                  <c:v>978</c:v>
                </c:pt>
                <c:pt idx="3">
                  <c:v>784</c:v>
                </c:pt>
                <c:pt idx="4">
                  <c:v>784</c:v>
                </c:pt>
                <c:pt idx="5">
                  <c:v>796</c:v>
                </c:pt>
                <c:pt idx="6">
                  <c:v>796</c:v>
                </c:pt>
                <c:pt idx="7">
                  <c:v>985</c:v>
                </c:pt>
                <c:pt idx="8">
                  <c:v>990</c:v>
                </c:pt>
                <c:pt idx="9">
                  <c:v>979</c:v>
                </c:pt>
                <c:pt idx="10">
                  <c:v>979</c:v>
                </c:pt>
                <c:pt idx="11">
                  <c:v>981</c:v>
                </c:pt>
                <c:pt idx="12">
                  <c:v>983</c:v>
                </c:pt>
                <c:pt idx="13">
                  <c:v>1065</c:v>
                </c:pt>
                <c:pt idx="14">
                  <c:v>1160</c:v>
                </c:pt>
                <c:pt idx="15">
                  <c:v>1160</c:v>
                </c:pt>
                <c:pt idx="16">
                  <c:v>1160</c:v>
                </c:pt>
                <c:pt idx="17">
                  <c:v>1159</c:v>
                </c:pt>
                <c:pt idx="18">
                  <c:v>1170</c:v>
                </c:pt>
                <c:pt idx="19">
                  <c:v>1168</c:v>
                </c:pt>
                <c:pt idx="20">
                  <c:v>1171</c:v>
                </c:pt>
                <c:pt idx="21">
                  <c:v>1171</c:v>
                </c:pt>
                <c:pt idx="22">
                  <c:v>1171</c:v>
                </c:pt>
                <c:pt idx="23">
                  <c:v>1226</c:v>
                </c:pt>
                <c:pt idx="24">
                  <c:v>1233</c:v>
                </c:pt>
                <c:pt idx="25">
                  <c:v>1237</c:v>
                </c:pt>
                <c:pt idx="26">
                  <c:v>1237</c:v>
                </c:pt>
                <c:pt idx="27">
                  <c:v>1226</c:v>
                </c:pt>
                <c:pt idx="28">
                  <c:v>1251</c:v>
                </c:pt>
                <c:pt idx="29">
                  <c:v>1255</c:v>
                </c:pt>
                <c:pt idx="30">
                  <c:v>1288</c:v>
                </c:pt>
                <c:pt idx="31">
                  <c:v>1288</c:v>
                </c:pt>
                <c:pt idx="32">
                  <c:v>1437</c:v>
                </c:pt>
                <c:pt idx="33">
                  <c:v>1437</c:v>
                </c:pt>
                <c:pt idx="34">
                  <c:v>1437</c:v>
                </c:pt>
                <c:pt idx="35">
                  <c:v>1441</c:v>
                </c:pt>
                <c:pt idx="36">
                  <c:v>1446</c:v>
                </c:pt>
                <c:pt idx="37">
                  <c:v>1471</c:v>
                </c:pt>
                <c:pt idx="38">
                  <c:v>1487</c:v>
                </c:pt>
                <c:pt idx="39">
                  <c:v>1471</c:v>
                </c:pt>
                <c:pt idx="40">
                  <c:v>1561</c:v>
                </c:pt>
                <c:pt idx="41">
                  <c:v>1550</c:v>
                </c:pt>
                <c:pt idx="42">
                  <c:v>1550</c:v>
                </c:pt>
                <c:pt idx="43">
                  <c:v>1550</c:v>
                </c:pt>
                <c:pt idx="44">
                  <c:v>1576</c:v>
                </c:pt>
              </c:numCache>
            </c:numRef>
          </c:val>
        </c:ser>
        <c:ser>
          <c:idx val="4"/>
          <c:order val="4"/>
          <c:tx>
            <c:strRef>
              <c:f>'AllData (2)'!$A$120</c:f>
              <c:strCache>
                <c:ptCount val="1"/>
                <c:pt idx="0">
                  <c:v>LibraryGPLv2+</c:v>
                </c:pt>
              </c:strCache>
            </c:strRef>
          </c:tx>
          <c:spPr>
            <a:solidFill>
              <a:srgbClr val="FFC000"/>
            </a:solidFill>
            <a:ln>
              <a:noFill/>
            </a:ln>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(2)'!$B$120:$AT$120</c:f>
              <c:numCache>
                <c:formatCode>General</c:formatCode>
                <c:ptCount val="45"/>
                <c:pt idx="0">
                  <c:v>387</c:v>
                </c:pt>
                <c:pt idx="1">
                  <c:v>387</c:v>
                </c:pt>
                <c:pt idx="2">
                  <c:v>387</c:v>
                </c:pt>
                <c:pt idx="3">
                  <c:v>387</c:v>
                </c:pt>
                <c:pt idx="4">
                  <c:v>387</c:v>
                </c:pt>
                <c:pt idx="5">
                  <c:v>387</c:v>
                </c:pt>
                <c:pt idx="6">
                  <c:v>387</c:v>
                </c:pt>
                <c:pt idx="7">
                  <c:v>403</c:v>
                </c:pt>
                <c:pt idx="8">
                  <c:v>403</c:v>
                </c:pt>
                <c:pt idx="9">
                  <c:v>390</c:v>
                </c:pt>
                <c:pt idx="10">
                  <c:v>390</c:v>
                </c:pt>
                <c:pt idx="11">
                  <c:v>391</c:v>
                </c:pt>
                <c:pt idx="12">
                  <c:v>393</c:v>
                </c:pt>
                <c:pt idx="13">
                  <c:v>413</c:v>
                </c:pt>
                <c:pt idx="14">
                  <c:v>417</c:v>
                </c:pt>
                <c:pt idx="15">
                  <c:v>417</c:v>
                </c:pt>
                <c:pt idx="16">
                  <c:v>417</c:v>
                </c:pt>
                <c:pt idx="17">
                  <c:v>421</c:v>
                </c:pt>
                <c:pt idx="18">
                  <c:v>423</c:v>
                </c:pt>
                <c:pt idx="19">
                  <c:v>422</c:v>
                </c:pt>
                <c:pt idx="20">
                  <c:v>422</c:v>
                </c:pt>
                <c:pt idx="21">
                  <c:v>422</c:v>
                </c:pt>
                <c:pt idx="22">
                  <c:v>422</c:v>
                </c:pt>
                <c:pt idx="23">
                  <c:v>423</c:v>
                </c:pt>
                <c:pt idx="24">
                  <c:v>421</c:v>
                </c:pt>
                <c:pt idx="25">
                  <c:v>421</c:v>
                </c:pt>
                <c:pt idx="26">
                  <c:v>421</c:v>
                </c:pt>
                <c:pt idx="27">
                  <c:v>421</c:v>
                </c:pt>
                <c:pt idx="28">
                  <c:v>93</c:v>
                </c:pt>
                <c:pt idx="29">
                  <c:v>93</c:v>
                </c:pt>
                <c:pt idx="30">
                  <c:v>95</c:v>
                </c:pt>
                <c:pt idx="31">
                  <c:v>95</c:v>
                </c:pt>
                <c:pt idx="32">
                  <c:v>93</c:v>
                </c:pt>
                <c:pt idx="33">
                  <c:v>93</c:v>
                </c:pt>
                <c:pt idx="34">
                  <c:v>93</c:v>
                </c:pt>
                <c:pt idx="35">
                  <c:v>92</c:v>
                </c:pt>
                <c:pt idx="36">
                  <c:v>94</c:v>
                </c:pt>
                <c:pt idx="37">
                  <c:v>94</c:v>
                </c:pt>
                <c:pt idx="38">
                  <c:v>93</c:v>
                </c:pt>
                <c:pt idx="39">
                  <c:v>93</c:v>
                </c:pt>
                <c:pt idx="40">
                  <c:v>112</c:v>
                </c:pt>
                <c:pt idx="41">
                  <c:v>112</c:v>
                </c:pt>
                <c:pt idx="42">
                  <c:v>112</c:v>
                </c:pt>
                <c:pt idx="43">
                  <c:v>112</c:v>
                </c:pt>
                <c:pt idx="44">
                  <c:v>112</c:v>
                </c:pt>
              </c:numCache>
            </c:numRef>
          </c:val>
        </c:ser>
        <c:ser>
          <c:idx val="5"/>
          <c:order val="5"/>
          <c:tx>
            <c:strRef>
              <c:f>'AllData (2)'!$A$121</c:f>
              <c:strCache>
                <c:ptCount val="1"/>
                <c:pt idx="0">
                  <c:v>Others</c:v>
                </c:pt>
              </c:strCache>
            </c:strRef>
          </c:tx>
          <c:spPr>
            <a:solidFill>
              <a:schemeClr val="tx1"/>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(2)'!$B$121:$AT$121</c:f>
              <c:numCache>
                <c:formatCode>General</c:formatCode>
                <c:ptCount val="45"/>
                <c:pt idx="0">
                  <c:v>610</c:v>
                </c:pt>
                <c:pt idx="1">
                  <c:v>610</c:v>
                </c:pt>
                <c:pt idx="2">
                  <c:v>620</c:v>
                </c:pt>
                <c:pt idx="3">
                  <c:v>527</c:v>
                </c:pt>
                <c:pt idx="4">
                  <c:v>528</c:v>
                </c:pt>
                <c:pt idx="5">
                  <c:v>530</c:v>
                </c:pt>
                <c:pt idx="6">
                  <c:v>529</c:v>
                </c:pt>
                <c:pt idx="7">
                  <c:v>669</c:v>
                </c:pt>
                <c:pt idx="8">
                  <c:v>680</c:v>
                </c:pt>
                <c:pt idx="9">
                  <c:v>673</c:v>
                </c:pt>
                <c:pt idx="10">
                  <c:v>676</c:v>
                </c:pt>
                <c:pt idx="11">
                  <c:v>679</c:v>
                </c:pt>
                <c:pt idx="12">
                  <c:v>681</c:v>
                </c:pt>
                <c:pt idx="13">
                  <c:v>1415</c:v>
                </c:pt>
                <c:pt idx="14">
                  <c:v>1392</c:v>
                </c:pt>
                <c:pt idx="15">
                  <c:v>1426</c:v>
                </c:pt>
                <c:pt idx="16">
                  <c:v>1432</c:v>
                </c:pt>
                <c:pt idx="17">
                  <c:v>1462</c:v>
                </c:pt>
                <c:pt idx="18">
                  <c:v>1548</c:v>
                </c:pt>
                <c:pt idx="19">
                  <c:v>1552</c:v>
                </c:pt>
                <c:pt idx="20">
                  <c:v>1565</c:v>
                </c:pt>
                <c:pt idx="21">
                  <c:v>1567</c:v>
                </c:pt>
                <c:pt idx="22">
                  <c:v>1529</c:v>
                </c:pt>
                <c:pt idx="23">
                  <c:v>1541</c:v>
                </c:pt>
                <c:pt idx="24">
                  <c:v>1636</c:v>
                </c:pt>
                <c:pt idx="25">
                  <c:v>1772</c:v>
                </c:pt>
                <c:pt idx="26">
                  <c:v>1770</c:v>
                </c:pt>
                <c:pt idx="27">
                  <c:v>1771</c:v>
                </c:pt>
                <c:pt idx="28">
                  <c:v>1755</c:v>
                </c:pt>
                <c:pt idx="29">
                  <c:v>1888</c:v>
                </c:pt>
                <c:pt idx="30">
                  <c:v>1867</c:v>
                </c:pt>
                <c:pt idx="31">
                  <c:v>1867</c:v>
                </c:pt>
                <c:pt idx="32">
                  <c:v>1905</c:v>
                </c:pt>
                <c:pt idx="33">
                  <c:v>1915</c:v>
                </c:pt>
                <c:pt idx="34">
                  <c:v>1915</c:v>
                </c:pt>
                <c:pt idx="35">
                  <c:v>2144</c:v>
                </c:pt>
                <c:pt idx="36">
                  <c:v>2187</c:v>
                </c:pt>
                <c:pt idx="37">
                  <c:v>2208</c:v>
                </c:pt>
                <c:pt idx="38">
                  <c:v>2246</c:v>
                </c:pt>
                <c:pt idx="39">
                  <c:v>2444</c:v>
                </c:pt>
                <c:pt idx="40">
                  <c:v>2724</c:v>
                </c:pt>
                <c:pt idx="41">
                  <c:v>2986</c:v>
                </c:pt>
                <c:pt idx="42">
                  <c:v>3091</c:v>
                </c:pt>
                <c:pt idx="43">
                  <c:v>3139</c:v>
                </c:pt>
                <c:pt idx="44">
                  <c:v>3509</c:v>
                </c:pt>
              </c:numCache>
            </c:numRef>
          </c:val>
        </c:ser>
        <c:ser>
          <c:idx val="6"/>
          <c:order val="6"/>
          <c:tx>
            <c:strRef>
              <c:f>'AllData (2)'!$A$122</c:f>
              <c:strCache>
                <c:ptCount val="1"/>
                <c:pt idx="0">
                  <c:v>NONE</c:v>
                </c:pt>
              </c:strCache>
            </c:strRef>
          </c:tx>
          <c:spPr>
            <a:solidFill>
              <a:schemeClr val="bg1">
                <a:lumMod val="50000"/>
              </a:schemeClr>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(2)'!$B$122:$AT$122</c:f>
              <c:numCache>
                <c:formatCode>General</c:formatCode>
                <c:ptCount val="45"/>
                <c:pt idx="0">
                  <c:v>904</c:v>
                </c:pt>
                <c:pt idx="1">
                  <c:v>904</c:v>
                </c:pt>
                <c:pt idx="2">
                  <c:v>915</c:v>
                </c:pt>
                <c:pt idx="3">
                  <c:v>894</c:v>
                </c:pt>
                <c:pt idx="4">
                  <c:v>892</c:v>
                </c:pt>
                <c:pt idx="5">
                  <c:v>895</c:v>
                </c:pt>
                <c:pt idx="6">
                  <c:v>896</c:v>
                </c:pt>
                <c:pt idx="7">
                  <c:v>1172</c:v>
                </c:pt>
                <c:pt idx="8">
                  <c:v>1211</c:v>
                </c:pt>
                <c:pt idx="9">
                  <c:v>1234</c:v>
                </c:pt>
                <c:pt idx="10">
                  <c:v>1218</c:v>
                </c:pt>
                <c:pt idx="11">
                  <c:v>1231</c:v>
                </c:pt>
                <c:pt idx="12">
                  <c:v>1217</c:v>
                </c:pt>
                <c:pt idx="13">
                  <c:v>1417</c:v>
                </c:pt>
                <c:pt idx="14">
                  <c:v>1434</c:v>
                </c:pt>
                <c:pt idx="15">
                  <c:v>1445</c:v>
                </c:pt>
                <c:pt idx="16">
                  <c:v>1419</c:v>
                </c:pt>
                <c:pt idx="17">
                  <c:v>1431</c:v>
                </c:pt>
                <c:pt idx="18">
                  <c:v>1449</c:v>
                </c:pt>
                <c:pt idx="19">
                  <c:v>1446</c:v>
                </c:pt>
                <c:pt idx="20">
                  <c:v>1406</c:v>
                </c:pt>
                <c:pt idx="21">
                  <c:v>1412</c:v>
                </c:pt>
                <c:pt idx="22">
                  <c:v>1402</c:v>
                </c:pt>
                <c:pt idx="23">
                  <c:v>1404</c:v>
                </c:pt>
                <c:pt idx="24">
                  <c:v>1418</c:v>
                </c:pt>
                <c:pt idx="25">
                  <c:v>1419</c:v>
                </c:pt>
                <c:pt idx="26">
                  <c:v>1430</c:v>
                </c:pt>
                <c:pt idx="27">
                  <c:v>1431</c:v>
                </c:pt>
                <c:pt idx="28">
                  <c:v>942</c:v>
                </c:pt>
                <c:pt idx="29">
                  <c:v>959</c:v>
                </c:pt>
                <c:pt idx="30">
                  <c:v>1057</c:v>
                </c:pt>
                <c:pt idx="31">
                  <c:v>1057</c:v>
                </c:pt>
                <c:pt idx="32">
                  <c:v>911</c:v>
                </c:pt>
                <c:pt idx="33">
                  <c:v>911</c:v>
                </c:pt>
                <c:pt idx="34">
                  <c:v>910</c:v>
                </c:pt>
                <c:pt idx="35">
                  <c:v>939</c:v>
                </c:pt>
                <c:pt idx="36">
                  <c:v>939</c:v>
                </c:pt>
                <c:pt idx="37">
                  <c:v>940</c:v>
                </c:pt>
                <c:pt idx="38">
                  <c:v>895</c:v>
                </c:pt>
                <c:pt idx="39">
                  <c:v>913</c:v>
                </c:pt>
                <c:pt idx="40">
                  <c:v>889</c:v>
                </c:pt>
                <c:pt idx="41">
                  <c:v>909</c:v>
                </c:pt>
                <c:pt idx="42">
                  <c:v>909</c:v>
                </c:pt>
                <c:pt idx="43">
                  <c:v>906</c:v>
                </c:pt>
                <c:pt idx="44">
                  <c:v>908</c:v>
                </c:pt>
              </c:numCache>
            </c:numRef>
          </c:val>
        </c:ser>
        <c:ser>
          <c:idx val="7"/>
          <c:order val="7"/>
          <c:tx>
            <c:strRef>
              <c:f>'AllData (2)'!$A$123</c:f>
              <c:strCache>
                <c:ptCount val="1"/>
                <c:pt idx="0">
                  <c:v>UNKNOWN</c:v>
                </c:pt>
              </c:strCache>
            </c:strRef>
          </c:tx>
          <c:spPr>
            <a:solidFill>
              <a:schemeClr val="accent6">
                <a:lumMod val="60000"/>
                <a:lumOff val="40000"/>
              </a:schemeClr>
            </a:solidFill>
            <a:ln>
              <a:noFill/>
            </a:ln>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(2)'!$B$123:$AT$123</c:f>
              <c:numCache>
                <c:formatCode>General</c:formatCode>
                <c:ptCount val="45"/>
                <c:pt idx="0">
                  <c:v>920</c:v>
                </c:pt>
                <c:pt idx="1">
                  <c:v>923</c:v>
                </c:pt>
                <c:pt idx="2">
                  <c:v>932</c:v>
                </c:pt>
                <c:pt idx="3">
                  <c:v>934</c:v>
                </c:pt>
                <c:pt idx="4">
                  <c:v>904</c:v>
                </c:pt>
                <c:pt idx="5">
                  <c:v>908</c:v>
                </c:pt>
                <c:pt idx="6">
                  <c:v>910</c:v>
                </c:pt>
                <c:pt idx="7">
                  <c:v>1335</c:v>
                </c:pt>
                <c:pt idx="8">
                  <c:v>1328</c:v>
                </c:pt>
                <c:pt idx="9">
                  <c:v>1317</c:v>
                </c:pt>
                <c:pt idx="10">
                  <c:v>1325</c:v>
                </c:pt>
                <c:pt idx="11">
                  <c:v>1410</c:v>
                </c:pt>
                <c:pt idx="12">
                  <c:v>1409</c:v>
                </c:pt>
                <c:pt idx="13">
                  <c:v>1445</c:v>
                </c:pt>
                <c:pt idx="14">
                  <c:v>1498</c:v>
                </c:pt>
                <c:pt idx="15">
                  <c:v>1536</c:v>
                </c:pt>
                <c:pt idx="16">
                  <c:v>1544</c:v>
                </c:pt>
                <c:pt idx="17">
                  <c:v>1557</c:v>
                </c:pt>
                <c:pt idx="18">
                  <c:v>1454</c:v>
                </c:pt>
                <c:pt idx="19">
                  <c:v>1460</c:v>
                </c:pt>
                <c:pt idx="20">
                  <c:v>1568</c:v>
                </c:pt>
                <c:pt idx="21">
                  <c:v>1588</c:v>
                </c:pt>
                <c:pt idx="22">
                  <c:v>1587</c:v>
                </c:pt>
                <c:pt idx="23">
                  <c:v>1612</c:v>
                </c:pt>
                <c:pt idx="24">
                  <c:v>1626</c:v>
                </c:pt>
                <c:pt idx="25">
                  <c:v>1633</c:v>
                </c:pt>
                <c:pt idx="26">
                  <c:v>1638</c:v>
                </c:pt>
                <c:pt idx="27">
                  <c:v>1643</c:v>
                </c:pt>
                <c:pt idx="28">
                  <c:v>1595</c:v>
                </c:pt>
                <c:pt idx="29">
                  <c:v>1604</c:v>
                </c:pt>
                <c:pt idx="30">
                  <c:v>1610</c:v>
                </c:pt>
                <c:pt idx="31">
                  <c:v>1610</c:v>
                </c:pt>
                <c:pt idx="32">
                  <c:v>1905</c:v>
                </c:pt>
                <c:pt idx="33">
                  <c:v>1907</c:v>
                </c:pt>
                <c:pt idx="34">
                  <c:v>1919</c:v>
                </c:pt>
                <c:pt idx="35">
                  <c:v>1866</c:v>
                </c:pt>
                <c:pt idx="36">
                  <c:v>1883</c:v>
                </c:pt>
                <c:pt idx="37">
                  <c:v>1900</c:v>
                </c:pt>
                <c:pt idx="38">
                  <c:v>1932</c:v>
                </c:pt>
                <c:pt idx="39">
                  <c:v>1812</c:v>
                </c:pt>
                <c:pt idx="40">
                  <c:v>1880</c:v>
                </c:pt>
                <c:pt idx="41">
                  <c:v>1788</c:v>
                </c:pt>
                <c:pt idx="42">
                  <c:v>1770</c:v>
                </c:pt>
                <c:pt idx="43">
                  <c:v>1750</c:v>
                </c:pt>
                <c:pt idx="44">
                  <c:v>1537</c:v>
                </c:pt>
              </c:numCache>
            </c:numRef>
          </c:val>
        </c:ser>
        <c:dLbls>
          <c:showLegendKey val="0"/>
          <c:showVal val="0"/>
          <c:showCatName val="0"/>
          <c:showSerName val="0"/>
          <c:showPercent val="0"/>
          <c:showBubbleSize val="0"/>
        </c:dLbls>
        <c:axId val="71541120"/>
        <c:axId val="71543040"/>
      </c:areaChart>
      <c:catAx>
        <c:axId val="71541120"/>
        <c:scaling>
          <c:orientation val="minMax"/>
        </c:scaling>
        <c:delete val="0"/>
        <c:axPos val="b"/>
        <c:title>
          <c:tx>
            <c:rich>
              <a:bodyPr/>
              <a:lstStyle/>
              <a:p>
                <a:pPr>
                  <a:defRPr lang="ja-JP" sz="1800"/>
                </a:pPr>
                <a:r>
                  <a:rPr lang="en-US" altLang="ja-JP" sz="1800"/>
                  <a:t>Release Version</a:t>
                </a:r>
                <a:endParaRPr lang="ja-JP" altLang="en-US" sz="1800"/>
              </a:p>
            </c:rich>
          </c:tx>
          <c:layout/>
          <c:overlay val="0"/>
        </c:title>
        <c:majorTickMark val="out"/>
        <c:minorTickMark val="none"/>
        <c:tickLblPos val="nextTo"/>
        <c:txPr>
          <a:bodyPr/>
          <a:lstStyle/>
          <a:p>
            <a:pPr>
              <a:defRPr lang="ja-JP" sz="1400" baseline="0"/>
            </a:pPr>
            <a:endParaRPr lang="ja-JP"/>
          </a:p>
        </c:txPr>
        <c:crossAx val="71543040"/>
        <c:crosses val="autoZero"/>
        <c:auto val="1"/>
        <c:lblAlgn val="ctr"/>
        <c:lblOffset val="100"/>
        <c:noMultiLvlLbl val="0"/>
      </c:catAx>
      <c:valAx>
        <c:axId val="71543040"/>
        <c:scaling>
          <c:orientation val="minMax"/>
        </c:scaling>
        <c:delete val="0"/>
        <c:axPos val="l"/>
        <c:majorGridlines/>
        <c:title>
          <c:tx>
            <c:rich>
              <a:bodyPr rot="-5400000" vert="horz"/>
              <a:lstStyle/>
              <a:p>
                <a:pPr>
                  <a:defRPr lang="ja-JP"/>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baseline="0"/>
            </a:pPr>
            <a:endParaRPr lang="ja-JP"/>
          </a:p>
        </c:txPr>
        <c:crossAx val="71541120"/>
        <c:crosses val="autoZero"/>
        <c:crossBetween val="midCat"/>
      </c:valAx>
    </c:plotArea>
    <c:legend>
      <c:legendPos val="b"/>
      <c:layout/>
      <c:overlay val="0"/>
      <c:txPr>
        <a:bodyPr/>
        <a:lstStyle/>
        <a:p>
          <a:pPr>
            <a:defRPr lang="ja-JP" sz="2000" baseline="0"/>
          </a:pPr>
          <a:endParaRPr lang="ja-JP"/>
        </a:p>
      </c:txPr>
    </c:legend>
    <c:plotVisOnly val="1"/>
    <c:dispBlanksAs val="zero"/>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 Data(Sorted,top5) (2)'!$A$12</c:f>
              <c:strCache>
                <c:ptCount val="1"/>
                <c:pt idx="0">
                  <c:v>BSD4</c:v>
                </c:pt>
              </c:strCache>
            </c:strRef>
          </c:tx>
          <c:spPr>
            <a:solidFill>
              <a:srgbClr val="FF0000"/>
            </a:solidFill>
            <a:ln>
              <a:noFill/>
            </a:ln>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(2)'!$B$12:$AC$12</c:f>
              <c:numCache>
                <c:formatCode>General</c:formatCode>
                <c:ptCount val="28"/>
                <c:pt idx="0">
                  <c:v>2293</c:v>
                </c:pt>
                <c:pt idx="1">
                  <c:v>2441</c:v>
                </c:pt>
                <c:pt idx="2">
                  <c:v>2508</c:v>
                </c:pt>
                <c:pt idx="3">
                  <c:v>2532</c:v>
                </c:pt>
                <c:pt idx="4">
                  <c:v>2641</c:v>
                </c:pt>
                <c:pt idx="5">
                  <c:v>2749</c:v>
                </c:pt>
                <c:pt idx="6">
                  <c:v>2854</c:v>
                </c:pt>
                <c:pt idx="7">
                  <c:v>2916</c:v>
                </c:pt>
                <c:pt idx="8">
                  <c:v>3070</c:v>
                </c:pt>
                <c:pt idx="9">
                  <c:v>3151</c:v>
                </c:pt>
                <c:pt idx="10">
                  <c:v>3263</c:v>
                </c:pt>
                <c:pt idx="11">
                  <c:v>3291</c:v>
                </c:pt>
                <c:pt idx="12">
                  <c:v>3173</c:v>
                </c:pt>
                <c:pt idx="13">
                  <c:v>3301</c:v>
                </c:pt>
                <c:pt idx="14">
                  <c:v>1026</c:v>
                </c:pt>
                <c:pt idx="15">
                  <c:v>1083</c:v>
                </c:pt>
                <c:pt idx="16">
                  <c:v>1079</c:v>
                </c:pt>
                <c:pt idx="17">
                  <c:v>1101</c:v>
                </c:pt>
                <c:pt idx="18">
                  <c:v>1097</c:v>
                </c:pt>
                <c:pt idx="19">
                  <c:v>1085</c:v>
                </c:pt>
                <c:pt idx="20">
                  <c:v>1115</c:v>
                </c:pt>
                <c:pt idx="21">
                  <c:v>1146</c:v>
                </c:pt>
                <c:pt idx="22">
                  <c:v>1141</c:v>
                </c:pt>
                <c:pt idx="23">
                  <c:v>1137</c:v>
                </c:pt>
                <c:pt idx="24">
                  <c:v>774</c:v>
                </c:pt>
                <c:pt idx="25">
                  <c:v>773</c:v>
                </c:pt>
                <c:pt idx="26">
                  <c:v>777</c:v>
                </c:pt>
                <c:pt idx="27">
                  <c:v>773</c:v>
                </c:pt>
              </c:numCache>
            </c:numRef>
          </c:val>
        </c:ser>
        <c:ser>
          <c:idx val="1"/>
          <c:order val="1"/>
          <c:tx>
            <c:strRef>
              <c:f>'All Data(Sorted,top5) (2)'!$A$13</c:f>
              <c:strCache>
                <c:ptCount val="1"/>
                <c:pt idx="0">
                  <c:v>BSD3</c:v>
                </c:pt>
              </c:strCache>
            </c:strRef>
          </c:tx>
          <c:spPr>
            <a:solidFill>
              <a:srgbClr val="0070C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(2)'!$B$13:$AC$13</c:f>
              <c:numCache>
                <c:formatCode>General</c:formatCode>
                <c:ptCount val="28"/>
                <c:pt idx="0">
                  <c:v>58</c:v>
                </c:pt>
                <c:pt idx="1">
                  <c:v>63</c:v>
                </c:pt>
                <c:pt idx="2">
                  <c:v>63</c:v>
                </c:pt>
                <c:pt idx="3">
                  <c:v>62</c:v>
                </c:pt>
                <c:pt idx="4">
                  <c:v>86</c:v>
                </c:pt>
                <c:pt idx="5">
                  <c:v>89</c:v>
                </c:pt>
                <c:pt idx="6">
                  <c:v>95</c:v>
                </c:pt>
                <c:pt idx="7">
                  <c:v>143</c:v>
                </c:pt>
                <c:pt idx="8">
                  <c:v>158</c:v>
                </c:pt>
                <c:pt idx="9">
                  <c:v>169</c:v>
                </c:pt>
                <c:pt idx="10">
                  <c:v>611</c:v>
                </c:pt>
                <c:pt idx="11">
                  <c:v>629</c:v>
                </c:pt>
                <c:pt idx="12">
                  <c:v>835</c:v>
                </c:pt>
                <c:pt idx="13">
                  <c:v>838</c:v>
                </c:pt>
                <c:pt idx="14">
                  <c:v>2925</c:v>
                </c:pt>
                <c:pt idx="15">
                  <c:v>2962</c:v>
                </c:pt>
                <c:pt idx="16">
                  <c:v>3005</c:v>
                </c:pt>
                <c:pt idx="17">
                  <c:v>2992</c:v>
                </c:pt>
                <c:pt idx="18">
                  <c:v>3015</c:v>
                </c:pt>
                <c:pt idx="19">
                  <c:v>3027</c:v>
                </c:pt>
                <c:pt idx="20">
                  <c:v>3087</c:v>
                </c:pt>
                <c:pt idx="21">
                  <c:v>3101</c:v>
                </c:pt>
                <c:pt idx="22">
                  <c:v>3119</c:v>
                </c:pt>
                <c:pt idx="23">
                  <c:v>3175</c:v>
                </c:pt>
                <c:pt idx="24">
                  <c:v>3154</c:v>
                </c:pt>
                <c:pt idx="25">
                  <c:v>3147</c:v>
                </c:pt>
                <c:pt idx="26">
                  <c:v>3148</c:v>
                </c:pt>
                <c:pt idx="27">
                  <c:v>3163</c:v>
                </c:pt>
              </c:numCache>
            </c:numRef>
          </c:val>
        </c:ser>
        <c:ser>
          <c:idx val="2"/>
          <c:order val="2"/>
          <c:tx>
            <c:strRef>
              <c:f>'All Data(Sorted,top5) (2)'!$A$14</c:f>
              <c:strCache>
                <c:ptCount val="1"/>
                <c:pt idx="0">
                  <c:v>BSD2</c:v>
                </c:pt>
              </c:strCache>
            </c:strRef>
          </c:tx>
          <c:spPr>
            <a:solidFill>
              <a:srgbClr val="00B05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(2)'!$B$14:$AC$14</c:f>
              <c:numCache>
                <c:formatCode>General</c:formatCode>
                <c:ptCount val="28"/>
                <c:pt idx="0">
                  <c:v>15</c:v>
                </c:pt>
                <c:pt idx="1">
                  <c:v>18</c:v>
                </c:pt>
                <c:pt idx="2">
                  <c:v>19</c:v>
                </c:pt>
                <c:pt idx="3">
                  <c:v>31</c:v>
                </c:pt>
                <c:pt idx="4">
                  <c:v>40</c:v>
                </c:pt>
                <c:pt idx="5">
                  <c:v>43</c:v>
                </c:pt>
                <c:pt idx="6">
                  <c:v>52</c:v>
                </c:pt>
                <c:pt idx="7">
                  <c:v>108</c:v>
                </c:pt>
                <c:pt idx="8">
                  <c:v>120</c:v>
                </c:pt>
                <c:pt idx="9">
                  <c:v>144</c:v>
                </c:pt>
                <c:pt idx="10">
                  <c:v>227</c:v>
                </c:pt>
                <c:pt idx="11">
                  <c:v>246</c:v>
                </c:pt>
                <c:pt idx="12">
                  <c:v>285</c:v>
                </c:pt>
                <c:pt idx="13">
                  <c:v>302</c:v>
                </c:pt>
                <c:pt idx="14">
                  <c:v>658</c:v>
                </c:pt>
                <c:pt idx="15">
                  <c:v>710</c:v>
                </c:pt>
                <c:pt idx="16">
                  <c:v>766</c:v>
                </c:pt>
                <c:pt idx="17">
                  <c:v>789</c:v>
                </c:pt>
                <c:pt idx="18">
                  <c:v>871</c:v>
                </c:pt>
                <c:pt idx="19">
                  <c:v>884</c:v>
                </c:pt>
                <c:pt idx="20">
                  <c:v>902</c:v>
                </c:pt>
                <c:pt idx="21">
                  <c:v>912</c:v>
                </c:pt>
                <c:pt idx="22">
                  <c:v>910</c:v>
                </c:pt>
                <c:pt idx="23">
                  <c:v>913</c:v>
                </c:pt>
                <c:pt idx="24">
                  <c:v>1298</c:v>
                </c:pt>
                <c:pt idx="25">
                  <c:v>1353</c:v>
                </c:pt>
                <c:pt idx="26">
                  <c:v>1357</c:v>
                </c:pt>
                <c:pt idx="27">
                  <c:v>1420</c:v>
                </c:pt>
              </c:numCache>
            </c:numRef>
          </c:val>
        </c:ser>
        <c:ser>
          <c:idx val="3"/>
          <c:order val="3"/>
          <c:tx>
            <c:strRef>
              <c:f>'All Data(Sorted,top5) (2)'!$A$15</c:f>
              <c:strCache>
                <c:ptCount val="1"/>
                <c:pt idx="0">
                  <c:v>GPLv2+</c:v>
                </c:pt>
              </c:strCache>
            </c:strRef>
          </c:tx>
          <c:spPr>
            <a:solidFill>
              <a:srgbClr val="7030A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(2)'!$B$15:$AC$15</c:f>
              <c:numCache>
                <c:formatCode>General</c:formatCode>
                <c:ptCount val="28"/>
                <c:pt idx="0">
                  <c:v>554</c:v>
                </c:pt>
                <c:pt idx="1">
                  <c:v>801</c:v>
                </c:pt>
                <c:pt idx="2">
                  <c:v>846</c:v>
                </c:pt>
                <c:pt idx="3">
                  <c:v>877</c:v>
                </c:pt>
                <c:pt idx="4">
                  <c:v>880</c:v>
                </c:pt>
                <c:pt idx="5">
                  <c:v>883</c:v>
                </c:pt>
                <c:pt idx="6">
                  <c:v>1157</c:v>
                </c:pt>
                <c:pt idx="7">
                  <c:v>1175</c:v>
                </c:pt>
                <c:pt idx="8">
                  <c:v>1291</c:v>
                </c:pt>
                <c:pt idx="9">
                  <c:v>1322</c:v>
                </c:pt>
                <c:pt idx="10">
                  <c:v>1322</c:v>
                </c:pt>
                <c:pt idx="11">
                  <c:v>1322</c:v>
                </c:pt>
                <c:pt idx="12">
                  <c:v>1357</c:v>
                </c:pt>
                <c:pt idx="13">
                  <c:v>1358</c:v>
                </c:pt>
                <c:pt idx="14">
                  <c:v>1358</c:v>
                </c:pt>
                <c:pt idx="15">
                  <c:v>2121</c:v>
                </c:pt>
                <c:pt idx="16">
                  <c:v>2450</c:v>
                </c:pt>
                <c:pt idx="17">
                  <c:v>2496</c:v>
                </c:pt>
                <c:pt idx="18">
                  <c:v>2496</c:v>
                </c:pt>
                <c:pt idx="19">
                  <c:v>2498</c:v>
                </c:pt>
                <c:pt idx="20">
                  <c:v>2501</c:v>
                </c:pt>
                <c:pt idx="21">
                  <c:v>2501</c:v>
                </c:pt>
                <c:pt idx="22">
                  <c:v>2501</c:v>
                </c:pt>
                <c:pt idx="23">
                  <c:v>2501</c:v>
                </c:pt>
                <c:pt idx="24">
                  <c:v>2504</c:v>
                </c:pt>
                <c:pt idx="25">
                  <c:v>2504</c:v>
                </c:pt>
                <c:pt idx="26">
                  <c:v>2504</c:v>
                </c:pt>
                <c:pt idx="27">
                  <c:v>3119</c:v>
                </c:pt>
              </c:numCache>
            </c:numRef>
          </c:val>
        </c:ser>
        <c:ser>
          <c:idx val="4"/>
          <c:order val="4"/>
          <c:tx>
            <c:strRef>
              <c:f>'All Data(Sorted,top5) (2)'!$A$16</c:f>
              <c:strCache>
                <c:ptCount val="1"/>
                <c:pt idx="0">
                  <c:v>MITold1</c:v>
                </c:pt>
              </c:strCache>
            </c:strRef>
          </c:tx>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(2)'!$B$16:$AC$16</c:f>
              <c:numCache>
                <c:formatCode>General</c:formatCode>
                <c:ptCount val="28"/>
                <c:pt idx="0">
                  <c:v>0</c:v>
                </c:pt>
                <c:pt idx="1">
                  <c:v>0</c:v>
                </c:pt>
                <c:pt idx="2">
                  <c:v>0</c:v>
                </c:pt>
                <c:pt idx="3">
                  <c:v>0</c:v>
                </c:pt>
                <c:pt idx="4">
                  <c:v>0</c:v>
                </c:pt>
                <c:pt idx="5">
                  <c:v>0</c:v>
                </c:pt>
                <c:pt idx="6">
                  <c:v>0</c:v>
                </c:pt>
                <c:pt idx="7">
                  <c:v>1</c:v>
                </c:pt>
                <c:pt idx="8">
                  <c:v>1</c:v>
                </c:pt>
                <c:pt idx="9">
                  <c:v>1</c:v>
                </c:pt>
                <c:pt idx="10">
                  <c:v>1</c:v>
                </c:pt>
                <c:pt idx="11">
                  <c:v>1</c:v>
                </c:pt>
                <c:pt idx="12">
                  <c:v>3</c:v>
                </c:pt>
                <c:pt idx="13">
                  <c:v>8</c:v>
                </c:pt>
                <c:pt idx="14">
                  <c:v>48</c:v>
                </c:pt>
                <c:pt idx="15">
                  <c:v>92</c:v>
                </c:pt>
                <c:pt idx="16">
                  <c:v>150</c:v>
                </c:pt>
                <c:pt idx="17">
                  <c:v>258</c:v>
                </c:pt>
                <c:pt idx="18">
                  <c:v>305</c:v>
                </c:pt>
                <c:pt idx="19">
                  <c:v>404</c:v>
                </c:pt>
                <c:pt idx="20">
                  <c:v>518</c:v>
                </c:pt>
                <c:pt idx="21">
                  <c:v>579</c:v>
                </c:pt>
                <c:pt idx="22">
                  <c:v>634</c:v>
                </c:pt>
                <c:pt idx="23">
                  <c:v>730</c:v>
                </c:pt>
                <c:pt idx="24">
                  <c:v>826</c:v>
                </c:pt>
                <c:pt idx="25">
                  <c:v>1027</c:v>
                </c:pt>
                <c:pt idx="26">
                  <c:v>1138</c:v>
                </c:pt>
                <c:pt idx="27">
                  <c:v>1236</c:v>
                </c:pt>
              </c:numCache>
            </c:numRef>
          </c:val>
        </c:ser>
        <c:ser>
          <c:idx val="5"/>
          <c:order val="5"/>
          <c:tx>
            <c:strRef>
              <c:f>'All Data(Sorted,top5) (2)'!$A$17</c:f>
              <c:strCache>
                <c:ptCount val="1"/>
                <c:pt idx="0">
                  <c:v>Others</c:v>
                </c:pt>
              </c:strCache>
            </c:strRef>
          </c:tx>
          <c:spPr>
            <a:solidFill>
              <a:schemeClr val="tx1"/>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(2)'!$B$17:$AC$17</c:f>
              <c:numCache>
                <c:formatCode>General</c:formatCode>
                <c:ptCount val="28"/>
                <c:pt idx="0">
                  <c:v>613</c:v>
                </c:pt>
                <c:pt idx="1">
                  <c:v>699</c:v>
                </c:pt>
                <c:pt idx="2">
                  <c:v>720</c:v>
                </c:pt>
                <c:pt idx="3">
                  <c:v>941</c:v>
                </c:pt>
                <c:pt idx="4">
                  <c:v>818</c:v>
                </c:pt>
                <c:pt idx="5">
                  <c:v>876</c:v>
                </c:pt>
                <c:pt idx="6">
                  <c:v>960</c:v>
                </c:pt>
                <c:pt idx="7">
                  <c:v>1156</c:v>
                </c:pt>
                <c:pt idx="8">
                  <c:v>1185</c:v>
                </c:pt>
                <c:pt idx="9">
                  <c:v>1308</c:v>
                </c:pt>
                <c:pt idx="10">
                  <c:v>1450</c:v>
                </c:pt>
                <c:pt idx="11">
                  <c:v>1498</c:v>
                </c:pt>
                <c:pt idx="12">
                  <c:v>1529</c:v>
                </c:pt>
                <c:pt idx="13">
                  <c:v>1946</c:v>
                </c:pt>
                <c:pt idx="14">
                  <c:v>1925</c:v>
                </c:pt>
                <c:pt idx="15">
                  <c:v>2246</c:v>
                </c:pt>
                <c:pt idx="16">
                  <c:v>2334</c:v>
                </c:pt>
                <c:pt idx="17">
                  <c:v>2364</c:v>
                </c:pt>
                <c:pt idx="18">
                  <c:v>2409</c:v>
                </c:pt>
                <c:pt idx="19">
                  <c:v>2442</c:v>
                </c:pt>
                <c:pt idx="20">
                  <c:v>2499</c:v>
                </c:pt>
                <c:pt idx="21">
                  <c:v>2543</c:v>
                </c:pt>
                <c:pt idx="22">
                  <c:v>2556</c:v>
                </c:pt>
                <c:pt idx="23">
                  <c:v>2607</c:v>
                </c:pt>
                <c:pt idx="24">
                  <c:v>2616</c:v>
                </c:pt>
                <c:pt idx="25">
                  <c:v>2823</c:v>
                </c:pt>
                <c:pt idx="26">
                  <c:v>2979</c:v>
                </c:pt>
                <c:pt idx="27">
                  <c:v>3218</c:v>
                </c:pt>
              </c:numCache>
            </c:numRef>
          </c:val>
        </c:ser>
        <c:ser>
          <c:idx val="6"/>
          <c:order val="6"/>
          <c:tx>
            <c:strRef>
              <c:f>'All Data(Sorted,top5) (2)'!$A$18</c:f>
              <c:strCache>
                <c:ptCount val="1"/>
                <c:pt idx="0">
                  <c:v>NONE</c:v>
                </c:pt>
              </c:strCache>
            </c:strRef>
          </c:tx>
          <c:spPr>
            <a:solidFill>
              <a:schemeClr val="bg1">
                <a:lumMod val="50000"/>
              </a:schemeClr>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(2)'!$B$18:$AC$18</c:f>
              <c:numCache>
                <c:formatCode>General</c:formatCode>
                <c:ptCount val="28"/>
                <c:pt idx="0">
                  <c:v>424</c:v>
                </c:pt>
                <c:pt idx="1">
                  <c:v>514</c:v>
                </c:pt>
                <c:pt idx="2">
                  <c:v>542</c:v>
                </c:pt>
                <c:pt idx="3">
                  <c:v>714</c:v>
                </c:pt>
                <c:pt idx="4">
                  <c:v>812</c:v>
                </c:pt>
                <c:pt idx="5">
                  <c:v>836</c:v>
                </c:pt>
                <c:pt idx="6">
                  <c:v>2179</c:v>
                </c:pt>
                <c:pt idx="7">
                  <c:v>2211</c:v>
                </c:pt>
                <c:pt idx="8">
                  <c:v>2230</c:v>
                </c:pt>
                <c:pt idx="9">
                  <c:v>2232</c:v>
                </c:pt>
                <c:pt idx="10">
                  <c:v>2277</c:v>
                </c:pt>
                <c:pt idx="11">
                  <c:v>2275</c:v>
                </c:pt>
                <c:pt idx="12">
                  <c:v>2267</c:v>
                </c:pt>
                <c:pt idx="13">
                  <c:v>2324</c:v>
                </c:pt>
                <c:pt idx="14">
                  <c:v>2407</c:v>
                </c:pt>
                <c:pt idx="15">
                  <c:v>5417</c:v>
                </c:pt>
                <c:pt idx="16">
                  <c:v>5567</c:v>
                </c:pt>
                <c:pt idx="17">
                  <c:v>5585</c:v>
                </c:pt>
                <c:pt idx="18">
                  <c:v>5568</c:v>
                </c:pt>
                <c:pt idx="19">
                  <c:v>5580</c:v>
                </c:pt>
                <c:pt idx="20">
                  <c:v>5639</c:v>
                </c:pt>
                <c:pt idx="21">
                  <c:v>5643</c:v>
                </c:pt>
                <c:pt idx="22">
                  <c:v>5640</c:v>
                </c:pt>
                <c:pt idx="23">
                  <c:v>5654</c:v>
                </c:pt>
                <c:pt idx="24">
                  <c:v>5657</c:v>
                </c:pt>
                <c:pt idx="25">
                  <c:v>5805</c:v>
                </c:pt>
                <c:pt idx="26">
                  <c:v>5811</c:v>
                </c:pt>
                <c:pt idx="27">
                  <c:v>6206</c:v>
                </c:pt>
              </c:numCache>
            </c:numRef>
          </c:val>
        </c:ser>
        <c:ser>
          <c:idx val="7"/>
          <c:order val="7"/>
          <c:tx>
            <c:strRef>
              <c:f>'All Data(Sorted,top5) (2)'!$A$19</c:f>
              <c:strCache>
                <c:ptCount val="1"/>
                <c:pt idx="0">
                  <c:v>UNKNOWN</c:v>
                </c:pt>
              </c:strCache>
            </c:strRef>
          </c:tx>
          <c:spPr>
            <a:solidFill>
              <a:schemeClr val="accent6">
                <a:lumMod val="60000"/>
                <a:lumOff val="40000"/>
              </a:schemeClr>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(2)'!$B$19:$AC$19</c:f>
              <c:numCache>
                <c:formatCode>General</c:formatCode>
                <c:ptCount val="28"/>
                <c:pt idx="0">
                  <c:v>561</c:v>
                </c:pt>
                <c:pt idx="1">
                  <c:v>631</c:v>
                </c:pt>
                <c:pt idx="2">
                  <c:v>643</c:v>
                </c:pt>
                <c:pt idx="3">
                  <c:v>854</c:v>
                </c:pt>
                <c:pt idx="4">
                  <c:v>720</c:v>
                </c:pt>
                <c:pt idx="5">
                  <c:v>765</c:v>
                </c:pt>
                <c:pt idx="6">
                  <c:v>821</c:v>
                </c:pt>
                <c:pt idx="7">
                  <c:v>943</c:v>
                </c:pt>
                <c:pt idx="8">
                  <c:v>965</c:v>
                </c:pt>
                <c:pt idx="9">
                  <c:v>997</c:v>
                </c:pt>
                <c:pt idx="10">
                  <c:v>1111</c:v>
                </c:pt>
                <c:pt idx="11">
                  <c:v>1147</c:v>
                </c:pt>
                <c:pt idx="12">
                  <c:v>1134</c:v>
                </c:pt>
                <c:pt idx="13">
                  <c:v>1477</c:v>
                </c:pt>
                <c:pt idx="14">
                  <c:v>1412</c:v>
                </c:pt>
                <c:pt idx="15">
                  <c:v>1703</c:v>
                </c:pt>
                <c:pt idx="16">
                  <c:v>1765</c:v>
                </c:pt>
                <c:pt idx="17">
                  <c:v>1767</c:v>
                </c:pt>
                <c:pt idx="18">
                  <c:v>1804</c:v>
                </c:pt>
                <c:pt idx="19">
                  <c:v>1831</c:v>
                </c:pt>
                <c:pt idx="20">
                  <c:v>1860</c:v>
                </c:pt>
                <c:pt idx="21">
                  <c:v>1894</c:v>
                </c:pt>
                <c:pt idx="22">
                  <c:v>1910</c:v>
                </c:pt>
                <c:pt idx="23">
                  <c:v>1892</c:v>
                </c:pt>
                <c:pt idx="24">
                  <c:v>1889</c:v>
                </c:pt>
                <c:pt idx="25">
                  <c:v>2022</c:v>
                </c:pt>
                <c:pt idx="26">
                  <c:v>2162</c:v>
                </c:pt>
                <c:pt idx="27">
                  <c:v>2258</c:v>
                </c:pt>
              </c:numCache>
            </c:numRef>
          </c:val>
        </c:ser>
        <c:dLbls>
          <c:showLegendKey val="0"/>
          <c:showVal val="0"/>
          <c:showCatName val="0"/>
          <c:showSerName val="0"/>
          <c:showPercent val="0"/>
          <c:showBubbleSize val="0"/>
        </c:dLbls>
        <c:axId val="108700800"/>
        <c:axId val="108702720"/>
      </c:areaChart>
      <c:catAx>
        <c:axId val="108700800"/>
        <c:scaling>
          <c:orientation val="minMax"/>
        </c:scaling>
        <c:delete val="0"/>
        <c:axPos val="b"/>
        <c:title>
          <c:tx>
            <c:rich>
              <a:bodyPr/>
              <a:lstStyle/>
              <a:p>
                <a:pPr>
                  <a:defRPr lang="ja-JP"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lang="ja-JP" sz="1400"/>
            </a:pPr>
            <a:endParaRPr lang="ja-JP"/>
          </a:p>
        </c:txPr>
        <c:crossAx val="108702720"/>
        <c:crosses val="autoZero"/>
        <c:auto val="1"/>
        <c:lblAlgn val="ctr"/>
        <c:lblOffset val="100"/>
        <c:noMultiLvlLbl val="0"/>
      </c:catAx>
      <c:valAx>
        <c:axId val="108702720"/>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108700800"/>
        <c:crosses val="autoZero"/>
        <c:crossBetween val="midCat"/>
      </c:valAx>
    </c:plotArea>
    <c:legend>
      <c:legendPos val="b"/>
      <c:layout/>
      <c:overlay val="0"/>
      <c:txPr>
        <a:bodyPr/>
        <a:lstStyle/>
        <a:p>
          <a:pPr>
            <a:defRPr lang="ja-JP" sz="2000"/>
          </a:pPr>
          <a:endParaRPr lang="ja-JP"/>
        </a:p>
      </c:txPr>
    </c:legend>
    <c:plotVisOnly val="1"/>
    <c:dispBlanksAs val="zero"/>
    <c:showDLblsOverMax val="0"/>
  </c:chart>
  <c:spPr>
    <a:ln>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'AllData (2)'!$A$75</c:f>
              <c:strCache>
                <c:ptCount val="1"/>
                <c:pt idx="0">
                  <c:v>BSD4</c:v>
                </c:pt>
              </c:strCache>
            </c:strRef>
          </c:tx>
          <c:spPr>
            <a:solidFill>
              <a:srgbClr val="FF0000"/>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(2)'!$B$75:$AC$75</c:f>
              <c:numCache>
                <c:formatCode>General</c:formatCode>
                <c:ptCount val="28"/>
                <c:pt idx="0">
                  <c:v>640</c:v>
                </c:pt>
                <c:pt idx="1">
                  <c:v>749</c:v>
                </c:pt>
                <c:pt idx="2">
                  <c:v>781</c:v>
                </c:pt>
                <c:pt idx="3">
                  <c:v>803</c:v>
                </c:pt>
                <c:pt idx="4">
                  <c:v>855</c:v>
                </c:pt>
                <c:pt idx="5">
                  <c:v>916</c:v>
                </c:pt>
                <c:pt idx="6">
                  <c:v>976</c:v>
                </c:pt>
                <c:pt idx="7">
                  <c:v>1034</c:v>
                </c:pt>
                <c:pt idx="8">
                  <c:v>1078</c:v>
                </c:pt>
                <c:pt idx="9">
                  <c:v>1147</c:v>
                </c:pt>
                <c:pt idx="10">
                  <c:v>1247</c:v>
                </c:pt>
                <c:pt idx="11">
                  <c:v>1267</c:v>
                </c:pt>
                <c:pt idx="12">
                  <c:v>1298</c:v>
                </c:pt>
                <c:pt idx="13">
                  <c:v>1292</c:v>
                </c:pt>
                <c:pt idx="14">
                  <c:v>661</c:v>
                </c:pt>
                <c:pt idx="15">
                  <c:v>696</c:v>
                </c:pt>
                <c:pt idx="16">
                  <c:v>696</c:v>
                </c:pt>
                <c:pt idx="17">
                  <c:v>714</c:v>
                </c:pt>
                <c:pt idx="18">
                  <c:v>710</c:v>
                </c:pt>
                <c:pt idx="19">
                  <c:v>698</c:v>
                </c:pt>
                <c:pt idx="20">
                  <c:v>724</c:v>
                </c:pt>
                <c:pt idx="21">
                  <c:v>748</c:v>
                </c:pt>
                <c:pt idx="22">
                  <c:v>742</c:v>
                </c:pt>
                <c:pt idx="23">
                  <c:v>739</c:v>
                </c:pt>
                <c:pt idx="24">
                  <c:v>453</c:v>
                </c:pt>
                <c:pt idx="25">
                  <c:v>450</c:v>
                </c:pt>
                <c:pt idx="26">
                  <c:v>453</c:v>
                </c:pt>
                <c:pt idx="27">
                  <c:v>447</c:v>
                </c:pt>
              </c:numCache>
            </c:numRef>
          </c:val>
        </c:ser>
        <c:ser>
          <c:idx val="1"/>
          <c:order val="1"/>
          <c:tx>
            <c:strRef>
              <c:f>'AllData (2)'!$A$76</c:f>
              <c:strCache>
                <c:ptCount val="1"/>
                <c:pt idx="0">
                  <c:v>BSD3</c:v>
                </c:pt>
              </c:strCache>
            </c:strRef>
          </c:tx>
          <c:spPr>
            <a:solidFill>
              <a:srgbClr val="0070C0"/>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(2)'!$B$76:$AC$76</c:f>
              <c:numCache>
                <c:formatCode>General</c:formatCode>
                <c:ptCount val="28"/>
                <c:pt idx="0">
                  <c:v>43</c:v>
                </c:pt>
                <c:pt idx="1">
                  <c:v>47</c:v>
                </c:pt>
                <c:pt idx="2">
                  <c:v>46</c:v>
                </c:pt>
                <c:pt idx="3">
                  <c:v>45</c:v>
                </c:pt>
                <c:pt idx="4">
                  <c:v>52</c:v>
                </c:pt>
                <c:pt idx="5">
                  <c:v>55</c:v>
                </c:pt>
                <c:pt idx="6">
                  <c:v>59</c:v>
                </c:pt>
                <c:pt idx="7">
                  <c:v>81</c:v>
                </c:pt>
                <c:pt idx="8">
                  <c:v>88</c:v>
                </c:pt>
                <c:pt idx="9">
                  <c:v>89</c:v>
                </c:pt>
                <c:pt idx="10">
                  <c:v>99</c:v>
                </c:pt>
                <c:pt idx="11">
                  <c:v>105</c:v>
                </c:pt>
                <c:pt idx="12">
                  <c:v>115</c:v>
                </c:pt>
                <c:pt idx="13">
                  <c:v>115</c:v>
                </c:pt>
                <c:pt idx="14">
                  <c:v>606</c:v>
                </c:pt>
                <c:pt idx="15">
                  <c:v>613</c:v>
                </c:pt>
                <c:pt idx="16">
                  <c:v>626</c:v>
                </c:pt>
                <c:pt idx="17">
                  <c:v>623</c:v>
                </c:pt>
                <c:pt idx="18">
                  <c:v>626</c:v>
                </c:pt>
                <c:pt idx="19">
                  <c:v>629</c:v>
                </c:pt>
                <c:pt idx="20">
                  <c:v>628</c:v>
                </c:pt>
                <c:pt idx="21">
                  <c:v>634</c:v>
                </c:pt>
                <c:pt idx="22">
                  <c:v>651</c:v>
                </c:pt>
                <c:pt idx="23">
                  <c:v>654</c:v>
                </c:pt>
                <c:pt idx="24">
                  <c:v>662</c:v>
                </c:pt>
                <c:pt idx="25">
                  <c:v>657</c:v>
                </c:pt>
                <c:pt idx="26">
                  <c:v>667</c:v>
                </c:pt>
                <c:pt idx="27">
                  <c:v>674</c:v>
                </c:pt>
              </c:numCache>
            </c:numRef>
          </c:val>
        </c:ser>
        <c:ser>
          <c:idx val="2"/>
          <c:order val="2"/>
          <c:tx>
            <c:strRef>
              <c:f>'AllData (2)'!$A$77</c:f>
              <c:strCache>
                <c:ptCount val="1"/>
                <c:pt idx="0">
                  <c:v>BSD2</c:v>
                </c:pt>
              </c:strCache>
            </c:strRef>
          </c:tx>
          <c:spPr>
            <a:solidFill>
              <a:srgbClr val="00B050"/>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(2)'!$B$77:$AC$77</c:f>
              <c:numCache>
                <c:formatCode>General</c:formatCode>
                <c:ptCount val="28"/>
                <c:pt idx="0">
                  <c:v>4</c:v>
                </c:pt>
                <c:pt idx="1">
                  <c:v>3</c:v>
                </c:pt>
                <c:pt idx="2">
                  <c:v>4</c:v>
                </c:pt>
                <c:pt idx="3">
                  <c:v>4</c:v>
                </c:pt>
                <c:pt idx="4">
                  <c:v>5</c:v>
                </c:pt>
                <c:pt idx="5">
                  <c:v>5</c:v>
                </c:pt>
                <c:pt idx="6">
                  <c:v>6</c:v>
                </c:pt>
                <c:pt idx="7">
                  <c:v>13</c:v>
                </c:pt>
                <c:pt idx="8">
                  <c:v>13</c:v>
                </c:pt>
                <c:pt idx="9">
                  <c:v>19</c:v>
                </c:pt>
                <c:pt idx="10">
                  <c:v>39</c:v>
                </c:pt>
                <c:pt idx="11">
                  <c:v>43</c:v>
                </c:pt>
                <c:pt idx="12">
                  <c:v>60</c:v>
                </c:pt>
                <c:pt idx="13">
                  <c:v>68</c:v>
                </c:pt>
                <c:pt idx="14">
                  <c:v>230</c:v>
                </c:pt>
                <c:pt idx="15">
                  <c:v>257</c:v>
                </c:pt>
                <c:pt idx="16">
                  <c:v>332</c:v>
                </c:pt>
                <c:pt idx="17">
                  <c:v>354</c:v>
                </c:pt>
                <c:pt idx="18">
                  <c:v>370</c:v>
                </c:pt>
                <c:pt idx="19">
                  <c:v>375</c:v>
                </c:pt>
                <c:pt idx="20">
                  <c:v>392</c:v>
                </c:pt>
                <c:pt idx="21">
                  <c:v>402</c:v>
                </c:pt>
                <c:pt idx="22">
                  <c:v>400</c:v>
                </c:pt>
                <c:pt idx="23">
                  <c:v>402</c:v>
                </c:pt>
                <c:pt idx="24">
                  <c:v>702</c:v>
                </c:pt>
                <c:pt idx="25">
                  <c:v>711</c:v>
                </c:pt>
                <c:pt idx="26">
                  <c:v>715</c:v>
                </c:pt>
                <c:pt idx="27">
                  <c:v>730</c:v>
                </c:pt>
              </c:numCache>
            </c:numRef>
          </c:val>
        </c:ser>
        <c:ser>
          <c:idx val="3"/>
          <c:order val="3"/>
          <c:tx>
            <c:strRef>
              <c:f>'AllData (2)'!$A$78</c:f>
              <c:strCache>
                <c:ptCount val="1"/>
                <c:pt idx="0">
                  <c:v>MITold1</c:v>
                </c:pt>
              </c:strCache>
            </c:strRef>
          </c:tx>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(2)'!$B$78:$AC$78</c:f>
              <c:numCache>
                <c:formatCode>General</c:formatCode>
                <c:ptCount val="2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7</c:v>
                </c:pt>
                <c:pt idx="15">
                  <c:v>8</c:v>
                </c:pt>
                <c:pt idx="16">
                  <c:v>22</c:v>
                </c:pt>
                <c:pt idx="17">
                  <c:v>60</c:v>
                </c:pt>
                <c:pt idx="18">
                  <c:v>82</c:v>
                </c:pt>
                <c:pt idx="19">
                  <c:v>134</c:v>
                </c:pt>
                <c:pt idx="20">
                  <c:v>186</c:v>
                </c:pt>
                <c:pt idx="21">
                  <c:v>212</c:v>
                </c:pt>
                <c:pt idx="22">
                  <c:v>247</c:v>
                </c:pt>
                <c:pt idx="23">
                  <c:v>281</c:v>
                </c:pt>
                <c:pt idx="24">
                  <c:v>337</c:v>
                </c:pt>
                <c:pt idx="25">
                  <c:v>364</c:v>
                </c:pt>
                <c:pt idx="26">
                  <c:v>390</c:v>
                </c:pt>
                <c:pt idx="27">
                  <c:v>451</c:v>
                </c:pt>
              </c:numCache>
            </c:numRef>
          </c:val>
        </c:ser>
        <c:ser>
          <c:idx val="4"/>
          <c:order val="4"/>
          <c:tx>
            <c:strRef>
              <c:f>'AllData (2)'!$A$79</c:f>
              <c:strCache>
                <c:ptCount val="1"/>
                <c:pt idx="0">
                  <c:v>MITold2</c:v>
                </c:pt>
              </c:strCache>
            </c:strRef>
          </c:tx>
          <c:spPr>
            <a:solidFill>
              <a:srgbClr val="FFC000"/>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(2)'!$B$79:$AC$79</c:f>
              <c:numCache>
                <c:formatCode>General</c:formatCode>
                <c:ptCount val="28"/>
                <c:pt idx="0">
                  <c:v>85</c:v>
                </c:pt>
                <c:pt idx="1">
                  <c:v>98</c:v>
                </c:pt>
                <c:pt idx="2">
                  <c:v>99</c:v>
                </c:pt>
                <c:pt idx="3">
                  <c:v>101</c:v>
                </c:pt>
                <c:pt idx="4">
                  <c:v>104</c:v>
                </c:pt>
                <c:pt idx="5">
                  <c:v>168</c:v>
                </c:pt>
                <c:pt idx="6">
                  <c:v>167</c:v>
                </c:pt>
                <c:pt idx="7">
                  <c:v>166</c:v>
                </c:pt>
                <c:pt idx="8">
                  <c:v>160</c:v>
                </c:pt>
                <c:pt idx="9">
                  <c:v>160</c:v>
                </c:pt>
                <c:pt idx="10">
                  <c:v>162</c:v>
                </c:pt>
                <c:pt idx="11">
                  <c:v>162</c:v>
                </c:pt>
                <c:pt idx="12">
                  <c:v>159</c:v>
                </c:pt>
                <c:pt idx="13">
                  <c:v>159</c:v>
                </c:pt>
                <c:pt idx="14">
                  <c:v>159</c:v>
                </c:pt>
                <c:pt idx="15">
                  <c:v>166</c:v>
                </c:pt>
                <c:pt idx="16">
                  <c:v>166</c:v>
                </c:pt>
                <c:pt idx="17">
                  <c:v>166</c:v>
                </c:pt>
                <c:pt idx="18">
                  <c:v>168</c:v>
                </c:pt>
                <c:pt idx="19">
                  <c:v>168</c:v>
                </c:pt>
                <c:pt idx="20">
                  <c:v>169</c:v>
                </c:pt>
                <c:pt idx="21">
                  <c:v>169</c:v>
                </c:pt>
                <c:pt idx="22">
                  <c:v>167</c:v>
                </c:pt>
                <c:pt idx="23">
                  <c:v>167</c:v>
                </c:pt>
                <c:pt idx="24">
                  <c:v>167</c:v>
                </c:pt>
                <c:pt idx="25">
                  <c:v>166</c:v>
                </c:pt>
                <c:pt idx="26">
                  <c:v>166</c:v>
                </c:pt>
                <c:pt idx="27">
                  <c:v>168</c:v>
                </c:pt>
              </c:numCache>
            </c:numRef>
          </c:val>
        </c:ser>
        <c:ser>
          <c:idx val="5"/>
          <c:order val="5"/>
          <c:tx>
            <c:strRef>
              <c:f>'AllData (2)'!$A$80</c:f>
              <c:strCache>
                <c:ptCount val="1"/>
                <c:pt idx="0">
                  <c:v>Others</c:v>
                </c:pt>
              </c:strCache>
            </c:strRef>
          </c:tx>
          <c:spPr>
            <a:solidFill>
              <a:schemeClr val="tx1"/>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(2)'!$B$80:$AC$80</c:f>
              <c:numCache>
                <c:formatCode>General</c:formatCode>
                <c:ptCount val="28"/>
                <c:pt idx="0">
                  <c:v>39</c:v>
                </c:pt>
                <c:pt idx="1">
                  <c:v>47</c:v>
                </c:pt>
                <c:pt idx="2">
                  <c:v>52</c:v>
                </c:pt>
                <c:pt idx="3">
                  <c:v>57</c:v>
                </c:pt>
                <c:pt idx="4">
                  <c:v>68</c:v>
                </c:pt>
                <c:pt idx="5">
                  <c:v>80</c:v>
                </c:pt>
                <c:pt idx="6">
                  <c:v>92</c:v>
                </c:pt>
                <c:pt idx="7">
                  <c:v>129</c:v>
                </c:pt>
                <c:pt idx="8">
                  <c:v>141</c:v>
                </c:pt>
                <c:pt idx="9">
                  <c:v>162</c:v>
                </c:pt>
                <c:pt idx="10">
                  <c:v>183</c:v>
                </c:pt>
                <c:pt idx="11">
                  <c:v>187</c:v>
                </c:pt>
                <c:pt idx="12">
                  <c:v>212</c:v>
                </c:pt>
                <c:pt idx="13">
                  <c:v>219</c:v>
                </c:pt>
                <c:pt idx="14">
                  <c:v>246</c:v>
                </c:pt>
                <c:pt idx="15">
                  <c:v>266</c:v>
                </c:pt>
                <c:pt idx="16">
                  <c:v>293</c:v>
                </c:pt>
                <c:pt idx="17">
                  <c:v>312</c:v>
                </c:pt>
                <c:pt idx="18">
                  <c:v>317</c:v>
                </c:pt>
                <c:pt idx="19">
                  <c:v>323</c:v>
                </c:pt>
                <c:pt idx="20">
                  <c:v>335</c:v>
                </c:pt>
                <c:pt idx="21">
                  <c:v>350</c:v>
                </c:pt>
                <c:pt idx="22">
                  <c:v>351</c:v>
                </c:pt>
                <c:pt idx="23">
                  <c:v>408</c:v>
                </c:pt>
                <c:pt idx="24">
                  <c:v>406</c:v>
                </c:pt>
                <c:pt idx="25">
                  <c:v>411</c:v>
                </c:pt>
                <c:pt idx="26">
                  <c:v>420</c:v>
                </c:pt>
                <c:pt idx="27">
                  <c:v>442</c:v>
                </c:pt>
              </c:numCache>
            </c:numRef>
          </c:val>
        </c:ser>
        <c:ser>
          <c:idx val="6"/>
          <c:order val="6"/>
          <c:tx>
            <c:strRef>
              <c:f>'AllData (2)'!$A$81</c:f>
              <c:strCache>
                <c:ptCount val="1"/>
                <c:pt idx="0">
                  <c:v>NONE</c:v>
                </c:pt>
              </c:strCache>
            </c:strRef>
          </c:tx>
          <c:spPr>
            <a:solidFill>
              <a:schemeClr val="bg1">
                <a:lumMod val="50000"/>
              </a:schemeClr>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(2)'!$B$81:$AC$81</c:f>
              <c:numCache>
                <c:formatCode>General</c:formatCode>
                <c:ptCount val="28"/>
                <c:pt idx="0">
                  <c:v>76</c:v>
                </c:pt>
                <c:pt idx="1">
                  <c:v>91</c:v>
                </c:pt>
                <c:pt idx="2">
                  <c:v>93</c:v>
                </c:pt>
                <c:pt idx="3">
                  <c:v>96</c:v>
                </c:pt>
                <c:pt idx="4">
                  <c:v>108</c:v>
                </c:pt>
                <c:pt idx="5">
                  <c:v>115</c:v>
                </c:pt>
                <c:pt idx="6">
                  <c:v>115</c:v>
                </c:pt>
                <c:pt idx="7">
                  <c:v>117</c:v>
                </c:pt>
                <c:pt idx="8">
                  <c:v>118</c:v>
                </c:pt>
                <c:pt idx="9">
                  <c:v>119</c:v>
                </c:pt>
                <c:pt idx="10">
                  <c:v>144</c:v>
                </c:pt>
                <c:pt idx="11">
                  <c:v>143</c:v>
                </c:pt>
                <c:pt idx="12">
                  <c:v>140</c:v>
                </c:pt>
                <c:pt idx="13">
                  <c:v>139</c:v>
                </c:pt>
                <c:pt idx="14">
                  <c:v>138</c:v>
                </c:pt>
                <c:pt idx="15">
                  <c:v>138</c:v>
                </c:pt>
                <c:pt idx="16">
                  <c:v>141</c:v>
                </c:pt>
                <c:pt idx="17">
                  <c:v>137</c:v>
                </c:pt>
                <c:pt idx="18">
                  <c:v>139</c:v>
                </c:pt>
                <c:pt idx="19">
                  <c:v>138</c:v>
                </c:pt>
                <c:pt idx="20">
                  <c:v>143</c:v>
                </c:pt>
                <c:pt idx="21">
                  <c:v>143</c:v>
                </c:pt>
                <c:pt idx="22">
                  <c:v>140</c:v>
                </c:pt>
                <c:pt idx="23">
                  <c:v>139</c:v>
                </c:pt>
                <c:pt idx="24">
                  <c:v>140</c:v>
                </c:pt>
                <c:pt idx="25">
                  <c:v>137</c:v>
                </c:pt>
                <c:pt idx="26">
                  <c:v>137</c:v>
                </c:pt>
                <c:pt idx="27">
                  <c:v>138</c:v>
                </c:pt>
              </c:numCache>
            </c:numRef>
          </c:val>
        </c:ser>
        <c:ser>
          <c:idx val="7"/>
          <c:order val="7"/>
          <c:tx>
            <c:strRef>
              <c:f>'AllData (2)'!$A$82</c:f>
              <c:strCache>
                <c:ptCount val="1"/>
                <c:pt idx="0">
                  <c:v>UNKNOWN</c:v>
                </c:pt>
              </c:strCache>
            </c:strRef>
          </c:tx>
          <c:spPr>
            <a:solidFill>
              <a:schemeClr val="accent6">
                <a:lumMod val="60000"/>
                <a:lumOff val="40000"/>
              </a:schemeClr>
            </a:solidFill>
          </c:spPr>
          <c:cat>
            <c:strRef>
              <c:f>'AllData (2)'!$B$74:$AC$74</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'AllData (2)'!$B$82:$AC$82</c:f>
              <c:numCache>
                <c:formatCode>General</c:formatCode>
                <c:ptCount val="28"/>
                <c:pt idx="0">
                  <c:v>100</c:v>
                </c:pt>
                <c:pt idx="1">
                  <c:v>125</c:v>
                </c:pt>
                <c:pt idx="2">
                  <c:v>134</c:v>
                </c:pt>
                <c:pt idx="3">
                  <c:v>143</c:v>
                </c:pt>
                <c:pt idx="4">
                  <c:v>181</c:v>
                </c:pt>
                <c:pt idx="5">
                  <c:v>200</c:v>
                </c:pt>
                <c:pt idx="6">
                  <c:v>211</c:v>
                </c:pt>
                <c:pt idx="7">
                  <c:v>204</c:v>
                </c:pt>
                <c:pt idx="8">
                  <c:v>207</c:v>
                </c:pt>
                <c:pt idx="9">
                  <c:v>211</c:v>
                </c:pt>
                <c:pt idx="10">
                  <c:v>220</c:v>
                </c:pt>
                <c:pt idx="11">
                  <c:v>220</c:v>
                </c:pt>
                <c:pt idx="12">
                  <c:v>206</c:v>
                </c:pt>
                <c:pt idx="13">
                  <c:v>202</c:v>
                </c:pt>
                <c:pt idx="14">
                  <c:v>166</c:v>
                </c:pt>
                <c:pt idx="15">
                  <c:v>179</c:v>
                </c:pt>
                <c:pt idx="16">
                  <c:v>186</c:v>
                </c:pt>
                <c:pt idx="17">
                  <c:v>187</c:v>
                </c:pt>
                <c:pt idx="18">
                  <c:v>218</c:v>
                </c:pt>
                <c:pt idx="19">
                  <c:v>219</c:v>
                </c:pt>
                <c:pt idx="20">
                  <c:v>225</c:v>
                </c:pt>
                <c:pt idx="21">
                  <c:v>232</c:v>
                </c:pt>
                <c:pt idx="22">
                  <c:v>241</c:v>
                </c:pt>
                <c:pt idx="23">
                  <c:v>247</c:v>
                </c:pt>
                <c:pt idx="24">
                  <c:v>249</c:v>
                </c:pt>
                <c:pt idx="25">
                  <c:v>256</c:v>
                </c:pt>
                <c:pt idx="26">
                  <c:v>259</c:v>
                </c:pt>
                <c:pt idx="27">
                  <c:v>264</c:v>
                </c:pt>
              </c:numCache>
            </c:numRef>
          </c:val>
        </c:ser>
        <c:dLbls>
          <c:showLegendKey val="0"/>
          <c:showVal val="0"/>
          <c:showCatName val="0"/>
          <c:showSerName val="0"/>
          <c:showPercent val="0"/>
          <c:showBubbleSize val="0"/>
        </c:dLbls>
        <c:axId val="109901696"/>
        <c:axId val="109928448"/>
      </c:areaChart>
      <c:catAx>
        <c:axId val="109901696"/>
        <c:scaling>
          <c:orientation val="minMax"/>
        </c:scaling>
        <c:delete val="0"/>
        <c:axPos val="b"/>
        <c:title>
          <c:tx>
            <c:rich>
              <a:bodyPr/>
              <a:lstStyle/>
              <a:p>
                <a:pPr>
                  <a:defRPr lang="ja-JP" sz="1800"/>
                </a:pPr>
                <a:r>
                  <a:rPr lang="en-US" altLang="ja-JP" sz="1800"/>
                  <a:t>Release Version</a:t>
                </a:r>
                <a:endParaRPr lang="ja-JP" altLang="en-US" sz="1800"/>
              </a:p>
            </c:rich>
          </c:tx>
          <c:layout/>
          <c:overlay val="0"/>
        </c:title>
        <c:majorTickMark val="out"/>
        <c:minorTickMark val="none"/>
        <c:tickLblPos val="nextTo"/>
        <c:txPr>
          <a:bodyPr/>
          <a:lstStyle/>
          <a:p>
            <a:pPr>
              <a:defRPr lang="ja-JP" sz="1400"/>
            </a:pPr>
            <a:endParaRPr lang="ja-JP"/>
          </a:p>
        </c:txPr>
        <c:crossAx val="109928448"/>
        <c:crosses val="autoZero"/>
        <c:auto val="1"/>
        <c:lblAlgn val="ctr"/>
        <c:lblOffset val="100"/>
        <c:noMultiLvlLbl val="0"/>
      </c:catAx>
      <c:valAx>
        <c:axId val="109928448"/>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109901696"/>
        <c:crosses val="autoZero"/>
        <c:crossBetween val="midCat"/>
      </c:valAx>
    </c:plotArea>
    <c:legend>
      <c:legendPos val="b"/>
      <c:layout/>
      <c:overlay val="0"/>
      <c:txPr>
        <a:bodyPr/>
        <a:lstStyle/>
        <a:p>
          <a:pPr>
            <a:defRPr lang="ja-JP" sz="2000"/>
          </a:pPr>
          <a:endParaRPr lang="ja-JP"/>
        </a:p>
      </c:txPr>
    </c:legend>
    <c:plotVisOnly val="1"/>
    <c:dispBlanksAs val="zero"/>
    <c:showDLblsOverMax val="0"/>
  </c:chart>
  <c:spPr>
    <a:noFill/>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 Data(Sorted,top5) (2)'!$A$12</c:f>
              <c:strCache>
                <c:ptCount val="1"/>
                <c:pt idx="0">
                  <c:v>BSD4</c:v>
                </c:pt>
              </c:strCache>
            </c:strRef>
          </c:tx>
          <c:spPr>
            <a:solidFill>
              <a:srgbClr val="FF0000"/>
            </a:solidFill>
            <a:ln>
              <a:noFill/>
            </a:ln>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(2)'!$B$12:$AC$12</c:f>
              <c:numCache>
                <c:formatCode>General</c:formatCode>
                <c:ptCount val="28"/>
                <c:pt idx="0">
                  <c:v>2293</c:v>
                </c:pt>
                <c:pt idx="1">
                  <c:v>2441</c:v>
                </c:pt>
                <c:pt idx="2">
                  <c:v>2508</c:v>
                </c:pt>
                <c:pt idx="3">
                  <c:v>2532</c:v>
                </c:pt>
                <c:pt idx="4">
                  <c:v>2641</c:v>
                </c:pt>
                <c:pt idx="5">
                  <c:v>2749</c:v>
                </c:pt>
                <c:pt idx="6">
                  <c:v>2854</c:v>
                </c:pt>
                <c:pt idx="7">
                  <c:v>2916</c:v>
                </c:pt>
                <c:pt idx="8">
                  <c:v>3070</c:v>
                </c:pt>
                <c:pt idx="9">
                  <c:v>3151</c:v>
                </c:pt>
                <c:pt idx="10">
                  <c:v>3263</c:v>
                </c:pt>
                <c:pt idx="11">
                  <c:v>3291</c:v>
                </c:pt>
                <c:pt idx="12">
                  <c:v>3173</c:v>
                </c:pt>
                <c:pt idx="13">
                  <c:v>3301</c:v>
                </c:pt>
                <c:pt idx="14">
                  <c:v>1026</c:v>
                </c:pt>
                <c:pt idx="15">
                  <c:v>1083</c:v>
                </c:pt>
                <c:pt idx="16">
                  <c:v>1079</c:v>
                </c:pt>
                <c:pt idx="17">
                  <c:v>1101</c:v>
                </c:pt>
                <c:pt idx="18">
                  <c:v>1097</c:v>
                </c:pt>
                <c:pt idx="19">
                  <c:v>1085</c:v>
                </c:pt>
                <c:pt idx="20">
                  <c:v>1115</c:v>
                </c:pt>
                <c:pt idx="21">
                  <c:v>1146</c:v>
                </c:pt>
                <c:pt idx="22">
                  <c:v>1141</c:v>
                </c:pt>
                <c:pt idx="23">
                  <c:v>1137</c:v>
                </c:pt>
                <c:pt idx="24">
                  <c:v>774</c:v>
                </c:pt>
                <c:pt idx="25">
                  <c:v>773</c:v>
                </c:pt>
                <c:pt idx="26">
                  <c:v>777</c:v>
                </c:pt>
                <c:pt idx="27">
                  <c:v>773</c:v>
                </c:pt>
              </c:numCache>
            </c:numRef>
          </c:val>
        </c:ser>
        <c:ser>
          <c:idx val="1"/>
          <c:order val="1"/>
          <c:tx>
            <c:strRef>
              <c:f>'All Data(Sorted,top5) (2)'!$A$13</c:f>
              <c:strCache>
                <c:ptCount val="1"/>
                <c:pt idx="0">
                  <c:v>BSD3</c:v>
                </c:pt>
              </c:strCache>
            </c:strRef>
          </c:tx>
          <c:spPr>
            <a:solidFill>
              <a:srgbClr val="0070C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(2)'!$B$13:$AC$13</c:f>
              <c:numCache>
                <c:formatCode>General</c:formatCode>
                <c:ptCount val="28"/>
                <c:pt idx="0">
                  <c:v>58</c:v>
                </c:pt>
                <c:pt idx="1">
                  <c:v>63</c:v>
                </c:pt>
                <c:pt idx="2">
                  <c:v>63</c:v>
                </c:pt>
                <c:pt idx="3">
                  <c:v>62</c:v>
                </c:pt>
                <c:pt idx="4">
                  <c:v>86</c:v>
                </c:pt>
                <c:pt idx="5">
                  <c:v>89</c:v>
                </c:pt>
                <c:pt idx="6">
                  <c:v>95</c:v>
                </c:pt>
                <c:pt idx="7">
                  <c:v>143</c:v>
                </c:pt>
                <c:pt idx="8">
                  <c:v>158</c:v>
                </c:pt>
                <c:pt idx="9">
                  <c:v>169</c:v>
                </c:pt>
                <c:pt idx="10">
                  <c:v>611</c:v>
                </c:pt>
                <c:pt idx="11">
                  <c:v>629</c:v>
                </c:pt>
                <c:pt idx="12">
                  <c:v>835</c:v>
                </c:pt>
                <c:pt idx="13">
                  <c:v>838</c:v>
                </c:pt>
                <c:pt idx="14">
                  <c:v>2925</c:v>
                </c:pt>
                <c:pt idx="15">
                  <c:v>2962</c:v>
                </c:pt>
                <c:pt idx="16">
                  <c:v>3005</c:v>
                </c:pt>
                <c:pt idx="17">
                  <c:v>2992</c:v>
                </c:pt>
                <c:pt idx="18">
                  <c:v>3015</c:v>
                </c:pt>
                <c:pt idx="19">
                  <c:v>3027</c:v>
                </c:pt>
                <c:pt idx="20">
                  <c:v>3087</c:v>
                </c:pt>
                <c:pt idx="21">
                  <c:v>3101</c:v>
                </c:pt>
                <c:pt idx="22">
                  <c:v>3119</c:v>
                </c:pt>
                <c:pt idx="23">
                  <c:v>3175</c:v>
                </c:pt>
                <c:pt idx="24">
                  <c:v>3154</c:v>
                </c:pt>
                <c:pt idx="25">
                  <c:v>3147</c:v>
                </c:pt>
                <c:pt idx="26">
                  <c:v>3148</c:v>
                </c:pt>
                <c:pt idx="27">
                  <c:v>3163</c:v>
                </c:pt>
              </c:numCache>
            </c:numRef>
          </c:val>
        </c:ser>
        <c:ser>
          <c:idx val="2"/>
          <c:order val="2"/>
          <c:tx>
            <c:strRef>
              <c:f>'All Data(Sorted,top5) (2)'!$A$14</c:f>
              <c:strCache>
                <c:ptCount val="1"/>
                <c:pt idx="0">
                  <c:v>BSD2</c:v>
                </c:pt>
              </c:strCache>
            </c:strRef>
          </c:tx>
          <c:spPr>
            <a:solidFill>
              <a:srgbClr val="00B05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(2)'!$B$14:$AC$14</c:f>
              <c:numCache>
                <c:formatCode>General</c:formatCode>
                <c:ptCount val="28"/>
                <c:pt idx="0">
                  <c:v>15</c:v>
                </c:pt>
                <c:pt idx="1">
                  <c:v>18</c:v>
                </c:pt>
                <c:pt idx="2">
                  <c:v>19</c:v>
                </c:pt>
                <c:pt idx="3">
                  <c:v>31</c:v>
                </c:pt>
                <c:pt idx="4">
                  <c:v>40</c:v>
                </c:pt>
                <c:pt idx="5">
                  <c:v>43</c:v>
                </c:pt>
                <c:pt idx="6">
                  <c:v>52</c:v>
                </c:pt>
                <c:pt idx="7">
                  <c:v>108</c:v>
                </c:pt>
                <c:pt idx="8">
                  <c:v>120</c:v>
                </c:pt>
                <c:pt idx="9">
                  <c:v>144</c:v>
                </c:pt>
                <c:pt idx="10">
                  <c:v>227</c:v>
                </c:pt>
                <c:pt idx="11">
                  <c:v>246</c:v>
                </c:pt>
                <c:pt idx="12">
                  <c:v>285</c:v>
                </c:pt>
                <c:pt idx="13">
                  <c:v>302</c:v>
                </c:pt>
                <c:pt idx="14">
                  <c:v>658</c:v>
                </c:pt>
                <c:pt idx="15">
                  <c:v>710</c:v>
                </c:pt>
                <c:pt idx="16">
                  <c:v>766</c:v>
                </c:pt>
                <c:pt idx="17">
                  <c:v>789</c:v>
                </c:pt>
                <c:pt idx="18">
                  <c:v>871</c:v>
                </c:pt>
                <c:pt idx="19">
                  <c:v>884</c:v>
                </c:pt>
                <c:pt idx="20">
                  <c:v>902</c:v>
                </c:pt>
                <c:pt idx="21">
                  <c:v>912</c:v>
                </c:pt>
                <c:pt idx="22">
                  <c:v>910</c:v>
                </c:pt>
                <c:pt idx="23">
                  <c:v>913</c:v>
                </c:pt>
                <c:pt idx="24">
                  <c:v>1298</c:v>
                </c:pt>
                <c:pt idx="25">
                  <c:v>1353</c:v>
                </c:pt>
                <c:pt idx="26">
                  <c:v>1357</c:v>
                </c:pt>
                <c:pt idx="27">
                  <c:v>1420</c:v>
                </c:pt>
              </c:numCache>
            </c:numRef>
          </c:val>
        </c:ser>
        <c:ser>
          <c:idx val="3"/>
          <c:order val="3"/>
          <c:tx>
            <c:strRef>
              <c:f>'All Data(Sorted,top5) (2)'!$A$15</c:f>
              <c:strCache>
                <c:ptCount val="1"/>
                <c:pt idx="0">
                  <c:v>GPLv2+</c:v>
                </c:pt>
              </c:strCache>
            </c:strRef>
          </c:tx>
          <c:spPr>
            <a:solidFill>
              <a:srgbClr val="7030A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(2)'!$B$15:$AC$15</c:f>
              <c:numCache>
                <c:formatCode>General</c:formatCode>
                <c:ptCount val="28"/>
                <c:pt idx="0">
                  <c:v>554</c:v>
                </c:pt>
                <c:pt idx="1">
                  <c:v>801</c:v>
                </c:pt>
                <c:pt idx="2">
                  <c:v>846</c:v>
                </c:pt>
                <c:pt idx="3">
                  <c:v>877</c:v>
                </c:pt>
                <c:pt idx="4">
                  <c:v>880</c:v>
                </c:pt>
                <c:pt idx="5">
                  <c:v>883</c:v>
                </c:pt>
                <c:pt idx="6">
                  <c:v>1157</c:v>
                </c:pt>
                <c:pt idx="7">
                  <c:v>1175</c:v>
                </c:pt>
                <c:pt idx="8">
                  <c:v>1291</c:v>
                </c:pt>
                <c:pt idx="9">
                  <c:v>1322</c:v>
                </c:pt>
                <c:pt idx="10">
                  <c:v>1322</c:v>
                </c:pt>
                <c:pt idx="11">
                  <c:v>1322</c:v>
                </c:pt>
                <c:pt idx="12">
                  <c:v>1357</c:v>
                </c:pt>
                <c:pt idx="13">
                  <c:v>1358</c:v>
                </c:pt>
                <c:pt idx="14">
                  <c:v>1358</c:v>
                </c:pt>
                <c:pt idx="15">
                  <c:v>2121</c:v>
                </c:pt>
                <c:pt idx="16">
                  <c:v>2450</c:v>
                </c:pt>
                <c:pt idx="17">
                  <c:v>2496</c:v>
                </c:pt>
                <c:pt idx="18">
                  <c:v>2496</c:v>
                </c:pt>
                <c:pt idx="19">
                  <c:v>2498</c:v>
                </c:pt>
                <c:pt idx="20">
                  <c:v>2501</c:v>
                </c:pt>
                <c:pt idx="21">
                  <c:v>2501</c:v>
                </c:pt>
                <c:pt idx="22">
                  <c:v>2501</c:v>
                </c:pt>
                <c:pt idx="23">
                  <c:v>2501</c:v>
                </c:pt>
                <c:pt idx="24">
                  <c:v>2504</c:v>
                </c:pt>
                <c:pt idx="25">
                  <c:v>2504</c:v>
                </c:pt>
                <c:pt idx="26">
                  <c:v>2504</c:v>
                </c:pt>
                <c:pt idx="27">
                  <c:v>3119</c:v>
                </c:pt>
              </c:numCache>
            </c:numRef>
          </c:val>
        </c:ser>
        <c:ser>
          <c:idx val="4"/>
          <c:order val="4"/>
          <c:tx>
            <c:strRef>
              <c:f>'All Data(Sorted,top5) (2)'!$A$16</c:f>
              <c:strCache>
                <c:ptCount val="1"/>
                <c:pt idx="0">
                  <c:v>MITold1</c:v>
                </c:pt>
              </c:strCache>
            </c:strRef>
          </c:tx>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(2)'!$B$16:$AC$16</c:f>
              <c:numCache>
                <c:formatCode>General</c:formatCode>
                <c:ptCount val="28"/>
                <c:pt idx="0">
                  <c:v>0</c:v>
                </c:pt>
                <c:pt idx="1">
                  <c:v>0</c:v>
                </c:pt>
                <c:pt idx="2">
                  <c:v>0</c:v>
                </c:pt>
                <c:pt idx="3">
                  <c:v>0</c:v>
                </c:pt>
                <c:pt idx="4">
                  <c:v>0</c:v>
                </c:pt>
                <c:pt idx="5">
                  <c:v>0</c:v>
                </c:pt>
                <c:pt idx="6">
                  <c:v>0</c:v>
                </c:pt>
                <c:pt idx="7">
                  <c:v>1</c:v>
                </c:pt>
                <c:pt idx="8">
                  <c:v>1</c:v>
                </c:pt>
                <c:pt idx="9">
                  <c:v>1</c:v>
                </c:pt>
                <c:pt idx="10">
                  <c:v>1</c:v>
                </c:pt>
                <c:pt idx="11">
                  <c:v>1</c:v>
                </c:pt>
                <c:pt idx="12">
                  <c:v>3</c:v>
                </c:pt>
                <c:pt idx="13">
                  <c:v>8</c:v>
                </c:pt>
                <c:pt idx="14">
                  <c:v>48</c:v>
                </c:pt>
                <c:pt idx="15">
                  <c:v>92</c:v>
                </c:pt>
                <c:pt idx="16">
                  <c:v>150</c:v>
                </c:pt>
                <c:pt idx="17">
                  <c:v>258</c:v>
                </c:pt>
                <c:pt idx="18">
                  <c:v>305</c:v>
                </c:pt>
                <c:pt idx="19">
                  <c:v>404</c:v>
                </c:pt>
                <c:pt idx="20">
                  <c:v>518</c:v>
                </c:pt>
                <c:pt idx="21">
                  <c:v>579</c:v>
                </c:pt>
                <c:pt idx="22">
                  <c:v>634</c:v>
                </c:pt>
                <c:pt idx="23">
                  <c:v>730</c:v>
                </c:pt>
                <c:pt idx="24">
                  <c:v>826</c:v>
                </c:pt>
                <c:pt idx="25">
                  <c:v>1027</c:v>
                </c:pt>
                <c:pt idx="26">
                  <c:v>1138</c:v>
                </c:pt>
                <c:pt idx="27">
                  <c:v>1236</c:v>
                </c:pt>
              </c:numCache>
            </c:numRef>
          </c:val>
        </c:ser>
        <c:ser>
          <c:idx val="5"/>
          <c:order val="5"/>
          <c:tx>
            <c:strRef>
              <c:f>'All Data(Sorted,top5) (2)'!$A$17</c:f>
              <c:strCache>
                <c:ptCount val="1"/>
                <c:pt idx="0">
                  <c:v>Others</c:v>
                </c:pt>
              </c:strCache>
            </c:strRef>
          </c:tx>
          <c:spPr>
            <a:solidFill>
              <a:schemeClr val="tx1"/>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(2)'!$B$17:$AC$17</c:f>
              <c:numCache>
                <c:formatCode>General</c:formatCode>
                <c:ptCount val="28"/>
                <c:pt idx="0">
                  <c:v>613</c:v>
                </c:pt>
                <c:pt idx="1">
                  <c:v>699</c:v>
                </c:pt>
                <c:pt idx="2">
                  <c:v>720</c:v>
                </c:pt>
                <c:pt idx="3">
                  <c:v>941</c:v>
                </c:pt>
                <c:pt idx="4">
                  <c:v>818</c:v>
                </c:pt>
                <c:pt idx="5">
                  <c:v>876</c:v>
                </c:pt>
                <c:pt idx="6">
                  <c:v>960</c:v>
                </c:pt>
                <c:pt idx="7">
                  <c:v>1156</c:v>
                </c:pt>
                <c:pt idx="8">
                  <c:v>1185</c:v>
                </c:pt>
                <c:pt idx="9">
                  <c:v>1308</c:v>
                </c:pt>
                <c:pt idx="10">
                  <c:v>1450</c:v>
                </c:pt>
                <c:pt idx="11">
                  <c:v>1498</c:v>
                </c:pt>
                <c:pt idx="12">
                  <c:v>1529</c:v>
                </c:pt>
                <c:pt idx="13">
                  <c:v>1946</c:v>
                </c:pt>
                <c:pt idx="14">
                  <c:v>1925</c:v>
                </c:pt>
                <c:pt idx="15">
                  <c:v>2246</c:v>
                </c:pt>
                <c:pt idx="16">
                  <c:v>2334</c:v>
                </c:pt>
                <c:pt idx="17">
                  <c:v>2364</c:v>
                </c:pt>
                <c:pt idx="18">
                  <c:v>2409</c:v>
                </c:pt>
                <c:pt idx="19">
                  <c:v>2442</c:v>
                </c:pt>
                <c:pt idx="20">
                  <c:v>2499</c:v>
                </c:pt>
                <c:pt idx="21">
                  <c:v>2543</c:v>
                </c:pt>
                <c:pt idx="22">
                  <c:v>2556</c:v>
                </c:pt>
                <c:pt idx="23">
                  <c:v>2607</c:v>
                </c:pt>
                <c:pt idx="24">
                  <c:v>2616</c:v>
                </c:pt>
                <c:pt idx="25">
                  <c:v>2823</c:v>
                </c:pt>
                <c:pt idx="26">
                  <c:v>2979</c:v>
                </c:pt>
                <c:pt idx="27">
                  <c:v>3218</c:v>
                </c:pt>
              </c:numCache>
            </c:numRef>
          </c:val>
        </c:ser>
        <c:ser>
          <c:idx val="6"/>
          <c:order val="6"/>
          <c:tx>
            <c:strRef>
              <c:f>'All Data(Sorted,top5) (2)'!$A$18</c:f>
              <c:strCache>
                <c:ptCount val="1"/>
                <c:pt idx="0">
                  <c:v>NONE</c:v>
                </c:pt>
              </c:strCache>
            </c:strRef>
          </c:tx>
          <c:spPr>
            <a:solidFill>
              <a:schemeClr val="bg1">
                <a:lumMod val="50000"/>
              </a:schemeClr>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(2)'!$B$18:$AC$18</c:f>
              <c:numCache>
                <c:formatCode>General</c:formatCode>
                <c:ptCount val="28"/>
                <c:pt idx="0">
                  <c:v>424</c:v>
                </c:pt>
                <c:pt idx="1">
                  <c:v>514</c:v>
                </c:pt>
                <c:pt idx="2">
                  <c:v>542</c:v>
                </c:pt>
                <c:pt idx="3">
                  <c:v>714</c:v>
                </c:pt>
                <c:pt idx="4">
                  <c:v>812</c:v>
                </c:pt>
                <c:pt idx="5">
                  <c:v>836</c:v>
                </c:pt>
                <c:pt idx="6">
                  <c:v>2179</c:v>
                </c:pt>
                <c:pt idx="7">
                  <c:v>2211</c:v>
                </c:pt>
                <c:pt idx="8">
                  <c:v>2230</c:v>
                </c:pt>
                <c:pt idx="9">
                  <c:v>2232</c:v>
                </c:pt>
                <c:pt idx="10">
                  <c:v>2277</c:v>
                </c:pt>
                <c:pt idx="11">
                  <c:v>2275</c:v>
                </c:pt>
                <c:pt idx="12">
                  <c:v>2267</c:v>
                </c:pt>
                <c:pt idx="13">
                  <c:v>2324</c:v>
                </c:pt>
                <c:pt idx="14">
                  <c:v>2407</c:v>
                </c:pt>
                <c:pt idx="15">
                  <c:v>5417</c:v>
                </c:pt>
                <c:pt idx="16">
                  <c:v>5567</c:v>
                </c:pt>
                <c:pt idx="17">
                  <c:v>5585</c:v>
                </c:pt>
                <c:pt idx="18">
                  <c:v>5568</c:v>
                </c:pt>
                <c:pt idx="19">
                  <c:v>5580</c:v>
                </c:pt>
                <c:pt idx="20">
                  <c:v>5639</c:v>
                </c:pt>
                <c:pt idx="21">
                  <c:v>5643</c:v>
                </c:pt>
                <c:pt idx="22">
                  <c:v>5640</c:v>
                </c:pt>
                <c:pt idx="23">
                  <c:v>5654</c:v>
                </c:pt>
                <c:pt idx="24">
                  <c:v>5657</c:v>
                </c:pt>
                <c:pt idx="25">
                  <c:v>5805</c:v>
                </c:pt>
                <c:pt idx="26">
                  <c:v>5811</c:v>
                </c:pt>
                <c:pt idx="27">
                  <c:v>6206</c:v>
                </c:pt>
              </c:numCache>
            </c:numRef>
          </c:val>
        </c:ser>
        <c:ser>
          <c:idx val="7"/>
          <c:order val="7"/>
          <c:tx>
            <c:strRef>
              <c:f>'All Data(Sorted,top5) (2)'!$A$19</c:f>
              <c:strCache>
                <c:ptCount val="1"/>
                <c:pt idx="0">
                  <c:v>UNKNOWN</c:v>
                </c:pt>
              </c:strCache>
            </c:strRef>
          </c:tx>
          <c:spPr>
            <a:solidFill>
              <a:schemeClr val="accent6">
                <a:lumMod val="60000"/>
                <a:lumOff val="40000"/>
              </a:schemeClr>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(2)'!$B$19:$AC$19</c:f>
              <c:numCache>
                <c:formatCode>General</c:formatCode>
                <c:ptCount val="28"/>
                <c:pt idx="0">
                  <c:v>561</c:v>
                </c:pt>
                <c:pt idx="1">
                  <c:v>631</c:v>
                </c:pt>
                <c:pt idx="2">
                  <c:v>643</c:v>
                </c:pt>
                <c:pt idx="3">
                  <c:v>854</c:v>
                </c:pt>
                <c:pt idx="4">
                  <c:v>720</c:v>
                </c:pt>
                <c:pt idx="5">
                  <c:v>765</c:v>
                </c:pt>
                <c:pt idx="6">
                  <c:v>821</c:v>
                </c:pt>
                <c:pt idx="7">
                  <c:v>943</c:v>
                </c:pt>
                <c:pt idx="8">
                  <c:v>965</c:v>
                </c:pt>
                <c:pt idx="9">
                  <c:v>997</c:v>
                </c:pt>
                <c:pt idx="10">
                  <c:v>1111</c:v>
                </c:pt>
                <c:pt idx="11">
                  <c:v>1147</c:v>
                </c:pt>
                <c:pt idx="12">
                  <c:v>1134</c:v>
                </c:pt>
                <c:pt idx="13">
                  <c:v>1477</c:v>
                </c:pt>
                <c:pt idx="14">
                  <c:v>1412</c:v>
                </c:pt>
                <c:pt idx="15">
                  <c:v>1703</c:v>
                </c:pt>
                <c:pt idx="16">
                  <c:v>1765</c:v>
                </c:pt>
                <c:pt idx="17">
                  <c:v>1767</c:v>
                </c:pt>
                <c:pt idx="18">
                  <c:v>1804</c:v>
                </c:pt>
                <c:pt idx="19">
                  <c:v>1831</c:v>
                </c:pt>
                <c:pt idx="20">
                  <c:v>1860</c:v>
                </c:pt>
                <c:pt idx="21">
                  <c:v>1894</c:v>
                </c:pt>
                <c:pt idx="22">
                  <c:v>1910</c:v>
                </c:pt>
                <c:pt idx="23">
                  <c:v>1892</c:v>
                </c:pt>
                <c:pt idx="24">
                  <c:v>1889</c:v>
                </c:pt>
                <c:pt idx="25">
                  <c:v>2022</c:v>
                </c:pt>
                <c:pt idx="26">
                  <c:v>2162</c:v>
                </c:pt>
                <c:pt idx="27">
                  <c:v>2258</c:v>
                </c:pt>
              </c:numCache>
            </c:numRef>
          </c:val>
        </c:ser>
        <c:dLbls>
          <c:showLegendKey val="0"/>
          <c:showVal val="0"/>
          <c:showCatName val="0"/>
          <c:showSerName val="0"/>
          <c:showPercent val="0"/>
          <c:showBubbleSize val="0"/>
        </c:dLbls>
        <c:axId val="107548032"/>
        <c:axId val="96171520"/>
      </c:areaChart>
      <c:catAx>
        <c:axId val="107548032"/>
        <c:scaling>
          <c:orientation val="minMax"/>
        </c:scaling>
        <c:delete val="0"/>
        <c:axPos val="b"/>
        <c:title>
          <c:tx>
            <c:rich>
              <a:bodyPr/>
              <a:lstStyle/>
              <a:p>
                <a:pPr>
                  <a:defRPr lang="ja-JP"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lang="ja-JP" sz="1400"/>
            </a:pPr>
            <a:endParaRPr lang="ja-JP"/>
          </a:p>
        </c:txPr>
        <c:crossAx val="96171520"/>
        <c:crosses val="autoZero"/>
        <c:auto val="1"/>
        <c:lblAlgn val="ctr"/>
        <c:lblOffset val="100"/>
        <c:noMultiLvlLbl val="0"/>
      </c:catAx>
      <c:valAx>
        <c:axId val="96171520"/>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107548032"/>
        <c:crosses val="autoZero"/>
        <c:crossBetween val="midCat"/>
      </c:valAx>
    </c:plotArea>
    <c:legend>
      <c:legendPos val="b"/>
      <c:layout/>
      <c:overlay val="0"/>
      <c:txPr>
        <a:bodyPr/>
        <a:lstStyle/>
        <a:p>
          <a:pPr>
            <a:defRPr lang="ja-JP" sz="2000"/>
          </a:pPr>
          <a:endParaRPr lang="ja-JP"/>
        </a:p>
      </c:txPr>
    </c:legend>
    <c:plotVisOnly val="1"/>
    <c:dispBlanksAs val="zero"/>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'error corrected'!$A$2</c:f>
              <c:strCache>
                <c:ptCount val="1"/>
                <c:pt idx="0">
                  <c:v>EPLv1</c:v>
                </c:pt>
              </c:strCache>
            </c:strRef>
          </c:tx>
          <c:spPr>
            <a:solidFill>
              <a:schemeClr val="accent2">
                <a:lumMod val="50000"/>
              </a:schemeClr>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corrected'!$B$2:$Z$2</c:f>
              <c:numCache>
                <c:formatCode>General</c:formatCode>
                <c:ptCount val="25"/>
                <c:pt idx="0">
                  <c:v>0</c:v>
                </c:pt>
                <c:pt idx="1">
                  <c:v>0</c:v>
                </c:pt>
                <c:pt idx="2">
                  <c:v>0</c:v>
                </c:pt>
                <c:pt idx="3">
                  <c:v>0</c:v>
                </c:pt>
                <c:pt idx="4">
                  <c:v>0</c:v>
                </c:pt>
                <c:pt idx="5">
                  <c:v>0</c:v>
                </c:pt>
                <c:pt idx="6">
                  <c:v>78</c:v>
                </c:pt>
                <c:pt idx="7">
                  <c:v>39</c:v>
                </c:pt>
                <c:pt idx="8">
                  <c:v>39</c:v>
                </c:pt>
                <c:pt idx="9">
                  <c:v>22925</c:v>
                </c:pt>
                <c:pt idx="10">
                  <c:v>17480</c:v>
                </c:pt>
                <c:pt idx="11">
                  <c:v>17483</c:v>
                </c:pt>
                <c:pt idx="12">
                  <c:v>21244</c:v>
                </c:pt>
                <c:pt idx="13">
                  <c:v>21289</c:v>
                </c:pt>
                <c:pt idx="14">
                  <c:v>21269</c:v>
                </c:pt>
                <c:pt idx="15">
                  <c:v>23858</c:v>
                </c:pt>
                <c:pt idx="16">
                  <c:v>23846</c:v>
                </c:pt>
                <c:pt idx="17">
                  <c:v>23846</c:v>
                </c:pt>
                <c:pt idx="18">
                  <c:v>23864</c:v>
                </c:pt>
                <c:pt idx="19">
                  <c:v>27041</c:v>
                </c:pt>
                <c:pt idx="20">
                  <c:v>25374</c:v>
                </c:pt>
                <c:pt idx="21">
                  <c:v>21722</c:v>
                </c:pt>
                <c:pt idx="22">
                  <c:v>24695</c:v>
                </c:pt>
                <c:pt idx="23">
                  <c:v>24487</c:v>
                </c:pt>
                <c:pt idx="24">
                  <c:v>24507</c:v>
                </c:pt>
              </c:numCache>
            </c:numRef>
          </c:val>
        </c:ser>
        <c:ser>
          <c:idx val="1"/>
          <c:order val="1"/>
          <c:tx>
            <c:strRef>
              <c:f>'error corrected'!$A$3</c:f>
              <c:strCache>
                <c:ptCount val="1"/>
                <c:pt idx="0">
                  <c:v>CPLv0.5</c:v>
                </c:pt>
              </c:strCache>
            </c:strRef>
          </c:tx>
          <c:spPr>
            <a:solidFill>
              <a:schemeClr val="accent2">
                <a:lumMod val="20000"/>
                <a:lumOff val="80000"/>
              </a:schemeClr>
            </a:solidFill>
            <a:ln>
              <a:noFill/>
            </a:ln>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corrected'!$B$3:$Z$3</c:f>
              <c:numCache>
                <c:formatCode>General</c:formatCode>
                <c:ptCount val="25"/>
                <c:pt idx="0">
                  <c:v>2556</c:v>
                </c:pt>
                <c:pt idx="1">
                  <c:v>2380</c:v>
                </c:pt>
                <c:pt idx="2">
                  <c:v>3</c:v>
                </c:pt>
                <c:pt idx="3">
                  <c:v>3</c:v>
                </c:pt>
                <c:pt idx="4">
                  <c:v>3</c:v>
                </c:pt>
                <c:pt idx="5">
                  <c:v>3</c:v>
                </c:pt>
                <c:pt idx="6">
                  <c:v>2</c:v>
                </c:pt>
                <c:pt idx="7">
                  <c:v>2</c:v>
                </c:pt>
                <c:pt idx="8">
                  <c:v>2</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numCache>
            </c:numRef>
          </c:val>
        </c:ser>
        <c:ser>
          <c:idx val="2"/>
          <c:order val="2"/>
          <c:tx>
            <c:strRef>
              <c:f>'error corrected'!$A$4</c:f>
              <c:strCache>
                <c:ptCount val="1"/>
                <c:pt idx="0">
                  <c:v>CPLv1</c:v>
                </c:pt>
              </c:strCache>
            </c:strRef>
          </c:tx>
          <c:spPr>
            <a:solidFill>
              <a:schemeClr val="accent2">
                <a:lumMod val="60000"/>
                <a:lumOff val="40000"/>
              </a:schemeClr>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corrected'!$B$4:$Z$4</c:f>
              <c:numCache>
                <c:formatCode>General</c:formatCode>
                <c:ptCount val="25"/>
                <c:pt idx="0">
                  <c:v>160</c:v>
                </c:pt>
                <c:pt idx="1">
                  <c:v>172</c:v>
                </c:pt>
                <c:pt idx="2">
                  <c:v>10853</c:v>
                </c:pt>
                <c:pt idx="3">
                  <c:v>10857</c:v>
                </c:pt>
                <c:pt idx="4">
                  <c:v>10778</c:v>
                </c:pt>
                <c:pt idx="5">
                  <c:v>10796</c:v>
                </c:pt>
                <c:pt idx="6">
                  <c:v>19111</c:v>
                </c:pt>
                <c:pt idx="7">
                  <c:v>14702</c:v>
                </c:pt>
                <c:pt idx="8">
                  <c:v>14723</c:v>
                </c:pt>
                <c:pt idx="9">
                  <c:v>386</c:v>
                </c:pt>
                <c:pt idx="10">
                  <c:v>355</c:v>
                </c:pt>
                <c:pt idx="11">
                  <c:v>336</c:v>
                </c:pt>
                <c:pt idx="12">
                  <c:v>320</c:v>
                </c:pt>
                <c:pt idx="13">
                  <c:v>321</c:v>
                </c:pt>
                <c:pt idx="14">
                  <c:v>320</c:v>
                </c:pt>
                <c:pt idx="15">
                  <c:v>297</c:v>
                </c:pt>
                <c:pt idx="16">
                  <c:v>297</c:v>
                </c:pt>
                <c:pt idx="17">
                  <c:v>297</c:v>
                </c:pt>
                <c:pt idx="18">
                  <c:v>297</c:v>
                </c:pt>
                <c:pt idx="19">
                  <c:v>297</c:v>
                </c:pt>
                <c:pt idx="20">
                  <c:v>297</c:v>
                </c:pt>
                <c:pt idx="21">
                  <c:v>296</c:v>
                </c:pt>
                <c:pt idx="22">
                  <c:v>297</c:v>
                </c:pt>
                <c:pt idx="23">
                  <c:v>297</c:v>
                </c:pt>
                <c:pt idx="24">
                  <c:v>297</c:v>
                </c:pt>
              </c:numCache>
            </c:numRef>
          </c:val>
        </c:ser>
        <c:ser>
          <c:idx val="3"/>
          <c:order val="3"/>
          <c:tx>
            <c:strRef>
              <c:f>'error corrected'!$A$5</c:f>
              <c:strCache>
                <c:ptCount val="1"/>
                <c:pt idx="0">
                  <c:v>MPLv1_1</c:v>
                </c:pt>
              </c:strCache>
            </c:strRef>
          </c:tx>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corrected'!$B$5:$Z$5</c:f>
              <c:numCache>
                <c:formatCode>General</c:formatCode>
                <c:ptCount val="25"/>
                <c:pt idx="0">
                  <c:v>0</c:v>
                </c:pt>
                <c:pt idx="1">
                  <c:v>0</c:v>
                </c:pt>
                <c:pt idx="2">
                  <c:v>0</c:v>
                </c:pt>
                <c:pt idx="3">
                  <c:v>0</c:v>
                </c:pt>
                <c:pt idx="4">
                  <c:v>0</c:v>
                </c:pt>
                <c:pt idx="5">
                  <c:v>0</c:v>
                </c:pt>
                <c:pt idx="6">
                  <c:v>130</c:v>
                </c:pt>
                <c:pt idx="7">
                  <c:v>65</c:v>
                </c:pt>
                <c:pt idx="8">
                  <c:v>65</c:v>
                </c:pt>
                <c:pt idx="9">
                  <c:v>111</c:v>
                </c:pt>
                <c:pt idx="10">
                  <c:v>56</c:v>
                </c:pt>
                <c:pt idx="11">
                  <c:v>56</c:v>
                </c:pt>
                <c:pt idx="12">
                  <c:v>64</c:v>
                </c:pt>
                <c:pt idx="13">
                  <c:v>73</c:v>
                </c:pt>
                <c:pt idx="14">
                  <c:v>66</c:v>
                </c:pt>
                <c:pt idx="15">
                  <c:v>78</c:v>
                </c:pt>
                <c:pt idx="16">
                  <c:v>78</c:v>
                </c:pt>
                <c:pt idx="17">
                  <c:v>78</c:v>
                </c:pt>
                <c:pt idx="18">
                  <c:v>78</c:v>
                </c:pt>
                <c:pt idx="19">
                  <c:v>86</c:v>
                </c:pt>
                <c:pt idx="20">
                  <c:v>87</c:v>
                </c:pt>
                <c:pt idx="21">
                  <c:v>87</c:v>
                </c:pt>
                <c:pt idx="22">
                  <c:v>96</c:v>
                </c:pt>
                <c:pt idx="23">
                  <c:v>102</c:v>
                </c:pt>
                <c:pt idx="24">
                  <c:v>102</c:v>
                </c:pt>
              </c:numCache>
            </c:numRef>
          </c:val>
        </c:ser>
        <c:ser>
          <c:idx val="4"/>
          <c:order val="4"/>
          <c:tx>
            <c:strRef>
              <c:f>'error corrected'!$A$6</c:f>
              <c:strCache>
                <c:ptCount val="1"/>
                <c:pt idx="0">
                  <c:v>BSD3</c:v>
                </c:pt>
              </c:strCache>
            </c:strRef>
          </c:tx>
          <c:spPr>
            <a:solidFill>
              <a:srgbClr val="0070C0"/>
            </a:solidFill>
            <a:ln>
              <a:noFill/>
            </a:ln>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corrected'!$B$6:$Z$6</c:f>
              <c:numCache>
                <c:formatCode>General</c:formatCode>
                <c:ptCount val="25"/>
                <c:pt idx="0">
                  <c:v>0</c:v>
                </c:pt>
                <c:pt idx="1">
                  <c:v>0</c:v>
                </c:pt>
                <c:pt idx="2">
                  <c:v>0</c:v>
                </c:pt>
                <c:pt idx="3">
                  <c:v>0</c:v>
                </c:pt>
                <c:pt idx="4">
                  <c:v>0</c:v>
                </c:pt>
                <c:pt idx="5">
                  <c:v>0</c:v>
                </c:pt>
                <c:pt idx="6">
                  <c:v>0</c:v>
                </c:pt>
                <c:pt idx="7">
                  <c:v>0</c:v>
                </c:pt>
                <c:pt idx="8">
                  <c:v>0</c:v>
                </c:pt>
                <c:pt idx="9">
                  <c:v>0</c:v>
                </c:pt>
                <c:pt idx="10">
                  <c:v>0</c:v>
                </c:pt>
                <c:pt idx="11">
                  <c:v>0</c:v>
                </c:pt>
                <c:pt idx="12">
                  <c:v>53</c:v>
                </c:pt>
                <c:pt idx="13">
                  <c:v>53</c:v>
                </c:pt>
                <c:pt idx="14">
                  <c:v>53</c:v>
                </c:pt>
                <c:pt idx="15">
                  <c:v>53</c:v>
                </c:pt>
                <c:pt idx="16">
                  <c:v>54</c:v>
                </c:pt>
                <c:pt idx="17">
                  <c:v>54</c:v>
                </c:pt>
                <c:pt idx="18">
                  <c:v>54</c:v>
                </c:pt>
                <c:pt idx="19">
                  <c:v>54</c:v>
                </c:pt>
                <c:pt idx="20">
                  <c:v>54</c:v>
                </c:pt>
                <c:pt idx="21">
                  <c:v>54</c:v>
                </c:pt>
                <c:pt idx="22">
                  <c:v>54</c:v>
                </c:pt>
                <c:pt idx="23">
                  <c:v>54</c:v>
                </c:pt>
                <c:pt idx="24">
                  <c:v>54</c:v>
                </c:pt>
              </c:numCache>
            </c:numRef>
          </c:val>
        </c:ser>
        <c:ser>
          <c:idx val="5"/>
          <c:order val="5"/>
          <c:tx>
            <c:strRef>
              <c:f>'error corrected'!$A$7</c:f>
              <c:strCache>
                <c:ptCount val="1"/>
                <c:pt idx="0">
                  <c:v>Others</c:v>
                </c:pt>
              </c:strCache>
            </c:strRef>
          </c:tx>
          <c:spPr>
            <a:solidFill>
              <a:prstClr val="black"/>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corrected'!$B$7:$Z$7</c:f>
              <c:numCache>
                <c:formatCode>General</c:formatCode>
                <c:ptCount val="25"/>
                <c:pt idx="0">
                  <c:v>0</c:v>
                </c:pt>
                <c:pt idx="1">
                  <c:v>0</c:v>
                </c:pt>
                <c:pt idx="2">
                  <c:v>2</c:v>
                </c:pt>
                <c:pt idx="3">
                  <c:v>2</c:v>
                </c:pt>
                <c:pt idx="4">
                  <c:v>2</c:v>
                </c:pt>
                <c:pt idx="5">
                  <c:v>2</c:v>
                </c:pt>
                <c:pt idx="6">
                  <c:v>10</c:v>
                </c:pt>
                <c:pt idx="7">
                  <c:v>5</c:v>
                </c:pt>
                <c:pt idx="8">
                  <c:v>6</c:v>
                </c:pt>
                <c:pt idx="9">
                  <c:v>21</c:v>
                </c:pt>
                <c:pt idx="10">
                  <c:v>13</c:v>
                </c:pt>
                <c:pt idx="11">
                  <c:v>9</c:v>
                </c:pt>
                <c:pt idx="12">
                  <c:v>9</c:v>
                </c:pt>
                <c:pt idx="13">
                  <c:v>13</c:v>
                </c:pt>
                <c:pt idx="14">
                  <c:v>9</c:v>
                </c:pt>
                <c:pt idx="15">
                  <c:v>62</c:v>
                </c:pt>
                <c:pt idx="16">
                  <c:v>62</c:v>
                </c:pt>
                <c:pt idx="17">
                  <c:v>66</c:v>
                </c:pt>
                <c:pt idx="18">
                  <c:v>62</c:v>
                </c:pt>
                <c:pt idx="19">
                  <c:v>69</c:v>
                </c:pt>
                <c:pt idx="20">
                  <c:v>17</c:v>
                </c:pt>
                <c:pt idx="21">
                  <c:v>12</c:v>
                </c:pt>
                <c:pt idx="22">
                  <c:v>14</c:v>
                </c:pt>
                <c:pt idx="23">
                  <c:v>14</c:v>
                </c:pt>
                <c:pt idx="24">
                  <c:v>14</c:v>
                </c:pt>
              </c:numCache>
            </c:numRef>
          </c:val>
        </c:ser>
        <c:ser>
          <c:idx val="6"/>
          <c:order val="6"/>
          <c:tx>
            <c:strRef>
              <c:f>'error corrected'!$A$8</c:f>
              <c:strCache>
                <c:ptCount val="1"/>
                <c:pt idx="0">
                  <c:v>NONE</c:v>
                </c:pt>
              </c:strCache>
            </c:strRef>
          </c:tx>
          <c:spPr>
            <a:solidFill>
              <a:schemeClr val="bg1">
                <a:lumMod val="50000"/>
              </a:schemeClr>
            </a:solidFill>
            <a:ln>
              <a:noFill/>
            </a:ln>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corrected'!$B$8:$Z$8</c:f>
              <c:numCache>
                <c:formatCode>General</c:formatCode>
                <c:ptCount val="25"/>
                <c:pt idx="0">
                  <c:v>8221</c:v>
                </c:pt>
                <c:pt idx="1">
                  <c:v>8162</c:v>
                </c:pt>
                <c:pt idx="2">
                  <c:v>5463</c:v>
                </c:pt>
                <c:pt idx="3">
                  <c:v>5471</c:v>
                </c:pt>
                <c:pt idx="4">
                  <c:v>5515</c:v>
                </c:pt>
                <c:pt idx="5">
                  <c:v>5560</c:v>
                </c:pt>
                <c:pt idx="6">
                  <c:v>7636</c:v>
                </c:pt>
                <c:pt idx="7">
                  <c:v>7585</c:v>
                </c:pt>
                <c:pt idx="8">
                  <c:v>7596</c:v>
                </c:pt>
                <c:pt idx="9">
                  <c:v>9318</c:v>
                </c:pt>
                <c:pt idx="10">
                  <c:v>9215</c:v>
                </c:pt>
                <c:pt idx="11">
                  <c:v>9209</c:v>
                </c:pt>
                <c:pt idx="12">
                  <c:v>10079</c:v>
                </c:pt>
                <c:pt idx="13">
                  <c:v>10093</c:v>
                </c:pt>
                <c:pt idx="14">
                  <c:v>10095</c:v>
                </c:pt>
                <c:pt idx="15">
                  <c:v>10038</c:v>
                </c:pt>
                <c:pt idx="16">
                  <c:v>10051</c:v>
                </c:pt>
                <c:pt idx="17">
                  <c:v>10290</c:v>
                </c:pt>
                <c:pt idx="18">
                  <c:v>10054</c:v>
                </c:pt>
                <c:pt idx="19">
                  <c:v>12352</c:v>
                </c:pt>
                <c:pt idx="20">
                  <c:v>12323</c:v>
                </c:pt>
                <c:pt idx="21">
                  <c:v>11449</c:v>
                </c:pt>
                <c:pt idx="22">
                  <c:v>10769</c:v>
                </c:pt>
                <c:pt idx="23">
                  <c:v>10772</c:v>
                </c:pt>
                <c:pt idx="24">
                  <c:v>10772</c:v>
                </c:pt>
              </c:numCache>
            </c:numRef>
          </c:val>
        </c:ser>
        <c:ser>
          <c:idx val="7"/>
          <c:order val="7"/>
          <c:tx>
            <c:strRef>
              <c:f>'error corrected'!$A$9</c:f>
              <c:strCache>
                <c:ptCount val="1"/>
                <c:pt idx="0">
                  <c:v>UNKNOWN</c:v>
                </c:pt>
              </c:strCache>
            </c:strRef>
          </c:tx>
          <c:spPr>
            <a:solidFill>
              <a:schemeClr val="accent6">
                <a:lumMod val="60000"/>
                <a:lumOff val="40000"/>
              </a:schemeClr>
            </a:solidFill>
          </c:spPr>
          <c:cat>
            <c:strRef>
              <c:f>'error corrected'!$B$1:$Z$1</c:f>
              <c:strCache>
                <c:ptCount val="25"/>
                <c:pt idx="0">
                  <c:v>2.0</c:v>
                </c:pt>
                <c:pt idx="1">
                  <c:v>2.0.1</c:v>
                </c:pt>
                <c:pt idx="2">
                  <c:v>2.1</c:v>
                </c:pt>
                <c:pt idx="3">
                  <c:v>2.1.1</c:v>
                </c:pt>
                <c:pt idx="4">
                  <c:v>2.1.2</c:v>
                </c:pt>
                <c:pt idx="5">
                  <c:v>2.1.3</c:v>
                </c:pt>
                <c:pt idx="6">
                  <c:v>3.0</c:v>
                </c:pt>
                <c:pt idx="7">
                  <c:v>3.0.1</c:v>
                </c:pt>
                <c:pt idx="8">
                  <c:v>3.0.2</c:v>
                </c:pt>
                <c:pt idx="9">
                  <c:v>3.1</c:v>
                </c:pt>
                <c:pt idx="10">
                  <c:v>3.1.1</c:v>
                </c:pt>
                <c:pt idx="11">
                  <c:v>3.1.2</c:v>
                </c:pt>
                <c:pt idx="12">
                  <c:v>3.2</c:v>
                </c:pt>
                <c:pt idx="13">
                  <c:v>3.2.1</c:v>
                </c:pt>
                <c:pt idx="14">
                  <c:v>3.2.2</c:v>
                </c:pt>
                <c:pt idx="15">
                  <c:v>3.3.1</c:v>
                </c:pt>
                <c:pt idx="16">
                  <c:v>3.3.1.1</c:v>
                </c:pt>
                <c:pt idx="17">
                  <c:v>3.3.2</c:v>
                </c:pt>
                <c:pt idx="18">
                  <c:v>3.3</c:v>
                </c:pt>
                <c:pt idx="19">
                  <c:v>3.4</c:v>
                </c:pt>
                <c:pt idx="20">
                  <c:v>3.4.1</c:v>
                </c:pt>
                <c:pt idx="21">
                  <c:v>3.4.2</c:v>
                </c:pt>
                <c:pt idx="22">
                  <c:v>3.5</c:v>
                </c:pt>
                <c:pt idx="23">
                  <c:v>3.5.1</c:v>
                </c:pt>
                <c:pt idx="24">
                  <c:v>3.5.2</c:v>
                </c:pt>
              </c:strCache>
            </c:strRef>
          </c:cat>
          <c:val>
            <c:numRef>
              <c:f>'error corrected'!$B$9:$Z$9</c:f>
              <c:numCache>
                <c:formatCode>General</c:formatCode>
                <c:ptCount val="25"/>
                <c:pt idx="0">
                  <c:v>482</c:v>
                </c:pt>
                <c:pt idx="1">
                  <c:v>399</c:v>
                </c:pt>
                <c:pt idx="2">
                  <c:v>53</c:v>
                </c:pt>
                <c:pt idx="3">
                  <c:v>54</c:v>
                </c:pt>
                <c:pt idx="4">
                  <c:v>80</c:v>
                </c:pt>
                <c:pt idx="5">
                  <c:v>84</c:v>
                </c:pt>
                <c:pt idx="6">
                  <c:v>311</c:v>
                </c:pt>
                <c:pt idx="7">
                  <c:v>199</c:v>
                </c:pt>
                <c:pt idx="8">
                  <c:v>199</c:v>
                </c:pt>
                <c:pt idx="9">
                  <c:v>176</c:v>
                </c:pt>
                <c:pt idx="10">
                  <c:v>106</c:v>
                </c:pt>
                <c:pt idx="11">
                  <c:v>105</c:v>
                </c:pt>
                <c:pt idx="12">
                  <c:v>109</c:v>
                </c:pt>
                <c:pt idx="13">
                  <c:v>110</c:v>
                </c:pt>
                <c:pt idx="14">
                  <c:v>110</c:v>
                </c:pt>
                <c:pt idx="15">
                  <c:v>110</c:v>
                </c:pt>
                <c:pt idx="16">
                  <c:v>109</c:v>
                </c:pt>
                <c:pt idx="17">
                  <c:v>109</c:v>
                </c:pt>
                <c:pt idx="18">
                  <c:v>109</c:v>
                </c:pt>
                <c:pt idx="19">
                  <c:v>134</c:v>
                </c:pt>
                <c:pt idx="20">
                  <c:v>133</c:v>
                </c:pt>
                <c:pt idx="21">
                  <c:v>129</c:v>
                </c:pt>
                <c:pt idx="22">
                  <c:v>127</c:v>
                </c:pt>
                <c:pt idx="23">
                  <c:v>128</c:v>
                </c:pt>
                <c:pt idx="24">
                  <c:v>128</c:v>
                </c:pt>
              </c:numCache>
            </c:numRef>
          </c:val>
        </c:ser>
        <c:dLbls>
          <c:showLegendKey val="0"/>
          <c:showVal val="0"/>
          <c:showCatName val="0"/>
          <c:showSerName val="0"/>
          <c:showPercent val="0"/>
          <c:showBubbleSize val="0"/>
        </c:dLbls>
        <c:axId val="72821376"/>
        <c:axId val="72827648"/>
      </c:areaChart>
      <c:catAx>
        <c:axId val="72821376"/>
        <c:scaling>
          <c:orientation val="minMax"/>
        </c:scaling>
        <c:delete val="0"/>
        <c:axPos val="b"/>
        <c:title>
          <c:tx>
            <c:rich>
              <a:bodyPr/>
              <a:lstStyle/>
              <a:p>
                <a:pPr>
                  <a:defRPr lang="ja-JP" sz="1800"/>
                </a:pPr>
                <a:r>
                  <a:rPr lang="en-US" altLang="ja-JP" sz="1800"/>
                  <a:t>Release Version</a:t>
                </a:r>
              </a:p>
            </c:rich>
          </c:tx>
          <c:layout/>
          <c:overlay val="0"/>
        </c:title>
        <c:majorTickMark val="out"/>
        <c:minorTickMark val="none"/>
        <c:tickLblPos val="nextTo"/>
        <c:txPr>
          <a:bodyPr/>
          <a:lstStyle/>
          <a:p>
            <a:pPr>
              <a:defRPr lang="ja-JP" sz="1400"/>
            </a:pPr>
            <a:endParaRPr lang="ja-JP"/>
          </a:p>
        </c:txPr>
        <c:crossAx val="72827648"/>
        <c:crosses val="autoZero"/>
        <c:auto val="1"/>
        <c:lblAlgn val="ctr"/>
        <c:lblOffset val="100"/>
        <c:noMultiLvlLbl val="0"/>
      </c:catAx>
      <c:valAx>
        <c:axId val="72827648"/>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72821376"/>
        <c:crosses val="autoZero"/>
        <c:crossBetween val="midCat"/>
      </c:valAx>
    </c:plotArea>
    <c:legend>
      <c:legendPos val="b"/>
      <c:layout/>
      <c:overlay val="0"/>
      <c:txPr>
        <a:bodyPr/>
        <a:lstStyle/>
        <a:p>
          <a:pPr>
            <a:defRPr lang="ja-JP" sz="2000"/>
          </a:pPr>
          <a:endParaRPr lang="ja-JP"/>
        </a:p>
      </c:txPr>
    </c:legend>
    <c:plotVisOnly val="1"/>
    <c:dispBlanksAs val="zero"/>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AllData!$A$2</c:f>
              <c:strCache>
                <c:ptCount val="1"/>
                <c:pt idx="0">
                  <c:v>EPLv1</c:v>
                </c:pt>
              </c:strCache>
            </c:strRef>
          </c:tx>
          <c:spPr>
            <a:solidFill>
              <a:schemeClr val="accent2">
                <a:lumMod val="50000"/>
              </a:schemeClr>
            </a:solidFill>
            <a:ln>
              <a:noFill/>
            </a:ln>
          </c:spPr>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AllData!$B$2:$CB$2</c:f>
              <c:numCache>
                <c:formatCode>General</c:formatCode>
                <c:ptCount val="7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2149</c:v>
                </c:pt>
                <c:pt idx="76">
                  <c:v>2153</c:v>
                </c:pt>
                <c:pt idx="77">
                  <c:v>2182</c:v>
                </c:pt>
                <c:pt idx="78">
                  <c:v>2177</c:v>
                </c:pt>
              </c:numCache>
            </c:numRef>
          </c:val>
        </c:ser>
        <c:ser>
          <c:idx val="1"/>
          <c:order val="1"/>
          <c:tx>
            <c:strRef>
              <c:f>AllData!$A$3</c:f>
              <c:strCache>
                <c:ptCount val="1"/>
                <c:pt idx="0">
                  <c:v>Apachev2</c:v>
                </c:pt>
              </c:strCache>
            </c:strRef>
          </c:tx>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AllData!$B$3:$CB$3</c:f>
              <c:numCache>
                <c:formatCode>General</c:formatCode>
                <c:ptCount val="7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4</c:v>
                </c:pt>
                <c:pt idx="55">
                  <c:v>4</c:v>
                </c:pt>
                <c:pt idx="56">
                  <c:v>4</c:v>
                </c:pt>
                <c:pt idx="57">
                  <c:v>4</c:v>
                </c:pt>
                <c:pt idx="58">
                  <c:v>4</c:v>
                </c:pt>
                <c:pt idx="59">
                  <c:v>4</c:v>
                </c:pt>
                <c:pt idx="60">
                  <c:v>4</c:v>
                </c:pt>
                <c:pt idx="61">
                  <c:v>4</c:v>
                </c:pt>
                <c:pt idx="62">
                  <c:v>4</c:v>
                </c:pt>
                <c:pt idx="63">
                  <c:v>4</c:v>
                </c:pt>
                <c:pt idx="64">
                  <c:v>4</c:v>
                </c:pt>
                <c:pt idx="65">
                  <c:v>4</c:v>
                </c:pt>
                <c:pt idx="66">
                  <c:v>4</c:v>
                </c:pt>
                <c:pt idx="67">
                  <c:v>4</c:v>
                </c:pt>
                <c:pt idx="68">
                  <c:v>4</c:v>
                </c:pt>
                <c:pt idx="69">
                  <c:v>4</c:v>
                </c:pt>
                <c:pt idx="70">
                  <c:v>4</c:v>
                </c:pt>
                <c:pt idx="71">
                  <c:v>4</c:v>
                </c:pt>
                <c:pt idx="72">
                  <c:v>4</c:v>
                </c:pt>
                <c:pt idx="73">
                  <c:v>4</c:v>
                </c:pt>
                <c:pt idx="74">
                  <c:v>4</c:v>
                </c:pt>
                <c:pt idx="75">
                  <c:v>4</c:v>
                </c:pt>
                <c:pt idx="76">
                  <c:v>4</c:v>
                </c:pt>
                <c:pt idx="77">
                  <c:v>4</c:v>
                </c:pt>
                <c:pt idx="78">
                  <c:v>4</c:v>
                </c:pt>
              </c:numCache>
            </c:numRef>
          </c:val>
        </c:ser>
        <c:ser>
          <c:idx val="2"/>
          <c:order val="2"/>
          <c:tx>
            <c:strRef>
              <c:f>AllData!$A$4</c:f>
              <c:strCache>
                <c:ptCount val="1"/>
                <c:pt idx="0">
                  <c:v>BSD2</c:v>
                </c:pt>
              </c:strCache>
            </c:strRef>
          </c:tx>
          <c:spPr>
            <a:solidFill>
              <a:srgbClr val="00B050"/>
            </a:solidFill>
          </c:spPr>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AllData!$B$4:$CB$4</c:f>
              <c:numCache>
                <c:formatCode>General</c:formatCode>
                <c:ptCount val="79"/>
                <c:pt idx="0">
                  <c:v>2</c:v>
                </c:pt>
                <c:pt idx="1">
                  <c:v>0</c:v>
                </c:pt>
                <c:pt idx="2">
                  <c:v>0</c:v>
                </c:pt>
                <c:pt idx="3">
                  <c:v>0</c:v>
                </c:pt>
                <c:pt idx="4">
                  <c:v>0</c:v>
                </c:pt>
                <c:pt idx="5">
                  <c:v>0</c:v>
                </c:pt>
                <c:pt idx="6">
                  <c:v>2</c:v>
                </c:pt>
                <c:pt idx="7">
                  <c:v>2</c:v>
                </c:pt>
                <c:pt idx="8">
                  <c:v>0</c:v>
                </c:pt>
                <c:pt idx="9">
                  <c:v>2</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numCache>
            </c:numRef>
          </c:val>
        </c:ser>
        <c:ser>
          <c:idx val="3"/>
          <c:order val="3"/>
          <c:tx>
            <c:strRef>
              <c:f>AllData!$A$5</c:f>
              <c:strCache>
                <c:ptCount val="1"/>
                <c:pt idx="0">
                  <c:v>LesserGPLv2.1</c:v>
                </c:pt>
              </c:strCache>
            </c:strRef>
          </c:tx>
          <c:spPr>
            <a:solidFill>
              <a:srgbClr val="00B0F0"/>
            </a:solidFill>
          </c:spPr>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AllData!$B$5:$CB$5</c:f>
              <c:numCache>
                <c:formatCode>General</c:formatCode>
                <c:ptCount val="7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1</c:v>
                </c:pt>
                <c:pt idx="53">
                  <c:v>1</c:v>
                </c:pt>
                <c:pt idx="54">
                  <c:v>1</c:v>
                </c:pt>
                <c:pt idx="55">
                  <c:v>1</c:v>
                </c:pt>
                <c:pt idx="56">
                  <c:v>1</c:v>
                </c:pt>
                <c:pt idx="57">
                  <c:v>1</c:v>
                </c:pt>
                <c:pt idx="58">
                  <c:v>1</c:v>
                </c:pt>
                <c:pt idx="59">
                  <c:v>1</c:v>
                </c:pt>
                <c:pt idx="60">
                  <c:v>1</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1</c:v>
                </c:pt>
                <c:pt idx="78">
                  <c:v>1</c:v>
                </c:pt>
              </c:numCache>
            </c:numRef>
          </c:val>
        </c:ser>
        <c:ser>
          <c:idx val="4"/>
          <c:order val="4"/>
          <c:tx>
            <c:strRef>
              <c:f>AllData!$A$6</c:f>
              <c:strCache>
                <c:ptCount val="1"/>
                <c:pt idx="0">
                  <c:v>LesserGPLv2.1+</c:v>
                </c:pt>
              </c:strCache>
            </c:strRef>
          </c:tx>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AllData!$B$6:$CB$6</c:f>
              <c:numCache>
                <c:formatCode>General</c:formatCode>
                <c:ptCount val="79"/>
                <c:pt idx="0">
                  <c:v>0</c:v>
                </c:pt>
                <c:pt idx="1">
                  <c:v>0</c:v>
                </c:pt>
                <c:pt idx="2">
                  <c:v>0</c:v>
                </c:pt>
                <c:pt idx="3">
                  <c:v>6</c:v>
                </c:pt>
                <c:pt idx="4">
                  <c:v>6</c:v>
                </c:pt>
                <c:pt idx="5">
                  <c:v>6</c:v>
                </c:pt>
                <c:pt idx="6">
                  <c:v>5</c:v>
                </c:pt>
                <c:pt idx="7">
                  <c:v>5</c:v>
                </c:pt>
                <c:pt idx="8">
                  <c:v>5</c:v>
                </c:pt>
                <c:pt idx="9">
                  <c:v>5</c:v>
                </c:pt>
                <c:pt idx="10">
                  <c:v>5</c:v>
                </c:pt>
                <c:pt idx="11">
                  <c:v>5</c:v>
                </c:pt>
                <c:pt idx="12">
                  <c:v>6</c:v>
                </c:pt>
                <c:pt idx="13">
                  <c:v>6</c:v>
                </c:pt>
                <c:pt idx="14">
                  <c:v>6</c:v>
                </c:pt>
                <c:pt idx="15">
                  <c:v>6</c:v>
                </c:pt>
                <c:pt idx="16">
                  <c:v>6</c:v>
                </c:pt>
                <c:pt idx="17">
                  <c:v>6</c:v>
                </c:pt>
                <c:pt idx="18">
                  <c:v>4</c:v>
                </c:pt>
                <c:pt idx="19">
                  <c:v>4</c:v>
                </c:pt>
                <c:pt idx="20">
                  <c:v>4</c:v>
                </c:pt>
                <c:pt idx="21">
                  <c:v>4</c:v>
                </c:pt>
                <c:pt idx="22">
                  <c:v>4</c:v>
                </c:pt>
                <c:pt idx="23">
                  <c:v>4</c:v>
                </c:pt>
                <c:pt idx="24">
                  <c:v>4</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numCache>
            </c:numRef>
          </c:val>
        </c:ser>
        <c:ser>
          <c:idx val="5"/>
          <c:order val="5"/>
          <c:tx>
            <c:strRef>
              <c:f>AllData!$A$7</c:f>
              <c:strCache>
                <c:ptCount val="1"/>
                <c:pt idx="0">
                  <c:v>Others</c:v>
                </c:pt>
              </c:strCache>
            </c:strRef>
          </c:tx>
          <c:spPr>
            <a:solidFill>
              <a:schemeClr val="tx1"/>
            </a:solidFill>
          </c:spPr>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AllData!$B$7:$CB$7</c:f>
              <c:numCache>
                <c:formatCode>General</c:formatCode>
                <c:ptCount val="7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38</c:v>
                </c:pt>
                <c:pt idx="62">
                  <c:v>38</c:v>
                </c:pt>
                <c:pt idx="63">
                  <c:v>38</c:v>
                </c:pt>
                <c:pt idx="64">
                  <c:v>38</c:v>
                </c:pt>
                <c:pt idx="65">
                  <c:v>38</c:v>
                </c:pt>
                <c:pt idx="66">
                  <c:v>38</c:v>
                </c:pt>
                <c:pt idx="67">
                  <c:v>38</c:v>
                </c:pt>
                <c:pt idx="68">
                  <c:v>38</c:v>
                </c:pt>
                <c:pt idx="69">
                  <c:v>38</c:v>
                </c:pt>
                <c:pt idx="70">
                  <c:v>38</c:v>
                </c:pt>
                <c:pt idx="71">
                  <c:v>38</c:v>
                </c:pt>
                <c:pt idx="72">
                  <c:v>38</c:v>
                </c:pt>
                <c:pt idx="73">
                  <c:v>38</c:v>
                </c:pt>
                <c:pt idx="74">
                  <c:v>38</c:v>
                </c:pt>
                <c:pt idx="75">
                  <c:v>41</c:v>
                </c:pt>
                <c:pt idx="76">
                  <c:v>41</c:v>
                </c:pt>
                <c:pt idx="77">
                  <c:v>0</c:v>
                </c:pt>
                <c:pt idx="78">
                  <c:v>0</c:v>
                </c:pt>
              </c:numCache>
            </c:numRef>
          </c:val>
        </c:ser>
        <c:ser>
          <c:idx val="6"/>
          <c:order val="6"/>
          <c:tx>
            <c:strRef>
              <c:f>AllData!$A$9</c:f>
              <c:strCache>
                <c:ptCount val="1"/>
                <c:pt idx="0">
                  <c:v>UNKNOWN</c:v>
                </c:pt>
              </c:strCache>
            </c:strRef>
          </c:tx>
          <c:spPr>
            <a:solidFill>
              <a:srgbClr val="F79646">
                <a:lumMod val="60000"/>
                <a:lumOff val="40000"/>
              </a:srgbClr>
            </a:solidFill>
            <a:ln>
              <a:noFill/>
            </a:ln>
          </c:spPr>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AllData!$B$9:$CB$9</c:f>
              <c:numCache>
                <c:formatCode>General</c:formatCode>
                <c:ptCount val="79"/>
                <c:pt idx="0">
                  <c:v>669</c:v>
                </c:pt>
                <c:pt idx="1">
                  <c:v>550</c:v>
                </c:pt>
                <c:pt idx="2">
                  <c:v>563</c:v>
                </c:pt>
                <c:pt idx="3">
                  <c:v>592</c:v>
                </c:pt>
                <c:pt idx="4">
                  <c:v>592</c:v>
                </c:pt>
                <c:pt idx="5">
                  <c:v>614</c:v>
                </c:pt>
                <c:pt idx="6">
                  <c:v>1472</c:v>
                </c:pt>
                <c:pt idx="7">
                  <c:v>1473</c:v>
                </c:pt>
                <c:pt idx="8">
                  <c:v>752</c:v>
                </c:pt>
                <c:pt idx="9">
                  <c:v>1500</c:v>
                </c:pt>
                <c:pt idx="10">
                  <c:v>761</c:v>
                </c:pt>
                <c:pt idx="11">
                  <c:v>753</c:v>
                </c:pt>
                <c:pt idx="12">
                  <c:v>758</c:v>
                </c:pt>
                <c:pt idx="13">
                  <c:v>798</c:v>
                </c:pt>
                <c:pt idx="14">
                  <c:v>812</c:v>
                </c:pt>
                <c:pt idx="15">
                  <c:v>825</c:v>
                </c:pt>
                <c:pt idx="16">
                  <c:v>822</c:v>
                </c:pt>
                <c:pt idx="17">
                  <c:v>971</c:v>
                </c:pt>
                <c:pt idx="18">
                  <c:v>1121</c:v>
                </c:pt>
                <c:pt idx="19">
                  <c:v>1124</c:v>
                </c:pt>
                <c:pt idx="20">
                  <c:v>1142</c:v>
                </c:pt>
                <c:pt idx="21">
                  <c:v>1165</c:v>
                </c:pt>
                <c:pt idx="22">
                  <c:v>1175</c:v>
                </c:pt>
                <c:pt idx="23">
                  <c:v>1257</c:v>
                </c:pt>
                <c:pt idx="24">
                  <c:v>1257</c:v>
                </c:pt>
                <c:pt idx="25">
                  <c:v>1267</c:v>
                </c:pt>
                <c:pt idx="26">
                  <c:v>1253</c:v>
                </c:pt>
                <c:pt idx="27">
                  <c:v>1261</c:v>
                </c:pt>
                <c:pt idx="28">
                  <c:v>1265</c:v>
                </c:pt>
                <c:pt idx="29">
                  <c:v>1274</c:v>
                </c:pt>
                <c:pt idx="30">
                  <c:v>1289</c:v>
                </c:pt>
                <c:pt idx="31">
                  <c:v>1291</c:v>
                </c:pt>
                <c:pt idx="32">
                  <c:v>1291</c:v>
                </c:pt>
                <c:pt idx="33">
                  <c:v>1347</c:v>
                </c:pt>
                <c:pt idx="34">
                  <c:v>1333</c:v>
                </c:pt>
                <c:pt idx="35">
                  <c:v>1333</c:v>
                </c:pt>
                <c:pt idx="36">
                  <c:v>1352</c:v>
                </c:pt>
                <c:pt idx="37">
                  <c:v>1390</c:v>
                </c:pt>
                <c:pt idx="38">
                  <c:v>1397</c:v>
                </c:pt>
                <c:pt idx="39">
                  <c:v>1397</c:v>
                </c:pt>
                <c:pt idx="40">
                  <c:v>1411</c:v>
                </c:pt>
                <c:pt idx="41">
                  <c:v>1443</c:v>
                </c:pt>
                <c:pt idx="42">
                  <c:v>1460</c:v>
                </c:pt>
                <c:pt idx="43">
                  <c:v>1467</c:v>
                </c:pt>
                <c:pt idx="44">
                  <c:v>1467</c:v>
                </c:pt>
                <c:pt idx="45">
                  <c:v>1483</c:v>
                </c:pt>
                <c:pt idx="46">
                  <c:v>1502</c:v>
                </c:pt>
                <c:pt idx="47">
                  <c:v>1534</c:v>
                </c:pt>
                <c:pt idx="48">
                  <c:v>1537</c:v>
                </c:pt>
                <c:pt idx="49">
                  <c:v>1533</c:v>
                </c:pt>
                <c:pt idx="50">
                  <c:v>1557</c:v>
                </c:pt>
                <c:pt idx="51">
                  <c:v>1555</c:v>
                </c:pt>
                <c:pt idx="52">
                  <c:v>1577</c:v>
                </c:pt>
                <c:pt idx="53">
                  <c:v>1578</c:v>
                </c:pt>
                <c:pt idx="54">
                  <c:v>1587</c:v>
                </c:pt>
                <c:pt idx="55">
                  <c:v>1611</c:v>
                </c:pt>
                <c:pt idx="56">
                  <c:v>1622</c:v>
                </c:pt>
                <c:pt idx="57">
                  <c:v>1627</c:v>
                </c:pt>
                <c:pt idx="58">
                  <c:v>1626</c:v>
                </c:pt>
                <c:pt idx="59">
                  <c:v>1638</c:v>
                </c:pt>
                <c:pt idx="60">
                  <c:v>1643</c:v>
                </c:pt>
                <c:pt idx="61">
                  <c:v>1752</c:v>
                </c:pt>
                <c:pt idx="62">
                  <c:v>1836</c:v>
                </c:pt>
                <c:pt idx="63">
                  <c:v>1854</c:v>
                </c:pt>
                <c:pt idx="64">
                  <c:v>1877</c:v>
                </c:pt>
                <c:pt idx="65">
                  <c:v>1878</c:v>
                </c:pt>
                <c:pt idx="66">
                  <c:v>1878</c:v>
                </c:pt>
                <c:pt idx="67">
                  <c:v>1909</c:v>
                </c:pt>
                <c:pt idx="68">
                  <c:v>1938</c:v>
                </c:pt>
                <c:pt idx="69">
                  <c:v>1947</c:v>
                </c:pt>
                <c:pt idx="70">
                  <c:v>1954</c:v>
                </c:pt>
                <c:pt idx="71">
                  <c:v>1954</c:v>
                </c:pt>
                <c:pt idx="72">
                  <c:v>2122</c:v>
                </c:pt>
                <c:pt idx="73">
                  <c:v>2129</c:v>
                </c:pt>
                <c:pt idx="74">
                  <c:v>2131</c:v>
                </c:pt>
                <c:pt idx="75">
                  <c:v>1</c:v>
                </c:pt>
                <c:pt idx="76">
                  <c:v>1</c:v>
                </c:pt>
                <c:pt idx="77">
                  <c:v>1</c:v>
                </c:pt>
                <c:pt idx="78">
                  <c:v>1</c:v>
                </c:pt>
              </c:numCache>
            </c:numRef>
          </c:val>
        </c:ser>
        <c:ser>
          <c:idx val="7"/>
          <c:order val="7"/>
          <c:tx>
            <c:strRef>
              <c:f>AllData!$A$8</c:f>
              <c:strCache>
                <c:ptCount val="1"/>
                <c:pt idx="0">
                  <c:v>NONE</c:v>
                </c:pt>
              </c:strCache>
            </c:strRef>
          </c:tx>
          <c:spPr>
            <a:solidFill>
              <a:schemeClr val="bg1">
                <a:lumMod val="50000"/>
              </a:schemeClr>
            </a:solidFill>
          </c:spPr>
          <c:cat>
            <c:strRef>
              <c:f>AllData!$B$1:$CB$1</c:f>
              <c:strCache>
                <c:ptCount val="79"/>
                <c:pt idx="0">
                  <c:v>0.8.1</c:v>
                </c:pt>
                <c:pt idx="1">
                  <c:v>0.9.0</c:v>
                </c:pt>
                <c:pt idx="2">
                  <c:v>0.9.1</c:v>
                </c:pt>
                <c:pt idx="3">
                  <c:v>0.9.2</c:v>
                </c:pt>
                <c:pt idx="4">
                  <c:v>0.9.3</c:v>
                </c:pt>
                <c:pt idx="5">
                  <c:v>0.9.4</c:v>
                </c:pt>
                <c:pt idx="6">
                  <c:v>0.9.6</c:v>
                </c:pt>
                <c:pt idx="7">
                  <c:v>0.9.7</c:v>
                </c:pt>
                <c:pt idx="8">
                  <c:v>0.9.8</c:v>
                </c:pt>
                <c:pt idx="9">
                  <c:v>0.9.9</c:v>
                </c:pt>
                <c:pt idx="10">
                  <c:v>0.10</c:v>
                </c:pt>
                <c:pt idx="11">
                  <c:v>0.10.1</c:v>
                </c:pt>
                <c:pt idx="12">
                  <c:v>0.11.1</c:v>
                </c:pt>
                <c:pt idx="13">
                  <c:v>0.11.2</c:v>
                </c:pt>
                <c:pt idx="14">
                  <c:v>0.11.3</c:v>
                </c:pt>
                <c:pt idx="15">
                  <c:v>0.11.4</c:v>
                </c:pt>
                <c:pt idx="16">
                  <c:v>0.12</c:v>
                </c:pt>
                <c:pt idx="17">
                  <c:v>0.13.1</c:v>
                </c:pt>
                <c:pt idx="18">
                  <c:v>0.13.2</c:v>
                </c:pt>
                <c:pt idx="19">
                  <c:v>0.13.3</c:v>
                </c:pt>
                <c:pt idx="20">
                  <c:v>0.13.4</c:v>
                </c:pt>
                <c:pt idx="21">
                  <c:v>0.13.5</c:v>
                </c:pt>
                <c:pt idx="22">
                  <c:v>0.13.6</c:v>
                </c:pt>
                <c:pt idx="23">
                  <c:v>0.14</c:v>
                </c:pt>
                <c:pt idx="24">
                  <c:v>0.14.1</c:v>
                </c:pt>
                <c:pt idx="25">
                  <c:v>0.15.1</c:v>
                </c:pt>
                <c:pt idx="26">
                  <c:v>0.15.2</c:v>
                </c:pt>
                <c:pt idx="27">
                  <c:v>0.15.3</c:v>
                </c:pt>
                <c:pt idx="28">
                  <c:v>0.15.4</c:v>
                </c:pt>
                <c:pt idx="29">
                  <c:v>0.15.5</c:v>
                </c:pt>
                <c:pt idx="30">
                  <c:v>0.15.6</c:v>
                </c:pt>
                <c:pt idx="31">
                  <c:v>0.16</c:v>
                </c:pt>
                <c:pt idx="32">
                  <c:v>0.16.1</c:v>
                </c:pt>
                <c:pt idx="33">
                  <c:v>0.17.1</c:v>
                </c:pt>
                <c:pt idx="34">
                  <c:v>0.17.2</c:v>
                </c:pt>
                <c:pt idx="35">
                  <c:v>0.17.3</c:v>
                </c:pt>
                <c:pt idx="36">
                  <c:v>0.17.4</c:v>
                </c:pt>
                <c:pt idx="37">
                  <c:v>0.17.5</c:v>
                </c:pt>
                <c:pt idx="38">
                  <c:v>0.18</c:v>
                </c:pt>
                <c:pt idx="39">
                  <c:v>0.18.1</c:v>
                </c:pt>
                <c:pt idx="40">
                  <c:v>0.19.1</c:v>
                </c:pt>
                <c:pt idx="41">
                  <c:v>0.19.3</c:v>
                </c:pt>
                <c:pt idx="42">
                  <c:v>0.19.4</c:v>
                </c:pt>
                <c:pt idx="43">
                  <c:v>0.19.5</c:v>
                </c:pt>
                <c:pt idx="44">
                  <c:v>0.19.6</c:v>
                </c:pt>
                <c:pt idx="45">
                  <c:v>0.19.7</c:v>
                </c:pt>
                <c:pt idx="46">
                  <c:v>0.19.8</c:v>
                </c:pt>
                <c:pt idx="47">
                  <c:v>0.20</c:v>
                </c:pt>
                <c:pt idx="48">
                  <c:v>0.21.1</c:v>
                </c:pt>
                <c:pt idx="49">
                  <c:v>0.21.2</c:v>
                </c:pt>
                <c:pt idx="50">
                  <c:v>0.21.3</c:v>
                </c:pt>
                <c:pt idx="51">
                  <c:v>0.22</c:v>
                </c:pt>
                <c:pt idx="52">
                  <c:v>0.23.1</c:v>
                </c:pt>
                <c:pt idx="53">
                  <c:v>0.23.2</c:v>
                </c:pt>
                <c:pt idx="54">
                  <c:v>0.23.3</c:v>
                </c:pt>
                <c:pt idx="55">
                  <c:v>0.23.4</c:v>
                </c:pt>
                <c:pt idx="56">
                  <c:v>0.23.5</c:v>
                </c:pt>
                <c:pt idx="57">
                  <c:v>0.24</c:v>
                </c:pt>
                <c:pt idx="58">
                  <c:v>0.25.1</c:v>
                </c:pt>
                <c:pt idx="59">
                  <c:v>0.25.2</c:v>
                </c:pt>
                <c:pt idx="60">
                  <c:v>0.25.3</c:v>
                </c:pt>
                <c:pt idx="61">
                  <c:v>0.25.4</c:v>
                </c:pt>
                <c:pt idx="62">
                  <c:v>0.25.5</c:v>
                </c:pt>
                <c:pt idx="63">
                  <c:v>0.25.6</c:v>
                </c:pt>
                <c:pt idx="64">
                  <c:v>0.26</c:v>
                </c:pt>
                <c:pt idx="65">
                  <c:v>0.26.1</c:v>
                </c:pt>
                <c:pt idx="66">
                  <c:v>0.26.2</c:v>
                </c:pt>
                <c:pt idx="67">
                  <c:v>0.27.1</c:v>
                </c:pt>
                <c:pt idx="68">
                  <c:v>0.27.2</c:v>
                </c:pt>
                <c:pt idx="69">
                  <c:v>0.27.3</c:v>
                </c:pt>
                <c:pt idx="70">
                  <c:v>0.28</c:v>
                </c:pt>
                <c:pt idx="71">
                  <c:v>0.28.1</c:v>
                </c:pt>
                <c:pt idx="72">
                  <c:v>0.29.1</c:v>
                </c:pt>
                <c:pt idx="73">
                  <c:v>0.29.2</c:v>
                </c:pt>
                <c:pt idx="74">
                  <c:v>0.29.3</c:v>
                </c:pt>
                <c:pt idx="75">
                  <c:v>0.29.4</c:v>
                </c:pt>
                <c:pt idx="76">
                  <c:v>0.30</c:v>
                </c:pt>
                <c:pt idx="77">
                  <c:v>0.30.1</c:v>
                </c:pt>
                <c:pt idx="78">
                  <c:v>0.31.1</c:v>
                </c:pt>
              </c:strCache>
            </c:strRef>
          </c:cat>
          <c:val>
            <c:numRef>
              <c:f>AllData!$B$8:$CB$8</c:f>
              <c:numCache>
                <c:formatCode>General</c:formatCode>
                <c:ptCount val="79"/>
                <c:pt idx="0">
                  <c:v>15</c:v>
                </c:pt>
                <c:pt idx="1">
                  <c:v>11</c:v>
                </c:pt>
                <c:pt idx="2">
                  <c:v>11</c:v>
                </c:pt>
                <c:pt idx="3">
                  <c:v>15</c:v>
                </c:pt>
                <c:pt idx="4">
                  <c:v>16</c:v>
                </c:pt>
                <c:pt idx="5">
                  <c:v>17</c:v>
                </c:pt>
                <c:pt idx="6">
                  <c:v>23</c:v>
                </c:pt>
                <c:pt idx="7">
                  <c:v>72</c:v>
                </c:pt>
                <c:pt idx="8">
                  <c:v>35</c:v>
                </c:pt>
                <c:pt idx="9">
                  <c:v>82</c:v>
                </c:pt>
                <c:pt idx="10">
                  <c:v>81</c:v>
                </c:pt>
                <c:pt idx="11">
                  <c:v>36</c:v>
                </c:pt>
                <c:pt idx="12">
                  <c:v>93</c:v>
                </c:pt>
                <c:pt idx="13">
                  <c:v>95</c:v>
                </c:pt>
                <c:pt idx="14">
                  <c:v>65</c:v>
                </c:pt>
                <c:pt idx="15">
                  <c:v>66</c:v>
                </c:pt>
                <c:pt idx="16">
                  <c:v>62</c:v>
                </c:pt>
                <c:pt idx="17">
                  <c:v>63</c:v>
                </c:pt>
                <c:pt idx="18">
                  <c:v>71</c:v>
                </c:pt>
                <c:pt idx="19">
                  <c:v>124</c:v>
                </c:pt>
                <c:pt idx="20">
                  <c:v>81</c:v>
                </c:pt>
                <c:pt idx="21">
                  <c:v>77</c:v>
                </c:pt>
                <c:pt idx="22">
                  <c:v>77</c:v>
                </c:pt>
                <c:pt idx="23">
                  <c:v>11</c:v>
                </c:pt>
                <c:pt idx="24">
                  <c:v>11</c:v>
                </c:pt>
                <c:pt idx="25">
                  <c:v>11</c:v>
                </c:pt>
                <c:pt idx="26">
                  <c:v>14</c:v>
                </c:pt>
                <c:pt idx="27">
                  <c:v>20</c:v>
                </c:pt>
                <c:pt idx="28">
                  <c:v>18</c:v>
                </c:pt>
                <c:pt idx="29">
                  <c:v>11</c:v>
                </c:pt>
                <c:pt idx="30">
                  <c:v>8</c:v>
                </c:pt>
                <c:pt idx="31">
                  <c:v>8</c:v>
                </c:pt>
                <c:pt idx="32">
                  <c:v>8</c:v>
                </c:pt>
                <c:pt idx="33">
                  <c:v>5</c:v>
                </c:pt>
                <c:pt idx="34">
                  <c:v>8</c:v>
                </c:pt>
                <c:pt idx="35">
                  <c:v>5</c:v>
                </c:pt>
                <c:pt idx="36">
                  <c:v>5</c:v>
                </c:pt>
                <c:pt idx="37">
                  <c:v>5</c:v>
                </c:pt>
                <c:pt idx="38">
                  <c:v>5</c:v>
                </c:pt>
                <c:pt idx="39">
                  <c:v>5</c:v>
                </c:pt>
                <c:pt idx="40">
                  <c:v>8</c:v>
                </c:pt>
                <c:pt idx="41">
                  <c:v>10</c:v>
                </c:pt>
                <c:pt idx="42">
                  <c:v>15</c:v>
                </c:pt>
                <c:pt idx="43">
                  <c:v>13</c:v>
                </c:pt>
                <c:pt idx="44">
                  <c:v>13</c:v>
                </c:pt>
                <c:pt idx="45">
                  <c:v>18</c:v>
                </c:pt>
                <c:pt idx="46">
                  <c:v>18</c:v>
                </c:pt>
                <c:pt idx="47">
                  <c:v>11</c:v>
                </c:pt>
                <c:pt idx="48">
                  <c:v>11</c:v>
                </c:pt>
                <c:pt idx="49">
                  <c:v>8</c:v>
                </c:pt>
                <c:pt idx="50">
                  <c:v>3</c:v>
                </c:pt>
                <c:pt idx="51">
                  <c:v>3</c:v>
                </c:pt>
                <c:pt idx="52">
                  <c:v>4</c:v>
                </c:pt>
                <c:pt idx="53">
                  <c:v>4</c:v>
                </c:pt>
                <c:pt idx="54">
                  <c:v>4</c:v>
                </c:pt>
                <c:pt idx="55">
                  <c:v>0</c:v>
                </c:pt>
                <c:pt idx="56">
                  <c:v>1</c:v>
                </c:pt>
                <c:pt idx="57">
                  <c:v>1</c:v>
                </c:pt>
                <c:pt idx="58">
                  <c:v>1</c:v>
                </c:pt>
                <c:pt idx="59">
                  <c:v>1</c:v>
                </c:pt>
                <c:pt idx="60">
                  <c:v>22</c:v>
                </c:pt>
                <c:pt idx="61">
                  <c:v>22</c:v>
                </c:pt>
                <c:pt idx="62">
                  <c:v>22</c:v>
                </c:pt>
                <c:pt idx="63">
                  <c:v>23</c:v>
                </c:pt>
                <c:pt idx="64">
                  <c:v>22</c:v>
                </c:pt>
                <c:pt idx="65">
                  <c:v>22</c:v>
                </c:pt>
                <c:pt idx="66">
                  <c:v>22</c:v>
                </c:pt>
                <c:pt idx="67">
                  <c:v>22</c:v>
                </c:pt>
                <c:pt idx="68">
                  <c:v>22</c:v>
                </c:pt>
                <c:pt idx="69">
                  <c:v>22</c:v>
                </c:pt>
                <c:pt idx="70">
                  <c:v>22</c:v>
                </c:pt>
                <c:pt idx="71">
                  <c:v>22</c:v>
                </c:pt>
                <c:pt idx="72">
                  <c:v>24</c:v>
                </c:pt>
                <c:pt idx="73">
                  <c:v>23</c:v>
                </c:pt>
                <c:pt idx="74">
                  <c:v>24</c:v>
                </c:pt>
                <c:pt idx="75">
                  <c:v>26</c:v>
                </c:pt>
                <c:pt idx="76">
                  <c:v>26</c:v>
                </c:pt>
                <c:pt idx="77">
                  <c:v>26</c:v>
                </c:pt>
                <c:pt idx="78">
                  <c:v>25</c:v>
                </c:pt>
              </c:numCache>
            </c:numRef>
          </c:val>
        </c:ser>
        <c:dLbls>
          <c:showLegendKey val="0"/>
          <c:showVal val="0"/>
          <c:showCatName val="0"/>
          <c:showSerName val="0"/>
          <c:showPercent val="0"/>
          <c:showBubbleSize val="0"/>
        </c:dLbls>
        <c:axId val="73011584"/>
        <c:axId val="73013504"/>
      </c:areaChart>
      <c:catAx>
        <c:axId val="73011584"/>
        <c:scaling>
          <c:orientation val="minMax"/>
        </c:scaling>
        <c:delete val="0"/>
        <c:axPos val="b"/>
        <c:title>
          <c:tx>
            <c:rich>
              <a:bodyPr/>
              <a:lstStyle/>
              <a:p>
                <a:pPr>
                  <a:defRPr lang="ja-JP" sz="1800"/>
                </a:pPr>
                <a:r>
                  <a:rPr lang="en-US" altLang="ja-JP" sz="1800"/>
                  <a:t>Release Version</a:t>
                </a:r>
                <a:endParaRPr lang="ja-JP" altLang="en-US" sz="1800"/>
              </a:p>
            </c:rich>
          </c:tx>
          <c:layout/>
          <c:overlay val="0"/>
        </c:title>
        <c:majorTickMark val="out"/>
        <c:minorTickMark val="none"/>
        <c:tickLblPos val="nextTo"/>
        <c:txPr>
          <a:bodyPr/>
          <a:lstStyle/>
          <a:p>
            <a:pPr>
              <a:defRPr lang="ja-JP" sz="1400"/>
            </a:pPr>
            <a:endParaRPr lang="ja-JP"/>
          </a:p>
        </c:txPr>
        <c:crossAx val="73013504"/>
        <c:crosses val="autoZero"/>
        <c:auto val="1"/>
        <c:lblAlgn val="ctr"/>
        <c:lblOffset val="100"/>
        <c:noMultiLvlLbl val="0"/>
      </c:catAx>
      <c:valAx>
        <c:axId val="73013504"/>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73011584"/>
        <c:crosses val="autoZero"/>
        <c:crossBetween val="midCat"/>
      </c:valAx>
    </c:plotArea>
    <c:legend>
      <c:legendPos val="b"/>
      <c:layout/>
      <c:overlay val="0"/>
      <c:txPr>
        <a:bodyPr/>
        <a:lstStyle/>
        <a:p>
          <a:pPr>
            <a:defRPr lang="ja-JP" sz="2000"/>
          </a:pPr>
          <a:endParaRPr lang="ja-JP"/>
        </a:p>
      </c:txPr>
    </c:legend>
    <c:plotVisOnly val="1"/>
    <c:dispBlanksAs val="zero"/>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'AllData (3)'!$A$114</c:f>
              <c:strCache>
                <c:ptCount val="1"/>
                <c:pt idx="0">
                  <c:v>BSD4</c:v>
                </c:pt>
              </c:strCache>
            </c:strRef>
          </c:tx>
          <c:spPr>
            <a:ln>
              <a:solidFill>
                <a:srgbClr val="FF0000"/>
              </a:solidFill>
            </a:ln>
          </c:spPr>
          <c:marker>
            <c:symbol val="none"/>
          </c:marker>
          <c:cat>
            <c:strRef>
              <c:f>'AllData (3)'!$B$113:$AS$113</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'AllData (3)'!$B$114:$AS$114</c:f>
              <c:numCache>
                <c:formatCode>General</c:formatCode>
                <c:ptCount val="44"/>
                <c:pt idx="0">
                  <c:v>-1</c:v>
                </c:pt>
                <c:pt idx="1">
                  <c:v>9</c:v>
                </c:pt>
                <c:pt idx="2">
                  <c:v>12</c:v>
                </c:pt>
                <c:pt idx="3">
                  <c:v>156</c:v>
                </c:pt>
                <c:pt idx="4">
                  <c:v>-8</c:v>
                </c:pt>
                <c:pt idx="5">
                  <c:v>10</c:v>
                </c:pt>
                <c:pt idx="6">
                  <c:v>89</c:v>
                </c:pt>
                <c:pt idx="7">
                  <c:v>26</c:v>
                </c:pt>
                <c:pt idx="8">
                  <c:v>-6</c:v>
                </c:pt>
                <c:pt idx="9">
                  <c:v>4</c:v>
                </c:pt>
                <c:pt idx="10">
                  <c:v>15</c:v>
                </c:pt>
                <c:pt idx="11">
                  <c:v>0</c:v>
                </c:pt>
                <c:pt idx="12">
                  <c:v>-67</c:v>
                </c:pt>
                <c:pt idx="13">
                  <c:v>25</c:v>
                </c:pt>
                <c:pt idx="14">
                  <c:v>1</c:v>
                </c:pt>
                <c:pt idx="15">
                  <c:v>-32</c:v>
                </c:pt>
                <c:pt idx="16">
                  <c:v>12</c:v>
                </c:pt>
                <c:pt idx="17">
                  <c:v>36</c:v>
                </c:pt>
                <c:pt idx="18">
                  <c:v>25</c:v>
                </c:pt>
                <c:pt idx="19">
                  <c:v>11</c:v>
                </c:pt>
                <c:pt idx="20">
                  <c:v>12</c:v>
                </c:pt>
                <c:pt idx="21">
                  <c:v>0</c:v>
                </c:pt>
                <c:pt idx="22">
                  <c:v>-44</c:v>
                </c:pt>
                <c:pt idx="23">
                  <c:v>14</c:v>
                </c:pt>
                <c:pt idx="24">
                  <c:v>2</c:v>
                </c:pt>
                <c:pt idx="25">
                  <c:v>-2</c:v>
                </c:pt>
                <c:pt idx="26">
                  <c:v>1</c:v>
                </c:pt>
                <c:pt idx="27">
                  <c:v>-118</c:v>
                </c:pt>
                <c:pt idx="28">
                  <c:v>-31</c:v>
                </c:pt>
                <c:pt idx="29">
                  <c:v>-46</c:v>
                </c:pt>
                <c:pt idx="30">
                  <c:v>0</c:v>
                </c:pt>
                <c:pt idx="31">
                  <c:v>-476</c:v>
                </c:pt>
                <c:pt idx="32">
                  <c:v>-1</c:v>
                </c:pt>
                <c:pt idx="33">
                  <c:v>4</c:v>
                </c:pt>
                <c:pt idx="34">
                  <c:v>-20</c:v>
                </c:pt>
                <c:pt idx="35">
                  <c:v>-3</c:v>
                </c:pt>
                <c:pt idx="36">
                  <c:v>3</c:v>
                </c:pt>
                <c:pt idx="37">
                  <c:v>2</c:v>
                </c:pt>
                <c:pt idx="38">
                  <c:v>1</c:v>
                </c:pt>
                <c:pt idx="39">
                  <c:v>-635</c:v>
                </c:pt>
                <c:pt idx="40">
                  <c:v>-2</c:v>
                </c:pt>
                <c:pt idx="41">
                  <c:v>4</c:v>
                </c:pt>
                <c:pt idx="42">
                  <c:v>-6</c:v>
                </c:pt>
                <c:pt idx="43">
                  <c:v>-133</c:v>
                </c:pt>
              </c:numCache>
            </c:numRef>
          </c:val>
          <c:smooth val="0"/>
        </c:ser>
        <c:ser>
          <c:idx val="1"/>
          <c:order val="1"/>
          <c:tx>
            <c:strRef>
              <c:f>'AllData (3)'!$A$115</c:f>
              <c:strCache>
                <c:ptCount val="1"/>
                <c:pt idx="0">
                  <c:v>BSD3</c:v>
                </c:pt>
              </c:strCache>
            </c:strRef>
          </c:tx>
          <c:spPr>
            <a:ln>
              <a:solidFill>
                <a:srgbClr val="0070C0"/>
              </a:solidFill>
            </a:ln>
          </c:spPr>
          <c:marker>
            <c:symbol val="none"/>
          </c:marker>
          <c:cat>
            <c:strRef>
              <c:f>'AllData (3)'!$B$113:$AS$113</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'AllData (3)'!$B$115:$AS$115</c:f>
              <c:numCache>
                <c:formatCode>General</c:formatCode>
                <c:ptCount val="44"/>
                <c:pt idx="0">
                  <c:v>0</c:v>
                </c:pt>
                <c:pt idx="1">
                  <c:v>0</c:v>
                </c:pt>
                <c:pt idx="2">
                  <c:v>0</c:v>
                </c:pt>
                <c:pt idx="3">
                  <c:v>4</c:v>
                </c:pt>
                <c:pt idx="4">
                  <c:v>10</c:v>
                </c:pt>
                <c:pt idx="5">
                  <c:v>1</c:v>
                </c:pt>
                <c:pt idx="6">
                  <c:v>58</c:v>
                </c:pt>
                <c:pt idx="7">
                  <c:v>4</c:v>
                </c:pt>
                <c:pt idx="8">
                  <c:v>23</c:v>
                </c:pt>
                <c:pt idx="9">
                  <c:v>4</c:v>
                </c:pt>
                <c:pt idx="10">
                  <c:v>1</c:v>
                </c:pt>
                <c:pt idx="11">
                  <c:v>1</c:v>
                </c:pt>
                <c:pt idx="12">
                  <c:v>675</c:v>
                </c:pt>
                <c:pt idx="13">
                  <c:v>11</c:v>
                </c:pt>
                <c:pt idx="14">
                  <c:v>-2</c:v>
                </c:pt>
                <c:pt idx="15">
                  <c:v>11</c:v>
                </c:pt>
                <c:pt idx="16">
                  <c:v>42</c:v>
                </c:pt>
                <c:pt idx="17">
                  <c:v>-7</c:v>
                </c:pt>
                <c:pt idx="18">
                  <c:v>6</c:v>
                </c:pt>
                <c:pt idx="19">
                  <c:v>58</c:v>
                </c:pt>
                <c:pt idx="20">
                  <c:v>12</c:v>
                </c:pt>
                <c:pt idx="21">
                  <c:v>0</c:v>
                </c:pt>
                <c:pt idx="22">
                  <c:v>55</c:v>
                </c:pt>
                <c:pt idx="23">
                  <c:v>17</c:v>
                </c:pt>
                <c:pt idx="24">
                  <c:v>3</c:v>
                </c:pt>
                <c:pt idx="25">
                  <c:v>1</c:v>
                </c:pt>
                <c:pt idx="26">
                  <c:v>3</c:v>
                </c:pt>
                <c:pt idx="27">
                  <c:v>185</c:v>
                </c:pt>
                <c:pt idx="28">
                  <c:v>-185</c:v>
                </c:pt>
                <c:pt idx="29">
                  <c:v>47</c:v>
                </c:pt>
                <c:pt idx="30">
                  <c:v>0</c:v>
                </c:pt>
                <c:pt idx="31">
                  <c:v>367</c:v>
                </c:pt>
                <c:pt idx="32">
                  <c:v>-4</c:v>
                </c:pt>
                <c:pt idx="33">
                  <c:v>0</c:v>
                </c:pt>
                <c:pt idx="34">
                  <c:v>52</c:v>
                </c:pt>
                <c:pt idx="35">
                  <c:v>-14</c:v>
                </c:pt>
                <c:pt idx="36">
                  <c:v>32</c:v>
                </c:pt>
                <c:pt idx="37">
                  <c:v>20</c:v>
                </c:pt>
                <c:pt idx="38">
                  <c:v>15</c:v>
                </c:pt>
                <c:pt idx="39">
                  <c:v>589</c:v>
                </c:pt>
                <c:pt idx="40">
                  <c:v>24</c:v>
                </c:pt>
                <c:pt idx="41">
                  <c:v>9</c:v>
                </c:pt>
                <c:pt idx="42">
                  <c:v>17</c:v>
                </c:pt>
                <c:pt idx="43">
                  <c:v>251</c:v>
                </c:pt>
              </c:numCache>
            </c:numRef>
          </c:val>
          <c:smooth val="0"/>
        </c:ser>
        <c:ser>
          <c:idx val="2"/>
          <c:order val="2"/>
          <c:tx>
            <c:strRef>
              <c:f>'AllData (3)'!$A$116</c:f>
              <c:strCache>
                <c:ptCount val="1"/>
                <c:pt idx="0">
                  <c:v>BSD2</c:v>
                </c:pt>
              </c:strCache>
            </c:strRef>
          </c:tx>
          <c:spPr>
            <a:ln>
              <a:solidFill>
                <a:srgbClr val="00B050"/>
              </a:solidFill>
            </a:ln>
          </c:spPr>
          <c:marker>
            <c:symbol val="none"/>
          </c:marker>
          <c:cat>
            <c:strRef>
              <c:f>'AllData (3)'!$B$113:$AS$113</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'AllData (3)'!$B$116:$AS$116</c:f>
              <c:numCache>
                <c:formatCode>General</c:formatCode>
                <c:ptCount val="44"/>
                <c:pt idx="0">
                  <c:v>0</c:v>
                </c:pt>
                <c:pt idx="1">
                  <c:v>0</c:v>
                </c:pt>
                <c:pt idx="2">
                  <c:v>4</c:v>
                </c:pt>
                <c:pt idx="3">
                  <c:v>27</c:v>
                </c:pt>
                <c:pt idx="4">
                  <c:v>1</c:v>
                </c:pt>
                <c:pt idx="5">
                  <c:v>12</c:v>
                </c:pt>
                <c:pt idx="6">
                  <c:v>130</c:v>
                </c:pt>
                <c:pt idx="7">
                  <c:v>112</c:v>
                </c:pt>
                <c:pt idx="8">
                  <c:v>10</c:v>
                </c:pt>
                <c:pt idx="9">
                  <c:v>22</c:v>
                </c:pt>
                <c:pt idx="10">
                  <c:v>12</c:v>
                </c:pt>
                <c:pt idx="11">
                  <c:v>0</c:v>
                </c:pt>
                <c:pt idx="12">
                  <c:v>100</c:v>
                </c:pt>
                <c:pt idx="13">
                  <c:v>31</c:v>
                </c:pt>
                <c:pt idx="14">
                  <c:v>14</c:v>
                </c:pt>
                <c:pt idx="15">
                  <c:v>46</c:v>
                </c:pt>
                <c:pt idx="16">
                  <c:v>18</c:v>
                </c:pt>
                <c:pt idx="17">
                  <c:v>90</c:v>
                </c:pt>
                <c:pt idx="18">
                  <c:v>25</c:v>
                </c:pt>
                <c:pt idx="19">
                  <c:v>20</c:v>
                </c:pt>
                <c:pt idx="20">
                  <c:v>25</c:v>
                </c:pt>
                <c:pt idx="21">
                  <c:v>0</c:v>
                </c:pt>
                <c:pt idx="22">
                  <c:v>13</c:v>
                </c:pt>
                <c:pt idx="23">
                  <c:v>14</c:v>
                </c:pt>
                <c:pt idx="24">
                  <c:v>36</c:v>
                </c:pt>
                <c:pt idx="25">
                  <c:v>14</c:v>
                </c:pt>
                <c:pt idx="26">
                  <c:v>9</c:v>
                </c:pt>
                <c:pt idx="27">
                  <c:v>282</c:v>
                </c:pt>
                <c:pt idx="28">
                  <c:v>107</c:v>
                </c:pt>
                <c:pt idx="29">
                  <c:v>131</c:v>
                </c:pt>
                <c:pt idx="30">
                  <c:v>0</c:v>
                </c:pt>
                <c:pt idx="31">
                  <c:v>292</c:v>
                </c:pt>
                <c:pt idx="32">
                  <c:v>51</c:v>
                </c:pt>
                <c:pt idx="33">
                  <c:v>16</c:v>
                </c:pt>
                <c:pt idx="34">
                  <c:v>100</c:v>
                </c:pt>
                <c:pt idx="35">
                  <c:v>41</c:v>
                </c:pt>
                <c:pt idx="36">
                  <c:v>88</c:v>
                </c:pt>
                <c:pt idx="37">
                  <c:v>46</c:v>
                </c:pt>
                <c:pt idx="38">
                  <c:v>100</c:v>
                </c:pt>
                <c:pt idx="39">
                  <c:v>292</c:v>
                </c:pt>
                <c:pt idx="40">
                  <c:v>118</c:v>
                </c:pt>
                <c:pt idx="41">
                  <c:v>28</c:v>
                </c:pt>
                <c:pt idx="42">
                  <c:v>31</c:v>
                </c:pt>
                <c:pt idx="43">
                  <c:v>323</c:v>
                </c:pt>
              </c:numCache>
            </c:numRef>
          </c:val>
          <c:smooth val="0"/>
        </c:ser>
        <c:ser>
          <c:idx val="3"/>
          <c:order val="3"/>
          <c:tx>
            <c:strRef>
              <c:f>'AllData (3)'!$A$117</c:f>
              <c:strCache>
                <c:ptCount val="1"/>
                <c:pt idx="0">
                  <c:v>GPLv2+</c:v>
                </c:pt>
              </c:strCache>
            </c:strRef>
          </c:tx>
          <c:spPr>
            <a:ln>
              <a:solidFill>
                <a:srgbClr val="7030A0"/>
              </a:solidFill>
            </a:ln>
          </c:spPr>
          <c:marker>
            <c:symbol val="none"/>
          </c:marker>
          <c:cat>
            <c:strRef>
              <c:f>'AllData (3)'!$B$113:$AS$113</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'AllData (3)'!$B$117:$AS$117</c:f>
              <c:numCache>
                <c:formatCode>General</c:formatCode>
                <c:ptCount val="44"/>
                <c:pt idx="0">
                  <c:v>0</c:v>
                </c:pt>
                <c:pt idx="1">
                  <c:v>14</c:v>
                </c:pt>
                <c:pt idx="2">
                  <c:v>-194</c:v>
                </c:pt>
                <c:pt idx="3">
                  <c:v>0</c:v>
                </c:pt>
                <c:pt idx="4">
                  <c:v>12</c:v>
                </c:pt>
                <c:pt idx="5">
                  <c:v>0</c:v>
                </c:pt>
                <c:pt idx="6">
                  <c:v>189</c:v>
                </c:pt>
                <c:pt idx="7">
                  <c:v>5</c:v>
                </c:pt>
                <c:pt idx="8">
                  <c:v>-11</c:v>
                </c:pt>
                <c:pt idx="9">
                  <c:v>0</c:v>
                </c:pt>
                <c:pt idx="10">
                  <c:v>2</c:v>
                </c:pt>
                <c:pt idx="11">
                  <c:v>2</c:v>
                </c:pt>
                <c:pt idx="12">
                  <c:v>82</c:v>
                </c:pt>
                <c:pt idx="13">
                  <c:v>95</c:v>
                </c:pt>
                <c:pt idx="14">
                  <c:v>0</c:v>
                </c:pt>
                <c:pt idx="15">
                  <c:v>0</c:v>
                </c:pt>
                <c:pt idx="16">
                  <c:v>-1</c:v>
                </c:pt>
                <c:pt idx="17">
                  <c:v>11</c:v>
                </c:pt>
                <c:pt idx="18">
                  <c:v>-2</c:v>
                </c:pt>
                <c:pt idx="19">
                  <c:v>3</c:v>
                </c:pt>
                <c:pt idx="20">
                  <c:v>0</c:v>
                </c:pt>
                <c:pt idx="21">
                  <c:v>0</c:v>
                </c:pt>
                <c:pt idx="22">
                  <c:v>55</c:v>
                </c:pt>
                <c:pt idx="23">
                  <c:v>7</c:v>
                </c:pt>
                <c:pt idx="24">
                  <c:v>4</c:v>
                </c:pt>
                <c:pt idx="25">
                  <c:v>0</c:v>
                </c:pt>
                <c:pt idx="26">
                  <c:v>-11</c:v>
                </c:pt>
                <c:pt idx="27">
                  <c:v>25</c:v>
                </c:pt>
                <c:pt idx="28">
                  <c:v>4</c:v>
                </c:pt>
                <c:pt idx="29">
                  <c:v>33</c:v>
                </c:pt>
                <c:pt idx="30">
                  <c:v>0</c:v>
                </c:pt>
                <c:pt idx="31">
                  <c:v>149</c:v>
                </c:pt>
                <c:pt idx="32">
                  <c:v>0</c:v>
                </c:pt>
                <c:pt idx="33">
                  <c:v>0</c:v>
                </c:pt>
                <c:pt idx="34">
                  <c:v>4</c:v>
                </c:pt>
                <c:pt idx="35">
                  <c:v>5</c:v>
                </c:pt>
                <c:pt idx="36">
                  <c:v>25</c:v>
                </c:pt>
                <c:pt idx="37">
                  <c:v>16</c:v>
                </c:pt>
                <c:pt idx="38">
                  <c:v>-16</c:v>
                </c:pt>
                <c:pt idx="39">
                  <c:v>90</c:v>
                </c:pt>
                <c:pt idx="40">
                  <c:v>-11</c:v>
                </c:pt>
                <c:pt idx="41">
                  <c:v>0</c:v>
                </c:pt>
                <c:pt idx="42">
                  <c:v>0</c:v>
                </c:pt>
                <c:pt idx="43">
                  <c:v>26</c:v>
                </c:pt>
              </c:numCache>
            </c:numRef>
          </c:val>
          <c:smooth val="0"/>
        </c:ser>
        <c:ser>
          <c:idx val="4"/>
          <c:order val="4"/>
          <c:tx>
            <c:strRef>
              <c:f>'AllData (3)'!$A$118</c:f>
              <c:strCache>
                <c:ptCount val="1"/>
                <c:pt idx="0">
                  <c:v>LibraryGPLv2+</c:v>
                </c:pt>
              </c:strCache>
            </c:strRef>
          </c:tx>
          <c:spPr>
            <a:ln>
              <a:solidFill>
                <a:srgbClr val="FFC000"/>
              </a:solidFill>
            </a:ln>
          </c:spPr>
          <c:marker>
            <c:symbol val="none"/>
          </c:marker>
          <c:cat>
            <c:strRef>
              <c:f>'AllData (3)'!$B$113:$AS$113</c:f>
              <c:strCache>
                <c:ptCount val="44"/>
                <c:pt idx="0">
                  <c:v>2.2.1</c:v>
                </c:pt>
                <c:pt idx="1">
                  <c:v>2.2.2</c:v>
                </c:pt>
                <c:pt idx="2">
                  <c:v>2.2.5</c:v>
                </c:pt>
                <c:pt idx="3">
                  <c:v>2.2.6</c:v>
                </c:pt>
                <c:pt idx="4">
                  <c:v>2.2.7</c:v>
                </c:pt>
                <c:pt idx="5">
                  <c:v>2.2.8</c:v>
                </c:pt>
                <c:pt idx="6">
                  <c:v>3.0.0</c:v>
                </c:pt>
                <c:pt idx="7">
                  <c:v>3.1.0</c:v>
                </c:pt>
                <c:pt idx="8">
                  <c:v>3.2.0</c:v>
                </c:pt>
                <c:pt idx="9">
                  <c:v>3.3.0</c:v>
                </c:pt>
                <c:pt idx="10">
                  <c:v>3.4.0</c:v>
                </c:pt>
                <c:pt idx="11">
                  <c:v>3.5.0</c:v>
                </c:pt>
                <c:pt idx="12">
                  <c:v>4.0.0</c:v>
                </c:pt>
                <c:pt idx="13">
                  <c:v>4.1.0</c:v>
                </c:pt>
                <c:pt idx="14">
                  <c:v>4.1.1</c:v>
                </c:pt>
                <c:pt idx="15">
                  <c:v>4.2.0</c:v>
                </c:pt>
                <c:pt idx="16">
                  <c:v>4.3.0</c:v>
                </c:pt>
                <c:pt idx="17">
                  <c:v>4.4.0</c:v>
                </c:pt>
                <c:pt idx="18">
                  <c:v>4.5.0</c:v>
                </c:pt>
                <c:pt idx="19">
                  <c:v>4.6.0</c:v>
                </c:pt>
                <c:pt idx="20">
                  <c:v>4.6.1</c:v>
                </c:pt>
                <c:pt idx="21">
                  <c:v>4.6.2</c:v>
                </c:pt>
                <c:pt idx="22">
                  <c:v>4.7.0</c:v>
                </c:pt>
                <c:pt idx="23">
                  <c:v>4.8.0</c:v>
                </c:pt>
                <c:pt idx="24">
                  <c:v>4.9.0</c:v>
                </c:pt>
                <c:pt idx="25">
                  <c:v>4.10.0</c:v>
                </c:pt>
                <c:pt idx="26">
                  <c:v>4.11.0</c:v>
                </c:pt>
                <c:pt idx="27">
                  <c:v>5.0.0</c:v>
                </c:pt>
                <c:pt idx="28">
                  <c:v>5.1.0</c:v>
                </c:pt>
                <c:pt idx="29">
                  <c:v>5.2.0</c:v>
                </c:pt>
                <c:pt idx="30">
                  <c:v>5.2.1</c:v>
                </c:pt>
                <c:pt idx="31">
                  <c:v>5.3.0</c:v>
                </c:pt>
                <c:pt idx="32">
                  <c:v>5.4.0</c:v>
                </c:pt>
                <c:pt idx="33">
                  <c:v>5.5.0</c:v>
                </c:pt>
                <c:pt idx="34">
                  <c:v>6.0.0</c:v>
                </c:pt>
                <c:pt idx="35">
                  <c:v>6.1.0</c:v>
                </c:pt>
                <c:pt idx="36">
                  <c:v>6.2.0</c:v>
                </c:pt>
                <c:pt idx="37">
                  <c:v>6.3.0</c:v>
                </c:pt>
                <c:pt idx="38">
                  <c:v>6.4.0</c:v>
                </c:pt>
                <c:pt idx="39">
                  <c:v>7.0.0</c:v>
                </c:pt>
                <c:pt idx="40">
                  <c:v>7.1.0</c:v>
                </c:pt>
                <c:pt idx="41">
                  <c:v>7.2.0</c:v>
                </c:pt>
                <c:pt idx="42">
                  <c:v>7.3.0</c:v>
                </c:pt>
                <c:pt idx="43">
                  <c:v>8.0.0</c:v>
                </c:pt>
              </c:strCache>
            </c:strRef>
          </c:cat>
          <c:val>
            <c:numRef>
              <c:f>'AllData (3)'!$B$118:$AS$118</c:f>
              <c:numCache>
                <c:formatCode>General</c:formatCode>
                <c:ptCount val="44"/>
                <c:pt idx="0">
                  <c:v>0</c:v>
                </c:pt>
                <c:pt idx="1">
                  <c:v>0</c:v>
                </c:pt>
                <c:pt idx="2">
                  <c:v>0</c:v>
                </c:pt>
                <c:pt idx="3">
                  <c:v>0</c:v>
                </c:pt>
                <c:pt idx="4">
                  <c:v>0</c:v>
                </c:pt>
                <c:pt idx="5">
                  <c:v>0</c:v>
                </c:pt>
                <c:pt idx="6">
                  <c:v>16</c:v>
                </c:pt>
                <c:pt idx="7">
                  <c:v>0</c:v>
                </c:pt>
                <c:pt idx="8">
                  <c:v>-13</c:v>
                </c:pt>
                <c:pt idx="9">
                  <c:v>0</c:v>
                </c:pt>
                <c:pt idx="10">
                  <c:v>1</c:v>
                </c:pt>
                <c:pt idx="11">
                  <c:v>2</c:v>
                </c:pt>
                <c:pt idx="12">
                  <c:v>20</c:v>
                </c:pt>
                <c:pt idx="13">
                  <c:v>4</c:v>
                </c:pt>
                <c:pt idx="14">
                  <c:v>0</c:v>
                </c:pt>
                <c:pt idx="15">
                  <c:v>0</c:v>
                </c:pt>
                <c:pt idx="16">
                  <c:v>4</c:v>
                </c:pt>
                <c:pt idx="17">
                  <c:v>2</c:v>
                </c:pt>
                <c:pt idx="18">
                  <c:v>-1</c:v>
                </c:pt>
                <c:pt idx="19">
                  <c:v>0</c:v>
                </c:pt>
                <c:pt idx="20">
                  <c:v>0</c:v>
                </c:pt>
                <c:pt idx="21">
                  <c:v>0</c:v>
                </c:pt>
                <c:pt idx="22">
                  <c:v>1</c:v>
                </c:pt>
                <c:pt idx="23">
                  <c:v>-2</c:v>
                </c:pt>
                <c:pt idx="24">
                  <c:v>0</c:v>
                </c:pt>
                <c:pt idx="25">
                  <c:v>0</c:v>
                </c:pt>
                <c:pt idx="26">
                  <c:v>0</c:v>
                </c:pt>
                <c:pt idx="27">
                  <c:v>-328</c:v>
                </c:pt>
                <c:pt idx="28">
                  <c:v>0</c:v>
                </c:pt>
                <c:pt idx="29">
                  <c:v>2</c:v>
                </c:pt>
                <c:pt idx="30">
                  <c:v>0</c:v>
                </c:pt>
                <c:pt idx="31">
                  <c:v>-2</c:v>
                </c:pt>
                <c:pt idx="32">
                  <c:v>0</c:v>
                </c:pt>
                <c:pt idx="33">
                  <c:v>0</c:v>
                </c:pt>
                <c:pt idx="34">
                  <c:v>-1</c:v>
                </c:pt>
                <c:pt idx="35">
                  <c:v>2</c:v>
                </c:pt>
                <c:pt idx="36">
                  <c:v>0</c:v>
                </c:pt>
                <c:pt idx="37">
                  <c:v>-1</c:v>
                </c:pt>
                <c:pt idx="38">
                  <c:v>0</c:v>
                </c:pt>
                <c:pt idx="39">
                  <c:v>19</c:v>
                </c:pt>
                <c:pt idx="40">
                  <c:v>0</c:v>
                </c:pt>
                <c:pt idx="41">
                  <c:v>0</c:v>
                </c:pt>
                <c:pt idx="42">
                  <c:v>0</c:v>
                </c:pt>
                <c:pt idx="43">
                  <c:v>0</c:v>
                </c:pt>
              </c:numCache>
            </c:numRef>
          </c:val>
          <c:smooth val="0"/>
        </c:ser>
        <c:dLbls>
          <c:showLegendKey val="0"/>
          <c:showVal val="0"/>
          <c:showCatName val="0"/>
          <c:showSerName val="0"/>
          <c:showPercent val="0"/>
          <c:showBubbleSize val="0"/>
        </c:dLbls>
        <c:marker val="1"/>
        <c:smooth val="0"/>
        <c:axId val="74551296"/>
        <c:axId val="74553216"/>
      </c:lineChart>
      <c:catAx>
        <c:axId val="74551296"/>
        <c:scaling>
          <c:orientation val="minMax"/>
        </c:scaling>
        <c:delete val="0"/>
        <c:axPos val="b"/>
        <c:title>
          <c:tx>
            <c:rich>
              <a:bodyPr/>
              <a:lstStyle/>
              <a:p>
                <a:pPr>
                  <a:defRPr lang="ja-JP" sz="1800"/>
                </a:pPr>
                <a:r>
                  <a:rPr lang="en-US" altLang="ja-JP" sz="1800"/>
                  <a:t>Release Version</a:t>
                </a:r>
                <a:endParaRPr lang="ja-JP" altLang="en-US" sz="1800"/>
              </a:p>
            </c:rich>
          </c:tx>
          <c:layout/>
          <c:overlay val="0"/>
        </c:title>
        <c:majorTickMark val="out"/>
        <c:minorTickMark val="none"/>
        <c:tickLblPos val="nextTo"/>
        <c:txPr>
          <a:bodyPr/>
          <a:lstStyle/>
          <a:p>
            <a:pPr>
              <a:defRPr lang="ja-JP" sz="1400"/>
            </a:pPr>
            <a:endParaRPr lang="ja-JP"/>
          </a:p>
        </c:txPr>
        <c:crossAx val="74553216"/>
        <c:crosses val="autoZero"/>
        <c:auto val="1"/>
        <c:lblAlgn val="ctr"/>
        <c:lblOffset val="100"/>
        <c:noMultiLvlLbl val="0"/>
      </c:catAx>
      <c:valAx>
        <c:axId val="74553216"/>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74551296"/>
        <c:crosses val="autoZero"/>
        <c:crossBetween val="between"/>
      </c:valAx>
    </c:plotArea>
    <c:legend>
      <c:legendPos val="b"/>
      <c:layout/>
      <c:overlay val="0"/>
      <c:txPr>
        <a:bodyPr/>
        <a:lstStyle/>
        <a:p>
          <a:pPr>
            <a:defRPr lang="ja-JP" sz="2000"/>
          </a:pPr>
          <a:endParaRPr lang="ja-JP"/>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cked"/>
        <c:varyColors val="0"/>
        <c:ser>
          <c:idx val="0"/>
          <c:order val="0"/>
          <c:tx>
            <c:strRef>
              <c:f>'Diffrence(Sorted,top5) (3)'!$A$126</c:f>
              <c:strCache>
                <c:ptCount val="1"/>
                <c:pt idx="0">
                  <c:v>BSD4</c:v>
                </c:pt>
              </c:strCache>
            </c:strRef>
          </c:tx>
          <c:spPr>
            <a:ln>
              <a:solidFill>
                <a:srgbClr val="FF0000"/>
              </a:solidFill>
            </a:ln>
          </c:spPr>
          <c:marker>
            <c:symbol val="none"/>
          </c:marker>
          <c:cat>
            <c:strRef>
              <c:f>'Diffrence(Sorted,top5) (3)'!$B$125:$AB$125</c:f>
              <c:strCache>
                <c:ptCount val="27"/>
                <c:pt idx="0">
                  <c:v>2.1</c:v>
                </c:pt>
                <c:pt idx="1">
                  <c:v>2.2</c:v>
                </c:pt>
                <c:pt idx="2">
                  <c:v>2.3</c:v>
                </c:pt>
                <c:pt idx="3">
                  <c:v>2.4</c:v>
                </c:pt>
                <c:pt idx="4">
                  <c:v>2.5</c:v>
                </c:pt>
                <c:pt idx="5">
                  <c:v>2.6</c:v>
                </c:pt>
                <c:pt idx="6">
                  <c:v>2.7</c:v>
                </c:pt>
                <c:pt idx="7">
                  <c:v>2.8</c:v>
                </c:pt>
                <c:pt idx="8">
                  <c:v>2.9</c:v>
                </c:pt>
                <c:pt idx="9">
                  <c:v>3.0</c:v>
                </c:pt>
                <c:pt idx="10">
                  <c:v>3.1</c:v>
                </c:pt>
                <c:pt idx="11">
                  <c:v>3.2</c:v>
                </c:pt>
                <c:pt idx="12">
                  <c:v>3.3</c:v>
                </c:pt>
                <c:pt idx="13">
                  <c:v>3.4</c:v>
                </c:pt>
                <c:pt idx="14">
                  <c:v>3.5</c:v>
                </c:pt>
                <c:pt idx="15">
                  <c:v>3.6</c:v>
                </c:pt>
                <c:pt idx="16">
                  <c:v>3.7</c:v>
                </c:pt>
                <c:pt idx="17">
                  <c:v>3.8</c:v>
                </c:pt>
                <c:pt idx="18">
                  <c:v>3.9</c:v>
                </c:pt>
                <c:pt idx="19">
                  <c:v>4.0</c:v>
                </c:pt>
                <c:pt idx="20">
                  <c:v>4.1</c:v>
                </c:pt>
                <c:pt idx="21">
                  <c:v>4.2</c:v>
                </c:pt>
                <c:pt idx="22">
                  <c:v>4.3</c:v>
                </c:pt>
                <c:pt idx="23">
                  <c:v>4.4</c:v>
                </c:pt>
                <c:pt idx="24">
                  <c:v>4.5</c:v>
                </c:pt>
                <c:pt idx="25">
                  <c:v>4.6</c:v>
                </c:pt>
                <c:pt idx="26">
                  <c:v>4.7</c:v>
                </c:pt>
              </c:strCache>
            </c:strRef>
          </c:cat>
          <c:val>
            <c:numRef>
              <c:f>'Diffrence(Sorted,top5) (3)'!$B$126:$AB$126</c:f>
              <c:numCache>
                <c:formatCode>General</c:formatCode>
                <c:ptCount val="27"/>
                <c:pt idx="0">
                  <c:v>148</c:v>
                </c:pt>
                <c:pt idx="1">
                  <c:v>67</c:v>
                </c:pt>
                <c:pt idx="2">
                  <c:v>24</c:v>
                </c:pt>
                <c:pt idx="3">
                  <c:v>109</c:v>
                </c:pt>
                <c:pt idx="4">
                  <c:v>108</c:v>
                </c:pt>
                <c:pt idx="5">
                  <c:v>105</c:v>
                </c:pt>
                <c:pt idx="6">
                  <c:v>62</c:v>
                </c:pt>
                <c:pt idx="7">
                  <c:v>154</c:v>
                </c:pt>
                <c:pt idx="8">
                  <c:v>81</c:v>
                </c:pt>
                <c:pt idx="9">
                  <c:v>112</c:v>
                </c:pt>
                <c:pt idx="10">
                  <c:v>28</c:v>
                </c:pt>
                <c:pt idx="11">
                  <c:v>-118</c:v>
                </c:pt>
                <c:pt idx="12">
                  <c:v>128</c:v>
                </c:pt>
                <c:pt idx="13">
                  <c:v>-2275</c:v>
                </c:pt>
                <c:pt idx="14">
                  <c:v>57</c:v>
                </c:pt>
                <c:pt idx="15">
                  <c:v>-4</c:v>
                </c:pt>
                <c:pt idx="16">
                  <c:v>22</c:v>
                </c:pt>
                <c:pt idx="17">
                  <c:v>-4</c:v>
                </c:pt>
                <c:pt idx="18">
                  <c:v>-12</c:v>
                </c:pt>
                <c:pt idx="19">
                  <c:v>30</c:v>
                </c:pt>
                <c:pt idx="20">
                  <c:v>31</c:v>
                </c:pt>
                <c:pt idx="21">
                  <c:v>-5</c:v>
                </c:pt>
                <c:pt idx="22">
                  <c:v>-4</c:v>
                </c:pt>
                <c:pt idx="23">
                  <c:v>-363</c:v>
                </c:pt>
                <c:pt idx="24">
                  <c:v>-1</c:v>
                </c:pt>
                <c:pt idx="25">
                  <c:v>4</c:v>
                </c:pt>
                <c:pt idx="26">
                  <c:v>-4</c:v>
                </c:pt>
              </c:numCache>
            </c:numRef>
          </c:val>
          <c:smooth val="0"/>
        </c:ser>
        <c:ser>
          <c:idx val="1"/>
          <c:order val="1"/>
          <c:tx>
            <c:strRef>
              <c:f>'Diffrence(Sorted,top5) (3)'!$A$127</c:f>
              <c:strCache>
                <c:ptCount val="1"/>
                <c:pt idx="0">
                  <c:v>BSD3</c:v>
                </c:pt>
              </c:strCache>
            </c:strRef>
          </c:tx>
          <c:marker>
            <c:symbol val="none"/>
          </c:marker>
          <c:cat>
            <c:strRef>
              <c:f>'Diffrence(Sorted,top5) (3)'!$B$125:$AB$125</c:f>
              <c:strCache>
                <c:ptCount val="27"/>
                <c:pt idx="0">
                  <c:v>2.1</c:v>
                </c:pt>
                <c:pt idx="1">
                  <c:v>2.2</c:v>
                </c:pt>
                <c:pt idx="2">
                  <c:v>2.3</c:v>
                </c:pt>
                <c:pt idx="3">
                  <c:v>2.4</c:v>
                </c:pt>
                <c:pt idx="4">
                  <c:v>2.5</c:v>
                </c:pt>
                <c:pt idx="5">
                  <c:v>2.6</c:v>
                </c:pt>
                <c:pt idx="6">
                  <c:v>2.7</c:v>
                </c:pt>
                <c:pt idx="7">
                  <c:v>2.8</c:v>
                </c:pt>
                <c:pt idx="8">
                  <c:v>2.9</c:v>
                </c:pt>
                <c:pt idx="9">
                  <c:v>3.0</c:v>
                </c:pt>
                <c:pt idx="10">
                  <c:v>3.1</c:v>
                </c:pt>
                <c:pt idx="11">
                  <c:v>3.2</c:v>
                </c:pt>
                <c:pt idx="12">
                  <c:v>3.3</c:v>
                </c:pt>
                <c:pt idx="13">
                  <c:v>3.4</c:v>
                </c:pt>
                <c:pt idx="14">
                  <c:v>3.5</c:v>
                </c:pt>
                <c:pt idx="15">
                  <c:v>3.6</c:v>
                </c:pt>
                <c:pt idx="16">
                  <c:v>3.7</c:v>
                </c:pt>
                <c:pt idx="17">
                  <c:v>3.8</c:v>
                </c:pt>
                <c:pt idx="18">
                  <c:v>3.9</c:v>
                </c:pt>
                <c:pt idx="19">
                  <c:v>4.0</c:v>
                </c:pt>
                <c:pt idx="20">
                  <c:v>4.1</c:v>
                </c:pt>
                <c:pt idx="21">
                  <c:v>4.2</c:v>
                </c:pt>
                <c:pt idx="22">
                  <c:v>4.3</c:v>
                </c:pt>
                <c:pt idx="23">
                  <c:v>4.4</c:v>
                </c:pt>
                <c:pt idx="24">
                  <c:v>4.5</c:v>
                </c:pt>
                <c:pt idx="25">
                  <c:v>4.6</c:v>
                </c:pt>
                <c:pt idx="26">
                  <c:v>4.7</c:v>
                </c:pt>
              </c:strCache>
            </c:strRef>
          </c:cat>
          <c:val>
            <c:numRef>
              <c:f>'Diffrence(Sorted,top5) (3)'!$B$127:$AB$127</c:f>
              <c:numCache>
                <c:formatCode>General</c:formatCode>
                <c:ptCount val="27"/>
                <c:pt idx="0">
                  <c:v>5</c:v>
                </c:pt>
                <c:pt idx="1">
                  <c:v>0</c:v>
                </c:pt>
                <c:pt idx="2">
                  <c:v>-1</c:v>
                </c:pt>
                <c:pt idx="3">
                  <c:v>24</c:v>
                </c:pt>
                <c:pt idx="4">
                  <c:v>3</c:v>
                </c:pt>
                <c:pt idx="5">
                  <c:v>6</c:v>
                </c:pt>
                <c:pt idx="6">
                  <c:v>48</c:v>
                </c:pt>
                <c:pt idx="7">
                  <c:v>15</c:v>
                </c:pt>
                <c:pt idx="8">
                  <c:v>11</c:v>
                </c:pt>
                <c:pt idx="9">
                  <c:v>442</c:v>
                </c:pt>
                <c:pt idx="10">
                  <c:v>18</c:v>
                </c:pt>
                <c:pt idx="11">
                  <c:v>206</c:v>
                </c:pt>
                <c:pt idx="12">
                  <c:v>3</c:v>
                </c:pt>
                <c:pt idx="13">
                  <c:v>2087</c:v>
                </c:pt>
                <c:pt idx="14">
                  <c:v>37</c:v>
                </c:pt>
                <c:pt idx="15">
                  <c:v>43</c:v>
                </c:pt>
                <c:pt idx="16">
                  <c:v>-13</c:v>
                </c:pt>
                <c:pt idx="17">
                  <c:v>23</c:v>
                </c:pt>
                <c:pt idx="18">
                  <c:v>12</c:v>
                </c:pt>
                <c:pt idx="19">
                  <c:v>60</c:v>
                </c:pt>
                <c:pt idx="20">
                  <c:v>14</c:v>
                </c:pt>
                <c:pt idx="21">
                  <c:v>18</c:v>
                </c:pt>
                <c:pt idx="22">
                  <c:v>56</c:v>
                </c:pt>
                <c:pt idx="23">
                  <c:v>-21</c:v>
                </c:pt>
                <c:pt idx="24">
                  <c:v>-7</c:v>
                </c:pt>
                <c:pt idx="25">
                  <c:v>1</c:v>
                </c:pt>
                <c:pt idx="26">
                  <c:v>15</c:v>
                </c:pt>
              </c:numCache>
            </c:numRef>
          </c:val>
          <c:smooth val="0"/>
        </c:ser>
        <c:ser>
          <c:idx val="2"/>
          <c:order val="2"/>
          <c:tx>
            <c:strRef>
              <c:f>'Diffrence(Sorted,top5) (3)'!$A$128</c:f>
              <c:strCache>
                <c:ptCount val="1"/>
                <c:pt idx="0">
                  <c:v>BSD2</c:v>
                </c:pt>
              </c:strCache>
            </c:strRef>
          </c:tx>
          <c:spPr>
            <a:ln>
              <a:solidFill>
                <a:srgbClr val="00B050"/>
              </a:solidFill>
            </a:ln>
          </c:spPr>
          <c:marker>
            <c:symbol val="none"/>
          </c:marker>
          <c:cat>
            <c:strRef>
              <c:f>'Diffrence(Sorted,top5) (3)'!$B$125:$AB$125</c:f>
              <c:strCache>
                <c:ptCount val="27"/>
                <c:pt idx="0">
                  <c:v>2.1</c:v>
                </c:pt>
                <c:pt idx="1">
                  <c:v>2.2</c:v>
                </c:pt>
                <c:pt idx="2">
                  <c:v>2.3</c:v>
                </c:pt>
                <c:pt idx="3">
                  <c:v>2.4</c:v>
                </c:pt>
                <c:pt idx="4">
                  <c:v>2.5</c:v>
                </c:pt>
                <c:pt idx="5">
                  <c:v>2.6</c:v>
                </c:pt>
                <c:pt idx="6">
                  <c:v>2.7</c:v>
                </c:pt>
                <c:pt idx="7">
                  <c:v>2.8</c:v>
                </c:pt>
                <c:pt idx="8">
                  <c:v>2.9</c:v>
                </c:pt>
                <c:pt idx="9">
                  <c:v>3.0</c:v>
                </c:pt>
                <c:pt idx="10">
                  <c:v>3.1</c:v>
                </c:pt>
                <c:pt idx="11">
                  <c:v>3.2</c:v>
                </c:pt>
                <c:pt idx="12">
                  <c:v>3.3</c:v>
                </c:pt>
                <c:pt idx="13">
                  <c:v>3.4</c:v>
                </c:pt>
                <c:pt idx="14">
                  <c:v>3.5</c:v>
                </c:pt>
                <c:pt idx="15">
                  <c:v>3.6</c:v>
                </c:pt>
                <c:pt idx="16">
                  <c:v>3.7</c:v>
                </c:pt>
                <c:pt idx="17">
                  <c:v>3.8</c:v>
                </c:pt>
                <c:pt idx="18">
                  <c:v>3.9</c:v>
                </c:pt>
                <c:pt idx="19">
                  <c:v>4.0</c:v>
                </c:pt>
                <c:pt idx="20">
                  <c:v>4.1</c:v>
                </c:pt>
                <c:pt idx="21">
                  <c:v>4.2</c:v>
                </c:pt>
                <c:pt idx="22">
                  <c:v>4.3</c:v>
                </c:pt>
                <c:pt idx="23">
                  <c:v>4.4</c:v>
                </c:pt>
                <c:pt idx="24">
                  <c:v>4.5</c:v>
                </c:pt>
                <c:pt idx="25">
                  <c:v>4.6</c:v>
                </c:pt>
                <c:pt idx="26">
                  <c:v>4.7</c:v>
                </c:pt>
              </c:strCache>
            </c:strRef>
          </c:cat>
          <c:val>
            <c:numRef>
              <c:f>'Diffrence(Sorted,top5) (3)'!$B$128:$AB$128</c:f>
              <c:numCache>
                <c:formatCode>General</c:formatCode>
                <c:ptCount val="27"/>
                <c:pt idx="0">
                  <c:v>3</c:v>
                </c:pt>
                <c:pt idx="1">
                  <c:v>1</c:v>
                </c:pt>
                <c:pt idx="2">
                  <c:v>12</c:v>
                </c:pt>
                <c:pt idx="3">
                  <c:v>9</c:v>
                </c:pt>
                <c:pt idx="4">
                  <c:v>3</c:v>
                </c:pt>
                <c:pt idx="5">
                  <c:v>9</c:v>
                </c:pt>
                <c:pt idx="6">
                  <c:v>56</c:v>
                </c:pt>
                <c:pt idx="7">
                  <c:v>12</c:v>
                </c:pt>
                <c:pt idx="8">
                  <c:v>24</c:v>
                </c:pt>
                <c:pt idx="9">
                  <c:v>83</c:v>
                </c:pt>
                <c:pt idx="10">
                  <c:v>19</c:v>
                </c:pt>
                <c:pt idx="11">
                  <c:v>39</c:v>
                </c:pt>
                <c:pt idx="12">
                  <c:v>17</c:v>
                </c:pt>
                <c:pt idx="13">
                  <c:v>356</c:v>
                </c:pt>
                <c:pt idx="14">
                  <c:v>52</c:v>
                </c:pt>
                <c:pt idx="15">
                  <c:v>56</c:v>
                </c:pt>
                <c:pt idx="16">
                  <c:v>23</c:v>
                </c:pt>
                <c:pt idx="17">
                  <c:v>82</c:v>
                </c:pt>
                <c:pt idx="18">
                  <c:v>13</c:v>
                </c:pt>
                <c:pt idx="19">
                  <c:v>18</c:v>
                </c:pt>
                <c:pt idx="20">
                  <c:v>10</c:v>
                </c:pt>
                <c:pt idx="21">
                  <c:v>-2</c:v>
                </c:pt>
                <c:pt idx="22">
                  <c:v>3</c:v>
                </c:pt>
                <c:pt idx="23">
                  <c:v>385</c:v>
                </c:pt>
                <c:pt idx="24">
                  <c:v>55</c:v>
                </c:pt>
                <c:pt idx="25">
                  <c:v>4</c:v>
                </c:pt>
                <c:pt idx="26">
                  <c:v>63</c:v>
                </c:pt>
              </c:numCache>
            </c:numRef>
          </c:val>
          <c:smooth val="0"/>
        </c:ser>
        <c:ser>
          <c:idx val="3"/>
          <c:order val="3"/>
          <c:tx>
            <c:strRef>
              <c:f>'Diffrence(Sorted,top5) (3)'!$A$129</c:f>
              <c:strCache>
                <c:ptCount val="1"/>
                <c:pt idx="0">
                  <c:v>GPLv2+</c:v>
                </c:pt>
              </c:strCache>
            </c:strRef>
          </c:tx>
          <c:marker>
            <c:symbol val="none"/>
          </c:marker>
          <c:cat>
            <c:strRef>
              <c:f>'Diffrence(Sorted,top5) (3)'!$B$125:$AB$125</c:f>
              <c:strCache>
                <c:ptCount val="27"/>
                <c:pt idx="0">
                  <c:v>2.1</c:v>
                </c:pt>
                <c:pt idx="1">
                  <c:v>2.2</c:v>
                </c:pt>
                <c:pt idx="2">
                  <c:v>2.3</c:v>
                </c:pt>
                <c:pt idx="3">
                  <c:v>2.4</c:v>
                </c:pt>
                <c:pt idx="4">
                  <c:v>2.5</c:v>
                </c:pt>
                <c:pt idx="5">
                  <c:v>2.6</c:v>
                </c:pt>
                <c:pt idx="6">
                  <c:v>2.7</c:v>
                </c:pt>
                <c:pt idx="7">
                  <c:v>2.8</c:v>
                </c:pt>
                <c:pt idx="8">
                  <c:v>2.9</c:v>
                </c:pt>
                <c:pt idx="9">
                  <c:v>3.0</c:v>
                </c:pt>
                <c:pt idx="10">
                  <c:v>3.1</c:v>
                </c:pt>
                <c:pt idx="11">
                  <c:v>3.2</c:v>
                </c:pt>
                <c:pt idx="12">
                  <c:v>3.3</c:v>
                </c:pt>
                <c:pt idx="13">
                  <c:v>3.4</c:v>
                </c:pt>
                <c:pt idx="14">
                  <c:v>3.5</c:v>
                </c:pt>
                <c:pt idx="15">
                  <c:v>3.6</c:v>
                </c:pt>
                <c:pt idx="16">
                  <c:v>3.7</c:v>
                </c:pt>
                <c:pt idx="17">
                  <c:v>3.8</c:v>
                </c:pt>
                <c:pt idx="18">
                  <c:v>3.9</c:v>
                </c:pt>
                <c:pt idx="19">
                  <c:v>4.0</c:v>
                </c:pt>
                <c:pt idx="20">
                  <c:v>4.1</c:v>
                </c:pt>
                <c:pt idx="21">
                  <c:v>4.2</c:v>
                </c:pt>
                <c:pt idx="22">
                  <c:v>4.3</c:v>
                </c:pt>
                <c:pt idx="23">
                  <c:v>4.4</c:v>
                </c:pt>
                <c:pt idx="24">
                  <c:v>4.5</c:v>
                </c:pt>
                <c:pt idx="25">
                  <c:v>4.6</c:v>
                </c:pt>
                <c:pt idx="26">
                  <c:v>4.7</c:v>
                </c:pt>
              </c:strCache>
            </c:strRef>
          </c:cat>
          <c:val>
            <c:numRef>
              <c:f>'Diffrence(Sorted,top5) (3)'!$B$129:$AB$129</c:f>
              <c:numCache>
                <c:formatCode>General</c:formatCode>
                <c:ptCount val="27"/>
                <c:pt idx="0">
                  <c:v>247</c:v>
                </c:pt>
                <c:pt idx="1">
                  <c:v>45</c:v>
                </c:pt>
                <c:pt idx="2">
                  <c:v>31</c:v>
                </c:pt>
                <c:pt idx="3">
                  <c:v>3</c:v>
                </c:pt>
                <c:pt idx="4">
                  <c:v>3</c:v>
                </c:pt>
                <c:pt idx="5">
                  <c:v>274</c:v>
                </c:pt>
                <c:pt idx="6">
                  <c:v>18</c:v>
                </c:pt>
                <c:pt idx="7">
                  <c:v>116</c:v>
                </c:pt>
                <c:pt idx="8">
                  <c:v>31</c:v>
                </c:pt>
                <c:pt idx="9">
                  <c:v>0</c:v>
                </c:pt>
                <c:pt idx="10">
                  <c:v>0</c:v>
                </c:pt>
                <c:pt idx="11">
                  <c:v>35</c:v>
                </c:pt>
                <c:pt idx="12">
                  <c:v>1</c:v>
                </c:pt>
                <c:pt idx="13">
                  <c:v>0</c:v>
                </c:pt>
                <c:pt idx="14">
                  <c:v>763</c:v>
                </c:pt>
                <c:pt idx="15">
                  <c:v>329</c:v>
                </c:pt>
                <c:pt idx="16">
                  <c:v>46</c:v>
                </c:pt>
                <c:pt idx="17">
                  <c:v>0</c:v>
                </c:pt>
                <c:pt idx="18">
                  <c:v>2</c:v>
                </c:pt>
                <c:pt idx="19">
                  <c:v>3</c:v>
                </c:pt>
                <c:pt idx="20">
                  <c:v>0</c:v>
                </c:pt>
                <c:pt idx="21">
                  <c:v>0</c:v>
                </c:pt>
                <c:pt idx="22">
                  <c:v>0</c:v>
                </c:pt>
                <c:pt idx="23">
                  <c:v>3</c:v>
                </c:pt>
                <c:pt idx="24">
                  <c:v>0</c:v>
                </c:pt>
                <c:pt idx="25">
                  <c:v>0</c:v>
                </c:pt>
                <c:pt idx="26">
                  <c:v>615</c:v>
                </c:pt>
              </c:numCache>
            </c:numRef>
          </c:val>
          <c:smooth val="0"/>
        </c:ser>
        <c:ser>
          <c:idx val="4"/>
          <c:order val="4"/>
          <c:tx>
            <c:strRef>
              <c:f>'Diffrence(Sorted,top5) (3)'!$A$130</c:f>
              <c:strCache>
                <c:ptCount val="1"/>
                <c:pt idx="0">
                  <c:v>MITold1</c:v>
                </c:pt>
              </c:strCache>
            </c:strRef>
          </c:tx>
          <c:marker>
            <c:symbol val="none"/>
          </c:marker>
          <c:cat>
            <c:strRef>
              <c:f>'Diffrence(Sorted,top5) (3)'!$B$125:$AB$125</c:f>
              <c:strCache>
                <c:ptCount val="27"/>
                <c:pt idx="0">
                  <c:v>2.1</c:v>
                </c:pt>
                <c:pt idx="1">
                  <c:v>2.2</c:v>
                </c:pt>
                <c:pt idx="2">
                  <c:v>2.3</c:v>
                </c:pt>
                <c:pt idx="3">
                  <c:v>2.4</c:v>
                </c:pt>
                <c:pt idx="4">
                  <c:v>2.5</c:v>
                </c:pt>
                <c:pt idx="5">
                  <c:v>2.6</c:v>
                </c:pt>
                <c:pt idx="6">
                  <c:v>2.7</c:v>
                </c:pt>
                <c:pt idx="7">
                  <c:v>2.8</c:v>
                </c:pt>
                <c:pt idx="8">
                  <c:v>2.9</c:v>
                </c:pt>
                <c:pt idx="9">
                  <c:v>3.0</c:v>
                </c:pt>
                <c:pt idx="10">
                  <c:v>3.1</c:v>
                </c:pt>
                <c:pt idx="11">
                  <c:v>3.2</c:v>
                </c:pt>
                <c:pt idx="12">
                  <c:v>3.3</c:v>
                </c:pt>
                <c:pt idx="13">
                  <c:v>3.4</c:v>
                </c:pt>
                <c:pt idx="14">
                  <c:v>3.5</c:v>
                </c:pt>
                <c:pt idx="15">
                  <c:v>3.6</c:v>
                </c:pt>
                <c:pt idx="16">
                  <c:v>3.7</c:v>
                </c:pt>
                <c:pt idx="17">
                  <c:v>3.8</c:v>
                </c:pt>
                <c:pt idx="18">
                  <c:v>3.9</c:v>
                </c:pt>
                <c:pt idx="19">
                  <c:v>4.0</c:v>
                </c:pt>
                <c:pt idx="20">
                  <c:v>4.1</c:v>
                </c:pt>
                <c:pt idx="21">
                  <c:v>4.2</c:v>
                </c:pt>
                <c:pt idx="22">
                  <c:v>4.3</c:v>
                </c:pt>
                <c:pt idx="23">
                  <c:v>4.4</c:v>
                </c:pt>
                <c:pt idx="24">
                  <c:v>4.5</c:v>
                </c:pt>
                <c:pt idx="25">
                  <c:v>4.6</c:v>
                </c:pt>
                <c:pt idx="26">
                  <c:v>4.7</c:v>
                </c:pt>
              </c:strCache>
            </c:strRef>
          </c:cat>
          <c:val>
            <c:numRef>
              <c:f>'Diffrence(Sorted,top5) (3)'!$B$130:$AB$130</c:f>
              <c:numCache>
                <c:formatCode>General</c:formatCode>
                <c:ptCount val="27"/>
                <c:pt idx="0">
                  <c:v>0</c:v>
                </c:pt>
                <c:pt idx="1">
                  <c:v>0</c:v>
                </c:pt>
                <c:pt idx="2">
                  <c:v>0</c:v>
                </c:pt>
                <c:pt idx="3">
                  <c:v>0</c:v>
                </c:pt>
                <c:pt idx="4">
                  <c:v>0</c:v>
                </c:pt>
                <c:pt idx="5">
                  <c:v>0</c:v>
                </c:pt>
                <c:pt idx="6">
                  <c:v>1</c:v>
                </c:pt>
                <c:pt idx="7">
                  <c:v>0</c:v>
                </c:pt>
                <c:pt idx="8">
                  <c:v>0</c:v>
                </c:pt>
                <c:pt idx="9">
                  <c:v>0</c:v>
                </c:pt>
                <c:pt idx="10">
                  <c:v>0</c:v>
                </c:pt>
                <c:pt idx="11">
                  <c:v>2</c:v>
                </c:pt>
                <c:pt idx="12">
                  <c:v>5</c:v>
                </c:pt>
                <c:pt idx="13">
                  <c:v>40</c:v>
                </c:pt>
                <c:pt idx="14">
                  <c:v>44</c:v>
                </c:pt>
                <c:pt idx="15">
                  <c:v>58</c:v>
                </c:pt>
                <c:pt idx="16">
                  <c:v>108</c:v>
                </c:pt>
                <c:pt idx="17">
                  <c:v>47</c:v>
                </c:pt>
                <c:pt idx="18">
                  <c:v>99</c:v>
                </c:pt>
                <c:pt idx="19">
                  <c:v>114</c:v>
                </c:pt>
                <c:pt idx="20">
                  <c:v>61</c:v>
                </c:pt>
                <c:pt idx="21">
                  <c:v>55</c:v>
                </c:pt>
                <c:pt idx="22">
                  <c:v>96</c:v>
                </c:pt>
                <c:pt idx="23">
                  <c:v>96</c:v>
                </c:pt>
                <c:pt idx="24">
                  <c:v>201</c:v>
                </c:pt>
                <c:pt idx="25">
                  <c:v>111</c:v>
                </c:pt>
                <c:pt idx="26">
                  <c:v>98</c:v>
                </c:pt>
              </c:numCache>
            </c:numRef>
          </c:val>
          <c:smooth val="0"/>
        </c:ser>
        <c:dLbls>
          <c:showLegendKey val="0"/>
          <c:showVal val="0"/>
          <c:showCatName val="0"/>
          <c:showSerName val="0"/>
          <c:showPercent val="0"/>
          <c:showBubbleSize val="0"/>
        </c:dLbls>
        <c:marker val="1"/>
        <c:smooth val="0"/>
        <c:axId val="74489856"/>
        <c:axId val="74491776"/>
      </c:lineChart>
      <c:catAx>
        <c:axId val="74489856"/>
        <c:scaling>
          <c:orientation val="minMax"/>
        </c:scaling>
        <c:delete val="0"/>
        <c:axPos val="b"/>
        <c:title>
          <c:tx>
            <c:rich>
              <a:bodyPr/>
              <a:lstStyle/>
              <a:p>
                <a:pPr>
                  <a:defRPr lang="ja-JP"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lang="ja-JP" sz="1400"/>
            </a:pPr>
            <a:endParaRPr lang="ja-JP"/>
          </a:p>
        </c:txPr>
        <c:crossAx val="74491776"/>
        <c:crosses val="autoZero"/>
        <c:auto val="1"/>
        <c:lblAlgn val="ctr"/>
        <c:lblOffset val="100"/>
        <c:noMultiLvlLbl val="0"/>
      </c:catAx>
      <c:valAx>
        <c:axId val="74491776"/>
        <c:scaling>
          <c:orientation val="minMax"/>
        </c:scaling>
        <c:delete val="0"/>
        <c:axPos val="l"/>
        <c:majorGridlines/>
        <c:title>
          <c:tx>
            <c:rich>
              <a:bodyPr rot="-5400000" vert="horz"/>
              <a:lstStyle/>
              <a:p>
                <a:pPr>
                  <a:defRPr lang="ja-JP" sz="1800"/>
                </a:pPr>
                <a:r>
                  <a:rPr lang="en-US" altLang="ja-JP" sz="1800"/>
                  <a:t>#files</a:t>
                </a:r>
              </a:p>
            </c:rich>
          </c:tx>
          <c:layout/>
          <c:overlay val="0"/>
        </c:title>
        <c:numFmt formatCode="General" sourceLinked="1"/>
        <c:majorTickMark val="out"/>
        <c:minorTickMark val="none"/>
        <c:tickLblPos val="nextTo"/>
        <c:txPr>
          <a:bodyPr/>
          <a:lstStyle/>
          <a:p>
            <a:pPr>
              <a:defRPr lang="ja-JP" sz="1400"/>
            </a:pPr>
            <a:endParaRPr lang="ja-JP"/>
          </a:p>
        </c:txPr>
        <c:crossAx val="74489856"/>
        <c:crosses val="autoZero"/>
        <c:crossBetween val="between"/>
      </c:valAx>
    </c:plotArea>
    <c:legend>
      <c:legendPos val="b"/>
      <c:layout/>
      <c:overlay val="0"/>
      <c:txPr>
        <a:bodyPr/>
        <a:lstStyle/>
        <a:p>
          <a:pPr>
            <a:defRPr lang="ja-JP" sz="2000"/>
          </a:pPr>
          <a:endParaRPr lang="ja-JP"/>
        </a:p>
      </c:txPr>
    </c:legend>
    <c:plotVisOnly val="1"/>
    <c:dispBlanksAs val="zero"/>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 Data(Sorted,top5) (2)'!$A$12</c:f>
              <c:strCache>
                <c:ptCount val="1"/>
                <c:pt idx="0">
                  <c:v>BSD4</c:v>
                </c:pt>
              </c:strCache>
            </c:strRef>
          </c:tx>
          <c:spPr>
            <a:solidFill>
              <a:srgbClr val="FF0000"/>
            </a:solidFill>
            <a:ln>
              <a:noFill/>
            </a:ln>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(2)'!$B$12:$AC$12</c:f>
              <c:numCache>
                <c:formatCode>General</c:formatCode>
                <c:ptCount val="28"/>
                <c:pt idx="0">
                  <c:v>2293</c:v>
                </c:pt>
                <c:pt idx="1">
                  <c:v>2441</c:v>
                </c:pt>
                <c:pt idx="2">
                  <c:v>2508</c:v>
                </c:pt>
                <c:pt idx="3">
                  <c:v>2532</c:v>
                </c:pt>
                <c:pt idx="4">
                  <c:v>2641</c:v>
                </c:pt>
                <c:pt idx="5">
                  <c:v>2749</c:v>
                </c:pt>
                <c:pt idx="6">
                  <c:v>2854</c:v>
                </c:pt>
                <c:pt idx="7">
                  <c:v>2916</c:v>
                </c:pt>
                <c:pt idx="8">
                  <c:v>3070</c:v>
                </c:pt>
                <c:pt idx="9">
                  <c:v>3151</c:v>
                </c:pt>
                <c:pt idx="10">
                  <c:v>3263</c:v>
                </c:pt>
                <c:pt idx="11">
                  <c:v>3291</c:v>
                </c:pt>
                <c:pt idx="12">
                  <c:v>3173</c:v>
                </c:pt>
                <c:pt idx="13">
                  <c:v>3301</c:v>
                </c:pt>
                <c:pt idx="14">
                  <c:v>1026</c:v>
                </c:pt>
                <c:pt idx="15">
                  <c:v>1083</c:v>
                </c:pt>
                <c:pt idx="16">
                  <c:v>1079</c:v>
                </c:pt>
                <c:pt idx="17">
                  <c:v>1101</c:v>
                </c:pt>
                <c:pt idx="18">
                  <c:v>1097</c:v>
                </c:pt>
                <c:pt idx="19">
                  <c:v>1085</c:v>
                </c:pt>
                <c:pt idx="20">
                  <c:v>1115</c:v>
                </c:pt>
                <c:pt idx="21">
                  <c:v>1146</c:v>
                </c:pt>
                <c:pt idx="22">
                  <c:v>1141</c:v>
                </c:pt>
                <c:pt idx="23">
                  <c:v>1137</c:v>
                </c:pt>
                <c:pt idx="24">
                  <c:v>774</c:v>
                </c:pt>
                <c:pt idx="25">
                  <c:v>773</c:v>
                </c:pt>
                <c:pt idx="26">
                  <c:v>777</c:v>
                </c:pt>
                <c:pt idx="27">
                  <c:v>773</c:v>
                </c:pt>
              </c:numCache>
            </c:numRef>
          </c:val>
        </c:ser>
        <c:ser>
          <c:idx val="1"/>
          <c:order val="1"/>
          <c:tx>
            <c:strRef>
              <c:f>'All Data(Sorted,top5) (2)'!$A$13</c:f>
              <c:strCache>
                <c:ptCount val="1"/>
                <c:pt idx="0">
                  <c:v>BSD3</c:v>
                </c:pt>
              </c:strCache>
            </c:strRef>
          </c:tx>
          <c:spPr>
            <a:solidFill>
              <a:srgbClr val="0070C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(2)'!$B$13:$AC$13</c:f>
              <c:numCache>
                <c:formatCode>General</c:formatCode>
                <c:ptCount val="28"/>
                <c:pt idx="0">
                  <c:v>58</c:v>
                </c:pt>
                <c:pt idx="1">
                  <c:v>63</c:v>
                </c:pt>
                <c:pt idx="2">
                  <c:v>63</c:v>
                </c:pt>
                <c:pt idx="3">
                  <c:v>62</c:v>
                </c:pt>
                <c:pt idx="4">
                  <c:v>86</c:v>
                </c:pt>
                <c:pt idx="5">
                  <c:v>89</c:v>
                </c:pt>
                <c:pt idx="6">
                  <c:v>95</c:v>
                </c:pt>
                <c:pt idx="7">
                  <c:v>143</c:v>
                </c:pt>
                <c:pt idx="8">
                  <c:v>158</c:v>
                </c:pt>
                <c:pt idx="9">
                  <c:v>169</c:v>
                </c:pt>
                <c:pt idx="10">
                  <c:v>611</c:v>
                </c:pt>
                <c:pt idx="11">
                  <c:v>629</c:v>
                </c:pt>
                <c:pt idx="12">
                  <c:v>835</c:v>
                </c:pt>
                <c:pt idx="13">
                  <c:v>838</c:v>
                </c:pt>
                <c:pt idx="14">
                  <c:v>2925</c:v>
                </c:pt>
                <c:pt idx="15">
                  <c:v>2962</c:v>
                </c:pt>
                <c:pt idx="16">
                  <c:v>3005</c:v>
                </c:pt>
                <c:pt idx="17">
                  <c:v>2992</c:v>
                </c:pt>
                <c:pt idx="18">
                  <c:v>3015</c:v>
                </c:pt>
                <c:pt idx="19">
                  <c:v>3027</c:v>
                </c:pt>
                <c:pt idx="20">
                  <c:v>3087</c:v>
                </c:pt>
                <c:pt idx="21">
                  <c:v>3101</c:v>
                </c:pt>
                <c:pt idx="22">
                  <c:v>3119</c:v>
                </c:pt>
                <c:pt idx="23">
                  <c:v>3175</c:v>
                </c:pt>
                <c:pt idx="24">
                  <c:v>3154</c:v>
                </c:pt>
                <c:pt idx="25">
                  <c:v>3147</c:v>
                </c:pt>
                <c:pt idx="26">
                  <c:v>3148</c:v>
                </c:pt>
                <c:pt idx="27">
                  <c:v>3163</c:v>
                </c:pt>
              </c:numCache>
            </c:numRef>
          </c:val>
        </c:ser>
        <c:ser>
          <c:idx val="2"/>
          <c:order val="2"/>
          <c:tx>
            <c:strRef>
              <c:f>'All Data(Sorted,top5) (2)'!$A$14</c:f>
              <c:strCache>
                <c:ptCount val="1"/>
                <c:pt idx="0">
                  <c:v>BSD2</c:v>
                </c:pt>
              </c:strCache>
            </c:strRef>
          </c:tx>
          <c:spPr>
            <a:solidFill>
              <a:srgbClr val="00B05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(2)'!$B$14:$AC$14</c:f>
              <c:numCache>
                <c:formatCode>General</c:formatCode>
                <c:ptCount val="28"/>
                <c:pt idx="0">
                  <c:v>15</c:v>
                </c:pt>
                <c:pt idx="1">
                  <c:v>18</c:v>
                </c:pt>
                <c:pt idx="2">
                  <c:v>19</c:v>
                </c:pt>
                <c:pt idx="3">
                  <c:v>31</c:v>
                </c:pt>
                <c:pt idx="4">
                  <c:v>40</c:v>
                </c:pt>
                <c:pt idx="5">
                  <c:v>43</c:v>
                </c:pt>
                <c:pt idx="6">
                  <c:v>52</c:v>
                </c:pt>
                <c:pt idx="7">
                  <c:v>108</c:v>
                </c:pt>
                <c:pt idx="8">
                  <c:v>120</c:v>
                </c:pt>
                <c:pt idx="9">
                  <c:v>144</c:v>
                </c:pt>
                <c:pt idx="10">
                  <c:v>227</c:v>
                </c:pt>
                <c:pt idx="11">
                  <c:v>246</c:v>
                </c:pt>
                <c:pt idx="12">
                  <c:v>285</c:v>
                </c:pt>
                <c:pt idx="13">
                  <c:v>302</c:v>
                </c:pt>
                <c:pt idx="14">
                  <c:v>658</c:v>
                </c:pt>
                <c:pt idx="15">
                  <c:v>710</c:v>
                </c:pt>
                <c:pt idx="16">
                  <c:v>766</c:v>
                </c:pt>
                <c:pt idx="17">
                  <c:v>789</c:v>
                </c:pt>
                <c:pt idx="18">
                  <c:v>871</c:v>
                </c:pt>
                <c:pt idx="19">
                  <c:v>884</c:v>
                </c:pt>
                <c:pt idx="20">
                  <c:v>902</c:v>
                </c:pt>
                <c:pt idx="21">
                  <c:v>912</c:v>
                </c:pt>
                <c:pt idx="22">
                  <c:v>910</c:v>
                </c:pt>
                <c:pt idx="23">
                  <c:v>913</c:v>
                </c:pt>
                <c:pt idx="24">
                  <c:v>1298</c:v>
                </c:pt>
                <c:pt idx="25">
                  <c:v>1353</c:v>
                </c:pt>
                <c:pt idx="26">
                  <c:v>1357</c:v>
                </c:pt>
                <c:pt idx="27">
                  <c:v>1420</c:v>
                </c:pt>
              </c:numCache>
            </c:numRef>
          </c:val>
        </c:ser>
        <c:ser>
          <c:idx val="3"/>
          <c:order val="3"/>
          <c:tx>
            <c:strRef>
              <c:f>'All Data(Sorted,top5) (2)'!$A$15</c:f>
              <c:strCache>
                <c:ptCount val="1"/>
                <c:pt idx="0">
                  <c:v>GPLv2+</c:v>
                </c:pt>
              </c:strCache>
            </c:strRef>
          </c:tx>
          <c:spPr>
            <a:solidFill>
              <a:srgbClr val="7030A0"/>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(2)'!$B$15:$AC$15</c:f>
              <c:numCache>
                <c:formatCode>General</c:formatCode>
                <c:ptCount val="28"/>
                <c:pt idx="0">
                  <c:v>554</c:v>
                </c:pt>
                <c:pt idx="1">
                  <c:v>801</c:v>
                </c:pt>
                <c:pt idx="2">
                  <c:v>846</c:v>
                </c:pt>
                <c:pt idx="3">
                  <c:v>877</c:v>
                </c:pt>
                <c:pt idx="4">
                  <c:v>880</c:v>
                </c:pt>
                <c:pt idx="5">
                  <c:v>883</c:v>
                </c:pt>
                <c:pt idx="6">
                  <c:v>1157</c:v>
                </c:pt>
                <c:pt idx="7">
                  <c:v>1175</c:v>
                </c:pt>
                <c:pt idx="8">
                  <c:v>1291</c:v>
                </c:pt>
                <c:pt idx="9">
                  <c:v>1322</c:v>
                </c:pt>
                <c:pt idx="10">
                  <c:v>1322</c:v>
                </c:pt>
                <c:pt idx="11">
                  <c:v>1322</c:v>
                </c:pt>
                <c:pt idx="12">
                  <c:v>1357</c:v>
                </c:pt>
                <c:pt idx="13">
                  <c:v>1358</c:v>
                </c:pt>
                <c:pt idx="14">
                  <c:v>1358</c:v>
                </c:pt>
                <c:pt idx="15">
                  <c:v>2121</c:v>
                </c:pt>
                <c:pt idx="16">
                  <c:v>2450</c:v>
                </c:pt>
                <c:pt idx="17">
                  <c:v>2496</c:v>
                </c:pt>
                <c:pt idx="18">
                  <c:v>2496</c:v>
                </c:pt>
                <c:pt idx="19">
                  <c:v>2498</c:v>
                </c:pt>
                <c:pt idx="20">
                  <c:v>2501</c:v>
                </c:pt>
                <c:pt idx="21">
                  <c:v>2501</c:v>
                </c:pt>
                <c:pt idx="22">
                  <c:v>2501</c:v>
                </c:pt>
                <c:pt idx="23">
                  <c:v>2501</c:v>
                </c:pt>
                <c:pt idx="24">
                  <c:v>2504</c:v>
                </c:pt>
                <c:pt idx="25">
                  <c:v>2504</c:v>
                </c:pt>
                <c:pt idx="26">
                  <c:v>2504</c:v>
                </c:pt>
                <c:pt idx="27">
                  <c:v>3119</c:v>
                </c:pt>
              </c:numCache>
            </c:numRef>
          </c:val>
        </c:ser>
        <c:ser>
          <c:idx val="4"/>
          <c:order val="4"/>
          <c:tx>
            <c:strRef>
              <c:f>'All Data(Sorted,top5) (2)'!$A$16</c:f>
              <c:strCache>
                <c:ptCount val="1"/>
                <c:pt idx="0">
                  <c:v>MITold1</c:v>
                </c:pt>
              </c:strCache>
            </c:strRef>
          </c:tx>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(2)'!$B$16:$AC$16</c:f>
              <c:numCache>
                <c:formatCode>General</c:formatCode>
                <c:ptCount val="28"/>
                <c:pt idx="0">
                  <c:v>0</c:v>
                </c:pt>
                <c:pt idx="1">
                  <c:v>0</c:v>
                </c:pt>
                <c:pt idx="2">
                  <c:v>0</c:v>
                </c:pt>
                <c:pt idx="3">
                  <c:v>0</c:v>
                </c:pt>
                <c:pt idx="4">
                  <c:v>0</c:v>
                </c:pt>
                <c:pt idx="5">
                  <c:v>0</c:v>
                </c:pt>
                <c:pt idx="6">
                  <c:v>0</c:v>
                </c:pt>
                <c:pt idx="7">
                  <c:v>1</c:v>
                </c:pt>
                <c:pt idx="8">
                  <c:v>1</c:v>
                </c:pt>
                <c:pt idx="9">
                  <c:v>1</c:v>
                </c:pt>
                <c:pt idx="10">
                  <c:v>1</c:v>
                </c:pt>
                <c:pt idx="11">
                  <c:v>1</c:v>
                </c:pt>
                <c:pt idx="12">
                  <c:v>3</c:v>
                </c:pt>
                <c:pt idx="13">
                  <c:v>8</c:v>
                </c:pt>
                <c:pt idx="14">
                  <c:v>48</c:v>
                </c:pt>
                <c:pt idx="15">
                  <c:v>92</c:v>
                </c:pt>
                <c:pt idx="16">
                  <c:v>150</c:v>
                </c:pt>
                <c:pt idx="17">
                  <c:v>258</c:v>
                </c:pt>
                <c:pt idx="18">
                  <c:v>305</c:v>
                </c:pt>
                <c:pt idx="19">
                  <c:v>404</c:v>
                </c:pt>
                <c:pt idx="20">
                  <c:v>518</c:v>
                </c:pt>
                <c:pt idx="21">
                  <c:v>579</c:v>
                </c:pt>
                <c:pt idx="22">
                  <c:v>634</c:v>
                </c:pt>
                <c:pt idx="23">
                  <c:v>730</c:v>
                </c:pt>
                <c:pt idx="24">
                  <c:v>826</c:v>
                </c:pt>
                <c:pt idx="25">
                  <c:v>1027</c:v>
                </c:pt>
                <c:pt idx="26">
                  <c:v>1138</c:v>
                </c:pt>
                <c:pt idx="27">
                  <c:v>1236</c:v>
                </c:pt>
              </c:numCache>
            </c:numRef>
          </c:val>
        </c:ser>
        <c:ser>
          <c:idx val="5"/>
          <c:order val="5"/>
          <c:tx>
            <c:strRef>
              <c:f>'All Data(Sorted,top5) (2)'!$A$17</c:f>
              <c:strCache>
                <c:ptCount val="1"/>
                <c:pt idx="0">
                  <c:v>Others</c:v>
                </c:pt>
              </c:strCache>
            </c:strRef>
          </c:tx>
          <c:spPr>
            <a:solidFill>
              <a:schemeClr val="tx1"/>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(2)'!$B$17:$AC$17</c:f>
              <c:numCache>
                <c:formatCode>General</c:formatCode>
                <c:ptCount val="28"/>
                <c:pt idx="0">
                  <c:v>613</c:v>
                </c:pt>
                <c:pt idx="1">
                  <c:v>699</c:v>
                </c:pt>
                <c:pt idx="2">
                  <c:v>720</c:v>
                </c:pt>
                <c:pt idx="3">
                  <c:v>941</c:v>
                </c:pt>
                <c:pt idx="4">
                  <c:v>818</c:v>
                </c:pt>
                <c:pt idx="5">
                  <c:v>876</c:v>
                </c:pt>
                <c:pt idx="6">
                  <c:v>960</c:v>
                </c:pt>
                <c:pt idx="7">
                  <c:v>1156</c:v>
                </c:pt>
                <c:pt idx="8">
                  <c:v>1185</c:v>
                </c:pt>
                <c:pt idx="9">
                  <c:v>1308</c:v>
                </c:pt>
                <c:pt idx="10">
                  <c:v>1450</c:v>
                </c:pt>
                <c:pt idx="11">
                  <c:v>1498</c:v>
                </c:pt>
                <c:pt idx="12">
                  <c:v>1529</c:v>
                </c:pt>
                <c:pt idx="13">
                  <c:v>1946</c:v>
                </c:pt>
                <c:pt idx="14">
                  <c:v>1925</c:v>
                </c:pt>
                <c:pt idx="15">
                  <c:v>2246</c:v>
                </c:pt>
                <c:pt idx="16">
                  <c:v>2334</c:v>
                </c:pt>
                <c:pt idx="17">
                  <c:v>2364</c:v>
                </c:pt>
                <c:pt idx="18">
                  <c:v>2409</c:v>
                </c:pt>
                <c:pt idx="19">
                  <c:v>2442</c:v>
                </c:pt>
                <c:pt idx="20">
                  <c:v>2499</c:v>
                </c:pt>
                <c:pt idx="21">
                  <c:v>2543</c:v>
                </c:pt>
                <c:pt idx="22">
                  <c:v>2556</c:v>
                </c:pt>
                <c:pt idx="23">
                  <c:v>2607</c:v>
                </c:pt>
                <c:pt idx="24">
                  <c:v>2616</c:v>
                </c:pt>
                <c:pt idx="25">
                  <c:v>2823</c:v>
                </c:pt>
                <c:pt idx="26">
                  <c:v>2979</c:v>
                </c:pt>
                <c:pt idx="27">
                  <c:v>3218</c:v>
                </c:pt>
              </c:numCache>
            </c:numRef>
          </c:val>
        </c:ser>
        <c:ser>
          <c:idx val="6"/>
          <c:order val="6"/>
          <c:tx>
            <c:strRef>
              <c:f>'All Data(Sorted,top5) (2)'!$A$18</c:f>
              <c:strCache>
                <c:ptCount val="1"/>
                <c:pt idx="0">
                  <c:v>NONE</c:v>
                </c:pt>
              </c:strCache>
            </c:strRef>
          </c:tx>
          <c:spPr>
            <a:solidFill>
              <a:schemeClr val="bg1">
                <a:lumMod val="50000"/>
              </a:schemeClr>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(2)'!$B$18:$AC$18</c:f>
              <c:numCache>
                <c:formatCode>General</c:formatCode>
                <c:ptCount val="28"/>
                <c:pt idx="0">
                  <c:v>424</c:v>
                </c:pt>
                <c:pt idx="1">
                  <c:v>514</c:v>
                </c:pt>
                <c:pt idx="2">
                  <c:v>542</c:v>
                </c:pt>
                <c:pt idx="3">
                  <c:v>714</c:v>
                </c:pt>
                <c:pt idx="4">
                  <c:v>812</c:v>
                </c:pt>
                <c:pt idx="5">
                  <c:v>836</c:v>
                </c:pt>
                <c:pt idx="6">
                  <c:v>2179</c:v>
                </c:pt>
                <c:pt idx="7">
                  <c:v>2211</c:v>
                </c:pt>
                <c:pt idx="8">
                  <c:v>2230</c:v>
                </c:pt>
                <c:pt idx="9">
                  <c:v>2232</c:v>
                </c:pt>
                <c:pt idx="10">
                  <c:v>2277</c:v>
                </c:pt>
                <c:pt idx="11">
                  <c:v>2275</c:v>
                </c:pt>
                <c:pt idx="12">
                  <c:v>2267</c:v>
                </c:pt>
                <c:pt idx="13">
                  <c:v>2324</c:v>
                </c:pt>
                <c:pt idx="14">
                  <c:v>2407</c:v>
                </c:pt>
                <c:pt idx="15">
                  <c:v>5417</c:v>
                </c:pt>
                <c:pt idx="16">
                  <c:v>5567</c:v>
                </c:pt>
                <c:pt idx="17">
                  <c:v>5585</c:v>
                </c:pt>
                <c:pt idx="18">
                  <c:v>5568</c:v>
                </c:pt>
                <c:pt idx="19">
                  <c:v>5580</c:v>
                </c:pt>
                <c:pt idx="20">
                  <c:v>5639</c:v>
                </c:pt>
                <c:pt idx="21">
                  <c:v>5643</c:v>
                </c:pt>
                <c:pt idx="22">
                  <c:v>5640</c:v>
                </c:pt>
                <c:pt idx="23">
                  <c:v>5654</c:v>
                </c:pt>
                <c:pt idx="24">
                  <c:v>5657</c:v>
                </c:pt>
                <c:pt idx="25">
                  <c:v>5805</c:v>
                </c:pt>
                <c:pt idx="26">
                  <c:v>5811</c:v>
                </c:pt>
                <c:pt idx="27">
                  <c:v>6206</c:v>
                </c:pt>
              </c:numCache>
            </c:numRef>
          </c:val>
        </c:ser>
        <c:ser>
          <c:idx val="7"/>
          <c:order val="7"/>
          <c:tx>
            <c:strRef>
              <c:f>'All Data(Sorted,top5) (2)'!$A$19</c:f>
              <c:strCache>
                <c:ptCount val="1"/>
                <c:pt idx="0">
                  <c:v>UNKNOWN</c:v>
                </c:pt>
              </c:strCache>
            </c:strRef>
          </c:tx>
          <c:spPr>
            <a:solidFill>
              <a:schemeClr val="accent6">
                <a:lumMod val="60000"/>
                <a:lumOff val="40000"/>
              </a:schemeClr>
            </a:solidFill>
          </c:spPr>
          <c:cat>
            <c:strRef>
              <c:f>'All Data(Sorted,top5) (2)'!$B$11:$AC$11</c:f>
              <c:strCache>
                <c:ptCount val="28"/>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strCache>
            </c:strRef>
          </c:cat>
          <c:val>
            <c:numRef>
              <c:f>'All Data(Sorted,top5) (2)'!$B$19:$AC$19</c:f>
              <c:numCache>
                <c:formatCode>General</c:formatCode>
                <c:ptCount val="28"/>
                <c:pt idx="0">
                  <c:v>561</c:v>
                </c:pt>
                <c:pt idx="1">
                  <c:v>631</c:v>
                </c:pt>
                <c:pt idx="2">
                  <c:v>643</c:v>
                </c:pt>
                <c:pt idx="3">
                  <c:v>854</c:v>
                </c:pt>
                <c:pt idx="4">
                  <c:v>720</c:v>
                </c:pt>
                <c:pt idx="5">
                  <c:v>765</c:v>
                </c:pt>
                <c:pt idx="6">
                  <c:v>821</c:v>
                </c:pt>
                <c:pt idx="7">
                  <c:v>943</c:v>
                </c:pt>
                <c:pt idx="8">
                  <c:v>965</c:v>
                </c:pt>
                <c:pt idx="9">
                  <c:v>997</c:v>
                </c:pt>
                <c:pt idx="10">
                  <c:v>1111</c:v>
                </c:pt>
                <c:pt idx="11">
                  <c:v>1147</c:v>
                </c:pt>
                <c:pt idx="12">
                  <c:v>1134</c:v>
                </c:pt>
                <c:pt idx="13">
                  <c:v>1477</c:v>
                </c:pt>
                <c:pt idx="14">
                  <c:v>1412</c:v>
                </c:pt>
                <c:pt idx="15">
                  <c:v>1703</c:v>
                </c:pt>
                <c:pt idx="16">
                  <c:v>1765</c:v>
                </c:pt>
                <c:pt idx="17">
                  <c:v>1767</c:v>
                </c:pt>
                <c:pt idx="18">
                  <c:v>1804</c:v>
                </c:pt>
                <c:pt idx="19">
                  <c:v>1831</c:v>
                </c:pt>
                <c:pt idx="20">
                  <c:v>1860</c:v>
                </c:pt>
                <c:pt idx="21">
                  <c:v>1894</c:v>
                </c:pt>
                <c:pt idx="22">
                  <c:v>1910</c:v>
                </c:pt>
                <c:pt idx="23">
                  <c:v>1892</c:v>
                </c:pt>
                <c:pt idx="24">
                  <c:v>1889</c:v>
                </c:pt>
                <c:pt idx="25">
                  <c:v>2022</c:v>
                </c:pt>
                <c:pt idx="26">
                  <c:v>2162</c:v>
                </c:pt>
                <c:pt idx="27">
                  <c:v>2258</c:v>
                </c:pt>
              </c:numCache>
            </c:numRef>
          </c:val>
        </c:ser>
        <c:dLbls>
          <c:showLegendKey val="0"/>
          <c:showVal val="0"/>
          <c:showCatName val="0"/>
          <c:showSerName val="0"/>
          <c:showPercent val="0"/>
          <c:showBubbleSize val="0"/>
        </c:dLbls>
        <c:axId val="108001152"/>
        <c:axId val="108085248"/>
      </c:areaChart>
      <c:catAx>
        <c:axId val="108001152"/>
        <c:scaling>
          <c:orientation val="minMax"/>
        </c:scaling>
        <c:delete val="0"/>
        <c:axPos val="b"/>
        <c:title>
          <c:tx>
            <c:rich>
              <a:bodyPr/>
              <a:lstStyle/>
              <a:p>
                <a:pPr>
                  <a:defRPr lang="ja-JP"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lang="ja-JP" sz="1400"/>
            </a:pPr>
            <a:endParaRPr lang="ja-JP"/>
          </a:p>
        </c:txPr>
        <c:crossAx val="108085248"/>
        <c:crosses val="autoZero"/>
        <c:auto val="1"/>
        <c:lblAlgn val="ctr"/>
        <c:lblOffset val="100"/>
        <c:noMultiLvlLbl val="0"/>
      </c:catAx>
      <c:valAx>
        <c:axId val="108085248"/>
        <c:scaling>
          <c:orientation val="minMax"/>
        </c:scaling>
        <c:delete val="0"/>
        <c:axPos val="l"/>
        <c:majorGridlines/>
        <c:title>
          <c:tx>
            <c:rich>
              <a:bodyPr rot="-5400000" vert="horz"/>
              <a:lstStyle/>
              <a:p>
                <a:pPr>
                  <a:defRPr lang="ja-JP" sz="1800"/>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108001152"/>
        <c:crosses val="autoZero"/>
        <c:crossBetween val="midCat"/>
      </c:valAx>
    </c:plotArea>
    <c:legend>
      <c:legendPos val="b"/>
      <c:layout/>
      <c:overlay val="0"/>
      <c:txPr>
        <a:bodyPr/>
        <a:lstStyle/>
        <a:p>
          <a:pPr>
            <a:defRPr lang="ja-JP" sz="2000"/>
          </a:pPr>
          <a:endParaRPr lang="ja-JP"/>
        </a:p>
      </c:txPr>
    </c:legend>
    <c:plotVisOnly val="1"/>
    <c:dispBlanksAs val="zero"/>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'AllData (2)'!$A$116</c:f>
              <c:strCache>
                <c:ptCount val="1"/>
                <c:pt idx="0">
                  <c:v>BSD4</c:v>
                </c:pt>
              </c:strCache>
            </c:strRef>
          </c:tx>
          <c:spPr>
            <a:solidFill>
              <a:srgbClr val="FF0000"/>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(2)'!$B$116:$AT$116</c:f>
              <c:numCache>
                <c:formatCode>General</c:formatCode>
                <c:ptCount val="45"/>
                <c:pt idx="0">
                  <c:v>2280</c:v>
                </c:pt>
                <c:pt idx="1">
                  <c:v>2279</c:v>
                </c:pt>
                <c:pt idx="2">
                  <c:v>2288</c:v>
                </c:pt>
                <c:pt idx="3">
                  <c:v>2300</c:v>
                </c:pt>
                <c:pt idx="4">
                  <c:v>2456</c:v>
                </c:pt>
                <c:pt idx="5">
                  <c:v>2448</c:v>
                </c:pt>
                <c:pt idx="6">
                  <c:v>2458</c:v>
                </c:pt>
                <c:pt idx="7">
                  <c:v>2547</c:v>
                </c:pt>
                <c:pt idx="8">
                  <c:v>2573</c:v>
                </c:pt>
                <c:pt idx="9">
                  <c:v>2567</c:v>
                </c:pt>
                <c:pt idx="10">
                  <c:v>2571</c:v>
                </c:pt>
                <c:pt idx="11">
                  <c:v>2586</c:v>
                </c:pt>
                <c:pt idx="12">
                  <c:v>2586</c:v>
                </c:pt>
                <c:pt idx="13">
                  <c:v>2519</c:v>
                </c:pt>
                <c:pt idx="14">
                  <c:v>2544</c:v>
                </c:pt>
                <c:pt idx="15">
                  <c:v>2545</c:v>
                </c:pt>
                <c:pt idx="16">
                  <c:v>2513</c:v>
                </c:pt>
                <c:pt idx="17">
                  <c:v>2525</c:v>
                </c:pt>
                <c:pt idx="18">
                  <c:v>2561</c:v>
                </c:pt>
                <c:pt idx="19">
                  <c:v>2586</c:v>
                </c:pt>
                <c:pt idx="20">
                  <c:v>2597</c:v>
                </c:pt>
                <c:pt idx="21">
                  <c:v>2609</c:v>
                </c:pt>
                <c:pt idx="22">
                  <c:v>2609</c:v>
                </c:pt>
                <c:pt idx="23">
                  <c:v>2565</c:v>
                </c:pt>
                <c:pt idx="24">
                  <c:v>2579</c:v>
                </c:pt>
                <c:pt idx="25">
                  <c:v>2581</c:v>
                </c:pt>
                <c:pt idx="26">
                  <c:v>2579</c:v>
                </c:pt>
                <c:pt idx="27">
                  <c:v>2580</c:v>
                </c:pt>
                <c:pt idx="28">
                  <c:v>2462</c:v>
                </c:pt>
                <c:pt idx="29">
                  <c:v>2431</c:v>
                </c:pt>
                <c:pt idx="30">
                  <c:v>2385</c:v>
                </c:pt>
                <c:pt idx="31">
                  <c:v>2385</c:v>
                </c:pt>
                <c:pt idx="32">
                  <c:v>1909</c:v>
                </c:pt>
                <c:pt idx="33">
                  <c:v>1908</c:v>
                </c:pt>
                <c:pt idx="34">
                  <c:v>1912</c:v>
                </c:pt>
                <c:pt idx="35">
                  <c:v>1892</c:v>
                </c:pt>
                <c:pt idx="36">
                  <c:v>1889</c:v>
                </c:pt>
                <c:pt idx="37">
                  <c:v>1892</c:v>
                </c:pt>
                <c:pt idx="38">
                  <c:v>1894</c:v>
                </c:pt>
                <c:pt idx="39">
                  <c:v>1895</c:v>
                </c:pt>
                <c:pt idx="40">
                  <c:v>1260</c:v>
                </c:pt>
                <c:pt idx="41">
                  <c:v>1258</c:v>
                </c:pt>
                <c:pt idx="42">
                  <c:v>1262</c:v>
                </c:pt>
                <c:pt idx="43">
                  <c:v>1256</c:v>
                </c:pt>
                <c:pt idx="44">
                  <c:v>1123</c:v>
                </c:pt>
              </c:numCache>
            </c:numRef>
          </c:val>
        </c:ser>
        <c:ser>
          <c:idx val="1"/>
          <c:order val="1"/>
          <c:tx>
            <c:strRef>
              <c:f>'AllData (2)'!$A$117</c:f>
              <c:strCache>
                <c:ptCount val="1"/>
                <c:pt idx="0">
                  <c:v>BSD3</c:v>
                </c:pt>
              </c:strCache>
            </c:strRef>
          </c:tx>
          <c:spPr>
            <a:solidFill>
              <a:srgbClr val="0070C0"/>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(2)'!$B$117:$AT$117</c:f>
              <c:numCache>
                <c:formatCode>General</c:formatCode>
                <c:ptCount val="45"/>
                <c:pt idx="0">
                  <c:v>91</c:v>
                </c:pt>
                <c:pt idx="1">
                  <c:v>91</c:v>
                </c:pt>
                <c:pt idx="2">
                  <c:v>91</c:v>
                </c:pt>
                <c:pt idx="3">
                  <c:v>91</c:v>
                </c:pt>
                <c:pt idx="4">
                  <c:v>95</c:v>
                </c:pt>
                <c:pt idx="5">
                  <c:v>105</c:v>
                </c:pt>
                <c:pt idx="6">
                  <c:v>106</c:v>
                </c:pt>
                <c:pt idx="7">
                  <c:v>164</c:v>
                </c:pt>
                <c:pt idx="8">
                  <c:v>168</c:v>
                </c:pt>
                <c:pt idx="9">
                  <c:v>191</c:v>
                </c:pt>
                <c:pt idx="10">
                  <c:v>195</c:v>
                </c:pt>
                <c:pt idx="11">
                  <c:v>196</c:v>
                </c:pt>
                <c:pt idx="12">
                  <c:v>197</c:v>
                </c:pt>
                <c:pt idx="13">
                  <c:v>872</c:v>
                </c:pt>
                <c:pt idx="14">
                  <c:v>883</c:v>
                </c:pt>
                <c:pt idx="15">
                  <c:v>881</c:v>
                </c:pt>
                <c:pt idx="16">
                  <c:v>892</c:v>
                </c:pt>
                <c:pt idx="17">
                  <c:v>934</c:v>
                </c:pt>
                <c:pt idx="18">
                  <c:v>927</c:v>
                </c:pt>
                <c:pt idx="19">
                  <c:v>933</c:v>
                </c:pt>
                <c:pt idx="20">
                  <c:v>991</c:v>
                </c:pt>
                <c:pt idx="21">
                  <c:v>1003</c:v>
                </c:pt>
                <c:pt idx="22">
                  <c:v>1003</c:v>
                </c:pt>
                <c:pt idx="23">
                  <c:v>1058</c:v>
                </c:pt>
                <c:pt idx="24">
                  <c:v>1075</c:v>
                </c:pt>
                <c:pt idx="25">
                  <c:v>1078</c:v>
                </c:pt>
                <c:pt idx="26">
                  <c:v>1079</c:v>
                </c:pt>
                <c:pt idx="27">
                  <c:v>1082</c:v>
                </c:pt>
                <c:pt idx="28">
                  <c:v>1267</c:v>
                </c:pt>
                <c:pt idx="29">
                  <c:v>1082</c:v>
                </c:pt>
                <c:pt idx="30">
                  <c:v>1129</c:v>
                </c:pt>
                <c:pt idx="31">
                  <c:v>1129</c:v>
                </c:pt>
                <c:pt idx="32">
                  <c:v>1496</c:v>
                </c:pt>
                <c:pt idx="33">
                  <c:v>1492</c:v>
                </c:pt>
                <c:pt idx="34">
                  <c:v>1492</c:v>
                </c:pt>
                <c:pt idx="35">
                  <c:v>1544</c:v>
                </c:pt>
                <c:pt idx="36">
                  <c:v>1530</c:v>
                </c:pt>
                <c:pt idx="37">
                  <c:v>1562</c:v>
                </c:pt>
                <c:pt idx="38">
                  <c:v>1582</c:v>
                </c:pt>
                <c:pt idx="39">
                  <c:v>1597</c:v>
                </c:pt>
                <c:pt idx="40">
                  <c:v>2186</c:v>
                </c:pt>
                <c:pt idx="41">
                  <c:v>2210</c:v>
                </c:pt>
                <c:pt idx="42">
                  <c:v>2219</c:v>
                </c:pt>
                <c:pt idx="43">
                  <c:v>2236</c:v>
                </c:pt>
                <c:pt idx="44">
                  <c:v>2487</c:v>
                </c:pt>
              </c:numCache>
            </c:numRef>
          </c:val>
        </c:ser>
        <c:ser>
          <c:idx val="2"/>
          <c:order val="2"/>
          <c:tx>
            <c:strRef>
              <c:f>'AllData (2)'!$A$118</c:f>
              <c:strCache>
                <c:ptCount val="1"/>
                <c:pt idx="0">
                  <c:v>BSD2</c:v>
                </c:pt>
              </c:strCache>
            </c:strRef>
          </c:tx>
          <c:spPr>
            <a:solidFill>
              <a:srgbClr val="00B050"/>
            </a:solidFill>
            <a:ln>
              <a:solidFill>
                <a:srgbClr val="0070C0"/>
              </a:solidFill>
            </a:ln>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(2)'!$B$118:$AT$118</c:f>
              <c:numCache>
                <c:formatCode>General</c:formatCode>
                <c:ptCount val="45"/>
                <c:pt idx="0">
                  <c:v>98</c:v>
                </c:pt>
                <c:pt idx="1">
                  <c:v>98</c:v>
                </c:pt>
                <c:pt idx="2">
                  <c:v>98</c:v>
                </c:pt>
                <c:pt idx="3">
                  <c:v>102</c:v>
                </c:pt>
                <c:pt idx="4">
                  <c:v>129</c:v>
                </c:pt>
                <c:pt idx="5">
                  <c:v>130</c:v>
                </c:pt>
                <c:pt idx="6">
                  <c:v>142</c:v>
                </c:pt>
                <c:pt idx="7">
                  <c:v>272</c:v>
                </c:pt>
                <c:pt idx="8">
                  <c:v>384</c:v>
                </c:pt>
                <c:pt idx="9">
                  <c:v>394</c:v>
                </c:pt>
                <c:pt idx="10">
                  <c:v>416</c:v>
                </c:pt>
                <c:pt idx="11">
                  <c:v>428</c:v>
                </c:pt>
                <c:pt idx="12">
                  <c:v>428</c:v>
                </c:pt>
                <c:pt idx="13">
                  <c:v>528</c:v>
                </c:pt>
                <c:pt idx="14">
                  <c:v>559</c:v>
                </c:pt>
                <c:pt idx="15">
                  <c:v>573</c:v>
                </c:pt>
                <c:pt idx="16">
                  <c:v>619</c:v>
                </c:pt>
                <c:pt idx="17">
                  <c:v>637</c:v>
                </c:pt>
                <c:pt idx="18">
                  <c:v>727</c:v>
                </c:pt>
                <c:pt idx="19">
                  <c:v>752</c:v>
                </c:pt>
                <c:pt idx="20">
                  <c:v>772</c:v>
                </c:pt>
                <c:pt idx="21">
                  <c:v>797</c:v>
                </c:pt>
                <c:pt idx="22">
                  <c:v>797</c:v>
                </c:pt>
                <c:pt idx="23">
                  <c:v>810</c:v>
                </c:pt>
                <c:pt idx="24">
                  <c:v>824</c:v>
                </c:pt>
                <c:pt idx="25">
                  <c:v>860</c:v>
                </c:pt>
                <c:pt idx="26">
                  <c:v>874</c:v>
                </c:pt>
                <c:pt idx="27">
                  <c:v>883</c:v>
                </c:pt>
                <c:pt idx="28">
                  <c:v>1165</c:v>
                </c:pt>
                <c:pt idx="29">
                  <c:v>1272</c:v>
                </c:pt>
                <c:pt idx="30">
                  <c:v>1403</c:v>
                </c:pt>
                <c:pt idx="31">
                  <c:v>1403</c:v>
                </c:pt>
                <c:pt idx="32">
                  <c:v>1695</c:v>
                </c:pt>
                <c:pt idx="33">
                  <c:v>1746</c:v>
                </c:pt>
                <c:pt idx="34">
                  <c:v>1762</c:v>
                </c:pt>
                <c:pt idx="35">
                  <c:v>1862</c:v>
                </c:pt>
                <c:pt idx="36">
                  <c:v>1903</c:v>
                </c:pt>
                <c:pt idx="37">
                  <c:v>1991</c:v>
                </c:pt>
                <c:pt idx="38">
                  <c:v>2037</c:v>
                </c:pt>
                <c:pt idx="39">
                  <c:v>2137</c:v>
                </c:pt>
                <c:pt idx="40">
                  <c:v>2429</c:v>
                </c:pt>
                <c:pt idx="41">
                  <c:v>2547</c:v>
                </c:pt>
                <c:pt idx="42">
                  <c:v>2575</c:v>
                </c:pt>
                <c:pt idx="43">
                  <c:v>2606</c:v>
                </c:pt>
                <c:pt idx="44">
                  <c:v>2929</c:v>
                </c:pt>
              </c:numCache>
            </c:numRef>
          </c:val>
        </c:ser>
        <c:ser>
          <c:idx val="3"/>
          <c:order val="3"/>
          <c:tx>
            <c:strRef>
              <c:f>'AllData (2)'!$A$119</c:f>
              <c:strCache>
                <c:ptCount val="1"/>
                <c:pt idx="0">
                  <c:v>GPLv2+</c:v>
                </c:pt>
              </c:strCache>
            </c:strRef>
          </c:tx>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(2)'!$B$119:$AT$119</c:f>
              <c:numCache>
                <c:formatCode>General</c:formatCode>
                <c:ptCount val="45"/>
                <c:pt idx="0">
                  <c:v>964</c:v>
                </c:pt>
                <c:pt idx="1">
                  <c:v>964</c:v>
                </c:pt>
                <c:pt idx="2">
                  <c:v>978</c:v>
                </c:pt>
                <c:pt idx="3">
                  <c:v>784</c:v>
                </c:pt>
                <c:pt idx="4">
                  <c:v>784</c:v>
                </c:pt>
                <c:pt idx="5">
                  <c:v>796</c:v>
                </c:pt>
                <c:pt idx="6">
                  <c:v>796</c:v>
                </c:pt>
                <c:pt idx="7">
                  <c:v>985</c:v>
                </c:pt>
                <c:pt idx="8">
                  <c:v>990</c:v>
                </c:pt>
                <c:pt idx="9">
                  <c:v>979</c:v>
                </c:pt>
                <c:pt idx="10">
                  <c:v>979</c:v>
                </c:pt>
                <c:pt idx="11">
                  <c:v>981</c:v>
                </c:pt>
                <c:pt idx="12">
                  <c:v>983</c:v>
                </c:pt>
                <c:pt idx="13">
                  <c:v>1065</c:v>
                </c:pt>
                <c:pt idx="14">
                  <c:v>1160</c:v>
                </c:pt>
                <c:pt idx="15">
                  <c:v>1160</c:v>
                </c:pt>
                <c:pt idx="16">
                  <c:v>1160</c:v>
                </c:pt>
                <c:pt idx="17">
                  <c:v>1159</c:v>
                </c:pt>
                <c:pt idx="18">
                  <c:v>1170</c:v>
                </c:pt>
                <c:pt idx="19">
                  <c:v>1168</c:v>
                </c:pt>
                <c:pt idx="20">
                  <c:v>1171</c:v>
                </c:pt>
                <c:pt idx="21">
                  <c:v>1171</c:v>
                </c:pt>
                <c:pt idx="22">
                  <c:v>1171</c:v>
                </c:pt>
                <c:pt idx="23">
                  <c:v>1226</c:v>
                </c:pt>
                <c:pt idx="24">
                  <c:v>1233</c:v>
                </c:pt>
                <c:pt idx="25">
                  <c:v>1237</c:v>
                </c:pt>
                <c:pt idx="26">
                  <c:v>1237</c:v>
                </c:pt>
                <c:pt idx="27">
                  <c:v>1226</c:v>
                </c:pt>
                <c:pt idx="28">
                  <c:v>1251</c:v>
                </c:pt>
                <c:pt idx="29">
                  <c:v>1255</c:v>
                </c:pt>
                <c:pt idx="30">
                  <c:v>1288</c:v>
                </c:pt>
                <c:pt idx="31">
                  <c:v>1288</c:v>
                </c:pt>
                <c:pt idx="32">
                  <c:v>1437</c:v>
                </c:pt>
                <c:pt idx="33">
                  <c:v>1437</c:v>
                </c:pt>
                <c:pt idx="34">
                  <c:v>1437</c:v>
                </c:pt>
                <c:pt idx="35">
                  <c:v>1441</c:v>
                </c:pt>
                <c:pt idx="36">
                  <c:v>1446</c:v>
                </c:pt>
                <c:pt idx="37">
                  <c:v>1471</c:v>
                </c:pt>
                <c:pt idx="38">
                  <c:v>1487</c:v>
                </c:pt>
                <c:pt idx="39">
                  <c:v>1471</c:v>
                </c:pt>
                <c:pt idx="40">
                  <c:v>1561</c:v>
                </c:pt>
                <c:pt idx="41">
                  <c:v>1550</c:v>
                </c:pt>
                <c:pt idx="42">
                  <c:v>1550</c:v>
                </c:pt>
                <c:pt idx="43">
                  <c:v>1550</c:v>
                </c:pt>
                <c:pt idx="44">
                  <c:v>1576</c:v>
                </c:pt>
              </c:numCache>
            </c:numRef>
          </c:val>
        </c:ser>
        <c:ser>
          <c:idx val="4"/>
          <c:order val="4"/>
          <c:tx>
            <c:strRef>
              <c:f>'AllData (2)'!$A$120</c:f>
              <c:strCache>
                <c:ptCount val="1"/>
                <c:pt idx="0">
                  <c:v>LibraryGPLv2+</c:v>
                </c:pt>
              </c:strCache>
            </c:strRef>
          </c:tx>
          <c:spPr>
            <a:solidFill>
              <a:srgbClr val="FFC000"/>
            </a:solidFill>
            <a:ln>
              <a:noFill/>
            </a:ln>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(2)'!$B$120:$AT$120</c:f>
              <c:numCache>
                <c:formatCode>General</c:formatCode>
                <c:ptCount val="45"/>
                <c:pt idx="0">
                  <c:v>387</c:v>
                </c:pt>
                <c:pt idx="1">
                  <c:v>387</c:v>
                </c:pt>
                <c:pt idx="2">
                  <c:v>387</c:v>
                </c:pt>
                <c:pt idx="3">
                  <c:v>387</c:v>
                </c:pt>
                <c:pt idx="4">
                  <c:v>387</c:v>
                </c:pt>
                <c:pt idx="5">
                  <c:v>387</c:v>
                </c:pt>
                <c:pt idx="6">
                  <c:v>387</c:v>
                </c:pt>
                <c:pt idx="7">
                  <c:v>403</c:v>
                </c:pt>
                <c:pt idx="8">
                  <c:v>403</c:v>
                </c:pt>
                <c:pt idx="9">
                  <c:v>390</c:v>
                </c:pt>
                <c:pt idx="10">
                  <c:v>390</c:v>
                </c:pt>
                <c:pt idx="11">
                  <c:v>391</c:v>
                </c:pt>
                <c:pt idx="12">
                  <c:v>393</c:v>
                </c:pt>
                <c:pt idx="13">
                  <c:v>413</c:v>
                </c:pt>
                <c:pt idx="14">
                  <c:v>417</c:v>
                </c:pt>
                <c:pt idx="15">
                  <c:v>417</c:v>
                </c:pt>
                <c:pt idx="16">
                  <c:v>417</c:v>
                </c:pt>
                <c:pt idx="17">
                  <c:v>421</c:v>
                </c:pt>
                <c:pt idx="18">
                  <c:v>423</c:v>
                </c:pt>
                <c:pt idx="19">
                  <c:v>422</c:v>
                </c:pt>
                <c:pt idx="20">
                  <c:v>422</c:v>
                </c:pt>
                <c:pt idx="21">
                  <c:v>422</c:v>
                </c:pt>
                <c:pt idx="22">
                  <c:v>422</c:v>
                </c:pt>
                <c:pt idx="23">
                  <c:v>423</c:v>
                </c:pt>
                <c:pt idx="24">
                  <c:v>421</c:v>
                </c:pt>
                <c:pt idx="25">
                  <c:v>421</c:v>
                </c:pt>
                <c:pt idx="26">
                  <c:v>421</c:v>
                </c:pt>
                <c:pt idx="27">
                  <c:v>421</c:v>
                </c:pt>
                <c:pt idx="28">
                  <c:v>93</c:v>
                </c:pt>
                <c:pt idx="29">
                  <c:v>93</c:v>
                </c:pt>
                <c:pt idx="30">
                  <c:v>95</c:v>
                </c:pt>
                <c:pt idx="31">
                  <c:v>95</c:v>
                </c:pt>
                <c:pt idx="32">
                  <c:v>93</c:v>
                </c:pt>
                <c:pt idx="33">
                  <c:v>93</c:v>
                </c:pt>
                <c:pt idx="34">
                  <c:v>93</c:v>
                </c:pt>
                <c:pt idx="35">
                  <c:v>92</c:v>
                </c:pt>
                <c:pt idx="36">
                  <c:v>94</c:v>
                </c:pt>
                <c:pt idx="37">
                  <c:v>94</c:v>
                </c:pt>
                <c:pt idx="38">
                  <c:v>93</c:v>
                </c:pt>
                <c:pt idx="39">
                  <c:v>93</c:v>
                </c:pt>
                <c:pt idx="40">
                  <c:v>112</c:v>
                </c:pt>
                <c:pt idx="41">
                  <c:v>112</c:v>
                </c:pt>
                <c:pt idx="42">
                  <c:v>112</c:v>
                </c:pt>
                <c:pt idx="43">
                  <c:v>112</c:v>
                </c:pt>
                <c:pt idx="44">
                  <c:v>112</c:v>
                </c:pt>
              </c:numCache>
            </c:numRef>
          </c:val>
        </c:ser>
        <c:ser>
          <c:idx val="5"/>
          <c:order val="5"/>
          <c:tx>
            <c:strRef>
              <c:f>'AllData (2)'!$A$121</c:f>
              <c:strCache>
                <c:ptCount val="1"/>
                <c:pt idx="0">
                  <c:v>Others</c:v>
                </c:pt>
              </c:strCache>
            </c:strRef>
          </c:tx>
          <c:spPr>
            <a:solidFill>
              <a:schemeClr val="tx1"/>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(2)'!$B$121:$AT$121</c:f>
              <c:numCache>
                <c:formatCode>General</c:formatCode>
                <c:ptCount val="45"/>
                <c:pt idx="0">
                  <c:v>610</c:v>
                </c:pt>
                <c:pt idx="1">
                  <c:v>610</c:v>
                </c:pt>
                <c:pt idx="2">
                  <c:v>620</c:v>
                </c:pt>
                <c:pt idx="3">
                  <c:v>527</c:v>
                </c:pt>
                <c:pt idx="4">
                  <c:v>528</c:v>
                </c:pt>
                <c:pt idx="5">
                  <c:v>530</c:v>
                </c:pt>
                <c:pt idx="6">
                  <c:v>529</c:v>
                </c:pt>
                <c:pt idx="7">
                  <c:v>669</c:v>
                </c:pt>
                <c:pt idx="8">
                  <c:v>680</c:v>
                </c:pt>
                <c:pt idx="9">
                  <c:v>673</c:v>
                </c:pt>
                <c:pt idx="10">
                  <c:v>676</c:v>
                </c:pt>
                <c:pt idx="11">
                  <c:v>679</c:v>
                </c:pt>
                <c:pt idx="12">
                  <c:v>681</c:v>
                </c:pt>
                <c:pt idx="13">
                  <c:v>1415</c:v>
                </c:pt>
                <c:pt idx="14">
                  <c:v>1392</c:v>
                </c:pt>
                <c:pt idx="15">
                  <c:v>1426</c:v>
                </c:pt>
                <c:pt idx="16">
                  <c:v>1432</c:v>
                </c:pt>
                <c:pt idx="17">
                  <c:v>1462</c:v>
                </c:pt>
                <c:pt idx="18">
                  <c:v>1548</c:v>
                </c:pt>
                <c:pt idx="19">
                  <c:v>1552</c:v>
                </c:pt>
                <c:pt idx="20">
                  <c:v>1565</c:v>
                </c:pt>
                <c:pt idx="21">
                  <c:v>1567</c:v>
                </c:pt>
                <c:pt idx="22">
                  <c:v>1529</c:v>
                </c:pt>
                <c:pt idx="23">
                  <c:v>1541</c:v>
                </c:pt>
                <c:pt idx="24">
                  <c:v>1636</c:v>
                </c:pt>
                <c:pt idx="25">
                  <c:v>1772</c:v>
                </c:pt>
                <c:pt idx="26">
                  <c:v>1770</c:v>
                </c:pt>
                <c:pt idx="27">
                  <c:v>1771</c:v>
                </c:pt>
                <c:pt idx="28">
                  <c:v>1755</c:v>
                </c:pt>
                <c:pt idx="29">
                  <c:v>1888</c:v>
                </c:pt>
                <c:pt idx="30">
                  <c:v>1867</c:v>
                </c:pt>
                <c:pt idx="31">
                  <c:v>1867</c:v>
                </c:pt>
                <c:pt idx="32">
                  <c:v>1905</c:v>
                </c:pt>
                <c:pt idx="33">
                  <c:v>1915</c:v>
                </c:pt>
                <c:pt idx="34">
                  <c:v>1915</c:v>
                </c:pt>
                <c:pt idx="35">
                  <c:v>2144</c:v>
                </c:pt>
                <c:pt idx="36">
                  <c:v>2187</c:v>
                </c:pt>
                <c:pt idx="37">
                  <c:v>2208</c:v>
                </c:pt>
                <c:pt idx="38">
                  <c:v>2246</c:v>
                </c:pt>
                <c:pt idx="39">
                  <c:v>2444</c:v>
                </c:pt>
                <c:pt idx="40">
                  <c:v>2724</c:v>
                </c:pt>
                <c:pt idx="41">
                  <c:v>2986</c:v>
                </c:pt>
                <c:pt idx="42">
                  <c:v>3091</c:v>
                </c:pt>
                <c:pt idx="43">
                  <c:v>3139</c:v>
                </c:pt>
                <c:pt idx="44">
                  <c:v>3509</c:v>
                </c:pt>
              </c:numCache>
            </c:numRef>
          </c:val>
        </c:ser>
        <c:ser>
          <c:idx val="6"/>
          <c:order val="6"/>
          <c:tx>
            <c:strRef>
              <c:f>'AllData (2)'!$A$122</c:f>
              <c:strCache>
                <c:ptCount val="1"/>
                <c:pt idx="0">
                  <c:v>NONE</c:v>
                </c:pt>
              </c:strCache>
            </c:strRef>
          </c:tx>
          <c:spPr>
            <a:solidFill>
              <a:schemeClr val="bg1">
                <a:lumMod val="50000"/>
              </a:schemeClr>
            </a:solidFill>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(2)'!$B$122:$AT$122</c:f>
              <c:numCache>
                <c:formatCode>General</c:formatCode>
                <c:ptCount val="45"/>
                <c:pt idx="0">
                  <c:v>904</c:v>
                </c:pt>
                <c:pt idx="1">
                  <c:v>904</c:v>
                </c:pt>
                <c:pt idx="2">
                  <c:v>915</c:v>
                </c:pt>
                <c:pt idx="3">
                  <c:v>894</c:v>
                </c:pt>
                <c:pt idx="4">
                  <c:v>892</c:v>
                </c:pt>
                <c:pt idx="5">
                  <c:v>895</c:v>
                </c:pt>
                <c:pt idx="6">
                  <c:v>896</c:v>
                </c:pt>
                <c:pt idx="7">
                  <c:v>1172</c:v>
                </c:pt>
                <c:pt idx="8">
                  <c:v>1211</c:v>
                </c:pt>
                <c:pt idx="9">
                  <c:v>1234</c:v>
                </c:pt>
                <c:pt idx="10">
                  <c:v>1218</c:v>
                </c:pt>
                <c:pt idx="11">
                  <c:v>1231</c:v>
                </c:pt>
                <c:pt idx="12">
                  <c:v>1217</c:v>
                </c:pt>
                <c:pt idx="13">
                  <c:v>1417</c:v>
                </c:pt>
                <c:pt idx="14">
                  <c:v>1434</c:v>
                </c:pt>
                <c:pt idx="15">
                  <c:v>1445</c:v>
                </c:pt>
                <c:pt idx="16">
                  <c:v>1419</c:v>
                </c:pt>
                <c:pt idx="17">
                  <c:v>1431</c:v>
                </c:pt>
                <c:pt idx="18">
                  <c:v>1449</c:v>
                </c:pt>
                <c:pt idx="19">
                  <c:v>1446</c:v>
                </c:pt>
                <c:pt idx="20">
                  <c:v>1406</c:v>
                </c:pt>
                <c:pt idx="21">
                  <c:v>1412</c:v>
                </c:pt>
                <c:pt idx="22">
                  <c:v>1402</c:v>
                </c:pt>
                <c:pt idx="23">
                  <c:v>1404</c:v>
                </c:pt>
                <c:pt idx="24">
                  <c:v>1418</c:v>
                </c:pt>
                <c:pt idx="25">
                  <c:v>1419</c:v>
                </c:pt>
                <c:pt idx="26">
                  <c:v>1430</c:v>
                </c:pt>
                <c:pt idx="27">
                  <c:v>1431</c:v>
                </c:pt>
                <c:pt idx="28">
                  <c:v>942</c:v>
                </c:pt>
                <c:pt idx="29">
                  <c:v>959</c:v>
                </c:pt>
                <c:pt idx="30">
                  <c:v>1057</c:v>
                </c:pt>
                <c:pt idx="31">
                  <c:v>1057</c:v>
                </c:pt>
                <c:pt idx="32">
                  <c:v>911</c:v>
                </c:pt>
                <c:pt idx="33">
                  <c:v>911</c:v>
                </c:pt>
                <c:pt idx="34">
                  <c:v>910</c:v>
                </c:pt>
                <c:pt idx="35">
                  <c:v>939</c:v>
                </c:pt>
                <c:pt idx="36">
                  <c:v>939</c:v>
                </c:pt>
                <c:pt idx="37">
                  <c:v>940</c:v>
                </c:pt>
                <c:pt idx="38">
                  <c:v>895</c:v>
                </c:pt>
                <c:pt idx="39">
                  <c:v>913</c:v>
                </c:pt>
                <c:pt idx="40">
                  <c:v>889</c:v>
                </c:pt>
                <c:pt idx="41">
                  <c:v>909</c:v>
                </c:pt>
                <c:pt idx="42">
                  <c:v>909</c:v>
                </c:pt>
                <c:pt idx="43">
                  <c:v>906</c:v>
                </c:pt>
                <c:pt idx="44">
                  <c:v>908</c:v>
                </c:pt>
              </c:numCache>
            </c:numRef>
          </c:val>
        </c:ser>
        <c:ser>
          <c:idx val="7"/>
          <c:order val="7"/>
          <c:tx>
            <c:strRef>
              <c:f>'AllData (2)'!$A$123</c:f>
              <c:strCache>
                <c:ptCount val="1"/>
                <c:pt idx="0">
                  <c:v>UNKNOWN</c:v>
                </c:pt>
              </c:strCache>
            </c:strRef>
          </c:tx>
          <c:spPr>
            <a:solidFill>
              <a:schemeClr val="accent6">
                <a:lumMod val="60000"/>
                <a:lumOff val="40000"/>
              </a:schemeClr>
            </a:solidFill>
            <a:ln>
              <a:noFill/>
            </a:ln>
          </c:spPr>
          <c:cat>
            <c:strRef>
              <c:f>'AllData (2)'!$B$115:$AT$115</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(2)'!$B$123:$AT$123</c:f>
              <c:numCache>
                <c:formatCode>General</c:formatCode>
                <c:ptCount val="45"/>
                <c:pt idx="0">
                  <c:v>920</c:v>
                </c:pt>
                <c:pt idx="1">
                  <c:v>923</c:v>
                </c:pt>
                <c:pt idx="2">
                  <c:v>932</c:v>
                </c:pt>
                <c:pt idx="3">
                  <c:v>934</c:v>
                </c:pt>
                <c:pt idx="4">
                  <c:v>904</c:v>
                </c:pt>
                <c:pt idx="5">
                  <c:v>908</c:v>
                </c:pt>
                <c:pt idx="6">
                  <c:v>910</c:v>
                </c:pt>
                <c:pt idx="7">
                  <c:v>1335</c:v>
                </c:pt>
                <c:pt idx="8">
                  <c:v>1328</c:v>
                </c:pt>
                <c:pt idx="9">
                  <c:v>1317</c:v>
                </c:pt>
                <c:pt idx="10">
                  <c:v>1325</c:v>
                </c:pt>
                <c:pt idx="11">
                  <c:v>1410</c:v>
                </c:pt>
                <c:pt idx="12">
                  <c:v>1409</c:v>
                </c:pt>
                <c:pt idx="13">
                  <c:v>1445</c:v>
                </c:pt>
                <c:pt idx="14">
                  <c:v>1498</c:v>
                </c:pt>
                <c:pt idx="15">
                  <c:v>1536</c:v>
                </c:pt>
                <c:pt idx="16">
                  <c:v>1544</c:v>
                </c:pt>
                <c:pt idx="17">
                  <c:v>1557</c:v>
                </c:pt>
                <c:pt idx="18">
                  <c:v>1454</c:v>
                </c:pt>
                <c:pt idx="19">
                  <c:v>1460</c:v>
                </c:pt>
                <c:pt idx="20">
                  <c:v>1568</c:v>
                </c:pt>
                <c:pt idx="21">
                  <c:v>1588</c:v>
                </c:pt>
                <c:pt idx="22">
                  <c:v>1587</c:v>
                </c:pt>
                <c:pt idx="23">
                  <c:v>1612</c:v>
                </c:pt>
                <c:pt idx="24">
                  <c:v>1626</c:v>
                </c:pt>
                <c:pt idx="25">
                  <c:v>1633</c:v>
                </c:pt>
                <c:pt idx="26">
                  <c:v>1638</c:v>
                </c:pt>
                <c:pt idx="27">
                  <c:v>1643</c:v>
                </c:pt>
                <c:pt idx="28">
                  <c:v>1595</c:v>
                </c:pt>
                <c:pt idx="29">
                  <c:v>1604</c:v>
                </c:pt>
                <c:pt idx="30">
                  <c:v>1610</c:v>
                </c:pt>
                <c:pt idx="31">
                  <c:v>1610</c:v>
                </c:pt>
                <c:pt idx="32">
                  <c:v>1905</c:v>
                </c:pt>
                <c:pt idx="33">
                  <c:v>1907</c:v>
                </c:pt>
                <c:pt idx="34">
                  <c:v>1919</c:v>
                </c:pt>
                <c:pt idx="35">
                  <c:v>1866</c:v>
                </c:pt>
                <c:pt idx="36">
                  <c:v>1883</c:v>
                </c:pt>
                <c:pt idx="37">
                  <c:v>1900</c:v>
                </c:pt>
                <c:pt idx="38">
                  <c:v>1932</c:v>
                </c:pt>
                <c:pt idx="39">
                  <c:v>1812</c:v>
                </c:pt>
                <c:pt idx="40">
                  <c:v>1880</c:v>
                </c:pt>
                <c:pt idx="41">
                  <c:v>1788</c:v>
                </c:pt>
                <c:pt idx="42">
                  <c:v>1770</c:v>
                </c:pt>
                <c:pt idx="43">
                  <c:v>1750</c:v>
                </c:pt>
                <c:pt idx="44">
                  <c:v>1537</c:v>
                </c:pt>
              </c:numCache>
            </c:numRef>
          </c:val>
        </c:ser>
        <c:dLbls>
          <c:showLegendKey val="0"/>
          <c:showVal val="0"/>
          <c:showCatName val="0"/>
          <c:showSerName val="0"/>
          <c:showPercent val="0"/>
          <c:showBubbleSize val="0"/>
        </c:dLbls>
        <c:axId val="74659328"/>
        <c:axId val="74661248"/>
      </c:areaChart>
      <c:catAx>
        <c:axId val="74659328"/>
        <c:scaling>
          <c:orientation val="minMax"/>
        </c:scaling>
        <c:delete val="0"/>
        <c:axPos val="b"/>
        <c:title>
          <c:tx>
            <c:rich>
              <a:bodyPr/>
              <a:lstStyle/>
              <a:p>
                <a:pPr>
                  <a:defRPr lang="ja-JP" sz="1800"/>
                </a:pPr>
                <a:r>
                  <a:rPr lang="en-US" altLang="ja-JP" sz="1800"/>
                  <a:t>Release Version</a:t>
                </a:r>
                <a:endParaRPr lang="ja-JP" altLang="en-US" sz="1800"/>
              </a:p>
            </c:rich>
          </c:tx>
          <c:layout/>
          <c:overlay val="0"/>
        </c:title>
        <c:majorTickMark val="out"/>
        <c:minorTickMark val="none"/>
        <c:tickLblPos val="nextTo"/>
        <c:txPr>
          <a:bodyPr/>
          <a:lstStyle/>
          <a:p>
            <a:pPr>
              <a:defRPr lang="ja-JP" sz="1400" baseline="0"/>
            </a:pPr>
            <a:endParaRPr lang="ja-JP"/>
          </a:p>
        </c:txPr>
        <c:crossAx val="74661248"/>
        <c:crosses val="autoZero"/>
        <c:auto val="1"/>
        <c:lblAlgn val="ctr"/>
        <c:lblOffset val="100"/>
        <c:noMultiLvlLbl val="0"/>
      </c:catAx>
      <c:valAx>
        <c:axId val="74661248"/>
        <c:scaling>
          <c:orientation val="minMax"/>
        </c:scaling>
        <c:delete val="0"/>
        <c:axPos val="l"/>
        <c:majorGridlines/>
        <c:title>
          <c:tx>
            <c:rich>
              <a:bodyPr rot="-5400000" vert="horz"/>
              <a:lstStyle/>
              <a:p>
                <a:pPr>
                  <a:defRPr lang="ja-JP"/>
                </a:pPr>
                <a:r>
                  <a:rPr lang="en-US" altLang="ja-JP" sz="1800"/>
                  <a:t>#files</a:t>
                </a:r>
                <a:endParaRPr lang="ja-JP" altLang="en-US" sz="1800"/>
              </a:p>
            </c:rich>
          </c:tx>
          <c:layout/>
          <c:overlay val="0"/>
        </c:title>
        <c:numFmt formatCode="General" sourceLinked="1"/>
        <c:majorTickMark val="out"/>
        <c:minorTickMark val="none"/>
        <c:tickLblPos val="nextTo"/>
        <c:txPr>
          <a:bodyPr/>
          <a:lstStyle/>
          <a:p>
            <a:pPr>
              <a:defRPr lang="ja-JP" sz="1400" baseline="0"/>
            </a:pPr>
            <a:endParaRPr lang="ja-JP"/>
          </a:p>
        </c:txPr>
        <c:crossAx val="74659328"/>
        <c:crosses val="autoZero"/>
        <c:crossBetween val="midCat"/>
      </c:valAx>
    </c:plotArea>
    <c:legend>
      <c:legendPos val="b"/>
      <c:layout/>
      <c:overlay val="0"/>
      <c:txPr>
        <a:bodyPr/>
        <a:lstStyle/>
        <a:p>
          <a:pPr>
            <a:defRPr lang="ja-JP" sz="2000" baseline="0"/>
          </a:pPr>
          <a:endParaRPr lang="ja-JP"/>
        </a:p>
      </c:txPr>
    </c:legend>
    <c:plotVisOnly val="1"/>
    <c:dispBlanksAs val="zero"/>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'AllData (2)'!$A$72</c:f>
              <c:strCache>
                <c:ptCount val="1"/>
                <c:pt idx="0">
                  <c:v>BSD4</c:v>
                </c:pt>
              </c:strCache>
            </c:strRef>
          </c:tx>
          <c:spPr>
            <a:solidFill>
              <a:srgbClr val="FF0000"/>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(2)'!$B$72:$AT$72</c:f>
              <c:numCache>
                <c:formatCode>General</c:formatCode>
                <c:ptCount val="45"/>
                <c:pt idx="0">
                  <c:v>320</c:v>
                </c:pt>
                <c:pt idx="1">
                  <c:v>319</c:v>
                </c:pt>
                <c:pt idx="2">
                  <c:v>320</c:v>
                </c:pt>
                <c:pt idx="3">
                  <c:v>319</c:v>
                </c:pt>
                <c:pt idx="4">
                  <c:v>319</c:v>
                </c:pt>
                <c:pt idx="5">
                  <c:v>320</c:v>
                </c:pt>
                <c:pt idx="6">
                  <c:v>322</c:v>
                </c:pt>
                <c:pt idx="7">
                  <c:v>337</c:v>
                </c:pt>
                <c:pt idx="8">
                  <c:v>360</c:v>
                </c:pt>
                <c:pt idx="9">
                  <c:v>363</c:v>
                </c:pt>
                <c:pt idx="10">
                  <c:v>365</c:v>
                </c:pt>
                <c:pt idx="11">
                  <c:v>376</c:v>
                </c:pt>
                <c:pt idx="12">
                  <c:v>376</c:v>
                </c:pt>
                <c:pt idx="13">
                  <c:v>409</c:v>
                </c:pt>
                <c:pt idx="14">
                  <c:v>467</c:v>
                </c:pt>
                <c:pt idx="15">
                  <c:v>468</c:v>
                </c:pt>
                <c:pt idx="16">
                  <c:v>415</c:v>
                </c:pt>
                <c:pt idx="17">
                  <c:v>416</c:v>
                </c:pt>
                <c:pt idx="18">
                  <c:v>421</c:v>
                </c:pt>
                <c:pt idx="19">
                  <c:v>427</c:v>
                </c:pt>
                <c:pt idx="20">
                  <c:v>450</c:v>
                </c:pt>
                <c:pt idx="21">
                  <c:v>452</c:v>
                </c:pt>
                <c:pt idx="22">
                  <c:v>459</c:v>
                </c:pt>
                <c:pt idx="23">
                  <c:v>459</c:v>
                </c:pt>
                <c:pt idx="24">
                  <c:v>459</c:v>
                </c:pt>
                <c:pt idx="25">
                  <c:v>461</c:v>
                </c:pt>
                <c:pt idx="26">
                  <c:v>472</c:v>
                </c:pt>
                <c:pt idx="27">
                  <c:v>473</c:v>
                </c:pt>
                <c:pt idx="28">
                  <c:v>491</c:v>
                </c:pt>
                <c:pt idx="29">
                  <c:v>492</c:v>
                </c:pt>
                <c:pt idx="30">
                  <c:v>492</c:v>
                </c:pt>
                <c:pt idx="31">
                  <c:v>492</c:v>
                </c:pt>
                <c:pt idx="32">
                  <c:v>242</c:v>
                </c:pt>
                <c:pt idx="33">
                  <c:v>247</c:v>
                </c:pt>
                <c:pt idx="34">
                  <c:v>248</c:v>
                </c:pt>
                <c:pt idx="35">
                  <c:v>279</c:v>
                </c:pt>
                <c:pt idx="36">
                  <c:v>280</c:v>
                </c:pt>
                <c:pt idx="37">
                  <c:v>282</c:v>
                </c:pt>
                <c:pt idx="38">
                  <c:v>284</c:v>
                </c:pt>
                <c:pt idx="39">
                  <c:v>284</c:v>
                </c:pt>
                <c:pt idx="40">
                  <c:v>270</c:v>
                </c:pt>
                <c:pt idx="41">
                  <c:v>263</c:v>
                </c:pt>
                <c:pt idx="42">
                  <c:v>264</c:v>
                </c:pt>
                <c:pt idx="43">
                  <c:v>261</c:v>
                </c:pt>
                <c:pt idx="44">
                  <c:v>264</c:v>
                </c:pt>
              </c:numCache>
            </c:numRef>
          </c:val>
        </c:ser>
        <c:ser>
          <c:idx val="1"/>
          <c:order val="1"/>
          <c:tx>
            <c:strRef>
              <c:f>'AllData (2)'!$A$73</c:f>
              <c:strCache>
                <c:ptCount val="1"/>
                <c:pt idx="0">
                  <c:v>BSD3</c:v>
                </c:pt>
              </c:strCache>
            </c:strRef>
          </c:tx>
          <c:spPr>
            <a:solidFill>
              <a:srgbClr val="0070C0"/>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(2)'!$B$73:$AT$73</c:f>
              <c:numCache>
                <c:formatCode>General</c:formatCode>
                <c:ptCount val="45"/>
                <c:pt idx="0">
                  <c:v>28</c:v>
                </c:pt>
                <c:pt idx="1">
                  <c:v>28</c:v>
                </c:pt>
                <c:pt idx="2">
                  <c:v>28</c:v>
                </c:pt>
                <c:pt idx="3">
                  <c:v>28</c:v>
                </c:pt>
                <c:pt idx="4">
                  <c:v>31</c:v>
                </c:pt>
                <c:pt idx="5">
                  <c:v>32</c:v>
                </c:pt>
                <c:pt idx="6">
                  <c:v>33</c:v>
                </c:pt>
                <c:pt idx="7">
                  <c:v>49</c:v>
                </c:pt>
                <c:pt idx="8">
                  <c:v>56</c:v>
                </c:pt>
                <c:pt idx="9">
                  <c:v>54</c:v>
                </c:pt>
                <c:pt idx="10">
                  <c:v>55</c:v>
                </c:pt>
                <c:pt idx="11">
                  <c:v>56</c:v>
                </c:pt>
                <c:pt idx="12">
                  <c:v>57</c:v>
                </c:pt>
                <c:pt idx="13">
                  <c:v>109</c:v>
                </c:pt>
                <c:pt idx="14">
                  <c:v>154</c:v>
                </c:pt>
                <c:pt idx="15">
                  <c:v>156</c:v>
                </c:pt>
                <c:pt idx="16">
                  <c:v>115</c:v>
                </c:pt>
                <c:pt idx="17">
                  <c:v>113</c:v>
                </c:pt>
                <c:pt idx="18">
                  <c:v>122</c:v>
                </c:pt>
                <c:pt idx="19">
                  <c:v>122</c:v>
                </c:pt>
                <c:pt idx="20">
                  <c:v>121</c:v>
                </c:pt>
                <c:pt idx="21">
                  <c:v>124</c:v>
                </c:pt>
                <c:pt idx="22">
                  <c:v>132</c:v>
                </c:pt>
                <c:pt idx="23">
                  <c:v>132</c:v>
                </c:pt>
                <c:pt idx="24">
                  <c:v>132</c:v>
                </c:pt>
                <c:pt idx="25">
                  <c:v>140</c:v>
                </c:pt>
                <c:pt idx="26">
                  <c:v>152</c:v>
                </c:pt>
                <c:pt idx="27">
                  <c:v>153</c:v>
                </c:pt>
                <c:pt idx="28">
                  <c:v>223</c:v>
                </c:pt>
                <c:pt idx="29">
                  <c:v>228</c:v>
                </c:pt>
                <c:pt idx="30">
                  <c:v>255</c:v>
                </c:pt>
                <c:pt idx="31">
                  <c:v>255</c:v>
                </c:pt>
                <c:pt idx="32">
                  <c:v>492</c:v>
                </c:pt>
                <c:pt idx="33">
                  <c:v>486</c:v>
                </c:pt>
                <c:pt idx="34">
                  <c:v>486</c:v>
                </c:pt>
                <c:pt idx="35">
                  <c:v>487</c:v>
                </c:pt>
                <c:pt idx="36">
                  <c:v>474</c:v>
                </c:pt>
                <c:pt idx="37">
                  <c:v>483</c:v>
                </c:pt>
                <c:pt idx="38">
                  <c:v>499</c:v>
                </c:pt>
                <c:pt idx="39">
                  <c:v>499</c:v>
                </c:pt>
                <c:pt idx="40">
                  <c:v>498</c:v>
                </c:pt>
                <c:pt idx="41">
                  <c:v>502</c:v>
                </c:pt>
                <c:pt idx="42">
                  <c:v>503</c:v>
                </c:pt>
                <c:pt idx="43">
                  <c:v>503</c:v>
                </c:pt>
                <c:pt idx="44">
                  <c:v>570</c:v>
                </c:pt>
              </c:numCache>
            </c:numRef>
          </c:val>
        </c:ser>
        <c:ser>
          <c:idx val="2"/>
          <c:order val="2"/>
          <c:tx>
            <c:strRef>
              <c:f>'AllData (2)'!$A$74</c:f>
              <c:strCache>
                <c:ptCount val="1"/>
                <c:pt idx="0">
                  <c:v>BSD2</c:v>
                </c:pt>
              </c:strCache>
            </c:strRef>
          </c:tx>
          <c:spPr>
            <a:solidFill>
              <a:srgbClr val="00B050"/>
            </a:solidFill>
            <a:ln>
              <a:noFill/>
            </a:ln>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(2)'!$B$74:$AT$74</c:f>
              <c:numCache>
                <c:formatCode>General</c:formatCode>
                <c:ptCount val="45"/>
                <c:pt idx="0">
                  <c:v>44</c:v>
                </c:pt>
                <c:pt idx="1">
                  <c:v>44</c:v>
                </c:pt>
                <c:pt idx="2">
                  <c:v>44</c:v>
                </c:pt>
                <c:pt idx="3">
                  <c:v>46</c:v>
                </c:pt>
                <c:pt idx="4">
                  <c:v>54</c:v>
                </c:pt>
                <c:pt idx="5">
                  <c:v>54</c:v>
                </c:pt>
                <c:pt idx="6">
                  <c:v>55</c:v>
                </c:pt>
                <c:pt idx="7">
                  <c:v>146</c:v>
                </c:pt>
                <c:pt idx="8">
                  <c:v>201</c:v>
                </c:pt>
                <c:pt idx="9">
                  <c:v>208</c:v>
                </c:pt>
                <c:pt idx="10">
                  <c:v>215</c:v>
                </c:pt>
                <c:pt idx="11">
                  <c:v>222</c:v>
                </c:pt>
                <c:pt idx="12">
                  <c:v>222</c:v>
                </c:pt>
                <c:pt idx="13">
                  <c:v>300</c:v>
                </c:pt>
                <c:pt idx="14">
                  <c:v>451</c:v>
                </c:pt>
                <c:pt idx="15">
                  <c:v>460</c:v>
                </c:pt>
                <c:pt idx="16">
                  <c:v>324</c:v>
                </c:pt>
                <c:pt idx="17">
                  <c:v>332</c:v>
                </c:pt>
                <c:pt idx="18">
                  <c:v>340</c:v>
                </c:pt>
                <c:pt idx="19">
                  <c:v>351</c:v>
                </c:pt>
                <c:pt idx="20">
                  <c:v>383</c:v>
                </c:pt>
                <c:pt idx="21">
                  <c:v>389</c:v>
                </c:pt>
                <c:pt idx="22">
                  <c:v>398</c:v>
                </c:pt>
                <c:pt idx="23">
                  <c:v>398</c:v>
                </c:pt>
                <c:pt idx="24">
                  <c:v>398</c:v>
                </c:pt>
                <c:pt idx="25">
                  <c:v>402</c:v>
                </c:pt>
                <c:pt idx="26">
                  <c:v>409</c:v>
                </c:pt>
                <c:pt idx="27">
                  <c:v>439</c:v>
                </c:pt>
                <c:pt idx="28">
                  <c:v>576</c:v>
                </c:pt>
                <c:pt idx="29">
                  <c:v>629</c:v>
                </c:pt>
                <c:pt idx="30">
                  <c:v>723</c:v>
                </c:pt>
                <c:pt idx="31">
                  <c:v>723</c:v>
                </c:pt>
                <c:pt idx="32">
                  <c:v>792</c:v>
                </c:pt>
                <c:pt idx="33">
                  <c:v>809</c:v>
                </c:pt>
                <c:pt idx="34">
                  <c:v>818</c:v>
                </c:pt>
                <c:pt idx="35">
                  <c:v>898</c:v>
                </c:pt>
                <c:pt idx="36">
                  <c:v>927</c:v>
                </c:pt>
                <c:pt idx="37">
                  <c:v>978</c:v>
                </c:pt>
                <c:pt idx="38">
                  <c:v>998</c:v>
                </c:pt>
                <c:pt idx="39">
                  <c:v>1010</c:v>
                </c:pt>
                <c:pt idx="40">
                  <c:v>1100</c:v>
                </c:pt>
                <c:pt idx="41">
                  <c:v>1136</c:v>
                </c:pt>
                <c:pt idx="42">
                  <c:v>1144</c:v>
                </c:pt>
                <c:pt idx="43">
                  <c:v>1166</c:v>
                </c:pt>
                <c:pt idx="44">
                  <c:v>1346</c:v>
                </c:pt>
              </c:numCache>
            </c:numRef>
          </c:val>
        </c:ser>
        <c:ser>
          <c:idx val="3"/>
          <c:order val="3"/>
          <c:tx>
            <c:strRef>
              <c:f>'AllData (2)'!$A$75</c:f>
              <c:strCache>
                <c:ptCount val="1"/>
                <c:pt idx="0">
                  <c:v>InterACPILic</c:v>
                </c:pt>
              </c:strCache>
            </c:strRef>
          </c:tx>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(2)'!$B$75:$AT$75</c:f>
              <c:numCache>
                <c:formatCode>General</c:formatCode>
                <c:ptCount val="4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115</c:v>
                </c:pt>
                <c:pt idx="15">
                  <c:v>115</c:v>
                </c:pt>
                <c:pt idx="16">
                  <c:v>0</c:v>
                </c:pt>
                <c:pt idx="17">
                  <c:v>0</c:v>
                </c:pt>
                <c:pt idx="18">
                  <c:v>0</c:v>
                </c:pt>
                <c:pt idx="19">
                  <c:v>0</c:v>
                </c:pt>
                <c:pt idx="20">
                  <c:v>0</c:v>
                </c:pt>
                <c:pt idx="21">
                  <c:v>0</c:v>
                </c:pt>
                <c:pt idx="22">
                  <c:v>0</c:v>
                </c:pt>
                <c:pt idx="23">
                  <c:v>0</c:v>
                </c:pt>
                <c:pt idx="24">
                  <c:v>0</c:v>
                </c:pt>
                <c:pt idx="25">
                  <c:v>0</c:v>
                </c:pt>
                <c:pt idx="26">
                  <c:v>0</c:v>
                </c:pt>
                <c:pt idx="27">
                  <c:v>115</c:v>
                </c:pt>
                <c:pt idx="28">
                  <c:v>112</c:v>
                </c:pt>
                <c:pt idx="29">
                  <c:v>115</c:v>
                </c:pt>
                <c:pt idx="30">
                  <c:v>141</c:v>
                </c:pt>
                <c:pt idx="31">
                  <c:v>141</c:v>
                </c:pt>
                <c:pt idx="32">
                  <c:v>141</c:v>
                </c:pt>
                <c:pt idx="33">
                  <c:v>141</c:v>
                </c:pt>
                <c:pt idx="34">
                  <c:v>141</c:v>
                </c:pt>
                <c:pt idx="35">
                  <c:v>141</c:v>
                </c:pt>
                <c:pt idx="36">
                  <c:v>141</c:v>
                </c:pt>
                <c:pt idx="37">
                  <c:v>141</c:v>
                </c:pt>
                <c:pt idx="38">
                  <c:v>141</c:v>
                </c:pt>
                <c:pt idx="39">
                  <c:v>141</c:v>
                </c:pt>
                <c:pt idx="40">
                  <c:v>155</c:v>
                </c:pt>
                <c:pt idx="41">
                  <c:v>155</c:v>
                </c:pt>
                <c:pt idx="42">
                  <c:v>155</c:v>
                </c:pt>
                <c:pt idx="43">
                  <c:v>155</c:v>
                </c:pt>
                <c:pt idx="44">
                  <c:v>159</c:v>
                </c:pt>
              </c:numCache>
            </c:numRef>
          </c:val>
        </c:ser>
        <c:ser>
          <c:idx val="4"/>
          <c:order val="4"/>
          <c:tx>
            <c:strRef>
              <c:f>'AllData (2)'!$A$76</c:f>
              <c:strCache>
                <c:ptCount val="1"/>
                <c:pt idx="0">
                  <c:v>CDDLic</c:v>
                </c:pt>
              </c:strCache>
            </c:strRef>
          </c:tx>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(2)'!$B$76:$AT$76</c:f>
              <c:numCache>
                <c:formatCode>General</c:formatCode>
                <c:ptCount val="4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77</c:v>
                </c:pt>
                <c:pt idx="41">
                  <c:v>99</c:v>
                </c:pt>
                <c:pt idx="42">
                  <c:v>99</c:v>
                </c:pt>
                <c:pt idx="43">
                  <c:v>123</c:v>
                </c:pt>
                <c:pt idx="44">
                  <c:v>117</c:v>
                </c:pt>
              </c:numCache>
            </c:numRef>
          </c:val>
        </c:ser>
        <c:ser>
          <c:idx val="5"/>
          <c:order val="5"/>
          <c:tx>
            <c:strRef>
              <c:f>'AllData (2)'!$A$77</c:f>
              <c:strCache>
                <c:ptCount val="1"/>
                <c:pt idx="0">
                  <c:v>Others</c:v>
                </c:pt>
              </c:strCache>
            </c:strRef>
          </c:tx>
          <c:spPr>
            <a:solidFill>
              <a:schemeClr val="tx1"/>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(2)'!$B$77:$AT$77</c:f>
              <c:numCache>
                <c:formatCode>General</c:formatCode>
                <c:ptCount val="45"/>
                <c:pt idx="0">
                  <c:v>59</c:v>
                </c:pt>
                <c:pt idx="1">
                  <c:v>59</c:v>
                </c:pt>
                <c:pt idx="2">
                  <c:v>59</c:v>
                </c:pt>
                <c:pt idx="3">
                  <c:v>60</c:v>
                </c:pt>
                <c:pt idx="4">
                  <c:v>61</c:v>
                </c:pt>
                <c:pt idx="5">
                  <c:v>64</c:v>
                </c:pt>
                <c:pt idx="6">
                  <c:v>64</c:v>
                </c:pt>
                <c:pt idx="7">
                  <c:v>139</c:v>
                </c:pt>
                <c:pt idx="8">
                  <c:v>147</c:v>
                </c:pt>
                <c:pt idx="9">
                  <c:v>147</c:v>
                </c:pt>
                <c:pt idx="10">
                  <c:v>150</c:v>
                </c:pt>
                <c:pt idx="11">
                  <c:v>150</c:v>
                </c:pt>
                <c:pt idx="12">
                  <c:v>150</c:v>
                </c:pt>
                <c:pt idx="13">
                  <c:v>190</c:v>
                </c:pt>
                <c:pt idx="14">
                  <c:v>250</c:v>
                </c:pt>
                <c:pt idx="15">
                  <c:v>250</c:v>
                </c:pt>
                <c:pt idx="16">
                  <c:v>192</c:v>
                </c:pt>
                <c:pt idx="17">
                  <c:v>190</c:v>
                </c:pt>
                <c:pt idx="18">
                  <c:v>193</c:v>
                </c:pt>
                <c:pt idx="19">
                  <c:v>197</c:v>
                </c:pt>
                <c:pt idx="20">
                  <c:v>211</c:v>
                </c:pt>
                <c:pt idx="21">
                  <c:v>215</c:v>
                </c:pt>
                <c:pt idx="22">
                  <c:v>226</c:v>
                </c:pt>
                <c:pt idx="23">
                  <c:v>226</c:v>
                </c:pt>
                <c:pt idx="24">
                  <c:v>226</c:v>
                </c:pt>
                <c:pt idx="25">
                  <c:v>231</c:v>
                </c:pt>
                <c:pt idx="26">
                  <c:v>234</c:v>
                </c:pt>
                <c:pt idx="27">
                  <c:v>252</c:v>
                </c:pt>
                <c:pt idx="28">
                  <c:v>342</c:v>
                </c:pt>
                <c:pt idx="29">
                  <c:v>370</c:v>
                </c:pt>
                <c:pt idx="30">
                  <c:v>311</c:v>
                </c:pt>
                <c:pt idx="31">
                  <c:v>311</c:v>
                </c:pt>
                <c:pt idx="32">
                  <c:v>320</c:v>
                </c:pt>
                <c:pt idx="33">
                  <c:v>324</c:v>
                </c:pt>
                <c:pt idx="34">
                  <c:v>323</c:v>
                </c:pt>
                <c:pt idx="35">
                  <c:v>407</c:v>
                </c:pt>
                <c:pt idx="36">
                  <c:v>416</c:v>
                </c:pt>
                <c:pt idx="37">
                  <c:v>422</c:v>
                </c:pt>
                <c:pt idx="38">
                  <c:v>446</c:v>
                </c:pt>
                <c:pt idx="39">
                  <c:v>452</c:v>
                </c:pt>
                <c:pt idx="40">
                  <c:v>497</c:v>
                </c:pt>
                <c:pt idx="41">
                  <c:v>547</c:v>
                </c:pt>
                <c:pt idx="42">
                  <c:v>621</c:v>
                </c:pt>
                <c:pt idx="43">
                  <c:v>614</c:v>
                </c:pt>
                <c:pt idx="44">
                  <c:v>652</c:v>
                </c:pt>
              </c:numCache>
            </c:numRef>
          </c:val>
        </c:ser>
        <c:ser>
          <c:idx val="6"/>
          <c:order val="6"/>
          <c:tx>
            <c:strRef>
              <c:f>'AllData (2)'!$A$78</c:f>
              <c:strCache>
                <c:ptCount val="1"/>
                <c:pt idx="0">
                  <c:v>NONE</c:v>
                </c:pt>
              </c:strCache>
            </c:strRef>
          </c:tx>
          <c:spPr>
            <a:solidFill>
              <a:schemeClr val="bg1">
                <a:lumMod val="50000"/>
              </a:schemeClr>
            </a:solidFill>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(2)'!$B$78:$AT$78</c:f>
              <c:numCache>
                <c:formatCode>General</c:formatCode>
                <c:ptCount val="45"/>
                <c:pt idx="0">
                  <c:v>40</c:v>
                </c:pt>
                <c:pt idx="1">
                  <c:v>40</c:v>
                </c:pt>
                <c:pt idx="2">
                  <c:v>40</c:v>
                </c:pt>
                <c:pt idx="3">
                  <c:v>40</c:v>
                </c:pt>
                <c:pt idx="4">
                  <c:v>41</c:v>
                </c:pt>
                <c:pt idx="5">
                  <c:v>41</c:v>
                </c:pt>
                <c:pt idx="6">
                  <c:v>41</c:v>
                </c:pt>
                <c:pt idx="7">
                  <c:v>45</c:v>
                </c:pt>
                <c:pt idx="8">
                  <c:v>57</c:v>
                </c:pt>
                <c:pt idx="9">
                  <c:v>57</c:v>
                </c:pt>
                <c:pt idx="10">
                  <c:v>57</c:v>
                </c:pt>
                <c:pt idx="11">
                  <c:v>57</c:v>
                </c:pt>
                <c:pt idx="12">
                  <c:v>57</c:v>
                </c:pt>
                <c:pt idx="13">
                  <c:v>61</c:v>
                </c:pt>
                <c:pt idx="14">
                  <c:v>76</c:v>
                </c:pt>
                <c:pt idx="15">
                  <c:v>77</c:v>
                </c:pt>
                <c:pt idx="16">
                  <c:v>61</c:v>
                </c:pt>
                <c:pt idx="17">
                  <c:v>61</c:v>
                </c:pt>
                <c:pt idx="18">
                  <c:v>66</c:v>
                </c:pt>
                <c:pt idx="19">
                  <c:v>66</c:v>
                </c:pt>
                <c:pt idx="20">
                  <c:v>61</c:v>
                </c:pt>
                <c:pt idx="21">
                  <c:v>62</c:v>
                </c:pt>
                <c:pt idx="22">
                  <c:v>63</c:v>
                </c:pt>
                <c:pt idx="23">
                  <c:v>63</c:v>
                </c:pt>
                <c:pt idx="24">
                  <c:v>63</c:v>
                </c:pt>
                <c:pt idx="25">
                  <c:v>63</c:v>
                </c:pt>
                <c:pt idx="26">
                  <c:v>64</c:v>
                </c:pt>
                <c:pt idx="27">
                  <c:v>65</c:v>
                </c:pt>
                <c:pt idx="28">
                  <c:v>58</c:v>
                </c:pt>
                <c:pt idx="29">
                  <c:v>59</c:v>
                </c:pt>
                <c:pt idx="30">
                  <c:v>148</c:v>
                </c:pt>
                <c:pt idx="31">
                  <c:v>148</c:v>
                </c:pt>
                <c:pt idx="32">
                  <c:v>86</c:v>
                </c:pt>
                <c:pt idx="33">
                  <c:v>82</c:v>
                </c:pt>
                <c:pt idx="34">
                  <c:v>81</c:v>
                </c:pt>
                <c:pt idx="35">
                  <c:v>78</c:v>
                </c:pt>
                <c:pt idx="36">
                  <c:v>76</c:v>
                </c:pt>
                <c:pt idx="37">
                  <c:v>76</c:v>
                </c:pt>
                <c:pt idx="38">
                  <c:v>78</c:v>
                </c:pt>
                <c:pt idx="39">
                  <c:v>83</c:v>
                </c:pt>
                <c:pt idx="40">
                  <c:v>83</c:v>
                </c:pt>
                <c:pt idx="41">
                  <c:v>90</c:v>
                </c:pt>
                <c:pt idx="42">
                  <c:v>90</c:v>
                </c:pt>
                <c:pt idx="43">
                  <c:v>90</c:v>
                </c:pt>
                <c:pt idx="44">
                  <c:v>95</c:v>
                </c:pt>
              </c:numCache>
            </c:numRef>
          </c:val>
        </c:ser>
        <c:ser>
          <c:idx val="7"/>
          <c:order val="7"/>
          <c:tx>
            <c:strRef>
              <c:f>'AllData (2)'!$A$79</c:f>
              <c:strCache>
                <c:ptCount val="1"/>
                <c:pt idx="0">
                  <c:v>UNKNOWN</c:v>
                </c:pt>
              </c:strCache>
            </c:strRef>
          </c:tx>
          <c:spPr>
            <a:solidFill>
              <a:schemeClr val="accent6">
                <a:lumMod val="60000"/>
                <a:lumOff val="40000"/>
              </a:schemeClr>
            </a:solidFill>
            <a:ln>
              <a:noFill/>
            </a:ln>
          </c:spPr>
          <c:cat>
            <c:strRef>
              <c:f>'AllData (2)'!$B$71:$AT$71</c:f>
              <c:strCache>
                <c:ptCount val="45"/>
                <c:pt idx="0">
                  <c:v>2.2.0</c:v>
                </c:pt>
                <c:pt idx="1">
                  <c:v>2.2.1</c:v>
                </c:pt>
                <c:pt idx="2">
                  <c:v>2.2.2</c:v>
                </c:pt>
                <c:pt idx="3">
                  <c:v>2.2.5</c:v>
                </c:pt>
                <c:pt idx="4">
                  <c:v>2.2.6</c:v>
                </c:pt>
                <c:pt idx="5">
                  <c:v>2.2.7</c:v>
                </c:pt>
                <c:pt idx="6">
                  <c:v>2.2.8</c:v>
                </c:pt>
                <c:pt idx="7">
                  <c:v>3.0.0</c:v>
                </c:pt>
                <c:pt idx="8">
                  <c:v>3.1.0</c:v>
                </c:pt>
                <c:pt idx="9">
                  <c:v>3.2.0</c:v>
                </c:pt>
                <c:pt idx="10">
                  <c:v>3.3.0</c:v>
                </c:pt>
                <c:pt idx="11">
                  <c:v>3.4.0</c:v>
                </c:pt>
                <c:pt idx="12">
                  <c:v>3.5.0</c:v>
                </c:pt>
                <c:pt idx="13">
                  <c:v>4.0.0</c:v>
                </c:pt>
                <c:pt idx="14">
                  <c:v>4.1.0</c:v>
                </c:pt>
                <c:pt idx="15">
                  <c:v>4.1.1</c:v>
                </c:pt>
                <c:pt idx="16">
                  <c:v>4.2.0</c:v>
                </c:pt>
                <c:pt idx="17">
                  <c:v>4.3.0</c:v>
                </c:pt>
                <c:pt idx="18">
                  <c:v>4.4.0</c:v>
                </c:pt>
                <c:pt idx="19">
                  <c:v>4.5.0</c:v>
                </c:pt>
                <c:pt idx="20">
                  <c:v>4.6.0</c:v>
                </c:pt>
                <c:pt idx="21">
                  <c:v>4.6.1</c:v>
                </c:pt>
                <c:pt idx="22">
                  <c:v>4.6.2</c:v>
                </c:pt>
                <c:pt idx="23">
                  <c:v>4.7.0</c:v>
                </c:pt>
                <c:pt idx="24">
                  <c:v>4.8.0</c:v>
                </c:pt>
                <c:pt idx="25">
                  <c:v>4.9.0</c:v>
                </c:pt>
                <c:pt idx="26">
                  <c:v>4.10.0</c:v>
                </c:pt>
                <c:pt idx="27">
                  <c:v>4.11.0</c:v>
                </c:pt>
                <c:pt idx="28">
                  <c:v>5.0.0</c:v>
                </c:pt>
                <c:pt idx="29">
                  <c:v>5.1.0</c:v>
                </c:pt>
                <c:pt idx="30">
                  <c:v>5.2.0</c:v>
                </c:pt>
                <c:pt idx="31">
                  <c:v>5.2.1</c:v>
                </c:pt>
                <c:pt idx="32">
                  <c:v>5.3.0</c:v>
                </c:pt>
                <c:pt idx="33">
                  <c:v>5.4.0</c:v>
                </c:pt>
                <c:pt idx="34">
                  <c:v>5.5.0</c:v>
                </c:pt>
                <c:pt idx="35">
                  <c:v>6.0.0</c:v>
                </c:pt>
                <c:pt idx="36">
                  <c:v>6.1.0</c:v>
                </c:pt>
                <c:pt idx="37">
                  <c:v>6.2.0</c:v>
                </c:pt>
                <c:pt idx="38">
                  <c:v>6.3.0</c:v>
                </c:pt>
                <c:pt idx="39">
                  <c:v>6.4.0</c:v>
                </c:pt>
                <c:pt idx="40">
                  <c:v>7.0.0</c:v>
                </c:pt>
                <c:pt idx="41">
                  <c:v>7.1.0</c:v>
                </c:pt>
                <c:pt idx="42">
                  <c:v>7.2.0</c:v>
                </c:pt>
                <c:pt idx="43">
                  <c:v>7.3.0</c:v>
                </c:pt>
                <c:pt idx="44">
                  <c:v>8.0.0</c:v>
                </c:pt>
              </c:strCache>
            </c:strRef>
          </c:cat>
          <c:val>
            <c:numRef>
              <c:f>'AllData (2)'!$B$79:$AT$79</c:f>
              <c:numCache>
                <c:formatCode>General</c:formatCode>
                <c:ptCount val="45"/>
                <c:pt idx="0">
                  <c:v>136</c:v>
                </c:pt>
                <c:pt idx="1">
                  <c:v>138</c:v>
                </c:pt>
                <c:pt idx="2">
                  <c:v>137</c:v>
                </c:pt>
                <c:pt idx="3">
                  <c:v>138</c:v>
                </c:pt>
                <c:pt idx="4">
                  <c:v>140</c:v>
                </c:pt>
                <c:pt idx="5">
                  <c:v>140</c:v>
                </c:pt>
                <c:pt idx="6">
                  <c:v>141</c:v>
                </c:pt>
                <c:pt idx="7">
                  <c:v>257</c:v>
                </c:pt>
                <c:pt idx="8">
                  <c:v>272</c:v>
                </c:pt>
                <c:pt idx="9">
                  <c:v>273</c:v>
                </c:pt>
                <c:pt idx="10">
                  <c:v>280</c:v>
                </c:pt>
                <c:pt idx="11">
                  <c:v>305</c:v>
                </c:pt>
                <c:pt idx="12">
                  <c:v>306</c:v>
                </c:pt>
                <c:pt idx="13">
                  <c:v>308</c:v>
                </c:pt>
                <c:pt idx="14">
                  <c:v>347</c:v>
                </c:pt>
                <c:pt idx="15">
                  <c:v>349</c:v>
                </c:pt>
                <c:pt idx="16">
                  <c:v>317</c:v>
                </c:pt>
                <c:pt idx="17">
                  <c:v>328</c:v>
                </c:pt>
                <c:pt idx="18">
                  <c:v>332</c:v>
                </c:pt>
                <c:pt idx="19">
                  <c:v>336</c:v>
                </c:pt>
                <c:pt idx="20">
                  <c:v>322</c:v>
                </c:pt>
                <c:pt idx="21">
                  <c:v>329</c:v>
                </c:pt>
                <c:pt idx="22">
                  <c:v>323</c:v>
                </c:pt>
                <c:pt idx="23">
                  <c:v>323</c:v>
                </c:pt>
                <c:pt idx="24">
                  <c:v>323</c:v>
                </c:pt>
                <c:pt idx="25">
                  <c:v>329</c:v>
                </c:pt>
                <c:pt idx="26">
                  <c:v>337</c:v>
                </c:pt>
                <c:pt idx="27">
                  <c:v>343</c:v>
                </c:pt>
                <c:pt idx="28">
                  <c:v>324</c:v>
                </c:pt>
                <c:pt idx="29">
                  <c:v>329</c:v>
                </c:pt>
                <c:pt idx="30">
                  <c:v>307</c:v>
                </c:pt>
                <c:pt idx="31">
                  <c:v>307</c:v>
                </c:pt>
                <c:pt idx="32">
                  <c:v>307</c:v>
                </c:pt>
                <c:pt idx="33">
                  <c:v>311</c:v>
                </c:pt>
                <c:pt idx="34">
                  <c:v>316</c:v>
                </c:pt>
                <c:pt idx="35">
                  <c:v>315</c:v>
                </c:pt>
                <c:pt idx="36">
                  <c:v>320</c:v>
                </c:pt>
                <c:pt idx="37">
                  <c:v>330</c:v>
                </c:pt>
                <c:pt idx="38">
                  <c:v>341</c:v>
                </c:pt>
                <c:pt idx="39">
                  <c:v>364</c:v>
                </c:pt>
                <c:pt idx="40">
                  <c:v>326</c:v>
                </c:pt>
                <c:pt idx="41">
                  <c:v>285</c:v>
                </c:pt>
                <c:pt idx="42">
                  <c:v>285</c:v>
                </c:pt>
                <c:pt idx="43">
                  <c:v>286</c:v>
                </c:pt>
                <c:pt idx="44">
                  <c:v>287</c:v>
                </c:pt>
              </c:numCache>
            </c:numRef>
          </c:val>
        </c:ser>
        <c:dLbls>
          <c:showLegendKey val="0"/>
          <c:showVal val="0"/>
          <c:showCatName val="0"/>
          <c:showSerName val="0"/>
          <c:showPercent val="0"/>
          <c:showBubbleSize val="0"/>
        </c:dLbls>
        <c:axId val="76846592"/>
        <c:axId val="76848512"/>
      </c:areaChart>
      <c:catAx>
        <c:axId val="76846592"/>
        <c:scaling>
          <c:orientation val="minMax"/>
        </c:scaling>
        <c:delete val="0"/>
        <c:axPos val="b"/>
        <c:title>
          <c:tx>
            <c:rich>
              <a:bodyPr/>
              <a:lstStyle/>
              <a:p>
                <a:pPr>
                  <a:defRPr lang="ja-JP" sz="1800"/>
                </a:pPr>
                <a:r>
                  <a:rPr lang="en-US" altLang="ja-JP" sz="1800"/>
                  <a:t>Release</a:t>
                </a:r>
                <a:r>
                  <a:rPr lang="en-US" altLang="ja-JP" sz="1800" baseline="0"/>
                  <a:t> Version</a:t>
                </a:r>
                <a:endParaRPr lang="ja-JP" altLang="en-US" sz="1800"/>
              </a:p>
            </c:rich>
          </c:tx>
          <c:layout/>
          <c:overlay val="0"/>
        </c:title>
        <c:majorTickMark val="out"/>
        <c:minorTickMark val="none"/>
        <c:tickLblPos val="nextTo"/>
        <c:txPr>
          <a:bodyPr/>
          <a:lstStyle/>
          <a:p>
            <a:pPr>
              <a:defRPr lang="ja-JP" sz="1400"/>
            </a:pPr>
            <a:endParaRPr lang="ja-JP"/>
          </a:p>
        </c:txPr>
        <c:crossAx val="76848512"/>
        <c:crosses val="autoZero"/>
        <c:auto val="1"/>
        <c:lblAlgn val="ctr"/>
        <c:lblOffset val="100"/>
        <c:noMultiLvlLbl val="0"/>
      </c:catAx>
      <c:valAx>
        <c:axId val="76848512"/>
        <c:scaling>
          <c:orientation val="minMax"/>
        </c:scaling>
        <c:delete val="0"/>
        <c:axPos val="l"/>
        <c:majorGridlines/>
        <c:title>
          <c:tx>
            <c:rich>
              <a:bodyPr rot="-5400000" vert="horz"/>
              <a:lstStyle/>
              <a:p>
                <a:pPr>
                  <a:defRPr lang="ja-JP" sz="1800"/>
                </a:pPr>
                <a:r>
                  <a:rPr lang="en-US" altLang="ja-JP" sz="1800"/>
                  <a:t>#file</a:t>
                </a:r>
                <a:endParaRPr lang="ja-JP" altLang="en-US" sz="1800"/>
              </a:p>
            </c:rich>
          </c:tx>
          <c:layout/>
          <c:overlay val="0"/>
        </c:title>
        <c:numFmt formatCode="General" sourceLinked="1"/>
        <c:majorTickMark val="out"/>
        <c:minorTickMark val="none"/>
        <c:tickLblPos val="nextTo"/>
        <c:txPr>
          <a:bodyPr/>
          <a:lstStyle/>
          <a:p>
            <a:pPr>
              <a:defRPr lang="ja-JP" sz="1400"/>
            </a:pPr>
            <a:endParaRPr lang="ja-JP"/>
          </a:p>
        </c:txPr>
        <c:crossAx val="76846592"/>
        <c:crosses val="autoZero"/>
        <c:crossBetween val="midCat"/>
      </c:valAx>
    </c:plotArea>
    <c:legend>
      <c:legendPos val="b"/>
      <c:layout/>
      <c:overlay val="0"/>
      <c:txPr>
        <a:bodyPr/>
        <a:lstStyle/>
        <a:p>
          <a:pPr>
            <a:defRPr lang="ja-JP" sz="2000"/>
          </a:pPr>
          <a:endParaRPr lang="ja-JP"/>
        </a:p>
      </c:txPr>
    </c:legend>
    <c:plotVisOnly val="1"/>
    <c:dispBlanksAs val="zero"/>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099" cy="496967"/>
          </a:xfrm>
          <a:prstGeom prst="rect">
            <a:avLst/>
          </a:prstGeom>
        </p:spPr>
        <p:txBody>
          <a:bodyPr vert="horz" lIns="91407" tIns="45704" rIns="91407" bIns="4570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41" y="0"/>
            <a:ext cx="2949099" cy="496967"/>
          </a:xfrm>
          <a:prstGeom prst="rect">
            <a:avLst/>
          </a:prstGeom>
        </p:spPr>
        <p:txBody>
          <a:bodyPr vert="horz" lIns="91407" tIns="45704" rIns="91407" bIns="45704" rtlCol="0"/>
          <a:lstStyle>
            <a:lvl1pPr algn="r">
              <a:defRPr sz="1200"/>
            </a:lvl1pPr>
          </a:lstStyle>
          <a:p>
            <a:fld id="{B4A14702-9C50-497D-AD1B-71223849A7AB}" type="datetimeFigureOut">
              <a:rPr kumimoji="1" lang="ja-JP" altLang="en-US" smtClean="0"/>
              <a:t>2010/9/21</a:t>
            </a:fld>
            <a:endParaRPr kumimoji="1" lang="ja-JP" altLang="en-US"/>
          </a:p>
        </p:txBody>
      </p:sp>
      <p:sp>
        <p:nvSpPr>
          <p:cNvPr id="4" name="フッター プレースホルダー 3"/>
          <p:cNvSpPr>
            <a:spLocks noGrp="1"/>
          </p:cNvSpPr>
          <p:nvPr>
            <p:ph type="ftr" sz="quarter" idx="2"/>
          </p:nvPr>
        </p:nvSpPr>
        <p:spPr>
          <a:xfrm>
            <a:off x="3" y="9440650"/>
            <a:ext cx="2949099" cy="496967"/>
          </a:xfrm>
          <a:prstGeom prst="rect">
            <a:avLst/>
          </a:prstGeom>
        </p:spPr>
        <p:txBody>
          <a:bodyPr vert="horz" lIns="91407" tIns="45704" rIns="91407" bIns="4570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41" y="9440650"/>
            <a:ext cx="2949099" cy="496967"/>
          </a:xfrm>
          <a:prstGeom prst="rect">
            <a:avLst/>
          </a:prstGeom>
        </p:spPr>
        <p:txBody>
          <a:bodyPr vert="horz" lIns="91407" tIns="45704" rIns="91407" bIns="45704" rtlCol="0" anchor="b"/>
          <a:lstStyle>
            <a:lvl1pPr algn="r">
              <a:defRPr sz="1200"/>
            </a:lvl1pPr>
          </a:lstStyle>
          <a:p>
            <a:fld id="{3D11EF35-8592-4576-B4D7-932B5B095CF8}" type="slidenum">
              <a:rPr kumimoji="1" lang="ja-JP" altLang="en-US" smtClean="0"/>
              <a:t>‹#›</a:t>
            </a:fld>
            <a:endParaRPr kumimoji="1" lang="ja-JP" altLang="en-US"/>
          </a:p>
        </p:txBody>
      </p:sp>
    </p:spTree>
    <p:extLst>
      <p:ext uri="{BB962C8B-B14F-4D97-AF65-F5344CB8AC3E}">
        <p14:creationId xmlns:p14="http://schemas.microsoft.com/office/powerpoint/2010/main" val="10611324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099" cy="496967"/>
          </a:xfrm>
          <a:prstGeom prst="rect">
            <a:avLst/>
          </a:prstGeom>
        </p:spPr>
        <p:txBody>
          <a:bodyPr vert="horz" lIns="91407" tIns="45704" rIns="91407" bIns="4570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1" y="0"/>
            <a:ext cx="2949099" cy="496967"/>
          </a:xfrm>
          <a:prstGeom prst="rect">
            <a:avLst/>
          </a:prstGeom>
        </p:spPr>
        <p:txBody>
          <a:bodyPr vert="horz" lIns="91407" tIns="45704" rIns="91407" bIns="45704" rtlCol="0"/>
          <a:lstStyle>
            <a:lvl1pPr algn="r">
              <a:defRPr sz="1200"/>
            </a:lvl1pPr>
          </a:lstStyle>
          <a:p>
            <a:fld id="{92507A14-00E0-4E86-8A75-A05211C76305}" type="datetimeFigureOut">
              <a:rPr kumimoji="1" lang="ja-JP" altLang="en-US" smtClean="0"/>
              <a:t>2010/9/21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7" tIns="45704" rIns="91407" bIns="45704"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07" tIns="45704" rIns="91407" bIns="4570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650"/>
            <a:ext cx="2949099" cy="496967"/>
          </a:xfrm>
          <a:prstGeom prst="rect">
            <a:avLst/>
          </a:prstGeom>
        </p:spPr>
        <p:txBody>
          <a:bodyPr vert="horz" lIns="91407" tIns="45704" rIns="91407" bIns="4570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1" y="9440650"/>
            <a:ext cx="2949099" cy="496967"/>
          </a:xfrm>
          <a:prstGeom prst="rect">
            <a:avLst/>
          </a:prstGeom>
        </p:spPr>
        <p:txBody>
          <a:bodyPr vert="horz" lIns="91407" tIns="45704" rIns="91407" bIns="45704" rtlCol="0" anchor="b"/>
          <a:lstStyle>
            <a:lvl1pPr algn="r">
              <a:defRPr sz="1200"/>
            </a:lvl1pPr>
          </a:lstStyle>
          <a:p>
            <a:fld id="{46797BCC-3F36-46FA-BDF6-42F9A30FE730}" type="slidenum">
              <a:rPr kumimoji="1" lang="ja-JP" altLang="en-US" smtClean="0"/>
              <a:t>‹#›</a:t>
            </a:fld>
            <a:endParaRPr kumimoji="1" lang="ja-JP" altLang="en-US"/>
          </a:p>
        </p:txBody>
      </p:sp>
    </p:spTree>
    <p:extLst>
      <p:ext uri="{BB962C8B-B14F-4D97-AF65-F5344CB8AC3E}">
        <p14:creationId xmlns:p14="http://schemas.microsoft.com/office/powerpoint/2010/main" val="1900108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aseline="0" smtClean="0"/>
              <a:t>I'm </a:t>
            </a:r>
            <a:r>
              <a:rPr kumimoji="1" lang="en-US" altLang="ja-JP" baseline="0" dirty="0" smtClean="0"/>
              <a:t>Yuki Manabe, Osaka University, Japan.                                                                                                                                       </a:t>
            </a:r>
          </a:p>
          <a:p>
            <a:r>
              <a:rPr kumimoji="1" lang="en-US" altLang="ja-JP" baseline="0" dirty="0" smtClean="0"/>
              <a:t>I talk about "Evolutional Analysis of License in Free Open Source Software".</a:t>
            </a:r>
          </a:p>
          <a:p>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a:t>
            </a:fld>
            <a:endParaRPr kumimoji="1" lang="ja-JP" altLang="en-US"/>
          </a:p>
        </p:txBody>
      </p:sp>
    </p:spTree>
    <p:extLst>
      <p:ext uri="{BB962C8B-B14F-4D97-AF65-F5344CB8AC3E}">
        <p14:creationId xmlns:p14="http://schemas.microsoft.com/office/powerpoint/2010/main" val="4002140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This graph shows the number of files under each license in each releases of FreeBSD (all).</a:t>
            </a:r>
            <a:endParaRPr lang="ja-JP" altLang="ja-JP" dirty="0"/>
          </a:p>
          <a:p>
            <a:r>
              <a:rPr lang="en-US" altLang="ja-JP" dirty="0" smtClean="0"/>
              <a:t>The X-axis is the release </a:t>
            </a:r>
            <a:r>
              <a:rPr lang="en-US" altLang="ja-JP" dirty="0"/>
              <a:t>version. </a:t>
            </a:r>
            <a:r>
              <a:rPr lang="en-US" altLang="ja-JP" dirty="0" smtClean="0"/>
              <a:t>The Y-axis is </a:t>
            </a:r>
            <a:r>
              <a:rPr lang="en-US" altLang="ja-JP" dirty="0"/>
              <a:t>the number of files in the release version.</a:t>
            </a:r>
            <a:endParaRPr lang="ja-JP" altLang="ja-JP" dirty="0"/>
          </a:p>
          <a:p>
            <a:r>
              <a:rPr lang="en-US" altLang="ja-JP" dirty="0"/>
              <a:t>Each layer corresponds to each license.</a:t>
            </a:r>
            <a:endParaRPr lang="ja-JP" altLang="ja-JP" dirty="0"/>
          </a:p>
          <a:p>
            <a:r>
              <a:rPr lang="en-US" altLang="ja-JP" dirty="0" smtClean="0"/>
              <a:t> </a:t>
            </a:r>
            <a:endParaRPr lang="ja-JP" altLang="ja-JP" dirty="0" smtClean="0"/>
          </a:p>
          <a:p>
            <a:r>
              <a:rPr lang="en-US" altLang="ja-JP" dirty="0" smtClean="0"/>
              <a:t>Red</a:t>
            </a:r>
            <a:r>
              <a:rPr lang="en-US" altLang="ja-JP" baseline="0" dirty="0" smtClean="0"/>
              <a:t> means BSD4, BSD4-clauses license. BSD4 is original of BSD license.</a:t>
            </a:r>
          </a:p>
          <a:p>
            <a:r>
              <a:rPr lang="en-US" altLang="ja-JP" baseline="0" dirty="0" smtClean="0"/>
              <a:t>Blue mean BSD3. BSD3 is BSD4 minus </a:t>
            </a:r>
            <a:r>
              <a:rPr kumimoji="1" lang="en-US" altLang="ja-JP" sz="1200" b="0" i="0" u="none" strike="noStrike" kern="1200" baseline="0" dirty="0" smtClean="0">
                <a:solidFill>
                  <a:schemeClr val="tx1"/>
                </a:solidFill>
                <a:latin typeface="+mn-lt"/>
                <a:ea typeface="+mn-ea"/>
                <a:cs typeface="+mn-cs"/>
              </a:rPr>
              <a:t>advertisement clause.</a:t>
            </a:r>
            <a:endParaRPr lang="en-US" altLang="ja-JP" baseline="0" dirty="0" smtClean="0"/>
          </a:p>
          <a:p>
            <a:r>
              <a:rPr lang="en-US" altLang="ja-JP" baseline="0" dirty="0" smtClean="0"/>
              <a:t>Green mean BSD2. BSD2 is BSD3 minus </a:t>
            </a:r>
            <a:r>
              <a:rPr kumimoji="1" lang="en-US" altLang="ja-JP" sz="1200" b="0" i="0" u="none" strike="noStrike" kern="1200" baseline="0" dirty="0" smtClean="0">
                <a:solidFill>
                  <a:schemeClr val="tx1"/>
                </a:solidFill>
                <a:latin typeface="+mn-lt"/>
                <a:ea typeface="+mn-ea"/>
                <a:cs typeface="+mn-cs"/>
              </a:rPr>
              <a:t>endorsement clause</a:t>
            </a:r>
            <a:endParaRPr lang="en-US" altLang="ja-JP" baseline="0" dirty="0" smtClean="0"/>
          </a:p>
          <a:p>
            <a:r>
              <a:rPr lang="en-US" altLang="ja-JP" baseline="0" dirty="0" smtClean="0"/>
              <a:t>Black mean Others. Others are </a:t>
            </a:r>
            <a:r>
              <a:rPr lang="en-US" altLang="ja-JP" dirty="0" smtClean="0"/>
              <a:t>the licenses except licenses under which the number of file reaches in top 5.</a:t>
            </a:r>
            <a:endParaRPr lang="en-US" altLang="ja-JP" baseline="0" dirty="0" smtClean="0"/>
          </a:p>
          <a:p>
            <a:r>
              <a:rPr lang="en-US" altLang="ja-JP" baseline="0" dirty="0" smtClean="0"/>
              <a:t>Gray mean NONE. NONE is </a:t>
            </a:r>
            <a:r>
              <a:rPr lang="en-US" altLang="ja-JP" dirty="0" smtClean="0"/>
              <a:t>files contain no license related sentences.</a:t>
            </a:r>
            <a:r>
              <a:rPr lang="en-US" altLang="ja-JP"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Pale Orange mean</a:t>
            </a:r>
            <a:r>
              <a:rPr lang="en-US" altLang="ja-JP" baseline="0" dirty="0" smtClean="0"/>
              <a:t> UNKNOWN. UNKNOWN is</a:t>
            </a:r>
            <a:r>
              <a:rPr lang="en-US" altLang="ja-JP" dirty="0" smtClean="0"/>
              <a:t> files which no rules match.</a:t>
            </a:r>
            <a:endParaRPr lang="ja-JP" altLang="ja-JP" dirty="0" smtClean="0"/>
          </a:p>
          <a:p>
            <a:endParaRPr lang="ja-JP" altLang="ja-JP" dirty="0" smtClean="0"/>
          </a:p>
          <a:p>
            <a:r>
              <a:rPr lang="en-US" altLang="ja-JP" dirty="0" smtClean="0"/>
              <a:t> This </a:t>
            </a:r>
            <a:r>
              <a:rPr lang="en-US" altLang="ja-JP" dirty="0"/>
              <a:t>graph shows that the </a:t>
            </a:r>
            <a:r>
              <a:rPr lang="en-US" altLang="ja-JP" dirty="0" smtClean="0"/>
              <a:t>number</a:t>
            </a:r>
            <a:r>
              <a:rPr lang="en-US" altLang="ja-JP" baseline="0" dirty="0" smtClean="0"/>
              <a:t> of</a:t>
            </a:r>
            <a:r>
              <a:rPr lang="en-US" altLang="ja-JP" dirty="0" smtClean="0"/>
              <a:t> </a:t>
            </a:r>
            <a:r>
              <a:rPr lang="en-US" altLang="ja-JP" dirty="0"/>
              <a:t>files </a:t>
            </a:r>
            <a:r>
              <a:rPr lang="en-US" altLang="ja-JP" dirty="0" smtClean="0"/>
              <a:t>under the </a:t>
            </a:r>
            <a:r>
              <a:rPr lang="en-US" altLang="ja-JP" baseline="0" dirty="0" smtClean="0"/>
              <a:t>BSD4-clauses license </a:t>
            </a:r>
            <a:r>
              <a:rPr lang="en-US" altLang="ja-JP" dirty="0" smtClean="0"/>
              <a:t>decreased</a:t>
            </a:r>
            <a:r>
              <a:rPr lang="en-US" altLang="ja-JP" dirty="0"/>
              <a:t>. </a:t>
            </a:r>
            <a:br>
              <a:rPr lang="en-US" altLang="ja-JP" dirty="0"/>
            </a:br>
            <a:r>
              <a:rPr lang="en-US" altLang="ja-JP" dirty="0"/>
              <a:t>On the other hand, the number of </a:t>
            </a:r>
            <a:r>
              <a:rPr lang="en-US" altLang="ja-JP" dirty="0" smtClean="0"/>
              <a:t>BSD2-clauses </a:t>
            </a:r>
            <a:r>
              <a:rPr lang="en-US" altLang="ja-JP" dirty="0"/>
              <a:t>and </a:t>
            </a:r>
            <a:r>
              <a:rPr lang="en-US" altLang="ja-JP" dirty="0" smtClean="0"/>
              <a:t>BSD3-clauses licesned file </a:t>
            </a:r>
            <a:r>
              <a:rPr lang="en-US" altLang="ja-JP" dirty="0"/>
              <a:t>increased.</a:t>
            </a:r>
            <a:endParaRPr lang="ja-JP" altLang="ja-JP" dirty="0"/>
          </a:p>
          <a:p>
            <a:r>
              <a:rPr lang="en-US" altLang="ja-JP" dirty="0"/>
              <a:t>This change relaxed the conditions of license because advertisement </a:t>
            </a:r>
            <a:r>
              <a:rPr lang="en-US" altLang="ja-JP" dirty="0" smtClean="0"/>
              <a:t>clause </a:t>
            </a:r>
            <a:r>
              <a:rPr lang="en-US" altLang="ja-JP" dirty="0"/>
              <a:t>was deleted.</a:t>
            </a:r>
            <a:endParaRPr lang="ja-JP" altLang="ja-JP" dirty="0"/>
          </a:p>
          <a:p>
            <a:r>
              <a:rPr lang="en-US" altLang="ja-JP" dirty="0"/>
              <a:t> </a:t>
            </a:r>
            <a:endParaRPr lang="ja-JP" altLang="ja-JP" dirty="0"/>
          </a:p>
          <a:p>
            <a:endParaRPr lang="ja-JP" altLang="ja-JP" dirty="0"/>
          </a:p>
          <a:p>
            <a:endParaRPr kumimoji="1" lang="en-US" altLang="ja-JP" baseline="0" dirty="0" smtClean="0"/>
          </a:p>
          <a:p>
            <a:r>
              <a:rPr kumimoji="1" lang="ja-JP" altLang="en-US" baseline="0" dirty="0" smtClean="0"/>
              <a:t>（下側にある</a:t>
            </a:r>
            <a:r>
              <a:rPr kumimoji="1" lang="en-US" altLang="ja-JP" baseline="0" dirty="0" smtClean="0"/>
              <a:t>BSD</a:t>
            </a:r>
            <a:r>
              <a:rPr kumimoji="1" lang="ja-JP" altLang="en-US" baseline="0" dirty="0" smtClean="0"/>
              <a:t>４などがライセンスの名前を表しているということが説明されていない）</a:t>
            </a:r>
            <a:endParaRPr kumimoji="1" lang="en-US" altLang="ja-JP" baseline="0" dirty="0" smtClean="0"/>
          </a:p>
          <a:p>
            <a:endParaRPr kumimoji="1" lang="en-US" altLang="ja-JP" baseline="0" dirty="0" smtClean="0"/>
          </a:p>
          <a:p>
            <a:r>
              <a:rPr kumimoji="1" lang="ja-JP" altLang="en-US" baseline="0" dirty="0" smtClean="0"/>
              <a:t>（</a:t>
            </a:r>
            <a:r>
              <a:rPr kumimoji="1" lang="en-US" altLang="ja-JP" baseline="0" dirty="0" smtClean="0"/>
              <a:t>Others</a:t>
            </a:r>
            <a:r>
              <a:rPr kumimoji="1" lang="ja-JP" altLang="en-US" baseline="0" dirty="0" err="1" smtClean="0"/>
              <a:t>，</a:t>
            </a:r>
            <a:r>
              <a:rPr kumimoji="1" lang="en-US" altLang="ja-JP" baseline="0" dirty="0" smtClean="0"/>
              <a:t>NONE</a:t>
            </a:r>
            <a:r>
              <a:rPr kumimoji="1" lang="ja-JP" altLang="en-US" baseline="0" dirty="0" err="1" smtClean="0"/>
              <a:t>，</a:t>
            </a:r>
            <a:r>
              <a:rPr kumimoji="1" lang="en-US" altLang="ja-JP" baseline="0" dirty="0" smtClean="0"/>
              <a:t>UNKNOWN</a:t>
            </a:r>
            <a:r>
              <a:rPr kumimoji="1" lang="ja-JP" altLang="en-US" baseline="0" dirty="0" smtClean="0"/>
              <a:t>の説明をここでやる）</a:t>
            </a:r>
            <a:endParaRPr kumimoji="1" lang="en-US" altLang="ja-JP" baseline="0" dirty="0" smtClean="0"/>
          </a:p>
          <a:p>
            <a:r>
              <a:rPr kumimoji="1" lang="en-US" altLang="ja-JP" baseline="0" dirty="0" smtClean="0"/>
              <a:t>Others </a:t>
            </a:r>
            <a:r>
              <a:rPr kumimoji="1" lang="ja-JP" altLang="en-US" baseline="0" dirty="0" smtClean="0"/>
              <a:t>は　ファイル数上位５つのライセンス以外のライセンスをまとめたグループ</a:t>
            </a:r>
            <a:endParaRPr kumimoji="1" lang="en-US" altLang="ja-JP" baseline="0" dirty="0" smtClean="0"/>
          </a:p>
          <a:p>
            <a:r>
              <a:rPr kumimoji="1" lang="en-US" altLang="ja-JP" baseline="0" dirty="0" smtClean="0"/>
              <a:t>NONE</a:t>
            </a:r>
            <a:r>
              <a:rPr kumimoji="1" lang="ja-JP" altLang="en-US" baseline="0" dirty="0" smtClean="0"/>
              <a:t>は ライセンスに関連がある文が存在しなかった場合</a:t>
            </a:r>
            <a:endParaRPr kumimoji="1" lang="en-US" altLang="ja-JP" baseline="0" dirty="0" smtClean="0"/>
          </a:p>
          <a:p>
            <a:r>
              <a:rPr kumimoji="1" lang="en-US" altLang="ja-JP" baseline="0" dirty="0" smtClean="0"/>
              <a:t>UNKNOWN</a:t>
            </a:r>
            <a:r>
              <a:rPr kumimoji="1" lang="ja-JP" altLang="en-US" baseline="0" dirty="0" smtClean="0"/>
              <a:t>は ライセンスに関連がある文はあったが，マッチするルールがない場合</a:t>
            </a:r>
            <a:endParaRPr kumimoji="1" lang="en-US" altLang="ja-JP" baseline="0" dirty="0" smtClean="0"/>
          </a:p>
          <a:p>
            <a:endParaRPr kumimoji="1" lang="en-US" altLang="ja-JP" baseline="0" dirty="0" smtClean="0"/>
          </a:p>
          <a:p>
            <a:r>
              <a:rPr kumimoji="1" lang="ja-JP" altLang="en-US" baseline="0" dirty="0" smtClean="0"/>
              <a:t>（ライセンスが緩くなるほうに変化した）</a:t>
            </a:r>
            <a:endParaRPr kumimoji="1" lang="en-US" altLang="ja-JP" baseline="0" dirty="0" smtClean="0"/>
          </a:p>
          <a:p>
            <a:r>
              <a:rPr kumimoji="1" lang="ja-JP" altLang="en-US" baseline="0" dirty="0" smtClean="0"/>
              <a:t>宣伝条項の削除</a:t>
            </a:r>
            <a:endParaRPr kumimoji="1" lang="en-US" altLang="ja-JP" baseline="0" dirty="0" smtClean="0"/>
          </a:p>
          <a:p>
            <a:endParaRPr kumimoji="1" lang="en-US" altLang="ja-JP" baseline="0" dirty="0" smtClean="0"/>
          </a:p>
          <a:p>
            <a:r>
              <a:rPr kumimoji="1" lang="ja-JP" altLang="en-US" baseline="0" dirty="0" smtClean="0"/>
              <a:t>（下の層からライセンス名とどういうライセンスかを順に説明する）</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10</a:t>
            </a:fld>
            <a:endParaRPr kumimoji="1" lang="ja-JP" altLang="en-US"/>
          </a:p>
        </p:txBody>
      </p:sp>
    </p:spTree>
    <p:extLst>
      <p:ext uri="{BB962C8B-B14F-4D97-AF65-F5344CB8AC3E}">
        <p14:creationId xmlns:p14="http://schemas.microsoft.com/office/powerpoint/2010/main" val="1682775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069">
              <a:defRPr/>
            </a:pPr>
            <a:r>
              <a:rPr kumimoji="1" lang="en-US" altLang="ja-JP" dirty="0" smtClean="0"/>
              <a:t>This is the analysis</a:t>
            </a:r>
            <a:r>
              <a:rPr kumimoji="1" lang="en-US" altLang="ja-JP" baseline="0" dirty="0" smtClean="0"/>
              <a:t> result of OpenBSD (all).</a:t>
            </a:r>
            <a:endParaRPr kumimoji="1" lang="en-US" altLang="ja-JP" dirty="0" smtClean="0"/>
          </a:p>
          <a:p>
            <a:r>
              <a:rPr kumimoji="1" lang="en-US" altLang="ja-JP" baseline="0" dirty="0" smtClean="0"/>
              <a:t>We can see that OpenBSD (all)  also decreased the number of BSD4 files and increased the number of BSD2 files and BSD3 files.</a:t>
            </a:r>
          </a:p>
          <a:p>
            <a:r>
              <a:rPr kumimoji="1" lang="en-US" altLang="ja-JP" baseline="0" dirty="0" smtClean="0"/>
              <a:t> </a:t>
            </a:r>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11</a:t>
            </a:fld>
            <a:endParaRPr kumimoji="1" lang="ja-JP" altLang="en-US"/>
          </a:p>
        </p:txBody>
      </p:sp>
    </p:spTree>
    <p:extLst>
      <p:ext uri="{BB962C8B-B14F-4D97-AF65-F5344CB8AC3E}">
        <p14:creationId xmlns:p14="http://schemas.microsoft.com/office/powerpoint/2010/main" val="2842015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This is the analysis</a:t>
            </a:r>
            <a:r>
              <a:rPr kumimoji="1" lang="en-US" altLang="ja-JP" baseline="0" dirty="0" smtClean="0"/>
              <a:t> result of</a:t>
            </a:r>
            <a:r>
              <a:rPr lang="en-US" altLang="ja-JP" dirty="0" smtClean="0"/>
              <a:t> </a:t>
            </a:r>
            <a:r>
              <a:rPr lang="en-US" altLang="ja-JP" dirty="0"/>
              <a:t>Eclipse.</a:t>
            </a:r>
            <a:endParaRPr lang="ja-JP" altLang="ja-JP" dirty="0"/>
          </a:p>
          <a:p>
            <a:r>
              <a:rPr lang="en-US" altLang="ja-JP" dirty="0"/>
              <a:t>We can see from </a:t>
            </a:r>
            <a:r>
              <a:rPr lang="en-US" altLang="ja-JP" dirty="0" smtClean="0"/>
              <a:t>this graph </a:t>
            </a:r>
            <a:r>
              <a:rPr lang="en-US" altLang="ja-JP" dirty="0"/>
              <a:t>that a few licenses cover almost all files.</a:t>
            </a:r>
            <a:endParaRPr lang="ja-JP" altLang="ja-JP" dirty="0"/>
          </a:p>
          <a:p>
            <a:r>
              <a:rPr lang="en-US" altLang="ja-JP" dirty="0"/>
              <a:t>Most commonly used license transited from CPLv0.5 to CPLv1.0, then to EPLv1.0.</a:t>
            </a:r>
            <a:endParaRPr lang="ja-JP" altLang="ja-JP" dirty="0"/>
          </a:p>
          <a:p>
            <a:r>
              <a:rPr lang="en-US" altLang="ja-JP" dirty="0"/>
              <a:t>In addition, the change is more drastically than that of BSD systems.</a:t>
            </a:r>
            <a:endParaRPr lang="ja-JP" altLang="ja-JP" dirty="0"/>
          </a:p>
          <a:p>
            <a:r>
              <a:rPr lang="en-US" altLang="ja-JP" dirty="0"/>
              <a:t>This change relaxed the condition of license because patent </a:t>
            </a:r>
            <a:r>
              <a:rPr lang="en-US" altLang="ja-JP" dirty="0" smtClean="0"/>
              <a:t>clause </a:t>
            </a:r>
            <a:r>
              <a:rPr lang="en-US" altLang="ja-JP" dirty="0"/>
              <a:t>was deleted.</a:t>
            </a:r>
            <a:endParaRPr lang="ja-JP" altLang="ja-JP" dirty="0"/>
          </a:p>
          <a:p>
            <a:endParaRPr kumimoji="1" lang="en-US" altLang="ja-JP" dirty="0" smtClean="0"/>
          </a:p>
          <a:p>
            <a:r>
              <a:rPr kumimoji="1" lang="en-US" altLang="ja-JP" dirty="0" smtClean="0"/>
              <a:t>(</a:t>
            </a:r>
            <a:r>
              <a:rPr kumimoji="1" lang="ja-JP" altLang="en-US" dirty="0" smtClean="0"/>
              <a:t>少数のライセンスがほぼ全部を支配している）</a:t>
            </a:r>
            <a:endParaRPr kumimoji="1" lang="en-US" altLang="ja-JP" dirty="0" smtClean="0"/>
          </a:p>
          <a:p>
            <a:endParaRPr kumimoji="1" lang="en-US" altLang="ja-JP" dirty="0" smtClean="0"/>
          </a:p>
          <a:p>
            <a:r>
              <a:rPr kumimoji="1" lang="ja-JP" altLang="en-US" dirty="0" smtClean="0"/>
              <a:t>（緩くなる変化）</a:t>
            </a:r>
            <a:endParaRPr kumimoji="1" lang="en-US" altLang="ja-JP" dirty="0" smtClean="0"/>
          </a:p>
          <a:p>
            <a:r>
              <a:rPr kumimoji="1" lang="ja-JP" altLang="en-US" dirty="0" smtClean="0"/>
              <a:t>特許条項の削除</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12</a:t>
            </a:fld>
            <a:endParaRPr kumimoji="1" lang="ja-JP" altLang="en-US"/>
          </a:p>
        </p:txBody>
      </p:sp>
    </p:spTree>
    <p:extLst>
      <p:ext uri="{BB962C8B-B14F-4D97-AF65-F5344CB8AC3E}">
        <p14:creationId xmlns:p14="http://schemas.microsoft.com/office/powerpoint/2010/main" val="40086286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This is the analysis result of ArgoUML.</a:t>
            </a:r>
          </a:p>
          <a:p>
            <a:r>
              <a:rPr lang="en-US" altLang="ja-JP" dirty="0" smtClean="0"/>
              <a:t>In this case, </a:t>
            </a:r>
            <a:r>
              <a:rPr lang="en-US" altLang="ja-JP" dirty="0"/>
              <a:t>Ninka can't identify most of </a:t>
            </a:r>
            <a:r>
              <a:rPr lang="en-US" altLang="ja-JP" dirty="0" smtClean="0"/>
              <a:t>files</a:t>
            </a:r>
            <a:r>
              <a:rPr lang="en-US" altLang="ja-JP" baseline="0" dirty="0" smtClean="0"/>
              <a:t> in the current knowledge base. </a:t>
            </a:r>
            <a:endParaRPr lang="ja-JP" altLang="ja-JP" dirty="0"/>
          </a:p>
          <a:p>
            <a:r>
              <a:rPr lang="en-US" altLang="ja-JP" dirty="0"/>
              <a:t>The reason is that Ninka have no rule </a:t>
            </a:r>
            <a:r>
              <a:rPr lang="en-US" altLang="ja-JP" dirty="0" smtClean="0"/>
              <a:t>corresponding </a:t>
            </a:r>
            <a:r>
              <a:rPr lang="en-US" altLang="ja-JP" dirty="0"/>
              <a:t>to the license.</a:t>
            </a:r>
            <a:endParaRPr lang="ja-JP" altLang="ja-JP" dirty="0"/>
          </a:p>
          <a:p>
            <a:r>
              <a:rPr lang="en-US" altLang="ja-JP" dirty="0" smtClean="0"/>
              <a:t>We </a:t>
            </a:r>
            <a:r>
              <a:rPr lang="en-US" altLang="ja-JP" dirty="0"/>
              <a:t>examined these files </a:t>
            </a:r>
            <a:r>
              <a:rPr lang="en-US" altLang="ja-JP" dirty="0" smtClean="0"/>
              <a:t>manually and recognized that</a:t>
            </a:r>
            <a:r>
              <a:rPr lang="en-US" altLang="ja-JP" baseline="0" dirty="0" smtClean="0"/>
              <a:t> those are </a:t>
            </a:r>
            <a:r>
              <a:rPr lang="en-US" altLang="ja-JP" dirty="0" smtClean="0"/>
              <a:t>BSD-like </a:t>
            </a:r>
            <a:r>
              <a:rPr lang="en-US" altLang="ja-JP" dirty="0"/>
              <a:t>license.</a:t>
            </a:r>
            <a:endParaRPr lang="ja-JP" altLang="ja-JP" dirty="0"/>
          </a:p>
          <a:p>
            <a:r>
              <a:rPr lang="en-US" altLang="ja-JP" dirty="0"/>
              <a:t>So, we conclude that most commonly used license transited drastically from BSD-like license to EPLv1.0.</a:t>
            </a:r>
            <a:endParaRPr lang="ja-JP" altLang="ja-JP" dirty="0"/>
          </a:p>
          <a:p>
            <a:r>
              <a:rPr lang="en-US" altLang="ja-JP" dirty="0"/>
              <a:t>This change tighten the condition of license because </a:t>
            </a:r>
            <a:r>
              <a:rPr lang="en-US" altLang="ja-JP" dirty="0" smtClean="0"/>
              <a:t>EPLv1.0 </a:t>
            </a:r>
            <a:r>
              <a:rPr lang="en-US" altLang="ja-JP" dirty="0"/>
              <a:t>has constraints on a license of the source file created from a source file </a:t>
            </a:r>
            <a:r>
              <a:rPr lang="en-US" altLang="ja-JP"/>
              <a:t>under </a:t>
            </a:r>
            <a:r>
              <a:rPr lang="en-US" altLang="ja-JP" smtClean="0"/>
              <a:t>EPLv1.0, </a:t>
            </a:r>
            <a:r>
              <a:rPr lang="en-US" altLang="ja-JP" dirty="0"/>
              <a:t>on the other hand, BSD license doesn't have it.</a:t>
            </a:r>
            <a:endParaRPr lang="ja-JP" altLang="ja-JP" dirty="0"/>
          </a:p>
          <a:p>
            <a:endParaRPr kumimoji="1" lang="en-US" altLang="ja-JP" baseline="0" dirty="0" smtClean="0"/>
          </a:p>
          <a:p>
            <a:r>
              <a:rPr kumimoji="1" lang="ja-JP" altLang="en-US" baseline="0" dirty="0" smtClean="0"/>
              <a:t>（ライセンスが厳しくなるほうに変化した）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13</a:t>
            </a:fld>
            <a:endParaRPr kumimoji="1" lang="ja-JP" altLang="en-US"/>
          </a:p>
        </p:txBody>
      </p:sp>
    </p:spTree>
    <p:extLst>
      <p:ext uri="{BB962C8B-B14F-4D97-AF65-F5344CB8AC3E}">
        <p14:creationId xmlns:p14="http://schemas.microsoft.com/office/powerpoint/2010/main" val="22944846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We found that </a:t>
            </a:r>
          </a:p>
          <a:p>
            <a:r>
              <a:rPr lang="en-US" altLang="ja-JP" dirty="0" smtClean="0"/>
              <a:t>The licenses </a:t>
            </a:r>
            <a:r>
              <a:rPr lang="en-US" altLang="ja-JP" dirty="0"/>
              <a:t>of </a:t>
            </a:r>
            <a:r>
              <a:rPr lang="en-US" altLang="ja-JP" dirty="0" smtClean="0"/>
              <a:t>BSD </a:t>
            </a:r>
            <a:r>
              <a:rPr lang="en-US" altLang="ja-JP" dirty="0"/>
              <a:t>systems are rather diverse and loosely controlled, compared to Eclipse and </a:t>
            </a:r>
            <a:r>
              <a:rPr lang="en-US" altLang="ja-JP" dirty="0" smtClean="0"/>
              <a:t>ArgoUML where a </a:t>
            </a:r>
            <a:r>
              <a:rPr lang="en-US" altLang="ja-JP" dirty="0"/>
              <a:t>few-license </a:t>
            </a:r>
            <a:r>
              <a:rPr lang="en-US" altLang="ja-JP" dirty="0" smtClean="0"/>
              <a:t>cover </a:t>
            </a:r>
            <a:r>
              <a:rPr lang="en-US" altLang="ja-JP" dirty="0"/>
              <a:t>almost all </a:t>
            </a:r>
            <a:r>
              <a:rPr lang="en-US" altLang="ja-JP" dirty="0" smtClean="0"/>
              <a:t>the files</a:t>
            </a:r>
            <a:endParaRPr lang="ja-JP" altLang="ja-JP" dirty="0"/>
          </a:p>
          <a:p>
            <a:r>
              <a:rPr lang="en-US" altLang="ja-JP" dirty="0"/>
              <a:t>Sometimes </a:t>
            </a:r>
            <a:r>
              <a:rPr lang="en-US" altLang="ja-JP" dirty="0" smtClean="0"/>
              <a:t>licenses </a:t>
            </a:r>
            <a:r>
              <a:rPr lang="en-US" altLang="ja-JP" dirty="0"/>
              <a:t>are drastically changed to others by the strong management to the overall systems.</a:t>
            </a:r>
            <a:endParaRPr lang="ja-JP" altLang="ja-JP" dirty="0"/>
          </a:p>
          <a:p>
            <a:r>
              <a:rPr lang="en-US" altLang="ja-JP" dirty="0"/>
              <a:t>Those changes relax or tighten the conditions of the license.</a:t>
            </a:r>
            <a:endParaRPr lang="ja-JP"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14</a:t>
            </a:fld>
            <a:endParaRPr kumimoji="1" lang="ja-JP" altLang="en-US"/>
          </a:p>
        </p:txBody>
      </p:sp>
    </p:spTree>
    <p:extLst>
      <p:ext uri="{BB962C8B-B14F-4D97-AF65-F5344CB8AC3E}">
        <p14:creationId xmlns:p14="http://schemas.microsoft.com/office/powerpoint/2010/main" val="984299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smtClean="0"/>
              <a:t>Next, as experiment 2, </a:t>
            </a:r>
            <a:r>
              <a:rPr lang="en-US" altLang="ja-JP" dirty="0" smtClean="0">
                <a:solidFill>
                  <a:srgbClr val="FF0000"/>
                </a:solidFill>
              </a:rPr>
              <a:t>Analyze the difference of licensed file number across different versions</a:t>
            </a:r>
          </a:p>
          <a:p>
            <a:endParaRPr kumimoji="1" lang="en-US" altLang="ja-JP" dirty="0" smtClean="0"/>
          </a:p>
          <a:p>
            <a:pPr defTabSz="914069">
              <a:defRPr/>
            </a:pPr>
            <a:r>
              <a:rPr kumimoji="1" lang="en-US" altLang="ja-JP" dirty="0" smtClean="0"/>
              <a:t>(</a:t>
            </a:r>
            <a:r>
              <a:rPr kumimoji="1" lang="ja-JP" altLang="en-US" dirty="0" smtClean="0"/>
              <a:t>何と何を比較しているか）</a:t>
            </a:r>
            <a:endParaRPr lang="en-US" altLang="ja-JP" dirty="0" smtClean="0"/>
          </a:p>
          <a:p>
            <a:pPr defTabSz="914069">
              <a:defRPr/>
            </a:pPr>
            <a:endParaRPr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15</a:t>
            </a:fld>
            <a:endParaRPr kumimoji="1" lang="ja-JP" altLang="en-US"/>
          </a:p>
        </p:txBody>
      </p:sp>
    </p:spTree>
    <p:extLst>
      <p:ext uri="{BB962C8B-B14F-4D97-AF65-F5344CB8AC3E}">
        <p14:creationId xmlns:p14="http://schemas.microsoft.com/office/powerpoint/2010/main" val="24891444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This graph shows the difference of the number of files under each license between </a:t>
            </a:r>
            <a:r>
              <a:rPr lang="en-US" altLang="ja-JP" dirty="0" smtClean="0"/>
              <a:t>nearby two versions of </a:t>
            </a:r>
            <a:r>
              <a:rPr lang="en-US" altLang="ja-JP" dirty="0"/>
              <a:t>FreeBSD (all).</a:t>
            </a:r>
            <a:endParaRPr lang="ja-JP" altLang="ja-JP" dirty="0"/>
          </a:p>
          <a:p>
            <a:r>
              <a:rPr lang="en-US" altLang="ja-JP" dirty="0"/>
              <a:t>X-axis </a:t>
            </a:r>
            <a:r>
              <a:rPr lang="en-US" altLang="ja-JP" dirty="0" smtClean="0"/>
              <a:t>is the release </a:t>
            </a:r>
            <a:r>
              <a:rPr lang="en-US" altLang="ja-JP" dirty="0"/>
              <a:t>version. </a:t>
            </a:r>
            <a:endParaRPr lang="ja-JP" altLang="ja-JP" dirty="0"/>
          </a:p>
          <a:p>
            <a:r>
              <a:rPr lang="en-US" altLang="ja-JP" dirty="0"/>
              <a:t>Y-axis </a:t>
            </a:r>
            <a:r>
              <a:rPr lang="en-US" altLang="ja-JP" dirty="0" smtClean="0"/>
              <a:t>is the the </a:t>
            </a:r>
            <a:r>
              <a:rPr lang="en-US" altLang="ja-JP" dirty="0"/>
              <a:t>difference of the number of files between </a:t>
            </a:r>
            <a:r>
              <a:rPr lang="en-US" altLang="ja-JP" dirty="0" smtClean="0"/>
              <a:t>nearby two versions.</a:t>
            </a:r>
            <a:endParaRPr lang="ja-JP" altLang="ja-JP" dirty="0"/>
          </a:p>
          <a:p>
            <a:r>
              <a:rPr lang="en-US" altLang="ja-JP" dirty="0"/>
              <a:t>Each line corresponds to each license. </a:t>
            </a:r>
            <a:endParaRPr lang="ja-JP" altLang="ja-JP" dirty="0"/>
          </a:p>
          <a:p>
            <a:r>
              <a:rPr lang="en-US" altLang="ja-JP" dirty="0" smtClean="0"/>
              <a:t>We </a:t>
            </a:r>
            <a:r>
              <a:rPr lang="en-US" altLang="ja-JP" dirty="0"/>
              <a:t>can see from this graph that there are large shifts of license in some successive two release versions.</a:t>
            </a:r>
            <a:endParaRPr lang="ja-JP" altLang="ja-JP" dirty="0"/>
          </a:p>
          <a:p>
            <a:r>
              <a:rPr lang="en-US" altLang="ja-JP" dirty="0"/>
              <a:t>Especially, between 5.2.1 to 5.3, 531 files under BSD4 were moved to other license BSD2 or BSD3.</a:t>
            </a:r>
            <a:endParaRPr lang="ja-JP" altLang="ja-JP" dirty="0"/>
          </a:p>
          <a:p>
            <a:endParaRPr kumimoji="1" lang="en-US" altLang="ja-JP" baseline="0" dirty="0" smtClean="0"/>
          </a:p>
          <a:p>
            <a:r>
              <a:rPr kumimoji="1" lang="ja-JP" altLang="en-US" baseline="0" dirty="0" smtClean="0"/>
              <a:t>（グラフの説明が分かりにくい）</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16</a:t>
            </a:fld>
            <a:endParaRPr kumimoji="1" lang="ja-JP" altLang="en-US"/>
          </a:p>
        </p:txBody>
      </p:sp>
    </p:spTree>
    <p:extLst>
      <p:ext uri="{BB962C8B-B14F-4D97-AF65-F5344CB8AC3E}">
        <p14:creationId xmlns:p14="http://schemas.microsoft.com/office/powerpoint/2010/main" val="34671423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This </a:t>
            </a:r>
            <a:r>
              <a:rPr lang="en-US" altLang="ja-JP" dirty="0" smtClean="0"/>
              <a:t>is the analysis result</a:t>
            </a:r>
            <a:r>
              <a:rPr lang="en-US" altLang="ja-JP" baseline="0" dirty="0" smtClean="0"/>
              <a:t> </a:t>
            </a:r>
            <a:r>
              <a:rPr lang="en-US" altLang="ja-JP" dirty="0" smtClean="0"/>
              <a:t>of </a:t>
            </a:r>
            <a:r>
              <a:rPr lang="en-US" altLang="ja-JP" dirty="0"/>
              <a:t>OpenBSD (all).</a:t>
            </a:r>
            <a:endParaRPr lang="ja-JP" altLang="ja-JP" dirty="0"/>
          </a:p>
          <a:p>
            <a:r>
              <a:rPr lang="en-US" altLang="ja-JP" dirty="0"/>
              <a:t>Similar to FreeBSD (all), there are large shifts and 2255 files under BSD4 were moved to other licenses BSD2 or </a:t>
            </a:r>
            <a:r>
              <a:rPr lang="en-US" altLang="ja-JP" dirty="0" smtClean="0"/>
              <a:t>BSD3.</a:t>
            </a:r>
            <a:endParaRPr lang="ja-JP" altLang="ja-JP" dirty="0"/>
          </a:p>
          <a:p>
            <a:r>
              <a:rPr lang="en-US" altLang="ja-JP" dirty="0"/>
              <a:t> </a:t>
            </a:r>
            <a:endParaRPr lang="ja-JP" altLang="ja-JP" dirty="0"/>
          </a:p>
          <a:p>
            <a:pPr defTabSz="914069">
              <a:defRPr/>
            </a:pPr>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17</a:t>
            </a:fld>
            <a:endParaRPr kumimoji="1" lang="ja-JP" altLang="en-US"/>
          </a:p>
        </p:txBody>
      </p:sp>
    </p:spTree>
    <p:extLst>
      <p:ext uri="{BB962C8B-B14F-4D97-AF65-F5344CB8AC3E}">
        <p14:creationId xmlns:p14="http://schemas.microsoft.com/office/powerpoint/2010/main" val="3900527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 can also see this large shifts</a:t>
            </a:r>
            <a:r>
              <a:rPr kumimoji="1" lang="en-US" altLang="ja-JP" baseline="0" dirty="0" smtClean="0"/>
              <a:t> from this graph </a:t>
            </a:r>
            <a:r>
              <a:rPr kumimoji="1" lang="en-US" altLang="ja-JP" sz="1200" b="0" i="0" kern="1200" dirty="0" smtClean="0">
                <a:solidFill>
                  <a:schemeClr val="tx1"/>
                </a:solidFill>
                <a:effectLst/>
                <a:latin typeface="+mn-lt"/>
                <a:ea typeface="+mn-ea"/>
                <a:cs typeface="+mn-cs"/>
              </a:rPr>
              <a:t>as described previously</a:t>
            </a:r>
            <a:r>
              <a:rPr kumimoji="1" lang="en-US" altLang="ja-JP" baseline="0" dirty="0" smtClean="0"/>
              <a:t>.</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As findings of Experiment 2, we found that there are large shifts of licenses along with system evolution.</a:t>
            </a:r>
            <a:endParaRPr kumimoji="1" lang="en-US" altLang="ja-JP" dirty="0" smtClean="0"/>
          </a:p>
          <a:p>
            <a:endParaRPr kumimoji="1" lang="en-US" altLang="ja-JP" dirty="0" smtClean="0"/>
          </a:p>
          <a:p>
            <a:r>
              <a:rPr kumimoji="1" lang="ja-JP" altLang="en-US" dirty="0" smtClean="0"/>
              <a:t>（ひとつ前のグラフで着目した点はさっきの積み上げグラフだとここ）</a:t>
            </a:r>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18</a:t>
            </a:fld>
            <a:endParaRPr kumimoji="1" lang="ja-JP" altLang="en-US"/>
          </a:p>
        </p:txBody>
      </p:sp>
    </p:spTree>
    <p:extLst>
      <p:ext uri="{BB962C8B-B14F-4D97-AF65-F5344CB8AC3E}">
        <p14:creationId xmlns:p14="http://schemas.microsoft.com/office/powerpoint/2010/main" val="28420155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en-US" altLang="ja-JP" dirty="0" err="1" smtClean="0"/>
              <a:t>IFinally</a:t>
            </a:r>
            <a:r>
              <a:rPr lang="en-US" altLang="ja-JP" dirty="0" smtClean="0"/>
              <a:t>, as experiment 3, We examine the difference in evolution patterns of OS all and OS kernel</a:t>
            </a:r>
            <a:endParaRPr lang="en-US"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19</a:t>
            </a:fld>
            <a:endParaRPr kumimoji="1" lang="ja-JP" altLang="en-US"/>
          </a:p>
        </p:txBody>
      </p:sp>
    </p:spTree>
    <p:extLst>
      <p:ext uri="{BB962C8B-B14F-4D97-AF65-F5344CB8AC3E}">
        <p14:creationId xmlns:p14="http://schemas.microsoft.com/office/powerpoint/2010/main" val="2489144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We </a:t>
            </a:r>
            <a:r>
              <a:rPr lang="en-US" altLang="ja-JP" baseline="0" dirty="0" smtClean="0"/>
              <a:t>conducted a s</a:t>
            </a:r>
            <a:r>
              <a:rPr lang="en-US" altLang="ja-JP" dirty="0" smtClean="0"/>
              <a:t>tatistical study on the evolution of licensing on Free Open Source Software(FOSS).</a:t>
            </a:r>
          </a:p>
          <a:p>
            <a:r>
              <a:rPr lang="en-US" altLang="ja-JP" dirty="0" smtClean="0"/>
              <a:t>In this study,</a:t>
            </a:r>
            <a:r>
              <a:rPr lang="en-US" altLang="ja-JP" baseline="0" dirty="0" smtClean="0"/>
              <a:t> </a:t>
            </a:r>
            <a:r>
              <a:rPr lang="en-US" altLang="ja-JP" dirty="0" smtClean="0"/>
              <a:t>We </a:t>
            </a:r>
            <a:r>
              <a:rPr lang="en-US" altLang="ja-JP" dirty="0"/>
              <a:t>analyzed </a:t>
            </a:r>
            <a:r>
              <a:rPr lang="en-US" altLang="ja-JP" dirty="0" smtClean="0"/>
              <a:t>the licenses in </a:t>
            </a:r>
            <a:r>
              <a:rPr lang="en-US" altLang="ja-JP" dirty="0"/>
              <a:t>FreeBSD, OpenBSD, Eclipse and ArgoUML </a:t>
            </a:r>
            <a:r>
              <a:rPr lang="en-US" altLang="ja-JP" dirty="0" smtClean="0"/>
              <a:t>during the course of their evolution</a:t>
            </a:r>
            <a:r>
              <a:rPr lang="en-US" altLang="ja-JP" dirty="0"/>
              <a:t>.</a:t>
            </a:r>
            <a:endParaRPr lang="ja-JP"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With this </a:t>
            </a:r>
            <a:r>
              <a:rPr lang="en-US" altLang="ja-JP" dirty="0"/>
              <a:t>statistical study, we found that Licenses can sometimes drastically change </a:t>
            </a:r>
            <a:r>
              <a:rPr lang="en-US" altLang="ja-JP" dirty="0" smtClean="0"/>
              <a:t>between releases </a:t>
            </a:r>
            <a:r>
              <a:rPr lang="en-US" altLang="ja-JP" dirty="0"/>
              <a:t>and that </a:t>
            </a:r>
            <a:r>
              <a:rPr lang="en-US" altLang="ja-JP" dirty="0" smtClean="0"/>
              <a:t>Kernel also have Great License Shifts.</a:t>
            </a:r>
            <a:r>
              <a:rPr lang="en-US" altLang="ja-JP" baseline="0" dirty="0" smtClean="0"/>
              <a:t> In other word,  </a:t>
            </a:r>
            <a:r>
              <a:rPr lang="en-US" altLang="ja-JP" dirty="0" smtClean="0"/>
              <a:t>Licenses can sometimes drastically change.</a:t>
            </a:r>
          </a:p>
          <a:p>
            <a:endParaRPr lang="ja-JP" altLang="ja-JP" dirty="0"/>
          </a:p>
          <a:p>
            <a:endParaRPr kumimoji="1" lang="en-US" altLang="ja-JP" baseline="0" dirty="0" smtClean="0"/>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a:t>
            </a:fld>
            <a:endParaRPr kumimoji="1" lang="ja-JP" altLang="en-US"/>
          </a:p>
        </p:txBody>
      </p:sp>
    </p:spTree>
    <p:extLst>
      <p:ext uri="{BB962C8B-B14F-4D97-AF65-F5344CB8AC3E}">
        <p14:creationId xmlns:p14="http://schemas.microsoft.com/office/powerpoint/2010/main" val="18791918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This graph shows the number of files under each license in each release of </a:t>
            </a:r>
            <a:r>
              <a:rPr lang="en-US" altLang="ja-JP" dirty="0" smtClean="0"/>
              <a:t>FreeBSD (all).</a:t>
            </a:r>
            <a:endParaRPr lang="ja-JP" altLang="ja-JP" dirty="0"/>
          </a:p>
          <a:p>
            <a:r>
              <a:rPr lang="en-US" altLang="ja-JP" dirty="0"/>
              <a:t>As previously explained, FreeBSD (all) have a characteristic that the number of BSD4 files decreased. </a:t>
            </a:r>
            <a:br>
              <a:rPr lang="en-US" altLang="ja-JP" dirty="0"/>
            </a:br>
            <a:r>
              <a:rPr lang="en-US" altLang="ja-JP" dirty="0"/>
              <a:t>and the number of BSD2 and BSD3 file increased.</a:t>
            </a:r>
            <a:endParaRPr lang="ja-JP" altLang="ja-JP" dirty="0"/>
          </a:p>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20</a:t>
            </a:fld>
            <a:endParaRPr kumimoji="1" lang="ja-JP" altLang="en-US"/>
          </a:p>
        </p:txBody>
      </p:sp>
    </p:spTree>
    <p:extLst>
      <p:ext uri="{BB962C8B-B14F-4D97-AF65-F5344CB8AC3E}">
        <p14:creationId xmlns:p14="http://schemas.microsoft.com/office/powerpoint/2010/main" val="16827757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This </a:t>
            </a:r>
            <a:r>
              <a:rPr lang="en-US" altLang="ja-JP" dirty="0" smtClean="0"/>
              <a:t>is </a:t>
            </a:r>
            <a:r>
              <a:rPr lang="en-US" altLang="ja-JP" dirty="0"/>
              <a:t>the </a:t>
            </a:r>
            <a:r>
              <a:rPr lang="en-US" altLang="ja-JP" dirty="0" smtClean="0"/>
              <a:t>analysis result of FreeBSD </a:t>
            </a:r>
            <a:r>
              <a:rPr lang="en-US" altLang="ja-JP" dirty="0"/>
              <a:t>(kernel).</a:t>
            </a:r>
            <a:endParaRPr lang="ja-JP" altLang="ja-JP" dirty="0"/>
          </a:p>
          <a:p>
            <a:r>
              <a:rPr lang="en-US" altLang="ja-JP" dirty="0"/>
              <a:t>As well as FreeBSD (</a:t>
            </a:r>
            <a:r>
              <a:rPr lang="en-US" altLang="ja-JP" dirty="0" smtClean="0"/>
              <a:t>all</a:t>
            </a:r>
            <a:r>
              <a:rPr lang="en-US" altLang="ja-JP" dirty="0"/>
              <a:t>), we can also see from this that the number of BSD4 files increased and the number of BSD2 and BSD3 file increased</a:t>
            </a:r>
            <a:r>
              <a:rPr lang="en-US" altLang="ja-JP" dirty="0" smtClean="0"/>
              <a:t>.</a:t>
            </a:r>
          </a:p>
          <a:p>
            <a:endParaRPr lang="en-US" altLang="ja-JP" dirty="0" smtClean="0"/>
          </a:p>
          <a:p>
            <a:r>
              <a:rPr lang="en-US" altLang="ja-JP" dirty="0" smtClean="0"/>
              <a:t>However,</a:t>
            </a:r>
            <a:r>
              <a:rPr lang="en-US" altLang="ja-JP" baseline="0" dirty="0" smtClean="0"/>
              <a:t> Only one</a:t>
            </a:r>
            <a:r>
              <a:rPr lang="ja-JP" altLang="en-US" baseline="0" dirty="0" smtClean="0"/>
              <a:t> </a:t>
            </a:r>
            <a:r>
              <a:rPr lang="en-US" altLang="ja-JP" baseline="0" dirty="0" smtClean="0"/>
              <a:t>of major changes detected in FreeBSD (all) is detected</a:t>
            </a:r>
            <a:endParaRPr lang="ja-JP"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21</a:t>
            </a:fld>
            <a:endParaRPr kumimoji="1" lang="ja-JP" altLang="en-US"/>
          </a:p>
        </p:txBody>
      </p:sp>
    </p:spTree>
    <p:extLst>
      <p:ext uri="{BB962C8B-B14F-4D97-AF65-F5344CB8AC3E}">
        <p14:creationId xmlns:p14="http://schemas.microsoft.com/office/powerpoint/2010/main" val="2309229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069">
              <a:defRPr/>
            </a:pPr>
            <a:r>
              <a:rPr kumimoji="1" lang="en-US" altLang="ja-JP" dirty="0" smtClean="0"/>
              <a:t>This is</a:t>
            </a:r>
            <a:r>
              <a:rPr kumimoji="1" lang="en-US" altLang="ja-JP" baseline="0" dirty="0" smtClean="0"/>
              <a:t> the case of OpenBSD (all).</a:t>
            </a:r>
            <a:endParaRPr kumimoji="1" lang="en-US" altLang="ja-JP" dirty="0" smtClean="0"/>
          </a:p>
          <a:p>
            <a:r>
              <a:rPr kumimoji="1" lang="en-US" altLang="ja-JP" baseline="0" dirty="0" smtClean="0"/>
              <a:t>As previously explained, </a:t>
            </a:r>
            <a:r>
              <a:rPr lang="en-US" altLang="ja-JP" dirty="0"/>
              <a:t>OpenBSD (all</a:t>
            </a:r>
            <a:r>
              <a:rPr lang="en-US" altLang="ja-JP" dirty="0" smtClean="0"/>
              <a:t>) also </a:t>
            </a:r>
            <a:r>
              <a:rPr lang="en-US" altLang="ja-JP" dirty="0"/>
              <a:t>have a characteristic that the number of BSD4 files </a:t>
            </a:r>
            <a:r>
              <a:rPr lang="en-US" altLang="ja-JP" dirty="0" smtClean="0"/>
              <a:t>decreased</a:t>
            </a:r>
            <a:r>
              <a:rPr lang="en-US" altLang="ja-JP" dirty="0"/>
              <a:t/>
            </a:r>
            <a:br>
              <a:rPr lang="en-US" altLang="ja-JP" dirty="0"/>
            </a:br>
            <a:r>
              <a:rPr lang="en-US" altLang="ja-JP" dirty="0"/>
              <a:t>and the number of BSD2 and BSD3 file increased.</a:t>
            </a:r>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22</a:t>
            </a:fld>
            <a:endParaRPr kumimoji="1" lang="ja-JP" altLang="en-US"/>
          </a:p>
        </p:txBody>
      </p:sp>
    </p:spTree>
    <p:extLst>
      <p:ext uri="{BB962C8B-B14F-4D97-AF65-F5344CB8AC3E}">
        <p14:creationId xmlns:p14="http://schemas.microsoft.com/office/powerpoint/2010/main" val="28420155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This is analysis result of FreeBSD </a:t>
            </a:r>
            <a:r>
              <a:rPr lang="en-US" altLang="ja-JP" dirty="0"/>
              <a:t>(kernel).</a:t>
            </a:r>
            <a:endParaRPr lang="ja-JP" altLang="ja-JP" dirty="0"/>
          </a:p>
          <a:p>
            <a:r>
              <a:rPr lang="en-US" altLang="ja-JP" dirty="0"/>
              <a:t>As well as OpenBSD (all) We can also see from this that the number of BSD4 files decreased. On the other hand, the number of BSD2 and BSD3 file </a:t>
            </a:r>
            <a:r>
              <a:rPr lang="en-US" altLang="ja-JP" dirty="0" smtClean="0"/>
              <a:t>increased</a:t>
            </a:r>
          </a:p>
          <a:p>
            <a:endParaRPr lang="en-US" altLang="ja-JP" dirty="0" smtClean="0"/>
          </a:p>
          <a:p>
            <a:r>
              <a:rPr lang="en-US" altLang="ja-JP" dirty="0" smtClean="0"/>
              <a:t>Note</a:t>
            </a:r>
            <a:r>
              <a:rPr lang="en-US" altLang="ja-JP" baseline="0" dirty="0" smtClean="0"/>
              <a:t> that all two changes detected in OpenBSD(all) are detected.</a:t>
            </a:r>
          </a:p>
          <a:p>
            <a:endParaRPr lang="en-US" altLang="ja-JP"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smtClean="0"/>
              <a:t>As finding of experiment 3, </a:t>
            </a:r>
            <a:r>
              <a:rPr kumimoji="1" lang="en-US" altLang="ja-JP" dirty="0" smtClean="0"/>
              <a:t>We expected different evolution patter</a:t>
            </a:r>
            <a:r>
              <a:rPr lang="en-US" altLang="ja-JP" dirty="0" smtClean="0"/>
              <a:t>ns between kernels and </a:t>
            </a:r>
            <a:r>
              <a:rPr lang="en-US" altLang="ja-JP" dirty="0" err="1" smtClean="0"/>
              <a:t>alls</a:t>
            </a:r>
            <a:r>
              <a:rPr lang="en-US" altLang="ja-JP" dirty="0" smtClean="0"/>
              <a:t> but they were very similar.</a:t>
            </a:r>
            <a:endParaRPr kumimoji="1" lang="ja-JP" altLang="en-US" dirty="0" smtClean="0"/>
          </a:p>
          <a:p>
            <a:endParaRPr lang="ja-JP"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23</a:t>
            </a:fld>
            <a:endParaRPr kumimoji="1" lang="ja-JP" altLang="en-US"/>
          </a:p>
        </p:txBody>
      </p:sp>
    </p:spTree>
    <p:extLst>
      <p:ext uri="{BB962C8B-B14F-4D97-AF65-F5344CB8AC3E}">
        <p14:creationId xmlns:p14="http://schemas.microsoft.com/office/powerpoint/2010/main" val="13943197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Through these experiments we found these findings.</a:t>
            </a:r>
            <a:endParaRPr lang="ja-JP"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a:t>Firstly, </a:t>
            </a:r>
            <a:r>
              <a:rPr lang="en-US" altLang="ja-JP" dirty="0" smtClean="0"/>
              <a:t>T</a:t>
            </a:r>
            <a:r>
              <a:rPr kumimoji="1" lang="en-US" altLang="ja-JP" dirty="0" smtClean="0"/>
              <a:t>here are </a:t>
            </a:r>
            <a:r>
              <a:rPr lang="en-US" altLang="ja-JP" dirty="0" smtClean="0"/>
              <a:t>large shifts</a:t>
            </a:r>
            <a:r>
              <a:rPr kumimoji="1" lang="en-US" altLang="ja-JP" dirty="0" smtClean="0"/>
              <a:t> of license </a:t>
            </a:r>
            <a:r>
              <a:rPr lang="en-US" altLang="ja-JP" dirty="0" smtClean="0"/>
              <a:t>in FreeBSD (all) and OpenBSD (all)</a:t>
            </a:r>
            <a:endParaRPr lang="ja-JP" altLang="ja-JP" dirty="0"/>
          </a:p>
          <a:p>
            <a:r>
              <a:rPr lang="en-US" altLang="ja-JP" dirty="0"/>
              <a:t>Secondly, ArgoUML and Eclipse also have similar large shifts.</a:t>
            </a:r>
            <a:endParaRPr lang="ja-JP" altLang="ja-JP"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a:t>However, </a:t>
            </a:r>
            <a:r>
              <a:rPr lang="en-US" altLang="ja-JP" dirty="0" smtClean="0"/>
              <a:t>sometimes those licenses are more drastically changed to others than FreeBSD (all) and OpenBSD (all)</a:t>
            </a:r>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smtClean="0"/>
              <a:t> </a:t>
            </a:r>
            <a:r>
              <a:rPr lang="en-US" altLang="ja-JP" dirty="0"/>
              <a:t>and </a:t>
            </a:r>
            <a:r>
              <a:rPr lang="en-US" altLang="ja-JP" dirty="0" smtClean="0"/>
              <a:t>a few licenses cover almost all files in those systems</a:t>
            </a:r>
            <a:endParaRPr lang="ja-JP"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dirty="0"/>
              <a:t>Finally, </a:t>
            </a:r>
            <a:r>
              <a:rPr lang="en-US" altLang="ja-JP" dirty="0" smtClean="0"/>
              <a:t>the kernel of FreeBSD and OpenBSD also have large</a:t>
            </a:r>
            <a:r>
              <a:rPr lang="en-US" altLang="ja-JP" baseline="0" dirty="0" smtClean="0"/>
              <a:t> shifts</a:t>
            </a:r>
            <a:r>
              <a:rPr lang="en-US" altLang="ja-JP" dirty="0" smtClean="0"/>
              <a:t>.</a:t>
            </a:r>
            <a:endParaRPr lang="ja-JP" altLang="ja-JP" dirty="0"/>
          </a:p>
          <a:p>
            <a:pPr defTabSz="922538">
              <a:defRPr/>
            </a:pPr>
            <a:endParaRPr lang="en-US" altLang="ja-JP" dirty="0" smtClean="0"/>
          </a:p>
          <a:p>
            <a:pPr defTabSz="922538">
              <a:defRPr/>
            </a:pP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24</a:t>
            </a:fld>
            <a:endParaRPr kumimoji="1" lang="ja-JP" altLang="en-US"/>
          </a:p>
        </p:txBody>
      </p:sp>
    </p:spTree>
    <p:extLst>
      <p:ext uri="{BB962C8B-B14F-4D97-AF65-F5344CB8AC3E}">
        <p14:creationId xmlns:p14="http://schemas.microsoft.com/office/powerpoint/2010/main" val="14302356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We conduct statistical study on the evolution of </a:t>
            </a:r>
            <a:r>
              <a:rPr lang="en-US" altLang="ja-JP" dirty="0" smtClean="0"/>
              <a:t>license </a:t>
            </a:r>
            <a:r>
              <a:rPr lang="en-US" altLang="ja-JP" dirty="0"/>
              <a:t>on FOSS.</a:t>
            </a:r>
            <a:endParaRPr lang="ja-JP" altLang="ja-JP" dirty="0"/>
          </a:p>
          <a:p>
            <a:r>
              <a:rPr lang="en-US" altLang="ja-JP" dirty="0"/>
              <a:t>In this study, we analyzed licenses through FreeBSD, OpenBSD, Eclipse and ArgoUML evolution.</a:t>
            </a:r>
            <a:endParaRPr lang="ja-JP" altLang="ja-JP" dirty="0"/>
          </a:p>
          <a:p>
            <a:r>
              <a:rPr lang="en-US" altLang="ja-JP" dirty="0"/>
              <a:t>Through the analysis, we found large shifts of licenses in evolution of FOSS</a:t>
            </a:r>
            <a:endParaRPr lang="ja-JP" altLang="ja-JP" dirty="0"/>
          </a:p>
          <a:p>
            <a:r>
              <a:rPr lang="en-US" altLang="ja-JP" dirty="0"/>
              <a:t>As future works, we plan to conduct more fine-grained analysis and analysis of a relation between drastic license change and other log data such as mailing list </a:t>
            </a:r>
            <a:r>
              <a:rPr lang="en-US" altLang="ja-JP" dirty="0" smtClean="0"/>
              <a:t>archive.</a:t>
            </a:r>
          </a:p>
          <a:p>
            <a:endParaRPr lang="en-US" altLang="ja-JP" dirty="0" smtClean="0"/>
          </a:p>
          <a:p>
            <a:r>
              <a:rPr lang="en-US" altLang="ja-JP" dirty="0" smtClean="0"/>
              <a:t>Thank you very much!</a:t>
            </a:r>
            <a:endParaRPr lang="ja-JP"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25</a:t>
            </a:fld>
            <a:endParaRPr kumimoji="1" lang="ja-JP" altLang="en-US"/>
          </a:p>
        </p:txBody>
      </p:sp>
    </p:spTree>
    <p:extLst>
      <p:ext uri="{BB962C8B-B14F-4D97-AF65-F5344CB8AC3E}">
        <p14:creationId xmlns:p14="http://schemas.microsoft.com/office/powerpoint/2010/main" val="21795120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26</a:t>
            </a:fld>
            <a:endParaRPr kumimoji="1" lang="ja-JP" altLang="en-US"/>
          </a:p>
        </p:txBody>
      </p:sp>
    </p:spTree>
    <p:extLst>
      <p:ext uri="{BB962C8B-B14F-4D97-AF65-F5344CB8AC3E}">
        <p14:creationId xmlns:p14="http://schemas.microsoft.com/office/powerpoint/2010/main" val="3966182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One </a:t>
            </a:r>
            <a:r>
              <a:rPr lang="en-US" altLang="ja-JP" dirty="0" smtClean="0"/>
              <a:t>ways </a:t>
            </a:r>
            <a:r>
              <a:rPr lang="en-US" altLang="ja-JP" dirty="0"/>
              <a:t>to </a:t>
            </a:r>
            <a:r>
              <a:rPr lang="en-US" altLang="ja-JP" dirty="0" smtClean="0"/>
              <a:t>protect the </a:t>
            </a:r>
            <a:r>
              <a:rPr lang="en-US" altLang="ja-JP" b="0" i="0" u="none" dirty="0" smtClean="0">
                <a:solidFill>
                  <a:schemeClr val="tx1"/>
                </a:solidFill>
              </a:rPr>
              <a:t>intellectual property</a:t>
            </a:r>
            <a:r>
              <a:rPr lang="en-US" altLang="ja-JP" dirty="0" smtClean="0"/>
              <a:t> </a:t>
            </a:r>
            <a:r>
              <a:rPr lang="en-US" altLang="ja-JP" dirty="0"/>
              <a:t>of FOSS </a:t>
            </a:r>
            <a:r>
              <a:rPr lang="en-US" altLang="ja-JP" dirty="0" smtClean="0"/>
              <a:t>is</a:t>
            </a:r>
            <a:r>
              <a:rPr lang="en-US" altLang="ja-JP" baseline="0" dirty="0" smtClean="0"/>
              <a:t> through Software </a:t>
            </a:r>
            <a:r>
              <a:rPr lang="en-US" altLang="ja-JP" dirty="0" smtClean="0"/>
              <a:t>licenses.</a:t>
            </a:r>
            <a:endParaRPr lang="ja-JP" altLang="ja-JP" dirty="0"/>
          </a:p>
          <a:p>
            <a:r>
              <a:rPr lang="en-US" altLang="ja-JP" dirty="0" smtClean="0"/>
              <a:t>A Software </a:t>
            </a:r>
            <a:r>
              <a:rPr lang="en-US" altLang="ja-JP" dirty="0"/>
              <a:t>License </a:t>
            </a:r>
            <a:r>
              <a:rPr lang="en-US" altLang="ja-JP" dirty="0" smtClean="0"/>
              <a:t>grants the permissions of</a:t>
            </a:r>
            <a:r>
              <a:rPr lang="en-US" altLang="ja-JP" baseline="0" dirty="0" smtClean="0"/>
              <a:t> </a:t>
            </a:r>
            <a:r>
              <a:rPr lang="en-US" altLang="ja-JP" dirty="0" smtClean="0"/>
              <a:t>use, and describes the</a:t>
            </a:r>
            <a:r>
              <a:rPr lang="en-US" altLang="ja-JP" baseline="0" dirty="0" smtClean="0"/>
              <a:t> requirements and</a:t>
            </a:r>
            <a:r>
              <a:rPr lang="en-US" altLang="ja-JP" dirty="0" smtClean="0"/>
              <a:t> </a:t>
            </a:r>
            <a:r>
              <a:rPr lang="en-US" altLang="ja-JP" dirty="0"/>
              <a:t>conditions to get </a:t>
            </a:r>
            <a:r>
              <a:rPr lang="en-US" altLang="ja-JP" dirty="0" smtClean="0"/>
              <a:t>such permission</a:t>
            </a:r>
            <a:r>
              <a:rPr lang="en-US" altLang="ja-JP" dirty="0"/>
              <a:t>.</a:t>
            </a:r>
            <a:endParaRPr lang="ja-JP" altLang="ja-JP" dirty="0"/>
          </a:p>
          <a:p>
            <a:r>
              <a:rPr lang="en-US" altLang="ja-JP" dirty="0" smtClean="0"/>
              <a:t>The Open </a:t>
            </a:r>
            <a:r>
              <a:rPr lang="en-US" altLang="ja-JP" dirty="0"/>
              <a:t>Source Initiative approved </a:t>
            </a:r>
            <a:r>
              <a:rPr lang="en-US" altLang="ja-JP" dirty="0" smtClean="0"/>
              <a:t>66 Open Source</a:t>
            </a:r>
            <a:r>
              <a:rPr lang="en-US" altLang="ja-JP" baseline="0" dirty="0" smtClean="0"/>
              <a:t> </a:t>
            </a:r>
            <a:r>
              <a:rPr lang="en-US" altLang="ja-JP" dirty="0" smtClean="0"/>
              <a:t>licenses</a:t>
            </a:r>
            <a:r>
              <a:rPr lang="en-US" altLang="ja-JP" baseline="0" dirty="0" smtClean="0"/>
              <a:t> </a:t>
            </a:r>
            <a:r>
              <a:rPr lang="en-US" altLang="ja-JP" dirty="0" smtClean="0"/>
              <a:t> satisfing</a:t>
            </a:r>
            <a:r>
              <a:rPr lang="en-US" altLang="ja-JP" baseline="0" dirty="0" smtClean="0"/>
              <a:t> the</a:t>
            </a:r>
            <a:r>
              <a:rPr lang="en-US" altLang="ja-JP" dirty="0" smtClean="0"/>
              <a:t> </a:t>
            </a:r>
            <a:r>
              <a:rPr lang="en-US" altLang="ja-JP" dirty="0"/>
              <a:t>open source definition.</a:t>
            </a:r>
            <a:endParaRPr lang="ja-JP"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3</a:t>
            </a:fld>
            <a:endParaRPr kumimoji="1" lang="ja-JP" altLang="en-US"/>
          </a:p>
        </p:txBody>
      </p:sp>
    </p:spTree>
    <p:extLst>
      <p:ext uri="{BB962C8B-B14F-4D97-AF65-F5344CB8AC3E}">
        <p14:creationId xmlns:p14="http://schemas.microsoft.com/office/powerpoint/2010/main" val="1546886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To identify a license of a source file automatically, we developed </a:t>
            </a:r>
            <a:r>
              <a:rPr lang="en-US" altLang="ja-JP" dirty="0" smtClean="0"/>
              <a:t>Ninka, an </a:t>
            </a:r>
            <a:r>
              <a:rPr lang="en-US" altLang="ja-JP" dirty="0"/>
              <a:t>automatic license identification </a:t>
            </a:r>
            <a:r>
              <a:rPr lang="en-US" altLang="ja-JP" dirty="0" smtClean="0"/>
              <a:t>tool.</a:t>
            </a:r>
            <a:endParaRPr lang="ja-JP" altLang="ja-JP" dirty="0"/>
          </a:p>
          <a:p>
            <a:r>
              <a:rPr lang="en-US" altLang="ja-JP" dirty="0"/>
              <a:t>This tool use source files as input and report a license name corresponding to the license of the source file.</a:t>
            </a:r>
          </a:p>
          <a:p>
            <a:r>
              <a:rPr lang="en-US" altLang="ja-JP" dirty="0" smtClean="0"/>
              <a:t>Ninka identify licenses</a:t>
            </a:r>
            <a:r>
              <a:rPr lang="en-US" altLang="ja-JP" baseline="0" dirty="0" smtClean="0"/>
              <a:t> of a source file from the comments of it using knowledge base.</a:t>
            </a:r>
            <a:endParaRPr lang="en-US" altLang="ja-JP" dirty="0" smtClean="0"/>
          </a:p>
          <a:p>
            <a:r>
              <a:rPr lang="en-US" altLang="ja-JP" dirty="0" smtClean="0"/>
              <a:t>Ninka recognizes </a:t>
            </a:r>
            <a:r>
              <a:rPr lang="en-US" altLang="ja-JP" dirty="0"/>
              <a:t>112 licenses.</a:t>
            </a:r>
            <a:endParaRPr lang="ja-JP" altLang="ja-JP" dirty="0"/>
          </a:p>
          <a:p>
            <a:r>
              <a:rPr lang="en-US" altLang="ja-JP" dirty="0"/>
              <a:t>For example, BSD3 license (BSD 3-caluse license), GPLv2 (GNU Public license Version2 or later)</a:t>
            </a:r>
            <a:endParaRPr lang="ja-JP" altLang="ja-JP" dirty="0"/>
          </a:p>
          <a:p>
            <a:r>
              <a:rPr lang="en-US" altLang="ja-JP" dirty="0"/>
              <a:t>This tool </a:t>
            </a:r>
            <a:r>
              <a:rPr lang="en-US" altLang="ja-JP" dirty="0" smtClean="0"/>
              <a:t>has</a:t>
            </a:r>
            <a:r>
              <a:rPr lang="en-US" altLang="ja-JP" baseline="0" dirty="0" smtClean="0"/>
              <a:t> 96.6% precision.</a:t>
            </a:r>
            <a:endParaRPr lang="ja-JP" altLang="ja-JP" dirty="0" smtClean="0"/>
          </a:p>
          <a:p>
            <a:r>
              <a:rPr lang="en-US" altLang="ja-JP" dirty="0" smtClean="0"/>
              <a:t>About the detail of Ninka, we will report on</a:t>
            </a:r>
            <a:r>
              <a:rPr lang="en-US" altLang="ja-JP" baseline="0" dirty="0" smtClean="0"/>
              <a:t> Friday in </a:t>
            </a:r>
            <a:r>
              <a:rPr lang="en-US" altLang="ja-JP" dirty="0" smtClean="0"/>
              <a:t>ASE 2010.</a:t>
            </a:r>
            <a:endParaRPr lang="ja-JP"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4</a:t>
            </a:fld>
            <a:endParaRPr kumimoji="1" lang="ja-JP" altLang="en-US"/>
          </a:p>
        </p:txBody>
      </p:sp>
    </p:spTree>
    <p:extLst>
      <p:ext uri="{BB962C8B-B14F-4D97-AF65-F5344CB8AC3E}">
        <p14:creationId xmlns:p14="http://schemas.microsoft.com/office/powerpoint/2010/main" val="1341212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Software </a:t>
            </a:r>
            <a:r>
              <a:rPr lang="en-US" altLang="ja-JP" dirty="0" smtClean="0"/>
              <a:t>licenses</a:t>
            </a:r>
            <a:r>
              <a:rPr lang="en-US" altLang="ja-JP" baseline="0" dirty="0" smtClean="0"/>
              <a:t> are</a:t>
            </a:r>
            <a:r>
              <a:rPr lang="en-US" altLang="ja-JP" dirty="0" smtClean="0"/>
              <a:t> </a:t>
            </a:r>
            <a:r>
              <a:rPr lang="en-US" altLang="ja-JP" dirty="0"/>
              <a:t>adapt to environment.</a:t>
            </a:r>
            <a:endParaRPr lang="ja-JP" altLang="ja-JP" dirty="0"/>
          </a:p>
          <a:p>
            <a:r>
              <a:rPr lang="en-US" altLang="ja-JP" dirty="0"/>
              <a:t>Software </a:t>
            </a:r>
            <a:r>
              <a:rPr lang="en-US" altLang="ja-JP" dirty="0" smtClean="0"/>
              <a:t>licenses </a:t>
            </a:r>
            <a:r>
              <a:rPr lang="en-US" altLang="ja-JP" dirty="0"/>
              <a:t>evolves because of author's requirement, user's demand and external pressure.</a:t>
            </a:r>
            <a:endParaRPr lang="ja-JP" altLang="ja-JP" dirty="0"/>
          </a:p>
          <a:p>
            <a:r>
              <a:rPr kumimoji="1" lang="en-US" altLang="ja-JP" dirty="0" smtClean="0"/>
              <a:t>This work only analyzed first and last versions. </a:t>
            </a:r>
            <a:r>
              <a:rPr lang="en-US" altLang="ja-JP" dirty="0" smtClean="0"/>
              <a:t>And no detail of evolution characteristics was analyzed</a:t>
            </a:r>
            <a:endParaRPr kumimoji="1" lang="en-US" altLang="ja-JP" dirty="0" smtClean="0"/>
          </a:p>
          <a:p>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5</a:t>
            </a:fld>
            <a:endParaRPr kumimoji="1" lang="ja-JP" altLang="en-US"/>
          </a:p>
        </p:txBody>
      </p:sp>
    </p:spTree>
    <p:extLst>
      <p:ext uri="{BB962C8B-B14F-4D97-AF65-F5344CB8AC3E}">
        <p14:creationId xmlns:p14="http://schemas.microsoft.com/office/powerpoint/2010/main" val="2814466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smtClean="0"/>
              <a:t>To find the</a:t>
            </a:r>
            <a:r>
              <a:rPr lang="en-US" altLang="ja-JP" baseline="0" dirty="0" smtClean="0"/>
              <a:t> </a:t>
            </a:r>
            <a:r>
              <a:rPr lang="en-US" altLang="ja-JP" dirty="0" smtClean="0"/>
              <a:t>characteristics of the</a:t>
            </a:r>
            <a:r>
              <a:rPr lang="en-US" altLang="ja-JP" baseline="0" dirty="0" smtClean="0"/>
              <a:t> licenses </a:t>
            </a:r>
            <a:r>
              <a:rPr lang="en-US" altLang="ja-JP" dirty="0" smtClean="0"/>
              <a:t>changes </a:t>
            </a:r>
            <a:r>
              <a:rPr kumimoji="1" lang="en-US" altLang="ja-JP" baseline="0" dirty="0" smtClean="0"/>
              <a:t>we analyzed several version of large-scale FOSS with Ninka.</a:t>
            </a:r>
          </a:p>
          <a:p>
            <a:endParaRPr kumimoji="1" lang="ja-JP" altLang="en-US"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6</a:t>
            </a:fld>
            <a:endParaRPr kumimoji="1" lang="ja-JP" altLang="en-US"/>
          </a:p>
        </p:txBody>
      </p:sp>
    </p:spTree>
    <p:extLst>
      <p:ext uri="{BB962C8B-B14F-4D97-AF65-F5344CB8AC3E}">
        <p14:creationId xmlns:p14="http://schemas.microsoft.com/office/powerpoint/2010/main" val="671351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This table shows the</a:t>
            </a:r>
            <a:r>
              <a:rPr lang="en-US" altLang="ja-JP" baseline="0" dirty="0" smtClean="0"/>
              <a:t> detail of </a:t>
            </a:r>
            <a:r>
              <a:rPr lang="en-US" altLang="ja-JP" dirty="0" smtClean="0"/>
              <a:t>analysis</a:t>
            </a:r>
            <a:r>
              <a:rPr lang="en-US" altLang="ja-JP" baseline="0" dirty="0" smtClean="0"/>
              <a:t> targets.</a:t>
            </a:r>
            <a:endParaRPr lang="en-US" altLang="ja-JP" dirty="0" smtClean="0"/>
          </a:p>
          <a:p>
            <a:r>
              <a:rPr lang="en-US" altLang="ja-JP" dirty="0" smtClean="0"/>
              <a:t>We used</a:t>
            </a:r>
            <a:r>
              <a:rPr lang="en-US" altLang="ja-JP" baseline="0" dirty="0" smtClean="0"/>
              <a:t> FreeBSD  and OpenBSD, Eclipse and ArgoUML.</a:t>
            </a:r>
          </a:p>
          <a:p>
            <a:r>
              <a:rPr lang="en-US" altLang="ja-JP" baseline="0" dirty="0" smtClean="0"/>
              <a:t>About FreeBSD and OpenBSD, We use two version (all) and (kernel).</a:t>
            </a:r>
          </a:p>
          <a:p>
            <a:r>
              <a:rPr lang="en-US" altLang="ja-JP" baseline="0" dirty="0" smtClean="0"/>
              <a:t>For example, FreeBSD (all)  include kernel and applications.</a:t>
            </a:r>
          </a:p>
          <a:p>
            <a:r>
              <a:rPr lang="en-US" altLang="ja-JP" baseline="0" dirty="0" smtClean="0"/>
              <a:t>On the other hand, FreeBSD(kernel) include only kernel. </a:t>
            </a:r>
          </a:p>
          <a:p>
            <a:r>
              <a:rPr lang="en-US" altLang="ja-JP" dirty="0" smtClean="0"/>
              <a:t>They </a:t>
            </a:r>
            <a:r>
              <a:rPr lang="en-US" altLang="ja-JP" dirty="0"/>
              <a:t>have been developing for a long </a:t>
            </a:r>
            <a:r>
              <a:rPr lang="en-US" altLang="ja-JP" dirty="0" smtClean="0"/>
              <a:t>term.</a:t>
            </a:r>
            <a:endParaRPr lang="en-US" altLang="ja-JP" baseline="0" dirty="0" smtClean="0"/>
          </a:p>
          <a:p>
            <a:r>
              <a:rPr lang="en-US" altLang="ja-JP" baseline="0" dirty="0" smtClean="0"/>
              <a:t>For example, FreeBSD have been developing for over 15 years.</a:t>
            </a:r>
          </a:p>
          <a:p>
            <a:r>
              <a:rPr lang="en-US" altLang="ja-JP" baseline="0" dirty="0" smtClean="0"/>
              <a:t>And, in development of them, Version control system is used.</a:t>
            </a:r>
            <a:endParaRPr lang="ja-JP" altLang="ja-JP" dirty="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7</a:t>
            </a:fld>
            <a:endParaRPr kumimoji="1" lang="ja-JP" altLang="en-US"/>
          </a:p>
        </p:txBody>
      </p:sp>
    </p:spTree>
    <p:extLst>
      <p:ext uri="{BB962C8B-B14F-4D97-AF65-F5344CB8AC3E}">
        <p14:creationId xmlns:p14="http://schemas.microsoft.com/office/powerpoint/2010/main" val="411508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In this study, we measured the following three values.</a:t>
            </a:r>
            <a:endParaRPr lang="ja-JP" altLang="ja-JP" dirty="0"/>
          </a:p>
          <a:p>
            <a:r>
              <a:rPr lang="en-US" altLang="ja-JP" dirty="0"/>
              <a:t>Firstly, we </a:t>
            </a:r>
            <a:r>
              <a:rPr lang="en-US" altLang="ja-JP" dirty="0" smtClean="0"/>
              <a:t>examined </a:t>
            </a:r>
            <a:r>
              <a:rPr lang="en-US" altLang="ja-JP" dirty="0"/>
              <a:t>the number of files under each license at each release version in FreeBSD (all), OpenBSD (all), Eclipse and ArgoUML</a:t>
            </a:r>
            <a:endParaRPr lang="ja-JP" altLang="ja-JP" dirty="0"/>
          </a:p>
          <a:p>
            <a:r>
              <a:rPr lang="en-US" altLang="ja-JP" dirty="0"/>
              <a:t>Secondary, we measured the difference of the number of files under each license between each release version and the previous version between FreeBSD (all) and OpenBSD (all)</a:t>
            </a:r>
            <a:endParaRPr lang="ja-JP" altLang="ja-JP" dirty="0"/>
          </a:p>
          <a:p>
            <a:r>
              <a:rPr lang="en-US" altLang="ja-JP" dirty="0"/>
              <a:t>Finally, we </a:t>
            </a:r>
            <a:r>
              <a:rPr lang="en-US" altLang="ja-JP" dirty="0" smtClean="0"/>
              <a:t>examined the difference in evolution patterns of OS all and OS kernel</a:t>
            </a:r>
          </a:p>
          <a:p>
            <a:endParaRPr kumimoji="1" lang="en-US" altLang="ja-JP" dirty="0" smtClean="0"/>
          </a:p>
          <a:p>
            <a:pPr defTabSz="914069">
              <a:defRPr/>
            </a:pPr>
            <a:r>
              <a:rPr kumimoji="1" lang="en-US" altLang="ja-JP" dirty="0" smtClean="0"/>
              <a:t>(</a:t>
            </a:r>
            <a:r>
              <a:rPr kumimoji="1" lang="ja-JP" altLang="en-US" dirty="0" smtClean="0"/>
              <a:t>何と何を比較しているか）</a:t>
            </a:r>
            <a:endParaRPr lang="en-US" altLang="ja-JP" dirty="0" smtClean="0"/>
          </a:p>
          <a:p>
            <a:pPr defTabSz="914069">
              <a:defRPr/>
            </a:pPr>
            <a:endParaRPr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8</a:t>
            </a:fld>
            <a:endParaRPr kumimoji="1" lang="ja-JP" altLang="en-US"/>
          </a:p>
        </p:txBody>
      </p:sp>
    </p:spTree>
    <p:extLst>
      <p:ext uri="{BB962C8B-B14F-4D97-AF65-F5344CB8AC3E}">
        <p14:creationId xmlns:p14="http://schemas.microsoft.com/office/powerpoint/2010/main" val="2489144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At first, as experiment 1, we show the result of the number of files under each license at each release version in FreeBSD, OpenBSD, Eclipse and ArgoUML.</a:t>
            </a:r>
            <a:endParaRPr lang="ja-JP" altLang="ja-JP" dirty="0" smtClean="0"/>
          </a:p>
          <a:p>
            <a:endParaRPr kumimoji="1" lang="en-US" altLang="ja-JP" dirty="0" smtClean="0"/>
          </a:p>
          <a:p>
            <a:pPr defTabSz="914069">
              <a:defRPr/>
            </a:pPr>
            <a:r>
              <a:rPr kumimoji="1" lang="en-US" altLang="ja-JP" dirty="0" smtClean="0"/>
              <a:t>(</a:t>
            </a:r>
            <a:r>
              <a:rPr kumimoji="1" lang="ja-JP" altLang="en-US" dirty="0" smtClean="0"/>
              <a:t>何と何を比較しているか）</a:t>
            </a:r>
            <a:endParaRPr lang="en-US" altLang="ja-JP" dirty="0" smtClean="0"/>
          </a:p>
          <a:p>
            <a:pPr defTabSz="914069">
              <a:defRPr/>
            </a:pPr>
            <a:endParaRPr lang="en-US" altLang="ja-JP" dirty="0" smtClean="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9</a:t>
            </a:fld>
            <a:endParaRPr kumimoji="1" lang="ja-JP" altLang="en-US"/>
          </a:p>
        </p:txBody>
      </p:sp>
    </p:spTree>
    <p:extLst>
      <p:ext uri="{BB962C8B-B14F-4D97-AF65-F5344CB8AC3E}">
        <p14:creationId xmlns:p14="http://schemas.microsoft.com/office/powerpoint/2010/main" val="2489144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p:cNvSpPr/>
          <p:nvPr/>
        </p:nvSpPr>
        <p:spPr>
          <a:xfrm>
            <a:off x="0" y="2071678"/>
            <a:ext cx="9144000" cy="1643074"/>
          </a:xfrm>
          <a:prstGeom prst="rect">
            <a:avLst/>
          </a:prstGeom>
          <a:solidFill>
            <a:schemeClr val="tx2">
              <a:lumMod val="40000"/>
              <a:lumOff val="60000"/>
            </a:schemeClr>
          </a:solidFill>
          <a:ln w="1905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685800" y="2130425"/>
            <a:ext cx="7772400" cy="1470025"/>
          </a:xfrm>
        </p:spPr>
        <p:txBody>
          <a:bodyPr/>
          <a:lstStyle>
            <a:lvl1pPr>
              <a:defRPr>
                <a:latin typeface="メイリオ" pitchFamily="50" charset="-128"/>
                <a:ea typeface="メイリオ" pitchFamily="50" charset="-128"/>
                <a:cs typeface="メイリオ" pitchFamily="50" charset="-128"/>
              </a:defRPr>
            </a:lvl1pPr>
          </a:lstStyle>
          <a:p>
            <a:r>
              <a:rPr kumimoji="1" lang="ja-JP" altLang="en-US" dirty="0" smtClean="0"/>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メイリオ" pitchFamily="50" charset="-128"/>
                <a:ea typeface="メイリオ" pitchFamily="50" charset="-128"/>
                <a:cs typeface="メイリオ"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
        <p:nvSpPr>
          <p:cNvPr id="18" name="Rectangle 4"/>
          <p:cNvSpPr>
            <a:spLocks noGrp="1" noChangeArrowheads="1"/>
          </p:cNvSpPr>
          <p:nvPr>
            <p:ph type="dt" sz="half" idx="2"/>
          </p:nvPr>
        </p:nvSpPr>
        <p:spPr bwMode="auto">
          <a:xfrm>
            <a:off x="3714744" y="6429396"/>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2010/9/21 - IWPSE2010</a:t>
            </a:r>
            <a:endParaRPr kumimoji="1" lang="ja-JP" altLang="en-US"/>
          </a:p>
        </p:txBody>
      </p:sp>
      <p:sp>
        <p:nvSpPr>
          <p:cNvPr id="20"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800" b="1">
                <a:latin typeface="Comic Sans MS" pitchFamily="66" charset="0"/>
                <a:ea typeface="+mn-ea"/>
              </a:defRPr>
            </a:lvl1pPr>
          </a:lstStyle>
          <a:p>
            <a:fld id="{D2D8002D-B5B0-4BAC-B1F6-782DDCCE6D9C}"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8" name="角丸四角形 7"/>
          <p:cNvSpPr/>
          <p:nvPr/>
        </p:nvSpPr>
        <p:spPr>
          <a:xfrm>
            <a:off x="142844" y="214290"/>
            <a:ext cx="8858312" cy="1285884"/>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lvl1pPr>
              <a:defRPr>
                <a:latin typeface="メイリオ" pitchFamily="50" charset="-128"/>
                <a:ea typeface="メイリオ" pitchFamily="50" charset="-128"/>
                <a:cs typeface="メイリオ" pitchFamily="50" charset="-128"/>
              </a:defRPr>
            </a:lvl1pPr>
          </a:lstStyle>
          <a:p>
            <a:r>
              <a:rPr kumimoji="1" lang="ja-JP" altLang="en-US" dirty="0" smtClean="0"/>
              <a:t>マスター タイトルの書式設定</a:t>
            </a:r>
            <a:endParaRPr kumimoji="1" lang="ja-JP" altLang="en-US" dirty="0"/>
          </a:p>
        </p:txBody>
      </p:sp>
      <p:sp>
        <p:nvSpPr>
          <p:cNvPr id="3" name="コンテンツ プレースホルダ 2"/>
          <p:cNvSpPr>
            <a:spLocks noGrp="1"/>
          </p:cNvSpPr>
          <p:nvPr>
            <p:ph idx="1"/>
          </p:nvPr>
        </p:nvSpPr>
        <p:spPr/>
        <p:txBody>
          <a:bodyPr/>
          <a:lstStyle>
            <a:lvl1pPr>
              <a:defRPr>
                <a:latin typeface="メイリオ" pitchFamily="50" charset="-128"/>
                <a:ea typeface="メイリオ" pitchFamily="50" charset="-128"/>
                <a:cs typeface="メイリオ" pitchFamily="50" charset="-128"/>
              </a:defRPr>
            </a:lvl1pPr>
            <a:lvl2pPr>
              <a:defRPr>
                <a:latin typeface="メイリオ" pitchFamily="50" charset="-128"/>
                <a:ea typeface="メイリオ" pitchFamily="50" charset="-128"/>
                <a:cs typeface="メイリオ" pitchFamily="50" charset="-128"/>
              </a:defRPr>
            </a:lvl2pPr>
            <a:lvl3pPr>
              <a:defRPr>
                <a:latin typeface="メイリオ" pitchFamily="50" charset="-128"/>
                <a:ea typeface="メイリオ" pitchFamily="50" charset="-128"/>
                <a:cs typeface="メイリオ" pitchFamily="50" charset="-128"/>
              </a:defRPr>
            </a:lvl3pPr>
            <a:lvl4pPr>
              <a:defRPr>
                <a:latin typeface="メイリオ" pitchFamily="50" charset="-128"/>
                <a:ea typeface="メイリオ" pitchFamily="50" charset="-128"/>
                <a:cs typeface="メイリオ" pitchFamily="50" charset="-128"/>
              </a:defRPr>
            </a:lvl4pPr>
            <a:lvl5pPr>
              <a:defRPr>
                <a:latin typeface="メイリオ" pitchFamily="50" charset="-128"/>
                <a:ea typeface="メイリオ" pitchFamily="50" charset="-128"/>
                <a:cs typeface="メイリオ" pitchFamily="50" charset="-128"/>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9"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2010/9/21 - IWPSE2010</a:t>
            </a:r>
            <a:endParaRPr kumimoji="1" lang="ja-JP" altLang="en-US"/>
          </a:p>
        </p:txBody>
      </p:sp>
      <p:sp>
        <p:nvSpPr>
          <p:cNvPr id="10"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en-US" altLang="ja-JP" smtClean="0"/>
              <a:t>Yuki Manabe, Yasuhiro Hayase and Katsuro Inoue</a:t>
            </a:r>
            <a:endParaRPr kumimoji="1" lang="ja-JP" altLang="en-US"/>
          </a:p>
        </p:txBody>
      </p:sp>
      <p:sp>
        <p:nvSpPr>
          <p:cNvPr id="11"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800" b="1">
                <a:latin typeface="Comic Sans MS" pitchFamily="66" charset="0"/>
                <a:ea typeface="+mn-ea"/>
              </a:defRPr>
            </a:lvl1pPr>
          </a:lstStyle>
          <a:p>
            <a:fld id="{D2D8002D-B5B0-4BAC-B1F6-782DDCCE6D9C}" type="slidenum">
              <a:rPr lang="ja-JP" altLang="en-US" smtClean="0"/>
              <a:pPr/>
              <a:t>‹#›</a:t>
            </a:fld>
            <a:endParaRPr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2010/9/21 - IWPSE2010</a:t>
            </a:r>
            <a:endParaRPr kumimoji="1" lang="ja-JP" altLang="en-US"/>
          </a:p>
        </p:txBody>
      </p:sp>
      <p:sp>
        <p:nvSpPr>
          <p:cNvPr id="8"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r>
              <a:rPr kumimoji="1" lang="en-US" altLang="ja-JP" smtClean="0"/>
              <a:t>Yuki Manabe, Yasuhiro Hayase and Katsuro Inoue</a:t>
            </a:r>
            <a:endParaRPr kumimoji="1" lang="ja-JP" altLang="en-US"/>
          </a:p>
        </p:txBody>
      </p:sp>
      <p:sp>
        <p:nvSpPr>
          <p:cNvPr id="9"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D2D8002D-B5B0-4BAC-B1F6-782DDCCE6D9C}" type="slidenum">
              <a:rPr kumimoji="1" lang="ja-JP" altLang="en-US" smtClean="0"/>
              <a:t>‹#›</a:t>
            </a:fld>
            <a:endParaRPr kumimoji="1" lang="ja-JP" altLang="en-US"/>
          </a:p>
        </p:txBody>
      </p:sp>
      <p:sp>
        <p:nvSpPr>
          <p:cNvPr id="1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1" name="Picture 19" descr="sel-logo"/>
          <p:cNvPicPr>
            <a:picLocks noChangeAspect="1" noChangeArrowheads="1"/>
          </p:cNvPicPr>
          <p:nvPr/>
        </p:nvPicPr>
        <p:blipFill>
          <a:blip r:embed="rId4" cstate="print"/>
          <a:srcRect/>
          <a:stretch>
            <a:fillRect/>
          </a:stretch>
        </p:blipFill>
        <p:spPr bwMode="auto">
          <a:xfrm>
            <a:off x="73025" y="6330950"/>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Lst>
  <p:hf hdr="0"/>
  <p:txStyles>
    <p:titleStyle>
      <a:lvl1pPr algn="ctr" defTabSz="914400" rtl="0" eaLnBrk="1" latinLnBrk="0" hangingPunct="1">
        <a:spcBef>
          <a:spcPct val="0"/>
        </a:spcBef>
        <a:buNone/>
        <a:defRPr kumimoji="1" sz="4400" kern="1200">
          <a:solidFill>
            <a:schemeClr val="tx1"/>
          </a:solidFill>
          <a:latin typeface="HGPｺﾞｼｯｸE" pitchFamily="50" charset="-128"/>
          <a:ea typeface="HGPｺﾞｼｯｸE"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1pPr>
      <a:lvl2pPr marL="742950" indent="-28575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2pPr>
      <a:lvl3pPr marL="11430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3pPr>
      <a:lvl4pPr marL="16002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4pPr>
      <a:lvl5pPr marL="20574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b="1" dirty="0"/>
              <a:t>Evolutional Analysis of Licenses in FOSS</a:t>
            </a:r>
            <a:r>
              <a:rPr lang="en-US" altLang="ja-JP" dirty="0"/>
              <a:t> </a:t>
            </a:r>
            <a:endParaRPr kumimoji="1" lang="ja-JP" altLang="en-US" dirty="0"/>
          </a:p>
        </p:txBody>
      </p:sp>
      <p:sp>
        <p:nvSpPr>
          <p:cNvPr id="3" name="サブタイトル 2"/>
          <p:cNvSpPr>
            <a:spLocks noGrp="1"/>
          </p:cNvSpPr>
          <p:nvPr>
            <p:ph type="subTitle" idx="1"/>
          </p:nvPr>
        </p:nvSpPr>
        <p:spPr>
          <a:xfrm>
            <a:off x="1371600" y="3886200"/>
            <a:ext cx="6400800" cy="2279104"/>
          </a:xfrm>
        </p:spPr>
        <p:txBody>
          <a:bodyPr>
            <a:normAutofit fontScale="77500" lnSpcReduction="20000"/>
          </a:bodyPr>
          <a:lstStyle/>
          <a:p>
            <a:r>
              <a:rPr lang="en-US" altLang="ja-JP" i="1" u="sng" dirty="0"/>
              <a:t>Yuki </a:t>
            </a:r>
            <a:r>
              <a:rPr lang="en-US" altLang="ja-JP" i="1" u="sng" dirty="0" smtClean="0"/>
              <a:t>Manabe</a:t>
            </a:r>
            <a:r>
              <a:rPr lang="en-US" altLang="ja-JP" i="1" dirty="0" smtClean="0"/>
              <a:t>†</a:t>
            </a:r>
          </a:p>
          <a:p>
            <a:r>
              <a:rPr lang="en-US" altLang="ja-JP" i="1" dirty="0" smtClean="0"/>
              <a:t>Yasuhiro </a:t>
            </a:r>
            <a:r>
              <a:rPr lang="en-US" altLang="ja-JP" i="1" dirty="0" err="1" smtClean="0"/>
              <a:t>Hayase</a:t>
            </a:r>
            <a:r>
              <a:rPr lang="en-US" altLang="ja-JP" i="1" dirty="0" smtClean="0"/>
              <a:t>‡</a:t>
            </a:r>
            <a:endParaRPr lang="en-US" altLang="ja-JP" i="1" dirty="0"/>
          </a:p>
          <a:p>
            <a:r>
              <a:rPr lang="en-US" altLang="ja-JP" i="1" dirty="0" smtClean="0"/>
              <a:t> </a:t>
            </a:r>
            <a:r>
              <a:rPr lang="en-US" altLang="ja-JP" i="1" dirty="0" err="1" smtClean="0"/>
              <a:t>Katsuro</a:t>
            </a:r>
            <a:r>
              <a:rPr lang="en-US" altLang="ja-JP" i="1" dirty="0" smtClean="0"/>
              <a:t> Inoue</a:t>
            </a:r>
            <a:r>
              <a:rPr lang="en-US" altLang="ja-JP" i="1" dirty="0"/>
              <a:t> </a:t>
            </a:r>
            <a:r>
              <a:rPr lang="en-US" altLang="ja-JP" i="1" dirty="0" smtClean="0"/>
              <a:t>†</a:t>
            </a:r>
          </a:p>
          <a:p>
            <a:pPr algn="r"/>
            <a:endParaRPr lang="en-US" altLang="ja-JP" i="1" dirty="0" smtClean="0"/>
          </a:p>
          <a:p>
            <a:pPr algn="r"/>
            <a:r>
              <a:rPr lang="en-US" altLang="ja-JP" i="1" dirty="0" smtClean="0"/>
              <a:t>†Osaka University, Japan</a:t>
            </a:r>
            <a:br>
              <a:rPr lang="en-US" altLang="ja-JP" i="1" dirty="0" smtClean="0"/>
            </a:br>
            <a:r>
              <a:rPr lang="en-US" altLang="ja-JP" i="1" dirty="0" smtClean="0"/>
              <a:t>‡Toyo University, Japan</a:t>
            </a:r>
            <a:r>
              <a:rPr lang="en-US" altLang="ja-JP" i="1" dirty="0"/>
              <a:t/>
            </a:r>
            <a:br>
              <a:rPr lang="en-US" altLang="ja-JP" i="1" dirty="0"/>
            </a:b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スライド番号プレースホルダー 4"/>
          <p:cNvSpPr>
            <a:spLocks noGrp="1"/>
          </p:cNvSpPr>
          <p:nvPr>
            <p:ph type="sldNum" sz="quarter" idx="4"/>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1595630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p:cNvGraphicFramePr>
            <a:graphicFrameLocks/>
          </p:cNvGraphicFramePr>
          <p:nvPr>
            <p:extLst>
              <p:ext uri="{D42A27DB-BD31-4B8C-83A1-F6EECF244321}">
                <p14:modId xmlns:p14="http://schemas.microsoft.com/office/powerpoint/2010/main" val="3906397687"/>
              </p:ext>
            </p:extLst>
          </p:nvPr>
        </p:nvGraphicFramePr>
        <p:xfrm>
          <a:off x="179511" y="1556792"/>
          <a:ext cx="8784977"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FreeBSD (all)</a:t>
            </a:r>
            <a:endParaRPr lang="ja-JP" altLang="en-US" dirty="0"/>
          </a:p>
        </p:txBody>
      </p:sp>
      <p:sp>
        <p:nvSpPr>
          <p:cNvPr id="4" name="スライド番号プレースホルダ 3"/>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10</a:t>
            </a:fld>
            <a:endParaRPr lang="ja-JP" altLang="en-US"/>
          </a:p>
        </p:txBody>
      </p:sp>
      <p:sp>
        <p:nvSpPr>
          <p:cNvPr id="7" name="日付プレースホルダー 6"/>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cxnSp>
        <p:nvCxnSpPr>
          <p:cNvPr id="20" name="直線コネクタ 19"/>
          <p:cNvCxnSpPr>
            <a:stCxn id="21" idx="0"/>
            <a:endCxn id="23" idx="4"/>
          </p:cNvCxnSpPr>
          <p:nvPr/>
        </p:nvCxnSpPr>
        <p:spPr>
          <a:xfrm flipH="1" flipV="1">
            <a:off x="6552220" y="4725144"/>
            <a:ext cx="979791" cy="17111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099534" y="4896261"/>
            <a:ext cx="2864954" cy="707886"/>
          </a:xfrm>
          <a:prstGeom prst="rect">
            <a:avLst/>
          </a:prstGeom>
          <a:solidFill>
            <a:schemeClr val="bg1"/>
          </a:solidFill>
          <a:ln w="28575">
            <a:solidFill>
              <a:schemeClr val="tx1"/>
            </a:solidFill>
          </a:ln>
        </p:spPr>
        <p:txBody>
          <a:bodyPr wrap="square" rtlCol="0">
            <a:spAutoFit/>
          </a:bodyPr>
          <a:lstStyle/>
          <a:p>
            <a:r>
              <a:rPr kumimoji="1" lang="en-US" altLang="ja-JP" sz="2000" dirty="0" smtClean="0"/>
              <a:t>Decreased BSD4 </a:t>
            </a:r>
          </a:p>
          <a:p>
            <a:r>
              <a:rPr kumimoji="1" lang="en-US" altLang="ja-JP" sz="2000" dirty="0" smtClean="0"/>
              <a:t>Increased</a:t>
            </a:r>
            <a:r>
              <a:rPr lang="en-US" altLang="ja-JP" sz="2000" dirty="0"/>
              <a:t> </a:t>
            </a:r>
            <a:r>
              <a:rPr kumimoji="1" lang="en-US" altLang="ja-JP" sz="2000" dirty="0" smtClean="0"/>
              <a:t>BSD2 and BSD3</a:t>
            </a:r>
          </a:p>
        </p:txBody>
      </p:sp>
      <p:sp>
        <p:nvSpPr>
          <p:cNvPr id="23" name="円/楕円 22"/>
          <p:cNvSpPr/>
          <p:nvPr/>
        </p:nvSpPr>
        <p:spPr>
          <a:xfrm>
            <a:off x="6372200" y="3501008"/>
            <a:ext cx="360040" cy="122413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7740352" y="3429000"/>
            <a:ext cx="432048" cy="129614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p:cNvCxnSpPr>
            <a:stCxn id="21" idx="0"/>
            <a:endCxn id="24" idx="4"/>
          </p:cNvCxnSpPr>
          <p:nvPr/>
        </p:nvCxnSpPr>
        <p:spPr>
          <a:xfrm flipV="1">
            <a:off x="7532011" y="4725144"/>
            <a:ext cx="424365" cy="17111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720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p:cNvGraphicFramePr>
            <a:graphicFrameLocks/>
          </p:cNvGraphicFramePr>
          <p:nvPr>
            <p:extLst>
              <p:ext uri="{D42A27DB-BD31-4B8C-83A1-F6EECF244321}">
                <p14:modId xmlns:p14="http://schemas.microsoft.com/office/powerpoint/2010/main" val="974371619"/>
              </p:ext>
            </p:extLst>
          </p:nvPr>
        </p:nvGraphicFramePr>
        <p:xfrm>
          <a:off x="179512" y="1484784"/>
          <a:ext cx="8784976"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OpenBSD</a:t>
            </a:r>
            <a:r>
              <a:rPr lang="ja-JP" altLang="en-US" dirty="0"/>
              <a:t> </a:t>
            </a:r>
            <a:r>
              <a:rPr lang="en-US" altLang="ja-JP" dirty="0" smtClean="0"/>
              <a:t>(all)</a:t>
            </a:r>
            <a:endParaRPr lang="ja-JP" altLang="en-US" dirty="0"/>
          </a:p>
        </p:txBody>
      </p:sp>
      <p:sp>
        <p:nvSpPr>
          <p:cNvPr id="5" name="スライド番号プレースホルダ 4"/>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11</a:t>
            </a:fld>
            <a:endParaRPr lang="ja-JP" altLang="en-US"/>
          </a:p>
        </p:txBody>
      </p:sp>
      <p:sp>
        <p:nvSpPr>
          <p:cNvPr id="8" name="日付プレースホルダー 7"/>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3" name="円/楕円 2"/>
          <p:cNvSpPr/>
          <p:nvPr/>
        </p:nvSpPr>
        <p:spPr>
          <a:xfrm>
            <a:off x="4788024" y="4096870"/>
            <a:ext cx="432048" cy="84429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7596336" y="4005064"/>
            <a:ext cx="432048" cy="7920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5352841" y="5298896"/>
            <a:ext cx="2586157" cy="646331"/>
          </a:xfrm>
          <a:prstGeom prst="rect">
            <a:avLst/>
          </a:prstGeom>
          <a:solidFill>
            <a:schemeClr val="bg1"/>
          </a:solidFill>
          <a:ln w="28575">
            <a:solidFill>
              <a:schemeClr val="tx1"/>
            </a:solidFill>
          </a:ln>
        </p:spPr>
        <p:txBody>
          <a:bodyPr wrap="none" rtlCol="0">
            <a:spAutoFit/>
          </a:bodyPr>
          <a:lstStyle/>
          <a:p>
            <a:r>
              <a:rPr kumimoji="1" lang="en-US" altLang="ja-JP" dirty="0" smtClean="0"/>
              <a:t>Decreased BSD4</a:t>
            </a:r>
          </a:p>
          <a:p>
            <a:r>
              <a:rPr lang="en-US" altLang="ja-JP" dirty="0" smtClean="0"/>
              <a:t>Increased BSD2 and BSD3</a:t>
            </a:r>
            <a:endParaRPr kumimoji="1" lang="ja-JP" altLang="en-US" dirty="0"/>
          </a:p>
        </p:txBody>
      </p:sp>
      <p:cxnSp>
        <p:nvCxnSpPr>
          <p:cNvPr id="12" name="直線コネクタ 11"/>
          <p:cNvCxnSpPr>
            <a:stCxn id="3" idx="4"/>
            <a:endCxn id="4" idx="0"/>
          </p:cNvCxnSpPr>
          <p:nvPr/>
        </p:nvCxnSpPr>
        <p:spPr>
          <a:xfrm>
            <a:off x="5004048" y="4941167"/>
            <a:ext cx="1641872" cy="3577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4" idx="0"/>
            <a:endCxn id="10" idx="4"/>
          </p:cNvCxnSpPr>
          <p:nvPr/>
        </p:nvCxnSpPr>
        <p:spPr>
          <a:xfrm flipV="1">
            <a:off x="6645920" y="4797152"/>
            <a:ext cx="1166440" cy="50174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96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p:cNvGraphicFramePr/>
          <p:nvPr>
            <p:extLst>
              <p:ext uri="{D42A27DB-BD31-4B8C-83A1-F6EECF244321}">
                <p14:modId xmlns:p14="http://schemas.microsoft.com/office/powerpoint/2010/main" val="3184278633"/>
              </p:ext>
            </p:extLst>
          </p:nvPr>
        </p:nvGraphicFramePr>
        <p:xfrm>
          <a:off x="179513" y="1556792"/>
          <a:ext cx="8712967" cy="4968552"/>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Eclipse</a:t>
            </a:r>
            <a:endParaRPr lang="ja-JP" altLang="en-US" dirty="0"/>
          </a:p>
        </p:txBody>
      </p:sp>
      <p:sp>
        <p:nvSpPr>
          <p:cNvPr id="4" name="スライド番号プレースホルダ 3"/>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12</a:t>
            </a:fld>
            <a:endParaRPr lang="ja-JP" altLang="en-US"/>
          </a:p>
        </p:txBody>
      </p:sp>
      <p:sp>
        <p:nvSpPr>
          <p:cNvPr id="8" name="日付プレースホルダー 7"/>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10" name="テキスト ボックス 9"/>
          <p:cNvSpPr txBox="1"/>
          <p:nvPr/>
        </p:nvSpPr>
        <p:spPr>
          <a:xfrm>
            <a:off x="840166" y="5231080"/>
            <a:ext cx="1847044" cy="369332"/>
          </a:xfrm>
          <a:prstGeom prst="rect">
            <a:avLst/>
          </a:prstGeom>
          <a:solidFill>
            <a:schemeClr val="bg1"/>
          </a:solidFill>
          <a:ln w="28575">
            <a:solidFill>
              <a:schemeClr val="tx1"/>
            </a:solidFill>
          </a:ln>
        </p:spPr>
        <p:txBody>
          <a:bodyPr wrap="none" rtlCol="0">
            <a:spAutoFit/>
          </a:bodyPr>
          <a:lstStyle/>
          <a:p>
            <a:r>
              <a:rPr kumimoji="1" lang="en-US" altLang="ja-JP" dirty="0" smtClean="0"/>
              <a:t>CPLv0.5</a:t>
            </a:r>
            <a:r>
              <a:rPr kumimoji="1" lang="ja-JP" altLang="en-US" dirty="0" smtClean="0"/>
              <a:t>→</a:t>
            </a:r>
            <a:r>
              <a:rPr kumimoji="1" lang="en-US" altLang="ja-JP" dirty="0" smtClean="0"/>
              <a:t>CPLv1.0</a:t>
            </a:r>
            <a:endParaRPr kumimoji="1" lang="ja-JP" altLang="en-US" dirty="0"/>
          </a:p>
        </p:txBody>
      </p:sp>
      <p:sp>
        <p:nvSpPr>
          <p:cNvPr id="5" name="円/楕円 4"/>
          <p:cNvSpPr/>
          <p:nvPr/>
        </p:nvSpPr>
        <p:spPr>
          <a:xfrm>
            <a:off x="3651528" y="2780928"/>
            <a:ext cx="648072" cy="20882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a:stCxn id="10" idx="0"/>
            <a:endCxn id="3" idx="4"/>
          </p:cNvCxnSpPr>
          <p:nvPr/>
        </p:nvCxnSpPr>
        <p:spPr>
          <a:xfrm flipH="1" flipV="1">
            <a:off x="1727684" y="4869160"/>
            <a:ext cx="36004" cy="3619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円/楕円 2"/>
          <p:cNvSpPr/>
          <p:nvPr/>
        </p:nvSpPr>
        <p:spPr>
          <a:xfrm>
            <a:off x="1475656" y="4149080"/>
            <a:ext cx="504056" cy="72008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033169" y="5231080"/>
            <a:ext cx="1884790"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CPLv1.0→EPLv1.0</a:t>
            </a:r>
          </a:p>
        </p:txBody>
      </p:sp>
      <p:cxnSp>
        <p:nvCxnSpPr>
          <p:cNvPr id="14" name="直線コネクタ 13"/>
          <p:cNvCxnSpPr>
            <a:endCxn id="11" idx="0"/>
          </p:cNvCxnSpPr>
          <p:nvPr/>
        </p:nvCxnSpPr>
        <p:spPr>
          <a:xfrm>
            <a:off x="3975564" y="4869160"/>
            <a:ext cx="0" cy="3619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869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3"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グラフ 4"/>
          <p:cNvGraphicFramePr/>
          <p:nvPr>
            <p:extLst>
              <p:ext uri="{D42A27DB-BD31-4B8C-83A1-F6EECF244321}">
                <p14:modId xmlns:p14="http://schemas.microsoft.com/office/powerpoint/2010/main" val="336707975"/>
              </p:ext>
            </p:extLst>
          </p:nvPr>
        </p:nvGraphicFramePr>
        <p:xfrm>
          <a:off x="107504" y="1484784"/>
          <a:ext cx="8784976"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ArgoUML</a:t>
            </a:r>
            <a:endParaRPr lang="ja-JP" altLang="en-US" dirty="0"/>
          </a:p>
        </p:txBody>
      </p:sp>
      <p:sp>
        <p:nvSpPr>
          <p:cNvPr id="4" name="スライド番号プレースホルダ 3"/>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13</a:t>
            </a:fld>
            <a:endParaRPr lang="ja-JP" altLang="en-US"/>
          </a:p>
        </p:txBody>
      </p:sp>
      <p:sp>
        <p:nvSpPr>
          <p:cNvPr id="8" name="日付プレースホルダー 7"/>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10" name="円/楕円 9"/>
          <p:cNvSpPr/>
          <p:nvPr/>
        </p:nvSpPr>
        <p:spPr>
          <a:xfrm>
            <a:off x="8100392" y="1916832"/>
            <a:ext cx="648072" cy="25922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580112" y="5013176"/>
            <a:ext cx="2856551" cy="646331"/>
          </a:xfrm>
          <a:prstGeom prst="rect">
            <a:avLst/>
          </a:prstGeom>
          <a:solidFill>
            <a:schemeClr val="bg1"/>
          </a:solidFill>
          <a:ln w="28575">
            <a:solidFill>
              <a:schemeClr val="tx1"/>
            </a:solidFill>
          </a:ln>
        </p:spPr>
        <p:txBody>
          <a:bodyPr wrap="none" rtlCol="0">
            <a:spAutoFit/>
          </a:bodyPr>
          <a:lstStyle/>
          <a:p>
            <a:r>
              <a:rPr lang="en-US" altLang="ja-JP" dirty="0" smtClean="0"/>
              <a:t>UNKNOWN(BSD-like license)</a:t>
            </a:r>
            <a:br>
              <a:rPr lang="en-US" altLang="ja-JP" dirty="0" smtClean="0"/>
            </a:br>
            <a:r>
              <a:rPr lang="ja-JP" altLang="en-US" dirty="0" smtClean="0"/>
              <a:t>→</a:t>
            </a:r>
            <a:r>
              <a:rPr lang="en-US" altLang="ja-JP" dirty="0" smtClean="0"/>
              <a:t>EPLv1.0</a:t>
            </a:r>
            <a:endParaRPr kumimoji="1" lang="ja-JP" altLang="en-US" dirty="0"/>
          </a:p>
        </p:txBody>
      </p:sp>
      <p:cxnSp>
        <p:nvCxnSpPr>
          <p:cNvPr id="11" name="直線コネクタ 10"/>
          <p:cNvCxnSpPr>
            <a:stCxn id="3" idx="0"/>
            <a:endCxn id="10" idx="4"/>
          </p:cNvCxnSpPr>
          <p:nvPr/>
        </p:nvCxnSpPr>
        <p:spPr>
          <a:xfrm flipV="1">
            <a:off x="7008388" y="4509120"/>
            <a:ext cx="1416040" cy="50405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444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Findings of Experiment 1</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smtClean="0"/>
              <a:t>Licenses of the BSD systems are rather diverse and loosely controlled, compared to Eclipse and ArgoUML</a:t>
            </a:r>
          </a:p>
          <a:p>
            <a:r>
              <a:rPr lang="en-US" altLang="ja-JP" dirty="0" smtClean="0"/>
              <a:t>A few-license cover almost all files in Eclipse and ArgoUML</a:t>
            </a:r>
          </a:p>
          <a:p>
            <a:r>
              <a:rPr kumimoji="1" lang="en-US" altLang="ja-JP" dirty="0" smtClean="0"/>
              <a:t>Sometimes those licenses are drastically changed to others by the strong management to the overall systems</a:t>
            </a:r>
          </a:p>
          <a:p>
            <a:r>
              <a:rPr lang="en-US" altLang="ja-JP" dirty="0" smtClean="0"/>
              <a:t>Those changes relax or tighten the conditions of the license</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14</a:t>
            </a:fld>
            <a:endParaRPr kumimoji="1" lang="ja-JP" altLang="en-US"/>
          </a:p>
        </p:txBody>
      </p:sp>
    </p:spTree>
    <p:extLst>
      <p:ext uri="{BB962C8B-B14F-4D97-AF65-F5344CB8AC3E}">
        <p14:creationId xmlns:p14="http://schemas.microsoft.com/office/powerpoint/2010/main" val="1783635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Experiment 2</a:t>
            </a:r>
            <a:br>
              <a:rPr lang="en-US" altLang="ja-JP" dirty="0"/>
            </a:br>
            <a:r>
              <a:rPr lang="en-US" altLang="ja-JP" dirty="0"/>
              <a:t>License File Increase/Decrease</a:t>
            </a:r>
            <a:endParaRPr kumimoji="1" lang="ja-JP" altLang="en-US" dirty="0"/>
          </a:p>
        </p:txBody>
      </p:sp>
      <p:sp>
        <p:nvSpPr>
          <p:cNvPr id="3" name="コンテンツ プレースホルダー 2"/>
          <p:cNvSpPr>
            <a:spLocks noGrp="1"/>
          </p:cNvSpPr>
          <p:nvPr>
            <p:ph idx="1"/>
          </p:nvPr>
        </p:nvSpPr>
        <p:spPr/>
        <p:txBody>
          <a:bodyPr>
            <a:normAutofit/>
          </a:bodyPr>
          <a:lstStyle/>
          <a:p>
            <a:pPr marL="514350" lvl="1" indent="-514350">
              <a:buFont typeface="+mj-lt"/>
              <a:buAutoNum type="arabicPeriod"/>
            </a:pPr>
            <a:r>
              <a:rPr lang="en-US" altLang="ja-JP" dirty="0" smtClean="0"/>
              <a:t>Examine </a:t>
            </a:r>
            <a:r>
              <a:rPr lang="en-US" altLang="ja-JP" dirty="0"/>
              <a:t>t</a:t>
            </a:r>
            <a:r>
              <a:rPr lang="en-US" altLang="ja-JP" dirty="0" smtClean="0"/>
              <a:t>he </a:t>
            </a:r>
            <a:r>
              <a:rPr lang="en-US" altLang="ja-JP" dirty="0"/>
              <a:t>number of files under each </a:t>
            </a:r>
            <a:r>
              <a:rPr lang="en-US" altLang="ja-JP" dirty="0" smtClean="0"/>
              <a:t>license at each release version </a:t>
            </a:r>
            <a:r>
              <a:rPr kumimoji="1" lang="en-US" altLang="ja-JP" dirty="0" smtClean="0"/>
              <a:t>in FreeBSD (all), OpenBSD (all), Eclipse and ArgoU</a:t>
            </a:r>
            <a:r>
              <a:rPr lang="en-US" altLang="ja-JP" dirty="0" smtClean="0"/>
              <a:t>ML</a:t>
            </a:r>
          </a:p>
          <a:p>
            <a:pPr marL="514350" lvl="1" indent="-514350">
              <a:buFont typeface="+mj-lt"/>
              <a:buAutoNum type="arabicPeriod"/>
            </a:pPr>
            <a:r>
              <a:rPr lang="en-US" altLang="ja-JP" dirty="0" smtClean="0">
                <a:solidFill>
                  <a:srgbClr val="FF0000"/>
                </a:solidFill>
              </a:rPr>
              <a:t>Analyze </a:t>
            </a:r>
            <a:r>
              <a:rPr lang="en-US" altLang="ja-JP" dirty="0">
                <a:solidFill>
                  <a:srgbClr val="FF0000"/>
                </a:solidFill>
              </a:rPr>
              <a:t>the difference of licensed file number </a:t>
            </a:r>
            <a:r>
              <a:rPr lang="en-US" altLang="ja-JP" dirty="0" smtClean="0">
                <a:solidFill>
                  <a:srgbClr val="FF0000"/>
                </a:solidFill>
              </a:rPr>
              <a:t>across different versions in FreeBSD(all) and OpenBSD(all)</a:t>
            </a:r>
            <a:endParaRPr lang="en-US" altLang="ja-JP" dirty="0">
              <a:solidFill>
                <a:srgbClr val="FF0000"/>
              </a:solidFill>
            </a:endParaRPr>
          </a:p>
          <a:p>
            <a:pPr marL="514350" lvl="1" indent="-514350">
              <a:buFont typeface="+mj-lt"/>
              <a:buAutoNum type="arabicPeriod"/>
            </a:pPr>
            <a:r>
              <a:rPr lang="en-US" altLang="ja-JP" dirty="0" smtClean="0"/>
              <a:t>Examine </a:t>
            </a:r>
            <a:r>
              <a:rPr lang="en-US" altLang="ja-JP" dirty="0"/>
              <a:t>the difference in evolution patterns of OS all and OS kernel</a:t>
            </a:r>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15</a:t>
            </a:fld>
            <a:endParaRPr kumimoji="1" lang="ja-JP" altLang="en-US"/>
          </a:p>
        </p:txBody>
      </p:sp>
    </p:spTree>
    <p:extLst>
      <p:ext uri="{BB962C8B-B14F-4D97-AF65-F5344CB8AC3E}">
        <p14:creationId xmlns:p14="http://schemas.microsoft.com/office/powerpoint/2010/main" val="9884362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p:cNvGraphicFramePr/>
          <p:nvPr>
            <p:extLst>
              <p:ext uri="{D42A27DB-BD31-4B8C-83A1-F6EECF244321}">
                <p14:modId xmlns:p14="http://schemas.microsoft.com/office/powerpoint/2010/main" val="3231565708"/>
              </p:ext>
            </p:extLst>
          </p:nvPr>
        </p:nvGraphicFramePr>
        <p:xfrm>
          <a:off x="158496" y="1484784"/>
          <a:ext cx="8805992" cy="4752528"/>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kumimoji="1" lang="en-US" altLang="ja-JP" dirty="0" smtClean="0"/>
              <a:t>FreeBSD (all)</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16</a:t>
            </a:fld>
            <a:endParaRPr kumimoji="1" lang="ja-JP" altLang="en-US"/>
          </a:p>
        </p:txBody>
      </p:sp>
      <p:sp>
        <p:nvSpPr>
          <p:cNvPr id="8" name="円/楕円 7"/>
          <p:cNvSpPr/>
          <p:nvPr/>
        </p:nvSpPr>
        <p:spPr>
          <a:xfrm>
            <a:off x="6300192" y="2420888"/>
            <a:ext cx="360040" cy="24482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p:cNvCxnSpPr>
            <a:stCxn id="8" idx="4"/>
            <a:endCxn id="13" idx="0"/>
          </p:cNvCxnSpPr>
          <p:nvPr/>
        </p:nvCxnSpPr>
        <p:spPr>
          <a:xfrm>
            <a:off x="6480212" y="4869160"/>
            <a:ext cx="0" cy="21602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5112060" y="5085184"/>
            <a:ext cx="2736304" cy="12241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v5.2.1 - v5.3</a:t>
            </a:r>
          </a:p>
          <a:p>
            <a:pPr algn="ctr"/>
            <a:r>
              <a:rPr lang="en-US" altLang="ja-JP" sz="2000" dirty="0" smtClean="0">
                <a:solidFill>
                  <a:schemeClr val="tx1"/>
                </a:solidFill>
              </a:rPr>
              <a:t>531 </a:t>
            </a:r>
            <a:r>
              <a:rPr lang="en-US" altLang="ja-JP" sz="2000" dirty="0">
                <a:solidFill>
                  <a:schemeClr val="tx1"/>
                </a:solidFill>
              </a:rPr>
              <a:t>files under BSD4 </a:t>
            </a:r>
            <a:br>
              <a:rPr lang="en-US" altLang="ja-JP" sz="2000" dirty="0">
                <a:solidFill>
                  <a:schemeClr val="tx1"/>
                </a:solidFill>
              </a:rPr>
            </a:br>
            <a:r>
              <a:rPr lang="en-US" altLang="ja-JP" sz="2000" dirty="0" smtClean="0">
                <a:solidFill>
                  <a:schemeClr val="tx1"/>
                </a:solidFill>
              </a:rPr>
              <a:t>were moved </a:t>
            </a:r>
            <a:r>
              <a:rPr lang="en-US" altLang="ja-JP" sz="2000" dirty="0">
                <a:solidFill>
                  <a:schemeClr val="tx1"/>
                </a:solidFill>
              </a:rPr>
              <a:t>to other license BSD2 or BSD3.</a:t>
            </a:r>
          </a:p>
        </p:txBody>
      </p:sp>
    </p:spTree>
    <p:extLst>
      <p:ext uri="{BB962C8B-B14F-4D97-AF65-F5344CB8AC3E}">
        <p14:creationId xmlns:p14="http://schemas.microsoft.com/office/powerpoint/2010/main" val="601092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p:cNvGraphicFramePr/>
          <p:nvPr>
            <p:extLst>
              <p:ext uri="{D42A27DB-BD31-4B8C-83A1-F6EECF244321}">
                <p14:modId xmlns:p14="http://schemas.microsoft.com/office/powerpoint/2010/main" val="1181051718"/>
              </p:ext>
            </p:extLst>
          </p:nvPr>
        </p:nvGraphicFramePr>
        <p:xfrm>
          <a:off x="251519" y="1628800"/>
          <a:ext cx="8712969" cy="4680520"/>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kumimoji="1" lang="en-US" altLang="ja-JP" dirty="0" smtClean="0"/>
              <a:t>OpenBSD (all)</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17</a:t>
            </a:fld>
            <a:endParaRPr kumimoji="1" lang="ja-JP" altLang="en-US"/>
          </a:p>
        </p:txBody>
      </p:sp>
      <p:sp>
        <p:nvSpPr>
          <p:cNvPr id="8" name="円/楕円 7"/>
          <p:cNvSpPr/>
          <p:nvPr/>
        </p:nvSpPr>
        <p:spPr>
          <a:xfrm>
            <a:off x="4932040" y="2060848"/>
            <a:ext cx="288032" cy="3384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a:endCxn id="12" idx="0"/>
          </p:cNvCxnSpPr>
          <p:nvPr/>
        </p:nvCxnSpPr>
        <p:spPr>
          <a:xfrm>
            <a:off x="5220072" y="3753036"/>
            <a:ext cx="1548172" cy="5580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5436096" y="4311098"/>
            <a:ext cx="2664296" cy="14941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smtClean="0">
                <a:solidFill>
                  <a:schemeClr val="tx1"/>
                </a:solidFill>
              </a:rPr>
              <a:t>v3.3 - v3.4</a:t>
            </a:r>
          </a:p>
          <a:p>
            <a:pPr algn="ctr"/>
            <a:r>
              <a:rPr lang="en-US" altLang="ja-JP" sz="2000" dirty="0" smtClean="0">
                <a:solidFill>
                  <a:schemeClr val="tx1"/>
                </a:solidFill>
              </a:rPr>
              <a:t>2255 </a:t>
            </a:r>
            <a:r>
              <a:rPr lang="en-US" altLang="ja-JP" sz="2000" dirty="0">
                <a:solidFill>
                  <a:schemeClr val="tx1"/>
                </a:solidFill>
              </a:rPr>
              <a:t>files under BSD4 </a:t>
            </a:r>
            <a:br>
              <a:rPr lang="en-US" altLang="ja-JP" sz="2000" dirty="0">
                <a:solidFill>
                  <a:schemeClr val="tx1"/>
                </a:solidFill>
              </a:rPr>
            </a:br>
            <a:r>
              <a:rPr lang="en-US" altLang="ja-JP" sz="2000" dirty="0" smtClean="0">
                <a:solidFill>
                  <a:schemeClr val="tx1"/>
                </a:solidFill>
              </a:rPr>
              <a:t>were moved </a:t>
            </a:r>
            <a:r>
              <a:rPr lang="en-US" altLang="ja-JP" sz="2000" dirty="0">
                <a:solidFill>
                  <a:schemeClr val="tx1"/>
                </a:solidFill>
              </a:rPr>
              <a:t>to other license BSD2 or BSD3.</a:t>
            </a:r>
          </a:p>
        </p:txBody>
      </p:sp>
    </p:spTree>
    <p:extLst>
      <p:ext uri="{BB962C8B-B14F-4D97-AF65-F5344CB8AC3E}">
        <p14:creationId xmlns:p14="http://schemas.microsoft.com/office/powerpoint/2010/main" val="228628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p:cNvGraphicFramePr>
            <a:graphicFrameLocks/>
          </p:cNvGraphicFramePr>
          <p:nvPr>
            <p:extLst>
              <p:ext uri="{D42A27DB-BD31-4B8C-83A1-F6EECF244321}">
                <p14:modId xmlns:p14="http://schemas.microsoft.com/office/powerpoint/2010/main" val="194287012"/>
              </p:ext>
            </p:extLst>
          </p:nvPr>
        </p:nvGraphicFramePr>
        <p:xfrm>
          <a:off x="179512" y="1484784"/>
          <a:ext cx="8784976"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OpenBSD</a:t>
            </a:r>
            <a:r>
              <a:rPr lang="ja-JP" altLang="en-US" dirty="0"/>
              <a:t> </a:t>
            </a:r>
            <a:r>
              <a:rPr lang="en-US" altLang="ja-JP" dirty="0" smtClean="0"/>
              <a:t>(all)</a:t>
            </a:r>
            <a:endParaRPr lang="ja-JP" altLang="en-US" dirty="0"/>
          </a:p>
        </p:txBody>
      </p:sp>
      <p:sp>
        <p:nvSpPr>
          <p:cNvPr id="5" name="スライド番号プレースホルダ 4"/>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18</a:t>
            </a:fld>
            <a:endParaRPr lang="ja-JP" altLang="en-US"/>
          </a:p>
        </p:txBody>
      </p:sp>
      <p:sp>
        <p:nvSpPr>
          <p:cNvPr id="8" name="日付プレースホルダー 7"/>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3" name="円/楕円 2"/>
          <p:cNvSpPr/>
          <p:nvPr/>
        </p:nvSpPr>
        <p:spPr>
          <a:xfrm>
            <a:off x="4716016" y="4149080"/>
            <a:ext cx="596632" cy="7920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539552" y="2780928"/>
            <a:ext cx="7848872" cy="1368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dirty="0">
                <a:solidFill>
                  <a:schemeClr val="tx1"/>
                </a:solidFill>
              </a:rPr>
              <a:t>There are large shifts of licenses along with system evolution </a:t>
            </a:r>
          </a:p>
        </p:txBody>
      </p:sp>
    </p:spTree>
    <p:extLst>
      <p:ext uri="{BB962C8B-B14F-4D97-AF65-F5344CB8AC3E}">
        <p14:creationId xmlns:p14="http://schemas.microsoft.com/office/powerpoint/2010/main" val="91640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Experiment 3</a:t>
            </a:r>
            <a:br>
              <a:rPr lang="en-US" altLang="ja-JP" dirty="0"/>
            </a:br>
            <a:r>
              <a:rPr lang="en-US" altLang="ja-JP" dirty="0"/>
              <a:t>Difference of all and kernel</a:t>
            </a:r>
            <a:endParaRPr kumimoji="1" lang="ja-JP" altLang="en-US" dirty="0"/>
          </a:p>
        </p:txBody>
      </p:sp>
      <p:sp>
        <p:nvSpPr>
          <p:cNvPr id="3" name="コンテンツ プレースホルダー 2"/>
          <p:cNvSpPr>
            <a:spLocks noGrp="1"/>
          </p:cNvSpPr>
          <p:nvPr>
            <p:ph idx="1"/>
          </p:nvPr>
        </p:nvSpPr>
        <p:spPr/>
        <p:txBody>
          <a:bodyPr>
            <a:normAutofit/>
          </a:bodyPr>
          <a:lstStyle/>
          <a:p>
            <a:pPr marL="514350" lvl="1" indent="-514350">
              <a:buFont typeface="+mj-lt"/>
              <a:buAutoNum type="arabicPeriod"/>
            </a:pPr>
            <a:r>
              <a:rPr lang="en-US" altLang="ja-JP" dirty="0" smtClean="0"/>
              <a:t>Examine </a:t>
            </a:r>
            <a:r>
              <a:rPr lang="en-US" altLang="ja-JP" dirty="0"/>
              <a:t>t</a:t>
            </a:r>
            <a:r>
              <a:rPr lang="en-US" altLang="ja-JP" dirty="0" smtClean="0"/>
              <a:t>he </a:t>
            </a:r>
            <a:r>
              <a:rPr lang="en-US" altLang="ja-JP" dirty="0"/>
              <a:t>number of files under each </a:t>
            </a:r>
            <a:r>
              <a:rPr lang="en-US" altLang="ja-JP" dirty="0" smtClean="0"/>
              <a:t>license at each release version </a:t>
            </a:r>
            <a:r>
              <a:rPr kumimoji="1" lang="en-US" altLang="ja-JP" dirty="0" smtClean="0"/>
              <a:t>in FreeBSD (all), OpenBSD (all), Eclipse and ArgoU</a:t>
            </a:r>
            <a:r>
              <a:rPr lang="en-US" altLang="ja-JP" dirty="0" smtClean="0"/>
              <a:t>ML</a:t>
            </a:r>
          </a:p>
          <a:p>
            <a:pPr marL="514350" lvl="1" indent="-514350">
              <a:buFont typeface="+mj-lt"/>
              <a:buAutoNum type="arabicPeriod"/>
            </a:pPr>
            <a:r>
              <a:rPr lang="en-US" altLang="ja-JP" dirty="0"/>
              <a:t>Analyze the difference of licensed file number across different versions in FreeBSD(all) and OpenBSD(all)</a:t>
            </a:r>
          </a:p>
          <a:p>
            <a:pPr marL="514350" lvl="1" indent="-514350">
              <a:buFont typeface="+mj-lt"/>
              <a:buAutoNum type="arabicPeriod"/>
            </a:pPr>
            <a:r>
              <a:rPr lang="en-US" altLang="ja-JP" dirty="0" smtClean="0">
                <a:solidFill>
                  <a:srgbClr val="FF0000"/>
                </a:solidFill>
              </a:rPr>
              <a:t>Examine </a:t>
            </a:r>
            <a:r>
              <a:rPr lang="en-US" altLang="ja-JP" dirty="0">
                <a:solidFill>
                  <a:srgbClr val="FF0000"/>
                </a:solidFill>
              </a:rPr>
              <a:t>the difference in evolution patterns of OS all and OS kernel</a:t>
            </a:r>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19</a:t>
            </a:fld>
            <a:endParaRPr kumimoji="1" lang="ja-JP" altLang="en-US"/>
          </a:p>
        </p:txBody>
      </p:sp>
    </p:spTree>
    <p:extLst>
      <p:ext uri="{BB962C8B-B14F-4D97-AF65-F5344CB8AC3E}">
        <p14:creationId xmlns:p14="http://schemas.microsoft.com/office/powerpoint/2010/main" val="988436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Overview</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dirty="0" smtClean="0"/>
              <a:t>Statistical study on the evolution of licenses on Free Open Source Software(FOSS)</a:t>
            </a:r>
          </a:p>
          <a:p>
            <a:pPr lvl="1"/>
            <a:r>
              <a:rPr lang="en-US" altLang="ja-JP" dirty="0" smtClean="0"/>
              <a:t>Analyzing </a:t>
            </a:r>
            <a:r>
              <a:rPr lang="en-US" altLang="ja-JP" dirty="0"/>
              <a:t>the licenses in FreeBSD, OpenBSD, Eclipse and ArgoUML during the course of their </a:t>
            </a:r>
            <a:r>
              <a:rPr lang="en-US" altLang="ja-JP" dirty="0" smtClean="0"/>
              <a:t>evolution</a:t>
            </a:r>
          </a:p>
          <a:p>
            <a:r>
              <a:rPr lang="en-US" altLang="ja-JP" dirty="0"/>
              <a:t>Licenses can sometimes drastically change between </a:t>
            </a:r>
            <a:r>
              <a:rPr lang="en-US" altLang="ja-JP" dirty="0" smtClean="0"/>
              <a:t>releases</a:t>
            </a:r>
          </a:p>
          <a:p>
            <a:r>
              <a:rPr lang="en-US" altLang="ja-JP" dirty="0" smtClean="0"/>
              <a:t>Kernel also have Great License Shifts</a:t>
            </a:r>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4492434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グラフ 18"/>
          <p:cNvGraphicFramePr>
            <a:graphicFrameLocks/>
          </p:cNvGraphicFramePr>
          <p:nvPr>
            <p:extLst>
              <p:ext uri="{D42A27DB-BD31-4B8C-83A1-F6EECF244321}">
                <p14:modId xmlns:p14="http://schemas.microsoft.com/office/powerpoint/2010/main" val="330508944"/>
              </p:ext>
            </p:extLst>
          </p:nvPr>
        </p:nvGraphicFramePr>
        <p:xfrm>
          <a:off x="179511" y="1556792"/>
          <a:ext cx="8784977"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FreeBSD (all)</a:t>
            </a:r>
            <a:endParaRPr lang="ja-JP" altLang="en-US" dirty="0"/>
          </a:p>
        </p:txBody>
      </p:sp>
      <p:sp>
        <p:nvSpPr>
          <p:cNvPr id="4" name="スライド番号プレースホルダ 3"/>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20</a:t>
            </a:fld>
            <a:endParaRPr lang="ja-JP" altLang="en-US"/>
          </a:p>
        </p:txBody>
      </p:sp>
      <p:sp>
        <p:nvSpPr>
          <p:cNvPr id="7" name="日付プレースホルダー 6"/>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cxnSp>
        <p:nvCxnSpPr>
          <p:cNvPr id="11" name="直線コネクタ 10"/>
          <p:cNvCxnSpPr>
            <a:stCxn id="5" idx="0"/>
            <a:endCxn id="10" idx="4"/>
          </p:cNvCxnSpPr>
          <p:nvPr/>
        </p:nvCxnSpPr>
        <p:spPr>
          <a:xfrm flipH="1" flipV="1">
            <a:off x="6552220" y="4725144"/>
            <a:ext cx="979791" cy="17111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テキスト ボックス 4"/>
          <p:cNvSpPr txBox="1"/>
          <p:nvPr/>
        </p:nvSpPr>
        <p:spPr>
          <a:xfrm>
            <a:off x="6099534" y="4896261"/>
            <a:ext cx="2864954" cy="707886"/>
          </a:xfrm>
          <a:prstGeom prst="rect">
            <a:avLst/>
          </a:prstGeom>
          <a:solidFill>
            <a:schemeClr val="bg1"/>
          </a:solidFill>
          <a:ln w="28575">
            <a:solidFill>
              <a:schemeClr val="tx1"/>
            </a:solidFill>
          </a:ln>
        </p:spPr>
        <p:txBody>
          <a:bodyPr wrap="square" rtlCol="0">
            <a:spAutoFit/>
          </a:bodyPr>
          <a:lstStyle/>
          <a:p>
            <a:r>
              <a:rPr kumimoji="1" lang="en-US" altLang="ja-JP" sz="2000" dirty="0" smtClean="0"/>
              <a:t>Decreased BSD4</a:t>
            </a:r>
            <a:br>
              <a:rPr kumimoji="1" lang="en-US" altLang="ja-JP" sz="2000" dirty="0" smtClean="0"/>
            </a:br>
            <a:r>
              <a:rPr kumimoji="1" lang="en-US" altLang="ja-JP" sz="2000" dirty="0" smtClean="0"/>
              <a:t>Increased BSD2 and BSD3</a:t>
            </a:r>
          </a:p>
        </p:txBody>
      </p:sp>
      <p:sp>
        <p:nvSpPr>
          <p:cNvPr id="10" name="円/楕円 9"/>
          <p:cNvSpPr/>
          <p:nvPr/>
        </p:nvSpPr>
        <p:spPr>
          <a:xfrm>
            <a:off x="6372200" y="3501008"/>
            <a:ext cx="360040" cy="122413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7740352" y="3429000"/>
            <a:ext cx="432048" cy="129614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a:stCxn id="5" idx="0"/>
            <a:endCxn id="12" idx="4"/>
          </p:cNvCxnSpPr>
          <p:nvPr/>
        </p:nvCxnSpPr>
        <p:spPr>
          <a:xfrm flipV="1">
            <a:off x="7532011" y="4725144"/>
            <a:ext cx="424365" cy="17111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83660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p:cNvGraphicFramePr>
            <a:graphicFrameLocks/>
          </p:cNvGraphicFramePr>
          <p:nvPr>
            <p:extLst>
              <p:ext uri="{D42A27DB-BD31-4B8C-83A1-F6EECF244321}">
                <p14:modId xmlns:p14="http://schemas.microsoft.com/office/powerpoint/2010/main" val="588833618"/>
              </p:ext>
            </p:extLst>
          </p:nvPr>
        </p:nvGraphicFramePr>
        <p:xfrm>
          <a:off x="107504" y="1488579"/>
          <a:ext cx="8856984" cy="5032970"/>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FreeBSD (kernel)</a:t>
            </a:r>
            <a:endParaRPr lang="ja-JP" altLang="en-US" dirty="0"/>
          </a:p>
        </p:txBody>
      </p:sp>
      <p:sp>
        <p:nvSpPr>
          <p:cNvPr id="4" name="スライド番号プレースホルダ 3"/>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21</a:t>
            </a:fld>
            <a:endParaRPr lang="ja-JP" altLang="en-US"/>
          </a:p>
        </p:txBody>
      </p:sp>
      <p:sp>
        <p:nvSpPr>
          <p:cNvPr id="3" name="日付プレースホルダー 2"/>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7" name="円/楕円 6"/>
          <p:cNvSpPr/>
          <p:nvPr/>
        </p:nvSpPr>
        <p:spPr>
          <a:xfrm>
            <a:off x="6372200" y="3429000"/>
            <a:ext cx="397894" cy="129614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310575" y="5283656"/>
            <a:ext cx="2823209" cy="707886"/>
          </a:xfrm>
          <a:prstGeom prst="rect">
            <a:avLst/>
          </a:prstGeom>
          <a:solidFill>
            <a:schemeClr val="bg1"/>
          </a:solidFill>
          <a:ln w="28575">
            <a:solidFill>
              <a:schemeClr val="tx1"/>
            </a:solidFill>
          </a:ln>
        </p:spPr>
        <p:txBody>
          <a:bodyPr wrap="none" rtlCol="0">
            <a:spAutoFit/>
          </a:bodyPr>
          <a:lstStyle/>
          <a:p>
            <a:r>
              <a:rPr lang="en-US" altLang="ja-JP" sz="2000" dirty="0" smtClean="0"/>
              <a:t>Decreased BSD4</a:t>
            </a:r>
          </a:p>
          <a:p>
            <a:r>
              <a:rPr lang="en-US" altLang="ja-JP" sz="2000" dirty="0" smtClean="0"/>
              <a:t>Increased</a:t>
            </a:r>
            <a:r>
              <a:rPr kumimoji="1" lang="en-US" altLang="ja-JP" sz="2000" dirty="0" smtClean="0"/>
              <a:t> BSD2 and BSD3</a:t>
            </a:r>
          </a:p>
        </p:txBody>
      </p:sp>
      <p:cxnSp>
        <p:nvCxnSpPr>
          <p:cNvPr id="11" name="直線コネクタ 10"/>
          <p:cNvCxnSpPr>
            <a:stCxn id="9" idx="0"/>
            <a:endCxn id="7" idx="4"/>
          </p:cNvCxnSpPr>
          <p:nvPr/>
        </p:nvCxnSpPr>
        <p:spPr>
          <a:xfrm flipV="1">
            <a:off x="5722180" y="4725144"/>
            <a:ext cx="848967" cy="5585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円/楕円 9"/>
          <p:cNvSpPr/>
          <p:nvPr/>
        </p:nvSpPr>
        <p:spPr>
          <a:xfrm>
            <a:off x="7668344" y="3284984"/>
            <a:ext cx="397894" cy="1411133"/>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6625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p:cNvGraphicFramePr>
            <a:graphicFrameLocks/>
          </p:cNvGraphicFramePr>
          <p:nvPr>
            <p:extLst>
              <p:ext uri="{D42A27DB-BD31-4B8C-83A1-F6EECF244321}">
                <p14:modId xmlns:p14="http://schemas.microsoft.com/office/powerpoint/2010/main" val="1863801333"/>
              </p:ext>
            </p:extLst>
          </p:nvPr>
        </p:nvGraphicFramePr>
        <p:xfrm>
          <a:off x="179512" y="1484784"/>
          <a:ext cx="8784976" cy="4896544"/>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OpenBSD</a:t>
            </a:r>
            <a:r>
              <a:rPr lang="ja-JP" altLang="en-US" dirty="0"/>
              <a:t> </a:t>
            </a:r>
            <a:r>
              <a:rPr lang="en-US" altLang="ja-JP" dirty="0" smtClean="0"/>
              <a:t>(all)</a:t>
            </a:r>
            <a:endParaRPr lang="ja-JP" altLang="en-US" dirty="0"/>
          </a:p>
        </p:txBody>
      </p:sp>
      <p:sp>
        <p:nvSpPr>
          <p:cNvPr id="5" name="スライド番号プレースホルダ 4"/>
          <p:cNvSpPr>
            <a:spLocks noGrp="1"/>
          </p:cNvSpPr>
          <p:nvPr>
            <p:ph type="sldNum" sz="quarter" idx="4"/>
          </p:nvPr>
        </p:nvSpPr>
        <p:spPr>
          <a:xfrm>
            <a:off x="8640763" y="6337300"/>
            <a:ext cx="468312" cy="260350"/>
          </a:xfrm>
        </p:spPr>
        <p:txBody>
          <a:bodyPr/>
          <a:lstStyle/>
          <a:p>
            <a:fld id="{89A495F2-B66B-45EC-8F37-D0910DE38D37}" type="slidenum">
              <a:rPr lang="ja-JP" altLang="en-US" smtClean="0"/>
              <a:pPr/>
              <a:t>22</a:t>
            </a:fld>
            <a:endParaRPr lang="ja-JP" altLang="en-US"/>
          </a:p>
        </p:txBody>
      </p:sp>
      <p:sp>
        <p:nvSpPr>
          <p:cNvPr id="8" name="日付プレースホルダー 7"/>
          <p:cNvSpPr>
            <a:spLocks noGrp="1"/>
          </p:cNvSpPr>
          <p:nvPr>
            <p:ph type="dt" sz="half" idx="2"/>
          </p:nvPr>
        </p:nvSpPr>
        <p:spPr/>
        <p:txBody>
          <a:bodyPr/>
          <a:lstStyle/>
          <a:p>
            <a:r>
              <a:rPr kumimoji="1" lang="en-US" altLang="ja-JP" smtClean="0"/>
              <a:t>2010/9/21 - IWPSE2010</a:t>
            </a:r>
            <a:endParaRPr kumimoji="1" lang="ja-JP" altLang="en-US"/>
          </a:p>
        </p:txBody>
      </p:sp>
      <p:sp>
        <p:nvSpPr>
          <p:cNvPr id="9" name="フッター プレースホルダー 8"/>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3" name="円/楕円 2"/>
          <p:cNvSpPr/>
          <p:nvPr/>
        </p:nvSpPr>
        <p:spPr>
          <a:xfrm>
            <a:off x="4716016" y="4149080"/>
            <a:ext cx="596632" cy="7920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7596336" y="4061012"/>
            <a:ext cx="432048" cy="88015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5352841" y="5298896"/>
            <a:ext cx="2880532" cy="707886"/>
          </a:xfrm>
          <a:prstGeom prst="rect">
            <a:avLst/>
          </a:prstGeom>
          <a:solidFill>
            <a:schemeClr val="bg1"/>
          </a:solidFill>
          <a:ln w="28575">
            <a:solidFill>
              <a:schemeClr val="tx1"/>
            </a:solidFill>
          </a:ln>
        </p:spPr>
        <p:txBody>
          <a:bodyPr wrap="none" rtlCol="0">
            <a:spAutoFit/>
          </a:bodyPr>
          <a:lstStyle/>
          <a:p>
            <a:r>
              <a:rPr kumimoji="1" lang="en-US" altLang="ja-JP" sz="2000" dirty="0" smtClean="0"/>
              <a:t>Decreased BSD4</a:t>
            </a:r>
          </a:p>
          <a:p>
            <a:r>
              <a:rPr lang="en-US" altLang="ja-JP" sz="2000" dirty="0" smtClean="0"/>
              <a:t>Increased BSD2 and BSD3</a:t>
            </a:r>
            <a:endParaRPr kumimoji="1" lang="ja-JP" altLang="en-US" sz="2000" dirty="0"/>
          </a:p>
        </p:txBody>
      </p:sp>
      <p:cxnSp>
        <p:nvCxnSpPr>
          <p:cNvPr id="12" name="直線コネクタ 11"/>
          <p:cNvCxnSpPr>
            <a:stCxn id="3" idx="4"/>
            <a:endCxn id="4" idx="0"/>
          </p:cNvCxnSpPr>
          <p:nvPr/>
        </p:nvCxnSpPr>
        <p:spPr>
          <a:xfrm>
            <a:off x="5014332" y="4941168"/>
            <a:ext cx="1778775" cy="3577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a:stCxn id="4" idx="0"/>
            <a:endCxn id="10" idx="4"/>
          </p:cNvCxnSpPr>
          <p:nvPr/>
        </p:nvCxnSpPr>
        <p:spPr>
          <a:xfrm flipV="1">
            <a:off x="6793107" y="4941168"/>
            <a:ext cx="1019253" cy="3577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58236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p:cNvGraphicFramePr>
            <a:graphicFrameLocks/>
          </p:cNvGraphicFramePr>
          <p:nvPr>
            <p:extLst>
              <p:ext uri="{D42A27DB-BD31-4B8C-83A1-F6EECF244321}">
                <p14:modId xmlns:p14="http://schemas.microsoft.com/office/powerpoint/2010/main" val="977481828"/>
              </p:ext>
            </p:extLst>
          </p:nvPr>
        </p:nvGraphicFramePr>
        <p:xfrm>
          <a:off x="215516" y="1520788"/>
          <a:ext cx="8748972"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kumimoji="1" lang="en-US" altLang="ja-JP" dirty="0" smtClean="0"/>
              <a:t>OpenBSD (kernel)</a:t>
            </a:r>
            <a:endParaRPr kumimoji="1" lang="ja-JP" altLang="en-US" dirty="0"/>
          </a:p>
        </p:txBody>
      </p:sp>
      <p:sp>
        <p:nvSpPr>
          <p:cNvPr id="4" name="スライド番号プレースホルダ 3"/>
          <p:cNvSpPr>
            <a:spLocks noGrp="1"/>
          </p:cNvSpPr>
          <p:nvPr>
            <p:ph type="sldNum" sz="quarter" idx="4294967295"/>
          </p:nvPr>
        </p:nvSpPr>
        <p:spPr>
          <a:xfrm>
            <a:off x="6553200" y="6356350"/>
            <a:ext cx="2133600" cy="365125"/>
          </a:xfrm>
          <a:prstGeom prst="rect">
            <a:avLst/>
          </a:prstGeom>
        </p:spPr>
        <p:txBody>
          <a:bodyPr/>
          <a:lstStyle/>
          <a:p>
            <a:fld id="{89A495F2-B66B-45EC-8F37-D0910DE38D37}" type="slidenum">
              <a:rPr kumimoji="1" lang="ja-JP" altLang="en-US" smtClean="0"/>
              <a:pPr/>
              <a:t>23</a:t>
            </a:fld>
            <a:endParaRPr kumimoji="1" lang="ja-JP" altLang="en-US"/>
          </a:p>
        </p:txBody>
      </p:sp>
      <p:sp>
        <p:nvSpPr>
          <p:cNvPr id="3" name="日付プレースホルダー 2"/>
          <p:cNvSpPr>
            <a:spLocks noGrp="1"/>
          </p:cNvSpPr>
          <p:nvPr>
            <p:ph type="dt" sz="half" idx="2"/>
          </p:nvPr>
        </p:nvSpPr>
        <p:spPr/>
        <p:txBody>
          <a:bodyPr/>
          <a:lstStyle/>
          <a:p>
            <a:r>
              <a:rPr kumimoji="1" lang="en-US" altLang="ja-JP" smtClean="0"/>
              <a:t>2010/9/21 - IWPSE2010</a:t>
            </a:r>
            <a:endParaRPr kumimoji="1" lang="ja-JP" altLang="en-US"/>
          </a:p>
        </p:txBody>
      </p:sp>
      <p:sp>
        <p:nvSpPr>
          <p:cNvPr id="6" name="フッター プレースホルダー 5"/>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7" name="円/楕円 6"/>
          <p:cNvSpPr/>
          <p:nvPr/>
        </p:nvSpPr>
        <p:spPr>
          <a:xfrm>
            <a:off x="4572000" y="3429000"/>
            <a:ext cx="720080" cy="129614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7380312" y="3140968"/>
            <a:ext cx="720080" cy="15841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860032" y="5301208"/>
            <a:ext cx="2880532" cy="707886"/>
          </a:xfrm>
          <a:prstGeom prst="rect">
            <a:avLst/>
          </a:prstGeom>
          <a:solidFill>
            <a:schemeClr val="bg1"/>
          </a:solidFill>
          <a:ln w="28575">
            <a:solidFill>
              <a:schemeClr val="tx1"/>
            </a:solidFill>
          </a:ln>
        </p:spPr>
        <p:txBody>
          <a:bodyPr wrap="none" rtlCol="0">
            <a:spAutoFit/>
          </a:bodyPr>
          <a:lstStyle/>
          <a:p>
            <a:r>
              <a:rPr kumimoji="1" lang="en-US" altLang="ja-JP" sz="2000" dirty="0" smtClean="0"/>
              <a:t>Decreased BSD4</a:t>
            </a:r>
          </a:p>
          <a:p>
            <a:r>
              <a:rPr lang="en-US" altLang="ja-JP" sz="2000" dirty="0" smtClean="0"/>
              <a:t>Increased BSD2 and BSD3</a:t>
            </a:r>
          </a:p>
        </p:txBody>
      </p:sp>
      <p:cxnSp>
        <p:nvCxnSpPr>
          <p:cNvPr id="11" name="直線コネクタ 10"/>
          <p:cNvCxnSpPr>
            <a:stCxn id="9" idx="0"/>
            <a:endCxn id="7" idx="4"/>
          </p:cNvCxnSpPr>
          <p:nvPr/>
        </p:nvCxnSpPr>
        <p:spPr>
          <a:xfrm flipH="1" flipV="1">
            <a:off x="4932040" y="4725144"/>
            <a:ext cx="1368258" cy="5760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a:stCxn id="9" idx="0"/>
            <a:endCxn id="8" idx="4"/>
          </p:cNvCxnSpPr>
          <p:nvPr/>
        </p:nvCxnSpPr>
        <p:spPr>
          <a:xfrm flipV="1">
            <a:off x="6300298" y="4725144"/>
            <a:ext cx="1440054" cy="5760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791580" y="2636912"/>
            <a:ext cx="7560840" cy="15841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200" dirty="0">
                <a:solidFill>
                  <a:schemeClr val="tx1"/>
                </a:solidFill>
              </a:rPr>
              <a:t>We had expected to see the different evolution pattern between kernels and </a:t>
            </a:r>
            <a:r>
              <a:rPr lang="en-US" altLang="ja-JP" sz="3200" dirty="0" err="1">
                <a:solidFill>
                  <a:schemeClr val="tx1"/>
                </a:solidFill>
              </a:rPr>
              <a:t>alls</a:t>
            </a:r>
            <a:r>
              <a:rPr lang="en-US" altLang="ja-JP" sz="3200" dirty="0">
                <a:solidFill>
                  <a:schemeClr val="tx1"/>
                </a:solidFill>
              </a:rPr>
              <a:t> but they are almost similar</a:t>
            </a:r>
          </a:p>
        </p:txBody>
      </p:sp>
    </p:spTree>
    <p:extLst>
      <p:ext uri="{BB962C8B-B14F-4D97-AF65-F5344CB8AC3E}">
        <p14:creationId xmlns:p14="http://schemas.microsoft.com/office/powerpoint/2010/main" val="106812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Summary of findings</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en-US" altLang="ja-JP" dirty="0"/>
              <a:t>T</a:t>
            </a:r>
            <a:r>
              <a:rPr kumimoji="1" lang="en-US" altLang="ja-JP" dirty="0" smtClean="0"/>
              <a:t>here are </a:t>
            </a:r>
            <a:r>
              <a:rPr lang="en-US" altLang="ja-JP" dirty="0" smtClean="0"/>
              <a:t>large shifts</a:t>
            </a:r>
            <a:r>
              <a:rPr kumimoji="1" lang="en-US" altLang="ja-JP" dirty="0" smtClean="0"/>
              <a:t> of license </a:t>
            </a:r>
            <a:r>
              <a:rPr lang="en-US" altLang="ja-JP" dirty="0" smtClean="0"/>
              <a:t>in FreeBSD (all) </a:t>
            </a:r>
            <a:r>
              <a:rPr lang="en-US" altLang="ja-JP" dirty="0"/>
              <a:t>and </a:t>
            </a:r>
            <a:r>
              <a:rPr lang="en-US" altLang="ja-JP" dirty="0" smtClean="0"/>
              <a:t>OpenBSD (all)</a:t>
            </a:r>
            <a:endParaRPr kumimoji="1" lang="en-US" altLang="ja-JP" dirty="0" smtClean="0"/>
          </a:p>
          <a:p>
            <a:r>
              <a:rPr lang="en-US" altLang="ja-JP" dirty="0" smtClean="0"/>
              <a:t>ArgoUML and Eclipse also have similar large shifts</a:t>
            </a:r>
          </a:p>
          <a:p>
            <a:pPr lvl="1"/>
            <a:r>
              <a:rPr lang="en-US" altLang="ja-JP" dirty="0"/>
              <a:t>S</a:t>
            </a:r>
            <a:r>
              <a:rPr lang="en-US" altLang="ja-JP" dirty="0" smtClean="0"/>
              <a:t>ometimes </a:t>
            </a:r>
            <a:r>
              <a:rPr lang="en-US" altLang="ja-JP" dirty="0"/>
              <a:t>those licenses </a:t>
            </a:r>
            <a:r>
              <a:rPr lang="en-US" altLang="ja-JP" dirty="0" smtClean="0"/>
              <a:t>are more drastically changed to others than FreeBSD (all) and OpenBSD (all)</a:t>
            </a:r>
          </a:p>
          <a:p>
            <a:pPr lvl="1"/>
            <a:r>
              <a:rPr lang="en-US" altLang="ja-JP" dirty="0"/>
              <a:t>A</a:t>
            </a:r>
            <a:r>
              <a:rPr lang="en-US" altLang="ja-JP" dirty="0" smtClean="0"/>
              <a:t> </a:t>
            </a:r>
            <a:r>
              <a:rPr lang="en-US" altLang="ja-JP" dirty="0"/>
              <a:t>few licenses cover almost all files in those </a:t>
            </a:r>
            <a:r>
              <a:rPr lang="en-US" altLang="ja-JP" dirty="0" smtClean="0"/>
              <a:t>systems</a:t>
            </a:r>
          </a:p>
          <a:p>
            <a:r>
              <a:rPr lang="en-US" altLang="ja-JP" dirty="0"/>
              <a:t>The kernel of FreeBSD and OpenBSD </a:t>
            </a:r>
            <a:r>
              <a:rPr lang="en-US" altLang="ja-JP" dirty="0" smtClean="0"/>
              <a:t>also have large shifts</a:t>
            </a:r>
            <a:endParaRPr lang="ja-JP" altLang="en-US" dirty="0"/>
          </a:p>
          <a:p>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24</a:t>
            </a:fld>
            <a:endParaRPr kumimoji="1" lang="ja-JP" altLang="en-US"/>
          </a:p>
        </p:txBody>
      </p:sp>
    </p:spTree>
    <p:extLst>
      <p:ext uri="{BB962C8B-B14F-4D97-AF65-F5344CB8AC3E}">
        <p14:creationId xmlns:p14="http://schemas.microsoft.com/office/powerpoint/2010/main" val="38985479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Conclusions &amp; Future work</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en-US" altLang="ja-JP" dirty="0"/>
              <a:t>Statistical study on the evolution of </a:t>
            </a:r>
            <a:r>
              <a:rPr lang="en-US" altLang="ja-JP" dirty="0" smtClean="0"/>
              <a:t>licenses on FOSS</a:t>
            </a:r>
            <a:endParaRPr lang="en-US" altLang="ja-JP" dirty="0"/>
          </a:p>
          <a:p>
            <a:pPr lvl="1"/>
            <a:r>
              <a:rPr lang="en-US" altLang="ja-JP" dirty="0" smtClean="0"/>
              <a:t>Analyzing </a:t>
            </a:r>
            <a:r>
              <a:rPr lang="en-US" altLang="ja-JP" dirty="0"/>
              <a:t>the licenses in FreeBSD, OpenBSD, Eclipse and ArgoUML during the course of their </a:t>
            </a:r>
            <a:r>
              <a:rPr lang="en-US" altLang="ja-JP" dirty="0" smtClean="0"/>
              <a:t>evolution</a:t>
            </a:r>
          </a:p>
          <a:p>
            <a:pPr lvl="1"/>
            <a:r>
              <a:rPr lang="en-US" altLang="ja-JP" dirty="0" smtClean="0"/>
              <a:t>Finding large shifts of licenses in evolution of FOSS</a:t>
            </a:r>
          </a:p>
          <a:p>
            <a:r>
              <a:rPr lang="en-US" altLang="ja-JP" dirty="0" smtClean="0"/>
              <a:t>Future Work</a:t>
            </a:r>
          </a:p>
          <a:p>
            <a:pPr lvl="1"/>
            <a:r>
              <a:rPr lang="en-US" altLang="ja-JP" dirty="0" smtClean="0"/>
              <a:t>More fine-grained analysis</a:t>
            </a:r>
          </a:p>
          <a:p>
            <a:pPr lvl="1"/>
            <a:r>
              <a:rPr lang="en-US" altLang="ja-JP" dirty="0" smtClean="0"/>
              <a:t>Analysis of the relation between drastic license change and other log data </a:t>
            </a:r>
            <a:r>
              <a:rPr lang="en-US" altLang="ja-JP" dirty="0"/>
              <a:t>such as mailing list </a:t>
            </a:r>
            <a:r>
              <a:rPr lang="en-US" altLang="ja-JP" dirty="0" smtClean="0"/>
              <a:t>archive</a:t>
            </a:r>
          </a:p>
          <a:p>
            <a:pPr lvl="1"/>
            <a:endParaRPr lang="ja-JP" altLang="en-US"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25</a:t>
            </a:fld>
            <a:endParaRPr kumimoji="1" lang="ja-JP" altLang="en-US"/>
          </a:p>
        </p:txBody>
      </p:sp>
    </p:spTree>
    <p:extLst>
      <p:ext uri="{BB962C8B-B14F-4D97-AF65-F5344CB8AC3E}">
        <p14:creationId xmlns:p14="http://schemas.microsoft.com/office/powerpoint/2010/main" val="4142506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26</a:t>
            </a:fld>
            <a:endParaRPr kumimoji="1" lang="ja-JP" altLang="en-US"/>
          </a:p>
        </p:txBody>
      </p:sp>
    </p:spTree>
    <p:extLst>
      <p:ext uri="{BB962C8B-B14F-4D97-AF65-F5344CB8AC3E}">
        <p14:creationId xmlns:p14="http://schemas.microsoft.com/office/powerpoint/2010/main" val="36061732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en-US" altLang="ja-JP" dirty="0" smtClean="0"/>
              <a:t>Supplemental</a:t>
            </a:r>
            <a:r>
              <a:rPr lang="en-US" altLang="ja-JP" dirty="0" smtClean="0"/>
              <a:t> Slides</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27</a:t>
            </a:fld>
            <a:endParaRPr lang="ja-JP" altLang="en-US"/>
          </a:p>
        </p:txBody>
      </p:sp>
    </p:spTree>
    <p:extLst>
      <p:ext uri="{BB962C8B-B14F-4D97-AF65-F5344CB8AC3E}">
        <p14:creationId xmlns:p14="http://schemas.microsoft.com/office/powerpoint/2010/main" val="8465434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Advertisement clause of BSD4</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3. All </a:t>
            </a:r>
            <a:r>
              <a:rPr lang="en-US" altLang="ja-JP" dirty="0"/>
              <a:t>advertising materials mentioning features or use of this software must display the following acknowledgement: </a:t>
            </a:r>
            <a:r>
              <a:rPr lang="en-US" altLang="ja-JP" dirty="0" smtClean="0"/>
              <a:t/>
            </a:r>
            <a:br>
              <a:rPr lang="en-US" altLang="ja-JP" dirty="0" smtClean="0"/>
            </a:br>
            <a:r>
              <a:rPr lang="en-US" altLang="ja-JP" dirty="0" smtClean="0"/>
              <a:t>This </a:t>
            </a:r>
            <a:r>
              <a:rPr lang="en-US" altLang="ja-JP" dirty="0"/>
              <a:t>product includes software developed by the &lt;organization&gt;.</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28</a:t>
            </a:fld>
            <a:endParaRPr lang="ja-JP" altLang="en-US"/>
          </a:p>
        </p:txBody>
      </p:sp>
    </p:spTree>
    <p:extLst>
      <p:ext uri="{BB962C8B-B14F-4D97-AF65-F5344CB8AC3E}">
        <p14:creationId xmlns:p14="http://schemas.microsoft.com/office/powerpoint/2010/main" val="12241167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Endorsement clause of BSD3</a:t>
            </a:r>
            <a:endParaRPr kumimoji="1" lang="ja-JP" altLang="en-US" dirty="0"/>
          </a:p>
        </p:txBody>
      </p:sp>
      <p:sp>
        <p:nvSpPr>
          <p:cNvPr id="3" name="コンテンツ プレースホルダー 2"/>
          <p:cNvSpPr>
            <a:spLocks noGrp="1"/>
          </p:cNvSpPr>
          <p:nvPr>
            <p:ph idx="1"/>
          </p:nvPr>
        </p:nvSpPr>
        <p:spPr/>
        <p:txBody>
          <a:bodyPr/>
          <a:lstStyle/>
          <a:p>
            <a:r>
              <a:rPr lang="en-US" altLang="ja-JP" dirty="0"/>
              <a:t>Neither the name of the &lt;organization&gt; nor the names of its contributors may be used to endorse or promote products derived from this software without specific prior written permission.</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29</a:t>
            </a:fld>
            <a:endParaRPr lang="ja-JP" altLang="en-US"/>
          </a:p>
        </p:txBody>
      </p:sp>
    </p:spTree>
    <p:extLst>
      <p:ext uri="{BB962C8B-B14F-4D97-AF65-F5344CB8AC3E}">
        <p14:creationId xmlns:p14="http://schemas.microsoft.com/office/powerpoint/2010/main" val="77795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Software license</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dirty="0" smtClean="0"/>
              <a:t>The </a:t>
            </a:r>
            <a:r>
              <a:rPr lang="en-US" altLang="ja-JP" dirty="0"/>
              <a:t>permissions of use, and describes the requirements and conditions to get such permission</a:t>
            </a:r>
            <a:r>
              <a:rPr lang="en-US" altLang="ja-JP" dirty="0" smtClean="0"/>
              <a:t>.</a:t>
            </a:r>
          </a:p>
          <a:p>
            <a:r>
              <a:rPr lang="en-US" altLang="ja-JP" dirty="0" smtClean="0"/>
              <a:t>66 licenses approved by Open Source Initiative</a:t>
            </a:r>
            <a:r>
              <a:rPr lang="en-US" altLang="ja-JP" baseline="30000" dirty="0" smtClean="0"/>
              <a:t>1 </a:t>
            </a:r>
            <a:r>
              <a:rPr lang="en-US" altLang="ja-JP" dirty="0" smtClean="0"/>
              <a:t>as Open Source License</a:t>
            </a:r>
            <a:endParaRPr lang="en-US" altLang="ja-JP" baseline="30000" dirty="0" smtClean="0"/>
          </a:p>
          <a:p>
            <a:pPr lvl="1"/>
            <a:r>
              <a:rPr kumimoji="1" lang="en-US" altLang="ja-JP" dirty="0" smtClean="0"/>
              <a:t>Satisfying the open source definition</a:t>
            </a:r>
          </a:p>
          <a:p>
            <a:endParaRPr kumimoji="1"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3</a:t>
            </a:fld>
            <a:endParaRPr kumimoji="1" lang="ja-JP" altLang="en-US"/>
          </a:p>
        </p:txBody>
      </p:sp>
      <p:sp>
        <p:nvSpPr>
          <p:cNvPr id="7" name="正方形/長方形 6"/>
          <p:cNvSpPr/>
          <p:nvPr/>
        </p:nvSpPr>
        <p:spPr>
          <a:xfrm>
            <a:off x="4499992" y="5157192"/>
            <a:ext cx="4502616"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aseline="30000" dirty="0">
                <a:solidFill>
                  <a:schemeClr val="tx1"/>
                </a:solidFill>
              </a:rPr>
              <a:t>1</a:t>
            </a:r>
            <a:r>
              <a:rPr lang="en-US" altLang="ja-JP" sz="1600" dirty="0" smtClean="0">
                <a:solidFill>
                  <a:schemeClr val="tx1"/>
                </a:solidFill>
              </a:rPr>
              <a:t> </a:t>
            </a:r>
            <a:r>
              <a:rPr lang="en-US" altLang="ja-JP" sz="1600" dirty="0">
                <a:solidFill>
                  <a:schemeClr val="tx1"/>
                </a:solidFill>
              </a:rPr>
              <a:t>http://www.opensource.org</a:t>
            </a:r>
            <a:r>
              <a:rPr lang="en-US" altLang="ja-JP" sz="1600" dirty="0" smtClean="0">
                <a:solidFill>
                  <a:schemeClr val="tx1"/>
                </a:solidFill>
              </a:rPr>
              <a:t>/</a:t>
            </a:r>
          </a:p>
        </p:txBody>
      </p:sp>
    </p:spTree>
    <p:extLst>
      <p:ext uri="{BB962C8B-B14F-4D97-AF65-F5344CB8AC3E}">
        <p14:creationId xmlns:p14="http://schemas.microsoft.com/office/powerpoint/2010/main" val="31434119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Patent clause of CPLv1.0</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In Section 7</a:t>
            </a:r>
          </a:p>
          <a:p>
            <a:r>
              <a:rPr lang="en-US" altLang="ja-JP" dirty="0" smtClean="0"/>
              <a:t>"</a:t>
            </a:r>
            <a:r>
              <a:rPr lang="en-US" altLang="ja-JP" dirty="0"/>
              <a:t>If Recipient institutes patent litigation against a Contributor with respect to a patent applicable to software (including a cross-claim or counterclaim in a lawsuit), then any patent licenses granted by that Contributor to such Recipient under this Agreement shall terminate as of the date such litigation is filed."</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30</a:t>
            </a:fld>
            <a:endParaRPr lang="ja-JP" altLang="en-US"/>
          </a:p>
        </p:txBody>
      </p:sp>
    </p:spTree>
    <p:extLst>
      <p:ext uri="{BB962C8B-B14F-4D97-AF65-F5344CB8AC3E}">
        <p14:creationId xmlns:p14="http://schemas.microsoft.com/office/powerpoint/2010/main" val="298278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Ninka[6]</a:t>
            </a:r>
            <a:endParaRPr lang="ja-JP" altLang="en-US" dirty="0"/>
          </a:p>
        </p:txBody>
      </p:sp>
      <p:sp>
        <p:nvSpPr>
          <p:cNvPr id="53" name="コンテンツ プレースホルダー 52"/>
          <p:cNvSpPr>
            <a:spLocks noGrp="1"/>
          </p:cNvSpPr>
          <p:nvPr>
            <p:ph idx="1"/>
          </p:nvPr>
        </p:nvSpPr>
        <p:spPr>
          <a:xfrm>
            <a:off x="457200" y="1600200"/>
            <a:ext cx="8229600" cy="2620325"/>
          </a:xfrm>
        </p:spPr>
        <p:txBody>
          <a:bodyPr>
            <a:normAutofit fontScale="92500" lnSpcReduction="10000"/>
          </a:bodyPr>
          <a:lstStyle/>
          <a:p>
            <a:pPr marL="0" indent="0">
              <a:buNone/>
            </a:pPr>
            <a:r>
              <a:rPr lang="en-US" altLang="ja-JP" dirty="0"/>
              <a:t> </a:t>
            </a:r>
            <a:r>
              <a:rPr kumimoji="1" lang="en-US" altLang="ja-JP" dirty="0" smtClean="0"/>
              <a:t>Automatically license identification tool </a:t>
            </a:r>
            <a:endParaRPr lang="en-US" altLang="ja-JP" dirty="0"/>
          </a:p>
          <a:p>
            <a:pPr lvl="1"/>
            <a:r>
              <a:rPr lang="en-US" altLang="ja-JP" dirty="0"/>
              <a:t>Reporting license name (112 </a:t>
            </a:r>
            <a:r>
              <a:rPr lang="en-US" altLang="ja-JP" dirty="0" smtClean="0"/>
              <a:t>licenses)</a:t>
            </a:r>
            <a:endParaRPr lang="en-US" altLang="ja-JP" dirty="0"/>
          </a:p>
          <a:p>
            <a:pPr lvl="2"/>
            <a:r>
              <a:rPr lang="en-US" altLang="ja-JP" dirty="0" smtClean="0"/>
              <a:t>BSD3(BSD </a:t>
            </a:r>
            <a:r>
              <a:rPr lang="en-US" altLang="ja-JP" dirty="0"/>
              <a:t>3-clause </a:t>
            </a:r>
            <a:r>
              <a:rPr lang="en-US" altLang="ja-JP" dirty="0" smtClean="0"/>
              <a:t>license)</a:t>
            </a:r>
          </a:p>
          <a:p>
            <a:pPr lvl="2"/>
            <a:r>
              <a:rPr lang="en-US" altLang="ja-JP" dirty="0" smtClean="0"/>
              <a:t>GPLv2</a:t>
            </a:r>
            <a:r>
              <a:rPr lang="en-US" altLang="ja-JP" dirty="0"/>
              <a:t>+(GNU Public License version2 or later)</a:t>
            </a:r>
          </a:p>
          <a:p>
            <a:pPr lvl="1"/>
            <a:r>
              <a:rPr lang="en-US" altLang="ja-JP" dirty="0" smtClean="0"/>
              <a:t>Precision: 96.6%</a:t>
            </a:r>
          </a:p>
        </p:txBody>
      </p:sp>
      <p:sp>
        <p:nvSpPr>
          <p:cNvPr id="4" name="日付プレースホルダー 3"/>
          <p:cNvSpPr>
            <a:spLocks noGrp="1"/>
          </p:cNvSpPr>
          <p:nvPr>
            <p:ph type="dt" sz="half" idx="2"/>
          </p:nvPr>
        </p:nvSpPr>
        <p:spPr/>
        <p:txBody>
          <a:bodyPr/>
          <a:lstStyle/>
          <a:p>
            <a:r>
              <a:rPr lang="en-US" altLang="ja-JP" smtClean="0"/>
              <a:t>2010/9/21 - IWPSE2010</a:t>
            </a:r>
            <a:endParaRPr lang="ja-JP" altLang="en-US"/>
          </a:p>
        </p:txBody>
      </p:sp>
      <p:sp>
        <p:nvSpPr>
          <p:cNvPr id="5" name="フッター プレースホルダー 4"/>
          <p:cNvSpPr>
            <a:spLocks noGrp="1"/>
          </p:cNvSpPr>
          <p:nvPr>
            <p:ph type="ftr" sz="quarter" idx="3"/>
          </p:nvPr>
        </p:nvSpPr>
        <p:spPr/>
        <p:txBody>
          <a:bodyPr/>
          <a:lstStyle/>
          <a:p>
            <a:r>
              <a:rPr lang="en-US" altLang="ja-JP" smtClean="0"/>
              <a:t>Yuki Manabe, Yasuhiro Hayase and Katsuro Inoue</a:t>
            </a:r>
            <a:endParaRPr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4</a:t>
            </a:fld>
            <a:endParaRPr lang="ja-JP" altLang="en-US"/>
          </a:p>
        </p:txBody>
      </p:sp>
      <p:sp>
        <p:nvSpPr>
          <p:cNvPr id="54" name="正方形/長方形 53"/>
          <p:cNvSpPr/>
          <p:nvPr/>
        </p:nvSpPr>
        <p:spPr>
          <a:xfrm>
            <a:off x="1887426" y="4381518"/>
            <a:ext cx="1296144" cy="2885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Source File</a:t>
            </a:r>
            <a:endParaRPr kumimoji="1" lang="ja-JP" altLang="en-US" dirty="0">
              <a:solidFill>
                <a:schemeClr val="tx1"/>
              </a:solidFill>
            </a:endParaRPr>
          </a:p>
        </p:txBody>
      </p:sp>
      <p:sp>
        <p:nvSpPr>
          <p:cNvPr id="55" name="正方形/長方形 54"/>
          <p:cNvSpPr/>
          <p:nvPr/>
        </p:nvSpPr>
        <p:spPr>
          <a:xfrm>
            <a:off x="1641024" y="6092732"/>
            <a:ext cx="1800200" cy="28746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License name</a:t>
            </a:r>
            <a:endParaRPr kumimoji="1" lang="ja-JP" altLang="en-US" dirty="0">
              <a:solidFill>
                <a:schemeClr val="tx1"/>
              </a:solidFill>
            </a:endParaRPr>
          </a:p>
        </p:txBody>
      </p:sp>
      <p:sp>
        <p:nvSpPr>
          <p:cNvPr id="56" name="円柱 55"/>
          <p:cNvSpPr/>
          <p:nvPr/>
        </p:nvSpPr>
        <p:spPr>
          <a:xfrm>
            <a:off x="5076056" y="4670856"/>
            <a:ext cx="2016224" cy="1152128"/>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Knowledge base</a:t>
            </a:r>
            <a:endParaRPr kumimoji="1" lang="ja-JP" altLang="en-US" dirty="0">
              <a:solidFill>
                <a:schemeClr val="tx1"/>
              </a:solidFill>
            </a:endParaRPr>
          </a:p>
        </p:txBody>
      </p:sp>
      <p:sp>
        <p:nvSpPr>
          <p:cNvPr id="61" name="左矢印 60"/>
          <p:cNvSpPr/>
          <p:nvPr/>
        </p:nvSpPr>
        <p:spPr>
          <a:xfrm>
            <a:off x="4401139" y="4927177"/>
            <a:ext cx="504056" cy="737800"/>
          </a:xfrm>
          <a:prstGeom prst="lef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755575" y="5075760"/>
            <a:ext cx="3559843" cy="589217"/>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Rule matching</a:t>
            </a:r>
            <a:endParaRPr kumimoji="1" lang="ja-JP" altLang="en-US" dirty="0">
              <a:solidFill>
                <a:schemeClr val="tx1"/>
              </a:solidFill>
            </a:endParaRPr>
          </a:p>
        </p:txBody>
      </p:sp>
      <p:sp>
        <p:nvSpPr>
          <p:cNvPr id="16" name="テキスト ボックス 15"/>
          <p:cNvSpPr txBox="1"/>
          <p:nvPr/>
        </p:nvSpPr>
        <p:spPr>
          <a:xfrm>
            <a:off x="4315419" y="5867135"/>
            <a:ext cx="4319246" cy="738664"/>
          </a:xfrm>
          <a:prstGeom prst="rect">
            <a:avLst/>
          </a:prstGeom>
          <a:solidFill>
            <a:schemeClr val="bg1"/>
          </a:solidFill>
          <a:ln w="19050">
            <a:solidFill>
              <a:schemeClr val="tx1"/>
            </a:solidFill>
          </a:ln>
        </p:spPr>
        <p:txBody>
          <a:bodyPr wrap="square" rtlCol="0">
            <a:spAutoFit/>
          </a:bodyPr>
          <a:lstStyle/>
          <a:p>
            <a:r>
              <a:rPr lang="en-US" altLang="ja-JP" sz="1400" dirty="0" smtClean="0"/>
              <a:t>[6]D. M. German et.al. A sentence-matching method for automatic license identification of source code files. </a:t>
            </a:r>
            <a:r>
              <a:rPr lang="ja-JP" altLang="en-US" sz="1400" dirty="0" smtClean="0"/>
              <a:t> </a:t>
            </a:r>
            <a:r>
              <a:rPr lang="en-US" altLang="ja-JP" sz="1400" dirty="0" smtClean="0"/>
              <a:t>In Proc. ASE 2010, 2010. (To appear).</a:t>
            </a:r>
          </a:p>
        </p:txBody>
      </p:sp>
      <p:cxnSp>
        <p:nvCxnSpPr>
          <p:cNvPr id="13" name="直線矢印コネクタ 12"/>
          <p:cNvCxnSpPr>
            <a:stCxn id="54" idx="2"/>
            <a:endCxn id="3" idx="0"/>
          </p:cNvCxnSpPr>
          <p:nvPr/>
        </p:nvCxnSpPr>
        <p:spPr>
          <a:xfrm flipH="1">
            <a:off x="2535497" y="4670113"/>
            <a:ext cx="1" cy="40564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endCxn id="55" idx="0"/>
          </p:cNvCxnSpPr>
          <p:nvPr/>
        </p:nvCxnSpPr>
        <p:spPr>
          <a:xfrm>
            <a:off x="2535496" y="5664977"/>
            <a:ext cx="5628" cy="42775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7429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Evolution of </a:t>
            </a:r>
            <a:r>
              <a:rPr lang="en-US" altLang="ja-JP" dirty="0" smtClean="0"/>
              <a:t>licenses</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en-US" altLang="ja-JP" dirty="0" smtClean="0"/>
              <a:t>Software licenses are adapted to environment</a:t>
            </a:r>
            <a:endParaRPr lang="en-US" altLang="ja-JP" dirty="0"/>
          </a:p>
          <a:p>
            <a:r>
              <a:rPr lang="en-US" altLang="ja-JP" dirty="0" smtClean="0"/>
              <a:t>Software licenses evolves </a:t>
            </a:r>
            <a:r>
              <a:rPr lang="en-US" altLang="ja-JP" dirty="0"/>
              <a:t>because of ... [2]</a:t>
            </a:r>
          </a:p>
          <a:p>
            <a:pPr lvl="1"/>
            <a:r>
              <a:rPr lang="en-US" altLang="ja-JP" dirty="0"/>
              <a:t>author's requirement</a:t>
            </a:r>
          </a:p>
          <a:p>
            <a:pPr lvl="1"/>
            <a:r>
              <a:rPr lang="en-US" altLang="ja-JP" dirty="0"/>
              <a:t>user's demand</a:t>
            </a:r>
          </a:p>
          <a:p>
            <a:pPr lvl="1"/>
            <a:r>
              <a:rPr lang="en-US" altLang="ja-JP" dirty="0"/>
              <a:t>external pressure</a:t>
            </a:r>
          </a:p>
          <a:p>
            <a:r>
              <a:rPr kumimoji="1" lang="en-US" altLang="ja-JP" dirty="0" smtClean="0"/>
              <a:t>[2] only analyzed first and last versions in target versions with respect to license changes. And</a:t>
            </a:r>
            <a:r>
              <a:rPr lang="en-US" altLang="ja-JP" dirty="0" smtClean="0"/>
              <a:t> no detail of the evolution characteristics was analyzed</a:t>
            </a:r>
            <a:endParaRPr kumimoji="1" lang="en-US" altLang="ja-JP"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5</a:t>
            </a:fld>
            <a:endParaRPr kumimoji="1" lang="ja-JP" altLang="en-US"/>
          </a:p>
        </p:txBody>
      </p:sp>
      <p:sp>
        <p:nvSpPr>
          <p:cNvPr id="7" name="正方形/長方形 6"/>
          <p:cNvSpPr/>
          <p:nvPr/>
        </p:nvSpPr>
        <p:spPr>
          <a:xfrm>
            <a:off x="4427984" y="3429000"/>
            <a:ext cx="4502616" cy="8967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a:t>
            </a:r>
            <a:r>
              <a:rPr lang="en-US" altLang="ja-JP" sz="1600" dirty="0">
                <a:solidFill>
                  <a:schemeClr val="tx1"/>
                </a:solidFill>
              </a:rPr>
              <a:t>2] M. Di </a:t>
            </a:r>
            <a:r>
              <a:rPr lang="en-US" altLang="ja-JP" sz="1600" dirty="0" err="1">
                <a:solidFill>
                  <a:schemeClr val="tx1"/>
                </a:solidFill>
              </a:rPr>
              <a:t>Penta</a:t>
            </a:r>
            <a:r>
              <a:rPr lang="en-US" altLang="ja-JP" sz="1600" dirty="0">
                <a:solidFill>
                  <a:schemeClr val="tx1"/>
                </a:solidFill>
              </a:rPr>
              <a:t>, D. M. German, Y.-G. </a:t>
            </a:r>
            <a:r>
              <a:rPr lang="en-US" altLang="ja-JP" sz="1600" dirty="0" err="1">
                <a:solidFill>
                  <a:schemeClr val="tx1"/>
                </a:solidFill>
              </a:rPr>
              <a:t>Gueheneuc</a:t>
            </a:r>
            <a:r>
              <a:rPr lang="en-US" altLang="ja-JP" sz="1600" dirty="0">
                <a:solidFill>
                  <a:schemeClr val="tx1"/>
                </a:solidFill>
              </a:rPr>
              <a:t>, and G. </a:t>
            </a:r>
            <a:r>
              <a:rPr lang="en-US" altLang="ja-JP" sz="1600" dirty="0" err="1">
                <a:solidFill>
                  <a:schemeClr val="tx1"/>
                </a:solidFill>
              </a:rPr>
              <a:t>Antoniol</a:t>
            </a:r>
            <a:r>
              <a:rPr lang="en-US" altLang="ja-JP" sz="1600" dirty="0">
                <a:solidFill>
                  <a:schemeClr val="tx1"/>
                </a:solidFill>
              </a:rPr>
              <a:t>. </a:t>
            </a:r>
            <a:r>
              <a:rPr lang="en-US" altLang="ja-JP" sz="1600" dirty="0" smtClean="0">
                <a:solidFill>
                  <a:schemeClr val="tx1"/>
                </a:solidFill>
              </a:rPr>
              <a:t>"</a:t>
            </a:r>
            <a:r>
              <a:rPr lang="en-US" altLang="ja-JP" sz="1600" dirty="0">
                <a:solidFill>
                  <a:schemeClr val="tx1"/>
                </a:solidFill>
              </a:rPr>
              <a:t>An exploratory study of the evolution of software licensing" , ICSE2010</a:t>
            </a:r>
            <a:r>
              <a:rPr lang="en-US" altLang="ja-JP" dirty="0" smtClean="0">
                <a:solidFill>
                  <a:schemeClr val="tx1"/>
                </a:solidFill>
              </a:rPr>
              <a:t>.</a:t>
            </a:r>
            <a:endParaRPr lang="ja-JP" altLang="en-US" dirty="0">
              <a:solidFill>
                <a:schemeClr val="tx1"/>
              </a:solidFill>
            </a:endParaRPr>
          </a:p>
        </p:txBody>
      </p:sp>
    </p:spTree>
    <p:extLst>
      <p:ext uri="{BB962C8B-B14F-4D97-AF65-F5344CB8AC3E}">
        <p14:creationId xmlns:p14="http://schemas.microsoft.com/office/powerpoint/2010/main" val="2907668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Research theme</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dirty="0" smtClean="0"/>
              <a:t>Goal</a:t>
            </a:r>
          </a:p>
          <a:p>
            <a:pPr lvl="1"/>
            <a:r>
              <a:rPr lang="en-US" altLang="ja-JP" dirty="0" smtClean="0"/>
              <a:t>Finding characteristics of change of licenses in the evolution of FOSS</a:t>
            </a:r>
          </a:p>
          <a:p>
            <a:pPr lvl="1"/>
            <a:endParaRPr lang="en-US" altLang="ja-JP" dirty="0" smtClean="0"/>
          </a:p>
          <a:p>
            <a:r>
              <a:rPr lang="en-US" altLang="ja-JP" dirty="0" smtClean="0"/>
              <a:t>Approach</a:t>
            </a:r>
            <a:endParaRPr lang="en-US" altLang="ja-JP" dirty="0"/>
          </a:p>
          <a:p>
            <a:pPr lvl="1"/>
            <a:r>
              <a:rPr lang="en-US" altLang="ja-JP" dirty="0" smtClean="0"/>
              <a:t>Analyzing the licenses of several releases of large-scale </a:t>
            </a:r>
            <a:r>
              <a:rPr lang="en-US" altLang="ja-JP" dirty="0"/>
              <a:t>FOSS with </a:t>
            </a:r>
            <a:r>
              <a:rPr lang="en-US" altLang="ja-JP" dirty="0" smtClean="0"/>
              <a:t>Ninka</a:t>
            </a:r>
            <a:endParaRPr lang="en-US" altLang="ja-JP" dirty="0"/>
          </a:p>
          <a:p>
            <a:pPr lvl="1"/>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2437135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Analysis targets</a:t>
            </a:r>
            <a:endParaRPr kumimoji="1" lang="ja-JP" altLang="en-US" dirty="0"/>
          </a:p>
        </p:txBody>
      </p:sp>
      <p:sp>
        <p:nvSpPr>
          <p:cNvPr id="6" name="日付プレースホルダ 5"/>
          <p:cNvSpPr>
            <a:spLocks noGrp="1"/>
          </p:cNvSpPr>
          <p:nvPr>
            <p:ph type="dt" sz="half" idx="2"/>
          </p:nvPr>
        </p:nvSpPr>
        <p:spPr/>
        <p:txBody>
          <a:bodyPr/>
          <a:lstStyle/>
          <a:p>
            <a:r>
              <a:rPr kumimoji="1" lang="en-US" altLang="ja-JP" smtClean="0"/>
              <a:t>2010/9/21 - IWPSE2010</a:t>
            </a:r>
            <a:endParaRPr kumimoji="1" lang="ja-JP" altLang="en-US"/>
          </a:p>
        </p:txBody>
      </p:sp>
      <p:sp>
        <p:nvSpPr>
          <p:cNvPr id="7" name="スライド番号プレースホルダ 6"/>
          <p:cNvSpPr>
            <a:spLocks noGrp="1"/>
          </p:cNvSpPr>
          <p:nvPr>
            <p:ph type="sldNum" sz="quarter" idx="4"/>
          </p:nvPr>
        </p:nvSpPr>
        <p:spPr/>
        <p:txBody>
          <a:bodyPr/>
          <a:lstStyle/>
          <a:p>
            <a:fld id="{038D8AE5-226D-4CAA-819E-86C67E52CD5E}" type="slidenum">
              <a:rPr kumimoji="1" lang="ja-JP" altLang="en-US" smtClean="0"/>
              <a:pPr/>
              <a:t>7</a:t>
            </a:fld>
            <a:endParaRPr kumimoji="1" lang="ja-JP" altLang="en-US" dirty="0"/>
          </a:p>
        </p:txBody>
      </p:sp>
      <p:sp>
        <p:nvSpPr>
          <p:cNvPr id="8" name="フッター プレースホルダ 7"/>
          <p:cNvSpPr>
            <a:spLocks noGrp="1"/>
          </p:cNvSpPr>
          <p:nvPr>
            <p:ph type="ftr" sz="quarter" idx="3"/>
          </p:nvPr>
        </p:nvSpPr>
        <p:spPr/>
        <p:txBody>
          <a:bodyPr/>
          <a:lstStyle/>
          <a:p>
            <a:r>
              <a:rPr kumimoji="1" lang="en-US" altLang="ja-JP" smtClean="0"/>
              <a:t>Yuki Manabe, Yasuhiro Hayase and Katsuro Inoue</a:t>
            </a:r>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3973522412"/>
              </p:ext>
            </p:extLst>
          </p:nvPr>
        </p:nvGraphicFramePr>
        <p:xfrm>
          <a:off x="179512" y="1628800"/>
          <a:ext cx="8790245" cy="4907280"/>
        </p:xfrm>
        <a:graphic>
          <a:graphicData uri="http://schemas.openxmlformats.org/drawingml/2006/table">
            <a:tbl>
              <a:tblPr firstRow="1" bandRow="1">
                <a:tableStyleId>{5C22544A-7EE6-4342-B048-85BDC9FD1C3A}</a:tableStyleId>
              </a:tblPr>
              <a:tblGrid>
                <a:gridCol w="1168642"/>
                <a:gridCol w="1335951"/>
                <a:gridCol w="1167815"/>
                <a:gridCol w="1340976"/>
                <a:gridCol w="1251760"/>
                <a:gridCol w="1151680"/>
                <a:gridCol w="1373421"/>
              </a:tblGrid>
              <a:tr h="614892">
                <a:tc>
                  <a:txBody>
                    <a:bodyPr/>
                    <a:lstStyle/>
                    <a:p>
                      <a:endParaRPr kumimoji="1" lang="ja-JP" altLang="en-US" dirty="0"/>
                    </a:p>
                  </a:txBody>
                  <a:tcPr/>
                </a:tc>
                <a:tc>
                  <a:txBody>
                    <a:bodyPr/>
                    <a:lstStyle/>
                    <a:p>
                      <a:r>
                        <a:rPr kumimoji="1" lang="en-US" altLang="ja-JP" dirty="0" smtClean="0"/>
                        <a:t>FreeBSD</a:t>
                      </a:r>
                    </a:p>
                    <a:p>
                      <a:r>
                        <a:rPr kumimoji="1" lang="en-US" altLang="ja-JP" dirty="0" smtClean="0"/>
                        <a:t>(all)</a:t>
                      </a:r>
                      <a:endParaRPr kumimoji="1" lang="ja-JP" altLang="en-US" dirty="0"/>
                    </a:p>
                  </a:txBody>
                  <a:tcPr/>
                </a:tc>
                <a:tc>
                  <a:txBody>
                    <a:bodyPr/>
                    <a:lstStyle/>
                    <a:p>
                      <a:r>
                        <a:rPr kumimoji="1" lang="en-US" altLang="ja-JP" dirty="0" smtClean="0"/>
                        <a:t>FreeBSD</a:t>
                      </a:r>
                      <a:br>
                        <a:rPr kumimoji="1" lang="en-US" altLang="ja-JP" dirty="0" smtClean="0"/>
                      </a:br>
                      <a:r>
                        <a:rPr kumimoji="1" lang="en-US" altLang="ja-JP" dirty="0" smtClean="0"/>
                        <a:t>(kernel)</a:t>
                      </a:r>
                      <a:endParaRPr kumimoji="1" lang="ja-JP" altLang="en-US" dirty="0"/>
                    </a:p>
                  </a:txBody>
                  <a:tcPr/>
                </a:tc>
                <a:tc>
                  <a:txBody>
                    <a:bodyPr/>
                    <a:lstStyle/>
                    <a:p>
                      <a:r>
                        <a:rPr kumimoji="1" lang="en-US" altLang="ja-JP" dirty="0" smtClean="0"/>
                        <a:t>OpenBSD</a:t>
                      </a:r>
                      <a:br>
                        <a:rPr kumimoji="1" lang="en-US" altLang="ja-JP" dirty="0" smtClean="0"/>
                      </a:br>
                      <a:r>
                        <a:rPr kumimoji="1" lang="en-US" altLang="ja-JP" dirty="0" smtClean="0"/>
                        <a:t>(all)</a:t>
                      </a:r>
                      <a:endParaRPr kumimoji="1" lang="ja-JP" altLang="en-US" dirty="0"/>
                    </a:p>
                  </a:txBody>
                  <a:tcPr/>
                </a:tc>
                <a:tc>
                  <a:txBody>
                    <a:bodyPr/>
                    <a:lstStyle/>
                    <a:p>
                      <a:r>
                        <a:rPr kumimoji="1" lang="en-US" altLang="ja-JP" dirty="0" smtClean="0"/>
                        <a:t>OpenBSD</a:t>
                      </a:r>
                      <a:br>
                        <a:rPr kumimoji="1" lang="en-US" altLang="ja-JP" dirty="0" smtClean="0"/>
                      </a:br>
                      <a:r>
                        <a:rPr kumimoji="1" lang="en-US" altLang="ja-JP" dirty="0" smtClean="0"/>
                        <a:t>(kernel)</a:t>
                      </a:r>
                      <a:endParaRPr kumimoji="1" lang="ja-JP" altLang="en-US" dirty="0"/>
                    </a:p>
                  </a:txBody>
                  <a:tcPr/>
                </a:tc>
                <a:tc>
                  <a:txBody>
                    <a:bodyPr/>
                    <a:lstStyle/>
                    <a:p>
                      <a:r>
                        <a:rPr kumimoji="1" lang="en-US" altLang="ja-JP" dirty="0" smtClean="0"/>
                        <a:t>Eclipse</a:t>
                      </a:r>
                      <a:endParaRPr kumimoji="1" lang="ja-JP" altLang="en-US" dirty="0"/>
                    </a:p>
                  </a:txBody>
                  <a:tcPr/>
                </a:tc>
                <a:tc>
                  <a:txBody>
                    <a:bodyPr/>
                    <a:lstStyle/>
                    <a:p>
                      <a:r>
                        <a:rPr kumimoji="1" lang="en-US" altLang="ja-JP" dirty="0" smtClean="0"/>
                        <a:t>ArgoUML</a:t>
                      </a:r>
                      <a:endParaRPr kumimoji="1" lang="ja-JP" altLang="en-US" dirty="0"/>
                    </a:p>
                  </a:txBody>
                  <a:tcPr/>
                </a:tc>
              </a:tr>
              <a:tr h="614892">
                <a:tc>
                  <a:txBody>
                    <a:bodyPr/>
                    <a:lstStyle/>
                    <a:p>
                      <a:r>
                        <a:rPr kumimoji="1" lang="en-US" altLang="ja-JP" dirty="0" smtClean="0"/>
                        <a:t>Type</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OS</a:t>
                      </a:r>
                      <a:r>
                        <a:rPr kumimoji="1" lang="en-US" altLang="ja-JP" baseline="0" dirty="0" smtClean="0"/>
                        <a:t> </a:t>
                      </a:r>
                      <a:r>
                        <a:rPr kumimoji="1" lang="en-US" altLang="ja-JP" dirty="0" smtClean="0"/>
                        <a:t>kernel,</a:t>
                      </a:r>
                      <a:br>
                        <a:rPr kumimoji="1" lang="en-US" altLang="ja-JP" dirty="0" smtClean="0"/>
                      </a:br>
                      <a:r>
                        <a:rPr kumimoji="1" lang="en-US" altLang="ja-JP" baseline="0" dirty="0" smtClean="0"/>
                        <a:t>applications</a:t>
                      </a:r>
                      <a:endParaRPr kumimoji="1" lang="ja-JP" alt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OS kernel</a:t>
                      </a:r>
                      <a:endParaRPr kumimoji="1" lang="ja-JP" altLang="en-US" dirty="0" smtClean="0"/>
                    </a:p>
                  </a:txBody>
                  <a:tcPr/>
                </a:tc>
                <a:tc>
                  <a:txBody>
                    <a:bodyPr/>
                    <a:lstStyle/>
                    <a:p>
                      <a:pPr algn="l"/>
                      <a:r>
                        <a:rPr kumimoji="1" lang="en-US" altLang="ja-JP" dirty="0" smtClean="0"/>
                        <a:t>OS kernel,</a:t>
                      </a:r>
                      <a:r>
                        <a:rPr kumimoji="1" lang="en-US" altLang="ja-JP" baseline="0" dirty="0" smtClean="0"/>
                        <a:t> applications</a:t>
                      </a:r>
                      <a:endParaRPr kumimoji="1" lang="ja-JP" altLang="en-US" dirty="0"/>
                    </a:p>
                  </a:txBody>
                  <a:tcPr/>
                </a:tc>
                <a:tc>
                  <a:txBody>
                    <a:bodyPr/>
                    <a:lstStyle/>
                    <a:p>
                      <a:pPr algn="l"/>
                      <a:r>
                        <a:rPr kumimoji="1" lang="en-US" altLang="ja-JP" dirty="0" smtClean="0"/>
                        <a:t>OS kernel</a:t>
                      </a:r>
                      <a:endParaRPr kumimoji="1" lang="ja-JP" altLang="en-US" dirty="0"/>
                    </a:p>
                  </a:txBody>
                  <a:tcPr/>
                </a:tc>
                <a:tc>
                  <a:txBody>
                    <a:bodyPr/>
                    <a:lstStyle/>
                    <a:p>
                      <a:pPr algn="l"/>
                      <a:r>
                        <a:rPr kumimoji="1" lang="en-US" altLang="ja-JP" dirty="0" smtClean="0"/>
                        <a:t>SDE platform</a:t>
                      </a:r>
                      <a:endParaRPr kumimoji="1" lang="ja-JP" altLang="en-US" dirty="0"/>
                    </a:p>
                  </a:txBody>
                  <a:tcPr/>
                </a:tc>
                <a:tc>
                  <a:txBody>
                    <a:bodyPr/>
                    <a:lstStyle/>
                    <a:p>
                      <a:pPr algn="l"/>
                      <a:r>
                        <a:rPr kumimoji="1" lang="en-US" altLang="ja-JP" dirty="0" smtClean="0"/>
                        <a:t>UML Design Tools</a:t>
                      </a:r>
                      <a:endParaRPr kumimoji="1" lang="ja-JP" altLang="en-US" dirty="0"/>
                    </a:p>
                  </a:txBody>
                  <a:tcPr/>
                </a:tc>
              </a:tr>
              <a:tr h="614892">
                <a:tc>
                  <a:txBody>
                    <a:bodyPr/>
                    <a:lstStyle/>
                    <a:p>
                      <a:r>
                        <a:rPr kumimoji="1" lang="en-US" altLang="ja-JP" dirty="0" smtClean="0"/>
                        <a:t>Release Version</a:t>
                      </a:r>
                      <a:endParaRPr kumimoji="1" lang="ja-JP" altLang="en-US" dirty="0"/>
                    </a:p>
                  </a:txBody>
                  <a:tcPr/>
                </a:tc>
                <a:tc gridSpan="2">
                  <a:txBody>
                    <a:bodyPr/>
                    <a:lstStyle/>
                    <a:p>
                      <a:pPr algn="ctr"/>
                      <a:r>
                        <a:rPr kumimoji="1" lang="en-US" altLang="ja-JP" sz="2000" dirty="0" smtClean="0"/>
                        <a:t>2.2-8.0</a:t>
                      </a:r>
                      <a:endParaRPr kumimoji="1" lang="ja-JP" altLang="en-US" sz="2000" dirty="0"/>
                    </a:p>
                  </a:txBody>
                  <a:tcPr/>
                </a:tc>
                <a:tc hMerge="1">
                  <a:txBody>
                    <a:bodyPr/>
                    <a:lstStyle/>
                    <a:p>
                      <a:pPr algn="ctr"/>
                      <a:endParaRPr kumimoji="1" lang="ja-JP" altLang="en-US" dirty="0"/>
                    </a:p>
                  </a:txBody>
                  <a:tcPr/>
                </a:tc>
                <a:tc gridSpan="2">
                  <a:txBody>
                    <a:bodyPr/>
                    <a:lstStyle/>
                    <a:p>
                      <a:pPr algn="ctr"/>
                      <a:r>
                        <a:rPr kumimoji="1" lang="en-US" altLang="ja-JP" sz="2000" dirty="0" smtClean="0"/>
                        <a:t>2.0-4.7</a:t>
                      </a:r>
                      <a:endParaRPr kumimoji="1" lang="ja-JP" altLang="en-US" sz="2000" dirty="0"/>
                    </a:p>
                  </a:txBody>
                  <a:tcPr/>
                </a:tc>
                <a:tc hMerge="1">
                  <a:txBody>
                    <a:bodyPr/>
                    <a:lstStyle/>
                    <a:p>
                      <a:pPr algn="ctr"/>
                      <a:endParaRPr kumimoji="1" lang="ja-JP" altLang="en-US" dirty="0"/>
                    </a:p>
                  </a:txBody>
                  <a:tcPr/>
                </a:tc>
                <a:tc>
                  <a:txBody>
                    <a:bodyPr/>
                    <a:lstStyle/>
                    <a:p>
                      <a:pPr algn="ctr"/>
                      <a:r>
                        <a:rPr kumimoji="1" lang="en-US" altLang="ja-JP" sz="2000" dirty="0" smtClean="0"/>
                        <a:t>2.0-</a:t>
                      </a:r>
                      <a:br>
                        <a:rPr kumimoji="1" lang="en-US" altLang="ja-JP" sz="2000" dirty="0" smtClean="0"/>
                      </a:br>
                      <a:r>
                        <a:rPr kumimoji="1" lang="en-US" altLang="ja-JP" sz="2000" dirty="0" smtClean="0"/>
                        <a:t>3.5.2</a:t>
                      </a:r>
                      <a:endParaRPr kumimoji="1" lang="ja-JP" altLang="en-US" sz="2000" dirty="0"/>
                    </a:p>
                  </a:txBody>
                  <a:tcPr/>
                </a:tc>
                <a:tc>
                  <a:txBody>
                    <a:bodyPr/>
                    <a:lstStyle/>
                    <a:p>
                      <a:pPr algn="ctr"/>
                      <a:r>
                        <a:rPr kumimoji="1" lang="en-US" altLang="ja-JP" sz="2000" dirty="0" smtClean="0"/>
                        <a:t>0.8.1-</a:t>
                      </a:r>
                      <a:br>
                        <a:rPr kumimoji="1" lang="en-US" altLang="ja-JP" sz="2000" dirty="0" smtClean="0"/>
                      </a:br>
                      <a:r>
                        <a:rPr kumimoji="1" lang="en-US" altLang="ja-JP" sz="2000" dirty="0" smtClean="0"/>
                        <a:t>0.31.1</a:t>
                      </a:r>
                      <a:endParaRPr kumimoji="1" lang="ja-JP" altLang="en-US" sz="2000" dirty="0"/>
                    </a:p>
                  </a:txBody>
                  <a:tcPr/>
                </a:tc>
              </a:tr>
              <a:tr h="614892">
                <a:tc>
                  <a:txBody>
                    <a:bodyPr/>
                    <a:lstStyle/>
                    <a:p>
                      <a:r>
                        <a:rPr kumimoji="1" lang="en-US" altLang="ja-JP" dirty="0" smtClean="0"/>
                        <a:t>Release Date</a:t>
                      </a:r>
                      <a:endParaRPr kumimoji="1" lang="ja-JP" altLang="en-US" dirty="0"/>
                    </a:p>
                  </a:txBody>
                  <a:tcPr/>
                </a:tc>
                <a:tc gridSpan="2">
                  <a:txBody>
                    <a:bodyPr/>
                    <a:lstStyle/>
                    <a:p>
                      <a:pPr algn="ctr"/>
                      <a:r>
                        <a:rPr kumimoji="1" lang="en-US" altLang="ja-JP" sz="2000" dirty="0" smtClean="0"/>
                        <a:t>1994/11-</a:t>
                      </a:r>
                      <a:br>
                        <a:rPr kumimoji="1" lang="en-US" altLang="ja-JP" sz="2000" dirty="0" smtClean="0"/>
                      </a:br>
                      <a:r>
                        <a:rPr kumimoji="1" lang="en-US" altLang="ja-JP" sz="2000" dirty="0" smtClean="0"/>
                        <a:t>2009/11</a:t>
                      </a:r>
                      <a:endParaRPr kumimoji="1" lang="ja-JP" altLang="en-US" sz="2000" dirty="0"/>
                    </a:p>
                  </a:txBody>
                  <a:tcPr/>
                </a:tc>
                <a:tc hMerge="1">
                  <a:txBody>
                    <a:bodyPr/>
                    <a:lstStyle/>
                    <a:p>
                      <a:pPr algn="ctr"/>
                      <a:endParaRPr kumimoji="1" lang="ja-JP" altLang="en-US" dirty="0"/>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1996/10-</a:t>
                      </a:r>
                      <a:br>
                        <a:rPr kumimoji="1" lang="en-US" altLang="ja-JP" sz="2000" dirty="0" smtClean="0"/>
                      </a:br>
                      <a:r>
                        <a:rPr kumimoji="1" lang="en-US" altLang="ja-JP" sz="2000" dirty="0" smtClean="0"/>
                        <a:t>2010/5</a:t>
                      </a:r>
                      <a:endParaRPr kumimoji="1" lang="ja-JP" altLang="en-US" sz="2000" dirty="0" smtClean="0"/>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tc>
                <a:tc>
                  <a:txBody>
                    <a:bodyPr/>
                    <a:lstStyle/>
                    <a:p>
                      <a:pPr algn="ctr"/>
                      <a:r>
                        <a:rPr kumimoji="1" lang="en-US" altLang="ja-JP" sz="2000" dirty="0" smtClean="0"/>
                        <a:t>2002/6-</a:t>
                      </a:r>
                      <a:br>
                        <a:rPr kumimoji="1" lang="en-US" altLang="ja-JP" sz="2000" dirty="0" smtClean="0"/>
                      </a:br>
                      <a:r>
                        <a:rPr kumimoji="1" lang="en-US" altLang="ja-JP" sz="2000" dirty="0" smtClean="0"/>
                        <a:t>2009/9</a:t>
                      </a:r>
                      <a:endParaRPr kumimoji="1" lang="ja-JP" altLang="en-US" sz="2000" dirty="0"/>
                    </a:p>
                  </a:txBody>
                  <a:tcPr/>
                </a:tc>
                <a:tc>
                  <a:txBody>
                    <a:bodyPr/>
                    <a:lstStyle/>
                    <a:p>
                      <a:pPr algn="ctr"/>
                      <a:r>
                        <a:rPr kumimoji="1" lang="en-US" altLang="ja-JP" sz="2000" dirty="0" smtClean="0"/>
                        <a:t>2000/10-</a:t>
                      </a:r>
                      <a:br>
                        <a:rPr kumimoji="1" lang="en-US" altLang="ja-JP" sz="2000" dirty="0" smtClean="0"/>
                      </a:br>
                      <a:r>
                        <a:rPr kumimoji="1" lang="en-US" altLang="ja-JP" sz="2000" dirty="0" smtClean="0"/>
                        <a:t>2010/6</a:t>
                      </a:r>
                      <a:endParaRPr kumimoji="1" lang="ja-JP" altLang="en-US" sz="2000" dirty="0"/>
                    </a:p>
                  </a:txBody>
                  <a:tcPr/>
                </a:tc>
              </a:tr>
              <a:tr h="376904">
                <a:tc>
                  <a:txBody>
                    <a:bodyPr/>
                    <a:lstStyle/>
                    <a:p>
                      <a:r>
                        <a:rPr kumimoji="1" lang="en-US" altLang="ja-JP" sz="1600" dirty="0" smtClean="0"/>
                        <a:t># release</a:t>
                      </a:r>
                      <a:endParaRPr kumimoji="1" lang="ja-JP" altLang="en-US" sz="1600" dirty="0"/>
                    </a:p>
                  </a:txBody>
                  <a:tcPr/>
                </a:tc>
                <a:tc gridSpan="2">
                  <a:txBody>
                    <a:bodyPr/>
                    <a:lstStyle/>
                    <a:p>
                      <a:pPr algn="ctr"/>
                      <a:r>
                        <a:rPr kumimoji="1" lang="en-US" altLang="ja-JP" sz="2000" dirty="0" smtClean="0"/>
                        <a:t>28</a:t>
                      </a:r>
                      <a:endParaRPr kumimoji="1" lang="ja-JP" altLang="en-US" sz="2000" dirty="0"/>
                    </a:p>
                  </a:txBody>
                  <a:tcPr/>
                </a:tc>
                <a:tc hMerge="1">
                  <a:txBody>
                    <a:bodyPr/>
                    <a:lstStyle/>
                    <a:p>
                      <a:pPr algn="ctr"/>
                      <a:endParaRPr kumimoji="1" lang="ja-JP" altLang="en-US" dirty="0"/>
                    </a:p>
                  </a:txBody>
                  <a:tcPr/>
                </a:tc>
                <a:tc gridSpan="2">
                  <a:txBody>
                    <a:bodyPr/>
                    <a:lstStyle/>
                    <a:p>
                      <a:pPr algn="ctr"/>
                      <a:r>
                        <a:rPr kumimoji="1" lang="en-US" altLang="ja-JP" sz="2000" dirty="0" smtClean="0"/>
                        <a:t>45</a:t>
                      </a:r>
                      <a:endParaRPr kumimoji="1" lang="ja-JP" altLang="en-US" sz="2000" dirty="0"/>
                    </a:p>
                  </a:txBody>
                  <a:tcPr/>
                </a:tc>
                <a:tc hMerge="1">
                  <a:txBody>
                    <a:bodyPr/>
                    <a:lstStyle/>
                    <a:p>
                      <a:pPr algn="ctr"/>
                      <a:endParaRPr kumimoji="1" lang="ja-JP" altLang="en-US" dirty="0"/>
                    </a:p>
                  </a:txBody>
                  <a:tcPr/>
                </a:tc>
                <a:tc>
                  <a:txBody>
                    <a:bodyPr/>
                    <a:lstStyle/>
                    <a:p>
                      <a:pPr algn="ctr"/>
                      <a:r>
                        <a:rPr kumimoji="1" lang="en-US" altLang="ja-JP" sz="2000" dirty="0" smtClean="0"/>
                        <a:t>25</a:t>
                      </a:r>
                      <a:endParaRPr kumimoji="1" lang="ja-JP" altLang="en-US" sz="2000" dirty="0"/>
                    </a:p>
                  </a:txBody>
                  <a:tcPr/>
                </a:tc>
                <a:tc>
                  <a:txBody>
                    <a:bodyPr/>
                    <a:lstStyle/>
                    <a:p>
                      <a:pPr algn="ctr"/>
                      <a:r>
                        <a:rPr kumimoji="1" lang="en-US" altLang="ja-JP" sz="2000" dirty="0" smtClean="0"/>
                        <a:t>79</a:t>
                      </a:r>
                      <a:endParaRPr kumimoji="1" lang="ja-JP" altLang="en-US" sz="2000" dirty="0"/>
                    </a:p>
                  </a:txBody>
                  <a:tcPr/>
                </a:tc>
              </a:tr>
              <a:tr h="878417">
                <a:tc>
                  <a:txBody>
                    <a:bodyPr/>
                    <a:lstStyle/>
                    <a:p>
                      <a:r>
                        <a:rPr kumimoji="1" lang="en-US" altLang="ja-JP" dirty="0" smtClean="0"/>
                        <a:t>#Files</a:t>
                      </a:r>
                      <a:br>
                        <a:rPr kumimoji="1" lang="en-US" altLang="ja-JP" dirty="0" smtClean="0"/>
                      </a:br>
                      <a:r>
                        <a:rPr kumimoji="1" lang="en-US" altLang="ja-JP" dirty="0" smtClean="0"/>
                        <a:t>(oldest-latest)</a:t>
                      </a:r>
                      <a:endParaRPr kumimoji="1" lang="ja-JP" altLang="en-US" dirty="0"/>
                    </a:p>
                  </a:txBody>
                  <a:tcPr/>
                </a:tc>
                <a:tc>
                  <a:txBody>
                    <a:bodyPr/>
                    <a:lstStyle/>
                    <a:p>
                      <a:pPr algn="ctr"/>
                      <a:r>
                        <a:rPr kumimoji="1" lang="en-US" altLang="ja-JP" sz="2000" dirty="0" smtClean="0"/>
                        <a:t>4412-</a:t>
                      </a:r>
                      <a:br>
                        <a:rPr kumimoji="1" lang="en-US" altLang="ja-JP" sz="2000" dirty="0" smtClean="0"/>
                      </a:br>
                      <a:r>
                        <a:rPr kumimoji="1" lang="en-US" altLang="ja-JP" sz="2000" dirty="0" smtClean="0"/>
                        <a:t>21266</a:t>
                      </a:r>
                      <a:endParaRPr kumimoji="1" lang="ja-JP" altLang="en-US" sz="2000" dirty="0"/>
                    </a:p>
                  </a:txBody>
                  <a:tcPr/>
                </a:tc>
                <a:tc>
                  <a:txBody>
                    <a:bodyPr/>
                    <a:lstStyle/>
                    <a:p>
                      <a:pPr algn="ctr"/>
                      <a:r>
                        <a:rPr kumimoji="1" lang="en-US" altLang="ja-JP" sz="2000" dirty="0" smtClean="0"/>
                        <a:t>627-</a:t>
                      </a:r>
                      <a:br>
                        <a:rPr kumimoji="1" lang="en-US" altLang="ja-JP" sz="2000" dirty="0" smtClean="0"/>
                      </a:br>
                      <a:r>
                        <a:rPr kumimoji="1" lang="en-US" altLang="ja-JP" sz="2000" dirty="0" smtClean="0"/>
                        <a:t>3490</a:t>
                      </a:r>
                      <a:endParaRPr kumimoji="1" lang="ja-JP" altLang="en-US" sz="2000" dirty="0"/>
                    </a:p>
                  </a:txBody>
                  <a:tcPr/>
                </a:tc>
                <a:tc>
                  <a:txBody>
                    <a:bodyPr/>
                    <a:lstStyle/>
                    <a:p>
                      <a:pPr algn="ctr"/>
                      <a:r>
                        <a:rPr kumimoji="1" lang="en-US" altLang="ja-JP" sz="2000" dirty="0" smtClean="0"/>
                        <a:t>6245-</a:t>
                      </a:r>
                      <a:br>
                        <a:rPr kumimoji="1" lang="en-US" altLang="ja-JP" sz="2000" dirty="0" smtClean="0"/>
                      </a:br>
                      <a:r>
                        <a:rPr kumimoji="1" lang="en-US" altLang="ja-JP" sz="2000" dirty="0" smtClean="0"/>
                        <a:t>14181</a:t>
                      </a:r>
                      <a:endParaRPr kumimoji="1" lang="ja-JP" altLang="en-US" sz="2000" dirty="0"/>
                    </a:p>
                  </a:txBody>
                  <a:tcPr/>
                </a:tc>
                <a:tc>
                  <a:txBody>
                    <a:bodyPr/>
                    <a:lstStyle/>
                    <a:p>
                      <a:pPr algn="ctr"/>
                      <a:r>
                        <a:rPr kumimoji="1" lang="en-US" altLang="ja-JP" sz="2000" dirty="0" smtClean="0"/>
                        <a:t>987-</a:t>
                      </a:r>
                      <a:br>
                        <a:rPr kumimoji="1" lang="en-US" altLang="ja-JP" sz="2000" dirty="0" smtClean="0"/>
                      </a:br>
                      <a:r>
                        <a:rPr kumimoji="1" lang="en-US" altLang="ja-JP" sz="2000" dirty="0" smtClean="0"/>
                        <a:t>3314</a:t>
                      </a:r>
                      <a:endParaRPr kumimoji="1" lang="ja-JP" altLang="en-US" sz="2000" dirty="0"/>
                    </a:p>
                  </a:txBody>
                  <a:tcPr/>
                </a:tc>
                <a:tc>
                  <a:txBody>
                    <a:bodyPr/>
                    <a:lstStyle/>
                    <a:p>
                      <a:pPr algn="ctr"/>
                      <a:r>
                        <a:rPr kumimoji="1" lang="en-US" altLang="ja-JP" sz="2000" dirty="0" smtClean="0"/>
                        <a:t>11419-35880</a:t>
                      </a:r>
                      <a:endParaRPr kumimoji="1" lang="ja-JP" altLang="en-US" sz="2000" dirty="0"/>
                    </a:p>
                  </a:txBody>
                  <a:tcPr/>
                </a:tc>
                <a:tc>
                  <a:txBody>
                    <a:bodyPr/>
                    <a:lstStyle/>
                    <a:p>
                      <a:pPr algn="ctr"/>
                      <a:r>
                        <a:rPr kumimoji="1" lang="en-US" altLang="ja-JP" sz="2000" dirty="0" smtClean="0"/>
                        <a:t>686-</a:t>
                      </a:r>
                      <a:br>
                        <a:rPr kumimoji="1" lang="en-US" altLang="ja-JP" sz="2000" dirty="0" smtClean="0"/>
                      </a:br>
                      <a:r>
                        <a:rPr kumimoji="1" lang="en-US" altLang="ja-JP" sz="2000" dirty="0" smtClean="0"/>
                        <a:t>2208</a:t>
                      </a:r>
                      <a:endParaRPr kumimoji="1" lang="ja-JP" altLang="en-US" sz="2000" dirty="0"/>
                    </a:p>
                  </a:txBody>
                  <a:tcPr/>
                </a:tc>
              </a:tr>
              <a:tr h="687902">
                <a:tc>
                  <a:txBody>
                    <a:bodyPr/>
                    <a:lstStyle/>
                    <a:p>
                      <a:r>
                        <a:rPr kumimoji="1" lang="en-US" altLang="ja-JP" dirty="0" smtClean="0"/>
                        <a:t>Version Control System</a:t>
                      </a:r>
                      <a:endParaRPr kumimoji="1" lang="ja-JP" altLang="en-US" dirty="0"/>
                    </a:p>
                  </a:txBody>
                  <a:tcPr/>
                </a:tc>
                <a:tc gridSpan="2">
                  <a:txBody>
                    <a:bodyPr/>
                    <a:lstStyle/>
                    <a:p>
                      <a:pPr algn="ctr"/>
                      <a:r>
                        <a:rPr kumimoji="1" lang="en-US" altLang="ja-JP" sz="2000" dirty="0" smtClean="0"/>
                        <a:t>CVS</a:t>
                      </a:r>
                      <a:endParaRPr kumimoji="1" lang="ja-JP" altLang="en-US" sz="2000" dirty="0"/>
                    </a:p>
                  </a:txBody>
                  <a:tcPr/>
                </a:tc>
                <a:tc hMerge="1">
                  <a:txBody>
                    <a:bodyPr/>
                    <a:lstStyle/>
                    <a:p>
                      <a:pPr algn="ctr"/>
                      <a:endParaRPr kumimoji="1" lang="ja-JP" altLang="en-US" dirty="0"/>
                    </a:p>
                  </a:txBody>
                  <a:tcPr/>
                </a:tc>
                <a:tc gridSpan="2">
                  <a:txBody>
                    <a:bodyPr/>
                    <a:lstStyle/>
                    <a:p>
                      <a:pPr algn="ctr"/>
                      <a:r>
                        <a:rPr kumimoji="1" lang="en-US" altLang="ja-JP" sz="2000" dirty="0" smtClean="0"/>
                        <a:t>CVS</a:t>
                      </a:r>
                      <a:endParaRPr kumimoji="1" lang="ja-JP" altLang="en-US" sz="2000" dirty="0"/>
                    </a:p>
                  </a:txBody>
                  <a:tcPr/>
                </a:tc>
                <a:tc hMerge="1">
                  <a:txBody>
                    <a:bodyPr/>
                    <a:lstStyle/>
                    <a:p>
                      <a:pPr algn="ctr"/>
                      <a:endParaRPr kumimoji="1" lang="ja-JP" altLang="en-US" dirty="0"/>
                    </a:p>
                  </a:txBody>
                  <a:tcPr/>
                </a:tc>
                <a:tc>
                  <a:txBody>
                    <a:bodyPr/>
                    <a:lstStyle/>
                    <a:p>
                      <a:pPr algn="ctr"/>
                      <a:r>
                        <a:rPr kumimoji="1" lang="en-US" altLang="ja-JP" sz="2000" dirty="0" smtClean="0"/>
                        <a:t>CVS</a:t>
                      </a:r>
                      <a:endParaRPr kumimoji="1" lang="ja-JP" altLang="en-US" sz="2000" dirty="0"/>
                    </a:p>
                  </a:txBody>
                  <a:tcPr/>
                </a:tc>
                <a:tc>
                  <a:txBody>
                    <a:bodyPr/>
                    <a:lstStyle/>
                    <a:p>
                      <a:pPr algn="ctr"/>
                      <a:r>
                        <a:rPr kumimoji="1" lang="en-US" altLang="ja-JP" sz="2000" dirty="0" smtClean="0"/>
                        <a:t>Subversion</a:t>
                      </a:r>
                      <a:endParaRPr kumimoji="1" lang="ja-JP" altLang="en-US" sz="2000" dirty="0"/>
                    </a:p>
                  </a:txBody>
                  <a:tcPr/>
                </a:tc>
              </a:tr>
            </a:tbl>
          </a:graphicData>
        </a:graphic>
      </p:graphicFrame>
    </p:spTree>
    <p:extLst>
      <p:ext uri="{BB962C8B-B14F-4D97-AF65-F5344CB8AC3E}">
        <p14:creationId xmlns:p14="http://schemas.microsoft.com/office/powerpoint/2010/main" val="41579063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Experiments</a:t>
            </a:r>
            <a:endParaRPr kumimoji="1" lang="ja-JP" altLang="en-US" dirty="0"/>
          </a:p>
        </p:txBody>
      </p:sp>
      <p:sp>
        <p:nvSpPr>
          <p:cNvPr id="3" name="コンテンツ プレースホルダー 2"/>
          <p:cNvSpPr>
            <a:spLocks noGrp="1"/>
          </p:cNvSpPr>
          <p:nvPr>
            <p:ph idx="1"/>
          </p:nvPr>
        </p:nvSpPr>
        <p:spPr/>
        <p:txBody>
          <a:bodyPr>
            <a:normAutofit/>
          </a:bodyPr>
          <a:lstStyle/>
          <a:p>
            <a:pPr marL="514350" lvl="1" indent="-514350">
              <a:buFont typeface="+mj-lt"/>
              <a:buAutoNum type="arabicPeriod"/>
            </a:pPr>
            <a:r>
              <a:rPr lang="en-US" altLang="ja-JP" dirty="0" smtClean="0"/>
              <a:t>Examine </a:t>
            </a:r>
            <a:r>
              <a:rPr lang="en-US" altLang="ja-JP" dirty="0"/>
              <a:t>t</a:t>
            </a:r>
            <a:r>
              <a:rPr lang="en-US" altLang="ja-JP" dirty="0" smtClean="0"/>
              <a:t>he </a:t>
            </a:r>
            <a:r>
              <a:rPr lang="en-US" altLang="ja-JP" dirty="0"/>
              <a:t>number of files under each </a:t>
            </a:r>
            <a:r>
              <a:rPr lang="en-US" altLang="ja-JP" dirty="0" smtClean="0"/>
              <a:t>license at each release version </a:t>
            </a:r>
            <a:r>
              <a:rPr kumimoji="1" lang="en-US" altLang="ja-JP" dirty="0" smtClean="0"/>
              <a:t>in FreeBSD (all), OpenBSD (all), Eclipse and ArgoU</a:t>
            </a:r>
            <a:r>
              <a:rPr lang="en-US" altLang="ja-JP" dirty="0" smtClean="0"/>
              <a:t>ML</a:t>
            </a:r>
          </a:p>
          <a:p>
            <a:pPr marL="514350" lvl="1" indent="-514350">
              <a:buFont typeface="+mj-lt"/>
              <a:buAutoNum type="arabicPeriod"/>
            </a:pPr>
            <a:r>
              <a:rPr lang="en-US" altLang="ja-JP" dirty="0"/>
              <a:t>Analyze the difference of licensed file number across different versions in FreeBSD(all) and OpenBSD(all)</a:t>
            </a:r>
          </a:p>
          <a:p>
            <a:pPr marL="514350" lvl="1" indent="-514350">
              <a:buFont typeface="+mj-lt"/>
              <a:buAutoNum type="arabicPeriod"/>
            </a:pPr>
            <a:r>
              <a:rPr lang="en-US" altLang="ja-JP" dirty="0" smtClean="0"/>
              <a:t>Examine </a:t>
            </a:r>
            <a:r>
              <a:rPr lang="en-US" altLang="ja-JP" dirty="0"/>
              <a:t>the difference in evolution patterns of OS all and OS kernel</a:t>
            </a:r>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2118171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Experiment 1</a:t>
            </a:r>
            <a:br>
              <a:rPr lang="en-US" altLang="ja-JP" dirty="0"/>
            </a:br>
            <a:r>
              <a:rPr lang="en-US" altLang="ja-JP" dirty="0"/>
              <a:t>License ratio</a:t>
            </a:r>
            <a:endParaRPr kumimoji="1" lang="ja-JP" altLang="en-US" dirty="0"/>
          </a:p>
        </p:txBody>
      </p:sp>
      <p:sp>
        <p:nvSpPr>
          <p:cNvPr id="3" name="コンテンツ プレースホルダー 2"/>
          <p:cNvSpPr>
            <a:spLocks noGrp="1"/>
          </p:cNvSpPr>
          <p:nvPr>
            <p:ph idx="1"/>
          </p:nvPr>
        </p:nvSpPr>
        <p:spPr/>
        <p:txBody>
          <a:bodyPr>
            <a:normAutofit/>
          </a:bodyPr>
          <a:lstStyle/>
          <a:p>
            <a:pPr marL="514350" lvl="1" indent="-514350">
              <a:buFont typeface="+mj-lt"/>
              <a:buAutoNum type="arabicPeriod"/>
            </a:pPr>
            <a:r>
              <a:rPr lang="en-US" altLang="ja-JP" dirty="0" smtClean="0">
                <a:solidFill>
                  <a:srgbClr val="FF0000"/>
                </a:solidFill>
              </a:rPr>
              <a:t>Examine </a:t>
            </a:r>
            <a:r>
              <a:rPr lang="en-US" altLang="ja-JP" dirty="0">
                <a:solidFill>
                  <a:srgbClr val="FF0000"/>
                </a:solidFill>
              </a:rPr>
              <a:t>t</a:t>
            </a:r>
            <a:r>
              <a:rPr lang="en-US" altLang="ja-JP" dirty="0" smtClean="0">
                <a:solidFill>
                  <a:srgbClr val="FF0000"/>
                </a:solidFill>
              </a:rPr>
              <a:t>he </a:t>
            </a:r>
            <a:r>
              <a:rPr lang="en-US" altLang="ja-JP" dirty="0">
                <a:solidFill>
                  <a:srgbClr val="FF0000"/>
                </a:solidFill>
              </a:rPr>
              <a:t>number of files under each </a:t>
            </a:r>
            <a:r>
              <a:rPr lang="en-US" altLang="ja-JP" dirty="0" smtClean="0">
                <a:solidFill>
                  <a:srgbClr val="FF0000"/>
                </a:solidFill>
              </a:rPr>
              <a:t>license at each release version </a:t>
            </a:r>
            <a:r>
              <a:rPr kumimoji="1" lang="en-US" altLang="ja-JP" dirty="0" smtClean="0">
                <a:solidFill>
                  <a:srgbClr val="FF0000"/>
                </a:solidFill>
              </a:rPr>
              <a:t>in FreeBSD (all), OpenBSD (all), Eclipse and ArgoU</a:t>
            </a:r>
            <a:r>
              <a:rPr lang="en-US" altLang="ja-JP" dirty="0" smtClean="0">
                <a:solidFill>
                  <a:srgbClr val="FF0000"/>
                </a:solidFill>
              </a:rPr>
              <a:t>ML</a:t>
            </a:r>
          </a:p>
          <a:p>
            <a:pPr marL="514350" lvl="1" indent="-514350">
              <a:buFont typeface="+mj-lt"/>
              <a:buAutoNum type="arabicPeriod"/>
            </a:pPr>
            <a:r>
              <a:rPr lang="en-US" altLang="ja-JP" dirty="0" smtClean="0"/>
              <a:t>Analyze </a:t>
            </a:r>
            <a:r>
              <a:rPr lang="en-US" altLang="ja-JP" dirty="0"/>
              <a:t>the difference of licensed file number </a:t>
            </a:r>
            <a:r>
              <a:rPr lang="en-US" altLang="ja-JP" dirty="0" smtClean="0"/>
              <a:t>across different versions in FreeBSD(all</a:t>
            </a:r>
            <a:r>
              <a:rPr lang="en-US" altLang="ja-JP" dirty="0"/>
              <a:t>) and OpenBSD(all)</a:t>
            </a:r>
          </a:p>
          <a:p>
            <a:pPr marL="514350" lvl="1" indent="-514350">
              <a:buFont typeface="+mj-lt"/>
              <a:buAutoNum type="arabicPeriod"/>
            </a:pPr>
            <a:r>
              <a:rPr lang="en-US" altLang="ja-JP" dirty="0" smtClean="0"/>
              <a:t>Examine </a:t>
            </a:r>
            <a:r>
              <a:rPr lang="en-US" altLang="ja-JP" dirty="0"/>
              <a:t>the difference in evolution patterns of OS all and OS kernel</a:t>
            </a:r>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2010/9/21 - IWPSE2010</a:t>
            </a:r>
            <a:endParaRPr kumimoji="1" lang="ja-JP" altLang="en-US"/>
          </a:p>
        </p:txBody>
      </p:sp>
      <p:sp>
        <p:nvSpPr>
          <p:cNvPr id="5" name="フッター プレースホルダー 4"/>
          <p:cNvSpPr>
            <a:spLocks noGrp="1"/>
          </p:cNvSpPr>
          <p:nvPr>
            <p:ph type="ftr" sz="quarter" idx="3"/>
          </p:nvPr>
        </p:nvSpPr>
        <p:spPr/>
        <p:txBody>
          <a:bodyPr/>
          <a:lstStyle/>
          <a:p>
            <a:r>
              <a:rPr kumimoji="1" lang="en-US" altLang="ja-JP" smtClean="0"/>
              <a:t>Yuki Manabe, Yasuhiro Hayase and Katsuro Inoue</a:t>
            </a:r>
            <a:endParaRPr kumimoji="1"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1689314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y-manab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y-manabe</Template>
  <TotalTime>4613</TotalTime>
  <Words>2864</Words>
  <Application>Microsoft Office PowerPoint</Application>
  <PresentationFormat>画面に合わせる (4:3)</PresentationFormat>
  <Paragraphs>429</Paragraphs>
  <Slides>30</Slides>
  <Notes>26</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y-manabe</vt:lpstr>
      <vt:lpstr>Evolutional Analysis of Licenses in FOSS </vt:lpstr>
      <vt:lpstr>Overview</vt:lpstr>
      <vt:lpstr>Software license</vt:lpstr>
      <vt:lpstr>Ninka[6]</vt:lpstr>
      <vt:lpstr>Evolution of licenses</vt:lpstr>
      <vt:lpstr>Research theme</vt:lpstr>
      <vt:lpstr>Analysis targets</vt:lpstr>
      <vt:lpstr>Experiments</vt:lpstr>
      <vt:lpstr>Experiment 1 License ratio</vt:lpstr>
      <vt:lpstr>FreeBSD (all)</vt:lpstr>
      <vt:lpstr>OpenBSD (all)</vt:lpstr>
      <vt:lpstr>Eclipse</vt:lpstr>
      <vt:lpstr>ArgoUML</vt:lpstr>
      <vt:lpstr>Findings of Experiment 1</vt:lpstr>
      <vt:lpstr>Experiment 2 License File Increase/Decrease</vt:lpstr>
      <vt:lpstr>FreeBSD (all)</vt:lpstr>
      <vt:lpstr>OpenBSD (all)</vt:lpstr>
      <vt:lpstr>OpenBSD (all)</vt:lpstr>
      <vt:lpstr>Experiment 3 Difference of all and kernel</vt:lpstr>
      <vt:lpstr>FreeBSD (all)</vt:lpstr>
      <vt:lpstr>FreeBSD (kernel)</vt:lpstr>
      <vt:lpstr>OpenBSD (all)</vt:lpstr>
      <vt:lpstr>OpenBSD (kernel)</vt:lpstr>
      <vt:lpstr>Summary of findings</vt:lpstr>
      <vt:lpstr>Conclusions &amp; Future work</vt:lpstr>
      <vt:lpstr>PowerPoint プレゼンテーション</vt:lpstr>
      <vt:lpstr>PowerPoint プレゼンテーション</vt:lpstr>
      <vt:lpstr>Advertisement clause of BSD4</vt:lpstr>
      <vt:lpstr>Endorsement clause of BSD3</vt:lpstr>
      <vt:lpstr>Patent clause of CPLv1.0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Evolutional Analysis of Licenses in FOSS</dc:title>
  <dc:creator>y-manabe</dc:creator>
  <cp:lastModifiedBy>y-manabe</cp:lastModifiedBy>
  <cp:revision>173</cp:revision>
  <cp:lastPrinted>2010-09-17T07:00:57Z</cp:lastPrinted>
  <dcterms:created xsi:type="dcterms:W3CDTF">2010-08-30T05:37:23Z</dcterms:created>
  <dcterms:modified xsi:type="dcterms:W3CDTF">2010-09-21T11:53:46Z</dcterms:modified>
</cp:coreProperties>
</file>