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emf" ContentType="image/x-emf"/>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46"/>
  </p:notesMasterIdLst>
  <p:handoutMasterIdLst>
    <p:handoutMasterId r:id="rId47"/>
  </p:handoutMasterIdLst>
  <p:sldIdLst>
    <p:sldId id="395" r:id="rId2"/>
    <p:sldId id="380" r:id="rId3"/>
    <p:sldId id="418" r:id="rId4"/>
    <p:sldId id="471" r:id="rId5"/>
    <p:sldId id="473" r:id="rId6"/>
    <p:sldId id="472" r:id="rId7"/>
    <p:sldId id="443" r:id="rId8"/>
    <p:sldId id="427" r:id="rId9"/>
    <p:sldId id="458" r:id="rId10"/>
    <p:sldId id="463" r:id="rId11"/>
    <p:sldId id="457" r:id="rId12"/>
    <p:sldId id="410" r:id="rId13"/>
    <p:sldId id="411" r:id="rId14"/>
    <p:sldId id="459" r:id="rId15"/>
    <p:sldId id="464" r:id="rId16"/>
    <p:sldId id="462" r:id="rId17"/>
    <p:sldId id="439" r:id="rId18"/>
    <p:sldId id="438" r:id="rId19"/>
    <p:sldId id="441" r:id="rId20"/>
    <p:sldId id="426" r:id="rId21"/>
    <p:sldId id="432" r:id="rId22"/>
    <p:sldId id="455" r:id="rId23"/>
    <p:sldId id="470" r:id="rId24"/>
    <p:sldId id="474" r:id="rId25"/>
    <p:sldId id="425" r:id="rId26"/>
    <p:sldId id="465" r:id="rId27"/>
    <p:sldId id="466" r:id="rId28"/>
    <p:sldId id="452" r:id="rId29"/>
    <p:sldId id="437" r:id="rId30"/>
    <p:sldId id="408" r:id="rId31"/>
    <p:sldId id="454" r:id="rId32"/>
    <p:sldId id="442" r:id="rId33"/>
    <p:sldId id="449" r:id="rId34"/>
    <p:sldId id="279" r:id="rId35"/>
    <p:sldId id="365" r:id="rId36"/>
    <p:sldId id="435" r:id="rId37"/>
    <p:sldId id="428" r:id="rId38"/>
    <p:sldId id="429" r:id="rId39"/>
    <p:sldId id="430" r:id="rId40"/>
    <p:sldId id="445" r:id="rId41"/>
    <p:sldId id="444" r:id="rId42"/>
    <p:sldId id="453" r:id="rId43"/>
    <p:sldId id="467" r:id="rId44"/>
    <p:sldId id="468" r:id="rId45"/>
  </p:sldIdLst>
  <p:sldSz cx="9144000" cy="6858000" type="screen4x3"/>
  <p:notesSz cx="9939338" cy="6807200"/>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0000"/>
    <a:srgbClr val="0000FF"/>
    <a:srgbClr val="00FF99"/>
    <a:srgbClr val="00B050"/>
    <a:srgbClr val="CCFFCC"/>
    <a:srgbClr val="CCFF99"/>
    <a:srgbClr val="00CCFF"/>
    <a:srgbClr val="CCFF33"/>
    <a:srgbClr val="FF66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128" autoAdjust="0"/>
    <p:restoredTop sz="76232" autoAdjust="0"/>
  </p:normalViewPr>
  <p:slideViewPr>
    <p:cSldViewPr snapToGrid="0">
      <p:cViewPr varScale="1">
        <p:scale>
          <a:sx n="108" d="100"/>
          <a:sy n="108" d="100"/>
        </p:scale>
        <p:origin x="-78" y="-138"/>
      </p:cViewPr>
      <p:guideLst>
        <p:guide orient="horz" pos="2160"/>
        <p:guide pos="2880"/>
      </p:guideLst>
    </p:cSldViewPr>
  </p:slideViewPr>
  <p:outlineViewPr>
    <p:cViewPr>
      <p:scale>
        <a:sx n="33" d="100"/>
        <a:sy n="33" d="100"/>
      </p:scale>
      <p:origin x="36"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47" d="100"/>
          <a:sy n="47" d="100"/>
        </p:scale>
        <p:origin x="-1368" y="-114"/>
      </p:cViewPr>
      <p:guideLst>
        <p:guide orient="horz" pos="2144"/>
        <p:guide pos="3132"/>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kir\y-manabe\Study\master_thesis\20080212result_srcset3.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kir\y-manabe\Study\master_thesis\20080212result_srcset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kir\y-manabe\Study\master_thesis\20080212result_srcset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kir\y-manabe\Study\master_thesis\20080212result_srcset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ja-JP"/>
  <c:chart>
    <c:autoTitleDeleted val="1"/>
    <c:plotArea>
      <c:layout>
        <c:manualLayout>
          <c:layoutTarget val="inner"/>
          <c:xMode val="edge"/>
          <c:yMode val="edge"/>
          <c:x val="0.13500640306857103"/>
          <c:y val="7.0581542396165056E-2"/>
          <c:w val="0.79047352070733778"/>
          <c:h val="0.6571311283913418"/>
        </c:manualLayout>
      </c:layout>
      <c:lineChart>
        <c:grouping val="standard"/>
        <c:ser>
          <c:idx val="0"/>
          <c:order val="0"/>
          <c:tx>
            <c:v>特定率</c:v>
          </c:tx>
          <c:spPr>
            <a:ln>
              <a:solidFill>
                <a:srgbClr val="000000"/>
              </a:solidFill>
            </a:ln>
          </c:spPr>
          <c:marker>
            <c:symbol val="none"/>
          </c:marker>
          <c:trendline>
            <c:trendlineType val="linear"/>
          </c:trendline>
          <c:cat>
            <c:numRef>
              <c:f>result_srcset3!$A$1:$A$659</c:f>
              <c:numCache>
                <c:formatCode>General</c:formatCode>
                <c:ptCount val="659"/>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pt idx="120">
                  <c:v>120</c:v>
                </c:pt>
                <c:pt idx="121">
                  <c:v>121</c:v>
                </c:pt>
                <c:pt idx="122">
                  <c:v>122</c:v>
                </c:pt>
                <c:pt idx="123">
                  <c:v>123</c:v>
                </c:pt>
                <c:pt idx="124">
                  <c:v>124</c:v>
                </c:pt>
                <c:pt idx="125">
                  <c:v>125</c:v>
                </c:pt>
                <c:pt idx="126">
                  <c:v>126</c:v>
                </c:pt>
                <c:pt idx="127">
                  <c:v>127</c:v>
                </c:pt>
                <c:pt idx="128">
                  <c:v>128</c:v>
                </c:pt>
                <c:pt idx="129">
                  <c:v>129</c:v>
                </c:pt>
                <c:pt idx="130">
                  <c:v>130</c:v>
                </c:pt>
                <c:pt idx="131">
                  <c:v>131</c:v>
                </c:pt>
                <c:pt idx="132">
                  <c:v>132</c:v>
                </c:pt>
                <c:pt idx="133">
                  <c:v>133</c:v>
                </c:pt>
                <c:pt idx="134">
                  <c:v>134</c:v>
                </c:pt>
                <c:pt idx="135">
                  <c:v>135</c:v>
                </c:pt>
                <c:pt idx="136">
                  <c:v>136</c:v>
                </c:pt>
                <c:pt idx="137">
                  <c:v>137</c:v>
                </c:pt>
                <c:pt idx="138">
                  <c:v>138</c:v>
                </c:pt>
                <c:pt idx="139">
                  <c:v>139</c:v>
                </c:pt>
                <c:pt idx="140">
                  <c:v>140</c:v>
                </c:pt>
                <c:pt idx="141">
                  <c:v>141</c:v>
                </c:pt>
                <c:pt idx="142">
                  <c:v>142</c:v>
                </c:pt>
                <c:pt idx="143">
                  <c:v>143</c:v>
                </c:pt>
                <c:pt idx="144">
                  <c:v>144</c:v>
                </c:pt>
                <c:pt idx="145">
                  <c:v>145</c:v>
                </c:pt>
                <c:pt idx="146">
                  <c:v>146</c:v>
                </c:pt>
                <c:pt idx="147">
                  <c:v>147</c:v>
                </c:pt>
                <c:pt idx="148">
                  <c:v>148</c:v>
                </c:pt>
                <c:pt idx="149">
                  <c:v>149</c:v>
                </c:pt>
                <c:pt idx="150">
                  <c:v>150</c:v>
                </c:pt>
                <c:pt idx="151">
                  <c:v>151</c:v>
                </c:pt>
                <c:pt idx="152">
                  <c:v>152</c:v>
                </c:pt>
                <c:pt idx="153">
                  <c:v>153</c:v>
                </c:pt>
                <c:pt idx="154">
                  <c:v>154</c:v>
                </c:pt>
                <c:pt idx="155">
                  <c:v>155</c:v>
                </c:pt>
                <c:pt idx="156">
                  <c:v>156</c:v>
                </c:pt>
                <c:pt idx="157">
                  <c:v>157</c:v>
                </c:pt>
                <c:pt idx="158">
                  <c:v>158</c:v>
                </c:pt>
                <c:pt idx="159">
                  <c:v>159</c:v>
                </c:pt>
                <c:pt idx="160">
                  <c:v>160</c:v>
                </c:pt>
                <c:pt idx="161">
                  <c:v>161</c:v>
                </c:pt>
                <c:pt idx="162">
                  <c:v>162</c:v>
                </c:pt>
                <c:pt idx="163">
                  <c:v>163</c:v>
                </c:pt>
                <c:pt idx="164">
                  <c:v>164</c:v>
                </c:pt>
                <c:pt idx="165">
                  <c:v>165</c:v>
                </c:pt>
                <c:pt idx="166">
                  <c:v>166</c:v>
                </c:pt>
                <c:pt idx="167">
                  <c:v>167</c:v>
                </c:pt>
                <c:pt idx="168">
                  <c:v>168</c:v>
                </c:pt>
                <c:pt idx="169">
                  <c:v>169</c:v>
                </c:pt>
                <c:pt idx="170">
                  <c:v>170</c:v>
                </c:pt>
                <c:pt idx="171">
                  <c:v>171</c:v>
                </c:pt>
                <c:pt idx="172">
                  <c:v>172</c:v>
                </c:pt>
                <c:pt idx="173">
                  <c:v>173</c:v>
                </c:pt>
                <c:pt idx="174">
                  <c:v>174</c:v>
                </c:pt>
                <c:pt idx="175">
                  <c:v>175</c:v>
                </c:pt>
                <c:pt idx="176">
                  <c:v>176</c:v>
                </c:pt>
                <c:pt idx="177">
                  <c:v>177</c:v>
                </c:pt>
                <c:pt idx="178">
                  <c:v>178</c:v>
                </c:pt>
                <c:pt idx="179">
                  <c:v>179</c:v>
                </c:pt>
                <c:pt idx="180">
                  <c:v>180</c:v>
                </c:pt>
                <c:pt idx="181">
                  <c:v>181</c:v>
                </c:pt>
                <c:pt idx="182">
                  <c:v>182</c:v>
                </c:pt>
                <c:pt idx="183">
                  <c:v>183</c:v>
                </c:pt>
                <c:pt idx="184">
                  <c:v>184</c:v>
                </c:pt>
                <c:pt idx="185">
                  <c:v>185</c:v>
                </c:pt>
                <c:pt idx="186">
                  <c:v>186</c:v>
                </c:pt>
                <c:pt idx="187">
                  <c:v>187</c:v>
                </c:pt>
                <c:pt idx="188">
                  <c:v>188</c:v>
                </c:pt>
                <c:pt idx="189">
                  <c:v>189</c:v>
                </c:pt>
                <c:pt idx="190">
                  <c:v>190</c:v>
                </c:pt>
                <c:pt idx="191">
                  <c:v>191</c:v>
                </c:pt>
                <c:pt idx="192">
                  <c:v>192</c:v>
                </c:pt>
                <c:pt idx="193">
                  <c:v>193</c:v>
                </c:pt>
                <c:pt idx="194">
                  <c:v>194</c:v>
                </c:pt>
                <c:pt idx="195">
                  <c:v>195</c:v>
                </c:pt>
                <c:pt idx="196">
                  <c:v>196</c:v>
                </c:pt>
                <c:pt idx="197">
                  <c:v>197</c:v>
                </c:pt>
                <c:pt idx="198">
                  <c:v>198</c:v>
                </c:pt>
                <c:pt idx="199">
                  <c:v>199</c:v>
                </c:pt>
                <c:pt idx="200">
                  <c:v>200</c:v>
                </c:pt>
                <c:pt idx="201">
                  <c:v>201</c:v>
                </c:pt>
                <c:pt idx="202">
                  <c:v>202</c:v>
                </c:pt>
                <c:pt idx="203">
                  <c:v>203</c:v>
                </c:pt>
                <c:pt idx="204">
                  <c:v>204</c:v>
                </c:pt>
                <c:pt idx="205">
                  <c:v>205</c:v>
                </c:pt>
                <c:pt idx="206">
                  <c:v>206</c:v>
                </c:pt>
                <c:pt idx="207">
                  <c:v>207</c:v>
                </c:pt>
                <c:pt idx="208">
                  <c:v>208</c:v>
                </c:pt>
                <c:pt idx="209">
                  <c:v>209</c:v>
                </c:pt>
                <c:pt idx="210">
                  <c:v>210</c:v>
                </c:pt>
                <c:pt idx="211">
                  <c:v>211</c:v>
                </c:pt>
                <c:pt idx="212">
                  <c:v>212</c:v>
                </c:pt>
                <c:pt idx="213">
                  <c:v>213</c:v>
                </c:pt>
                <c:pt idx="214">
                  <c:v>214</c:v>
                </c:pt>
                <c:pt idx="215">
                  <c:v>215</c:v>
                </c:pt>
                <c:pt idx="216">
                  <c:v>216</c:v>
                </c:pt>
                <c:pt idx="217">
                  <c:v>217</c:v>
                </c:pt>
                <c:pt idx="218">
                  <c:v>218</c:v>
                </c:pt>
                <c:pt idx="219">
                  <c:v>219</c:v>
                </c:pt>
                <c:pt idx="220">
                  <c:v>220</c:v>
                </c:pt>
                <c:pt idx="221">
                  <c:v>221</c:v>
                </c:pt>
                <c:pt idx="222">
                  <c:v>222</c:v>
                </c:pt>
                <c:pt idx="223">
                  <c:v>223</c:v>
                </c:pt>
                <c:pt idx="224">
                  <c:v>224</c:v>
                </c:pt>
                <c:pt idx="225">
                  <c:v>225</c:v>
                </c:pt>
                <c:pt idx="226">
                  <c:v>226</c:v>
                </c:pt>
                <c:pt idx="227">
                  <c:v>227</c:v>
                </c:pt>
                <c:pt idx="228">
                  <c:v>228</c:v>
                </c:pt>
                <c:pt idx="229">
                  <c:v>229</c:v>
                </c:pt>
                <c:pt idx="230">
                  <c:v>230</c:v>
                </c:pt>
                <c:pt idx="231">
                  <c:v>231</c:v>
                </c:pt>
                <c:pt idx="232">
                  <c:v>232</c:v>
                </c:pt>
                <c:pt idx="233">
                  <c:v>233</c:v>
                </c:pt>
                <c:pt idx="234">
                  <c:v>234</c:v>
                </c:pt>
                <c:pt idx="235">
                  <c:v>235</c:v>
                </c:pt>
                <c:pt idx="236">
                  <c:v>236</c:v>
                </c:pt>
                <c:pt idx="237">
                  <c:v>237</c:v>
                </c:pt>
                <c:pt idx="238">
                  <c:v>238</c:v>
                </c:pt>
                <c:pt idx="239">
                  <c:v>239</c:v>
                </c:pt>
                <c:pt idx="240">
                  <c:v>240</c:v>
                </c:pt>
                <c:pt idx="241">
                  <c:v>241</c:v>
                </c:pt>
                <c:pt idx="242">
                  <c:v>242</c:v>
                </c:pt>
                <c:pt idx="243">
                  <c:v>243</c:v>
                </c:pt>
                <c:pt idx="244">
                  <c:v>244</c:v>
                </c:pt>
                <c:pt idx="245">
                  <c:v>245</c:v>
                </c:pt>
                <c:pt idx="246">
                  <c:v>246</c:v>
                </c:pt>
                <c:pt idx="247">
                  <c:v>247</c:v>
                </c:pt>
                <c:pt idx="248">
                  <c:v>248</c:v>
                </c:pt>
                <c:pt idx="249">
                  <c:v>249</c:v>
                </c:pt>
                <c:pt idx="250">
                  <c:v>250</c:v>
                </c:pt>
                <c:pt idx="251">
                  <c:v>251</c:v>
                </c:pt>
                <c:pt idx="252">
                  <c:v>252</c:v>
                </c:pt>
                <c:pt idx="253">
                  <c:v>253</c:v>
                </c:pt>
                <c:pt idx="254">
                  <c:v>254</c:v>
                </c:pt>
                <c:pt idx="255">
                  <c:v>255</c:v>
                </c:pt>
                <c:pt idx="256">
                  <c:v>256</c:v>
                </c:pt>
                <c:pt idx="257">
                  <c:v>257</c:v>
                </c:pt>
                <c:pt idx="258">
                  <c:v>258</c:v>
                </c:pt>
                <c:pt idx="259">
                  <c:v>259</c:v>
                </c:pt>
                <c:pt idx="260">
                  <c:v>260</c:v>
                </c:pt>
                <c:pt idx="261">
                  <c:v>261</c:v>
                </c:pt>
                <c:pt idx="262">
                  <c:v>262</c:v>
                </c:pt>
                <c:pt idx="263">
                  <c:v>263</c:v>
                </c:pt>
                <c:pt idx="264">
                  <c:v>264</c:v>
                </c:pt>
                <c:pt idx="265">
                  <c:v>265</c:v>
                </c:pt>
                <c:pt idx="266">
                  <c:v>266</c:v>
                </c:pt>
                <c:pt idx="267">
                  <c:v>267</c:v>
                </c:pt>
                <c:pt idx="268">
                  <c:v>268</c:v>
                </c:pt>
                <c:pt idx="269">
                  <c:v>269</c:v>
                </c:pt>
                <c:pt idx="270">
                  <c:v>270</c:v>
                </c:pt>
                <c:pt idx="271">
                  <c:v>271</c:v>
                </c:pt>
                <c:pt idx="272">
                  <c:v>272</c:v>
                </c:pt>
                <c:pt idx="273">
                  <c:v>273</c:v>
                </c:pt>
                <c:pt idx="274">
                  <c:v>274</c:v>
                </c:pt>
                <c:pt idx="275">
                  <c:v>275</c:v>
                </c:pt>
                <c:pt idx="276">
                  <c:v>276</c:v>
                </c:pt>
                <c:pt idx="277">
                  <c:v>277</c:v>
                </c:pt>
                <c:pt idx="278">
                  <c:v>278</c:v>
                </c:pt>
                <c:pt idx="279">
                  <c:v>279</c:v>
                </c:pt>
                <c:pt idx="280">
                  <c:v>280</c:v>
                </c:pt>
                <c:pt idx="281">
                  <c:v>281</c:v>
                </c:pt>
                <c:pt idx="282">
                  <c:v>282</c:v>
                </c:pt>
                <c:pt idx="283">
                  <c:v>283</c:v>
                </c:pt>
                <c:pt idx="284">
                  <c:v>284</c:v>
                </c:pt>
                <c:pt idx="285">
                  <c:v>285</c:v>
                </c:pt>
                <c:pt idx="286">
                  <c:v>286</c:v>
                </c:pt>
                <c:pt idx="287">
                  <c:v>287</c:v>
                </c:pt>
                <c:pt idx="288">
                  <c:v>288</c:v>
                </c:pt>
                <c:pt idx="289">
                  <c:v>289</c:v>
                </c:pt>
                <c:pt idx="290">
                  <c:v>290</c:v>
                </c:pt>
                <c:pt idx="291">
                  <c:v>291</c:v>
                </c:pt>
                <c:pt idx="292">
                  <c:v>292</c:v>
                </c:pt>
                <c:pt idx="293">
                  <c:v>293</c:v>
                </c:pt>
                <c:pt idx="294">
                  <c:v>294</c:v>
                </c:pt>
                <c:pt idx="295">
                  <c:v>295</c:v>
                </c:pt>
                <c:pt idx="296">
                  <c:v>296</c:v>
                </c:pt>
                <c:pt idx="297">
                  <c:v>297</c:v>
                </c:pt>
                <c:pt idx="298">
                  <c:v>298</c:v>
                </c:pt>
                <c:pt idx="299">
                  <c:v>299</c:v>
                </c:pt>
                <c:pt idx="300">
                  <c:v>300</c:v>
                </c:pt>
                <c:pt idx="301">
                  <c:v>301</c:v>
                </c:pt>
                <c:pt idx="302">
                  <c:v>302</c:v>
                </c:pt>
                <c:pt idx="303">
                  <c:v>303</c:v>
                </c:pt>
                <c:pt idx="304">
                  <c:v>304</c:v>
                </c:pt>
                <c:pt idx="305">
                  <c:v>305</c:v>
                </c:pt>
                <c:pt idx="306">
                  <c:v>306</c:v>
                </c:pt>
                <c:pt idx="307">
                  <c:v>307</c:v>
                </c:pt>
                <c:pt idx="308">
                  <c:v>308</c:v>
                </c:pt>
                <c:pt idx="309">
                  <c:v>309</c:v>
                </c:pt>
                <c:pt idx="310">
                  <c:v>310</c:v>
                </c:pt>
                <c:pt idx="311">
                  <c:v>311</c:v>
                </c:pt>
                <c:pt idx="312">
                  <c:v>312</c:v>
                </c:pt>
                <c:pt idx="313">
                  <c:v>313</c:v>
                </c:pt>
                <c:pt idx="314">
                  <c:v>314</c:v>
                </c:pt>
                <c:pt idx="315">
                  <c:v>315</c:v>
                </c:pt>
                <c:pt idx="316">
                  <c:v>316</c:v>
                </c:pt>
                <c:pt idx="317">
                  <c:v>317</c:v>
                </c:pt>
                <c:pt idx="318">
                  <c:v>318</c:v>
                </c:pt>
                <c:pt idx="319">
                  <c:v>319</c:v>
                </c:pt>
                <c:pt idx="320">
                  <c:v>320</c:v>
                </c:pt>
                <c:pt idx="321">
                  <c:v>321</c:v>
                </c:pt>
                <c:pt idx="322">
                  <c:v>322</c:v>
                </c:pt>
                <c:pt idx="323">
                  <c:v>323</c:v>
                </c:pt>
                <c:pt idx="324">
                  <c:v>324</c:v>
                </c:pt>
                <c:pt idx="325">
                  <c:v>325</c:v>
                </c:pt>
                <c:pt idx="326">
                  <c:v>326</c:v>
                </c:pt>
                <c:pt idx="327">
                  <c:v>327</c:v>
                </c:pt>
                <c:pt idx="328">
                  <c:v>328</c:v>
                </c:pt>
                <c:pt idx="329">
                  <c:v>329</c:v>
                </c:pt>
                <c:pt idx="330">
                  <c:v>330</c:v>
                </c:pt>
                <c:pt idx="331">
                  <c:v>331</c:v>
                </c:pt>
                <c:pt idx="332">
                  <c:v>332</c:v>
                </c:pt>
                <c:pt idx="333">
                  <c:v>333</c:v>
                </c:pt>
                <c:pt idx="334">
                  <c:v>334</c:v>
                </c:pt>
                <c:pt idx="335">
                  <c:v>335</c:v>
                </c:pt>
                <c:pt idx="336">
                  <c:v>336</c:v>
                </c:pt>
                <c:pt idx="337">
                  <c:v>337</c:v>
                </c:pt>
                <c:pt idx="338">
                  <c:v>338</c:v>
                </c:pt>
                <c:pt idx="339">
                  <c:v>339</c:v>
                </c:pt>
                <c:pt idx="340">
                  <c:v>340</c:v>
                </c:pt>
                <c:pt idx="341">
                  <c:v>341</c:v>
                </c:pt>
                <c:pt idx="342">
                  <c:v>342</c:v>
                </c:pt>
                <c:pt idx="343">
                  <c:v>343</c:v>
                </c:pt>
                <c:pt idx="344">
                  <c:v>344</c:v>
                </c:pt>
                <c:pt idx="345">
                  <c:v>345</c:v>
                </c:pt>
                <c:pt idx="346">
                  <c:v>346</c:v>
                </c:pt>
                <c:pt idx="347">
                  <c:v>347</c:v>
                </c:pt>
                <c:pt idx="348">
                  <c:v>348</c:v>
                </c:pt>
                <c:pt idx="349">
                  <c:v>349</c:v>
                </c:pt>
                <c:pt idx="350">
                  <c:v>350</c:v>
                </c:pt>
                <c:pt idx="351">
                  <c:v>351</c:v>
                </c:pt>
                <c:pt idx="352">
                  <c:v>352</c:v>
                </c:pt>
                <c:pt idx="353">
                  <c:v>353</c:v>
                </c:pt>
                <c:pt idx="354">
                  <c:v>354</c:v>
                </c:pt>
                <c:pt idx="355">
                  <c:v>355</c:v>
                </c:pt>
                <c:pt idx="356">
                  <c:v>356</c:v>
                </c:pt>
                <c:pt idx="357">
                  <c:v>357</c:v>
                </c:pt>
                <c:pt idx="358">
                  <c:v>358</c:v>
                </c:pt>
                <c:pt idx="359">
                  <c:v>359</c:v>
                </c:pt>
                <c:pt idx="360">
                  <c:v>360</c:v>
                </c:pt>
                <c:pt idx="361">
                  <c:v>361</c:v>
                </c:pt>
                <c:pt idx="362">
                  <c:v>362</c:v>
                </c:pt>
                <c:pt idx="363">
                  <c:v>363</c:v>
                </c:pt>
                <c:pt idx="364">
                  <c:v>364</c:v>
                </c:pt>
                <c:pt idx="365">
                  <c:v>365</c:v>
                </c:pt>
                <c:pt idx="366">
                  <c:v>366</c:v>
                </c:pt>
                <c:pt idx="367">
                  <c:v>367</c:v>
                </c:pt>
                <c:pt idx="368">
                  <c:v>368</c:v>
                </c:pt>
                <c:pt idx="369">
                  <c:v>369</c:v>
                </c:pt>
                <c:pt idx="370">
                  <c:v>370</c:v>
                </c:pt>
                <c:pt idx="371">
                  <c:v>371</c:v>
                </c:pt>
                <c:pt idx="372">
                  <c:v>372</c:v>
                </c:pt>
                <c:pt idx="373">
                  <c:v>373</c:v>
                </c:pt>
                <c:pt idx="374">
                  <c:v>374</c:v>
                </c:pt>
                <c:pt idx="375">
                  <c:v>375</c:v>
                </c:pt>
                <c:pt idx="376">
                  <c:v>376</c:v>
                </c:pt>
                <c:pt idx="377">
                  <c:v>377</c:v>
                </c:pt>
                <c:pt idx="378">
                  <c:v>378</c:v>
                </c:pt>
                <c:pt idx="379">
                  <c:v>379</c:v>
                </c:pt>
                <c:pt idx="380">
                  <c:v>380</c:v>
                </c:pt>
                <c:pt idx="381">
                  <c:v>381</c:v>
                </c:pt>
                <c:pt idx="382">
                  <c:v>382</c:v>
                </c:pt>
                <c:pt idx="383">
                  <c:v>383</c:v>
                </c:pt>
                <c:pt idx="384">
                  <c:v>384</c:v>
                </c:pt>
                <c:pt idx="385">
                  <c:v>385</c:v>
                </c:pt>
                <c:pt idx="386">
                  <c:v>386</c:v>
                </c:pt>
                <c:pt idx="387">
                  <c:v>387</c:v>
                </c:pt>
                <c:pt idx="388">
                  <c:v>388</c:v>
                </c:pt>
                <c:pt idx="389">
                  <c:v>389</c:v>
                </c:pt>
                <c:pt idx="390">
                  <c:v>390</c:v>
                </c:pt>
                <c:pt idx="391">
                  <c:v>391</c:v>
                </c:pt>
                <c:pt idx="392">
                  <c:v>392</c:v>
                </c:pt>
                <c:pt idx="393">
                  <c:v>393</c:v>
                </c:pt>
                <c:pt idx="394">
                  <c:v>394</c:v>
                </c:pt>
                <c:pt idx="395">
                  <c:v>395</c:v>
                </c:pt>
                <c:pt idx="396">
                  <c:v>396</c:v>
                </c:pt>
                <c:pt idx="397">
                  <c:v>397</c:v>
                </c:pt>
                <c:pt idx="398">
                  <c:v>398</c:v>
                </c:pt>
                <c:pt idx="399">
                  <c:v>399</c:v>
                </c:pt>
                <c:pt idx="400">
                  <c:v>400</c:v>
                </c:pt>
                <c:pt idx="401">
                  <c:v>401</c:v>
                </c:pt>
                <c:pt idx="402">
                  <c:v>402</c:v>
                </c:pt>
                <c:pt idx="403">
                  <c:v>403</c:v>
                </c:pt>
                <c:pt idx="404">
                  <c:v>404</c:v>
                </c:pt>
                <c:pt idx="405">
                  <c:v>405</c:v>
                </c:pt>
                <c:pt idx="406">
                  <c:v>406</c:v>
                </c:pt>
                <c:pt idx="407">
                  <c:v>407</c:v>
                </c:pt>
                <c:pt idx="408">
                  <c:v>408</c:v>
                </c:pt>
                <c:pt idx="409">
                  <c:v>409</c:v>
                </c:pt>
                <c:pt idx="410">
                  <c:v>410</c:v>
                </c:pt>
                <c:pt idx="411">
                  <c:v>411</c:v>
                </c:pt>
                <c:pt idx="412">
                  <c:v>412</c:v>
                </c:pt>
                <c:pt idx="413">
                  <c:v>413</c:v>
                </c:pt>
                <c:pt idx="414">
                  <c:v>414</c:v>
                </c:pt>
                <c:pt idx="415">
                  <c:v>415</c:v>
                </c:pt>
                <c:pt idx="416">
                  <c:v>416</c:v>
                </c:pt>
                <c:pt idx="417">
                  <c:v>417</c:v>
                </c:pt>
                <c:pt idx="418">
                  <c:v>418</c:v>
                </c:pt>
                <c:pt idx="419">
                  <c:v>419</c:v>
                </c:pt>
                <c:pt idx="420">
                  <c:v>420</c:v>
                </c:pt>
                <c:pt idx="421">
                  <c:v>421</c:v>
                </c:pt>
                <c:pt idx="422">
                  <c:v>422</c:v>
                </c:pt>
                <c:pt idx="423">
                  <c:v>423</c:v>
                </c:pt>
                <c:pt idx="424">
                  <c:v>424</c:v>
                </c:pt>
                <c:pt idx="425">
                  <c:v>425</c:v>
                </c:pt>
                <c:pt idx="426">
                  <c:v>426</c:v>
                </c:pt>
                <c:pt idx="427">
                  <c:v>427</c:v>
                </c:pt>
                <c:pt idx="428">
                  <c:v>428</c:v>
                </c:pt>
                <c:pt idx="429">
                  <c:v>429</c:v>
                </c:pt>
                <c:pt idx="430">
                  <c:v>430</c:v>
                </c:pt>
                <c:pt idx="431">
                  <c:v>431</c:v>
                </c:pt>
                <c:pt idx="432">
                  <c:v>432</c:v>
                </c:pt>
                <c:pt idx="433">
                  <c:v>433</c:v>
                </c:pt>
                <c:pt idx="434">
                  <c:v>434</c:v>
                </c:pt>
                <c:pt idx="435">
                  <c:v>435</c:v>
                </c:pt>
                <c:pt idx="436">
                  <c:v>436</c:v>
                </c:pt>
                <c:pt idx="437">
                  <c:v>437</c:v>
                </c:pt>
                <c:pt idx="438">
                  <c:v>438</c:v>
                </c:pt>
                <c:pt idx="439">
                  <c:v>439</c:v>
                </c:pt>
                <c:pt idx="440">
                  <c:v>440</c:v>
                </c:pt>
                <c:pt idx="441">
                  <c:v>441</c:v>
                </c:pt>
                <c:pt idx="442">
                  <c:v>442</c:v>
                </c:pt>
                <c:pt idx="443">
                  <c:v>443</c:v>
                </c:pt>
                <c:pt idx="444">
                  <c:v>444</c:v>
                </c:pt>
                <c:pt idx="445">
                  <c:v>445</c:v>
                </c:pt>
                <c:pt idx="446">
                  <c:v>446</c:v>
                </c:pt>
                <c:pt idx="447">
                  <c:v>447</c:v>
                </c:pt>
                <c:pt idx="448">
                  <c:v>448</c:v>
                </c:pt>
                <c:pt idx="449">
                  <c:v>449</c:v>
                </c:pt>
                <c:pt idx="450">
                  <c:v>450</c:v>
                </c:pt>
                <c:pt idx="451">
                  <c:v>451</c:v>
                </c:pt>
                <c:pt idx="452">
                  <c:v>452</c:v>
                </c:pt>
                <c:pt idx="453">
                  <c:v>453</c:v>
                </c:pt>
                <c:pt idx="454">
                  <c:v>454</c:v>
                </c:pt>
                <c:pt idx="455">
                  <c:v>455</c:v>
                </c:pt>
                <c:pt idx="456">
                  <c:v>456</c:v>
                </c:pt>
                <c:pt idx="457">
                  <c:v>457</c:v>
                </c:pt>
                <c:pt idx="458">
                  <c:v>458</c:v>
                </c:pt>
                <c:pt idx="459">
                  <c:v>459</c:v>
                </c:pt>
                <c:pt idx="460">
                  <c:v>460</c:v>
                </c:pt>
                <c:pt idx="461">
                  <c:v>461</c:v>
                </c:pt>
                <c:pt idx="462">
                  <c:v>462</c:v>
                </c:pt>
                <c:pt idx="463">
                  <c:v>463</c:v>
                </c:pt>
                <c:pt idx="464">
                  <c:v>464</c:v>
                </c:pt>
                <c:pt idx="465">
                  <c:v>465</c:v>
                </c:pt>
                <c:pt idx="466">
                  <c:v>466</c:v>
                </c:pt>
                <c:pt idx="467">
                  <c:v>467</c:v>
                </c:pt>
                <c:pt idx="468">
                  <c:v>468</c:v>
                </c:pt>
                <c:pt idx="469">
                  <c:v>469</c:v>
                </c:pt>
                <c:pt idx="470">
                  <c:v>470</c:v>
                </c:pt>
                <c:pt idx="471">
                  <c:v>471</c:v>
                </c:pt>
                <c:pt idx="472">
                  <c:v>472</c:v>
                </c:pt>
                <c:pt idx="473">
                  <c:v>473</c:v>
                </c:pt>
                <c:pt idx="474">
                  <c:v>474</c:v>
                </c:pt>
                <c:pt idx="475">
                  <c:v>475</c:v>
                </c:pt>
                <c:pt idx="476">
                  <c:v>476</c:v>
                </c:pt>
                <c:pt idx="477">
                  <c:v>477</c:v>
                </c:pt>
                <c:pt idx="478">
                  <c:v>478</c:v>
                </c:pt>
                <c:pt idx="479">
                  <c:v>479</c:v>
                </c:pt>
                <c:pt idx="480">
                  <c:v>480</c:v>
                </c:pt>
                <c:pt idx="481">
                  <c:v>481</c:v>
                </c:pt>
                <c:pt idx="482">
                  <c:v>482</c:v>
                </c:pt>
                <c:pt idx="483">
                  <c:v>483</c:v>
                </c:pt>
                <c:pt idx="484">
                  <c:v>484</c:v>
                </c:pt>
                <c:pt idx="485">
                  <c:v>485</c:v>
                </c:pt>
                <c:pt idx="486">
                  <c:v>486</c:v>
                </c:pt>
                <c:pt idx="487">
                  <c:v>487</c:v>
                </c:pt>
                <c:pt idx="488">
                  <c:v>488</c:v>
                </c:pt>
                <c:pt idx="489">
                  <c:v>489</c:v>
                </c:pt>
                <c:pt idx="490">
                  <c:v>490</c:v>
                </c:pt>
                <c:pt idx="491">
                  <c:v>491</c:v>
                </c:pt>
                <c:pt idx="492">
                  <c:v>492</c:v>
                </c:pt>
                <c:pt idx="493">
                  <c:v>493</c:v>
                </c:pt>
                <c:pt idx="494">
                  <c:v>494</c:v>
                </c:pt>
                <c:pt idx="495">
                  <c:v>495</c:v>
                </c:pt>
                <c:pt idx="496">
                  <c:v>496</c:v>
                </c:pt>
                <c:pt idx="497">
                  <c:v>497</c:v>
                </c:pt>
                <c:pt idx="498">
                  <c:v>498</c:v>
                </c:pt>
                <c:pt idx="499">
                  <c:v>499</c:v>
                </c:pt>
                <c:pt idx="500">
                  <c:v>500</c:v>
                </c:pt>
                <c:pt idx="501">
                  <c:v>501</c:v>
                </c:pt>
                <c:pt idx="502">
                  <c:v>502</c:v>
                </c:pt>
                <c:pt idx="503">
                  <c:v>503</c:v>
                </c:pt>
                <c:pt idx="504">
                  <c:v>504</c:v>
                </c:pt>
                <c:pt idx="505">
                  <c:v>505</c:v>
                </c:pt>
                <c:pt idx="506">
                  <c:v>506</c:v>
                </c:pt>
                <c:pt idx="507">
                  <c:v>507</c:v>
                </c:pt>
                <c:pt idx="508">
                  <c:v>508</c:v>
                </c:pt>
                <c:pt idx="509">
                  <c:v>509</c:v>
                </c:pt>
                <c:pt idx="510">
                  <c:v>510</c:v>
                </c:pt>
                <c:pt idx="511">
                  <c:v>511</c:v>
                </c:pt>
                <c:pt idx="512">
                  <c:v>512</c:v>
                </c:pt>
                <c:pt idx="513">
                  <c:v>513</c:v>
                </c:pt>
                <c:pt idx="514">
                  <c:v>514</c:v>
                </c:pt>
                <c:pt idx="515">
                  <c:v>515</c:v>
                </c:pt>
                <c:pt idx="516">
                  <c:v>516</c:v>
                </c:pt>
                <c:pt idx="517">
                  <c:v>517</c:v>
                </c:pt>
                <c:pt idx="518">
                  <c:v>518</c:v>
                </c:pt>
                <c:pt idx="519">
                  <c:v>519</c:v>
                </c:pt>
                <c:pt idx="520">
                  <c:v>520</c:v>
                </c:pt>
                <c:pt idx="521">
                  <c:v>521</c:v>
                </c:pt>
                <c:pt idx="522">
                  <c:v>522</c:v>
                </c:pt>
                <c:pt idx="523">
                  <c:v>523</c:v>
                </c:pt>
                <c:pt idx="524">
                  <c:v>524</c:v>
                </c:pt>
                <c:pt idx="525">
                  <c:v>525</c:v>
                </c:pt>
                <c:pt idx="526">
                  <c:v>526</c:v>
                </c:pt>
                <c:pt idx="527">
                  <c:v>527</c:v>
                </c:pt>
                <c:pt idx="528">
                  <c:v>528</c:v>
                </c:pt>
                <c:pt idx="529">
                  <c:v>529</c:v>
                </c:pt>
                <c:pt idx="530">
                  <c:v>530</c:v>
                </c:pt>
                <c:pt idx="531">
                  <c:v>531</c:v>
                </c:pt>
                <c:pt idx="532">
                  <c:v>532</c:v>
                </c:pt>
                <c:pt idx="533">
                  <c:v>533</c:v>
                </c:pt>
                <c:pt idx="534">
                  <c:v>534</c:v>
                </c:pt>
                <c:pt idx="535">
                  <c:v>535</c:v>
                </c:pt>
                <c:pt idx="536">
                  <c:v>536</c:v>
                </c:pt>
                <c:pt idx="537">
                  <c:v>537</c:v>
                </c:pt>
                <c:pt idx="538">
                  <c:v>538</c:v>
                </c:pt>
                <c:pt idx="539">
                  <c:v>539</c:v>
                </c:pt>
                <c:pt idx="540">
                  <c:v>540</c:v>
                </c:pt>
                <c:pt idx="541">
                  <c:v>541</c:v>
                </c:pt>
                <c:pt idx="542">
                  <c:v>542</c:v>
                </c:pt>
                <c:pt idx="543">
                  <c:v>543</c:v>
                </c:pt>
                <c:pt idx="544">
                  <c:v>544</c:v>
                </c:pt>
                <c:pt idx="545">
                  <c:v>545</c:v>
                </c:pt>
                <c:pt idx="546">
                  <c:v>546</c:v>
                </c:pt>
                <c:pt idx="547">
                  <c:v>547</c:v>
                </c:pt>
                <c:pt idx="548">
                  <c:v>548</c:v>
                </c:pt>
                <c:pt idx="549">
                  <c:v>549</c:v>
                </c:pt>
                <c:pt idx="550">
                  <c:v>550</c:v>
                </c:pt>
                <c:pt idx="551">
                  <c:v>551</c:v>
                </c:pt>
                <c:pt idx="552">
                  <c:v>552</c:v>
                </c:pt>
                <c:pt idx="553">
                  <c:v>553</c:v>
                </c:pt>
                <c:pt idx="554">
                  <c:v>554</c:v>
                </c:pt>
                <c:pt idx="555">
                  <c:v>555</c:v>
                </c:pt>
                <c:pt idx="556">
                  <c:v>556</c:v>
                </c:pt>
                <c:pt idx="557">
                  <c:v>557</c:v>
                </c:pt>
                <c:pt idx="558">
                  <c:v>558</c:v>
                </c:pt>
                <c:pt idx="559">
                  <c:v>559</c:v>
                </c:pt>
                <c:pt idx="560">
                  <c:v>560</c:v>
                </c:pt>
                <c:pt idx="561">
                  <c:v>561</c:v>
                </c:pt>
                <c:pt idx="562">
                  <c:v>562</c:v>
                </c:pt>
                <c:pt idx="563">
                  <c:v>563</c:v>
                </c:pt>
                <c:pt idx="564">
                  <c:v>564</c:v>
                </c:pt>
                <c:pt idx="565">
                  <c:v>565</c:v>
                </c:pt>
                <c:pt idx="566">
                  <c:v>566</c:v>
                </c:pt>
                <c:pt idx="567">
                  <c:v>567</c:v>
                </c:pt>
                <c:pt idx="568">
                  <c:v>568</c:v>
                </c:pt>
                <c:pt idx="569">
                  <c:v>569</c:v>
                </c:pt>
                <c:pt idx="570">
                  <c:v>570</c:v>
                </c:pt>
                <c:pt idx="571">
                  <c:v>571</c:v>
                </c:pt>
                <c:pt idx="572">
                  <c:v>572</c:v>
                </c:pt>
                <c:pt idx="573">
                  <c:v>573</c:v>
                </c:pt>
                <c:pt idx="574">
                  <c:v>574</c:v>
                </c:pt>
                <c:pt idx="575">
                  <c:v>575</c:v>
                </c:pt>
                <c:pt idx="576">
                  <c:v>576</c:v>
                </c:pt>
                <c:pt idx="577">
                  <c:v>577</c:v>
                </c:pt>
                <c:pt idx="578">
                  <c:v>578</c:v>
                </c:pt>
                <c:pt idx="579">
                  <c:v>579</c:v>
                </c:pt>
                <c:pt idx="580">
                  <c:v>580</c:v>
                </c:pt>
                <c:pt idx="581">
                  <c:v>581</c:v>
                </c:pt>
                <c:pt idx="582">
                  <c:v>582</c:v>
                </c:pt>
                <c:pt idx="583">
                  <c:v>583</c:v>
                </c:pt>
                <c:pt idx="584">
                  <c:v>584</c:v>
                </c:pt>
                <c:pt idx="585">
                  <c:v>585</c:v>
                </c:pt>
                <c:pt idx="586">
                  <c:v>586</c:v>
                </c:pt>
                <c:pt idx="587">
                  <c:v>587</c:v>
                </c:pt>
                <c:pt idx="588">
                  <c:v>588</c:v>
                </c:pt>
                <c:pt idx="589">
                  <c:v>589</c:v>
                </c:pt>
                <c:pt idx="590">
                  <c:v>590</c:v>
                </c:pt>
                <c:pt idx="591">
                  <c:v>591</c:v>
                </c:pt>
                <c:pt idx="592">
                  <c:v>592</c:v>
                </c:pt>
                <c:pt idx="593">
                  <c:v>593</c:v>
                </c:pt>
                <c:pt idx="594">
                  <c:v>594</c:v>
                </c:pt>
                <c:pt idx="595">
                  <c:v>595</c:v>
                </c:pt>
                <c:pt idx="596">
                  <c:v>596</c:v>
                </c:pt>
                <c:pt idx="597">
                  <c:v>597</c:v>
                </c:pt>
                <c:pt idx="598">
                  <c:v>598</c:v>
                </c:pt>
                <c:pt idx="599">
                  <c:v>599</c:v>
                </c:pt>
                <c:pt idx="600">
                  <c:v>600</c:v>
                </c:pt>
                <c:pt idx="601">
                  <c:v>601</c:v>
                </c:pt>
                <c:pt idx="602">
                  <c:v>602</c:v>
                </c:pt>
                <c:pt idx="603">
                  <c:v>603</c:v>
                </c:pt>
                <c:pt idx="604">
                  <c:v>604</c:v>
                </c:pt>
                <c:pt idx="605">
                  <c:v>605</c:v>
                </c:pt>
                <c:pt idx="606">
                  <c:v>606</c:v>
                </c:pt>
                <c:pt idx="607">
                  <c:v>607</c:v>
                </c:pt>
                <c:pt idx="608">
                  <c:v>608</c:v>
                </c:pt>
                <c:pt idx="609">
                  <c:v>609</c:v>
                </c:pt>
                <c:pt idx="610">
                  <c:v>610</c:v>
                </c:pt>
                <c:pt idx="611">
                  <c:v>611</c:v>
                </c:pt>
                <c:pt idx="612">
                  <c:v>612</c:v>
                </c:pt>
                <c:pt idx="613">
                  <c:v>613</c:v>
                </c:pt>
                <c:pt idx="614">
                  <c:v>614</c:v>
                </c:pt>
                <c:pt idx="615">
                  <c:v>615</c:v>
                </c:pt>
                <c:pt idx="616">
                  <c:v>616</c:v>
                </c:pt>
                <c:pt idx="617">
                  <c:v>617</c:v>
                </c:pt>
                <c:pt idx="618">
                  <c:v>618</c:v>
                </c:pt>
                <c:pt idx="619">
                  <c:v>619</c:v>
                </c:pt>
                <c:pt idx="620">
                  <c:v>620</c:v>
                </c:pt>
                <c:pt idx="621">
                  <c:v>621</c:v>
                </c:pt>
                <c:pt idx="622">
                  <c:v>622</c:v>
                </c:pt>
                <c:pt idx="623">
                  <c:v>623</c:v>
                </c:pt>
                <c:pt idx="624">
                  <c:v>624</c:v>
                </c:pt>
                <c:pt idx="625">
                  <c:v>625</c:v>
                </c:pt>
                <c:pt idx="626">
                  <c:v>626</c:v>
                </c:pt>
                <c:pt idx="627">
                  <c:v>627</c:v>
                </c:pt>
                <c:pt idx="628">
                  <c:v>628</c:v>
                </c:pt>
                <c:pt idx="629">
                  <c:v>629</c:v>
                </c:pt>
                <c:pt idx="630">
                  <c:v>630</c:v>
                </c:pt>
                <c:pt idx="631">
                  <c:v>631</c:v>
                </c:pt>
                <c:pt idx="632">
                  <c:v>632</c:v>
                </c:pt>
                <c:pt idx="633">
                  <c:v>633</c:v>
                </c:pt>
                <c:pt idx="634">
                  <c:v>634</c:v>
                </c:pt>
                <c:pt idx="635">
                  <c:v>635</c:v>
                </c:pt>
                <c:pt idx="636">
                  <c:v>636</c:v>
                </c:pt>
                <c:pt idx="637">
                  <c:v>637</c:v>
                </c:pt>
                <c:pt idx="638">
                  <c:v>638</c:v>
                </c:pt>
                <c:pt idx="639">
                  <c:v>639</c:v>
                </c:pt>
                <c:pt idx="640">
                  <c:v>640</c:v>
                </c:pt>
                <c:pt idx="641">
                  <c:v>641</c:v>
                </c:pt>
                <c:pt idx="642">
                  <c:v>642</c:v>
                </c:pt>
                <c:pt idx="643">
                  <c:v>643</c:v>
                </c:pt>
                <c:pt idx="644">
                  <c:v>644</c:v>
                </c:pt>
                <c:pt idx="645">
                  <c:v>645</c:v>
                </c:pt>
                <c:pt idx="646">
                  <c:v>646</c:v>
                </c:pt>
                <c:pt idx="647">
                  <c:v>647</c:v>
                </c:pt>
                <c:pt idx="648">
                  <c:v>648</c:v>
                </c:pt>
                <c:pt idx="649">
                  <c:v>649</c:v>
                </c:pt>
                <c:pt idx="650">
                  <c:v>650</c:v>
                </c:pt>
                <c:pt idx="651">
                  <c:v>651</c:v>
                </c:pt>
                <c:pt idx="652">
                  <c:v>652</c:v>
                </c:pt>
                <c:pt idx="653">
                  <c:v>653</c:v>
                </c:pt>
                <c:pt idx="654">
                  <c:v>654</c:v>
                </c:pt>
                <c:pt idx="655">
                  <c:v>655</c:v>
                </c:pt>
                <c:pt idx="656">
                  <c:v>656</c:v>
                </c:pt>
                <c:pt idx="657">
                  <c:v>657</c:v>
                </c:pt>
                <c:pt idx="658">
                  <c:v>658</c:v>
                </c:pt>
              </c:numCache>
            </c:numRef>
          </c:cat>
          <c:val>
            <c:numRef>
              <c:f>result_srcset3!$I$1:$I$659</c:f>
              <c:numCache>
                <c:formatCode>General</c:formatCode>
                <c:ptCount val="659"/>
                <c:pt idx="0">
                  <c:v>0</c:v>
                </c:pt>
                <c:pt idx="1">
                  <c:v>0</c:v>
                </c:pt>
                <c:pt idx="2">
                  <c:v>41.130579357974213</c:v>
                </c:pt>
                <c:pt idx="3">
                  <c:v>50.441232894232002</c:v>
                </c:pt>
                <c:pt idx="4">
                  <c:v>54.687300166261593</c:v>
                </c:pt>
                <c:pt idx="5">
                  <c:v>56.874280598541944</c:v>
                </c:pt>
                <c:pt idx="6">
                  <c:v>56.874280598541944</c:v>
                </c:pt>
                <c:pt idx="7">
                  <c:v>58.549686660698157</c:v>
                </c:pt>
                <c:pt idx="8">
                  <c:v>59.879780023020842</c:v>
                </c:pt>
                <c:pt idx="9">
                  <c:v>59.879780023020842</c:v>
                </c:pt>
                <c:pt idx="10">
                  <c:v>59.879780023020842</c:v>
                </c:pt>
                <c:pt idx="11">
                  <c:v>59.879780023020842</c:v>
                </c:pt>
                <c:pt idx="12">
                  <c:v>60.378565033891803</c:v>
                </c:pt>
                <c:pt idx="13">
                  <c:v>60.378565033891803</c:v>
                </c:pt>
                <c:pt idx="14">
                  <c:v>60.378565033891803</c:v>
                </c:pt>
                <c:pt idx="15">
                  <c:v>60.378565033891803</c:v>
                </c:pt>
                <c:pt idx="16">
                  <c:v>60.378565033891803</c:v>
                </c:pt>
                <c:pt idx="17">
                  <c:v>60.378565033891803</c:v>
                </c:pt>
                <c:pt idx="18">
                  <c:v>60.378565033891803</c:v>
                </c:pt>
                <c:pt idx="19">
                  <c:v>60.378565033891803</c:v>
                </c:pt>
                <c:pt idx="20">
                  <c:v>60.378565033891803</c:v>
                </c:pt>
                <c:pt idx="21">
                  <c:v>60.378565033891803</c:v>
                </c:pt>
                <c:pt idx="22">
                  <c:v>60.378565033891803</c:v>
                </c:pt>
                <c:pt idx="23">
                  <c:v>60.378565033891803</c:v>
                </c:pt>
                <c:pt idx="24">
                  <c:v>60.378565033891803</c:v>
                </c:pt>
                <c:pt idx="25">
                  <c:v>60.378565033891803</c:v>
                </c:pt>
                <c:pt idx="26">
                  <c:v>60.378565033891803</c:v>
                </c:pt>
                <c:pt idx="27">
                  <c:v>60.378565033891803</c:v>
                </c:pt>
                <c:pt idx="28">
                  <c:v>60.378565033891803</c:v>
                </c:pt>
                <c:pt idx="29">
                  <c:v>60.378565033891803</c:v>
                </c:pt>
                <c:pt idx="30">
                  <c:v>60.378565033891803</c:v>
                </c:pt>
                <c:pt idx="31">
                  <c:v>60.378565033891803</c:v>
                </c:pt>
                <c:pt idx="32">
                  <c:v>60.378565033891803</c:v>
                </c:pt>
                <c:pt idx="33">
                  <c:v>60.378565033891803</c:v>
                </c:pt>
                <c:pt idx="34">
                  <c:v>60.378565033891803</c:v>
                </c:pt>
                <c:pt idx="35">
                  <c:v>60.378565033891803</c:v>
                </c:pt>
                <c:pt idx="36">
                  <c:v>60.378565033891803</c:v>
                </c:pt>
                <c:pt idx="37">
                  <c:v>60.378565033891803</c:v>
                </c:pt>
                <c:pt idx="38">
                  <c:v>60.378565033891803</c:v>
                </c:pt>
                <c:pt idx="39">
                  <c:v>60.378565033891803</c:v>
                </c:pt>
                <c:pt idx="40">
                  <c:v>60.711088374472446</c:v>
                </c:pt>
                <c:pt idx="41">
                  <c:v>60.711088374472446</c:v>
                </c:pt>
                <c:pt idx="42">
                  <c:v>60.711088374472446</c:v>
                </c:pt>
                <c:pt idx="43">
                  <c:v>60.711088374472446</c:v>
                </c:pt>
                <c:pt idx="44">
                  <c:v>60.711088374472446</c:v>
                </c:pt>
                <c:pt idx="45">
                  <c:v>60.711088374472446</c:v>
                </c:pt>
                <c:pt idx="46">
                  <c:v>60.711088374472446</c:v>
                </c:pt>
                <c:pt idx="47">
                  <c:v>61.030822355799977</c:v>
                </c:pt>
                <c:pt idx="48">
                  <c:v>61.030822355799977</c:v>
                </c:pt>
                <c:pt idx="49">
                  <c:v>61.030822355799977</c:v>
                </c:pt>
                <c:pt idx="50">
                  <c:v>61.286609540862003</c:v>
                </c:pt>
                <c:pt idx="51">
                  <c:v>61.286609540862003</c:v>
                </c:pt>
                <c:pt idx="52">
                  <c:v>61.286609540862003</c:v>
                </c:pt>
                <c:pt idx="53">
                  <c:v>61.286609540862003</c:v>
                </c:pt>
                <c:pt idx="54">
                  <c:v>61.286609540862003</c:v>
                </c:pt>
                <c:pt idx="55">
                  <c:v>61.286609540862003</c:v>
                </c:pt>
                <c:pt idx="56">
                  <c:v>61.286609540862003</c:v>
                </c:pt>
                <c:pt idx="57">
                  <c:v>61.286609540862003</c:v>
                </c:pt>
                <c:pt idx="58">
                  <c:v>61.286609540862003</c:v>
                </c:pt>
                <c:pt idx="59">
                  <c:v>61.286609540862003</c:v>
                </c:pt>
                <c:pt idx="60">
                  <c:v>61.286609540862003</c:v>
                </c:pt>
                <c:pt idx="61">
                  <c:v>61.286609540862003</c:v>
                </c:pt>
                <c:pt idx="62">
                  <c:v>61.286609540862003</c:v>
                </c:pt>
                <c:pt idx="63">
                  <c:v>61.286609540862003</c:v>
                </c:pt>
                <c:pt idx="64">
                  <c:v>61.286609540862003</c:v>
                </c:pt>
                <c:pt idx="65">
                  <c:v>61.286609540862003</c:v>
                </c:pt>
                <c:pt idx="66">
                  <c:v>61.286609540862003</c:v>
                </c:pt>
                <c:pt idx="67">
                  <c:v>61.286609540862003</c:v>
                </c:pt>
                <c:pt idx="68">
                  <c:v>61.440081851899095</c:v>
                </c:pt>
                <c:pt idx="69">
                  <c:v>61.440081851899095</c:v>
                </c:pt>
                <c:pt idx="70">
                  <c:v>61.440081851899095</c:v>
                </c:pt>
                <c:pt idx="71">
                  <c:v>61.440081851899095</c:v>
                </c:pt>
                <c:pt idx="72">
                  <c:v>61.440081851899095</c:v>
                </c:pt>
                <c:pt idx="73">
                  <c:v>61.440081851899095</c:v>
                </c:pt>
                <c:pt idx="74">
                  <c:v>61.440081851899095</c:v>
                </c:pt>
                <c:pt idx="75">
                  <c:v>61.440081851899095</c:v>
                </c:pt>
                <c:pt idx="76">
                  <c:v>61.440081851899095</c:v>
                </c:pt>
                <c:pt idx="77">
                  <c:v>61.440081851899095</c:v>
                </c:pt>
                <c:pt idx="78">
                  <c:v>61.440081851899095</c:v>
                </c:pt>
                <c:pt idx="79">
                  <c:v>61.440081851899095</c:v>
                </c:pt>
                <c:pt idx="80">
                  <c:v>61.440081851899095</c:v>
                </c:pt>
                <c:pt idx="81">
                  <c:v>61.440081851899095</c:v>
                </c:pt>
                <c:pt idx="82">
                  <c:v>61.440081851899095</c:v>
                </c:pt>
                <c:pt idx="83">
                  <c:v>61.440081851899095</c:v>
                </c:pt>
                <c:pt idx="84">
                  <c:v>61.440081851899095</c:v>
                </c:pt>
                <c:pt idx="85">
                  <c:v>61.440081851899095</c:v>
                </c:pt>
                <c:pt idx="86">
                  <c:v>61.440081851899095</c:v>
                </c:pt>
                <c:pt idx="87">
                  <c:v>61.440081851899095</c:v>
                </c:pt>
                <c:pt idx="88">
                  <c:v>61.440081851899095</c:v>
                </c:pt>
                <c:pt idx="89">
                  <c:v>61.440081851899095</c:v>
                </c:pt>
                <c:pt idx="90">
                  <c:v>61.440081851899095</c:v>
                </c:pt>
                <c:pt idx="91">
                  <c:v>61.440081851899095</c:v>
                </c:pt>
                <c:pt idx="92">
                  <c:v>61.440081851899095</c:v>
                </c:pt>
                <c:pt idx="93">
                  <c:v>61.440081851899095</c:v>
                </c:pt>
                <c:pt idx="94">
                  <c:v>61.440081851899095</c:v>
                </c:pt>
                <c:pt idx="95">
                  <c:v>61.440081851899095</c:v>
                </c:pt>
                <c:pt idx="96">
                  <c:v>61.440081851899095</c:v>
                </c:pt>
                <c:pt idx="97">
                  <c:v>61.440081851899095</c:v>
                </c:pt>
                <c:pt idx="98">
                  <c:v>61.440081851899095</c:v>
                </c:pt>
                <c:pt idx="99">
                  <c:v>61.440081851899095</c:v>
                </c:pt>
                <c:pt idx="100">
                  <c:v>61.440081851899095</c:v>
                </c:pt>
                <c:pt idx="101">
                  <c:v>61.440081851899095</c:v>
                </c:pt>
                <c:pt idx="102">
                  <c:v>61.440081851899095</c:v>
                </c:pt>
                <c:pt idx="103">
                  <c:v>61.440081851899095</c:v>
                </c:pt>
                <c:pt idx="104">
                  <c:v>61.440081851899095</c:v>
                </c:pt>
                <c:pt idx="105">
                  <c:v>61.440081851899095</c:v>
                </c:pt>
                <c:pt idx="106">
                  <c:v>61.440081851899095</c:v>
                </c:pt>
                <c:pt idx="107">
                  <c:v>61.440081851899095</c:v>
                </c:pt>
                <c:pt idx="108">
                  <c:v>61.440081851899095</c:v>
                </c:pt>
                <c:pt idx="109">
                  <c:v>61.440081851899095</c:v>
                </c:pt>
                <c:pt idx="110">
                  <c:v>61.440081851899095</c:v>
                </c:pt>
                <c:pt idx="111">
                  <c:v>61.440081851899095</c:v>
                </c:pt>
                <c:pt idx="112">
                  <c:v>61.440081851899095</c:v>
                </c:pt>
                <c:pt idx="113">
                  <c:v>61.440081851899095</c:v>
                </c:pt>
                <c:pt idx="114">
                  <c:v>61.440081851899095</c:v>
                </c:pt>
                <c:pt idx="115">
                  <c:v>61.440081851899095</c:v>
                </c:pt>
                <c:pt idx="116">
                  <c:v>61.440081851899095</c:v>
                </c:pt>
                <c:pt idx="117">
                  <c:v>61.440081851899095</c:v>
                </c:pt>
                <c:pt idx="118">
                  <c:v>61.440081851899095</c:v>
                </c:pt>
                <c:pt idx="119">
                  <c:v>61.440081851899095</c:v>
                </c:pt>
                <c:pt idx="120">
                  <c:v>61.440081851899095</c:v>
                </c:pt>
                <c:pt idx="121">
                  <c:v>61.440081851899095</c:v>
                </c:pt>
                <c:pt idx="122">
                  <c:v>61.440081851899095</c:v>
                </c:pt>
                <c:pt idx="123">
                  <c:v>61.440081851899095</c:v>
                </c:pt>
                <c:pt idx="124">
                  <c:v>61.440081851899095</c:v>
                </c:pt>
                <c:pt idx="125">
                  <c:v>61.440081851899095</c:v>
                </c:pt>
                <c:pt idx="126">
                  <c:v>61.440081851899095</c:v>
                </c:pt>
                <c:pt idx="127">
                  <c:v>61.440081851899095</c:v>
                </c:pt>
                <c:pt idx="128">
                  <c:v>61.440081851899095</c:v>
                </c:pt>
                <c:pt idx="129">
                  <c:v>61.440081851899095</c:v>
                </c:pt>
                <c:pt idx="130">
                  <c:v>61.440081851899095</c:v>
                </c:pt>
                <c:pt idx="131">
                  <c:v>61.440081851899095</c:v>
                </c:pt>
                <c:pt idx="132">
                  <c:v>61.440081851899095</c:v>
                </c:pt>
                <c:pt idx="133">
                  <c:v>61.440081851899095</c:v>
                </c:pt>
                <c:pt idx="134">
                  <c:v>61.440081851899095</c:v>
                </c:pt>
                <c:pt idx="135">
                  <c:v>61.440081851899095</c:v>
                </c:pt>
                <c:pt idx="136">
                  <c:v>61.440081851899095</c:v>
                </c:pt>
                <c:pt idx="137">
                  <c:v>61.440081851899095</c:v>
                </c:pt>
                <c:pt idx="138">
                  <c:v>61.440081851899095</c:v>
                </c:pt>
                <c:pt idx="139">
                  <c:v>61.440081851899095</c:v>
                </c:pt>
                <c:pt idx="140">
                  <c:v>61.440081851899095</c:v>
                </c:pt>
                <c:pt idx="141">
                  <c:v>61.440081851899095</c:v>
                </c:pt>
                <c:pt idx="142">
                  <c:v>61.440081851899095</c:v>
                </c:pt>
                <c:pt idx="143">
                  <c:v>61.440081851899095</c:v>
                </c:pt>
                <c:pt idx="144">
                  <c:v>61.440081851899095</c:v>
                </c:pt>
                <c:pt idx="145">
                  <c:v>61.440081851899095</c:v>
                </c:pt>
                <c:pt idx="146">
                  <c:v>61.440081851899095</c:v>
                </c:pt>
                <c:pt idx="147">
                  <c:v>61.440081851899095</c:v>
                </c:pt>
                <c:pt idx="148">
                  <c:v>61.440081851899095</c:v>
                </c:pt>
                <c:pt idx="149">
                  <c:v>61.440081851899095</c:v>
                </c:pt>
                <c:pt idx="150">
                  <c:v>61.440081851899095</c:v>
                </c:pt>
                <c:pt idx="151">
                  <c:v>61.440081851899095</c:v>
                </c:pt>
                <c:pt idx="152">
                  <c:v>61.440081851899095</c:v>
                </c:pt>
                <c:pt idx="153">
                  <c:v>61.440081851899095</c:v>
                </c:pt>
                <c:pt idx="154">
                  <c:v>61.440081851899095</c:v>
                </c:pt>
                <c:pt idx="155">
                  <c:v>61.440081851899095</c:v>
                </c:pt>
                <c:pt idx="156">
                  <c:v>61.440081851899095</c:v>
                </c:pt>
                <c:pt idx="157">
                  <c:v>61.440081851899095</c:v>
                </c:pt>
                <c:pt idx="158">
                  <c:v>61.440081851899095</c:v>
                </c:pt>
                <c:pt idx="159">
                  <c:v>61.440081851899095</c:v>
                </c:pt>
                <c:pt idx="160">
                  <c:v>61.440081851899095</c:v>
                </c:pt>
                <c:pt idx="161">
                  <c:v>61.440081851899095</c:v>
                </c:pt>
                <c:pt idx="162">
                  <c:v>61.440081851899095</c:v>
                </c:pt>
                <c:pt idx="163">
                  <c:v>61.440081851899095</c:v>
                </c:pt>
                <c:pt idx="164">
                  <c:v>61.440081851899095</c:v>
                </c:pt>
                <c:pt idx="165">
                  <c:v>61.440081851899095</c:v>
                </c:pt>
                <c:pt idx="166">
                  <c:v>61.440081851899095</c:v>
                </c:pt>
                <c:pt idx="167">
                  <c:v>61.440081851899095</c:v>
                </c:pt>
                <c:pt idx="168">
                  <c:v>61.440081851899095</c:v>
                </c:pt>
                <c:pt idx="169">
                  <c:v>61.440081851899095</c:v>
                </c:pt>
                <c:pt idx="170">
                  <c:v>61.440081851899095</c:v>
                </c:pt>
                <c:pt idx="171">
                  <c:v>61.440081851899095</c:v>
                </c:pt>
                <c:pt idx="172">
                  <c:v>61.440081851899095</c:v>
                </c:pt>
                <c:pt idx="173">
                  <c:v>61.478449929658524</c:v>
                </c:pt>
                <c:pt idx="174">
                  <c:v>61.478449929658524</c:v>
                </c:pt>
                <c:pt idx="175">
                  <c:v>61.478449929658524</c:v>
                </c:pt>
                <c:pt idx="176">
                  <c:v>61.478449929658524</c:v>
                </c:pt>
                <c:pt idx="177">
                  <c:v>61.478449929658524</c:v>
                </c:pt>
                <c:pt idx="178">
                  <c:v>61.478449929658524</c:v>
                </c:pt>
                <c:pt idx="179">
                  <c:v>61.478449929658524</c:v>
                </c:pt>
                <c:pt idx="180">
                  <c:v>61.478449929658524</c:v>
                </c:pt>
                <c:pt idx="181">
                  <c:v>61.478449929658524</c:v>
                </c:pt>
                <c:pt idx="182">
                  <c:v>61.478449929658524</c:v>
                </c:pt>
                <c:pt idx="183">
                  <c:v>61.478449929658524</c:v>
                </c:pt>
                <c:pt idx="184">
                  <c:v>61.478449929658524</c:v>
                </c:pt>
                <c:pt idx="185">
                  <c:v>61.478449929658524</c:v>
                </c:pt>
                <c:pt idx="186">
                  <c:v>61.478449929658524</c:v>
                </c:pt>
                <c:pt idx="187">
                  <c:v>61.478449929658524</c:v>
                </c:pt>
                <c:pt idx="188">
                  <c:v>61.478449929658524</c:v>
                </c:pt>
                <c:pt idx="189">
                  <c:v>61.478449929658524</c:v>
                </c:pt>
                <c:pt idx="190">
                  <c:v>61.478449929658524</c:v>
                </c:pt>
                <c:pt idx="191">
                  <c:v>61.478449929658524</c:v>
                </c:pt>
                <c:pt idx="192">
                  <c:v>61.478449929658524</c:v>
                </c:pt>
                <c:pt idx="193">
                  <c:v>61.478449929658524</c:v>
                </c:pt>
                <c:pt idx="194">
                  <c:v>61.478449929658524</c:v>
                </c:pt>
                <c:pt idx="195">
                  <c:v>61.478449929658524</c:v>
                </c:pt>
                <c:pt idx="196">
                  <c:v>61.478449929658524</c:v>
                </c:pt>
                <c:pt idx="197">
                  <c:v>61.478449929658524</c:v>
                </c:pt>
                <c:pt idx="198">
                  <c:v>61.478449929658524</c:v>
                </c:pt>
                <c:pt idx="199">
                  <c:v>61.478449929658524</c:v>
                </c:pt>
                <c:pt idx="200">
                  <c:v>61.478449929658524</c:v>
                </c:pt>
                <c:pt idx="201">
                  <c:v>61.478449929658524</c:v>
                </c:pt>
                <c:pt idx="202">
                  <c:v>61.478449929658524</c:v>
                </c:pt>
                <c:pt idx="203">
                  <c:v>61.478449929658524</c:v>
                </c:pt>
                <c:pt idx="204">
                  <c:v>61.478449929658524</c:v>
                </c:pt>
                <c:pt idx="205">
                  <c:v>61.478449929658524</c:v>
                </c:pt>
                <c:pt idx="206">
                  <c:v>61.478449929658524</c:v>
                </c:pt>
                <c:pt idx="207">
                  <c:v>61.478449929658524</c:v>
                </c:pt>
                <c:pt idx="208">
                  <c:v>61.478449929658524</c:v>
                </c:pt>
                <c:pt idx="209">
                  <c:v>61.478449929658524</c:v>
                </c:pt>
                <c:pt idx="210">
                  <c:v>61.478449929658524</c:v>
                </c:pt>
                <c:pt idx="211">
                  <c:v>61.478449929658524</c:v>
                </c:pt>
                <c:pt idx="212">
                  <c:v>61.478449929658524</c:v>
                </c:pt>
                <c:pt idx="213">
                  <c:v>61.478449929658524</c:v>
                </c:pt>
                <c:pt idx="214">
                  <c:v>61.478449929658524</c:v>
                </c:pt>
                <c:pt idx="215">
                  <c:v>61.478449929658524</c:v>
                </c:pt>
                <c:pt idx="216">
                  <c:v>61.478449929658524</c:v>
                </c:pt>
                <c:pt idx="217">
                  <c:v>61.478449929658524</c:v>
                </c:pt>
                <c:pt idx="218">
                  <c:v>61.478449929658524</c:v>
                </c:pt>
                <c:pt idx="219">
                  <c:v>61.478449929658524</c:v>
                </c:pt>
                <c:pt idx="220">
                  <c:v>61.478449929658524</c:v>
                </c:pt>
                <c:pt idx="221">
                  <c:v>61.478449929658524</c:v>
                </c:pt>
                <c:pt idx="222">
                  <c:v>61.478449929658524</c:v>
                </c:pt>
                <c:pt idx="223">
                  <c:v>61.478449929658524</c:v>
                </c:pt>
                <c:pt idx="224">
                  <c:v>61.478449929658524</c:v>
                </c:pt>
                <c:pt idx="225">
                  <c:v>61.478449929658524</c:v>
                </c:pt>
                <c:pt idx="226">
                  <c:v>61.478449929658524</c:v>
                </c:pt>
                <c:pt idx="227">
                  <c:v>61.478449929658524</c:v>
                </c:pt>
                <c:pt idx="228">
                  <c:v>61.478449929658524</c:v>
                </c:pt>
                <c:pt idx="229">
                  <c:v>61.478449929658524</c:v>
                </c:pt>
                <c:pt idx="230">
                  <c:v>61.478449929658524</c:v>
                </c:pt>
                <c:pt idx="231">
                  <c:v>61.478449929658524</c:v>
                </c:pt>
                <c:pt idx="232">
                  <c:v>61.478449929658524</c:v>
                </c:pt>
                <c:pt idx="233">
                  <c:v>61.478449929658524</c:v>
                </c:pt>
                <c:pt idx="234">
                  <c:v>61.478449929658524</c:v>
                </c:pt>
                <c:pt idx="235">
                  <c:v>61.478449929658524</c:v>
                </c:pt>
                <c:pt idx="236">
                  <c:v>61.478449929658524</c:v>
                </c:pt>
                <c:pt idx="237">
                  <c:v>61.478449929658524</c:v>
                </c:pt>
                <c:pt idx="238">
                  <c:v>61.478449929658524</c:v>
                </c:pt>
                <c:pt idx="239">
                  <c:v>61.478449929658524</c:v>
                </c:pt>
                <c:pt idx="240">
                  <c:v>61.478449929658524</c:v>
                </c:pt>
                <c:pt idx="241">
                  <c:v>61.478449929658524</c:v>
                </c:pt>
                <c:pt idx="242">
                  <c:v>61.478449929658524</c:v>
                </c:pt>
                <c:pt idx="243">
                  <c:v>61.478449929658524</c:v>
                </c:pt>
                <c:pt idx="244">
                  <c:v>61.478449929658524</c:v>
                </c:pt>
                <c:pt idx="245">
                  <c:v>61.516818007417825</c:v>
                </c:pt>
                <c:pt idx="246">
                  <c:v>61.516818007417825</c:v>
                </c:pt>
                <c:pt idx="247">
                  <c:v>61.516818007417825</c:v>
                </c:pt>
                <c:pt idx="248">
                  <c:v>61.516818007417825</c:v>
                </c:pt>
                <c:pt idx="249">
                  <c:v>61.516818007417825</c:v>
                </c:pt>
                <c:pt idx="250">
                  <c:v>61.516818007417825</c:v>
                </c:pt>
                <c:pt idx="251">
                  <c:v>61.516818007417825</c:v>
                </c:pt>
                <c:pt idx="252">
                  <c:v>61.516818007417825</c:v>
                </c:pt>
                <c:pt idx="253">
                  <c:v>61.516818007417825</c:v>
                </c:pt>
                <c:pt idx="254">
                  <c:v>61.516818007417825</c:v>
                </c:pt>
                <c:pt idx="255">
                  <c:v>61.516818007417825</c:v>
                </c:pt>
                <c:pt idx="256">
                  <c:v>61.516818007417825</c:v>
                </c:pt>
                <c:pt idx="257">
                  <c:v>61.516818007417825</c:v>
                </c:pt>
                <c:pt idx="258">
                  <c:v>61.516818007417825</c:v>
                </c:pt>
                <c:pt idx="259">
                  <c:v>61.516818007417825</c:v>
                </c:pt>
                <c:pt idx="260">
                  <c:v>61.516818007417825</c:v>
                </c:pt>
                <c:pt idx="261">
                  <c:v>61.516818007417825</c:v>
                </c:pt>
                <c:pt idx="262">
                  <c:v>61.516818007417825</c:v>
                </c:pt>
                <c:pt idx="263">
                  <c:v>61.516818007417825</c:v>
                </c:pt>
                <c:pt idx="264">
                  <c:v>61.516818007417825</c:v>
                </c:pt>
                <c:pt idx="265">
                  <c:v>61.516818007417825</c:v>
                </c:pt>
                <c:pt idx="266">
                  <c:v>61.516818007417825</c:v>
                </c:pt>
                <c:pt idx="267">
                  <c:v>61.516818007417825</c:v>
                </c:pt>
                <c:pt idx="268">
                  <c:v>61.516818007417825</c:v>
                </c:pt>
                <c:pt idx="269">
                  <c:v>61.516818007417825</c:v>
                </c:pt>
                <c:pt idx="270">
                  <c:v>61.516818007417825</c:v>
                </c:pt>
                <c:pt idx="271">
                  <c:v>61.516818007417825</c:v>
                </c:pt>
                <c:pt idx="272">
                  <c:v>61.516818007417825</c:v>
                </c:pt>
                <c:pt idx="273">
                  <c:v>61.516818007417825</c:v>
                </c:pt>
                <c:pt idx="274">
                  <c:v>61.516818007417825</c:v>
                </c:pt>
                <c:pt idx="275">
                  <c:v>61.516818007417825</c:v>
                </c:pt>
                <c:pt idx="276">
                  <c:v>61.516818007417825</c:v>
                </c:pt>
                <c:pt idx="277">
                  <c:v>61.516818007417825</c:v>
                </c:pt>
                <c:pt idx="278">
                  <c:v>61.516818007417825</c:v>
                </c:pt>
                <c:pt idx="279">
                  <c:v>61.516818007417825</c:v>
                </c:pt>
                <c:pt idx="280">
                  <c:v>61.516818007417825</c:v>
                </c:pt>
                <c:pt idx="281">
                  <c:v>61.516818007417825</c:v>
                </c:pt>
                <c:pt idx="282">
                  <c:v>61.516818007417825</c:v>
                </c:pt>
                <c:pt idx="283">
                  <c:v>61.516818007417825</c:v>
                </c:pt>
                <c:pt idx="284">
                  <c:v>61.516818007417825</c:v>
                </c:pt>
                <c:pt idx="285">
                  <c:v>61.516818007417825</c:v>
                </c:pt>
                <c:pt idx="286">
                  <c:v>61.516818007417825</c:v>
                </c:pt>
                <c:pt idx="287">
                  <c:v>61.516818007417825</c:v>
                </c:pt>
                <c:pt idx="288">
                  <c:v>61.516818007417825</c:v>
                </c:pt>
                <c:pt idx="289">
                  <c:v>61.516818007417825</c:v>
                </c:pt>
                <c:pt idx="290">
                  <c:v>61.516818007417825</c:v>
                </c:pt>
                <c:pt idx="291">
                  <c:v>61.516818007417825</c:v>
                </c:pt>
                <c:pt idx="292">
                  <c:v>61.516818007417825</c:v>
                </c:pt>
                <c:pt idx="293">
                  <c:v>61.516818007417825</c:v>
                </c:pt>
                <c:pt idx="294">
                  <c:v>61.516818007417825</c:v>
                </c:pt>
                <c:pt idx="295">
                  <c:v>61.516818007417825</c:v>
                </c:pt>
                <c:pt idx="296">
                  <c:v>61.516818007417825</c:v>
                </c:pt>
                <c:pt idx="297">
                  <c:v>61.516818007417825</c:v>
                </c:pt>
                <c:pt idx="298">
                  <c:v>61.516818007417825</c:v>
                </c:pt>
                <c:pt idx="299">
                  <c:v>61.516818007417825</c:v>
                </c:pt>
                <c:pt idx="300">
                  <c:v>61.516818007417825</c:v>
                </c:pt>
                <c:pt idx="301">
                  <c:v>61.516818007417825</c:v>
                </c:pt>
                <c:pt idx="302">
                  <c:v>61.516818007417825</c:v>
                </c:pt>
                <c:pt idx="303">
                  <c:v>61.516818007417825</c:v>
                </c:pt>
                <c:pt idx="304">
                  <c:v>61.516818007417825</c:v>
                </c:pt>
                <c:pt idx="305">
                  <c:v>61.516818007417825</c:v>
                </c:pt>
                <c:pt idx="306">
                  <c:v>61.516818007417825</c:v>
                </c:pt>
                <c:pt idx="307">
                  <c:v>61.516818007417825</c:v>
                </c:pt>
                <c:pt idx="308">
                  <c:v>61.516818007417825</c:v>
                </c:pt>
                <c:pt idx="309">
                  <c:v>61.516818007417825</c:v>
                </c:pt>
                <c:pt idx="310">
                  <c:v>61.516818007417825</c:v>
                </c:pt>
                <c:pt idx="311">
                  <c:v>61.516818007417825</c:v>
                </c:pt>
                <c:pt idx="312">
                  <c:v>61.516818007417825</c:v>
                </c:pt>
                <c:pt idx="313">
                  <c:v>61.516818007417825</c:v>
                </c:pt>
                <c:pt idx="314">
                  <c:v>61.516818007417825</c:v>
                </c:pt>
                <c:pt idx="315">
                  <c:v>61.516818007417825</c:v>
                </c:pt>
                <c:pt idx="316">
                  <c:v>61.516818007417825</c:v>
                </c:pt>
                <c:pt idx="317">
                  <c:v>61.516818007417825</c:v>
                </c:pt>
                <c:pt idx="318">
                  <c:v>61.516818007417825</c:v>
                </c:pt>
                <c:pt idx="319">
                  <c:v>61.516818007417825</c:v>
                </c:pt>
                <c:pt idx="320">
                  <c:v>61.516818007417825</c:v>
                </c:pt>
                <c:pt idx="321">
                  <c:v>61.516818007417825</c:v>
                </c:pt>
                <c:pt idx="322">
                  <c:v>61.516818007417825</c:v>
                </c:pt>
                <c:pt idx="323">
                  <c:v>61.516818007417825</c:v>
                </c:pt>
                <c:pt idx="324">
                  <c:v>61.516818007417825</c:v>
                </c:pt>
                <c:pt idx="325">
                  <c:v>61.516818007417825</c:v>
                </c:pt>
                <c:pt idx="326">
                  <c:v>61.516818007417825</c:v>
                </c:pt>
                <c:pt idx="327">
                  <c:v>61.516818007417825</c:v>
                </c:pt>
                <c:pt idx="328">
                  <c:v>61.516818007417825</c:v>
                </c:pt>
                <c:pt idx="329">
                  <c:v>61.516818007417825</c:v>
                </c:pt>
                <c:pt idx="330">
                  <c:v>61.516818007417825</c:v>
                </c:pt>
                <c:pt idx="331">
                  <c:v>61.516818007417825</c:v>
                </c:pt>
                <c:pt idx="332">
                  <c:v>61.516818007417825</c:v>
                </c:pt>
                <c:pt idx="333">
                  <c:v>61.516818007417825</c:v>
                </c:pt>
                <c:pt idx="334">
                  <c:v>61.516818007417825</c:v>
                </c:pt>
                <c:pt idx="335">
                  <c:v>61.516818007417825</c:v>
                </c:pt>
                <c:pt idx="336">
                  <c:v>61.516818007417825</c:v>
                </c:pt>
                <c:pt idx="337">
                  <c:v>61.516818007417825</c:v>
                </c:pt>
                <c:pt idx="338">
                  <c:v>61.516818007417825</c:v>
                </c:pt>
                <c:pt idx="339">
                  <c:v>61.516818007417825</c:v>
                </c:pt>
                <c:pt idx="340">
                  <c:v>61.516818007417825</c:v>
                </c:pt>
                <c:pt idx="341">
                  <c:v>61.516818007417825</c:v>
                </c:pt>
                <c:pt idx="342">
                  <c:v>61.516818007417825</c:v>
                </c:pt>
                <c:pt idx="343">
                  <c:v>61.516818007417825</c:v>
                </c:pt>
                <c:pt idx="344">
                  <c:v>61.516818007417825</c:v>
                </c:pt>
                <c:pt idx="345">
                  <c:v>61.516818007417825</c:v>
                </c:pt>
                <c:pt idx="346">
                  <c:v>61.516818007417825</c:v>
                </c:pt>
                <c:pt idx="347">
                  <c:v>61.516818007417825</c:v>
                </c:pt>
                <c:pt idx="348">
                  <c:v>61.516818007417825</c:v>
                </c:pt>
                <c:pt idx="349">
                  <c:v>61.516818007417825</c:v>
                </c:pt>
                <c:pt idx="350">
                  <c:v>61.516818007417825</c:v>
                </c:pt>
                <c:pt idx="351">
                  <c:v>61.516818007417825</c:v>
                </c:pt>
                <c:pt idx="352">
                  <c:v>61.516818007417825</c:v>
                </c:pt>
                <c:pt idx="353">
                  <c:v>61.516818007417825</c:v>
                </c:pt>
                <c:pt idx="354">
                  <c:v>61.516818007417825</c:v>
                </c:pt>
                <c:pt idx="355">
                  <c:v>61.516818007417825</c:v>
                </c:pt>
                <c:pt idx="356">
                  <c:v>61.516818007417825</c:v>
                </c:pt>
                <c:pt idx="357">
                  <c:v>61.516818007417825</c:v>
                </c:pt>
                <c:pt idx="358">
                  <c:v>61.516818007417825</c:v>
                </c:pt>
                <c:pt idx="359">
                  <c:v>61.516818007417825</c:v>
                </c:pt>
                <c:pt idx="360">
                  <c:v>61.516818007417825</c:v>
                </c:pt>
                <c:pt idx="361">
                  <c:v>61.516818007417825</c:v>
                </c:pt>
                <c:pt idx="362">
                  <c:v>61.516818007417825</c:v>
                </c:pt>
                <c:pt idx="363">
                  <c:v>61.516818007417825</c:v>
                </c:pt>
                <c:pt idx="364">
                  <c:v>61.516818007417825</c:v>
                </c:pt>
                <c:pt idx="365">
                  <c:v>61.516818007417825</c:v>
                </c:pt>
                <c:pt idx="366">
                  <c:v>61.516818007417825</c:v>
                </c:pt>
                <c:pt idx="367">
                  <c:v>61.516818007417825</c:v>
                </c:pt>
                <c:pt idx="368">
                  <c:v>61.516818007417825</c:v>
                </c:pt>
                <c:pt idx="369">
                  <c:v>61.516818007417825</c:v>
                </c:pt>
                <c:pt idx="370">
                  <c:v>61.516818007417825</c:v>
                </c:pt>
                <c:pt idx="371">
                  <c:v>61.516818007417825</c:v>
                </c:pt>
                <c:pt idx="372">
                  <c:v>61.516818007417825</c:v>
                </c:pt>
                <c:pt idx="373">
                  <c:v>61.516818007417825</c:v>
                </c:pt>
                <c:pt idx="374">
                  <c:v>61.516818007417825</c:v>
                </c:pt>
                <c:pt idx="375">
                  <c:v>61.516818007417825</c:v>
                </c:pt>
                <c:pt idx="376">
                  <c:v>61.516818007417825</c:v>
                </c:pt>
                <c:pt idx="377">
                  <c:v>61.516818007417825</c:v>
                </c:pt>
                <c:pt idx="378">
                  <c:v>61.516818007417825</c:v>
                </c:pt>
                <c:pt idx="379">
                  <c:v>61.516818007417825</c:v>
                </c:pt>
                <c:pt idx="380">
                  <c:v>61.516818007417825</c:v>
                </c:pt>
                <c:pt idx="381">
                  <c:v>61.516818007417825</c:v>
                </c:pt>
                <c:pt idx="382">
                  <c:v>61.516818007417825</c:v>
                </c:pt>
                <c:pt idx="383">
                  <c:v>61.516818007417825</c:v>
                </c:pt>
                <c:pt idx="384">
                  <c:v>61.516818007417825</c:v>
                </c:pt>
                <c:pt idx="385">
                  <c:v>61.516818007417825</c:v>
                </c:pt>
                <c:pt idx="386">
                  <c:v>61.516818007417825</c:v>
                </c:pt>
                <c:pt idx="387">
                  <c:v>61.516818007417825</c:v>
                </c:pt>
                <c:pt idx="388">
                  <c:v>61.516818007417825</c:v>
                </c:pt>
                <c:pt idx="389">
                  <c:v>61.516818007417825</c:v>
                </c:pt>
                <c:pt idx="390">
                  <c:v>61.516818007417825</c:v>
                </c:pt>
                <c:pt idx="391">
                  <c:v>61.516818007417825</c:v>
                </c:pt>
                <c:pt idx="392">
                  <c:v>61.516818007417825</c:v>
                </c:pt>
                <c:pt idx="393">
                  <c:v>61.516818007417825</c:v>
                </c:pt>
                <c:pt idx="394">
                  <c:v>61.516818007417825</c:v>
                </c:pt>
                <c:pt idx="395">
                  <c:v>61.516818007417825</c:v>
                </c:pt>
                <c:pt idx="396">
                  <c:v>61.516818007417825</c:v>
                </c:pt>
                <c:pt idx="397">
                  <c:v>61.516818007417825</c:v>
                </c:pt>
                <c:pt idx="398">
                  <c:v>61.516818007417825</c:v>
                </c:pt>
                <c:pt idx="399">
                  <c:v>61.516818007417825</c:v>
                </c:pt>
                <c:pt idx="400">
                  <c:v>61.516818007417825</c:v>
                </c:pt>
                <c:pt idx="401">
                  <c:v>61.516818007417825</c:v>
                </c:pt>
                <c:pt idx="402">
                  <c:v>61.516818007417825</c:v>
                </c:pt>
                <c:pt idx="403">
                  <c:v>61.516818007417825</c:v>
                </c:pt>
                <c:pt idx="404">
                  <c:v>61.516818007417825</c:v>
                </c:pt>
                <c:pt idx="405">
                  <c:v>61.516818007417825</c:v>
                </c:pt>
                <c:pt idx="406">
                  <c:v>61.516818007417825</c:v>
                </c:pt>
                <c:pt idx="407">
                  <c:v>61.516818007417825</c:v>
                </c:pt>
                <c:pt idx="408">
                  <c:v>61.516818007417825</c:v>
                </c:pt>
                <c:pt idx="409">
                  <c:v>61.516818007417825</c:v>
                </c:pt>
                <c:pt idx="410">
                  <c:v>61.516818007417825</c:v>
                </c:pt>
                <c:pt idx="411">
                  <c:v>61.516818007417825</c:v>
                </c:pt>
                <c:pt idx="412">
                  <c:v>61.516818007417825</c:v>
                </c:pt>
                <c:pt idx="413">
                  <c:v>61.516818007417825</c:v>
                </c:pt>
                <c:pt idx="414">
                  <c:v>61.516818007417825</c:v>
                </c:pt>
                <c:pt idx="415">
                  <c:v>61.516818007417825</c:v>
                </c:pt>
                <c:pt idx="416">
                  <c:v>61.516818007417825</c:v>
                </c:pt>
                <c:pt idx="417">
                  <c:v>61.516818007417825</c:v>
                </c:pt>
                <c:pt idx="418">
                  <c:v>61.516818007417825</c:v>
                </c:pt>
                <c:pt idx="419">
                  <c:v>61.516818007417825</c:v>
                </c:pt>
                <c:pt idx="420">
                  <c:v>61.516818007417825</c:v>
                </c:pt>
                <c:pt idx="421">
                  <c:v>61.516818007417825</c:v>
                </c:pt>
                <c:pt idx="422">
                  <c:v>61.516818007417825</c:v>
                </c:pt>
                <c:pt idx="423">
                  <c:v>61.516818007417825</c:v>
                </c:pt>
                <c:pt idx="424">
                  <c:v>61.516818007417825</c:v>
                </c:pt>
                <c:pt idx="425">
                  <c:v>61.516818007417825</c:v>
                </c:pt>
                <c:pt idx="426">
                  <c:v>61.516818007417825</c:v>
                </c:pt>
                <c:pt idx="427">
                  <c:v>61.516818007417825</c:v>
                </c:pt>
                <c:pt idx="428">
                  <c:v>61.516818007417825</c:v>
                </c:pt>
                <c:pt idx="429">
                  <c:v>61.516818007417825</c:v>
                </c:pt>
                <c:pt idx="430">
                  <c:v>61.516818007417825</c:v>
                </c:pt>
                <c:pt idx="431">
                  <c:v>61.516818007417825</c:v>
                </c:pt>
                <c:pt idx="432">
                  <c:v>61.516818007417825</c:v>
                </c:pt>
                <c:pt idx="433">
                  <c:v>61.516818007417825</c:v>
                </c:pt>
                <c:pt idx="434">
                  <c:v>61.516818007417825</c:v>
                </c:pt>
                <c:pt idx="435">
                  <c:v>61.516818007417825</c:v>
                </c:pt>
                <c:pt idx="436">
                  <c:v>61.516818007417825</c:v>
                </c:pt>
                <c:pt idx="437">
                  <c:v>61.516818007417825</c:v>
                </c:pt>
                <c:pt idx="438">
                  <c:v>61.516818007417825</c:v>
                </c:pt>
                <c:pt idx="439">
                  <c:v>61.516818007417825</c:v>
                </c:pt>
                <c:pt idx="440">
                  <c:v>61.516818007417825</c:v>
                </c:pt>
                <c:pt idx="441">
                  <c:v>61.516818007417825</c:v>
                </c:pt>
                <c:pt idx="442">
                  <c:v>61.516818007417825</c:v>
                </c:pt>
                <c:pt idx="443">
                  <c:v>61.516818007417825</c:v>
                </c:pt>
                <c:pt idx="444">
                  <c:v>61.516818007417825</c:v>
                </c:pt>
                <c:pt idx="445">
                  <c:v>61.516818007417825</c:v>
                </c:pt>
                <c:pt idx="446">
                  <c:v>61.516818007417825</c:v>
                </c:pt>
                <c:pt idx="447">
                  <c:v>61.516818007417825</c:v>
                </c:pt>
                <c:pt idx="448">
                  <c:v>61.516818007417825</c:v>
                </c:pt>
                <c:pt idx="449">
                  <c:v>61.516818007417825</c:v>
                </c:pt>
                <c:pt idx="450">
                  <c:v>61.516818007417825</c:v>
                </c:pt>
                <c:pt idx="451">
                  <c:v>61.516818007417825</c:v>
                </c:pt>
                <c:pt idx="452">
                  <c:v>61.516818007417825</c:v>
                </c:pt>
                <c:pt idx="453">
                  <c:v>61.516818007417825</c:v>
                </c:pt>
                <c:pt idx="454">
                  <c:v>61.516818007417825</c:v>
                </c:pt>
                <c:pt idx="455">
                  <c:v>61.516818007417825</c:v>
                </c:pt>
                <c:pt idx="456">
                  <c:v>61.516818007417825</c:v>
                </c:pt>
                <c:pt idx="457">
                  <c:v>61.516818007417825</c:v>
                </c:pt>
                <c:pt idx="458">
                  <c:v>61.516818007417825</c:v>
                </c:pt>
                <c:pt idx="459">
                  <c:v>61.516818007417825</c:v>
                </c:pt>
                <c:pt idx="460">
                  <c:v>61.516818007417825</c:v>
                </c:pt>
                <c:pt idx="461">
                  <c:v>61.516818007417825</c:v>
                </c:pt>
                <c:pt idx="462">
                  <c:v>61.516818007417825</c:v>
                </c:pt>
                <c:pt idx="463">
                  <c:v>61.516818007417825</c:v>
                </c:pt>
                <c:pt idx="464">
                  <c:v>61.516818007417825</c:v>
                </c:pt>
                <c:pt idx="465">
                  <c:v>61.516818007417825</c:v>
                </c:pt>
                <c:pt idx="466">
                  <c:v>61.516818007417825</c:v>
                </c:pt>
                <c:pt idx="467">
                  <c:v>61.516818007417825</c:v>
                </c:pt>
                <c:pt idx="468">
                  <c:v>61.516818007417825</c:v>
                </c:pt>
                <c:pt idx="469">
                  <c:v>61.516818007417825</c:v>
                </c:pt>
                <c:pt idx="470">
                  <c:v>61.516818007417825</c:v>
                </c:pt>
                <c:pt idx="471">
                  <c:v>61.516818007417825</c:v>
                </c:pt>
                <c:pt idx="472">
                  <c:v>61.516818007417825</c:v>
                </c:pt>
                <c:pt idx="473">
                  <c:v>61.516818007417825</c:v>
                </c:pt>
                <c:pt idx="474">
                  <c:v>61.516818007417825</c:v>
                </c:pt>
                <c:pt idx="475">
                  <c:v>61.516818007417825</c:v>
                </c:pt>
                <c:pt idx="476">
                  <c:v>61.516818007417825</c:v>
                </c:pt>
                <c:pt idx="477">
                  <c:v>61.516818007417825</c:v>
                </c:pt>
                <c:pt idx="478">
                  <c:v>61.516818007417825</c:v>
                </c:pt>
                <c:pt idx="479">
                  <c:v>61.516818007417825</c:v>
                </c:pt>
                <c:pt idx="480">
                  <c:v>61.516818007417825</c:v>
                </c:pt>
                <c:pt idx="481">
                  <c:v>61.516818007417825</c:v>
                </c:pt>
                <c:pt idx="482">
                  <c:v>61.516818007417825</c:v>
                </c:pt>
                <c:pt idx="483">
                  <c:v>61.516818007417825</c:v>
                </c:pt>
                <c:pt idx="484">
                  <c:v>61.516818007417825</c:v>
                </c:pt>
                <c:pt idx="485">
                  <c:v>61.516818007417825</c:v>
                </c:pt>
                <c:pt idx="486">
                  <c:v>61.516818007417825</c:v>
                </c:pt>
                <c:pt idx="487">
                  <c:v>61.516818007417825</c:v>
                </c:pt>
                <c:pt idx="488">
                  <c:v>61.516818007417825</c:v>
                </c:pt>
                <c:pt idx="489">
                  <c:v>61.516818007417825</c:v>
                </c:pt>
                <c:pt idx="490">
                  <c:v>61.516818007417825</c:v>
                </c:pt>
                <c:pt idx="491">
                  <c:v>61.516818007417825</c:v>
                </c:pt>
                <c:pt idx="492">
                  <c:v>61.516818007417825</c:v>
                </c:pt>
                <c:pt idx="493">
                  <c:v>61.516818007417825</c:v>
                </c:pt>
                <c:pt idx="494">
                  <c:v>61.516818007417825</c:v>
                </c:pt>
                <c:pt idx="495">
                  <c:v>61.516818007417825</c:v>
                </c:pt>
                <c:pt idx="496">
                  <c:v>61.516818007417825</c:v>
                </c:pt>
                <c:pt idx="497">
                  <c:v>61.516818007417825</c:v>
                </c:pt>
                <c:pt idx="498">
                  <c:v>61.516818007417825</c:v>
                </c:pt>
                <c:pt idx="499">
                  <c:v>61.516818007417825</c:v>
                </c:pt>
                <c:pt idx="500">
                  <c:v>61.516818007417825</c:v>
                </c:pt>
                <c:pt idx="501">
                  <c:v>61.516818007417825</c:v>
                </c:pt>
                <c:pt idx="502">
                  <c:v>61.516818007417825</c:v>
                </c:pt>
                <c:pt idx="503">
                  <c:v>61.516818007417825</c:v>
                </c:pt>
                <c:pt idx="504">
                  <c:v>61.516818007417825</c:v>
                </c:pt>
                <c:pt idx="505">
                  <c:v>61.516818007417825</c:v>
                </c:pt>
                <c:pt idx="506">
                  <c:v>61.516818007417825</c:v>
                </c:pt>
                <c:pt idx="507">
                  <c:v>61.516818007417825</c:v>
                </c:pt>
                <c:pt idx="508">
                  <c:v>61.516818007417825</c:v>
                </c:pt>
                <c:pt idx="509">
                  <c:v>61.516818007417825</c:v>
                </c:pt>
                <c:pt idx="510">
                  <c:v>61.516818007417825</c:v>
                </c:pt>
                <c:pt idx="511">
                  <c:v>61.516818007417825</c:v>
                </c:pt>
                <c:pt idx="512">
                  <c:v>61.516818007417825</c:v>
                </c:pt>
                <c:pt idx="513">
                  <c:v>61.516818007417825</c:v>
                </c:pt>
                <c:pt idx="514">
                  <c:v>61.516818007417825</c:v>
                </c:pt>
                <c:pt idx="515">
                  <c:v>61.516818007417825</c:v>
                </c:pt>
                <c:pt idx="516">
                  <c:v>61.516818007417825</c:v>
                </c:pt>
                <c:pt idx="517">
                  <c:v>61.516818007417825</c:v>
                </c:pt>
                <c:pt idx="518">
                  <c:v>61.516818007417825</c:v>
                </c:pt>
                <c:pt idx="519">
                  <c:v>61.516818007417825</c:v>
                </c:pt>
                <c:pt idx="520">
                  <c:v>61.516818007417825</c:v>
                </c:pt>
                <c:pt idx="521">
                  <c:v>61.516818007417825</c:v>
                </c:pt>
                <c:pt idx="522">
                  <c:v>61.516818007417825</c:v>
                </c:pt>
                <c:pt idx="523">
                  <c:v>61.516818007417825</c:v>
                </c:pt>
                <c:pt idx="524">
                  <c:v>61.516818007417825</c:v>
                </c:pt>
                <c:pt idx="525">
                  <c:v>61.516818007417825</c:v>
                </c:pt>
                <c:pt idx="526">
                  <c:v>61.516818007417825</c:v>
                </c:pt>
                <c:pt idx="527">
                  <c:v>61.516818007417825</c:v>
                </c:pt>
                <c:pt idx="528">
                  <c:v>61.516818007417825</c:v>
                </c:pt>
                <c:pt idx="529">
                  <c:v>61.516818007417825</c:v>
                </c:pt>
                <c:pt idx="530">
                  <c:v>61.516818007417825</c:v>
                </c:pt>
                <c:pt idx="531">
                  <c:v>61.516818007417825</c:v>
                </c:pt>
                <c:pt idx="532">
                  <c:v>61.516818007417825</c:v>
                </c:pt>
                <c:pt idx="533">
                  <c:v>61.516818007417825</c:v>
                </c:pt>
                <c:pt idx="534">
                  <c:v>61.516818007417825</c:v>
                </c:pt>
                <c:pt idx="535">
                  <c:v>61.516818007417825</c:v>
                </c:pt>
                <c:pt idx="536">
                  <c:v>61.516818007417825</c:v>
                </c:pt>
                <c:pt idx="537">
                  <c:v>61.516818007417825</c:v>
                </c:pt>
                <c:pt idx="538">
                  <c:v>61.516818007417825</c:v>
                </c:pt>
                <c:pt idx="539">
                  <c:v>61.516818007417825</c:v>
                </c:pt>
                <c:pt idx="540">
                  <c:v>61.516818007417825</c:v>
                </c:pt>
                <c:pt idx="541">
                  <c:v>61.516818007417825</c:v>
                </c:pt>
                <c:pt idx="542">
                  <c:v>61.516818007417825</c:v>
                </c:pt>
                <c:pt idx="543">
                  <c:v>61.516818007417825</c:v>
                </c:pt>
                <c:pt idx="544">
                  <c:v>61.516818007417825</c:v>
                </c:pt>
                <c:pt idx="545">
                  <c:v>61.516818007417825</c:v>
                </c:pt>
                <c:pt idx="546">
                  <c:v>61.516818007417825</c:v>
                </c:pt>
                <c:pt idx="547">
                  <c:v>61.516818007417825</c:v>
                </c:pt>
                <c:pt idx="548">
                  <c:v>61.516818007417825</c:v>
                </c:pt>
                <c:pt idx="549">
                  <c:v>61.516818007417825</c:v>
                </c:pt>
                <c:pt idx="550">
                  <c:v>61.516818007417825</c:v>
                </c:pt>
                <c:pt idx="551">
                  <c:v>61.516818007417825</c:v>
                </c:pt>
                <c:pt idx="552">
                  <c:v>61.516818007417825</c:v>
                </c:pt>
                <c:pt idx="553">
                  <c:v>61.516818007417825</c:v>
                </c:pt>
                <c:pt idx="554">
                  <c:v>61.516818007417825</c:v>
                </c:pt>
                <c:pt idx="555">
                  <c:v>61.516818007417825</c:v>
                </c:pt>
                <c:pt idx="556">
                  <c:v>61.516818007417825</c:v>
                </c:pt>
                <c:pt idx="557">
                  <c:v>61.516818007417825</c:v>
                </c:pt>
                <c:pt idx="558">
                  <c:v>61.516818007417825</c:v>
                </c:pt>
                <c:pt idx="559">
                  <c:v>61.516818007417825</c:v>
                </c:pt>
                <c:pt idx="560">
                  <c:v>61.516818007417825</c:v>
                </c:pt>
                <c:pt idx="561">
                  <c:v>61.516818007417825</c:v>
                </c:pt>
                <c:pt idx="562">
                  <c:v>61.516818007417825</c:v>
                </c:pt>
                <c:pt idx="563">
                  <c:v>61.516818007417825</c:v>
                </c:pt>
                <c:pt idx="564">
                  <c:v>61.516818007417825</c:v>
                </c:pt>
                <c:pt idx="565">
                  <c:v>61.516818007417825</c:v>
                </c:pt>
                <c:pt idx="566">
                  <c:v>61.516818007417825</c:v>
                </c:pt>
                <c:pt idx="567">
                  <c:v>61.516818007417825</c:v>
                </c:pt>
                <c:pt idx="568">
                  <c:v>61.516818007417825</c:v>
                </c:pt>
                <c:pt idx="569">
                  <c:v>61.516818007417825</c:v>
                </c:pt>
                <c:pt idx="570">
                  <c:v>61.516818007417825</c:v>
                </c:pt>
                <c:pt idx="571">
                  <c:v>61.516818007417825</c:v>
                </c:pt>
                <c:pt idx="572">
                  <c:v>61.516818007417825</c:v>
                </c:pt>
                <c:pt idx="573">
                  <c:v>61.516818007417825</c:v>
                </c:pt>
                <c:pt idx="574">
                  <c:v>61.516818007417825</c:v>
                </c:pt>
                <c:pt idx="575">
                  <c:v>61.516818007417825</c:v>
                </c:pt>
                <c:pt idx="576">
                  <c:v>61.516818007417825</c:v>
                </c:pt>
                <c:pt idx="577">
                  <c:v>61.516818007417825</c:v>
                </c:pt>
                <c:pt idx="578">
                  <c:v>61.516818007417825</c:v>
                </c:pt>
                <c:pt idx="579">
                  <c:v>61.516818007417825</c:v>
                </c:pt>
                <c:pt idx="580">
                  <c:v>61.516818007417825</c:v>
                </c:pt>
                <c:pt idx="581">
                  <c:v>61.516818007417825</c:v>
                </c:pt>
                <c:pt idx="582">
                  <c:v>61.516818007417825</c:v>
                </c:pt>
                <c:pt idx="583">
                  <c:v>61.516818007417825</c:v>
                </c:pt>
                <c:pt idx="584">
                  <c:v>61.516818007417825</c:v>
                </c:pt>
                <c:pt idx="585">
                  <c:v>61.516818007417825</c:v>
                </c:pt>
                <c:pt idx="586">
                  <c:v>61.516818007417825</c:v>
                </c:pt>
                <c:pt idx="587">
                  <c:v>61.516818007417825</c:v>
                </c:pt>
                <c:pt idx="588">
                  <c:v>61.516818007417825</c:v>
                </c:pt>
                <c:pt idx="589">
                  <c:v>61.516818007417825</c:v>
                </c:pt>
                <c:pt idx="590">
                  <c:v>61.516818007417825</c:v>
                </c:pt>
                <c:pt idx="591">
                  <c:v>61.516818007417825</c:v>
                </c:pt>
                <c:pt idx="592">
                  <c:v>61.516818007417825</c:v>
                </c:pt>
                <c:pt idx="593">
                  <c:v>61.516818007417825</c:v>
                </c:pt>
                <c:pt idx="594">
                  <c:v>61.516818007417825</c:v>
                </c:pt>
                <c:pt idx="595">
                  <c:v>61.516818007417825</c:v>
                </c:pt>
                <c:pt idx="596">
                  <c:v>61.516818007417825</c:v>
                </c:pt>
                <c:pt idx="597">
                  <c:v>61.516818007417825</c:v>
                </c:pt>
                <c:pt idx="598">
                  <c:v>61.516818007417825</c:v>
                </c:pt>
                <c:pt idx="599">
                  <c:v>61.516818007417825</c:v>
                </c:pt>
                <c:pt idx="600">
                  <c:v>61.516818007417825</c:v>
                </c:pt>
                <c:pt idx="601">
                  <c:v>61.516818007417825</c:v>
                </c:pt>
                <c:pt idx="602">
                  <c:v>61.516818007417825</c:v>
                </c:pt>
                <c:pt idx="603">
                  <c:v>61.516818007417825</c:v>
                </c:pt>
                <c:pt idx="604">
                  <c:v>61.516818007417825</c:v>
                </c:pt>
                <c:pt idx="605">
                  <c:v>61.516818007417825</c:v>
                </c:pt>
                <c:pt idx="606">
                  <c:v>61.516818007417825</c:v>
                </c:pt>
                <c:pt idx="607">
                  <c:v>61.516818007417825</c:v>
                </c:pt>
                <c:pt idx="608">
                  <c:v>61.516818007417825</c:v>
                </c:pt>
                <c:pt idx="609">
                  <c:v>61.516818007417825</c:v>
                </c:pt>
                <c:pt idx="610">
                  <c:v>61.516818007417825</c:v>
                </c:pt>
                <c:pt idx="611">
                  <c:v>61.516818007417825</c:v>
                </c:pt>
                <c:pt idx="612">
                  <c:v>61.516818007417825</c:v>
                </c:pt>
                <c:pt idx="613">
                  <c:v>61.516818007417825</c:v>
                </c:pt>
                <c:pt idx="614">
                  <c:v>61.516818007417825</c:v>
                </c:pt>
                <c:pt idx="615">
                  <c:v>61.516818007417825</c:v>
                </c:pt>
                <c:pt idx="616">
                  <c:v>61.529607366670938</c:v>
                </c:pt>
                <c:pt idx="617">
                  <c:v>61.5423967259241</c:v>
                </c:pt>
                <c:pt idx="618">
                  <c:v>61.5423967259241</c:v>
                </c:pt>
                <c:pt idx="619">
                  <c:v>61.5423967259241</c:v>
                </c:pt>
                <c:pt idx="620">
                  <c:v>61.5423967259241</c:v>
                </c:pt>
                <c:pt idx="621">
                  <c:v>61.5423967259241</c:v>
                </c:pt>
                <c:pt idx="622">
                  <c:v>61.5423967259241</c:v>
                </c:pt>
                <c:pt idx="623">
                  <c:v>61.5423967259241</c:v>
                </c:pt>
                <c:pt idx="624">
                  <c:v>61.5423967259241</c:v>
                </c:pt>
                <c:pt idx="625">
                  <c:v>61.5423967259241</c:v>
                </c:pt>
                <c:pt idx="626">
                  <c:v>61.5423967259241</c:v>
                </c:pt>
                <c:pt idx="627">
                  <c:v>61.5423967259241</c:v>
                </c:pt>
                <c:pt idx="628">
                  <c:v>61.5423967259241</c:v>
                </c:pt>
                <c:pt idx="629">
                  <c:v>61.5423967259241</c:v>
                </c:pt>
                <c:pt idx="630">
                  <c:v>61.5423967259241</c:v>
                </c:pt>
                <c:pt idx="631">
                  <c:v>61.5423967259241</c:v>
                </c:pt>
                <c:pt idx="632">
                  <c:v>61.5423967259241</c:v>
                </c:pt>
                <c:pt idx="633">
                  <c:v>61.5423967259241</c:v>
                </c:pt>
                <c:pt idx="634">
                  <c:v>61.5423967259241</c:v>
                </c:pt>
                <c:pt idx="635">
                  <c:v>61.5423967259241</c:v>
                </c:pt>
                <c:pt idx="636">
                  <c:v>61.5423967259241</c:v>
                </c:pt>
                <c:pt idx="637">
                  <c:v>61.5423967259241</c:v>
                </c:pt>
                <c:pt idx="638">
                  <c:v>61.5423967259241</c:v>
                </c:pt>
                <c:pt idx="639">
                  <c:v>61.5423967259241</c:v>
                </c:pt>
                <c:pt idx="640">
                  <c:v>61.5423967259241</c:v>
                </c:pt>
                <c:pt idx="641">
                  <c:v>61.5423967259241</c:v>
                </c:pt>
                <c:pt idx="642">
                  <c:v>61.5423967259241</c:v>
                </c:pt>
                <c:pt idx="643">
                  <c:v>61.5423967259241</c:v>
                </c:pt>
                <c:pt idx="644">
                  <c:v>61.5423967259241</c:v>
                </c:pt>
                <c:pt idx="645">
                  <c:v>61.5423967259241</c:v>
                </c:pt>
                <c:pt idx="646">
                  <c:v>61.5423967259241</c:v>
                </c:pt>
                <c:pt idx="647">
                  <c:v>61.5423967259241</c:v>
                </c:pt>
                <c:pt idx="648">
                  <c:v>61.5423967259241</c:v>
                </c:pt>
                <c:pt idx="649">
                  <c:v>61.5423967259241</c:v>
                </c:pt>
                <c:pt idx="650">
                  <c:v>61.5423967259241</c:v>
                </c:pt>
                <c:pt idx="651">
                  <c:v>61.5423967259241</c:v>
                </c:pt>
                <c:pt idx="652">
                  <c:v>61.5423967259241</c:v>
                </c:pt>
                <c:pt idx="653">
                  <c:v>61.5423967259241</c:v>
                </c:pt>
                <c:pt idx="654">
                  <c:v>61.5423967259241</c:v>
                </c:pt>
                <c:pt idx="655">
                  <c:v>61.5423967259241</c:v>
                </c:pt>
                <c:pt idx="656">
                  <c:v>61.5423967259241</c:v>
                </c:pt>
                <c:pt idx="657">
                  <c:v>61.5423967259241</c:v>
                </c:pt>
                <c:pt idx="658">
                  <c:v>61.5423967259241</c:v>
                </c:pt>
              </c:numCache>
            </c:numRef>
          </c:val>
        </c:ser>
        <c:ser>
          <c:idx val="1"/>
          <c:order val="1"/>
          <c:tx>
            <c:v>ライセンス記述を含むソースファイルの割合</c:v>
          </c:tx>
          <c:spPr>
            <a:ln>
              <a:solidFill>
                <a:srgbClr val="00B050"/>
              </a:solidFill>
              <a:prstDash val="solid"/>
            </a:ln>
          </c:spPr>
          <c:marker>
            <c:symbol val="none"/>
          </c:marker>
          <c:cat>
            <c:numRef>
              <c:f>result_srcset3!$A$1:$A$659</c:f>
              <c:numCache>
                <c:formatCode>General</c:formatCode>
                <c:ptCount val="659"/>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pt idx="120">
                  <c:v>120</c:v>
                </c:pt>
                <c:pt idx="121">
                  <c:v>121</c:v>
                </c:pt>
                <c:pt idx="122">
                  <c:v>122</c:v>
                </c:pt>
                <c:pt idx="123">
                  <c:v>123</c:v>
                </c:pt>
                <c:pt idx="124">
                  <c:v>124</c:v>
                </c:pt>
                <c:pt idx="125">
                  <c:v>125</c:v>
                </c:pt>
                <c:pt idx="126">
                  <c:v>126</c:v>
                </c:pt>
                <c:pt idx="127">
                  <c:v>127</c:v>
                </c:pt>
                <c:pt idx="128">
                  <c:v>128</c:v>
                </c:pt>
                <c:pt idx="129">
                  <c:v>129</c:v>
                </c:pt>
                <c:pt idx="130">
                  <c:v>130</c:v>
                </c:pt>
                <c:pt idx="131">
                  <c:v>131</c:v>
                </c:pt>
                <c:pt idx="132">
                  <c:v>132</c:v>
                </c:pt>
                <c:pt idx="133">
                  <c:v>133</c:v>
                </c:pt>
                <c:pt idx="134">
                  <c:v>134</c:v>
                </c:pt>
                <c:pt idx="135">
                  <c:v>135</c:v>
                </c:pt>
                <c:pt idx="136">
                  <c:v>136</c:v>
                </c:pt>
                <c:pt idx="137">
                  <c:v>137</c:v>
                </c:pt>
                <c:pt idx="138">
                  <c:v>138</c:v>
                </c:pt>
                <c:pt idx="139">
                  <c:v>139</c:v>
                </c:pt>
                <c:pt idx="140">
                  <c:v>140</c:v>
                </c:pt>
                <c:pt idx="141">
                  <c:v>141</c:v>
                </c:pt>
                <c:pt idx="142">
                  <c:v>142</c:v>
                </c:pt>
                <c:pt idx="143">
                  <c:v>143</c:v>
                </c:pt>
                <c:pt idx="144">
                  <c:v>144</c:v>
                </c:pt>
                <c:pt idx="145">
                  <c:v>145</c:v>
                </c:pt>
                <c:pt idx="146">
                  <c:v>146</c:v>
                </c:pt>
                <c:pt idx="147">
                  <c:v>147</c:v>
                </c:pt>
                <c:pt idx="148">
                  <c:v>148</c:v>
                </c:pt>
                <c:pt idx="149">
                  <c:v>149</c:v>
                </c:pt>
                <c:pt idx="150">
                  <c:v>150</c:v>
                </c:pt>
                <c:pt idx="151">
                  <c:v>151</c:v>
                </c:pt>
                <c:pt idx="152">
                  <c:v>152</c:v>
                </c:pt>
                <c:pt idx="153">
                  <c:v>153</c:v>
                </c:pt>
                <c:pt idx="154">
                  <c:v>154</c:v>
                </c:pt>
                <c:pt idx="155">
                  <c:v>155</c:v>
                </c:pt>
                <c:pt idx="156">
                  <c:v>156</c:v>
                </c:pt>
                <c:pt idx="157">
                  <c:v>157</c:v>
                </c:pt>
                <c:pt idx="158">
                  <c:v>158</c:v>
                </c:pt>
                <c:pt idx="159">
                  <c:v>159</c:v>
                </c:pt>
                <c:pt idx="160">
                  <c:v>160</c:v>
                </c:pt>
                <c:pt idx="161">
                  <c:v>161</c:v>
                </c:pt>
                <c:pt idx="162">
                  <c:v>162</c:v>
                </c:pt>
                <c:pt idx="163">
                  <c:v>163</c:v>
                </c:pt>
                <c:pt idx="164">
                  <c:v>164</c:v>
                </c:pt>
                <c:pt idx="165">
                  <c:v>165</c:v>
                </c:pt>
                <c:pt idx="166">
                  <c:v>166</c:v>
                </c:pt>
                <c:pt idx="167">
                  <c:v>167</c:v>
                </c:pt>
                <c:pt idx="168">
                  <c:v>168</c:v>
                </c:pt>
                <c:pt idx="169">
                  <c:v>169</c:v>
                </c:pt>
                <c:pt idx="170">
                  <c:v>170</c:v>
                </c:pt>
                <c:pt idx="171">
                  <c:v>171</c:v>
                </c:pt>
                <c:pt idx="172">
                  <c:v>172</c:v>
                </c:pt>
                <c:pt idx="173">
                  <c:v>173</c:v>
                </c:pt>
                <c:pt idx="174">
                  <c:v>174</c:v>
                </c:pt>
                <c:pt idx="175">
                  <c:v>175</c:v>
                </c:pt>
                <c:pt idx="176">
                  <c:v>176</c:v>
                </c:pt>
                <c:pt idx="177">
                  <c:v>177</c:v>
                </c:pt>
                <c:pt idx="178">
                  <c:v>178</c:v>
                </c:pt>
                <c:pt idx="179">
                  <c:v>179</c:v>
                </c:pt>
                <c:pt idx="180">
                  <c:v>180</c:v>
                </c:pt>
                <c:pt idx="181">
                  <c:v>181</c:v>
                </c:pt>
                <c:pt idx="182">
                  <c:v>182</c:v>
                </c:pt>
                <c:pt idx="183">
                  <c:v>183</c:v>
                </c:pt>
                <c:pt idx="184">
                  <c:v>184</c:v>
                </c:pt>
                <c:pt idx="185">
                  <c:v>185</c:v>
                </c:pt>
                <c:pt idx="186">
                  <c:v>186</c:v>
                </c:pt>
                <c:pt idx="187">
                  <c:v>187</c:v>
                </c:pt>
                <c:pt idx="188">
                  <c:v>188</c:v>
                </c:pt>
                <c:pt idx="189">
                  <c:v>189</c:v>
                </c:pt>
                <c:pt idx="190">
                  <c:v>190</c:v>
                </c:pt>
                <c:pt idx="191">
                  <c:v>191</c:v>
                </c:pt>
                <c:pt idx="192">
                  <c:v>192</c:v>
                </c:pt>
                <c:pt idx="193">
                  <c:v>193</c:v>
                </c:pt>
                <c:pt idx="194">
                  <c:v>194</c:v>
                </c:pt>
                <c:pt idx="195">
                  <c:v>195</c:v>
                </c:pt>
                <c:pt idx="196">
                  <c:v>196</c:v>
                </c:pt>
                <c:pt idx="197">
                  <c:v>197</c:v>
                </c:pt>
                <c:pt idx="198">
                  <c:v>198</c:v>
                </c:pt>
                <c:pt idx="199">
                  <c:v>199</c:v>
                </c:pt>
                <c:pt idx="200">
                  <c:v>200</c:v>
                </c:pt>
                <c:pt idx="201">
                  <c:v>201</c:v>
                </c:pt>
                <c:pt idx="202">
                  <c:v>202</c:v>
                </c:pt>
                <c:pt idx="203">
                  <c:v>203</c:v>
                </c:pt>
                <c:pt idx="204">
                  <c:v>204</c:v>
                </c:pt>
                <c:pt idx="205">
                  <c:v>205</c:v>
                </c:pt>
                <c:pt idx="206">
                  <c:v>206</c:v>
                </c:pt>
                <c:pt idx="207">
                  <c:v>207</c:v>
                </c:pt>
                <c:pt idx="208">
                  <c:v>208</c:v>
                </c:pt>
                <c:pt idx="209">
                  <c:v>209</c:v>
                </c:pt>
                <c:pt idx="210">
                  <c:v>210</c:v>
                </c:pt>
                <c:pt idx="211">
                  <c:v>211</c:v>
                </c:pt>
                <c:pt idx="212">
                  <c:v>212</c:v>
                </c:pt>
                <c:pt idx="213">
                  <c:v>213</c:v>
                </c:pt>
                <c:pt idx="214">
                  <c:v>214</c:v>
                </c:pt>
                <c:pt idx="215">
                  <c:v>215</c:v>
                </c:pt>
                <c:pt idx="216">
                  <c:v>216</c:v>
                </c:pt>
                <c:pt idx="217">
                  <c:v>217</c:v>
                </c:pt>
                <c:pt idx="218">
                  <c:v>218</c:v>
                </c:pt>
                <c:pt idx="219">
                  <c:v>219</c:v>
                </c:pt>
                <c:pt idx="220">
                  <c:v>220</c:v>
                </c:pt>
                <c:pt idx="221">
                  <c:v>221</c:v>
                </c:pt>
                <c:pt idx="222">
                  <c:v>222</c:v>
                </c:pt>
                <c:pt idx="223">
                  <c:v>223</c:v>
                </c:pt>
                <c:pt idx="224">
                  <c:v>224</c:v>
                </c:pt>
                <c:pt idx="225">
                  <c:v>225</c:v>
                </c:pt>
                <c:pt idx="226">
                  <c:v>226</c:v>
                </c:pt>
                <c:pt idx="227">
                  <c:v>227</c:v>
                </c:pt>
                <c:pt idx="228">
                  <c:v>228</c:v>
                </c:pt>
                <c:pt idx="229">
                  <c:v>229</c:v>
                </c:pt>
                <c:pt idx="230">
                  <c:v>230</c:v>
                </c:pt>
                <c:pt idx="231">
                  <c:v>231</c:v>
                </c:pt>
                <c:pt idx="232">
                  <c:v>232</c:v>
                </c:pt>
                <c:pt idx="233">
                  <c:v>233</c:v>
                </c:pt>
                <c:pt idx="234">
                  <c:v>234</c:v>
                </c:pt>
                <c:pt idx="235">
                  <c:v>235</c:v>
                </c:pt>
                <c:pt idx="236">
                  <c:v>236</c:v>
                </c:pt>
                <c:pt idx="237">
                  <c:v>237</c:v>
                </c:pt>
                <c:pt idx="238">
                  <c:v>238</c:v>
                </c:pt>
                <c:pt idx="239">
                  <c:v>239</c:v>
                </c:pt>
                <c:pt idx="240">
                  <c:v>240</c:v>
                </c:pt>
                <c:pt idx="241">
                  <c:v>241</c:v>
                </c:pt>
                <c:pt idx="242">
                  <c:v>242</c:v>
                </c:pt>
                <c:pt idx="243">
                  <c:v>243</c:v>
                </c:pt>
                <c:pt idx="244">
                  <c:v>244</c:v>
                </c:pt>
                <c:pt idx="245">
                  <c:v>245</c:v>
                </c:pt>
                <c:pt idx="246">
                  <c:v>246</c:v>
                </c:pt>
                <c:pt idx="247">
                  <c:v>247</c:v>
                </c:pt>
                <c:pt idx="248">
                  <c:v>248</c:v>
                </c:pt>
                <c:pt idx="249">
                  <c:v>249</c:v>
                </c:pt>
                <c:pt idx="250">
                  <c:v>250</c:v>
                </c:pt>
                <c:pt idx="251">
                  <c:v>251</c:v>
                </c:pt>
                <c:pt idx="252">
                  <c:v>252</c:v>
                </c:pt>
                <c:pt idx="253">
                  <c:v>253</c:v>
                </c:pt>
                <c:pt idx="254">
                  <c:v>254</c:v>
                </c:pt>
                <c:pt idx="255">
                  <c:v>255</c:v>
                </c:pt>
                <c:pt idx="256">
                  <c:v>256</c:v>
                </c:pt>
                <c:pt idx="257">
                  <c:v>257</c:v>
                </c:pt>
                <c:pt idx="258">
                  <c:v>258</c:v>
                </c:pt>
                <c:pt idx="259">
                  <c:v>259</c:v>
                </c:pt>
                <c:pt idx="260">
                  <c:v>260</c:v>
                </c:pt>
                <c:pt idx="261">
                  <c:v>261</c:v>
                </c:pt>
                <c:pt idx="262">
                  <c:v>262</c:v>
                </c:pt>
                <c:pt idx="263">
                  <c:v>263</c:v>
                </c:pt>
                <c:pt idx="264">
                  <c:v>264</c:v>
                </c:pt>
                <c:pt idx="265">
                  <c:v>265</c:v>
                </c:pt>
                <c:pt idx="266">
                  <c:v>266</c:v>
                </c:pt>
                <c:pt idx="267">
                  <c:v>267</c:v>
                </c:pt>
                <c:pt idx="268">
                  <c:v>268</c:v>
                </c:pt>
                <c:pt idx="269">
                  <c:v>269</c:v>
                </c:pt>
                <c:pt idx="270">
                  <c:v>270</c:v>
                </c:pt>
                <c:pt idx="271">
                  <c:v>271</c:v>
                </c:pt>
                <c:pt idx="272">
                  <c:v>272</c:v>
                </c:pt>
                <c:pt idx="273">
                  <c:v>273</c:v>
                </c:pt>
                <c:pt idx="274">
                  <c:v>274</c:v>
                </c:pt>
                <c:pt idx="275">
                  <c:v>275</c:v>
                </c:pt>
                <c:pt idx="276">
                  <c:v>276</c:v>
                </c:pt>
                <c:pt idx="277">
                  <c:v>277</c:v>
                </c:pt>
                <c:pt idx="278">
                  <c:v>278</c:v>
                </c:pt>
                <c:pt idx="279">
                  <c:v>279</c:v>
                </c:pt>
                <c:pt idx="280">
                  <c:v>280</c:v>
                </c:pt>
                <c:pt idx="281">
                  <c:v>281</c:v>
                </c:pt>
                <c:pt idx="282">
                  <c:v>282</c:v>
                </c:pt>
                <c:pt idx="283">
                  <c:v>283</c:v>
                </c:pt>
                <c:pt idx="284">
                  <c:v>284</c:v>
                </c:pt>
                <c:pt idx="285">
                  <c:v>285</c:v>
                </c:pt>
                <c:pt idx="286">
                  <c:v>286</c:v>
                </c:pt>
                <c:pt idx="287">
                  <c:v>287</c:v>
                </c:pt>
                <c:pt idx="288">
                  <c:v>288</c:v>
                </c:pt>
                <c:pt idx="289">
                  <c:v>289</c:v>
                </c:pt>
                <c:pt idx="290">
                  <c:v>290</c:v>
                </c:pt>
                <c:pt idx="291">
                  <c:v>291</c:v>
                </c:pt>
                <c:pt idx="292">
                  <c:v>292</c:v>
                </c:pt>
                <c:pt idx="293">
                  <c:v>293</c:v>
                </c:pt>
                <c:pt idx="294">
                  <c:v>294</c:v>
                </c:pt>
                <c:pt idx="295">
                  <c:v>295</c:v>
                </c:pt>
                <c:pt idx="296">
                  <c:v>296</c:v>
                </c:pt>
                <c:pt idx="297">
                  <c:v>297</c:v>
                </c:pt>
                <c:pt idx="298">
                  <c:v>298</c:v>
                </c:pt>
                <c:pt idx="299">
                  <c:v>299</c:v>
                </c:pt>
                <c:pt idx="300">
                  <c:v>300</c:v>
                </c:pt>
                <c:pt idx="301">
                  <c:v>301</c:v>
                </c:pt>
                <c:pt idx="302">
                  <c:v>302</c:v>
                </c:pt>
                <c:pt idx="303">
                  <c:v>303</c:v>
                </c:pt>
                <c:pt idx="304">
                  <c:v>304</c:v>
                </c:pt>
                <c:pt idx="305">
                  <c:v>305</c:v>
                </c:pt>
                <c:pt idx="306">
                  <c:v>306</c:v>
                </c:pt>
                <c:pt idx="307">
                  <c:v>307</c:v>
                </c:pt>
                <c:pt idx="308">
                  <c:v>308</c:v>
                </c:pt>
                <c:pt idx="309">
                  <c:v>309</c:v>
                </c:pt>
                <c:pt idx="310">
                  <c:v>310</c:v>
                </c:pt>
                <c:pt idx="311">
                  <c:v>311</c:v>
                </c:pt>
                <c:pt idx="312">
                  <c:v>312</c:v>
                </c:pt>
                <c:pt idx="313">
                  <c:v>313</c:v>
                </c:pt>
                <c:pt idx="314">
                  <c:v>314</c:v>
                </c:pt>
                <c:pt idx="315">
                  <c:v>315</c:v>
                </c:pt>
                <c:pt idx="316">
                  <c:v>316</c:v>
                </c:pt>
                <c:pt idx="317">
                  <c:v>317</c:v>
                </c:pt>
                <c:pt idx="318">
                  <c:v>318</c:v>
                </c:pt>
                <c:pt idx="319">
                  <c:v>319</c:v>
                </c:pt>
                <c:pt idx="320">
                  <c:v>320</c:v>
                </c:pt>
                <c:pt idx="321">
                  <c:v>321</c:v>
                </c:pt>
                <c:pt idx="322">
                  <c:v>322</c:v>
                </c:pt>
                <c:pt idx="323">
                  <c:v>323</c:v>
                </c:pt>
                <c:pt idx="324">
                  <c:v>324</c:v>
                </c:pt>
                <c:pt idx="325">
                  <c:v>325</c:v>
                </c:pt>
                <c:pt idx="326">
                  <c:v>326</c:v>
                </c:pt>
                <c:pt idx="327">
                  <c:v>327</c:v>
                </c:pt>
                <c:pt idx="328">
                  <c:v>328</c:v>
                </c:pt>
                <c:pt idx="329">
                  <c:v>329</c:v>
                </c:pt>
                <c:pt idx="330">
                  <c:v>330</c:v>
                </c:pt>
                <c:pt idx="331">
                  <c:v>331</c:v>
                </c:pt>
                <c:pt idx="332">
                  <c:v>332</c:v>
                </c:pt>
                <c:pt idx="333">
                  <c:v>333</c:v>
                </c:pt>
                <c:pt idx="334">
                  <c:v>334</c:v>
                </c:pt>
                <c:pt idx="335">
                  <c:v>335</c:v>
                </c:pt>
                <c:pt idx="336">
                  <c:v>336</c:v>
                </c:pt>
                <c:pt idx="337">
                  <c:v>337</c:v>
                </c:pt>
                <c:pt idx="338">
                  <c:v>338</c:v>
                </c:pt>
                <c:pt idx="339">
                  <c:v>339</c:v>
                </c:pt>
                <c:pt idx="340">
                  <c:v>340</c:v>
                </c:pt>
                <c:pt idx="341">
                  <c:v>341</c:v>
                </c:pt>
                <c:pt idx="342">
                  <c:v>342</c:v>
                </c:pt>
                <c:pt idx="343">
                  <c:v>343</c:v>
                </c:pt>
                <c:pt idx="344">
                  <c:v>344</c:v>
                </c:pt>
                <c:pt idx="345">
                  <c:v>345</c:v>
                </c:pt>
                <c:pt idx="346">
                  <c:v>346</c:v>
                </c:pt>
                <c:pt idx="347">
                  <c:v>347</c:v>
                </c:pt>
                <c:pt idx="348">
                  <c:v>348</c:v>
                </c:pt>
                <c:pt idx="349">
                  <c:v>349</c:v>
                </c:pt>
                <c:pt idx="350">
                  <c:v>350</c:v>
                </c:pt>
                <c:pt idx="351">
                  <c:v>351</c:v>
                </c:pt>
                <c:pt idx="352">
                  <c:v>352</c:v>
                </c:pt>
                <c:pt idx="353">
                  <c:v>353</c:v>
                </c:pt>
                <c:pt idx="354">
                  <c:v>354</c:v>
                </c:pt>
                <c:pt idx="355">
                  <c:v>355</c:v>
                </c:pt>
                <c:pt idx="356">
                  <c:v>356</c:v>
                </c:pt>
                <c:pt idx="357">
                  <c:v>357</c:v>
                </c:pt>
                <c:pt idx="358">
                  <c:v>358</c:v>
                </c:pt>
                <c:pt idx="359">
                  <c:v>359</c:v>
                </c:pt>
                <c:pt idx="360">
                  <c:v>360</c:v>
                </c:pt>
                <c:pt idx="361">
                  <c:v>361</c:v>
                </c:pt>
                <c:pt idx="362">
                  <c:v>362</c:v>
                </c:pt>
                <c:pt idx="363">
                  <c:v>363</c:v>
                </c:pt>
                <c:pt idx="364">
                  <c:v>364</c:v>
                </c:pt>
                <c:pt idx="365">
                  <c:v>365</c:v>
                </c:pt>
                <c:pt idx="366">
                  <c:v>366</c:v>
                </c:pt>
                <c:pt idx="367">
                  <c:v>367</c:v>
                </c:pt>
                <c:pt idx="368">
                  <c:v>368</c:v>
                </c:pt>
                <c:pt idx="369">
                  <c:v>369</c:v>
                </c:pt>
                <c:pt idx="370">
                  <c:v>370</c:v>
                </c:pt>
                <c:pt idx="371">
                  <c:v>371</c:v>
                </c:pt>
                <c:pt idx="372">
                  <c:v>372</c:v>
                </c:pt>
                <c:pt idx="373">
                  <c:v>373</c:v>
                </c:pt>
                <c:pt idx="374">
                  <c:v>374</c:v>
                </c:pt>
                <c:pt idx="375">
                  <c:v>375</c:v>
                </c:pt>
                <c:pt idx="376">
                  <c:v>376</c:v>
                </c:pt>
                <c:pt idx="377">
                  <c:v>377</c:v>
                </c:pt>
                <c:pt idx="378">
                  <c:v>378</c:v>
                </c:pt>
                <c:pt idx="379">
                  <c:v>379</c:v>
                </c:pt>
                <c:pt idx="380">
                  <c:v>380</c:v>
                </c:pt>
                <c:pt idx="381">
                  <c:v>381</c:v>
                </c:pt>
                <c:pt idx="382">
                  <c:v>382</c:v>
                </c:pt>
                <c:pt idx="383">
                  <c:v>383</c:v>
                </c:pt>
                <c:pt idx="384">
                  <c:v>384</c:v>
                </c:pt>
                <c:pt idx="385">
                  <c:v>385</c:v>
                </c:pt>
                <c:pt idx="386">
                  <c:v>386</c:v>
                </c:pt>
                <c:pt idx="387">
                  <c:v>387</c:v>
                </c:pt>
                <c:pt idx="388">
                  <c:v>388</c:v>
                </c:pt>
                <c:pt idx="389">
                  <c:v>389</c:v>
                </c:pt>
                <c:pt idx="390">
                  <c:v>390</c:v>
                </c:pt>
                <c:pt idx="391">
                  <c:v>391</c:v>
                </c:pt>
                <c:pt idx="392">
                  <c:v>392</c:v>
                </c:pt>
                <c:pt idx="393">
                  <c:v>393</c:v>
                </c:pt>
                <c:pt idx="394">
                  <c:v>394</c:v>
                </c:pt>
                <c:pt idx="395">
                  <c:v>395</c:v>
                </c:pt>
                <c:pt idx="396">
                  <c:v>396</c:v>
                </c:pt>
                <c:pt idx="397">
                  <c:v>397</c:v>
                </c:pt>
                <c:pt idx="398">
                  <c:v>398</c:v>
                </c:pt>
                <c:pt idx="399">
                  <c:v>399</c:v>
                </c:pt>
                <c:pt idx="400">
                  <c:v>400</c:v>
                </c:pt>
                <c:pt idx="401">
                  <c:v>401</c:v>
                </c:pt>
                <c:pt idx="402">
                  <c:v>402</c:v>
                </c:pt>
                <c:pt idx="403">
                  <c:v>403</c:v>
                </c:pt>
                <c:pt idx="404">
                  <c:v>404</c:v>
                </c:pt>
                <c:pt idx="405">
                  <c:v>405</c:v>
                </c:pt>
                <c:pt idx="406">
                  <c:v>406</c:v>
                </c:pt>
                <c:pt idx="407">
                  <c:v>407</c:v>
                </c:pt>
                <c:pt idx="408">
                  <c:v>408</c:v>
                </c:pt>
                <c:pt idx="409">
                  <c:v>409</c:v>
                </c:pt>
                <c:pt idx="410">
                  <c:v>410</c:v>
                </c:pt>
                <c:pt idx="411">
                  <c:v>411</c:v>
                </c:pt>
                <c:pt idx="412">
                  <c:v>412</c:v>
                </c:pt>
                <c:pt idx="413">
                  <c:v>413</c:v>
                </c:pt>
                <c:pt idx="414">
                  <c:v>414</c:v>
                </c:pt>
                <c:pt idx="415">
                  <c:v>415</c:v>
                </c:pt>
                <c:pt idx="416">
                  <c:v>416</c:v>
                </c:pt>
                <c:pt idx="417">
                  <c:v>417</c:v>
                </c:pt>
                <c:pt idx="418">
                  <c:v>418</c:v>
                </c:pt>
                <c:pt idx="419">
                  <c:v>419</c:v>
                </c:pt>
                <c:pt idx="420">
                  <c:v>420</c:v>
                </c:pt>
                <c:pt idx="421">
                  <c:v>421</c:v>
                </c:pt>
                <c:pt idx="422">
                  <c:v>422</c:v>
                </c:pt>
                <c:pt idx="423">
                  <c:v>423</c:v>
                </c:pt>
                <c:pt idx="424">
                  <c:v>424</c:v>
                </c:pt>
                <c:pt idx="425">
                  <c:v>425</c:v>
                </c:pt>
                <c:pt idx="426">
                  <c:v>426</c:v>
                </c:pt>
                <c:pt idx="427">
                  <c:v>427</c:v>
                </c:pt>
                <c:pt idx="428">
                  <c:v>428</c:v>
                </c:pt>
                <c:pt idx="429">
                  <c:v>429</c:v>
                </c:pt>
                <c:pt idx="430">
                  <c:v>430</c:v>
                </c:pt>
                <c:pt idx="431">
                  <c:v>431</c:v>
                </c:pt>
                <c:pt idx="432">
                  <c:v>432</c:v>
                </c:pt>
                <c:pt idx="433">
                  <c:v>433</c:v>
                </c:pt>
                <c:pt idx="434">
                  <c:v>434</c:v>
                </c:pt>
                <c:pt idx="435">
                  <c:v>435</c:v>
                </c:pt>
                <c:pt idx="436">
                  <c:v>436</c:v>
                </c:pt>
                <c:pt idx="437">
                  <c:v>437</c:v>
                </c:pt>
                <c:pt idx="438">
                  <c:v>438</c:v>
                </c:pt>
                <c:pt idx="439">
                  <c:v>439</c:v>
                </c:pt>
                <c:pt idx="440">
                  <c:v>440</c:v>
                </c:pt>
                <c:pt idx="441">
                  <c:v>441</c:v>
                </c:pt>
                <c:pt idx="442">
                  <c:v>442</c:v>
                </c:pt>
                <c:pt idx="443">
                  <c:v>443</c:v>
                </c:pt>
                <c:pt idx="444">
                  <c:v>444</c:v>
                </c:pt>
                <c:pt idx="445">
                  <c:v>445</c:v>
                </c:pt>
                <c:pt idx="446">
                  <c:v>446</c:v>
                </c:pt>
                <c:pt idx="447">
                  <c:v>447</c:v>
                </c:pt>
                <c:pt idx="448">
                  <c:v>448</c:v>
                </c:pt>
                <c:pt idx="449">
                  <c:v>449</c:v>
                </c:pt>
                <c:pt idx="450">
                  <c:v>450</c:v>
                </c:pt>
                <c:pt idx="451">
                  <c:v>451</c:v>
                </c:pt>
                <c:pt idx="452">
                  <c:v>452</c:v>
                </c:pt>
                <c:pt idx="453">
                  <c:v>453</c:v>
                </c:pt>
                <c:pt idx="454">
                  <c:v>454</c:v>
                </c:pt>
                <c:pt idx="455">
                  <c:v>455</c:v>
                </c:pt>
                <c:pt idx="456">
                  <c:v>456</c:v>
                </c:pt>
                <c:pt idx="457">
                  <c:v>457</c:v>
                </c:pt>
                <c:pt idx="458">
                  <c:v>458</c:v>
                </c:pt>
                <c:pt idx="459">
                  <c:v>459</c:v>
                </c:pt>
                <c:pt idx="460">
                  <c:v>460</c:v>
                </c:pt>
                <c:pt idx="461">
                  <c:v>461</c:v>
                </c:pt>
                <c:pt idx="462">
                  <c:v>462</c:v>
                </c:pt>
                <c:pt idx="463">
                  <c:v>463</c:v>
                </c:pt>
                <c:pt idx="464">
                  <c:v>464</c:v>
                </c:pt>
                <c:pt idx="465">
                  <c:v>465</c:v>
                </c:pt>
                <c:pt idx="466">
                  <c:v>466</c:v>
                </c:pt>
                <c:pt idx="467">
                  <c:v>467</c:v>
                </c:pt>
                <c:pt idx="468">
                  <c:v>468</c:v>
                </c:pt>
                <c:pt idx="469">
                  <c:v>469</c:v>
                </c:pt>
                <c:pt idx="470">
                  <c:v>470</c:v>
                </c:pt>
                <c:pt idx="471">
                  <c:v>471</c:v>
                </c:pt>
                <c:pt idx="472">
                  <c:v>472</c:v>
                </c:pt>
                <c:pt idx="473">
                  <c:v>473</c:v>
                </c:pt>
                <c:pt idx="474">
                  <c:v>474</c:v>
                </c:pt>
                <c:pt idx="475">
                  <c:v>475</c:v>
                </c:pt>
                <c:pt idx="476">
                  <c:v>476</c:v>
                </c:pt>
                <c:pt idx="477">
                  <c:v>477</c:v>
                </c:pt>
                <c:pt idx="478">
                  <c:v>478</c:v>
                </c:pt>
                <c:pt idx="479">
                  <c:v>479</c:v>
                </c:pt>
                <c:pt idx="480">
                  <c:v>480</c:v>
                </c:pt>
                <c:pt idx="481">
                  <c:v>481</c:v>
                </c:pt>
                <c:pt idx="482">
                  <c:v>482</c:v>
                </c:pt>
                <c:pt idx="483">
                  <c:v>483</c:v>
                </c:pt>
                <c:pt idx="484">
                  <c:v>484</c:v>
                </c:pt>
                <c:pt idx="485">
                  <c:v>485</c:v>
                </c:pt>
                <c:pt idx="486">
                  <c:v>486</c:v>
                </c:pt>
                <c:pt idx="487">
                  <c:v>487</c:v>
                </c:pt>
                <c:pt idx="488">
                  <c:v>488</c:v>
                </c:pt>
                <c:pt idx="489">
                  <c:v>489</c:v>
                </c:pt>
                <c:pt idx="490">
                  <c:v>490</c:v>
                </c:pt>
                <c:pt idx="491">
                  <c:v>491</c:v>
                </c:pt>
                <c:pt idx="492">
                  <c:v>492</c:v>
                </c:pt>
                <c:pt idx="493">
                  <c:v>493</c:v>
                </c:pt>
                <c:pt idx="494">
                  <c:v>494</c:v>
                </c:pt>
                <c:pt idx="495">
                  <c:v>495</c:v>
                </c:pt>
                <c:pt idx="496">
                  <c:v>496</c:v>
                </c:pt>
                <c:pt idx="497">
                  <c:v>497</c:v>
                </c:pt>
                <c:pt idx="498">
                  <c:v>498</c:v>
                </c:pt>
                <c:pt idx="499">
                  <c:v>499</c:v>
                </c:pt>
                <c:pt idx="500">
                  <c:v>500</c:v>
                </c:pt>
                <c:pt idx="501">
                  <c:v>501</c:v>
                </c:pt>
                <c:pt idx="502">
                  <c:v>502</c:v>
                </c:pt>
                <c:pt idx="503">
                  <c:v>503</c:v>
                </c:pt>
                <c:pt idx="504">
                  <c:v>504</c:v>
                </c:pt>
                <c:pt idx="505">
                  <c:v>505</c:v>
                </c:pt>
                <c:pt idx="506">
                  <c:v>506</c:v>
                </c:pt>
                <c:pt idx="507">
                  <c:v>507</c:v>
                </c:pt>
                <c:pt idx="508">
                  <c:v>508</c:v>
                </c:pt>
                <c:pt idx="509">
                  <c:v>509</c:v>
                </c:pt>
                <c:pt idx="510">
                  <c:v>510</c:v>
                </c:pt>
                <c:pt idx="511">
                  <c:v>511</c:v>
                </c:pt>
                <c:pt idx="512">
                  <c:v>512</c:v>
                </c:pt>
                <c:pt idx="513">
                  <c:v>513</c:v>
                </c:pt>
                <c:pt idx="514">
                  <c:v>514</c:v>
                </c:pt>
                <c:pt idx="515">
                  <c:v>515</c:v>
                </c:pt>
                <c:pt idx="516">
                  <c:v>516</c:v>
                </c:pt>
                <c:pt idx="517">
                  <c:v>517</c:v>
                </c:pt>
                <c:pt idx="518">
                  <c:v>518</c:v>
                </c:pt>
                <c:pt idx="519">
                  <c:v>519</c:v>
                </c:pt>
                <c:pt idx="520">
                  <c:v>520</c:v>
                </c:pt>
                <c:pt idx="521">
                  <c:v>521</c:v>
                </c:pt>
                <c:pt idx="522">
                  <c:v>522</c:v>
                </c:pt>
                <c:pt idx="523">
                  <c:v>523</c:v>
                </c:pt>
                <c:pt idx="524">
                  <c:v>524</c:v>
                </c:pt>
                <c:pt idx="525">
                  <c:v>525</c:v>
                </c:pt>
                <c:pt idx="526">
                  <c:v>526</c:v>
                </c:pt>
                <c:pt idx="527">
                  <c:v>527</c:v>
                </c:pt>
                <c:pt idx="528">
                  <c:v>528</c:v>
                </c:pt>
                <c:pt idx="529">
                  <c:v>529</c:v>
                </c:pt>
                <c:pt idx="530">
                  <c:v>530</c:v>
                </c:pt>
                <c:pt idx="531">
                  <c:v>531</c:v>
                </c:pt>
                <c:pt idx="532">
                  <c:v>532</c:v>
                </c:pt>
                <c:pt idx="533">
                  <c:v>533</c:v>
                </c:pt>
                <c:pt idx="534">
                  <c:v>534</c:v>
                </c:pt>
                <c:pt idx="535">
                  <c:v>535</c:v>
                </c:pt>
                <c:pt idx="536">
                  <c:v>536</c:v>
                </c:pt>
                <c:pt idx="537">
                  <c:v>537</c:v>
                </c:pt>
                <c:pt idx="538">
                  <c:v>538</c:v>
                </c:pt>
                <c:pt idx="539">
                  <c:v>539</c:v>
                </c:pt>
                <c:pt idx="540">
                  <c:v>540</c:v>
                </c:pt>
                <c:pt idx="541">
                  <c:v>541</c:v>
                </c:pt>
                <c:pt idx="542">
                  <c:v>542</c:v>
                </c:pt>
                <c:pt idx="543">
                  <c:v>543</c:v>
                </c:pt>
                <c:pt idx="544">
                  <c:v>544</c:v>
                </c:pt>
                <c:pt idx="545">
                  <c:v>545</c:v>
                </c:pt>
                <c:pt idx="546">
                  <c:v>546</c:v>
                </c:pt>
                <c:pt idx="547">
                  <c:v>547</c:v>
                </c:pt>
                <c:pt idx="548">
                  <c:v>548</c:v>
                </c:pt>
                <c:pt idx="549">
                  <c:v>549</c:v>
                </c:pt>
                <c:pt idx="550">
                  <c:v>550</c:v>
                </c:pt>
                <c:pt idx="551">
                  <c:v>551</c:v>
                </c:pt>
                <c:pt idx="552">
                  <c:v>552</c:v>
                </c:pt>
                <c:pt idx="553">
                  <c:v>553</c:v>
                </c:pt>
                <c:pt idx="554">
                  <c:v>554</c:v>
                </c:pt>
                <c:pt idx="555">
                  <c:v>555</c:v>
                </c:pt>
                <c:pt idx="556">
                  <c:v>556</c:v>
                </c:pt>
                <c:pt idx="557">
                  <c:v>557</c:v>
                </c:pt>
                <c:pt idx="558">
                  <c:v>558</c:v>
                </c:pt>
                <c:pt idx="559">
                  <c:v>559</c:v>
                </c:pt>
                <c:pt idx="560">
                  <c:v>560</c:v>
                </c:pt>
                <c:pt idx="561">
                  <c:v>561</c:v>
                </c:pt>
                <c:pt idx="562">
                  <c:v>562</c:v>
                </c:pt>
                <c:pt idx="563">
                  <c:v>563</c:v>
                </c:pt>
                <c:pt idx="564">
                  <c:v>564</c:v>
                </c:pt>
                <c:pt idx="565">
                  <c:v>565</c:v>
                </c:pt>
                <c:pt idx="566">
                  <c:v>566</c:v>
                </c:pt>
                <c:pt idx="567">
                  <c:v>567</c:v>
                </c:pt>
                <c:pt idx="568">
                  <c:v>568</c:v>
                </c:pt>
                <c:pt idx="569">
                  <c:v>569</c:v>
                </c:pt>
                <c:pt idx="570">
                  <c:v>570</c:v>
                </c:pt>
                <c:pt idx="571">
                  <c:v>571</c:v>
                </c:pt>
                <c:pt idx="572">
                  <c:v>572</c:v>
                </c:pt>
                <c:pt idx="573">
                  <c:v>573</c:v>
                </c:pt>
                <c:pt idx="574">
                  <c:v>574</c:v>
                </c:pt>
                <c:pt idx="575">
                  <c:v>575</c:v>
                </c:pt>
                <c:pt idx="576">
                  <c:v>576</c:v>
                </c:pt>
                <c:pt idx="577">
                  <c:v>577</c:v>
                </c:pt>
                <c:pt idx="578">
                  <c:v>578</c:v>
                </c:pt>
                <c:pt idx="579">
                  <c:v>579</c:v>
                </c:pt>
                <c:pt idx="580">
                  <c:v>580</c:v>
                </c:pt>
                <c:pt idx="581">
                  <c:v>581</c:v>
                </c:pt>
                <c:pt idx="582">
                  <c:v>582</c:v>
                </c:pt>
                <c:pt idx="583">
                  <c:v>583</c:v>
                </c:pt>
                <c:pt idx="584">
                  <c:v>584</c:v>
                </c:pt>
                <c:pt idx="585">
                  <c:v>585</c:v>
                </c:pt>
                <c:pt idx="586">
                  <c:v>586</c:v>
                </c:pt>
                <c:pt idx="587">
                  <c:v>587</c:v>
                </c:pt>
                <c:pt idx="588">
                  <c:v>588</c:v>
                </c:pt>
                <c:pt idx="589">
                  <c:v>589</c:v>
                </c:pt>
                <c:pt idx="590">
                  <c:v>590</c:v>
                </c:pt>
                <c:pt idx="591">
                  <c:v>591</c:v>
                </c:pt>
                <c:pt idx="592">
                  <c:v>592</c:v>
                </c:pt>
                <c:pt idx="593">
                  <c:v>593</c:v>
                </c:pt>
                <c:pt idx="594">
                  <c:v>594</c:v>
                </c:pt>
                <c:pt idx="595">
                  <c:v>595</c:v>
                </c:pt>
                <c:pt idx="596">
                  <c:v>596</c:v>
                </c:pt>
                <c:pt idx="597">
                  <c:v>597</c:v>
                </c:pt>
                <c:pt idx="598">
                  <c:v>598</c:v>
                </c:pt>
                <c:pt idx="599">
                  <c:v>599</c:v>
                </c:pt>
                <c:pt idx="600">
                  <c:v>600</c:v>
                </c:pt>
                <c:pt idx="601">
                  <c:v>601</c:v>
                </c:pt>
                <c:pt idx="602">
                  <c:v>602</c:v>
                </c:pt>
                <c:pt idx="603">
                  <c:v>603</c:v>
                </c:pt>
                <c:pt idx="604">
                  <c:v>604</c:v>
                </c:pt>
                <c:pt idx="605">
                  <c:v>605</c:v>
                </c:pt>
                <c:pt idx="606">
                  <c:v>606</c:v>
                </c:pt>
                <c:pt idx="607">
                  <c:v>607</c:v>
                </c:pt>
                <c:pt idx="608">
                  <c:v>608</c:v>
                </c:pt>
                <c:pt idx="609">
                  <c:v>609</c:v>
                </c:pt>
                <c:pt idx="610">
                  <c:v>610</c:v>
                </c:pt>
                <c:pt idx="611">
                  <c:v>611</c:v>
                </c:pt>
                <c:pt idx="612">
                  <c:v>612</c:v>
                </c:pt>
                <c:pt idx="613">
                  <c:v>613</c:v>
                </c:pt>
                <c:pt idx="614">
                  <c:v>614</c:v>
                </c:pt>
                <c:pt idx="615">
                  <c:v>615</c:v>
                </c:pt>
                <c:pt idx="616">
                  <c:v>616</c:v>
                </c:pt>
                <c:pt idx="617">
                  <c:v>617</c:v>
                </c:pt>
                <c:pt idx="618">
                  <c:v>618</c:v>
                </c:pt>
                <c:pt idx="619">
                  <c:v>619</c:v>
                </c:pt>
                <c:pt idx="620">
                  <c:v>620</c:v>
                </c:pt>
                <c:pt idx="621">
                  <c:v>621</c:v>
                </c:pt>
                <c:pt idx="622">
                  <c:v>622</c:v>
                </c:pt>
                <c:pt idx="623">
                  <c:v>623</c:v>
                </c:pt>
                <c:pt idx="624">
                  <c:v>624</c:v>
                </c:pt>
                <c:pt idx="625">
                  <c:v>625</c:v>
                </c:pt>
                <c:pt idx="626">
                  <c:v>626</c:v>
                </c:pt>
                <c:pt idx="627">
                  <c:v>627</c:v>
                </c:pt>
                <c:pt idx="628">
                  <c:v>628</c:v>
                </c:pt>
                <c:pt idx="629">
                  <c:v>629</c:v>
                </c:pt>
                <c:pt idx="630">
                  <c:v>630</c:v>
                </c:pt>
                <c:pt idx="631">
                  <c:v>631</c:v>
                </c:pt>
                <c:pt idx="632">
                  <c:v>632</c:v>
                </c:pt>
                <c:pt idx="633">
                  <c:v>633</c:v>
                </c:pt>
                <c:pt idx="634">
                  <c:v>634</c:v>
                </c:pt>
                <c:pt idx="635">
                  <c:v>635</c:v>
                </c:pt>
                <c:pt idx="636">
                  <c:v>636</c:v>
                </c:pt>
                <c:pt idx="637">
                  <c:v>637</c:v>
                </c:pt>
                <c:pt idx="638">
                  <c:v>638</c:v>
                </c:pt>
                <c:pt idx="639">
                  <c:v>639</c:v>
                </c:pt>
                <c:pt idx="640">
                  <c:v>640</c:v>
                </c:pt>
                <c:pt idx="641">
                  <c:v>641</c:v>
                </c:pt>
                <c:pt idx="642">
                  <c:v>642</c:v>
                </c:pt>
                <c:pt idx="643">
                  <c:v>643</c:v>
                </c:pt>
                <c:pt idx="644">
                  <c:v>644</c:v>
                </c:pt>
                <c:pt idx="645">
                  <c:v>645</c:v>
                </c:pt>
                <c:pt idx="646">
                  <c:v>646</c:v>
                </c:pt>
                <c:pt idx="647">
                  <c:v>647</c:v>
                </c:pt>
                <c:pt idx="648">
                  <c:v>648</c:v>
                </c:pt>
                <c:pt idx="649">
                  <c:v>649</c:v>
                </c:pt>
                <c:pt idx="650">
                  <c:v>650</c:v>
                </c:pt>
                <c:pt idx="651">
                  <c:v>651</c:v>
                </c:pt>
                <c:pt idx="652">
                  <c:v>652</c:v>
                </c:pt>
                <c:pt idx="653">
                  <c:v>653</c:v>
                </c:pt>
                <c:pt idx="654">
                  <c:v>654</c:v>
                </c:pt>
                <c:pt idx="655">
                  <c:v>655</c:v>
                </c:pt>
                <c:pt idx="656">
                  <c:v>656</c:v>
                </c:pt>
                <c:pt idx="657">
                  <c:v>657</c:v>
                </c:pt>
                <c:pt idx="658">
                  <c:v>658</c:v>
                </c:pt>
              </c:numCache>
            </c:numRef>
          </c:cat>
          <c:val>
            <c:numRef>
              <c:f>result_srcset3!$J$1:$J$659</c:f>
              <c:numCache>
                <c:formatCode>General</c:formatCode>
                <c:ptCount val="659"/>
                <c:pt idx="0">
                  <c:v>62.770175214221929</c:v>
                </c:pt>
                <c:pt idx="1">
                  <c:v>62.770175214221929</c:v>
                </c:pt>
                <c:pt idx="2">
                  <c:v>62.770175214221929</c:v>
                </c:pt>
                <c:pt idx="3">
                  <c:v>62.770175214221929</c:v>
                </c:pt>
                <c:pt idx="4">
                  <c:v>62.770175214221929</c:v>
                </c:pt>
                <c:pt idx="5">
                  <c:v>62.770175214221929</c:v>
                </c:pt>
                <c:pt idx="6">
                  <c:v>62.770175214221929</c:v>
                </c:pt>
                <c:pt idx="7">
                  <c:v>62.770175214221929</c:v>
                </c:pt>
                <c:pt idx="8">
                  <c:v>62.770175214221929</c:v>
                </c:pt>
                <c:pt idx="9">
                  <c:v>62.770175214221929</c:v>
                </c:pt>
                <c:pt idx="10">
                  <c:v>62.770175214221929</c:v>
                </c:pt>
                <c:pt idx="11">
                  <c:v>62.770175214221929</c:v>
                </c:pt>
                <c:pt idx="12">
                  <c:v>62.770175214221929</c:v>
                </c:pt>
                <c:pt idx="13">
                  <c:v>62.770175214221929</c:v>
                </c:pt>
                <c:pt idx="14">
                  <c:v>62.770175214221929</c:v>
                </c:pt>
                <c:pt idx="15">
                  <c:v>62.770175214221929</c:v>
                </c:pt>
                <c:pt idx="16">
                  <c:v>62.770175214221929</c:v>
                </c:pt>
                <c:pt idx="17">
                  <c:v>62.770175214221929</c:v>
                </c:pt>
                <c:pt idx="18">
                  <c:v>62.770175214221929</c:v>
                </c:pt>
                <c:pt idx="19">
                  <c:v>62.770175214221929</c:v>
                </c:pt>
                <c:pt idx="20">
                  <c:v>62.770175214221929</c:v>
                </c:pt>
                <c:pt idx="21">
                  <c:v>62.770175214221929</c:v>
                </c:pt>
                <c:pt idx="22">
                  <c:v>62.770175214221929</c:v>
                </c:pt>
                <c:pt idx="23">
                  <c:v>62.770175214221929</c:v>
                </c:pt>
                <c:pt idx="24">
                  <c:v>62.770175214221929</c:v>
                </c:pt>
                <c:pt idx="25">
                  <c:v>62.770175214221929</c:v>
                </c:pt>
                <c:pt idx="26">
                  <c:v>62.770175214221929</c:v>
                </c:pt>
                <c:pt idx="27">
                  <c:v>62.770175214221929</c:v>
                </c:pt>
                <c:pt idx="28">
                  <c:v>62.770175214221929</c:v>
                </c:pt>
                <c:pt idx="29">
                  <c:v>62.770175214221929</c:v>
                </c:pt>
                <c:pt idx="30">
                  <c:v>62.770175214221929</c:v>
                </c:pt>
                <c:pt idx="31">
                  <c:v>62.770175214221929</c:v>
                </c:pt>
                <c:pt idx="32">
                  <c:v>62.770175214221929</c:v>
                </c:pt>
                <c:pt idx="33">
                  <c:v>62.770175214221929</c:v>
                </c:pt>
                <c:pt idx="34">
                  <c:v>62.770175214221929</c:v>
                </c:pt>
                <c:pt idx="35">
                  <c:v>62.770175214221929</c:v>
                </c:pt>
                <c:pt idx="36">
                  <c:v>62.770175214221929</c:v>
                </c:pt>
                <c:pt idx="37">
                  <c:v>62.770175214221929</c:v>
                </c:pt>
                <c:pt idx="38">
                  <c:v>62.770175214221929</c:v>
                </c:pt>
                <c:pt idx="39">
                  <c:v>62.770175214221929</c:v>
                </c:pt>
                <c:pt idx="40">
                  <c:v>62.770175214221929</c:v>
                </c:pt>
                <c:pt idx="41">
                  <c:v>62.770175214221929</c:v>
                </c:pt>
                <c:pt idx="42">
                  <c:v>62.770175214221929</c:v>
                </c:pt>
                <c:pt idx="43">
                  <c:v>62.770175214221929</c:v>
                </c:pt>
                <c:pt idx="44">
                  <c:v>62.770175214221929</c:v>
                </c:pt>
                <c:pt idx="45">
                  <c:v>62.770175214221929</c:v>
                </c:pt>
                <c:pt idx="46">
                  <c:v>62.770175214221929</c:v>
                </c:pt>
                <c:pt idx="47">
                  <c:v>62.770175214221929</c:v>
                </c:pt>
                <c:pt idx="48">
                  <c:v>62.770175214221929</c:v>
                </c:pt>
                <c:pt idx="49">
                  <c:v>62.770175214221929</c:v>
                </c:pt>
                <c:pt idx="50">
                  <c:v>62.770175214221929</c:v>
                </c:pt>
                <c:pt idx="51">
                  <c:v>62.770175214221929</c:v>
                </c:pt>
                <c:pt idx="52">
                  <c:v>62.770175214221929</c:v>
                </c:pt>
                <c:pt idx="53">
                  <c:v>62.770175214221929</c:v>
                </c:pt>
                <c:pt idx="54">
                  <c:v>62.770175214221929</c:v>
                </c:pt>
                <c:pt idx="55">
                  <c:v>62.770175214221929</c:v>
                </c:pt>
                <c:pt idx="56">
                  <c:v>62.770175214221929</c:v>
                </c:pt>
                <c:pt idx="57">
                  <c:v>62.770175214221929</c:v>
                </c:pt>
                <c:pt idx="58">
                  <c:v>62.770175214221929</c:v>
                </c:pt>
                <c:pt idx="59">
                  <c:v>62.770175214221929</c:v>
                </c:pt>
                <c:pt idx="60">
                  <c:v>62.770175214221929</c:v>
                </c:pt>
                <c:pt idx="61">
                  <c:v>62.770175214221929</c:v>
                </c:pt>
                <c:pt idx="62">
                  <c:v>62.770175214221929</c:v>
                </c:pt>
                <c:pt idx="63">
                  <c:v>62.770175214221929</c:v>
                </c:pt>
                <c:pt idx="64">
                  <c:v>62.770175214221929</c:v>
                </c:pt>
                <c:pt idx="65">
                  <c:v>62.770175214221929</c:v>
                </c:pt>
                <c:pt idx="66">
                  <c:v>62.770175214221929</c:v>
                </c:pt>
                <c:pt idx="67">
                  <c:v>62.770175214221929</c:v>
                </c:pt>
                <c:pt idx="68">
                  <c:v>62.770175214221929</c:v>
                </c:pt>
                <c:pt idx="69">
                  <c:v>62.770175214221929</c:v>
                </c:pt>
                <c:pt idx="70">
                  <c:v>62.770175214221929</c:v>
                </c:pt>
                <c:pt idx="71">
                  <c:v>62.770175214221929</c:v>
                </c:pt>
                <c:pt idx="72">
                  <c:v>62.770175214221929</c:v>
                </c:pt>
                <c:pt idx="73">
                  <c:v>62.770175214221929</c:v>
                </c:pt>
                <c:pt idx="74">
                  <c:v>62.770175214221929</c:v>
                </c:pt>
                <c:pt idx="75">
                  <c:v>62.770175214221929</c:v>
                </c:pt>
                <c:pt idx="76">
                  <c:v>62.770175214221929</c:v>
                </c:pt>
                <c:pt idx="77">
                  <c:v>62.770175214221929</c:v>
                </c:pt>
                <c:pt idx="78">
                  <c:v>62.770175214221929</c:v>
                </c:pt>
                <c:pt idx="79">
                  <c:v>62.770175214221929</c:v>
                </c:pt>
                <c:pt idx="80">
                  <c:v>62.770175214221929</c:v>
                </c:pt>
                <c:pt idx="81">
                  <c:v>62.770175214221929</c:v>
                </c:pt>
                <c:pt idx="82">
                  <c:v>62.770175214221929</c:v>
                </c:pt>
                <c:pt idx="83">
                  <c:v>62.770175214221929</c:v>
                </c:pt>
                <c:pt idx="84">
                  <c:v>62.770175214221929</c:v>
                </c:pt>
                <c:pt idx="85">
                  <c:v>62.770175214221929</c:v>
                </c:pt>
                <c:pt idx="86">
                  <c:v>62.770175214221929</c:v>
                </c:pt>
                <c:pt idx="87">
                  <c:v>62.770175214221929</c:v>
                </c:pt>
                <c:pt idx="88">
                  <c:v>62.770175214221929</c:v>
                </c:pt>
                <c:pt idx="89">
                  <c:v>62.770175214221929</c:v>
                </c:pt>
                <c:pt idx="90">
                  <c:v>62.770175214221929</c:v>
                </c:pt>
                <c:pt idx="91">
                  <c:v>62.770175214221929</c:v>
                </c:pt>
                <c:pt idx="92">
                  <c:v>62.770175214221929</c:v>
                </c:pt>
                <c:pt idx="93">
                  <c:v>62.770175214221929</c:v>
                </c:pt>
                <c:pt idx="94">
                  <c:v>62.770175214221929</c:v>
                </c:pt>
                <c:pt idx="95">
                  <c:v>62.770175214221929</c:v>
                </c:pt>
                <c:pt idx="96">
                  <c:v>62.770175214221929</c:v>
                </c:pt>
                <c:pt idx="97">
                  <c:v>62.770175214221929</c:v>
                </c:pt>
                <c:pt idx="98">
                  <c:v>62.770175214221929</c:v>
                </c:pt>
                <c:pt idx="99">
                  <c:v>62.770175214221929</c:v>
                </c:pt>
                <c:pt idx="100">
                  <c:v>62.770175214221929</c:v>
                </c:pt>
                <c:pt idx="101">
                  <c:v>62.770175214221929</c:v>
                </c:pt>
                <c:pt idx="102">
                  <c:v>62.770175214221929</c:v>
                </c:pt>
                <c:pt idx="103">
                  <c:v>62.770175214221929</c:v>
                </c:pt>
                <c:pt idx="104">
                  <c:v>62.770175214221929</c:v>
                </c:pt>
                <c:pt idx="105">
                  <c:v>62.770175214221929</c:v>
                </c:pt>
                <c:pt idx="106">
                  <c:v>62.770175214221929</c:v>
                </c:pt>
                <c:pt idx="107">
                  <c:v>62.770175214221929</c:v>
                </c:pt>
                <c:pt idx="108">
                  <c:v>62.770175214221929</c:v>
                </c:pt>
                <c:pt idx="109">
                  <c:v>62.770175214221929</c:v>
                </c:pt>
                <c:pt idx="110">
                  <c:v>62.770175214221929</c:v>
                </c:pt>
                <c:pt idx="111">
                  <c:v>62.770175214221929</c:v>
                </c:pt>
                <c:pt idx="112">
                  <c:v>62.770175214221929</c:v>
                </c:pt>
                <c:pt idx="113">
                  <c:v>62.770175214221929</c:v>
                </c:pt>
                <c:pt idx="114">
                  <c:v>62.770175214221929</c:v>
                </c:pt>
                <c:pt idx="115">
                  <c:v>62.770175214221929</c:v>
                </c:pt>
                <c:pt idx="116">
                  <c:v>62.770175214221929</c:v>
                </c:pt>
                <c:pt idx="117">
                  <c:v>62.770175214221929</c:v>
                </c:pt>
                <c:pt idx="118">
                  <c:v>62.770175214221929</c:v>
                </c:pt>
                <c:pt idx="119">
                  <c:v>62.770175214221929</c:v>
                </c:pt>
                <c:pt idx="120">
                  <c:v>62.770175214221929</c:v>
                </c:pt>
                <c:pt idx="121">
                  <c:v>62.770175214221929</c:v>
                </c:pt>
                <c:pt idx="122">
                  <c:v>62.770175214221929</c:v>
                </c:pt>
                <c:pt idx="123">
                  <c:v>62.770175214221929</c:v>
                </c:pt>
                <c:pt idx="124">
                  <c:v>62.770175214221929</c:v>
                </c:pt>
                <c:pt idx="125">
                  <c:v>62.770175214221929</c:v>
                </c:pt>
                <c:pt idx="126">
                  <c:v>62.770175214221929</c:v>
                </c:pt>
                <c:pt idx="127">
                  <c:v>62.770175214221929</c:v>
                </c:pt>
                <c:pt idx="128">
                  <c:v>62.770175214221929</c:v>
                </c:pt>
                <c:pt idx="129">
                  <c:v>62.770175214221929</c:v>
                </c:pt>
                <c:pt idx="130">
                  <c:v>62.770175214221929</c:v>
                </c:pt>
                <c:pt idx="131">
                  <c:v>62.770175214221929</c:v>
                </c:pt>
                <c:pt idx="132">
                  <c:v>62.770175214221929</c:v>
                </c:pt>
                <c:pt idx="133">
                  <c:v>62.770175214221929</c:v>
                </c:pt>
                <c:pt idx="134">
                  <c:v>62.770175214221929</c:v>
                </c:pt>
                <c:pt idx="135">
                  <c:v>62.770175214221929</c:v>
                </c:pt>
                <c:pt idx="136">
                  <c:v>62.770175214221929</c:v>
                </c:pt>
                <c:pt idx="137">
                  <c:v>62.770175214221929</c:v>
                </c:pt>
                <c:pt idx="138">
                  <c:v>62.770175214221929</c:v>
                </c:pt>
                <c:pt idx="139">
                  <c:v>62.770175214221929</c:v>
                </c:pt>
                <c:pt idx="140">
                  <c:v>62.770175214221929</c:v>
                </c:pt>
                <c:pt idx="141">
                  <c:v>62.770175214221929</c:v>
                </c:pt>
                <c:pt idx="142">
                  <c:v>62.770175214221929</c:v>
                </c:pt>
                <c:pt idx="143">
                  <c:v>62.770175214221929</c:v>
                </c:pt>
                <c:pt idx="144">
                  <c:v>62.770175214221929</c:v>
                </c:pt>
                <c:pt idx="145">
                  <c:v>62.770175214221929</c:v>
                </c:pt>
                <c:pt idx="146">
                  <c:v>62.770175214221929</c:v>
                </c:pt>
                <c:pt idx="147">
                  <c:v>62.770175214221929</c:v>
                </c:pt>
                <c:pt idx="148">
                  <c:v>62.770175214221929</c:v>
                </c:pt>
                <c:pt idx="149">
                  <c:v>62.770175214221929</c:v>
                </c:pt>
                <c:pt idx="150">
                  <c:v>62.770175214221929</c:v>
                </c:pt>
                <c:pt idx="151">
                  <c:v>62.770175214221929</c:v>
                </c:pt>
                <c:pt idx="152">
                  <c:v>62.770175214221929</c:v>
                </c:pt>
                <c:pt idx="153">
                  <c:v>62.770175214221929</c:v>
                </c:pt>
                <c:pt idx="154">
                  <c:v>62.770175214221929</c:v>
                </c:pt>
                <c:pt idx="155">
                  <c:v>62.770175214221929</c:v>
                </c:pt>
                <c:pt idx="156">
                  <c:v>62.770175214221929</c:v>
                </c:pt>
                <c:pt idx="157">
                  <c:v>62.770175214221929</c:v>
                </c:pt>
                <c:pt idx="158">
                  <c:v>62.770175214221929</c:v>
                </c:pt>
                <c:pt idx="159">
                  <c:v>62.770175214221929</c:v>
                </c:pt>
                <c:pt idx="160">
                  <c:v>62.770175214221929</c:v>
                </c:pt>
                <c:pt idx="161">
                  <c:v>62.770175214221929</c:v>
                </c:pt>
                <c:pt idx="162">
                  <c:v>62.770175214221929</c:v>
                </c:pt>
                <c:pt idx="163">
                  <c:v>62.770175214221929</c:v>
                </c:pt>
                <c:pt idx="164">
                  <c:v>62.770175214221929</c:v>
                </c:pt>
                <c:pt idx="165">
                  <c:v>62.770175214221929</c:v>
                </c:pt>
                <c:pt idx="166">
                  <c:v>62.770175214221929</c:v>
                </c:pt>
                <c:pt idx="167">
                  <c:v>62.770175214221929</c:v>
                </c:pt>
                <c:pt idx="168">
                  <c:v>62.770175214221929</c:v>
                </c:pt>
                <c:pt idx="169">
                  <c:v>62.770175214221929</c:v>
                </c:pt>
                <c:pt idx="170">
                  <c:v>62.770175214221929</c:v>
                </c:pt>
                <c:pt idx="171">
                  <c:v>62.770175214221929</c:v>
                </c:pt>
                <c:pt idx="172">
                  <c:v>62.770175214221929</c:v>
                </c:pt>
                <c:pt idx="173">
                  <c:v>62.770175214221929</c:v>
                </c:pt>
                <c:pt idx="174">
                  <c:v>62.770175214221929</c:v>
                </c:pt>
                <c:pt idx="175">
                  <c:v>62.770175214221929</c:v>
                </c:pt>
                <c:pt idx="176">
                  <c:v>62.770175214221929</c:v>
                </c:pt>
                <c:pt idx="177">
                  <c:v>62.770175214221929</c:v>
                </c:pt>
                <c:pt idx="178">
                  <c:v>62.770175214221929</c:v>
                </c:pt>
                <c:pt idx="179">
                  <c:v>62.770175214221929</c:v>
                </c:pt>
                <c:pt idx="180">
                  <c:v>62.770175214221929</c:v>
                </c:pt>
                <c:pt idx="181">
                  <c:v>62.770175214221929</c:v>
                </c:pt>
                <c:pt idx="182">
                  <c:v>62.770175214221929</c:v>
                </c:pt>
                <c:pt idx="183">
                  <c:v>62.770175214221929</c:v>
                </c:pt>
                <c:pt idx="184">
                  <c:v>62.770175214221929</c:v>
                </c:pt>
                <c:pt idx="185">
                  <c:v>62.770175214221929</c:v>
                </c:pt>
                <c:pt idx="186">
                  <c:v>62.770175214221929</c:v>
                </c:pt>
                <c:pt idx="187">
                  <c:v>62.770175214221929</c:v>
                </c:pt>
                <c:pt idx="188">
                  <c:v>62.770175214221929</c:v>
                </c:pt>
                <c:pt idx="189">
                  <c:v>62.770175214221929</c:v>
                </c:pt>
                <c:pt idx="190">
                  <c:v>62.770175214221929</c:v>
                </c:pt>
                <c:pt idx="191">
                  <c:v>62.770175214221929</c:v>
                </c:pt>
                <c:pt idx="192">
                  <c:v>62.770175214221929</c:v>
                </c:pt>
                <c:pt idx="193">
                  <c:v>62.770175214221929</c:v>
                </c:pt>
                <c:pt idx="194">
                  <c:v>62.770175214221929</c:v>
                </c:pt>
                <c:pt idx="195">
                  <c:v>62.770175214221929</c:v>
                </c:pt>
                <c:pt idx="196">
                  <c:v>62.770175214221929</c:v>
                </c:pt>
                <c:pt idx="197">
                  <c:v>62.770175214221929</c:v>
                </c:pt>
                <c:pt idx="198">
                  <c:v>62.770175214221929</c:v>
                </c:pt>
                <c:pt idx="199">
                  <c:v>62.770175214221929</c:v>
                </c:pt>
                <c:pt idx="200">
                  <c:v>62.770175214221929</c:v>
                </c:pt>
                <c:pt idx="201">
                  <c:v>62.770175214221929</c:v>
                </c:pt>
                <c:pt idx="202">
                  <c:v>62.770175214221929</c:v>
                </c:pt>
                <c:pt idx="203">
                  <c:v>62.770175214221929</c:v>
                </c:pt>
                <c:pt idx="204">
                  <c:v>62.770175214221929</c:v>
                </c:pt>
                <c:pt idx="205">
                  <c:v>62.770175214221929</c:v>
                </c:pt>
                <c:pt idx="206">
                  <c:v>62.770175214221929</c:v>
                </c:pt>
                <c:pt idx="207">
                  <c:v>62.770175214221929</c:v>
                </c:pt>
                <c:pt idx="208">
                  <c:v>62.770175214221929</c:v>
                </c:pt>
                <c:pt idx="209">
                  <c:v>62.770175214221929</c:v>
                </c:pt>
                <c:pt idx="210">
                  <c:v>62.770175214221929</c:v>
                </c:pt>
                <c:pt idx="211">
                  <c:v>62.770175214221929</c:v>
                </c:pt>
                <c:pt idx="212">
                  <c:v>62.770175214221929</c:v>
                </c:pt>
                <c:pt idx="213">
                  <c:v>62.770175214221929</c:v>
                </c:pt>
                <c:pt idx="214">
                  <c:v>62.770175214221929</c:v>
                </c:pt>
                <c:pt idx="215">
                  <c:v>62.770175214221929</c:v>
                </c:pt>
                <c:pt idx="216">
                  <c:v>62.770175214221929</c:v>
                </c:pt>
                <c:pt idx="217">
                  <c:v>62.770175214221929</c:v>
                </c:pt>
                <c:pt idx="218">
                  <c:v>62.770175214221929</c:v>
                </c:pt>
                <c:pt idx="219">
                  <c:v>62.770175214221929</c:v>
                </c:pt>
                <c:pt idx="220">
                  <c:v>62.770175214221929</c:v>
                </c:pt>
                <c:pt idx="221">
                  <c:v>62.770175214221929</c:v>
                </c:pt>
                <c:pt idx="222">
                  <c:v>62.770175214221929</c:v>
                </c:pt>
                <c:pt idx="223">
                  <c:v>62.770175214221929</c:v>
                </c:pt>
                <c:pt idx="224">
                  <c:v>62.770175214221929</c:v>
                </c:pt>
                <c:pt idx="225">
                  <c:v>62.770175214221929</c:v>
                </c:pt>
                <c:pt idx="226">
                  <c:v>62.770175214221929</c:v>
                </c:pt>
                <c:pt idx="227">
                  <c:v>62.770175214221929</c:v>
                </c:pt>
                <c:pt idx="228">
                  <c:v>62.770175214221929</c:v>
                </c:pt>
                <c:pt idx="229">
                  <c:v>62.770175214221929</c:v>
                </c:pt>
                <c:pt idx="230">
                  <c:v>62.770175214221929</c:v>
                </c:pt>
                <c:pt idx="231">
                  <c:v>62.770175214221929</c:v>
                </c:pt>
                <c:pt idx="232">
                  <c:v>62.770175214221929</c:v>
                </c:pt>
                <c:pt idx="233">
                  <c:v>62.770175214221929</c:v>
                </c:pt>
                <c:pt idx="234">
                  <c:v>62.770175214221929</c:v>
                </c:pt>
                <c:pt idx="235">
                  <c:v>62.770175214221929</c:v>
                </c:pt>
                <c:pt idx="236">
                  <c:v>62.770175214221929</c:v>
                </c:pt>
                <c:pt idx="237">
                  <c:v>62.770175214221929</c:v>
                </c:pt>
                <c:pt idx="238">
                  <c:v>62.770175214221929</c:v>
                </c:pt>
                <c:pt idx="239">
                  <c:v>62.770175214221929</c:v>
                </c:pt>
                <c:pt idx="240">
                  <c:v>62.770175214221929</c:v>
                </c:pt>
                <c:pt idx="241">
                  <c:v>62.770175214221929</c:v>
                </c:pt>
                <c:pt idx="242">
                  <c:v>62.770175214221929</c:v>
                </c:pt>
                <c:pt idx="243">
                  <c:v>62.770175214221929</c:v>
                </c:pt>
                <c:pt idx="244">
                  <c:v>62.770175214221929</c:v>
                </c:pt>
                <c:pt idx="245">
                  <c:v>62.770175214221929</c:v>
                </c:pt>
                <c:pt idx="246">
                  <c:v>62.770175214221929</c:v>
                </c:pt>
                <c:pt idx="247">
                  <c:v>62.770175214221929</c:v>
                </c:pt>
                <c:pt idx="248">
                  <c:v>62.770175214221929</c:v>
                </c:pt>
                <c:pt idx="249">
                  <c:v>62.770175214221929</c:v>
                </c:pt>
                <c:pt idx="250">
                  <c:v>62.770175214221929</c:v>
                </c:pt>
                <c:pt idx="251">
                  <c:v>62.770175214221929</c:v>
                </c:pt>
                <c:pt idx="252">
                  <c:v>62.770175214221929</c:v>
                </c:pt>
                <c:pt idx="253">
                  <c:v>62.770175214221929</c:v>
                </c:pt>
                <c:pt idx="254">
                  <c:v>62.770175214221929</c:v>
                </c:pt>
                <c:pt idx="255">
                  <c:v>62.770175214221929</c:v>
                </c:pt>
                <c:pt idx="256">
                  <c:v>62.770175214221929</c:v>
                </c:pt>
                <c:pt idx="257">
                  <c:v>62.770175214221929</c:v>
                </c:pt>
                <c:pt idx="258">
                  <c:v>62.770175214221929</c:v>
                </c:pt>
                <c:pt idx="259">
                  <c:v>62.770175214221929</c:v>
                </c:pt>
                <c:pt idx="260">
                  <c:v>62.770175214221929</c:v>
                </c:pt>
                <c:pt idx="261">
                  <c:v>62.770175214221929</c:v>
                </c:pt>
                <c:pt idx="262">
                  <c:v>62.770175214221929</c:v>
                </c:pt>
                <c:pt idx="263">
                  <c:v>62.770175214221929</c:v>
                </c:pt>
                <c:pt idx="264">
                  <c:v>62.770175214221929</c:v>
                </c:pt>
                <c:pt idx="265">
                  <c:v>62.770175214221929</c:v>
                </c:pt>
                <c:pt idx="266">
                  <c:v>62.770175214221929</c:v>
                </c:pt>
                <c:pt idx="267">
                  <c:v>62.770175214221929</c:v>
                </c:pt>
                <c:pt idx="268">
                  <c:v>62.770175214221929</c:v>
                </c:pt>
                <c:pt idx="269">
                  <c:v>62.770175214221929</c:v>
                </c:pt>
                <c:pt idx="270">
                  <c:v>62.770175214221929</c:v>
                </c:pt>
                <c:pt idx="271">
                  <c:v>62.770175214221929</c:v>
                </c:pt>
                <c:pt idx="272">
                  <c:v>62.770175214221929</c:v>
                </c:pt>
                <c:pt idx="273">
                  <c:v>62.770175214221929</c:v>
                </c:pt>
                <c:pt idx="274">
                  <c:v>62.770175214221929</c:v>
                </c:pt>
                <c:pt idx="275">
                  <c:v>62.770175214221929</c:v>
                </c:pt>
                <c:pt idx="276">
                  <c:v>62.770175214221929</c:v>
                </c:pt>
                <c:pt idx="277">
                  <c:v>62.770175214221929</c:v>
                </c:pt>
                <c:pt idx="278">
                  <c:v>62.770175214221929</c:v>
                </c:pt>
                <c:pt idx="279">
                  <c:v>62.770175214221929</c:v>
                </c:pt>
                <c:pt idx="280">
                  <c:v>62.770175214221929</c:v>
                </c:pt>
                <c:pt idx="281">
                  <c:v>62.770175214221929</c:v>
                </c:pt>
                <c:pt idx="282">
                  <c:v>62.770175214221929</c:v>
                </c:pt>
                <c:pt idx="283">
                  <c:v>62.770175214221929</c:v>
                </c:pt>
                <c:pt idx="284">
                  <c:v>62.770175214221929</c:v>
                </c:pt>
                <c:pt idx="285">
                  <c:v>62.770175214221929</c:v>
                </c:pt>
                <c:pt idx="286">
                  <c:v>62.770175214221929</c:v>
                </c:pt>
                <c:pt idx="287">
                  <c:v>62.770175214221929</c:v>
                </c:pt>
                <c:pt idx="288">
                  <c:v>62.770175214221929</c:v>
                </c:pt>
                <c:pt idx="289">
                  <c:v>62.770175214221929</c:v>
                </c:pt>
                <c:pt idx="290">
                  <c:v>62.770175214221929</c:v>
                </c:pt>
                <c:pt idx="291">
                  <c:v>62.770175214221929</c:v>
                </c:pt>
                <c:pt idx="292">
                  <c:v>62.770175214221929</c:v>
                </c:pt>
                <c:pt idx="293">
                  <c:v>62.770175214221929</c:v>
                </c:pt>
                <c:pt idx="294">
                  <c:v>62.770175214221929</c:v>
                </c:pt>
                <c:pt idx="295">
                  <c:v>62.770175214221929</c:v>
                </c:pt>
                <c:pt idx="296">
                  <c:v>62.770175214221929</c:v>
                </c:pt>
                <c:pt idx="297">
                  <c:v>62.770175214221929</c:v>
                </c:pt>
                <c:pt idx="298">
                  <c:v>62.770175214221929</c:v>
                </c:pt>
                <c:pt idx="299">
                  <c:v>62.770175214221929</c:v>
                </c:pt>
                <c:pt idx="300">
                  <c:v>62.770175214221929</c:v>
                </c:pt>
                <c:pt idx="301">
                  <c:v>62.770175214221929</c:v>
                </c:pt>
                <c:pt idx="302">
                  <c:v>62.770175214221929</c:v>
                </c:pt>
                <c:pt idx="303">
                  <c:v>62.770175214221929</c:v>
                </c:pt>
                <c:pt idx="304">
                  <c:v>62.770175214221929</c:v>
                </c:pt>
                <c:pt idx="305">
                  <c:v>62.770175214221929</c:v>
                </c:pt>
                <c:pt idx="306">
                  <c:v>62.770175214221929</c:v>
                </c:pt>
                <c:pt idx="307">
                  <c:v>62.770175214221929</c:v>
                </c:pt>
                <c:pt idx="308">
                  <c:v>62.770175214221929</c:v>
                </c:pt>
                <c:pt idx="309">
                  <c:v>62.770175214221929</c:v>
                </c:pt>
                <c:pt idx="310">
                  <c:v>62.770175214221929</c:v>
                </c:pt>
                <c:pt idx="311">
                  <c:v>62.770175214221929</c:v>
                </c:pt>
                <c:pt idx="312">
                  <c:v>62.770175214221929</c:v>
                </c:pt>
                <c:pt idx="313">
                  <c:v>62.770175214221929</c:v>
                </c:pt>
                <c:pt idx="314">
                  <c:v>62.770175214221929</c:v>
                </c:pt>
                <c:pt idx="315">
                  <c:v>62.770175214221929</c:v>
                </c:pt>
                <c:pt idx="316">
                  <c:v>62.770175214221929</c:v>
                </c:pt>
                <c:pt idx="317">
                  <c:v>62.770175214221929</c:v>
                </c:pt>
                <c:pt idx="318">
                  <c:v>62.770175214221929</c:v>
                </c:pt>
                <c:pt idx="319">
                  <c:v>62.770175214221929</c:v>
                </c:pt>
                <c:pt idx="320">
                  <c:v>62.770175214221929</c:v>
                </c:pt>
                <c:pt idx="321">
                  <c:v>62.770175214221929</c:v>
                </c:pt>
                <c:pt idx="322">
                  <c:v>62.770175214221929</c:v>
                </c:pt>
                <c:pt idx="323">
                  <c:v>62.770175214221929</c:v>
                </c:pt>
                <c:pt idx="324">
                  <c:v>62.770175214221929</c:v>
                </c:pt>
                <c:pt idx="325">
                  <c:v>62.770175214221929</c:v>
                </c:pt>
                <c:pt idx="326">
                  <c:v>62.770175214221929</c:v>
                </c:pt>
                <c:pt idx="327">
                  <c:v>62.770175214221929</c:v>
                </c:pt>
                <c:pt idx="328">
                  <c:v>62.770175214221929</c:v>
                </c:pt>
                <c:pt idx="329">
                  <c:v>62.770175214221929</c:v>
                </c:pt>
                <c:pt idx="330">
                  <c:v>62.770175214221929</c:v>
                </c:pt>
                <c:pt idx="331">
                  <c:v>62.770175214221929</c:v>
                </c:pt>
                <c:pt idx="332">
                  <c:v>62.770175214221929</c:v>
                </c:pt>
                <c:pt idx="333">
                  <c:v>62.770175214221929</c:v>
                </c:pt>
                <c:pt idx="334">
                  <c:v>62.770175214221929</c:v>
                </c:pt>
                <c:pt idx="335">
                  <c:v>62.770175214221929</c:v>
                </c:pt>
                <c:pt idx="336">
                  <c:v>62.770175214221929</c:v>
                </c:pt>
                <c:pt idx="337">
                  <c:v>62.770175214221929</c:v>
                </c:pt>
                <c:pt idx="338">
                  <c:v>62.770175214221929</c:v>
                </c:pt>
                <c:pt idx="339">
                  <c:v>62.770175214221929</c:v>
                </c:pt>
                <c:pt idx="340">
                  <c:v>62.770175214221929</c:v>
                </c:pt>
                <c:pt idx="341">
                  <c:v>62.770175214221929</c:v>
                </c:pt>
                <c:pt idx="342">
                  <c:v>62.770175214221929</c:v>
                </c:pt>
                <c:pt idx="343">
                  <c:v>62.770175214221929</c:v>
                </c:pt>
                <c:pt idx="344">
                  <c:v>62.770175214221929</c:v>
                </c:pt>
                <c:pt idx="345">
                  <c:v>62.770175214221929</c:v>
                </c:pt>
                <c:pt idx="346">
                  <c:v>62.770175214221929</c:v>
                </c:pt>
                <c:pt idx="347">
                  <c:v>62.770175214221929</c:v>
                </c:pt>
                <c:pt idx="348">
                  <c:v>62.770175214221929</c:v>
                </c:pt>
                <c:pt idx="349">
                  <c:v>62.770175214221929</c:v>
                </c:pt>
                <c:pt idx="350">
                  <c:v>62.770175214221929</c:v>
                </c:pt>
                <c:pt idx="351">
                  <c:v>62.770175214221929</c:v>
                </c:pt>
                <c:pt idx="352">
                  <c:v>62.770175214221929</c:v>
                </c:pt>
                <c:pt idx="353">
                  <c:v>62.770175214221929</c:v>
                </c:pt>
                <c:pt idx="354">
                  <c:v>62.770175214221929</c:v>
                </c:pt>
                <c:pt idx="355">
                  <c:v>62.770175214221929</c:v>
                </c:pt>
                <c:pt idx="356">
                  <c:v>62.770175214221929</c:v>
                </c:pt>
                <c:pt idx="357">
                  <c:v>62.770175214221929</c:v>
                </c:pt>
                <c:pt idx="358">
                  <c:v>62.770175214221929</c:v>
                </c:pt>
                <c:pt idx="359">
                  <c:v>62.770175214221929</c:v>
                </c:pt>
                <c:pt idx="360">
                  <c:v>62.770175214221929</c:v>
                </c:pt>
                <c:pt idx="361">
                  <c:v>62.770175214221929</c:v>
                </c:pt>
                <c:pt idx="362">
                  <c:v>62.770175214221929</c:v>
                </c:pt>
                <c:pt idx="363">
                  <c:v>62.770175214221929</c:v>
                </c:pt>
                <c:pt idx="364">
                  <c:v>62.770175214221929</c:v>
                </c:pt>
                <c:pt idx="365">
                  <c:v>62.770175214221929</c:v>
                </c:pt>
                <c:pt idx="366">
                  <c:v>62.770175214221929</c:v>
                </c:pt>
                <c:pt idx="367">
                  <c:v>62.770175214221929</c:v>
                </c:pt>
                <c:pt idx="368">
                  <c:v>62.770175214221929</c:v>
                </c:pt>
                <c:pt idx="369">
                  <c:v>62.770175214221929</c:v>
                </c:pt>
                <c:pt idx="370">
                  <c:v>62.770175214221929</c:v>
                </c:pt>
                <c:pt idx="371">
                  <c:v>62.770175214221929</c:v>
                </c:pt>
                <c:pt idx="372">
                  <c:v>62.770175214221929</c:v>
                </c:pt>
                <c:pt idx="373">
                  <c:v>62.770175214221929</c:v>
                </c:pt>
                <c:pt idx="374">
                  <c:v>62.770175214221929</c:v>
                </c:pt>
                <c:pt idx="375">
                  <c:v>62.770175214221929</c:v>
                </c:pt>
                <c:pt idx="376">
                  <c:v>62.770175214221929</c:v>
                </c:pt>
                <c:pt idx="377">
                  <c:v>62.770175214221929</c:v>
                </c:pt>
                <c:pt idx="378">
                  <c:v>62.770175214221929</c:v>
                </c:pt>
                <c:pt idx="379">
                  <c:v>62.770175214221929</c:v>
                </c:pt>
                <c:pt idx="380">
                  <c:v>62.770175214221929</c:v>
                </c:pt>
                <c:pt idx="381">
                  <c:v>62.770175214221929</c:v>
                </c:pt>
                <c:pt idx="382">
                  <c:v>62.770175214221929</c:v>
                </c:pt>
                <c:pt idx="383">
                  <c:v>62.770175214221929</c:v>
                </c:pt>
                <c:pt idx="384">
                  <c:v>62.770175214221929</c:v>
                </c:pt>
                <c:pt idx="385">
                  <c:v>62.770175214221929</c:v>
                </c:pt>
                <c:pt idx="386">
                  <c:v>62.770175214221929</c:v>
                </c:pt>
                <c:pt idx="387">
                  <c:v>62.770175214221929</c:v>
                </c:pt>
                <c:pt idx="388">
                  <c:v>62.770175214221929</c:v>
                </c:pt>
                <c:pt idx="389">
                  <c:v>62.770175214221929</c:v>
                </c:pt>
                <c:pt idx="390">
                  <c:v>62.770175214221929</c:v>
                </c:pt>
                <c:pt idx="391">
                  <c:v>62.770175214221929</c:v>
                </c:pt>
                <c:pt idx="392">
                  <c:v>62.770175214221929</c:v>
                </c:pt>
                <c:pt idx="393">
                  <c:v>62.770175214221929</c:v>
                </c:pt>
                <c:pt idx="394">
                  <c:v>62.770175214221929</c:v>
                </c:pt>
                <c:pt idx="395">
                  <c:v>62.770175214221929</c:v>
                </c:pt>
                <c:pt idx="396">
                  <c:v>62.770175214221929</c:v>
                </c:pt>
                <c:pt idx="397">
                  <c:v>62.770175214221929</c:v>
                </c:pt>
                <c:pt idx="398">
                  <c:v>62.770175214221929</c:v>
                </c:pt>
                <c:pt idx="399">
                  <c:v>62.770175214221929</c:v>
                </c:pt>
                <c:pt idx="400">
                  <c:v>62.770175214221929</c:v>
                </c:pt>
                <c:pt idx="401">
                  <c:v>62.770175214221929</c:v>
                </c:pt>
                <c:pt idx="402">
                  <c:v>62.770175214221929</c:v>
                </c:pt>
                <c:pt idx="403">
                  <c:v>62.770175214221929</c:v>
                </c:pt>
                <c:pt idx="404">
                  <c:v>62.770175214221929</c:v>
                </c:pt>
                <c:pt idx="405">
                  <c:v>62.770175214221929</c:v>
                </c:pt>
                <c:pt idx="406">
                  <c:v>62.770175214221929</c:v>
                </c:pt>
                <c:pt idx="407">
                  <c:v>62.770175214221929</c:v>
                </c:pt>
                <c:pt idx="408">
                  <c:v>62.770175214221929</c:v>
                </c:pt>
                <c:pt idx="409">
                  <c:v>62.770175214221929</c:v>
                </c:pt>
                <c:pt idx="410">
                  <c:v>62.770175214221929</c:v>
                </c:pt>
                <c:pt idx="411">
                  <c:v>62.770175214221929</c:v>
                </c:pt>
                <c:pt idx="412">
                  <c:v>62.770175214221929</c:v>
                </c:pt>
                <c:pt idx="413">
                  <c:v>62.770175214221929</c:v>
                </c:pt>
                <c:pt idx="414">
                  <c:v>62.770175214221929</c:v>
                </c:pt>
                <c:pt idx="415">
                  <c:v>62.770175214221929</c:v>
                </c:pt>
                <c:pt idx="416">
                  <c:v>62.770175214221929</c:v>
                </c:pt>
                <c:pt idx="417">
                  <c:v>62.770175214221929</c:v>
                </c:pt>
                <c:pt idx="418">
                  <c:v>62.770175214221929</c:v>
                </c:pt>
                <c:pt idx="419">
                  <c:v>62.770175214221929</c:v>
                </c:pt>
                <c:pt idx="420">
                  <c:v>62.770175214221929</c:v>
                </c:pt>
                <c:pt idx="421">
                  <c:v>62.770175214221929</c:v>
                </c:pt>
                <c:pt idx="422">
                  <c:v>62.770175214221929</c:v>
                </c:pt>
                <c:pt idx="423">
                  <c:v>62.770175214221929</c:v>
                </c:pt>
                <c:pt idx="424">
                  <c:v>62.770175214221929</c:v>
                </c:pt>
                <c:pt idx="425">
                  <c:v>62.770175214221929</c:v>
                </c:pt>
                <c:pt idx="426">
                  <c:v>62.770175214221929</c:v>
                </c:pt>
                <c:pt idx="427">
                  <c:v>62.770175214221929</c:v>
                </c:pt>
                <c:pt idx="428">
                  <c:v>62.770175214221929</c:v>
                </c:pt>
                <c:pt idx="429">
                  <c:v>62.770175214221929</c:v>
                </c:pt>
                <c:pt idx="430">
                  <c:v>62.770175214221929</c:v>
                </c:pt>
                <c:pt idx="431">
                  <c:v>62.770175214221929</c:v>
                </c:pt>
                <c:pt idx="432">
                  <c:v>62.770175214221929</c:v>
                </c:pt>
                <c:pt idx="433">
                  <c:v>62.770175214221929</c:v>
                </c:pt>
                <c:pt idx="434">
                  <c:v>62.770175214221929</c:v>
                </c:pt>
                <c:pt idx="435">
                  <c:v>62.770175214221929</c:v>
                </c:pt>
                <c:pt idx="436">
                  <c:v>62.770175214221929</c:v>
                </c:pt>
                <c:pt idx="437">
                  <c:v>62.770175214221929</c:v>
                </c:pt>
                <c:pt idx="438">
                  <c:v>62.770175214221929</c:v>
                </c:pt>
                <c:pt idx="439">
                  <c:v>62.770175214221929</c:v>
                </c:pt>
                <c:pt idx="440">
                  <c:v>62.770175214221929</c:v>
                </c:pt>
                <c:pt idx="441">
                  <c:v>62.770175214221929</c:v>
                </c:pt>
                <c:pt idx="442">
                  <c:v>62.770175214221929</c:v>
                </c:pt>
                <c:pt idx="443">
                  <c:v>62.770175214221929</c:v>
                </c:pt>
                <c:pt idx="444">
                  <c:v>62.770175214221929</c:v>
                </c:pt>
                <c:pt idx="445">
                  <c:v>62.770175214221929</c:v>
                </c:pt>
                <c:pt idx="446">
                  <c:v>62.770175214221929</c:v>
                </c:pt>
                <c:pt idx="447">
                  <c:v>62.770175214221929</c:v>
                </c:pt>
                <c:pt idx="448">
                  <c:v>62.770175214221929</c:v>
                </c:pt>
                <c:pt idx="449">
                  <c:v>62.770175214221929</c:v>
                </c:pt>
                <c:pt idx="450">
                  <c:v>62.770175214221929</c:v>
                </c:pt>
                <c:pt idx="451">
                  <c:v>62.770175214221929</c:v>
                </c:pt>
                <c:pt idx="452">
                  <c:v>62.770175214221929</c:v>
                </c:pt>
                <c:pt idx="453">
                  <c:v>62.770175214221929</c:v>
                </c:pt>
                <c:pt idx="454">
                  <c:v>62.770175214221929</c:v>
                </c:pt>
                <c:pt idx="455">
                  <c:v>62.770175214221929</c:v>
                </c:pt>
                <c:pt idx="456">
                  <c:v>62.770175214221929</c:v>
                </c:pt>
                <c:pt idx="457">
                  <c:v>62.770175214221929</c:v>
                </c:pt>
                <c:pt idx="458">
                  <c:v>62.770175214221929</c:v>
                </c:pt>
                <c:pt idx="459">
                  <c:v>62.770175214221929</c:v>
                </c:pt>
                <c:pt idx="460">
                  <c:v>62.770175214221929</c:v>
                </c:pt>
                <c:pt idx="461">
                  <c:v>62.770175214221929</c:v>
                </c:pt>
                <c:pt idx="462">
                  <c:v>62.770175214221929</c:v>
                </c:pt>
                <c:pt idx="463">
                  <c:v>62.770175214221929</c:v>
                </c:pt>
                <c:pt idx="464">
                  <c:v>62.770175214221929</c:v>
                </c:pt>
                <c:pt idx="465">
                  <c:v>62.770175214221929</c:v>
                </c:pt>
                <c:pt idx="466">
                  <c:v>62.770175214221929</c:v>
                </c:pt>
                <c:pt idx="467">
                  <c:v>62.770175214221929</c:v>
                </c:pt>
                <c:pt idx="468">
                  <c:v>62.770175214221929</c:v>
                </c:pt>
                <c:pt idx="469">
                  <c:v>62.770175214221929</c:v>
                </c:pt>
                <c:pt idx="470">
                  <c:v>62.770175214221929</c:v>
                </c:pt>
                <c:pt idx="471">
                  <c:v>62.770175214221929</c:v>
                </c:pt>
                <c:pt idx="472">
                  <c:v>62.770175214221929</c:v>
                </c:pt>
                <c:pt idx="473">
                  <c:v>62.770175214221929</c:v>
                </c:pt>
                <c:pt idx="474">
                  <c:v>62.770175214221929</c:v>
                </c:pt>
                <c:pt idx="475">
                  <c:v>62.770175214221929</c:v>
                </c:pt>
                <c:pt idx="476">
                  <c:v>62.770175214221929</c:v>
                </c:pt>
                <c:pt idx="477">
                  <c:v>62.770175214221929</c:v>
                </c:pt>
                <c:pt idx="478">
                  <c:v>62.770175214221929</c:v>
                </c:pt>
                <c:pt idx="479">
                  <c:v>62.770175214221929</c:v>
                </c:pt>
                <c:pt idx="480">
                  <c:v>62.770175214221929</c:v>
                </c:pt>
                <c:pt idx="481">
                  <c:v>62.770175214221929</c:v>
                </c:pt>
                <c:pt idx="482">
                  <c:v>62.770175214221929</c:v>
                </c:pt>
                <c:pt idx="483">
                  <c:v>62.770175214221929</c:v>
                </c:pt>
                <c:pt idx="484">
                  <c:v>62.770175214221929</c:v>
                </c:pt>
                <c:pt idx="485">
                  <c:v>62.770175214221929</c:v>
                </c:pt>
                <c:pt idx="486">
                  <c:v>62.770175214221929</c:v>
                </c:pt>
                <c:pt idx="487">
                  <c:v>62.770175214221929</c:v>
                </c:pt>
                <c:pt idx="488">
                  <c:v>62.770175214221929</c:v>
                </c:pt>
                <c:pt idx="489">
                  <c:v>62.770175214221929</c:v>
                </c:pt>
                <c:pt idx="490">
                  <c:v>62.770175214221929</c:v>
                </c:pt>
                <c:pt idx="491">
                  <c:v>62.770175214221929</c:v>
                </c:pt>
                <c:pt idx="492">
                  <c:v>62.770175214221929</c:v>
                </c:pt>
                <c:pt idx="493">
                  <c:v>62.770175214221929</c:v>
                </c:pt>
                <c:pt idx="494">
                  <c:v>62.770175214221929</c:v>
                </c:pt>
                <c:pt idx="495">
                  <c:v>62.770175214221929</c:v>
                </c:pt>
                <c:pt idx="496">
                  <c:v>62.770175214221929</c:v>
                </c:pt>
                <c:pt idx="497">
                  <c:v>62.770175214221929</c:v>
                </c:pt>
                <c:pt idx="498">
                  <c:v>62.770175214221929</c:v>
                </c:pt>
                <c:pt idx="499">
                  <c:v>62.770175214221929</c:v>
                </c:pt>
                <c:pt idx="500">
                  <c:v>62.770175214221929</c:v>
                </c:pt>
                <c:pt idx="501">
                  <c:v>62.770175214221929</c:v>
                </c:pt>
                <c:pt idx="502">
                  <c:v>62.770175214221929</c:v>
                </c:pt>
                <c:pt idx="503">
                  <c:v>62.770175214221929</c:v>
                </c:pt>
                <c:pt idx="504">
                  <c:v>62.770175214221929</c:v>
                </c:pt>
                <c:pt idx="505">
                  <c:v>62.770175214221929</c:v>
                </c:pt>
                <c:pt idx="506">
                  <c:v>62.770175214221929</c:v>
                </c:pt>
                <c:pt idx="507">
                  <c:v>62.770175214221929</c:v>
                </c:pt>
                <c:pt idx="508">
                  <c:v>62.770175214221929</c:v>
                </c:pt>
                <c:pt idx="509">
                  <c:v>62.770175214221929</c:v>
                </c:pt>
                <c:pt idx="510">
                  <c:v>62.770175214221929</c:v>
                </c:pt>
                <c:pt idx="511">
                  <c:v>62.770175214221929</c:v>
                </c:pt>
                <c:pt idx="512">
                  <c:v>62.770175214221929</c:v>
                </c:pt>
                <c:pt idx="513">
                  <c:v>62.770175214221929</c:v>
                </c:pt>
                <c:pt idx="514">
                  <c:v>62.770175214221929</c:v>
                </c:pt>
                <c:pt idx="515">
                  <c:v>62.770175214221929</c:v>
                </c:pt>
                <c:pt idx="516">
                  <c:v>62.770175214221929</c:v>
                </c:pt>
                <c:pt idx="517">
                  <c:v>62.770175214221929</c:v>
                </c:pt>
                <c:pt idx="518">
                  <c:v>62.770175214221929</c:v>
                </c:pt>
                <c:pt idx="519">
                  <c:v>62.770175214221929</c:v>
                </c:pt>
                <c:pt idx="520">
                  <c:v>62.770175214221929</c:v>
                </c:pt>
                <c:pt idx="521">
                  <c:v>62.770175214221929</c:v>
                </c:pt>
                <c:pt idx="522">
                  <c:v>62.770175214221929</c:v>
                </c:pt>
                <c:pt idx="523">
                  <c:v>62.770175214221929</c:v>
                </c:pt>
                <c:pt idx="524">
                  <c:v>62.770175214221929</c:v>
                </c:pt>
                <c:pt idx="525">
                  <c:v>62.770175214221929</c:v>
                </c:pt>
                <c:pt idx="526">
                  <c:v>62.770175214221929</c:v>
                </c:pt>
                <c:pt idx="527">
                  <c:v>62.770175214221929</c:v>
                </c:pt>
                <c:pt idx="528">
                  <c:v>62.770175214221929</c:v>
                </c:pt>
                <c:pt idx="529">
                  <c:v>62.770175214221929</c:v>
                </c:pt>
                <c:pt idx="530">
                  <c:v>62.770175214221929</c:v>
                </c:pt>
                <c:pt idx="531">
                  <c:v>62.770175214221929</c:v>
                </c:pt>
                <c:pt idx="532">
                  <c:v>62.770175214221929</c:v>
                </c:pt>
                <c:pt idx="533">
                  <c:v>62.770175214221929</c:v>
                </c:pt>
                <c:pt idx="534">
                  <c:v>62.770175214221929</c:v>
                </c:pt>
                <c:pt idx="535">
                  <c:v>62.770175214221929</c:v>
                </c:pt>
                <c:pt idx="536">
                  <c:v>62.770175214221929</c:v>
                </c:pt>
                <c:pt idx="537">
                  <c:v>62.770175214221929</c:v>
                </c:pt>
                <c:pt idx="538">
                  <c:v>62.770175214221929</c:v>
                </c:pt>
                <c:pt idx="539">
                  <c:v>62.770175214221929</c:v>
                </c:pt>
                <c:pt idx="540">
                  <c:v>62.770175214221929</c:v>
                </c:pt>
                <c:pt idx="541">
                  <c:v>62.770175214221929</c:v>
                </c:pt>
                <c:pt idx="542">
                  <c:v>62.770175214221929</c:v>
                </c:pt>
                <c:pt idx="543">
                  <c:v>62.770175214221929</c:v>
                </c:pt>
                <c:pt idx="544">
                  <c:v>62.770175214221929</c:v>
                </c:pt>
                <c:pt idx="545">
                  <c:v>62.770175214221929</c:v>
                </c:pt>
                <c:pt idx="546">
                  <c:v>62.770175214221929</c:v>
                </c:pt>
                <c:pt idx="547">
                  <c:v>62.770175214221929</c:v>
                </c:pt>
                <c:pt idx="548">
                  <c:v>62.770175214221929</c:v>
                </c:pt>
                <c:pt idx="549">
                  <c:v>62.770175214221929</c:v>
                </c:pt>
                <c:pt idx="550">
                  <c:v>62.770175214221929</c:v>
                </c:pt>
                <c:pt idx="551">
                  <c:v>62.770175214221929</c:v>
                </c:pt>
                <c:pt idx="552">
                  <c:v>62.770175214221929</c:v>
                </c:pt>
                <c:pt idx="553">
                  <c:v>62.770175214221929</c:v>
                </c:pt>
                <c:pt idx="554">
                  <c:v>62.770175214221929</c:v>
                </c:pt>
                <c:pt idx="555">
                  <c:v>62.770175214221929</c:v>
                </c:pt>
                <c:pt idx="556">
                  <c:v>62.770175214221929</c:v>
                </c:pt>
                <c:pt idx="557">
                  <c:v>62.770175214221929</c:v>
                </c:pt>
                <c:pt idx="558">
                  <c:v>62.770175214221929</c:v>
                </c:pt>
                <c:pt idx="559">
                  <c:v>62.770175214221929</c:v>
                </c:pt>
                <c:pt idx="560">
                  <c:v>62.770175214221929</c:v>
                </c:pt>
                <c:pt idx="561">
                  <c:v>62.770175214221929</c:v>
                </c:pt>
                <c:pt idx="562">
                  <c:v>62.770175214221929</c:v>
                </c:pt>
                <c:pt idx="563">
                  <c:v>62.770175214221929</c:v>
                </c:pt>
                <c:pt idx="564">
                  <c:v>62.770175214221929</c:v>
                </c:pt>
                <c:pt idx="565">
                  <c:v>62.770175214221929</c:v>
                </c:pt>
                <c:pt idx="566">
                  <c:v>62.770175214221929</c:v>
                </c:pt>
                <c:pt idx="567">
                  <c:v>62.770175214221929</c:v>
                </c:pt>
                <c:pt idx="568">
                  <c:v>62.770175214221929</c:v>
                </c:pt>
                <c:pt idx="569">
                  <c:v>62.770175214221929</c:v>
                </c:pt>
                <c:pt idx="570">
                  <c:v>62.770175214221929</c:v>
                </c:pt>
                <c:pt idx="571">
                  <c:v>62.770175214221929</c:v>
                </c:pt>
                <c:pt idx="572">
                  <c:v>62.770175214221929</c:v>
                </c:pt>
                <c:pt idx="573">
                  <c:v>62.770175214221929</c:v>
                </c:pt>
                <c:pt idx="574">
                  <c:v>62.770175214221929</c:v>
                </c:pt>
                <c:pt idx="575">
                  <c:v>62.770175214221929</c:v>
                </c:pt>
                <c:pt idx="576">
                  <c:v>62.770175214221929</c:v>
                </c:pt>
                <c:pt idx="577">
                  <c:v>62.770175214221929</c:v>
                </c:pt>
                <c:pt idx="578">
                  <c:v>62.770175214221929</c:v>
                </c:pt>
                <c:pt idx="579">
                  <c:v>62.770175214221929</c:v>
                </c:pt>
                <c:pt idx="580">
                  <c:v>62.770175214221929</c:v>
                </c:pt>
                <c:pt idx="581">
                  <c:v>62.770175214221929</c:v>
                </c:pt>
                <c:pt idx="582">
                  <c:v>62.770175214221929</c:v>
                </c:pt>
                <c:pt idx="583">
                  <c:v>62.770175214221929</c:v>
                </c:pt>
                <c:pt idx="584">
                  <c:v>62.770175214221929</c:v>
                </c:pt>
                <c:pt idx="585">
                  <c:v>62.770175214221929</c:v>
                </c:pt>
                <c:pt idx="586">
                  <c:v>62.770175214221929</c:v>
                </c:pt>
                <c:pt idx="587">
                  <c:v>62.770175214221929</c:v>
                </c:pt>
                <c:pt idx="588">
                  <c:v>62.770175214221929</c:v>
                </c:pt>
                <c:pt idx="589">
                  <c:v>62.770175214221929</c:v>
                </c:pt>
                <c:pt idx="590">
                  <c:v>62.770175214221929</c:v>
                </c:pt>
                <c:pt idx="591">
                  <c:v>62.770175214221929</c:v>
                </c:pt>
                <c:pt idx="592">
                  <c:v>62.770175214221929</c:v>
                </c:pt>
                <c:pt idx="593">
                  <c:v>62.770175214221929</c:v>
                </c:pt>
                <c:pt idx="594">
                  <c:v>62.770175214221929</c:v>
                </c:pt>
                <c:pt idx="595">
                  <c:v>62.770175214221929</c:v>
                </c:pt>
                <c:pt idx="596">
                  <c:v>62.770175214221929</c:v>
                </c:pt>
                <c:pt idx="597">
                  <c:v>62.770175214221929</c:v>
                </c:pt>
                <c:pt idx="598">
                  <c:v>62.770175214221929</c:v>
                </c:pt>
                <c:pt idx="599">
                  <c:v>62.770175214221929</c:v>
                </c:pt>
                <c:pt idx="600">
                  <c:v>62.770175214221929</c:v>
                </c:pt>
                <c:pt idx="601">
                  <c:v>62.770175214221929</c:v>
                </c:pt>
                <c:pt idx="602">
                  <c:v>62.770175214221929</c:v>
                </c:pt>
                <c:pt idx="603">
                  <c:v>62.770175214221929</c:v>
                </c:pt>
                <c:pt idx="604">
                  <c:v>62.770175214221929</c:v>
                </c:pt>
                <c:pt idx="605">
                  <c:v>62.770175214221929</c:v>
                </c:pt>
                <c:pt idx="606">
                  <c:v>62.770175214221929</c:v>
                </c:pt>
                <c:pt idx="607">
                  <c:v>62.770175214221929</c:v>
                </c:pt>
                <c:pt idx="608">
                  <c:v>62.770175214221929</c:v>
                </c:pt>
                <c:pt idx="609">
                  <c:v>62.770175214221929</c:v>
                </c:pt>
                <c:pt idx="610">
                  <c:v>62.770175214221929</c:v>
                </c:pt>
                <c:pt idx="611">
                  <c:v>62.770175214221929</c:v>
                </c:pt>
                <c:pt idx="612">
                  <c:v>62.770175214221929</c:v>
                </c:pt>
                <c:pt idx="613">
                  <c:v>62.770175214221929</c:v>
                </c:pt>
                <c:pt idx="614">
                  <c:v>62.770175214221929</c:v>
                </c:pt>
                <c:pt idx="615">
                  <c:v>62.770175214221929</c:v>
                </c:pt>
                <c:pt idx="616">
                  <c:v>62.770175214221929</c:v>
                </c:pt>
                <c:pt idx="617">
                  <c:v>62.770175214221929</c:v>
                </c:pt>
                <c:pt idx="618">
                  <c:v>62.770175214221929</c:v>
                </c:pt>
                <c:pt idx="619">
                  <c:v>62.770175214221929</c:v>
                </c:pt>
                <c:pt idx="620">
                  <c:v>62.770175214221929</c:v>
                </c:pt>
                <c:pt idx="621">
                  <c:v>62.770175214221929</c:v>
                </c:pt>
                <c:pt idx="622">
                  <c:v>62.770175214221929</c:v>
                </c:pt>
                <c:pt idx="623">
                  <c:v>62.770175214221929</c:v>
                </c:pt>
                <c:pt idx="624">
                  <c:v>62.770175214221929</c:v>
                </c:pt>
                <c:pt idx="625">
                  <c:v>62.770175214221929</c:v>
                </c:pt>
                <c:pt idx="626">
                  <c:v>62.770175214221929</c:v>
                </c:pt>
                <c:pt idx="627">
                  <c:v>62.770175214221929</c:v>
                </c:pt>
                <c:pt idx="628">
                  <c:v>62.770175214221929</c:v>
                </c:pt>
                <c:pt idx="629">
                  <c:v>62.770175214221929</c:v>
                </c:pt>
                <c:pt idx="630">
                  <c:v>62.770175214221929</c:v>
                </c:pt>
                <c:pt idx="631">
                  <c:v>62.770175214221929</c:v>
                </c:pt>
                <c:pt idx="632">
                  <c:v>62.770175214221929</c:v>
                </c:pt>
                <c:pt idx="633">
                  <c:v>62.770175214221929</c:v>
                </c:pt>
                <c:pt idx="634">
                  <c:v>62.770175214221929</c:v>
                </c:pt>
                <c:pt idx="635">
                  <c:v>62.770175214221929</c:v>
                </c:pt>
                <c:pt idx="636">
                  <c:v>62.770175214221929</c:v>
                </c:pt>
                <c:pt idx="637">
                  <c:v>62.770175214221929</c:v>
                </c:pt>
                <c:pt idx="638">
                  <c:v>62.770175214221929</c:v>
                </c:pt>
                <c:pt idx="639">
                  <c:v>62.770175214221929</c:v>
                </c:pt>
                <c:pt idx="640">
                  <c:v>62.770175214221929</c:v>
                </c:pt>
                <c:pt idx="641">
                  <c:v>62.770175214221929</c:v>
                </c:pt>
                <c:pt idx="642">
                  <c:v>62.770175214221929</c:v>
                </c:pt>
                <c:pt idx="643">
                  <c:v>62.770175214221929</c:v>
                </c:pt>
                <c:pt idx="644">
                  <c:v>62.770175214221929</c:v>
                </c:pt>
                <c:pt idx="645">
                  <c:v>62.770175214221929</c:v>
                </c:pt>
                <c:pt idx="646">
                  <c:v>62.770175214221929</c:v>
                </c:pt>
                <c:pt idx="647">
                  <c:v>62.770175214221929</c:v>
                </c:pt>
                <c:pt idx="648">
                  <c:v>62.770175214221929</c:v>
                </c:pt>
                <c:pt idx="649">
                  <c:v>62.770175214221929</c:v>
                </c:pt>
                <c:pt idx="650">
                  <c:v>62.770175214221929</c:v>
                </c:pt>
                <c:pt idx="651">
                  <c:v>62.770175214221929</c:v>
                </c:pt>
                <c:pt idx="652">
                  <c:v>62.770175214221929</c:v>
                </c:pt>
                <c:pt idx="653">
                  <c:v>62.770175214221929</c:v>
                </c:pt>
                <c:pt idx="654">
                  <c:v>62.770175214221929</c:v>
                </c:pt>
                <c:pt idx="655">
                  <c:v>62.770175214221929</c:v>
                </c:pt>
                <c:pt idx="656">
                  <c:v>62.770175214221929</c:v>
                </c:pt>
                <c:pt idx="657">
                  <c:v>62.770175214221929</c:v>
                </c:pt>
                <c:pt idx="658">
                  <c:v>62.770175214221929</c:v>
                </c:pt>
              </c:numCache>
            </c:numRef>
          </c:val>
        </c:ser>
        <c:marker val="1"/>
        <c:axId val="156101248"/>
        <c:axId val="155988736"/>
      </c:lineChart>
      <c:catAx>
        <c:axId val="156101248"/>
        <c:scaling>
          <c:orientation val="minMax"/>
        </c:scaling>
        <c:axPos val="b"/>
        <c:title>
          <c:tx>
            <c:rich>
              <a:bodyPr/>
              <a:lstStyle/>
              <a:p>
                <a:pPr>
                  <a:defRPr/>
                </a:pPr>
                <a:r>
                  <a:rPr lang="ja-JP" altLang="en-US"/>
                  <a:t>読んだ共通文字列の個数</a:t>
                </a:r>
              </a:p>
            </c:rich>
          </c:tx>
          <c:layout>
            <c:manualLayout>
              <c:xMode val="edge"/>
              <c:yMode val="edge"/>
              <c:x val="0.35268377419532732"/>
              <c:y val="0.86123375727730067"/>
            </c:manualLayout>
          </c:layout>
        </c:title>
        <c:numFmt formatCode="General" sourceLinked="1"/>
        <c:majorTickMark val="none"/>
        <c:tickLblPos val="nextTo"/>
        <c:txPr>
          <a:bodyPr/>
          <a:lstStyle/>
          <a:p>
            <a:pPr>
              <a:defRPr sz="1100"/>
            </a:pPr>
            <a:endParaRPr lang="ja-JP"/>
          </a:p>
        </c:txPr>
        <c:crossAx val="155988736"/>
        <c:crosses val="autoZero"/>
        <c:auto val="1"/>
        <c:lblAlgn val="ctr"/>
        <c:lblOffset val="100"/>
        <c:tickLblSkip val="100"/>
        <c:tickMarkSkip val="100"/>
      </c:catAx>
      <c:valAx>
        <c:axId val="155988736"/>
        <c:scaling>
          <c:orientation val="minMax"/>
          <c:max val="100"/>
          <c:min val="0"/>
        </c:scaling>
        <c:axPos val="l"/>
        <c:title>
          <c:tx>
            <c:rich>
              <a:bodyPr rot="-5400000" vert="horz"/>
              <a:lstStyle/>
              <a:p>
                <a:pPr>
                  <a:defRPr/>
                </a:pPr>
                <a:r>
                  <a:rPr lang="ja-JP" altLang="en-US" sz="1000" b="1" i="0" u="none" strike="noStrike" baseline="0" dirty="0" smtClean="0"/>
                  <a:t>分類済みファイルの割合</a:t>
                </a:r>
                <a:r>
                  <a:rPr lang="en-US" altLang="ja-JP" dirty="0" smtClean="0"/>
                  <a:t>(%)</a:t>
                </a:r>
                <a:endParaRPr lang="ja-JP" altLang="en-US" dirty="0"/>
              </a:p>
            </c:rich>
          </c:tx>
          <c:layout/>
        </c:title>
        <c:numFmt formatCode="General" sourceLinked="1"/>
        <c:majorTickMark val="none"/>
        <c:tickLblPos val="nextTo"/>
        <c:spPr>
          <a:ln w="9525">
            <a:noFill/>
          </a:ln>
        </c:spPr>
        <c:txPr>
          <a:bodyPr/>
          <a:lstStyle/>
          <a:p>
            <a:pPr>
              <a:defRPr sz="1100"/>
            </a:pPr>
            <a:endParaRPr lang="ja-JP"/>
          </a:p>
        </c:txPr>
        <c:crossAx val="156101248"/>
        <c:crosses val="autoZero"/>
        <c:crossBetween val="between"/>
        <c:majorUnit val="100"/>
      </c:valAx>
      <c:spPr>
        <a:ln>
          <a:solidFill>
            <a:schemeClr val="tx1"/>
          </a:solidFill>
        </a:ln>
      </c:spPr>
    </c:plotArea>
    <c:plotVisOnly val="1"/>
  </c:chart>
  <c:spPr>
    <a:solidFill>
      <a:schemeClr val="bg1"/>
    </a:solidFill>
    <a:ln>
      <a:solidFill>
        <a:schemeClr val="tx1"/>
      </a:solid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6224232260294091"/>
          <c:y val="7.3594138598255546E-2"/>
          <c:w val="0.76302901109109089"/>
          <c:h val="0.65532287913756304"/>
        </c:manualLayout>
      </c:layout>
      <c:lineChart>
        <c:grouping val="standard"/>
        <c:ser>
          <c:idx val="0"/>
          <c:order val="0"/>
          <c:tx>
            <c:v>特定率</c:v>
          </c:tx>
          <c:spPr>
            <a:ln>
              <a:solidFill>
                <a:schemeClr val="tx1"/>
              </a:solidFill>
            </a:ln>
          </c:spPr>
          <c:marker>
            <c:symbol val="none"/>
          </c:marker>
          <c:cat>
            <c:numRef>
              <c:f>result_srcset2!$A$1:$A$923</c:f>
              <c:numCache>
                <c:formatCode>General</c:formatCode>
                <c:ptCount val="9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pt idx="120">
                  <c:v>120</c:v>
                </c:pt>
                <c:pt idx="121">
                  <c:v>121</c:v>
                </c:pt>
                <c:pt idx="122">
                  <c:v>122</c:v>
                </c:pt>
                <c:pt idx="123">
                  <c:v>123</c:v>
                </c:pt>
                <c:pt idx="124">
                  <c:v>124</c:v>
                </c:pt>
                <c:pt idx="125">
                  <c:v>125</c:v>
                </c:pt>
                <c:pt idx="126">
                  <c:v>126</c:v>
                </c:pt>
                <c:pt idx="127">
                  <c:v>127</c:v>
                </c:pt>
                <c:pt idx="128">
                  <c:v>128</c:v>
                </c:pt>
                <c:pt idx="129">
                  <c:v>129</c:v>
                </c:pt>
                <c:pt idx="130">
                  <c:v>130</c:v>
                </c:pt>
                <c:pt idx="131">
                  <c:v>131</c:v>
                </c:pt>
                <c:pt idx="132">
                  <c:v>132</c:v>
                </c:pt>
                <c:pt idx="133">
                  <c:v>133</c:v>
                </c:pt>
                <c:pt idx="134">
                  <c:v>134</c:v>
                </c:pt>
                <c:pt idx="135">
                  <c:v>135</c:v>
                </c:pt>
                <c:pt idx="136">
                  <c:v>136</c:v>
                </c:pt>
                <c:pt idx="137">
                  <c:v>137</c:v>
                </c:pt>
                <c:pt idx="138">
                  <c:v>138</c:v>
                </c:pt>
                <c:pt idx="139">
                  <c:v>139</c:v>
                </c:pt>
                <c:pt idx="140">
                  <c:v>140</c:v>
                </c:pt>
                <c:pt idx="141">
                  <c:v>141</c:v>
                </c:pt>
                <c:pt idx="142">
                  <c:v>142</c:v>
                </c:pt>
                <c:pt idx="143">
                  <c:v>143</c:v>
                </c:pt>
                <c:pt idx="144">
                  <c:v>144</c:v>
                </c:pt>
                <c:pt idx="145">
                  <c:v>145</c:v>
                </c:pt>
                <c:pt idx="146">
                  <c:v>146</c:v>
                </c:pt>
                <c:pt idx="147">
                  <c:v>147</c:v>
                </c:pt>
                <c:pt idx="148">
                  <c:v>148</c:v>
                </c:pt>
                <c:pt idx="149">
                  <c:v>149</c:v>
                </c:pt>
                <c:pt idx="150">
                  <c:v>150</c:v>
                </c:pt>
                <c:pt idx="151">
                  <c:v>151</c:v>
                </c:pt>
                <c:pt idx="152">
                  <c:v>152</c:v>
                </c:pt>
                <c:pt idx="153">
                  <c:v>153</c:v>
                </c:pt>
                <c:pt idx="154">
                  <c:v>154</c:v>
                </c:pt>
                <c:pt idx="155">
                  <c:v>155</c:v>
                </c:pt>
                <c:pt idx="156">
                  <c:v>156</c:v>
                </c:pt>
                <c:pt idx="157">
                  <c:v>157</c:v>
                </c:pt>
                <c:pt idx="158">
                  <c:v>158</c:v>
                </c:pt>
                <c:pt idx="159">
                  <c:v>159</c:v>
                </c:pt>
                <c:pt idx="160">
                  <c:v>160</c:v>
                </c:pt>
                <c:pt idx="161">
                  <c:v>161</c:v>
                </c:pt>
                <c:pt idx="162">
                  <c:v>162</c:v>
                </c:pt>
                <c:pt idx="163">
                  <c:v>163</c:v>
                </c:pt>
                <c:pt idx="164">
                  <c:v>164</c:v>
                </c:pt>
                <c:pt idx="165">
                  <c:v>165</c:v>
                </c:pt>
                <c:pt idx="166">
                  <c:v>166</c:v>
                </c:pt>
                <c:pt idx="167">
                  <c:v>167</c:v>
                </c:pt>
                <c:pt idx="168">
                  <c:v>168</c:v>
                </c:pt>
                <c:pt idx="169">
                  <c:v>169</c:v>
                </c:pt>
                <c:pt idx="170">
                  <c:v>170</c:v>
                </c:pt>
                <c:pt idx="171">
                  <c:v>171</c:v>
                </c:pt>
                <c:pt idx="172">
                  <c:v>172</c:v>
                </c:pt>
                <c:pt idx="173">
                  <c:v>173</c:v>
                </c:pt>
                <c:pt idx="174">
                  <c:v>174</c:v>
                </c:pt>
                <c:pt idx="175">
                  <c:v>175</c:v>
                </c:pt>
                <c:pt idx="176">
                  <c:v>176</c:v>
                </c:pt>
                <c:pt idx="177">
                  <c:v>177</c:v>
                </c:pt>
                <c:pt idx="178">
                  <c:v>178</c:v>
                </c:pt>
                <c:pt idx="179">
                  <c:v>179</c:v>
                </c:pt>
                <c:pt idx="180">
                  <c:v>180</c:v>
                </c:pt>
                <c:pt idx="181">
                  <c:v>181</c:v>
                </c:pt>
                <c:pt idx="182">
                  <c:v>182</c:v>
                </c:pt>
                <c:pt idx="183">
                  <c:v>183</c:v>
                </c:pt>
                <c:pt idx="184">
                  <c:v>184</c:v>
                </c:pt>
                <c:pt idx="185">
                  <c:v>185</c:v>
                </c:pt>
                <c:pt idx="186">
                  <c:v>186</c:v>
                </c:pt>
                <c:pt idx="187">
                  <c:v>187</c:v>
                </c:pt>
                <c:pt idx="188">
                  <c:v>188</c:v>
                </c:pt>
                <c:pt idx="189">
                  <c:v>189</c:v>
                </c:pt>
                <c:pt idx="190">
                  <c:v>190</c:v>
                </c:pt>
                <c:pt idx="191">
                  <c:v>191</c:v>
                </c:pt>
                <c:pt idx="192">
                  <c:v>192</c:v>
                </c:pt>
                <c:pt idx="193">
                  <c:v>193</c:v>
                </c:pt>
                <c:pt idx="194">
                  <c:v>194</c:v>
                </c:pt>
                <c:pt idx="195">
                  <c:v>195</c:v>
                </c:pt>
                <c:pt idx="196">
                  <c:v>196</c:v>
                </c:pt>
                <c:pt idx="197">
                  <c:v>197</c:v>
                </c:pt>
                <c:pt idx="198">
                  <c:v>198</c:v>
                </c:pt>
                <c:pt idx="199">
                  <c:v>199</c:v>
                </c:pt>
                <c:pt idx="200">
                  <c:v>200</c:v>
                </c:pt>
                <c:pt idx="201">
                  <c:v>201</c:v>
                </c:pt>
                <c:pt idx="202">
                  <c:v>202</c:v>
                </c:pt>
                <c:pt idx="203">
                  <c:v>203</c:v>
                </c:pt>
                <c:pt idx="204">
                  <c:v>204</c:v>
                </c:pt>
                <c:pt idx="205">
                  <c:v>205</c:v>
                </c:pt>
                <c:pt idx="206">
                  <c:v>206</c:v>
                </c:pt>
                <c:pt idx="207">
                  <c:v>207</c:v>
                </c:pt>
                <c:pt idx="208">
                  <c:v>208</c:v>
                </c:pt>
                <c:pt idx="209">
                  <c:v>209</c:v>
                </c:pt>
                <c:pt idx="210">
                  <c:v>210</c:v>
                </c:pt>
                <c:pt idx="211">
                  <c:v>211</c:v>
                </c:pt>
                <c:pt idx="212">
                  <c:v>212</c:v>
                </c:pt>
                <c:pt idx="213">
                  <c:v>213</c:v>
                </c:pt>
                <c:pt idx="214">
                  <c:v>214</c:v>
                </c:pt>
                <c:pt idx="215">
                  <c:v>215</c:v>
                </c:pt>
                <c:pt idx="216">
                  <c:v>216</c:v>
                </c:pt>
                <c:pt idx="217">
                  <c:v>217</c:v>
                </c:pt>
                <c:pt idx="218">
                  <c:v>218</c:v>
                </c:pt>
                <c:pt idx="219">
                  <c:v>219</c:v>
                </c:pt>
                <c:pt idx="220">
                  <c:v>220</c:v>
                </c:pt>
                <c:pt idx="221">
                  <c:v>221</c:v>
                </c:pt>
                <c:pt idx="222">
                  <c:v>222</c:v>
                </c:pt>
                <c:pt idx="223">
                  <c:v>223</c:v>
                </c:pt>
                <c:pt idx="224">
                  <c:v>224</c:v>
                </c:pt>
                <c:pt idx="225">
                  <c:v>225</c:v>
                </c:pt>
                <c:pt idx="226">
                  <c:v>226</c:v>
                </c:pt>
                <c:pt idx="227">
                  <c:v>227</c:v>
                </c:pt>
                <c:pt idx="228">
                  <c:v>228</c:v>
                </c:pt>
                <c:pt idx="229">
                  <c:v>229</c:v>
                </c:pt>
                <c:pt idx="230">
                  <c:v>230</c:v>
                </c:pt>
                <c:pt idx="231">
                  <c:v>231</c:v>
                </c:pt>
                <c:pt idx="232">
                  <c:v>232</c:v>
                </c:pt>
                <c:pt idx="233">
                  <c:v>233</c:v>
                </c:pt>
                <c:pt idx="234">
                  <c:v>234</c:v>
                </c:pt>
                <c:pt idx="235">
                  <c:v>235</c:v>
                </c:pt>
                <c:pt idx="236">
                  <c:v>236</c:v>
                </c:pt>
                <c:pt idx="237">
                  <c:v>237</c:v>
                </c:pt>
                <c:pt idx="238">
                  <c:v>238</c:v>
                </c:pt>
                <c:pt idx="239">
                  <c:v>239</c:v>
                </c:pt>
                <c:pt idx="240">
                  <c:v>240</c:v>
                </c:pt>
                <c:pt idx="241">
                  <c:v>241</c:v>
                </c:pt>
                <c:pt idx="242">
                  <c:v>242</c:v>
                </c:pt>
                <c:pt idx="243">
                  <c:v>243</c:v>
                </c:pt>
                <c:pt idx="244">
                  <c:v>244</c:v>
                </c:pt>
                <c:pt idx="245">
                  <c:v>245</c:v>
                </c:pt>
                <c:pt idx="246">
                  <c:v>246</c:v>
                </c:pt>
                <c:pt idx="247">
                  <c:v>247</c:v>
                </c:pt>
                <c:pt idx="248">
                  <c:v>248</c:v>
                </c:pt>
                <c:pt idx="249">
                  <c:v>249</c:v>
                </c:pt>
                <c:pt idx="250">
                  <c:v>250</c:v>
                </c:pt>
                <c:pt idx="251">
                  <c:v>251</c:v>
                </c:pt>
                <c:pt idx="252">
                  <c:v>252</c:v>
                </c:pt>
                <c:pt idx="253">
                  <c:v>253</c:v>
                </c:pt>
                <c:pt idx="254">
                  <c:v>254</c:v>
                </c:pt>
                <c:pt idx="255">
                  <c:v>255</c:v>
                </c:pt>
                <c:pt idx="256">
                  <c:v>256</c:v>
                </c:pt>
                <c:pt idx="257">
                  <c:v>257</c:v>
                </c:pt>
                <c:pt idx="258">
                  <c:v>258</c:v>
                </c:pt>
                <c:pt idx="259">
                  <c:v>259</c:v>
                </c:pt>
                <c:pt idx="260">
                  <c:v>260</c:v>
                </c:pt>
                <c:pt idx="261">
                  <c:v>261</c:v>
                </c:pt>
                <c:pt idx="262">
                  <c:v>262</c:v>
                </c:pt>
                <c:pt idx="263">
                  <c:v>263</c:v>
                </c:pt>
                <c:pt idx="264">
                  <c:v>264</c:v>
                </c:pt>
                <c:pt idx="265">
                  <c:v>265</c:v>
                </c:pt>
                <c:pt idx="266">
                  <c:v>266</c:v>
                </c:pt>
                <c:pt idx="267">
                  <c:v>267</c:v>
                </c:pt>
                <c:pt idx="268">
                  <c:v>268</c:v>
                </c:pt>
                <c:pt idx="269">
                  <c:v>269</c:v>
                </c:pt>
                <c:pt idx="270">
                  <c:v>270</c:v>
                </c:pt>
                <c:pt idx="271">
                  <c:v>271</c:v>
                </c:pt>
                <c:pt idx="272">
                  <c:v>272</c:v>
                </c:pt>
                <c:pt idx="273">
                  <c:v>273</c:v>
                </c:pt>
                <c:pt idx="274">
                  <c:v>274</c:v>
                </c:pt>
                <c:pt idx="275">
                  <c:v>275</c:v>
                </c:pt>
                <c:pt idx="276">
                  <c:v>276</c:v>
                </c:pt>
                <c:pt idx="277">
                  <c:v>277</c:v>
                </c:pt>
                <c:pt idx="278">
                  <c:v>278</c:v>
                </c:pt>
                <c:pt idx="279">
                  <c:v>279</c:v>
                </c:pt>
                <c:pt idx="280">
                  <c:v>280</c:v>
                </c:pt>
                <c:pt idx="281">
                  <c:v>281</c:v>
                </c:pt>
                <c:pt idx="282">
                  <c:v>282</c:v>
                </c:pt>
                <c:pt idx="283">
                  <c:v>283</c:v>
                </c:pt>
                <c:pt idx="284">
                  <c:v>284</c:v>
                </c:pt>
                <c:pt idx="285">
                  <c:v>285</c:v>
                </c:pt>
                <c:pt idx="286">
                  <c:v>286</c:v>
                </c:pt>
                <c:pt idx="287">
                  <c:v>287</c:v>
                </c:pt>
                <c:pt idx="288">
                  <c:v>288</c:v>
                </c:pt>
                <c:pt idx="289">
                  <c:v>289</c:v>
                </c:pt>
                <c:pt idx="290">
                  <c:v>290</c:v>
                </c:pt>
                <c:pt idx="291">
                  <c:v>291</c:v>
                </c:pt>
                <c:pt idx="292">
                  <c:v>292</c:v>
                </c:pt>
                <c:pt idx="293">
                  <c:v>293</c:v>
                </c:pt>
                <c:pt idx="294">
                  <c:v>294</c:v>
                </c:pt>
                <c:pt idx="295">
                  <c:v>295</c:v>
                </c:pt>
                <c:pt idx="296">
                  <c:v>296</c:v>
                </c:pt>
                <c:pt idx="297">
                  <c:v>297</c:v>
                </c:pt>
                <c:pt idx="298">
                  <c:v>298</c:v>
                </c:pt>
                <c:pt idx="299">
                  <c:v>299</c:v>
                </c:pt>
                <c:pt idx="300">
                  <c:v>300</c:v>
                </c:pt>
                <c:pt idx="301">
                  <c:v>301</c:v>
                </c:pt>
                <c:pt idx="302">
                  <c:v>302</c:v>
                </c:pt>
                <c:pt idx="303">
                  <c:v>303</c:v>
                </c:pt>
                <c:pt idx="304">
                  <c:v>304</c:v>
                </c:pt>
                <c:pt idx="305">
                  <c:v>305</c:v>
                </c:pt>
                <c:pt idx="306">
                  <c:v>306</c:v>
                </c:pt>
                <c:pt idx="307">
                  <c:v>307</c:v>
                </c:pt>
                <c:pt idx="308">
                  <c:v>308</c:v>
                </c:pt>
                <c:pt idx="309">
                  <c:v>309</c:v>
                </c:pt>
                <c:pt idx="310">
                  <c:v>310</c:v>
                </c:pt>
                <c:pt idx="311">
                  <c:v>311</c:v>
                </c:pt>
                <c:pt idx="312">
                  <c:v>312</c:v>
                </c:pt>
                <c:pt idx="313">
                  <c:v>313</c:v>
                </c:pt>
                <c:pt idx="314">
                  <c:v>314</c:v>
                </c:pt>
                <c:pt idx="315">
                  <c:v>315</c:v>
                </c:pt>
                <c:pt idx="316">
                  <c:v>316</c:v>
                </c:pt>
                <c:pt idx="317">
                  <c:v>317</c:v>
                </c:pt>
                <c:pt idx="318">
                  <c:v>318</c:v>
                </c:pt>
                <c:pt idx="319">
                  <c:v>319</c:v>
                </c:pt>
                <c:pt idx="320">
                  <c:v>320</c:v>
                </c:pt>
                <c:pt idx="321">
                  <c:v>321</c:v>
                </c:pt>
                <c:pt idx="322">
                  <c:v>322</c:v>
                </c:pt>
                <c:pt idx="323">
                  <c:v>323</c:v>
                </c:pt>
                <c:pt idx="324">
                  <c:v>324</c:v>
                </c:pt>
                <c:pt idx="325">
                  <c:v>325</c:v>
                </c:pt>
                <c:pt idx="326">
                  <c:v>326</c:v>
                </c:pt>
                <c:pt idx="327">
                  <c:v>327</c:v>
                </c:pt>
                <c:pt idx="328">
                  <c:v>328</c:v>
                </c:pt>
                <c:pt idx="329">
                  <c:v>329</c:v>
                </c:pt>
                <c:pt idx="330">
                  <c:v>330</c:v>
                </c:pt>
                <c:pt idx="331">
                  <c:v>331</c:v>
                </c:pt>
                <c:pt idx="332">
                  <c:v>332</c:v>
                </c:pt>
                <c:pt idx="333">
                  <c:v>333</c:v>
                </c:pt>
                <c:pt idx="334">
                  <c:v>334</c:v>
                </c:pt>
                <c:pt idx="335">
                  <c:v>335</c:v>
                </c:pt>
                <c:pt idx="336">
                  <c:v>336</c:v>
                </c:pt>
                <c:pt idx="337">
                  <c:v>337</c:v>
                </c:pt>
                <c:pt idx="338">
                  <c:v>338</c:v>
                </c:pt>
                <c:pt idx="339">
                  <c:v>339</c:v>
                </c:pt>
                <c:pt idx="340">
                  <c:v>340</c:v>
                </c:pt>
                <c:pt idx="341">
                  <c:v>341</c:v>
                </c:pt>
                <c:pt idx="342">
                  <c:v>342</c:v>
                </c:pt>
                <c:pt idx="343">
                  <c:v>343</c:v>
                </c:pt>
                <c:pt idx="344">
                  <c:v>344</c:v>
                </c:pt>
                <c:pt idx="345">
                  <c:v>345</c:v>
                </c:pt>
                <c:pt idx="346">
                  <c:v>346</c:v>
                </c:pt>
                <c:pt idx="347">
                  <c:v>347</c:v>
                </c:pt>
                <c:pt idx="348">
                  <c:v>348</c:v>
                </c:pt>
                <c:pt idx="349">
                  <c:v>349</c:v>
                </c:pt>
                <c:pt idx="350">
                  <c:v>350</c:v>
                </c:pt>
                <c:pt idx="351">
                  <c:v>351</c:v>
                </c:pt>
                <c:pt idx="352">
                  <c:v>352</c:v>
                </c:pt>
                <c:pt idx="353">
                  <c:v>353</c:v>
                </c:pt>
                <c:pt idx="354">
                  <c:v>354</c:v>
                </c:pt>
                <c:pt idx="355">
                  <c:v>355</c:v>
                </c:pt>
                <c:pt idx="356">
                  <c:v>356</c:v>
                </c:pt>
                <c:pt idx="357">
                  <c:v>357</c:v>
                </c:pt>
                <c:pt idx="358">
                  <c:v>358</c:v>
                </c:pt>
                <c:pt idx="359">
                  <c:v>359</c:v>
                </c:pt>
                <c:pt idx="360">
                  <c:v>360</c:v>
                </c:pt>
                <c:pt idx="361">
                  <c:v>361</c:v>
                </c:pt>
                <c:pt idx="362">
                  <c:v>362</c:v>
                </c:pt>
                <c:pt idx="363">
                  <c:v>363</c:v>
                </c:pt>
                <c:pt idx="364">
                  <c:v>364</c:v>
                </c:pt>
                <c:pt idx="365">
                  <c:v>365</c:v>
                </c:pt>
                <c:pt idx="366">
                  <c:v>366</c:v>
                </c:pt>
                <c:pt idx="367">
                  <c:v>367</c:v>
                </c:pt>
                <c:pt idx="368">
                  <c:v>368</c:v>
                </c:pt>
                <c:pt idx="369">
                  <c:v>369</c:v>
                </c:pt>
                <c:pt idx="370">
                  <c:v>370</c:v>
                </c:pt>
                <c:pt idx="371">
                  <c:v>371</c:v>
                </c:pt>
                <c:pt idx="372">
                  <c:v>372</c:v>
                </c:pt>
                <c:pt idx="373">
                  <c:v>373</c:v>
                </c:pt>
                <c:pt idx="374">
                  <c:v>374</c:v>
                </c:pt>
                <c:pt idx="375">
                  <c:v>375</c:v>
                </c:pt>
                <c:pt idx="376">
                  <c:v>376</c:v>
                </c:pt>
                <c:pt idx="377">
                  <c:v>377</c:v>
                </c:pt>
                <c:pt idx="378">
                  <c:v>378</c:v>
                </c:pt>
                <c:pt idx="379">
                  <c:v>379</c:v>
                </c:pt>
                <c:pt idx="380">
                  <c:v>380</c:v>
                </c:pt>
                <c:pt idx="381">
                  <c:v>381</c:v>
                </c:pt>
                <c:pt idx="382">
                  <c:v>382</c:v>
                </c:pt>
                <c:pt idx="383">
                  <c:v>383</c:v>
                </c:pt>
                <c:pt idx="384">
                  <c:v>384</c:v>
                </c:pt>
                <c:pt idx="385">
                  <c:v>385</c:v>
                </c:pt>
                <c:pt idx="386">
                  <c:v>386</c:v>
                </c:pt>
                <c:pt idx="387">
                  <c:v>387</c:v>
                </c:pt>
                <c:pt idx="388">
                  <c:v>388</c:v>
                </c:pt>
                <c:pt idx="389">
                  <c:v>389</c:v>
                </c:pt>
                <c:pt idx="390">
                  <c:v>390</c:v>
                </c:pt>
                <c:pt idx="391">
                  <c:v>391</c:v>
                </c:pt>
                <c:pt idx="392">
                  <c:v>392</c:v>
                </c:pt>
                <c:pt idx="393">
                  <c:v>393</c:v>
                </c:pt>
                <c:pt idx="394">
                  <c:v>394</c:v>
                </c:pt>
                <c:pt idx="395">
                  <c:v>395</c:v>
                </c:pt>
                <c:pt idx="396">
                  <c:v>396</c:v>
                </c:pt>
                <c:pt idx="397">
                  <c:v>397</c:v>
                </c:pt>
                <c:pt idx="398">
                  <c:v>398</c:v>
                </c:pt>
                <c:pt idx="399">
                  <c:v>399</c:v>
                </c:pt>
                <c:pt idx="400">
                  <c:v>400</c:v>
                </c:pt>
                <c:pt idx="401">
                  <c:v>401</c:v>
                </c:pt>
                <c:pt idx="402">
                  <c:v>402</c:v>
                </c:pt>
                <c:pt idx="403">
                  <c:v>403</c:v>
                </c:pt>
                <c:pt idx="404">
                  <c:v>404</c:v>
                </c:pt>
                <c:pt idx="405">
                  <c:v>405</c:v>
                </c:pt>
                <c:pt idx="406">
                  <c:v>406</c:v>
                </c:pt>
                <c:pt idx="407">
                  <c:v>407</c:v>
                </c:pt>
                <c:pt idx="408">
                  <c:v>408</c:v>
                </c:pt>
                <c:pt idx="409">
                  <c:v>409</c:v>
                </c:pt>
                <c:pt idx="410">
                  <c:v>410</c:v>
                </c:pt>
                <c:pt idx="411">
                  <c:v>411</c:v>
                </c:pt>
                <c:pt idx="412">
                  <c:v>412</c:v>
                </c:pt>
                <c:pt idx="413">
                  <c:v>413</c:v>
                </c:pt>
                <c:pt idx="414">
                  <c:v>414</c:v>
                </c:pt>
                <c:pt idx="415">
                  <c:v>415</c:v>
                </c:pt>
                <c:pt idx="416">
                  <c:v>416</c:v>
                </c:pt>
                <c:pt idx="417">
                  <c:v>417</c:v>
                </c:pt>
                <c:pt idx="418">
                  <c:v>418</c:v>
                </c:pt>
                <c:pt idx="419">
                  <c:v>419</c:v>
                </c:pt>
                <c:pt idx="420">
                  <c:v>420</c:v>
                </c:pt>
                <c:pt idx="421">
                  <c:v>421</c:v>
                </c:pt>
                <c:pt idx="422">
                  <c:v>422</c:v>
                </c:pt>
                <c:pt idx="423">
                  <c:v>423</c:v>
                </c:pt>
                <c:pt idx="424">
                  <c:v>424</c:v>
                </c:pt>
                <c:pt idx="425">
                  <c:v>425</c:v>
                </c:pt>
                <c:pt idx="426">
                  <c:v>426</c:v>
                </c:pt>
                <c:pt idx="427">
                  <c:v>427</c:v>
                </c:pt>
                <c:pt idx="428">
                  <c:v>428</c:v>
                </c:pt>
                <c:pt idx="429">
                  <c:v>429</c:v>
                </c:pt>
                <c:pt idx="430">
                  <c:v>430</c:v>
                </c:pt>
                <c:pt idx="431">
                  <c:v>431</c:v>
                </c:pt>
                <c:pt idx="432">
                  <c:v>432</c:v>
                </c:pt>
                <c:pt idx="433">
                  <c:v>433</c:v>
                </c:pt>
                <c:pt idx="434">
                  <c:v>434</c:v>
                </c:pt>
                <c:pt idx="435">
                  <c:v>435</c:v>
                </c:pt>
                <c:pt idx="436">
                  <c:v>436</c:v>
                </c:pt>
                <c:pt idx="437">
                  <c:v>437</c:v>
                </c:pt>
                <c:pt idx="438">
                  <c:v>438</c:v>
                </c:pt>
                <c:pt idx="439">
                  <c:v>439</c:v>
                </c:pt>
                <c:pt idx="440">
                  <c:v>440</c:v>
                </c:pt>
                <c:pt idx="441">
                  <c:v>441</c:v>
                </c:pt>
                <c:pt idx="442">
                  <c:v>442</c:v>
                </c:pt>
                <c:pt idx="443">
                  <c:v>443</c:v>
                </c:pt>
                <c:pt idx="444">
                  <c:v>444</c:v>
                </c:pt>
                <c:pt idx="445">
                  <c:v>445</c:v>
                </c:pt>
                <c:pt idx="446">
                  <c:v>446</c:v>
                </c:pt>
                <c:pt idx="447">
                  <c:v>447</c:v>
                </c:pt>
                <c:pt idx="448">
                  <c:v>448</c:v>
                </c:pt>
                <c:pt idx="449">
                  <c:v>449</c:v>
                </c:pt>
                <c:pt idx="450">
                  <c:v>450</c:v>
                </c:pt>
                <c:pt idx="451">
                  <c:v>451</c:v>
                </c:pt>
                <c:pt idx="452">
                  <c:v>452</c:v>
                </c:pt>
                <c:pt idx="453">
                  <c:v>453</c:v>
                </c:pt>
                <c:pt idx="454">
                  <c:v>454</c:v>
                </c:pt>
                <c:pt idx="455">
                  <c:v>455</c:v>
                </c:pt>
                <c:pt idx="456">
                  <c:v>456</c:v>
                </c:pt>
                <c:pt idx="457">
                  <c:v>457</c:v>
                </c:pt>
                <c:pt idx="458">
                  <c:v>458</c:v>
                </c:pt>
                <c:pt idx="459">
                  <c:v>459</c:v>
                </c:pt>
                <c:pt idx="460">
                  <c:v>460</c:v>
                </c:pt>
                <c:pt idx="461">
                  <c:v>461</c:v>
                </c:pt>
                <c:pt idx="462">
                  <c:v>462</c:v>
                </c:pt>
                <c:pt idx="463">
                  <c:v>463</c:v>
                </c:pt>
                <c:pt idx="464">
                  <c:v>464</c:v>
                </c:pt>
                <c:pt idx="465">
                  <c:v>465</c:v>
                </c:pt>
                <c:pt idx="466">
                  <c:v>466</c:v>
                </c:pt>
                <c:pt idx="467">
                  <c:v>467</c:v>
                </c:pt>
                <c:pt idx="468">
                  <c:v>468</c:v>
                </c:pt>
                <c:pt idx="469">
                  <c:v>469</c:v>
                </c:pt>
                <c:pt idx="470">
                  <c:v>470</c:v>
                </c:pt>
                <c:pt idx="471">
                  <c:v>471</c:v>
                </c:pt>
                <c:pt idx="472">
                  <c:v>472</c:v>
                </c:pt>
                <c:pt idx="473">
                  <c:v>473</c:v>
                </c:pt>
                <c:pt idx="474">
                  <c:v>474</c:v>
                </c:pt>
                <c:pt idx="475">
                  <c:v>475</c:v>
                </c:pt>
                <c:pt idx="476">
                  <c:v>476</c:v>
                </c:pt>
                <c:pt idx="477">
                  <c:v>477</c:v>
                </c:pt>
                <c:pt idx="478">
                  <c:v>478</c:v>
                </c:pt>
                <c:pt idx="479">
                  <c:v>479</c:v>
                </c:pt>
                <c:pt idx="480">
                  <c:v>480</c:v>
                </c:pt>
                <c:pt idx="481">
                  <c:v>481</c:v>
                </c:pt>
                <c:pt idx="482">
                  <c:v>482</c:v>
                </c:pt>
                <c:pt idx="483">
                  <c:v>483</c:v>
                </c:pt>
                <c:pt idx="484">
                  <c:v>484</c:v>
                </c:pt>
                <c:pt idx="485">
                  <c:v>485</c:v>
                </c:pt>
                <c:pt idx="486">
                  <c:v>486</c:v>
                </c:pt>
                <c:pt idx="487">
                  <c:v>487</c:v>
                </c:pt>
                <c:pt idx="488">
                  <c:v>488</c:v>
                </c:pt>
                <c:pt idx="489">
                  <c:v>489</c:v>
                </c:pt>
                <c:pt idx="490">
                  <c:v>490</c:v>
                </c:pt>
                <c:pt idx="491">
                  <c:v>491</c:v>
                </c:pt>
                <c:pt idx="492">
                  <c:v>492</c:v>
                </c:pt>
                <c:pt idx="493">
                  <c:v>493</c:v>
                </c:pt>
                <c:pt idx="494">
                  <c:v>494</c:v>
                </c:pt>
                <c:pt idx="495">
                  <c:v>495</c:v>
                </c:pt>
                <c:pt idx="496">
                  <c:v>496</c:v>
                </c:pt>
                <c:pt idx="497">
                  <c:v>497</c:v>
                </c:pt>
                <c:pt idx="498">
                  <c:v>498</c:v>
                </c:pt>
                <c:pt idx="499">
                  <c:v>499</c:v>
                </c:pt>
                <c:pt idx="500">
                  <c:v>500</c:v>
                </c:pt>
                <c:pt idx="501">
                  <c:v>501</c:v>
                </c:pt>
                <c:pt idx="502">
                  <c:v>502</c:v>
                </c:pt>
                <c:pt idx="503">
                  <c:v>503</c:v>
                </c:pt>
                <c:pt idx="504">
                  <c:v>504</c:v>
                </c:pt>
                <c:pt idx="505">
                  <c:v>505</c:v>
                </c:pt>
                <c:pt idx="506">
                  <c:v>506</c:v>
                </c:pt>
                <c:pt idx="507">
                  <c:v>507</c:v>
                </c:pt>
                <c:pt idx="508">
                  <c:v>508</c:v>
                </c:pt>
                <c:pt idx="509">
                  <c:v>509</c:v>
                </c:pt>
                <c:pt idx="510">
                  <c:v>510</c:v>
                </c:pt>
                <c:pt idx="511">
                  <c:v>511</c:v>
                </c:pt>
                <c:pt idx="512">
                  <c:v>512</c:v>
                </c:pt>
                <c:pt idx="513">
                  <c:v>513</c:v>
                </c:pt>
                <c:pt idx="514">
                  <c:v>514</c:v>
                </c:pt>
                <c:pt idx="515">
                  <c:v>515</c:v>
                </c:pt>
                <c:pt idx="516">
                  <c:v>516</c:v>
                </c:pt>
                <c:pt idx="517">
                  <c:v>517</c:v>
                </c:pt>
                <c:pt idx="518">
                  <c:v>518</c:v>
                </c:pt>
                <c:pt idx="519">
                  <c:v>519</c:v>
                </c:pt>
                <c:pt idx="520">
                  <c:v>520</c:v>
                </c:pt>
                <c:pt idx="521">
                  <c:v>521</c:v>
                </c:pt>
                <c:pt idx="522">
                  <c:v>522</c:v>
                </c:pt>
                <c:pt idx="523">
                  <c:v>523</c:v>
                </c:pt>
                <c:pt idx="524">
                  <c:v>524</c:v>
                </c:pt>
                <c:pt idx="525">
                  <c:v>525</c:v>
                </c:pt>
                <c:pt idx="526">
                  <c:v>526</c:v>
                </c:pt>
                <c:pt idx="527">
                  <c:v>527</c:v>
                </c:pt>
                <c:pt idx="528">
                  <c:v>528</c:v>
                </c:pt>
                <c:pt idx="529">
                  <c:v>529</c:v>
                </c:pt>
                <c:pt idx="530">
                  <c:v>530</c:v>
                </c:pt>
                <c:pt idx="531">
                  <c:v>531</c:v>
                </c:pt>
                <c:pt idx="532">
                  <c:v>532</c:v>
                </c:pt>
                <c:pt idx="533">
                  <c:v>533</c:v>
                </c:pt>
                <c:pt idx="534">
                  <c:v>534</c:v>
                </c:pt>
                <c:pt idx="535">
                  <c:v>535</c:v>
                </c:pt>
                <c:pt idx="536">
                  <c:v>536</c:v>
                </c:pt>
                <c:pt idx="537">
                  <c:v>537</c:v>
                </c:pt>
                <c:pt idx="538">
                  <c:v>538</c:v>
                </c:pt>
                <c:pt idx="539">
                  <c:v>539</c:v>
                </c:pt>
                <c:pt idx="540">
                  <c:v>540</c:v>
                </c:pt>
                <c:pt idx="541">
                  <c:v>541</c:v>
                </c:pt>
                <c:pt idx="542">
                  <c:v>542</c:v>
                </c:pt>
                <c:pt idx="543">
                  <c:v>543</c:v>
                </c:pt>
                <c:pt idx="544">
                  <c:v>544</c:v>
                </c:pt>
                <c:pt idx="545">
                  <c:v>545</c:v>
                </c:pt>
                <c:pt idx="546">
                  <c:v>546</c:v>
                </c:pt>
                <c:pt idx="547">
                  <c:v>547</c:v>
                </c:pt>
                <c:pt idx="548">
                  <c:v>548</c:v>
                </c:pt>
                <c:pt idx="549">
                  <c:v>549</c:v>
                </c:pt>
                <c:pt idx="550">
                  <c:v>550</c:v>
                </c:pt>
                <c:pt idx="551">
                  <c:v>551</c:v>
                </c:pt>
                <c:pt idx="552">
                  <c:v>552</c:v>
                </c:pt>
                <c:pt idx="553">
                  <c:v>553</c:v>
                </c:pt>
                <c:pt idx="554">
                  <c:v>554</c:v>
                </c:pt>
                <c:pt idx="555">
                  <c:v>555</c:v>
                </c:pt>
                <c:pt idx="556">
                  <c:v>556</c:v>
                </c:pt>
                <c:pt idx="557">
                  <c:v>557</c:v>
                </c:pt>
                <c:pt idx="558">
                  <c:v>558</c:v>
                </c:pt>
                <c:pt idx="559">
                  <c:v>559</c:v>
                </c:pt>
                <c:pt idx="560">
                  <c:v>560</c:v>
                </c:pt>
                <c:pt idx="561">
                  <c:v>561</c:v>
                </c:pt>
                <c:pt idx="562">
                  <c:v>562</c:v>
                </c:pt>
                <c:pt idx="563">
                  <c:v>563</c:v>
                </c:pt>
                <c:pt idx="564">
                  <c:v>564</c:v>
                </c:pt>
                <c:pt idx="565">
                  <c:v>565</c:v>
                </c:pt>
                <c:pt idx="566">
                  <c:v>566</c:v>
                </c:pt>
                <c:pt idx="567">
                  <c:v>567</c:v>
                </c:pt>
                <c:pt idx="568">
                  <c:v>568</c:v>
                </c:pt>
                <c:pt idx="569">
                  <c:v>569</c:v>
                </c:pt>
                <c:pt idx="570">
                  <c:v>570</c:v>
                </c:pt>
                <c:pt idx="571">
                  <c:v>571</c:v>
                </c:pt>
                <c:pt idx="572">
                  <c:v>572</c:v>
                </c:pt>
                <c:pt idx="573">
                  <c:v>573</c:v>
                </c:pt>
                <c:pt idx="574">
                  <c:v>574</c:v>
                </c:pt>
                <c:pt idx="575">
                  <c:v>575</c:v>
                </c:pt>
                <c:pt idx="576">
                  <c:v>576</c:v>
                </c:pt>
                <c:pt idx="577">
                  <c:v>577</c:v>
                </c:pt>
                <c:pt idx="578">
                  <c:v>578</c:v>
                </c:pt>
                <c:pt idx="579">
                  <c:v>579</c:v>
                </c:pt>
                <c:pt idx="580">
                  <c:v>580</c:v>
                </c:pt>
                <c:pt idx="581">
                  <c:v>581</c:v>
                </c:pt>
                <c:pt idx="582">
                  <c:v>582</c:v>
                </c:pt>
                <c:pt idx="583">
                  <c:v>583</c:v>
                </c:pt>
                <c:pt idx="584">
                  <c:v>584</c:v>
                </c:pt>
                <c:pt idx="585">
                  <c:v>585</c:v>
                </c:pt>
                <c:pt idx="586">
                  <c:v>586</c:v>
                </c:pt>
                <c:pt idx="587">
                  <c:v>587</c:v>
                </c:pt>
                <c:pt idx="588">
                  <c:v>588</c:v>
                </c:pt>
                <c:pt idx="589">
                  <c:v>589</c:v>
                </c:pt>
                <c:pt idx="590">
                  <c:v>590</c:v>
                </c:pt>
                <c:pt idx="591">
                  <c:v>591</c:v>
                </c:pt>
                <c:pt idx="592">
                  <c:v>592</c:v>
                </c:pt>
                <c:pt idx="593">
                  <c:v>593</c:v>
                </c:pt>
                <c:pt idx="594">
                  <c:v>594</c:v>
                </c:pt>
                <c:pt idx="595">
                  <c:v>595</c:v>
                </c:pt>
                <c:pt idx="596">
                  <c:v>596</c:v>
                </c:pt>
                <c:pt idx="597">
                  <c:v>597</c:v>
                </c:pt>
                <c:pt idx="598">
                  <c:v>598</c:v>
                </c:pt>
                <c:pt idx="599">
                  <c:v>599</c:v>
                </c:pt>
                <c:pt idx="600">
                  <c:v>600</c:v>
                </c:pt>
                <c:pt idx="601">
                  <c:v>601</c:v>
                </c:pt>
                <c:pt idx="602">
                  <c:v>602</c:v>
                </c:pt>
                <c:pt idx="603">
                  <c:v>603</c:v>
                </c:pt>
                <c:pt idx="604">
                  <c:v>604</c:v>
                </c:pt>
                <c:pt idx="605">
                  <c:v>605</c:v>
                </c:pt>
                <c:pt idx="606">
                  <c:v>606</c:v>
                </c:pt>
                <c:pt idx="607">
                  <c:v>607</c:v>
                </c:pt>
                <c:pt idx="608">
                  <c:v>608</c:v>
                </c:pt>
                <c:pt idx="609">
                  <c:v>609</c:v>
                </c:pt>
                <c:pt idx="610">
                  <c:v>610</c:v>
                </c:pt>
                <c:pt idx="611">
                  <c:v>611</c:v>
                </c:pt>
                <c:pt idx="612">
                  <c:v>612</c:v>
                </c:pt>
                <c:pt idx="613">
                  <c:v>613</c:v>
                </c:pt>
                <c:pt idx="614">
                  <c:v>614</c:v>
                </c:pt>
                <c:pt idx="615">
                  <c:v>615</c:v>
                </c:pt>
                <c:pt idx="616">
                  <c:v>616</c:v>
                </c:pt>
                <c:pt idx="617">
                  <c:v>617</c:v>
                </c:pt>
                <c:pt idx="618">
                  <c:v>618</c:v>
                </c:pt>
                <c:pt idx="619">
                  <c:v>619</c:v>
                </c:pt>
                <c:pt idx="620">
                  <c:v>620</c:v>
                </c:pt>
                <c:pt idx="621">
                  <c:v>621</c:v>
                </c:pt>
                <c:pt idx="622">
                  <c:v>622</c:v>
                </c:pt>
                <c:pt idx="623">
                  <c:v>623</c:v>
                </c:pt>
                <c:pt idx="624">
                  <c:v>624</c:v>
                </c:pt>
                <c:pt idx="625">
                  <c:v>625</c:v>
                </c:pt>
                <c:pt idx="626">
                  <c:v>626</c:v>
                </c:pt>
                <c:pt idx="627">
                  <c:v>627</c:v>
                </c:pt>
                <c:pt idx="628">
                  <c:v>628</c:v>
                </c:pt>
                <c:pt idx="629">
                  <c:v>629</c:v>
                </c:pt>
                <c:pt idx="630">
                  <c:v>630</c:v>
                </c:pt>
                <c:pt idx="631">
                  <c:v>631</c:v>
                </c:pt>
                <c:pt idx="632">
                  <c:v>632</c:v>
                </c:pt>
                <c:pt idx="633">
                  <c:v>633</c:v>
                </c:pt>
                <c:pt idx="634">
                  <c:v>634</c:v>
                </c:pt>
                <c:pt idx="635">
                  <c:v>635</c:v>
                </c:pt>
                <c:pt idx="636">
                  <c:v>636</c:v>
                </c:pt>
                <c:pt idx="637">
                  <c:v>637</c:v>
                </c:pt>
                <c:pt idx="638">
                  <c:v>638</c:v>
                </c:pt>
                <c:pt idx="639">
                  <c:v>639</c:v>
                </c:pt>
                <c:pt idx="640">
                  <c:v>640</c:v>
                </c:pt>
                <c:pt idx="641">
                  <c:v>641</c:v>
                </c:pt>
                <c:pt idx="642">
                  <c:v>642</c:v>
                </c:pt>
                <c:pt idx="643">
                  <c:v>643</c:v>
                </c:pt>
                <c:pt idx="644">
                  <c:v>644</c:v>
                </c:pt>
                <c:pt idx="645">
                  <c:v>645</c:v>
                </c:pt>
                <c:pt idx="646">
                  <c:v>646</c:v>
                </c:pt>
                <c:pt idx="647">
                  <c:v>647</c:v>
                </c:pt>
                <c:pt idx="648">
                  <c:v>648</c:v>
                </c:pt>
                <c:pt idx="649">
                  <c:v>649</c:v>
                </c:pt>
                <c:pt idx="650">
                  <c:v>650</c:v>
                </c:pt>
                <c:pt idx="651">
                  <c:v>651</c:v>
                </c:pt>
                <c:pt idx="652">
                  <c:v>652</c:v>
                </c:pt>
                <c:pt idx="653">
                  <c:v>653</c:v>
                </c:pt>
                <c:pt idx="654">
                  <c:v>654</c:v>
                </c:pt>
                <c:pt idx="655">
                  <c:v>655</c:v>
                </c:pt>
                <c:pt idx="656">
                  <c:v>656</c:v>
                </c:pt>
                <c:pt idx="657">
                  <c:v>657</c:v>
                </c:pt>
                <c:pt idx="658">
                  <c:v>658</c:v>
                </c:pt>
                <c:pt idx="659">
                  <c:v>659</c:v>
                </c:pt>
                <c:pt idx="660">
                  <c:v>660</c:v>
                </c:pt>
                <c:pt idx="661">
                  <c:v>661</c:v>
                </c:pt>
                <c:pt idx="662">
                  <c:v>662</c:v>
                </c:pt>
                <c:pt idx="663">
                  <c:v>663</c:v>
                </c:pt>
                <c:pt idx="664">
                  <c:v>664</c:v>
                </c:pt>
                <c:pt idx="665">
                  <c:v>665</c:v>
                </c:pt>
                <c:pt idx="666">
                  <c:v>666</c:v>
                </c:pt>
                <c:pt idx="667">
                  <c:v>667</c:v>
                </c:pt>
                <c:pt idx="668">
                  <c:v>668</c:v>
                </c:pt>
                <c:pt idx="669">
                  <c:v>669</c:v>
                </c:pt>
                <c:pt idx="670">
                  <c:v>670</c:v>
                </c:pt>
                <c:pt idx="671">
                  <c:v>671</c:v>
                </c:pt>
                <c:pt idx="672">
                  <c:v>672</c:v>
                </c:pt>
                <c:pt idx="673">
                  <c:v>673</c:v>
                </c:pt>
                <c:pt idx="674">
                  <c:v>674</c:v>
                </c:pt>
                <c:pt idx="675">
                  <c:v>675</c:v>
                </c:pt>
                <c:pt idx="676">
                  <c:v>676</c:v>
                </c:pt>
                <c:pt idx="677">
                  <c:v>677</c:v>
                </c:pt>
                <c:pt idx="678">
                  <c:v>678</c:v>
                </c:pt>
                <c:pt idx="679">
                  <c:v>679</c:v>
                </c:pt>
                <c:pt idx="680">
                  <c:v>680</c:v>
                </c:pt>
                <c:pt idx="681">
                  <c:v>681</c:v>
                </c:pt>
                <c:pt idx="682">
                  <c:v>682</c:v>
                </c:pt>
                <c:pt idx="683">
                  <c:v>683</c:v>
                </c:pt>
                <c:pt idx="684">
                  <c:v>684</c:v>
                </c:pt>
                <c:pt idx="685">
                  <c:v>685</c:v>
                </c:pt>
                <c:pt idx="686">
                  <c:v>686</c:v>
                </c:pt>
                <c:pt idx="687">
                  <c:v>687</c:v>
                </c:pt>
                <c:pt idx="688">
                  <c:v>688</c:v>
                </c:pt>
                <c:pt idx="689">
                  <c:v>689</c:v>
                </c:pt>
                <c:pt idx="690">
                  <c:v>690</c:v>
                </c:pt>
                <c:pt idx="691">
                  <c:v>691</c:v>
                </c:pt>
                <c:pt idx="692">
                  <c:v>692</c:v>
                </c:pt>
                <c:pt idx="693">
                  <c:v>693</c:v>
                </c:pt>
                <c:pt idx="694">
                  <c:v>694</c:v>
                </c:pt>
                <c:pt idx="695">
                  <c:v>695</c:v>
                </c:pt>
                <c:pt idx="696">
                  <c:v>696</c:v>
                </c:pt>
                <c:pt idx="697">
                  <c:v>697</c:v>
                </c:pt>
                <c:pt idx="698">
                  <c:v>698</c:v>
                </c:pt>
                <c:pt idx="699">
                  <c:v>699</c:v>
                </c:pt>
                <c:pt idx="700">
                  <c:v>700</c:v>
                </c:pt>
                <c:pt idx="701">
                  <c:v>701</c:v>
                </c:pt>
                <c:pt idx="702">
                  <c:v>702</c:v>
                </c:pt>
                <c:pt idx="703">
                  <c:v>703</c:v>
                </c:pt>
                <c:pt idx="704">
                  <c:v>704</c:v>
                </c:pt>
                <c:pt idx="705">
                  <c:v>705</c:v>
                </c:pt>
                <c:pt idx="706">
                  <c:v>706</c:v>
                </c:pt>
                <c:pt idx="707">
                  <c:v>707</c:v>
                </c:pt>
                <c:pt idx="708">
                  <c:v>708</c:v>
                </c:pt>
                <c:pt idx="709">
                  <c:v>709</c:v>
                </c:pt>
                <c:pt idx="710">
                  <c:v>710</c:v>
                </c:pt>
                <c:pt idx="711">
                  <c:v>711</c:v>
                </c:pt>
                <c:pt idx="712">
                  <c:v>712</c:v>
                </c:pt>
                <c:pt idx="713">
                  <c:v>713</c:v>
                </c:pt>
                <c:pt idx="714">
                  <c:v>714</c:v>
                </c:pt>
                <c:pt idx="715">
                  <c:v>715</c:v>
                </c:pt>
                <c:pt idx="716">
                  <c:v>716</c:v>
                </c:pt>
                <c:pt idx="717">
                  <c:v>717</c:v>
                </c:pt>
                <c:pt idx="718">
                  <c:v>718</c:v>
                </c:pt>
                <c:pt idx="719">
                  <c:v>719</c:v>
                </c:pt>
                <c:pt idx="720">
                  <c:v>720</c:v>
                </c:pt>
                <c:pt idx="721">
                  <c:v>721</c:v>
                </c:pt>
                <c:pt idx="722">
                  <c:v>722</c:v>
                </c:pt>
                <c:pt idx="723">
                  <c:v>723</c:v>
                </c:pt>
                <c:pt idx="724">
                  <c:v>724</c:v>
                </c:pt>
                <c:pt idx="725">
                  <c:v>725</c:v>
                </c:pt>
                <c:pt idx="726">
                  <c:v>726</c:v>
                </c:pt>
                <c:pt idx="727">
                  <c:v>727</c:v>
                </c:pt>
                <c:pt idx="728">
                  <c:v>728</c:v>
                </c:pt>
                <c:pt idx="729">
                  <c:v>729</c:v>
                </c:pt>
                <c:pt idx="730">
                  <c:v>730</c:v>
                </c:pt>
                <c:pt idx="731">
                  <c:v>731</c:v>
                </c:pt>
                <c:pt idx="732">
                  <c:v>732</c:v>
                </c:pt>
                <c:pt idx="733">
                  <c:v>733</c:v>
                </c:pt>
                <c:pt idx="734">
                  <c:v>734</c:v>
                </c:pt>
                <c:pt idx="735">
                  <c:v>735</c:v>
                </c:pt>
                <c:pt idx="736">
                  <c:v>736</c:v>
                </c:pt>
                <c:pt idx="737">
                  <c:v>737</c:v>
                </c:pt>
                <c:pt idx="738">
                  <c:v>738</c:v>
                </c:pt>
                <c:pt idx="739">
                  <c:v>739</c:v>
                </c:pt>
                <c:pt idx="740">
                  <c:v>740</c:v>
                </c:pt>
                <c:pt idx="741">
                  <c:v>741</c:v>
                </c:pt>
                <c:pt idx="742">
                  <c:v>742</c:v>
                </c:pt>
                <c:pt idx="743">
                  <c:v>743</c:v>
                </c:pt>
                <c:pt idx="744">
                  <c:v>744</c:v>
                </c:pt>
                <c:pt idx="745">
                  <c:v>745</c:v>
                </c:pt>
                <c:pt idx="746">
                  <c:v>746</c:v>
                </c:pt>
                <c:pt idx="747">
                  <c:v>747</c:v>
                </c:pt>
                <c:pt idx="748">
                  <c:v>748</c:v>
                </c:pt>
                <c:pt idx="749">
                  <c:v>749</c:v>
                </c:pt>
                <c:pt idx="750">
                  <c:v>750</c:v>
                </c:pt>
                <c:pt idx="751">
                  <c:v>751</c:v>
                </c:pt>
                <c:pt idx="752">
                  <c:v>752</c:v>
                </c:pt>
                <c:pt idx="753">
                  <c:v>753</c:v>
                </c:pt>
                <c:pt idx="754">
                  <c:v>754</c:v>
                </c:pt>
                <c:pt idx="755">
                  <c:v>755</c:v>
                </c:pt>
                <c:pt idx="756">
                  <c:v>756</c:v>
                </c:pt>
                <c:pt idx="757">
                  <c:v>757</c:v>
                </c:pt>
                <c:pt idx="758">
                  <c:v>758</c:v>
                </c:pt>
                <c:pt idx="759">
                  <c:v>759</c:v>
                </c:pt>
                <c:pt idx="760">
                  <c:v>760</c:v>
                </c:pt>
                <c:pt idx="761">
                  <c:v>761</c:v>
                </c:pt>
                <c:pt idx="762">
                  <c:v>762</c:v>
                </c:pt>
                <c:pt idx="763">
                  <c:v>763</c:v>
                </c:pt>
                <c:pt idx="764">
                  <c:v>764</c:v>
                </c:pt>
                <c:pt idx="765">
                  <c:v>765</c:v>
                </c:pt>
                <c:pt idx="766">
                  <c:v>766</c:v>
                </c:pt>
                <c:pt idx="767">
                  <c:v>767</c:v>
                </c:pt>
                <c:pt idx="768">
                  <c:v>768</c:v>
                </c:pt>
                <c:pt idx="769">
                  <c:v>769</c:v>
                </c:pt>
                <c:pt idx="770">
                  <c:v>770</c:v>
                </c:pt>
                <c:pt idx="771">
                  <c:v>771</c:v>
                </c:pt>
                <c:pt idx="772">
                  <c:v>772</c:v>
                </c:pt>
                <c:pt idx="773">
                  <c:v>773</c:v>
                </c:pt>
                <c:pt idx="774">
                  <c:v>774</c:v>
                </c:pt>
                <c:pt idx="775">
                  <c:v>775</c:v>
                </c:pt>
                <c:pt idx="776">
                  <c:v>776</c:v>
                </c:pt>
                <c:pt idx="777">
                  <c:v>777</c:v>
                </c:pt>
                <c:pt idx="778">
                  <c:v>778</c:v>
                </c:pt>
                <c:pt idx="779">
                  <c:v>779</c:v>
                </c:pt>
                <c:pt idx="780">
                  <c:v>780</c:v>
                </c:pt>
                <c:pt idx="781">
                  <c:v>781</c:v>
                </c:pt>
                <c:pt idx="782">
                  <c:v>782</c:v>
                </c:pt>
                <c:pt idx="783">
                  <c:v>783</c:v>
                </c:pt>
                <c:pt idx="784">
                  <c:v>784</c:v>
                </c:pt>
                <c:pt idx="785">
                  <c:v>785</c:v>
                </c:pt>
                <c:pt idx="786">
                  <c:v>786</c:v>
                </c:pt>
                <c:pt idx="787">
                  <c:v>787</c:v>
                </c:pt>
                <c:pt idx="788">
                  <c:v>788</c:v>
                </c:pt>
                <c:pt idx="789">
                  <c:v>789</c:v>
                </c:pt>
                <c:pt idx="790">
                  <c:v>790</c:v>
                </c:pt>
                <c:pt idx="791">
                  <c:v>791</c:v>
                </c:pt>
                <c:pt idx="792">
                  <c:v>792</c:v>
                </c:pt>
                <c:pt idx="793">
                  <c:v>793</c:v>
                </c:pt>
                <c:pt idx="794">
                  <c:v>794</c:v>
                </c:pt>
                <c:pt idx="795">
                  <c:v>795</c:v>
                </c:pt>
                <c:pt idx="796">
                  <c:v>796</c:v>
                </c:pt>
                <c:pt idx="797">
                  <c:v>797</c:v>
                </c:pt>
                <c:pt idx="798">
                  <c:v>798</c:v>
                </c:pt>
                <c:pt idx="799">
                  <c:v>799</c:v>
                </c:pt>
                <c:pt idx="800">
                  <c:v>800</c:v>
                </c:pt>
                <c:pt idx="801">
                  <c:v>801</c:v>
                </c:pt>
                <c:pt idx="802">
                  <c:v>802</c:v>
                </c:pt>
                <c:pt idx="803">
                  <c:v>803</c:v>
                </c:pt>
                <c:pt idx="804">
                  <c:v>804</c:v>
                </c:pt>
                <c:pt idx="805">
                  <c:v>805</c:v>
                </c:pt>
                <c:pt idx="806">
                  <c:v>806</c:v>
                </c:pt>
                <c:pt idx="807">
                  <c:v>807</c:v>
                </c:pt>
                <c:pt idx="808">
                  <c:v>808</c:v>
                </c:pt>
                <c:pt idx="809">
                  <c:v>809</c:v>
                </c:pt>
                <c:pt idx="810">
                  <c:v>810</c:v>
                </c:pt>
                <c:pt idx="811">
                  <c:v>811</c:v>
                </c:pt>
                <c:pt idx="812">
                  <c:v>812</c:v>
                </c:pt>
                <c:pt idx="813">
                  <c:v>813</c:v>
                </c:pt>
                <c:pt idx="814">
                  <c:v>814</c:v>
                </c:pt>
                <c:pt idx="815">
                  <c:v>815</c:v>
                </c:pt>
                <c:pt idx="816">
                  <c:v>816</c:v>
                </c:pt>
                <c:pt idx="817">
                  <c:v>817</c:v>
                </c:pt>
                <c:pt idx="818">
                  <c:v>818</c:v>
                </c:pt>
                <c:pt idx="819">
                  <c:v>819</c:v>
                </c:pt>
                <c:pt idx="820">
                  <c:v>820</c:v>
                </c:pt>
                <c:pt idx="821">
                  <c:v>821</c:v>
                </c:pt>
                <c:pt idx="822">
                  <c:v>822</c:v>
                </c:pt>
                <c:pt idx="823">
                  <c:v>823</c:v>
                </c:pt>
                <c:pt idx="824">
                  <c:v>824</c:v>
                </c:pt>
                <c:pt idx="825">
                  <c:v>825</c:v>
                </c:pt>
                <c:pt idx="826">
                  <c:v>826</c:v>
                </c:pt>
                <c:pt idx="827">
                  <c:v>827</c:v>
                </c:pt>
                <c:pt idx="828">
                  <c:v>828</c:v>
                </c:pt>
                <c:pt idx="829">
                  <c:v>829</c:v>
                </c:pt>
                <c:pt idx="830">
                  <c:v>830</c:v>
                </c:pt>
                <c:pt idx="831">
                  <c:v>831</c:v>
                </c:pt>
                <c:pt idx="832">
                  <c:v>832</c:v>
                </c:pt>
                <c:pt idx="833">
                  <c:v>833</c:v>
                </c:pt>
                <c:pt idx="834">
                  <c:v>834</c:v>
                </c:pt>
                <c:pt idx="835">
                  <c:v>835</c:v>
                </c:pt>
                <c:pt idx="836">
                  <c:v>836</c:v>
                </c:pt>
                <c:pt idx="837">
                  <c:v>837</c:v>
                </c:pt>
                <c:pt idx="838">
                  <c:v>838</c:v>
                </c:pt>
                <c:pt idx="839">
                  <c:v>839</c:v>
                </c:pt>
                <c:pt idx="840">
                  <c:v>840</c:v>
                </c:pt>
                <c:pt idx="841">
                  <c:v>841</c:v>
                </c:pt>
                <c:pt idx="842">
                  <c:v>842</c:v>
                </c:pt>
                <c:pt idx="843">
                  <c:v>843</c:v>
                </c:pt>
                <c:pt idx="844">
                  <c:v>844</c:v>
                </c:pt>
                <c:pt idx="845">
                  <c:v>845</c:v>
                </c:pt>
                <c:pt idx="846">
                  <c:v>846</c:v>
                </c:pt>
                <c:pt idx="847">
                  <c:v>847</c:v>
                </c:pt>
                <c:pt idx="848">
                  <c:v>848</c:v>
                </c:pt>
                <c:pt idx="849">
                  <c:v>849</c:v>
                </c:pt>
                <c:pt idx="850">
                  <c:v>850</c:v>
                </c:pt>
                <c:pt idx="851">
                  <c:v>851</c:v>
                </c:pt>
                <c:pt idx="852">
                  <c:v>852</c:v>
                </c:pt>
                <c:pt idx="853">
                  <c:v>853</c:v>
                </c:pt>
                <c:pt idx="854">
                  <c:v>854</c:v>
                </c:pt>
                <c:pt idx="855">
                  <c:v>855</c:v>
                </c:pt>
                <c:pt idx="856">
                  <c:v>856</c:v>
                </c:pt>
                <c:pt idx="857">
                  <c:v>857</c:v>
                </c:pt>
                <c:pt idx="858">
                  <c:v>858</c:v>
                </c:pt>
                <c:pt idx="859">
                  <c:v>859</c:v>
                </c:pt>
                <c:pt idx="860">
                  <c:v>860</c:v>
                </c:pt>
                <c:pt idx="861">
                  <c:v>861</c:v>
                </c:pt>
                <c:pt idx="862">
                  <c:v>862</c:v>
                </c:pt>
                <c:pt idx="863">
                  <c:v>863</c:v>
                </c:pt>
                <c:pt idx="864">
                  <c:v>864</c:v>
                </c:pt>
                <c:pt idx="865">
                  <c:v>865</c:v>
                </c:pt>
                <c:pt idx="866">
                  <c:v>866</c:v>
                </c:pt>
                <c:pt idx="867">
                  <c:v>867</c:v>
                </c:pt>
                <c:pt idx="868">
                  <c:v>868</c:v>
                </c:pt>
                <c:pt idx="869">
                  <c:v>869</c:v>
                </c:pt>
                <c:pt idx="870">
                  <c:v>870</c:v>
                </c:pt>
                <c:pt idx="871">
                  <c:v>871</c:v>
                </c:pt>
                <c:pt idx="872">
                  <c:v>872</c:v>
                </c:pt>
                <c:pt idx="873">
                  <c:v>873</c:v>
                </c:pt>
                <c:pt idx="874">
                  <c:v>874</c:v>
                </c:pt>
                <c:pt idx="875">
                  <c:v>875</c:v>
                </c:pt>
                <c:pt idx="876">
                  <c:v>876</c:v>
                </c:pt>
                <c:pt idx="877">
                  <c:v>877</c:v>
                </c:pt>
                <c:pt idx="878">
                  <c:v>878</c:v>
                </c:pt>
                <c:pt idx="879">
                  <c:v>879</c:v>
                </c:pt>
                <c:pt idx="880">
                  <c:v>880</c:v>
                </c:pt>
                <c:pt idx="881">
                  <c:v>881</c:v>
                </c:pt>
                <c:pt idx="882">
                  <c:v>882</c:v>
                </c:pt>
                <c:pt idx="883">
                  <c:v>883</c:v>
                </c:pt>
                <c:pt idx="884">
                  <c:v>884</c:v>
                </c:pt>
                <c:pt idx="885">
                  <c:v>885</c:v>
                </c:pt>
                <c:pt idx="886">
                  <c:v>886</c:v>
                </c:pt>
                <c:pt idx="887">
                  <c:v>887</c:v>
                </c:pt>
                <c:pt idx="888">
                  <c:v>888</c:v>
                </c:pt>
                <c:pt idx="889">
                  <c:v>889</c:v>
                </c:pt>
                <c:pt idx="890">
                  <c:v>890</c:v>
                </c:pt>
                <c:pt idx="891">
                  <c:v>891</c:v>
                </c:pt>
                <c:pt idx="892">
                  <c:v>892</c:v>
                </c:pt>
                <c:pt idx="893">
                  <c:v>893</c:v>
                </c:pt>
                <c:pt idx="894">
                  <c:v>894</c:v>
                </c:pt>
                <c:pt idx="895">
                  <c:v>895</c:v>
                </c:pt>
                <c:pt idx="896">
                  <c:v>896</c:v>
                </c:pt>
                <c:pt idx="897">
                  <c:v>897</c:v>
                </c:pt>
                <c:pt idx="898">
                  <c:v>898</c:v>
                </c:pt>
                <c:pt idx="899">
                  <c:v>899</c:v>
                </c:pt>
                <c:pt idx="900">
                  <c:v>900</c:v>
                </c:pt>
                <c:pt idx="901">
                  <c:v>901</c:v>
                </c:pt>
                <c:pt idx="902">
                  <c:v>902</c:v>
                </c:pt>
                <c:pt idx="903">
                  <c:v>903</c:v>
                </c:pt>
                <c:pt idx="904">
                  <c:v>904</c:v>
                </c:pt>
                <c:pt idx="905">
                  <c:v>905</c:v>
                </c:pt>
                <c:pt idx="906">
                  <c:v>906</c:v>
                </c:pt>
                <c:pt idx="907">
                  <c:v>907</c:v>
                </c:pt>
                <c:pt idx="908">
                  <c:v>908</c:v>
                </c:pt>
                <c:pt idx="909">
                  <c:v>909</c:v>
                </c:pt>
                <c:pt idx="910">
                  <c:v>910</c:v>
                </c:pt>
                <c:pt idx="911">
                  <c:v>911</c:v>
                </c:pt>
                <c:pt idx="912">
                  <c:v>912</c:v>
                </c:pt>
                <c:pt idx="913">
                  <c:v>913</c:v>
                </c:pt>
                <c:pt idx="914">
                  <c:v>914</c:v>
                </c:pt>
                <c:pt idx="915">
                  <c:v>915</c:v>
                </c:pt>
                <c:pt idx="916">
                  <c:v>916</c:v>
                </c:pt>
                <c:pt idx="917">
                  <c:v>917</c:v>
                </c:pt>
                <c:pt idx="918">
                  <c:v>918</c:v>
                </c:pt>
                <c:pt idx="919">
                  <c:v>919</c:v>
                </c:pt>
                <c:pt idx="920">
                  <c:v>920</c:v>
                </c:pt>
                <c:pt idx="921">
                  <c:v>921</c:v>
                </c:pt>
                <c:pt idx="922">
                  <c:v>922</c:v>
                </c:pt>
              </c:numCache>
            </c:numRef>
          </c:cat>
          <c:val>
            <c:numRef>
              <c:f>result_srcset2!$I$1:$I$923</c:f>
              <c:numCache>
                <c:formatCode>General</c:formatCode>
                <c:ptCount val="923"/>
                <c:pt idx="0">
                  <c:v>0</c:v>
                </c:pt>
                <c:pt idx="1">
                  <c:v>17.759795570698465</c:v>
                </c:pt>
                <c:pt idx="2">
                  <c:v>17.759795570698465</c:v>
                </c:pt>
                <c:pt idx="3">
                  <c:v>35.008517887563883</c:v>
                </c:pt>
                <c:pt idx="4">
                  <c:v>36.328790459965923</c:v>
                </c:pt>
                <c:pt idx="5">
                  <c:v>36.328790459965923</c:v>
                </c:pt>
                <c:pt idx="6">
                  <c:v>36.328790459965923</c:v>
                </c:pt>
                <c:pt idx="7">
                  <c:v>37.265758091993213</c:v>
                </c:pt>
                <c:pt idx="8">
                  <c:v>37.265758091993213</c:v>
                </c:pt>
                <c:pt idx="9">
                  <c:v>37.265758091993213</c:v>
                </c:pt>
                <c:pt idx="10">
                  <c:v>37.265758091993213</c:v>
                </c:pt>
                <c:pt idx="11">
                  <c:v>37.265758091993213</c:v>
                </c:pt>
                <c:pt idx="12">
                  <c:v>37.265758091993213</c:v>
                </c:pt>
                <c:pt idx="13">
                  <c:v>37.265758091993213</c:v>
                </c:pt>
                <c:pt idx="14">
                  <c:v>37.265758091993213</c:v>
                </c:pt>
                <c:pt idx="15">
                  <c:v>37.265758091993213</c:v>
                </c:pt>
                <c:pt idx="16">
                  <c:v>37.265758091993213</c:v>
                </c:pt>
                <c:pt idx="17">
                  <c:v>37.265758091993213</c:v>
                </c:pt>
                <c:pt idx="18">
                  <c:v>37.265758091993213</c:v>
                </c:pt>
                <c:pt idx="19">
                  <c:v>37.265758091993213</c:v>
                </c:pt>
                <c:pt idx="20">
                  <c:v>37.265758091993213</c:v>
                </c:pt>
                <c:pt idx="21">
                  <c:v>37.265758091993213</c:v>
                </c:pt>
                <c:pt idx="22">
                  <c:v>37.265758091993213</c:v>
                </c:pt>
                <c:pt idx="23">
                  <c:v>37.691652470187393</c:v>
                </c:pt>
                <c:pt idx="24">
                  <c:v>37.691652470187393</c:v>
                </c:pt>
                <c:pt idx="25">
                  <c:v>37.691652470187393</c:v>
                </c:pt>
                <c:pt idx="26">
                  <c:v>37.691652470187393</c:v>
                </c:pt>
                <c:pt idx="27">
                  <c:v>37.691652470187393</c:v>
                </c:pt>
                <c:pt idx="28">
                  <c:v>37.691652470187393</c:v>
                </c:pt>
                <c:pt idx="29">
                  <c:v>37.691652470187393</c:v>
                </c:pt>
                <c:pt idx="30">
                  <c:v>37.691652470187393</c:v>
                </c:pt>
                <c:pt idx="31">
                  <c:v>37.691652470187393</c:v>
                </c:pt>
                <c:pt idx="32">
                  <c:v>37.691652470187393</c:v>
                </c:pt>
                <c:pt idx="33">
                  <c:v>37.691652470187393</c:v>
                </c:pt>
                <c:pt idx="34">
                  <c:v>37.691652470187393</c:v>
                </c:pt>
                <c:pt idx="35">
                  <c:v>37.691652470187393</c:v>
                </c:pt>
                <c:pt idx="36">
                  <c:v>37.691652470187393</c:v>
                </c:pt>
                <c:pt idx="37">
                  <c:v>37.691652470187393</c:v>
                </c:pt>
                <c:pt idx="38">
                  <c:v>37.691652470187393</c:v>
                </c:pt>
                <c:pt idx="39">
                  <c:v>37.691652470187393</c:v>
                </c:pt>
                <c:pt idx="40">
                  <c:v>37.691652470187393</c:v>
                </c:pt>
                <c:pt idx="41">
                  <c:v>37.691652470187393</c:v>
                </c:pt>
                <c:pt idx="42">
                  <c:v>37.691652470187393</c:v>
                </c:pt>
                <c:pt idx="43">
                  <c:v>37.691652470187393</c:v>
                </c:pt>
                <c:pt idx="44">
                  <c:v>37.691652470187393</c:v>
                </c:pt>
                <c:pt idx="45">
                  <c:v>37.691652470187393</c:v>
                </c:pt>
                <c:pt idx="46">
                  <c:v>37.691652470187393</c:v>
                </c:pt>
                <c:pt idx="47">
                  <c:v>37.691652470187393</c:v>
                </c:pt>
                <c:pt idx="48">
                  <c:v>37.691652470187393</c:v>
                </c:pt>
                <c:pt idx="49">
                  <c:v>37.691652470187393</c:v>
                </c:pt>
                <c:pt idx="50">
                  <c:v>37.691652470187393</c:v>
                </c:pt>
                <c:pt idx="51">
                  <c:v>37.691652470187393</c:v>
                </c:pt>
                <c:pt idx="52">
                  <c:v>37.691652470187393</c:v>
                </c:pt>
                <c:pt idx="53">
                  <c:v>37.691652470187393</c:v>
                </c:pt>
                <c:pt idx="54">
                  <c:v>37.691652470187393</c:v>
                </c:pt>
                <c:pt idx="55">
                  <c:v>37.691652470187393</c:v>
                </c:pt>
                <c:pt idx="56">
                  <c:v>37.691652470187393</c:v>
                </c:pt>
                <c:pt idx="57">
                  <c:v>37.691652470187393</c:v>
                </c:pt>
                <c:pt idx="58">
                  <c:v>37.691652470187393</c:v>
                </c:pt>
                <c:pt idx="59">
                  <c:v>37.691652470187393</c:v>
                </c:pt>
                <c:pt idx="60">
                  <c:v>37.691652470187393</c:v>
                </c:pt>
                <c:pt idx="61">
                  <c:v>37.691652470187393</c:v>
                </c:pt>
                <c:pt idx="62">
                  <c:v>37.691652470187393</c:v>
                </c:pt>
                <c:pt idx="63">
                  <c:v>37.691652470187393</c:v>
                </c:pt>
                <c:pt idx="64">
                  <c:v>37.691652470187393</c:v>
                </c:pt>
                <c:pt idx="65">
                  <c:v>37.691652470187393</c:v>
                </c:pt>
                <c:pt idx="66">
                  <c:v>37.691652470187393</c:v>
                </c:pt>
                <c:pt idx="67">
                  <c:v>37.691652470187393</c:v>
                </c:pt>
                <c:pt idx="68">
                  <c:v>37.691652470187393</c:v>
                </c:pt>
                <c:pt idx="69">
                  <c:v>37.691652470187393</c:v>
                </c:pt>
                <c:pt idx="70">
                  <c:v>37.691652470187393</c:v>
                </c:pt>
                <c:pt idx="71">
                  <c:v>37.691652470187393</c:v>
                </c:pt>
                <c:pt idx="72">
                  <c:v>37.691652470187393</c:v>
                </c:pt>
                <c:pt idx="73">
                  <c:v>37.691652470187393</c:v>
                </c:pt>
                <c:pt idx="74">
                  <c:v>37.691652470187393</c:v>
                </c:pt>
                <c:pt idx="75">
                  <c:v>37.691652470187393</c:v>
                </c:pt>
                <c:pt idx="76">
                  <c:v>37.691652470187393</c:v>
                </c:pt>
                <c:pt idx="77">
                  <c:v>37.691652470187393</c:v>
                </c:pt>
                <c:pt idx="78">
                  <c:v>37.691652470187393</c:v>
                </c:pt>
                <c:pt idx="79">
                  <c:v>37.691652470187393</c:v>
                </c:pt>
                <c:pt idx="80">
                  <c:v>37.691652470187393</c:v>
                </c:pt>
                <c:pt idx="81">
                  <c:v>37.691652470187393</c:v>
                </c:pt>
                <c:pt idx="82">
                  <c:v>37.691652470187393</c:v>
                </c:pt>
                <c:pt idx="83">
                  <c:v>37.691652470187393</c:v>
                </c:pt>
                <c:pt idx="84">
                  <c:v>37.691652470187393</c:v>
                </c:pt>
                <c:pt idx="85">
                  <c:v>37.691652470187393</c:v>
                </c:pt>
                <c:pt idx="86">
                  <c:v>37.691652470187393</c:v>
                </c:pt>
                <c:pt idx="87">
                  <c:v>37.691652470187393</c:v>
                </c:pt>
                <c:pt idx="88">
                  <c:v>37.691652470187393</c:v>
                </c:pt>
                <c:pt idx="89">
                  <c:v>37.691652470187393</c:v>
                </c:pt>
                <c:pt idx="90">
                  <c:v>37.691652470187393</c:v>
                </c:pt>
                <c:pt idx="91">
                  <c:v>37.691652470187393</c:v>
                </c:pt>
                <c:pt idx="92">
                  <c:v>37.691652470187393</c:v>
                </c:pt>
                <c:pt idx="93">
                  <c:v>37.691652470187393</c:v>
                </c:pt>
                <c:pt idx="94">
                  <c:v>37.691652470187393</c:v>
                </c:pt>
                <c:pt idx="95">
                  <c:v>37.691652470187393</c:v>
                </c:pt>
                <c:pt idx="96">
                  <c:v>37.691652470187393</c:v>
                </c:pt>
                <c:pt idx="97">
                  <c:v>37.691652470187393</c:v>
                </c:pt>
                <c:pt idx="98">
                  <c:v>37.904599659284358</c:v>
                </c:pt>
                <c:pt idx="99">
                  <c:v>37.904599659284358</c:v>
                </c:pt>
                <c:pt idx="100">
                  <c:v>37.904599659284358</c:v>
                </c:pt>
                <c:pt idx="101">
                  <c:v>37.904599659284358</c:v>
                </c:pt>
                <c:pt idx="102">
                  <c:v>37.904599659284358</c:v>
                </c:pt>
                <c:pt idx="103">
                  <c:v>37.904599659284358</c:v>
                </c:pt>
                <c:pt idx="104">
                  <c:v>37.904599659284358</c:v>
                </c:pt>
                <c:pt idx="105">
                  <c:v>37.904599659284358</c:v>
                </c:pt>
                <c:pt idx="106">
                  <c:v>37.904599659284358</c:v>
                </c:pt>
                <c:pt idx="107">
                  <c:v>37.904599659284358</c:v>
                </c:pt>
                <c:pt idx="108">
                  <c:v>37.904599659284358</c:v>
                </c:pt>
                <c:pt idx="109">
                  <c:v>37.904599659284358</c:v>
                </c:pt>
                <c:pt idx="110">
                  <c:v>37.904599659284358</c:v>
                </c:pt>
                <c:pt idx="111">
                  <c:v>37.904599659284358</c:v>
                </c:pt>
                <c:pt idx="112">
                  <c:v>37.904599659284358</c:v>
                </c:pt>
                <c:pt idx="113">
                  <c:v>37.904599659284358</c:v>
                </c:pt>
                <c:pt idx="114">
                  <c:v>37.904599659284358</c:v>
                </c:pt>
                <c:pt idx="115">
                  <c:v>37.904599659284358</c:v>
                </c:pt>
                <c:pt idx="116">
                  <c:v>37.904599659284358</c:v>
                </c:pt>
                <c:pt idx="117">
                  <c:v>37.904599659284358</c:v>
                </c:pt>
                <c:pt idx="118">
                  <c:v>37.904599659284358</c:v>
                </c:pt>
                <c:pt idx="119">
                  <c:v>37.904599659284358</c:v>
                </c:pt>
                <c:pt idx="120">
                  <c:v>37.904599659284358</c:v>
                </c:pt>
                <c:pt idx="121">
                  <c:v>37.904599659284358</c:v>
                </c:pt>
                <c:pt idx="122">
                  <c:v>37.904599659284358</c:v>
                </c:pt>
                <c:pt idx="123">
                  <c:v>37.904599659284358</c:v>
                </c:pt>
                <c:pt idx="124">
                  <c:v>37.904599659284358</c:v>
                </c:pt>
                <c:pt idx="125">
                  <c:v>37.904599659284358</c:v>
                </c:pt>
                <c:pt idx="126">
                  <c:v>37.904599659284358</c:v>
                </c:pt>
                <c:pt idx="127">
                  <c:v>37.904599659284358</c:v>
                </c:pt>
                <c:pt idx="128">
                  <c:v>37.904599659284358</c:v>
                </c:pt>
                <c:pt idx="129">
                  <c:v>37.904599659284358</c:v>
                </c:pt>
                <c:pt idx="130">
                  <c:v>37.904599659284358</c:v>
                </c:pt>
                <c:pt idx="131">
                  <c:v>37.904599659284358</c:v>
                </c:pt>
                <c:pt idx="132">
                  <c:v>37.904599659284358</c:v>
                </c:pt>
                <c:pt idx="133">
                  <c:v>37.904599659284358</c:v>
                </c:pt>
                <c:pt idx="134">
                  <c:v>37.904599659284358</c:v>
                </c:pt>
                <c:pt idx="135">
                  <c:v>37.904599659284358</c:v>
                </c:pt>
                <c:pt idx="136">
                  <c:v>37.904599659284358</c:v>
                </c:pt>
                <c:pt idx="137">
                  <c:v>37.904599659284358</c:v>
                </c:pt>
                <c:pt idx="138">
                  <c:v>37.904599659284358</c:v>
                </c:pt>
                <c:pt idx="139">
                  <c:v>37.904599659284358</c:v>
                </c:pt>
                <c:pt idx="140">
                  <c:v>37.904599659284358</c:v>
                </c:pt>
                <c:pt idx="141">
                  <c:v>37.904599659284358</c:v>
                </c:pt>
                <c:pt idx="142">
                  <c:v>37.904599659284358</c:v>
                </c:pt>
                <c:pt idx="143">
                  <c:v>37.904599659284358</c:v>
                </c:pt>
                <c:pt idx="144">
                  <c:v>37.904599659284358</c:v>
                </c:pt>
                <c:pt idx="145">
                  <c:v>37.904599659284358</c:v>
                </c:pt>
                <c:pt idx="146">
                  <c:v>37.904599659284358</c:v>
                </c:pt>
                <c:pt idx="147">
                  <c:v>37.904599659284358</c:v>
                </c:pt>
                <c:pt idx="148">
                  <c:v>37.904599659284358</c:v>
                </c:pt>
                <c:pt idx="149">
                  <c:v>37.904599659284358</c:v>
                </c:pt>
                <c:pt idx="150">
                  <c:v>37.904599659284358</c:v>
                </c:pt>
                <c:pt idx="151">
                  <c:v>37.904599659284358</c:v>
                </c:pt>
                <c:pt idx="152">
                  <c:v>37.904599659284358</c:v>
                </c:pt>
                <c:pt idx="153">
                  <c:v>37.904599659284358</c:v>
                </c:pt>
                <c:pt idx="154">
                  <c:v>37.904599659284358</c:v>
                </c:pt>
                <c:pt idx="155">
                  <c:v>37.904599659284358</c:v>
                </c:pt>
                <c:pt idx="156">
                  <c:v>37.904599659284358</c:v>
                </c:pt>
                <c:pt idx="157">
                  <c:v>37.904599659284358</c:v>
                </c:pt>
                <c:pt idx="158">
                  <c:v>37.904599659284358</c:v>
                </c:pt>
                <c:pt idx="159">
                  <c:v>37.904599659284358</c:v>
                </c:pt>
                <c:pt idx="160">
                  <c:v>37.904599659284358</c:v>
                </c:pt>
                <c:pt idx="161">
                  <c:v>37.904599659284358</c:v>
                </c:pt>
                <c:pt idx="162">
                  <c:v>37.904599659284358</c:v>
                </c:pt>
                <c:pt idx="163">
                  <c:v>37.904599659284358</c:v>
                </c:pt>
                <c:pt idx="164">
                  <c:v>37.904599659284358</c:v>
                </c:pt>
                <c:pt idx="165">
                  <c:v>37.904599659284358</c:v>
                </c:pt>
                <c:pt idx="166">
                  <c:v>37.904599659284358</c:v>
                </c:pt>
                <c:pt idx="167">
                  <c:v>37.904599659284358</c:v>
                </c:pt>
                <c:pt idx="168">
                  <c:v>37.904599659284358</c:v>
                </c:pt>
                <c:pt idx="169">
                  <c:v>37.904599659284358</c:v>
                </c:pt>
                <c:pt idx="170">
                  <c:v>37.904599659284358</c:v>
                </c:pt>
                <c:pt idx="171">
                  <c:v>37.904599659284358</c:v>
                </c:pt>
                <c:pt idx="172">
                  <c:v>37.904599659284358</c:v>
                </c:pt>
                <c:pt idx="173">
                  <c:v>37.904599659284358</c:v>
                </c:pt>
                <c:pt idx="174">
                  <c:v>37.904599659284358</c:v>
                </c:pt>
                <c:pt idx="175">
                  <c:v>37.904599659284358</c:v>
                </c:pt>
                <c:pt idx="176">
                  <c:v>37.904599659284358</c:v>
                </c:pt>
                <c:pt idx="177">
                  <c:v>37.904599659284358</c:v>
                </c:pt>
                <c:pt idx="178">
                  <c:v>37.904599659284358</c:v>
                </c:pt>
                <c:pt idx="179">
                  <c:v>37.904599659284358</c:v>
                </c:pt>
                <c:pt idx="180">
                  <c:v>37.904599659284358</c:v>
                </c:pt>
                <c:pt idx="181">
                  <c:v>37.904599659284358</c:v>
                </c:pt>
                <c:pt idx="182">
                  <c:v>37.904599659284358</c:v>
                </c:pt>
                <c:pt idx="183">
                  <c:v>37.904599659284358</c:v>
                </c:pt>
                <c:pt idx="184">
                  <c:v>37.904599659284358</c:v>
                </c:pt>
                <c:pt idx="185">
                  <c:v>37.904599659284358</c:v>
                </c:pt>
                <c:pt idx="186">
                  <c:v>37.904599659284358</c:v>
                </c:pt>
                <c:pt idx="187">
                  <c:v>37.904599659284358</c:v>
                </c:pt>
                <c:pt idx="188">
                  <c:v>37.904599659284358</c:v>
                </c:pt>
                <c:pt idx="189">
                  <c:v>37.904599659284358</c:v>
                </c:pt>
                <c:pt idx="190">
                  <c:v>37.904599659284358</c:v>
                </c:pt>
                <c:pt idx="191">
                  <c:v>37.904599659284358</c:v>
                </c:pt>
                <c:pt idx="192">
                  <c:v>37.904599659284358</c:v>
                </c:pt>
                <c:pt idx="193">
                  <c:v>37.904599659284358</c:v>
                </c:pt>
                <c:pt idx="194">
                  <c:v>37.904599659284358</c:v>
                </c:pt>
                <c:pt idx="195">
                  <c:v>37.904599659284358</c:v>
                </c:pt>
                <c:pt idx="196">
                  <c:v>37.904599659284358</c:v>
                </c:pt>
                <c:pt idx="197">
                  <c:v>37.904599659284358</c:v>
                </c:pt>
                <c:pt idx="198">
                  <c:v>37.904599659284358</c:v>
                </c:pt>
                <c:pt idx="199">
                  <c:v>37.904599659284358</c:v>
                </c:pt>
                <c:pt idx="200">
                  <c:v>37.904599659284358</c:v>
                </c:pt>
                <c:pt idx="201">
                  <c:v>37.904599659284358</c:v>
                </c:pt>
                <c:pt idx="202">
                  <c:v>37.904599659284358</c:v>
                </c:pt>
                <c:pt idx="203">
                  <c:v>37.904599659284358</c:v>
                </c:pt>
                <c:pt idx="204">
                  <c:v>37.904599659284358</c:v>
                </c:pt>
                <c:pt idx="205">
                  <c:v>37.904599659284358</c:v>
                </c:pt>
                <c:pt idx="206">
                  <c:v>37.904599659284358</c:v>
                </c:pt>
                <c:pt idx="207">
                  <c:v>37.904599659284358</c:v>
                </c:pt>
                <c:pt idx="208">
                  <c:v>37.904599659284358</c:v>
                </c:pt>
                <c:pt idx="209">
                  <c:v>37.904599659284358</c:v>
                </c:pt>
                <c:pt idx="210">
                  <c:v>37.904599659284358</c:v>
                </c:pt>
                <c:pt idx="211">
                  <c:v>37.904599659284358</c:v>
                </c:pt>
                <c:pt idx="212">
                  <c:v>37.904599659284358</c:v>
                </c:pt>
                <c:pt idx="213">
                  <c:v>37.904599659284358</c:v>
                </c:pt>
                <c:pt idx="214">
                  <c:v>37.904599659284358</c:v>
                </c:pt>
                <c:pt idx="215">
                  <c:v>37.904599659284358</c:v>
                </c:pt>
                <c:pt idx="216">
                  <c:v>37.904599659284358</c:v>
                </c:pt>
                <c:pt idx="217">
                  <c:v>37.904599659284358</c:v>
                </c:pt>
                <c:pt idx="218">
                  <c:v>37.904599659284358</c:v>
                </c:pt>
                <c:pt idx="219">
                  <c:v>37.904599659284358</c:v>
                </c:pt>
                <c:pt idx="220">
                  <c:v>37.904599659284358</c:v>
                </c:pt>
                <c:pt idx="221">
                  <c:v>37.904599659284358</c:v>
                </c:pt>
                <c:pt idx="222">
                  <c:v>37.904599659284358</c:v>
                </c:pt>
                <c:pt idx="223">
                  <c:v>37.904599659284358</c:v>
                </c:pt>
                <c:pt idx="224">
                  <c:v>37.904599659284358</c:v>
                </c:pt>
                <c:pt idx="225">
                  <c:v>37.904599659284358</c:v>
                </c:pt>
                <c:pt idx="226">
                  <c:v>37.904599659284358</c:v>
                </c:pt>
                <c:pt idx="227">
                  <c:v>37.904599659284358</c:v>
                </c:pt>
                <c:pt idx="228">
                  <c:v>37.904599659284358</c:v>
                </c:pt>
                <c:pt idx="229">
                  <c:v>37.904599659284358</c:v>
                </c:pt>
                <c:pt idx="230">
                  <c:v>37.904599659284358</c:v>
                </c:pt>
                <c:pt idx="231">
                  <c:v>37.904599659284358</c:v>
                </c:pt>
                <c:pt idx="232">
                  <c:v>37.904599659284358</c:v>
                </c:pt>
                <c:pt idx="233">
                  <c:v>37.904599659284358</c:v>
                </c:pt>
                <c:pt idx="234">
                  <c:v>37.904599659284358</c:v>
                </c:pt>
                <c:pt idx="235">
                  <c:v>37.904599659284358</c:v>
                </c:pt>
                <c:pt idx="236">
                  <c:v>37.904599659284358</c:v>
                </c:pt>
                <c:pt idx="237">
                  <c:v>37.904599659284358</c:v>
                </c:pt>
                <c:pt idx="238">
                  <c:v>37.904599659284358</c:v>
                </c:pt>
                <c:pt idx="239">
                  <c:v>37.904599659284358</c:v>
                </c:pt>
                <c:pt idx="240">
                  <c:v>37.904599659284358</c:v>
                </c:pt>
                <c:pt idx="241">
                  <c:v>37.904599659284358</c:v>
                </c:pt>
                <c:pt idx="242">
                  <c:v>37.904599659284358</c:v>
                </c:pt>
                <c:pt idx="243">
                  <c:v>37.904599659284358</c:v>
                </c:pt>
                <c:pt idx="244">
                  <c:v>37.904599659284358</c:v>
                </c:pt>
                <c:pt idx="245">
                  <c:v>37.904599659284358</c:v>
                </c:pt>
                <c:pt idx="246">
                  <c:v>37.904599659284358</c:v>
                </c:pt>
                <c:pt idx="247">
                  <c:v>37.904599659284358</c:v>
                </c:pt>
                <c:pt idx="248">
                  <c:v>37.904599659284358</c:v>
                </c:pt>
                <c:pt idx="249">
                  <c:v>37.904599659284358</c:v>
                </c:pt>
                <c:pt idx="250">
                  <c:v>37.904599659284358</c:v>
                </c:pt>
                <c:pt idx="251">
                  <c:v>37.904599659284358</c:v>
                </c:pt>
                <c:pt idx="252">
                  <c:v>37.904599659284358</c:v>
                </c:pt>
                <c:pt idx="253">
                  <c:v>37.904599659284358</c:v>
                </c:pt>
                <c:pt idx="254">
                  <c:v>37.904599659284358</c:v>
                </c:pt>
                <c:pt idx="255">
                  <c:v>37.904599659284358</c:v>
                </c:pt>
                <c:pt idx="256">
                  <c:v>37.904599659284358</c:v>
                </c:pt>
                <c:pt idx="257">
                  <c:v>37.904599659284358</c:v>
                </c:pt>
                <c:pt idx="258">
                  <c:v>37.904599659284358</c:v>
                </c:pt>
                <c:pt idx="259">
                  <c:v>37.904599659284358</c:v>
                </c:pt>
                <c:pt idx="260">
                  <c:v>37.904599659284358</c:v>
                </c:pt>
                <c:pt idx="261">
                  <c:v>37.904599659284358</c:v>
                </c:pt>
                <c:pt idx="262">
                  <c:v>37.904599659284358</c:v>
                </c:pt>
                <c:pt idx="263">
                  <c:v>37.904599659284358</c:v>
                </c:pt>
                <c:pt idx="264">
                  <c:v>37.904599659284358</c:v>
                </c:pt>
                <c:pt idx="265">
                  <c:v>38.032367972742755</c:v>
                </c:pt>
                <c:pt idx="266">
                  <c:v>38.032367972742755</c:v>
                </c:pt>
                <c:pt idx="267">
                  <c:v>38.032367972742755</c:v>
                </c:pt>
                <c:pt idx="268">
                  <c:v>38.032367972742755</c:v>
                </c:pt>
                <c:pt idx="269">
                  <c:v>38.032367972742755</c:v>
                </c:pt>
                <c:pt idx="270">
                  <c:v>38.032367972742755</c:v>
                </c:pt>
                <c:pt idx="271">
                  <c:v>38.032367972742755</c:v>
                </c:pt>
                <c:pt idx="272">
                  <c:v>38.032367972742755</c:v>
                </c:pt>
                <c:pt idx="273">
                  <c:v>38.032367972742755</c:v>
                </c:pt>
                <c:pt idx="274">
                  <c:v>38.032367972742755</c:v>
                </c:pt>
                <c:pt idx="275">
                  <c:v>38.032367972742755</c:v>
                </c:pt>
                <c:pt idx="276">
                  <c:v>38.032367972742755</c:v>
                </c:pt>
                <c:pt idx="277">
                  <c:v>38.032367972742755</c:v>
                </c:pt>
                <c:pt idx="278">
                  <c:v>38.032367972742755</c:v>
                </c:pt>
                <c:pt idx="279">
                  <c:v>38.032367972742755</c:v>
                </c:pt>
                <c:pt idx="280">
                  <c:v>38.032367972742755</c:v>
                </c:pt>
                <c:pt idx="281">
                  <c:v>38.032367972742755</c:v>
                </c:pt>
                <c:pt idx="282">
                  <c:v>38.032367972742755</c:v>
                </c:pt>
                <c:pt idx="283">
                  <c:v>38.032367972742755</c:v>
                </c:pt>
                <c:pt idx="284">
                  <c:v>38.032367972742755</c:v>
                </c:pt>
                <c:pt idx="285">
                  <c:v>38.032367972742755</c:v>
                </c:pt>
                <c:pt idx="286">
                  <c:v>38.032367972742755</c:v>
                </c:pt>
                <c:pt idx="287">
                  <c:v>38.032367972742755</c:v>
                </c:pt>
                <c:pt idx="288">
                  <c:v>38.032367972742755</c:v>
                </c:pt>
                <c:pt idx="289">
                  <c:v>38.032367972742755</c:v>
                </c:pt>
                <c:pt idx="290">
                  <c:v>38.032367972742755</c:v>
                </c:pt>
                <c:pt idx="291">
                  <c:v>38.032367972742755</c:v>
                </c:pt>
                <c:pt idx="292">
                  <c:v>38.032367972742755</c:v>
                </c:pt>
                <c:pt idx="293">
                  <c:v>38.032367972742755</c:v>
                </c:pt>
                <c:pt idx="294">
                  <c:v>38.032367972742755</c:v>
                </c:pt>
                <c:pt idx="295">
                  <c:v>38.032367972742755</c:v>
                </c:pt>
                <c:pt idx="296">
                  <c:v>38.032367972742755</c:v>
                </c:pt>
                <c:pt idx="297">
                  <c:v>38.032367972742755</c:v>
                </c:pt>
                <c:pt idx="298">
                  <c:v>38.032367972742755</c:v>
                </c:pt>
                <c:pt idx="299">
                  <c:v>38.032367972742755</c:v>
                </c:pt>
                <c:pt idx="300">
                  <c:v>38.032367972742755</c:v>
                </c:pt>
                <c:pt idx="301">
                  <c:v>38.032367972742755</c:v>
                </c:pt>
                <c:pt idx="302">
                  <c:v>38.032367972742755</c:v>
                </c:pt>
                <c:pt idx="303">
                  <c:v>38.032367972742755</c:v>
                </c:pt>
                <c:pt idx="304">
                  <c:v>38.032367972742755</c:v>
                </c:pt>
                <c:pt idx="305">
                  <c:v>38.032367972742755</c:v>
                </c:pt>
                <c:pt idx="306">
                  <c:v>38.032367972742755</c:v>
                </c:pt>
                <c:pt idx="307">
                  <c:v>38.032367972742755</c:v>
                </c:pt>
                <c:pt idx="308">
                  <c:v>38.032367972742755</c:v>
                </c:pt>
                <c:pt idx="309">
                  <c:v>38.032367972742755</c:v>
                </c:pt>
                <c:pt idx="310">
                  <c:v>38.032367972742755</c:v>
                </c:pt>
                <c:pt idx="311">
                  <c:v>38.032367972742755</c:v>
                </c:pt>
                <c:pt idx="312">
                  <c:v>38.032367972742755</c:v>
                </c:pt>
                <c:pt idx="313">
                  <c:v>38.032367972742755</c:v>
                </c:pt>
                <c:pt idx="314">
                  <c:v>38.032367972742755</c:v>
                </c:pt>
                <c:pt idx="315">
                  <c:v>38.032367972742755</c:v>
                </c:pt>
                <c:pt idx="316">
                  <c:v>38.032367972742755</c:v>
                </c:pt>
                <c:pt idx="317">
                  <c:v>38.032367972742755</c:v>
                </c:pt>
                <c:pt idx="318">
                  <c:v>38.032367972742755</c:v>
                </c:pt>
                <c:pt idx="319">
                  <c:v>38.032367972742755</c:v>
                </c:pt>
                <c:pt idx="320">
                  <c:v>38.032367972742755</c:v>
                </c:pt>
                <c:pt idx="321">
                  <c:v>38.032367972742755</c:v>
                </c:pt>
                <c:pt idx="322">
                  <c:v>38.032367972742755</c:v>
                </c:pt>
                <c:pt idx="323">
                  <c:v>38.032367972742755</c:v>
                </c:pt>
                <c:pt idx="324">
                  <c:v>38.032367972742755</c:v>
                </c:pt>
                <c:pt idx="325">
                  <c:v>38.032367972742755</c:v>
                </c:pt>
                <c:pt idx="326">
                  <c:v>38.032367972742755</c:v>
                </c:pt>
                <c:pt idx="327">
                  <c:v>38.032367972742755</c:v>
                </c:pt>
                <c:pt idx="328">
                  <c:v>38.032367972742755</c:v>
                </c:pt>
                <c:pt idx="329">
                  <c:v>38.032367972742755</c:v>
                </c:pt>
                <c:pt idx="330">
                  <c:v>38.032367972742755</c:v>
                </c:pt>
                <c:pt idx="331">
                  <c:v>38.032367972742755</c:v>
                </c:pt>
                <c:pt idx="332">
                  <c:v>38.032367972742755</c:v>
                </c:pt>
                <c:pt idx="333">
                  <c:v>38.032367972742755</c:v>
                </c:pt>
                <c:pt idx="334">
                  <c:v>38.160136286201109</c:v>
                </c:pt>
                <c:pt idx="335">
                  <c:v>38.160136286201109</c:v>
                </c:pt>
                <c:pt idx="336">
                  <c:v>38.160136286201109</c:v>
                </c:pt>
                <c:pt idx="337">
                  <c:v>38.160136286201109</c:v>
                </c:pt>
                <c:pt idx="338">
                  <c:v>38.160136286201109</c:v>
                </c:pt>
                <c:pt idx="339">
                  <c:v>38.160136286201109</c:v>
                </c:pt>
                <c:pt idx="340">
                  <c:v>38.160136286201109</c:v>
                </c:pt>
                <c:pt idx="341">
                  <c:v>38.160136286201109</c:v>
                </c:pt>
                <c:pt idx="342">
                  <c:v>38.160136286201109</c:v>
                </c:pt>
                <c:pt idx="343">
                  <c:v>38.160136286201109</c:v>
                </c:pt>
                <c:pt idx="344">
                  <c:v>38.160136286201109</c:v>
                </c:pt>
                <c:pt idx="345">
                  <c:v>38.160136286201109</c:v>
                </c:pt>
                <c:pt idx="346">
                  <c:v>38.160136286201109</c:v>
                </c:pt>
                <c:pt idx="347">
                  <c:v>38.160136286201109</c:v>
                </c:pt>
                <c:pt idx="348">
                  <c:v>38.160136286201109</c:v>
                </c:pt>
                <c:pt idx="349">
                  <c:v>38.160136286201109</c:v>
                </c:pt>
                <c:pt idx="350">
                  <c:v>38.160136286201109</c:v>
                </c:pt>
                <c:pt idx="351">
                  <c:v>38.160136286201109</c:v>
                </c:pt>
                <c:pt idx="352">
                  <c:v>38.160136286201109</c:v>
                </c:pt>
                <c:pt idx="353">
                  <c:v>38.160136286201109</c:v>
                </c:pt>
                <c:pt idx="354">
                  <c:v>38.160136286201109</c:v>
                </c:pt>
                <c:pt idx="355">
                  <c:v>38.160136286201109</c:v>
                </c:pt>
                <c:pt idx="356">
                  <c:v>38.160136286201109</c:v>
                </c:pt>
                <c:pt idx="357">
                  <c:v>38.160136286201109</c:v>
                </c:pt>
                <c:pt idx="358">
                  <c:v>38.160136286201109</c:v>
                </c:pt>
                <c:pt idx="359">
                  <c:v>38.160136286201109</c:v>
                </c:pt>
                <c:pt idx="360">
                  <c:v>38.160136286201109</c:v>
                </c:pt>
                <c:pt idx="361">
                  <c:v>38.160136286201109</c:v>
                </c:pt>
                <c:pt idx="362">
                  <c:v>38.160136286201109</c:v>
                </c:pt>
                <c:pt idx="363">
                  <c:v>38.160136286201109</c:v>
                </c:pt>
                <c:pt idx="364">
                  <c:v>38.160136286201109</c:v>
                </c:pt>
                <c:pt idx="365">
                  <c:v>38.160136286201109</c:v>
                </c:pt>
                <c:pt idx="366">
                  <c:v>38.160136286201109</c:v>
                </c:pt>
                <c:pt idx="367">
                  <c:v>38.160136286201109</c:v>
                </c:pt>
                <c:pt idx="368">
                  <c:v>38.160136286201109</c:v>
                </c:pt>
                <c:pt idx="369">
                  <c:v>38.160136286201109</c:v>
                </c:pt>
                <c:pt idx="370">
                  <c:v>38.160136286201109</c:v>
                </c:pt>
                <c:pt idx="371">
                  <c:v>38.160136286201109</c:v>
                </c:pt>
                <c:pt idx="372">
                  <c:v>38.160136286201109</c:v>
                </c:pt>
                <c:pt idx="373">
                  <c:v>38.160136286201109</c:v>
                </c:pt>
                <c:pt idx="374">
                  <c:v>38.160136286201109</c:v>
                </c:pt>
                <c:pt idx="375">
                  <c:v>38.160136286201109</c:v>
                </c:pt>
                <c:pt idx="376">
                  <c:v>38.160136286201109</c:v>
                </c:pt>
                <c:pt idx="377">
                  <c:v>38.160136286201109</c:v>
                </c:pt>
                <c:pt idx="378">
                  <c:v>38.160136286201109</c:v>
                </c:pt>
                <c:pt idx="379">
                  <c:v>38.160136286201109</c:v>
                </c:pt>
                <c:pt idx="380">
                  <c:v>38.160136286201109</c:v>
                </c:pt>
                <c:pt idx="381">
                  <c:v>38.160136286201109</c:v>
                </c:pt>
                <c:pt idx="382">
                  <c:v>38.160136286201109</c:v>
                </c:pt>
                <c:pt idx="383">
                  <c:v>38.160136286201109</c:v>
                </c:pt>
                <c:pt idx="384">
                  <c:v>38.160136286201109</c:v>
                </c:pt>
                <c:pt idx="385">
                  <c:v>38.160136286201109</c:v>
                </c:pt>
                <c:pt idx="386">
                  <c:v>38.160136286201109</c:v>
                </c:pt>
                <c:pt idx="387">
                  <c:v>38.160136286201109</c:v>
                </c:pt>
                <c:pt idx="388">
                  <c:v>38.160136286201109</c:v>
                </c:pt>
                <c:pt idx="389">
                  <c:v>38.160136286201109</c:v>
                </c:pt>
                <c:pt idx="390">
                  <c:v>38.160136286201109</c:v>
                </c:pt>
                <c:pt idx="391">
                  <c:v>38.160136286201109</c:v>
                </c:pt>
                <c:pt idx="392">
                  <c:v>38.160136286201109</c:v>
                </c:pt>
                <c:pt idx="393">
                  <c:v>38.160136286201109</c:v>
                </c:pt>
                <c:pt idx="394">
                  <c:v>38.160136286201109</c:v>
                </c:pt>
                <c:pt idx="395">
                  <c:v>38.160136286201109</c:v>
                </c:pt>
                <c:pt idx="396">
                  <c:v>38.160136286201109</c:v>
                </c:pt>
                <c:pt idx="397">
                  <c:v>38.160136286201109</c:v>
                </c:pt>
                <c:pt idx="398">
                  <c:v>38.160136286201109</c:v>
                </c:pt>
                <c:pt idx="399">
                  <c:v>38.160136286201109</c:v>
                </c:pt>
                <c:pt idx="400">
                  <c:v>38.160136286201109</c:v>
                </c:pt>
                <c:pt idx="401">
                  <c:v>38.160136286201109</c:v>
                </c:pt>
                <c:pt idx="402">
                  <c:v>38.160136286201109</c:v>
                </c:pt>
                <c:pt idx="403">
                  <c:v>38.160136286201109</c:v>
                </c:pt>
                <c:pt idx="404">
                  <c:v>38.160136286201109</c:v>
                </c:pt>
                <c:pt idx="405">
                  <c:v>38.160136286201109</c:v>
                </c:pt>
                <c:pt idx="406">
                  <c:v>38.160136286201109</c:v>
                </c:pt>
                <c:pt idx="407">
                  <c:v>38.160136286201109</c:v>
                </c:pt>
                <c:pt idx="408">
                  <c:v>38.160136286201109</c:v>
                </c:pt>
                <c:pt idx="409">
                  <c:v>38.160136286201109</c:v>
                </c:pt>
                <c:pt idx="410">
                  <c:v>38.160136286201109</c:v>
                </c:pt>
                <c:pt idx="411">
                  <c:v>38.160136286201109</c:v>
                </c:pt>
                <c:pt idx="412">
                  <c:v>38.160136286201109</c:v>
                </c:pt>
                <c:pt idx="413">
                  <c:v>38.160136286201109</c:v>
                </c:pt>
                <c:pt idx="414">
                  <c:v>38.160136286201109</c:v>
                </c:pt>
                <c:pt idx="415">
                  <c:v>38.160136286201109</c:v>
                </c:pt>
                <c:pt idx="416">
                  <c:v>38.160136286201109</c:v>
                </c:pt>
                <c:pt idx="417">
                  <c:v>38.160136286201109</c:v>
                </c:pt>
                <c:pt idx="418">
                  <c:v>38.160136286201109</c:v>
                </c:pt>
                <c:pt idx="419">
                  <c:v>38.160136286201109</c:v>
                </c:pt>
                <c:pt idx="420">
                  <c:v>38.160136286201109</c:v>
                </c:pt>
                <c:pt idx="421">
                  <c:v>38.160136286201109</c:v>
                </c:pt>
                <c:pt idx="422">
                  <c:v>38.160136286201109</c:v>
                </c:pt>
                <c:pt idx="423">
                  <c:v>38.160136286201109</c:v>
                </c:pt>
                <c:pt idx="424">
                  <c:v>38.160136286201109</c:v>
                </c:pt>
                <c:pt idx="425">
                  <c:v>38.160136286201109</c:v>
                </c:pt>
                <c:pt idx="426">
                  <c:v>38.160136286201109</c:v>
                </c:pt>
                <c:pt idx="427">
                  <c:v>38.160136286201109</c:v>
                </c:pt>
                <c:pt idx="428">
                  <c:v>38.160136286201109</c:v>
                </c:pt>
                <c:pt idx="429">
                  <c:v>38.160136286201109</c:v>
                </c:pt>
                <c:pt idx="430">
                  <c:v>38.160136286201109</c:v>
                </c:pt>
                <c:pt idx="431">
                  <c:v>38.160136286201109</c:v>
                </c:pt>
                <c:pt idx="432">
                  <c:v>38.160136286201109</c:v>
                </c:pt>
                <c:pt idx="433">
                  <c:v>38.160136286201109</c:v>
                </c:pt>
                <c:pt idx="434">
                  <c:v>38.160136286201109</c:v>
                </c:pt>
                <c:pt idx="435">
                  <c:v>38.160136286201109</c:v>
                </c:pt>
                <c:pt idx="436">
                  <c:v>38.160136286201109</c:v>
                </c:pt>
                <c:pt idx="437">
                  <c:v>38.160136286201109</c:v>
                </c:pt>
                <c:pt idx="438">
                  <c:v>38.160136286201109</c:v>
                </c:pt>
                <c:pt idx="439">
                  <c:v>38.160136286201109</c:v>
                </c:pt>
                <c:pt idx="440">
                  <c:v>38.160136286201109</c:v>
                </c:pt>
                <c:pt idx="441">
                  <c:v>38.160136286201109</c:v>
                </c:pt>
                <c:pt idx="442">
                  <c:v>38.160136286201109</c:v>
                </c:pt>
                <c:pt idx="443">
                  <c:v>38.160136286201109</c:v>
                </c:pt>
                <c:pt idx="444">
                  <c:v>38.160136286201109</c:v>
                </c:pt>
                <c:pt idx="445">
                  <c:v>38.160136286201109</c:v>
                </c:pt>
                <c:pt idx="446">
                  <c:v>38.160136286201109</c:v>
                </c:pt>
                <c:pt idx="447">
                  <c:v>38.160136286201109</c:v>
                </c:pt>
                <c:pt idx="448">
                  <c:v>38.160136286201109</c:v>
                </c:pt>
                <c:pt idx="449">
                  <c:v>38.160136286201109</c:v>
                </c:pt>
                <c:pt idx="450">
                  <c:v>38.160136286201109</c:v>
                </c:pt>
                <c:pt idx="451">
                  <c:v>38.160136286201109</c:v>
                </c:pt>
                <c:pt idx="452">
                  <c:v>38.160136286201109</c:v>
                </c:pt>
                <c:pt idx="453">
                  <c:v>38.160136286201109</c:v>
                </c:pt>
                <c:pt idx="454">
                  <c:v>38.160136286201109</c:v>
                </c:pt>
                <c:pt idx="455">
                  <c:v>38.160136286201109</c:v>
                </c:pt>
                <c:pt idx="456">
                  <c:v>38.160136286201109</c:v>
                </c:pt>
                <c:pt idx="457">
                  <c:v>38.160136286201109</c:v>
                </c:pt>
                <c:pt idx="458">
                  <c:v>38.160136286201109</c:v>
                </c:pt>
                <c:pt idx="459">
                  <c:v>38.160136286201109</c:v>
                </c:pt>
                <c:pt idx="460">
                  <c:v>38.160136286201109</c:v>
                </c:pt>
                <c:pt idx="461">
                  <c:v>38.160136286201109</c:v>
                </c:pt>
                <c:pt idx="462">
                  <c:v>38.160136286201109</c:v>
                </c:pt>
                <c:pt idx="463">
                  <c:v>38.160136286201109</c:v>
                </c:pt>
                <c:pt idx="464">
                  <c:v>38.160136286201109</c:v>
                </c:pt>
                <c:pt idx="465">
                  <c:v>38.160136286201109</c:v>
                </c:pt>
                <c:pt idx="466">
                  <c:v>38.160136286201109</c:v>
                </c:pt>
                <c:pt idx="467">
                  <c:v>38.160136286201109</c:v>
                </c:pt>
                <c:pt idx="468">
                  <c:v>38.160136286201109</c:v>
                </c:pt>
                <c:pt idx="469">
                  <c:v>38.160136286201109</c:v>
                </c:pt>
                <c:pt idx="470">
                  <c:v>38.160136286201109</c:v>
                </c:pt>
                <c:pt idx="471">
                  <c:v>38.160136286201109</c:v>
                </c:pt>
                <c:pt idx="472">
                  <c:v>38.160136286201109</c:v>
                </c:pt>
                <c:pt idx="473">
                  <c:v>38.160136286201109</c:v>
                </c:pt>
                <c:pt idx="474">
                  <c:v>38.160136286201109</c:v>
                </c:pt>
                <c:pt idx="475">
                  <c:v>38.160136286201109</c:v>
                </c:pt>
                <c:pt idx="476">
                  <c:v>38.160136286201109</c:v>
                </c:pt>
                <c:pt idx="477">
                  <c:v>38.160136286201109</c:v>
                </c:pt>
                <c:pt idx="478">
                  <c:v>38.160136286201109</c:v>
                </c:pt>
                <c:pt idx="479">
                  <c:v>38.160136286201109</c:v>
                </c:pt>
                <c:pt idx="480">
                  <c:v>38.160136286201109</c:v>
                </c:pt>
                <c:pt idx="481">
                  <c:v>38.160136286201109</c:v>
                </c:pt>
                <c:pt idx="482">
                  <c:v>38.160136286201109</c:v>
                </c:pt>
                <c:pt idx="483">
                  <c:v>38.160136286201109</c:v>
                </c:pt>
                <c:pt idx="484">
                  <c:v>38.160136286201109</c:v>
                </c:pt>
                <c:pt idx="485">
                  <c:v>38.160136286201109</c:v>
                </c:pt>
                <c:pt idx="486">
                  <c:v>38.160136286201109</c:v>
                </c:pt>
                <c:pt idx="487">
                  <c:v>38.160136286201109</c:v>
                </c:pt>
                <c:pt idx="488">
                  <c:v>38.160136286201109</c:v>
                </c:pt>
                <c:pt idx="489">
                  <c:v>38.160136286201109</c:v>
                </c:pt>
                <c:pt idx="490">
                  <c:v>38.160136286201109</c:v>
                </c:pt>
                <c:pt idx="491">
                  <c:v>38.160136286201109</c:v>
                </c:pt>
                <c:pt idx="492">
                  <c:v>38.160136286201109</c:v>
                </c:pt>
                <c:pt idx="493">
                  <c:v>38.160136286201109</c:v>
                </c:pt>
                <c:pt idx="494">
                  <c:v>38.160136286201109</c:v>
                </c:pt>
                <c:pt idx="495">
                  <c:v>38.160136286201109</c:v>
                </c:pt>
                <c:pt idx="496">
                  <c:v>38.160136286201109</c:v>
                </c:pt>
                <c:pt idx="497">
                  <c:v>38.160136286201109</c:v>
                </c:pt>
                <c:pt idx="498">
                  <c:v>38.160136286201109</c:v>
                </c:pt>
                <c:pt idx="499">
                  <c:v>38.160136286201109</c:v>
                </c:pt>
                <c:pt idx="500">
                  <c:v>38.160136286201109</c:v>
                </c:pt>
                <c:pt idx="501">
                  <c:v>38.160136286201109</c:v>
                </c:pt>
                <c:pt idx="502">
                  <c:v>38.160136286201109</c:v>
                </c:pt>
                <c:pt idx="503">
                  <c:v>38.160136286201109</c:v>
                </c:pt>
                <c:pt idx="504">
                  <c:v>38.160136286201109</c:v>
                </c:pt>
                <c:pt idx="505">
                  <c:v>38.160136286201109</c:v>
                </c:pt>
                <c:pt idx="506">
                  <c:v>38.160136286201109</c:v>
                </c:pt>
                <c:pt idx="507">
                  <c:v>38.160136286201109</c:v>
                </c:pt>
                <c:pt idx="508">
                  <c:v>38.160136286201109</c:v>
                </c:pt>
                <c:pt idx="509">
                  <c:v>38.160136286201109</c:v>
                </c:pt>
                <c:pt idx="510">
                  <c:v>38.160136286201109</c:v>
                </c:pt>
                <c:pt idx="511">
                  <c:v>38.160136286201109</c:v>
                </c:pt>
                <c:pt idx="512">
                  <c:v>38.160136286201109</c:v>
                </c:pt>
                <c:pt idx="513">
                  <c:v>38.160136286201109</c:v>
                </c:pt>
                <c:pt idx="514">
                  <c:v>38.160136286201109</c:v>
                </c:pt>
                <c:pt idx="515">
                  <c:v>38.160136286201109</c:v>
                </c:pt>
                <c:pt idx="516">
                  <c:v>38.160136286201109</c:v>
                </c:pt>
                <c:pt idx="517">
                  <c:v>38.160136286201109</c:v>
                </c:pt>
                <c:pt idx="518">
                  <c:v>38.160136286201109</c:v>
                </c:pt>
                <c:pt idx="519">
                  <c:v>38.160136286201109</c:v>
                </c:pt>
                <c:pt idx="520">
                  <c:v>38.160136286201109</c:v>
                </c:pt>
                <c:pt idx="521">
                  <c:v>38.160136286201109</c:v>
                </c:pt>
                <c:pt idx="522">
                  <c:v>38.160136286201109</c:v>
                </c:pt>
                <c:pt idx="523">
                  <c:v>38.160136286201109</c:v>
                </c:pt>
                <c:pt idx="524">
                  <c:v>38.160136286201109</c:v>
                </c:pt>
                <c:pt idx="525">
                  <c:v>38.160136286201109</c:v>
                </c:pt>
                <c:pt idx="526">
                  <c:v>38.160136286201109</c:v>
                </c:pt>
                <c:pt idx="527">
                  <c:v>38.160136286201109</c:v>
                </c:pt>
                <c:pt idx="528">
                  <c:v>38.160136286201109</c:v>
                </c:pt>
                <c:pt idx="529">
                  <c:v>38.160136286201109</c:v>
                </c:pt>
                <c:pt idx="530">
                  <c:v>38.160136286201109</c:v>
                </c:pt>
                <c:pt idx="531">
                  <c:v>38.160136286201109</c:v>
                </c:pt>
                <c:pt idx="532">
                  <c:v>38.160136286201109</c:v>
                </c:pt>
                <c:pt idx="533">
                  <c:v>38.160136286201109</c:v>
                </c:pt>
                <c:pt idx="534">
                  <c:v>38.160136286201109</c:v>
                </c:pt>
                <c:pt idx="535">
                  <c:v>38.160136286201109</c:v>
                </c:pt>
                <c:pt idx="536">
                  <c:v>38.160136286201109</c:v>
                </c:pt>
                <c:pt idx="537">
                  <c:v>38.160136286201109</c:v>
                </c:pt>
                <c:pt idx="538">
                  <c:v>38.160136286201109</c:v>
                </c:pt>
                <c:pt idx="539">
                  <c:v>38.160136286201109</c:v>
                </c:pt>
                <c:pt idx="540">
                  <c:v>38.160136286201109</c:v>
                </c:pt>
                <c:pt idx="541">
                  <c:v>38.160136286201109</c:v>
                </c:pt>
                <c:pt idx="542">
                  <c:v>38.160136286201109</c:v>
                </c:pt>
                <c:pt idx="543">
                  <c:v>38.160136286201109</c:v>
                </c:pt>
                <c:pt idx="544">
                  <c:v>38.160136286201109</c:v>
                </c:pt>
                <c:pt idx="545">
                  <c:v>38.160136286201109</c:v>
                </c:pt>
                <c:pt idx="546">
                  <c:v>38.160136286201109</c:v>
                </c:pt>
                <c:pt idx="547">
                  <c:v>38.160136286201109</c:v>
                </c:pt>
                <c:pt idx="548">
                  <c:v>38.160136286201109</c:v>
                </c:pt>
                <c:pt idx="549">
                  <c:v>38.160136286201109</c:v>
                </c:pt>
                <c:pt idx="550">
                  <c:v>38.160136286201109</c:v>
                </c:pt>
                <c:pt idx="551">
                  <c:v>38.160136286201109</c:v>
                </c:pt>
                <c:pt idx="552">
                  <c:v>38.160136286201109</c:v>
                </c:pt>
                <c:pt idx="553">
                  <c:v>38.160136286201109</c:v>
                </c:pt>
                <c:pt idx="554">
                  <c:v>38.160136286201109</c:v>
                </c:pt>
                <c:pt idx="555">
                  <c:v>38.160136286201109</c:v>
                </c:pt>
                <c:pt idx="556">
                  <c:v>38.160136286201109</c:v>
                </c:pt>
                <c:pt idx="557">
                  <c:v>38.160136286201109</c:v>
                </c:pt>
                <c:pt idx="558">
                  <c:v>38.160136286201109</c:v>
                </c:pt>
                <c:pt idx="559">
                  <c:v>38.160136286201109</c:v>
                </c:pt>
                <c:pt idx="560">
                  <c:v>38.160136286201109</c:v>
                </c:pt>
                <c:pt idx="561">
                  <c:v>38.160136286201109</c:v>
                </c:pt>
                <c:pt idx="562">
                  <c:v>38.160136286201109</c:v>
                </c:pt>
                <c:pt idx="563">
                  <c:v>38.160136286201109</c:v>
                </c:pt>
                <c:pt idx="564">
                  <c:v>38.160136286201109</c:v>
                </c:pt>
                <c:pt idx="565">
                  <c:v>38.160136286201109</c:v>
                </c:pt>
                <c:pt idx="566">
                  <c:v>38.160136286201109</c:v>
                </c:pt>
                <c:pt idx="567">
                  <c:v>38.160136286201109</c:v>
                </c:pt>
                <c:pt idx="568">
                  <c:v>38.160136286201109</c:v>
                </c:pt>
                <c:pt idx="569">
                  <c:v>38.160136286201109</c:v>
                </c:pt>
                <c:pt idx="570">
                  <c:v>38.160136286201109</c:v>
                </c:pt>
                <c:pt idx="571">
                  <c:v>38.160136286201109</c:v>
                </c:pt>
                <c:pt idx="572">
                  <c:v>38.160136286201109</c:v>
                </c:pt>
                <c:pt idx="573">
                  <c:v>38.160136286201109</c:v>
                </c:pt>
                <c:pt idx="574">
                  <c:v>38.160136286201109</c:v>
                </c:pt>
                <c:pt idx="575">
                  <c:v>38.160136286201109</c:v>
                </c:pt>
                <c:pt idx="576">
                  <c:v>38.160136286201109</c:v>
                </c:pt>
                <c:pt idx="577">
                  <c:v>38.160136286201109</c:v>
                </c:pt>
                <c:pt idx="578">
                  <c:v>38.160136286201109</c:v>
                </c:pt>
                <c:pt idx="579">
                  <c:v>38.160136286201109</c:v>
                </c:pt>
                <c:pt idx="580">
                  <c:v>38.160136286201109</c:v>
                </c:pt>
                <c:pt idx="581">
                  <c:v>38.160136286201109</c:v>
                </c:pt>
                <c:pt idx="582">
                  <c:v>38.160136286201109</c:v>
                </c:pt>
                <c:pt idx="583">
                  <c:v>38.160136286201109</c:v>
                </c:pt>
                <c:pt idx="584">
                  <c:v>38.160136286201109</c:v>
                </c:pt>
                <c:pt idx="585">
                  <c:v>38.160136286201109</c:v>
                </c:pt>
                <c:pt idx="586">
                  <c:v>38.160136286201109</c:v>
                </c:pt>
                <c:pt idx="587">
                  <c:v>38.160136286201109</c:v>
                </c:pt>
                <c:pt idx="588">
                  <c:v>38.160136286201109</c:v>
                </c:pt>
                <c:pt idx="589">
                  <c:v>38.160136286201109</c:v>
                </c:pt>
                <c:pt idx="590">
                  <c:v>38.160136286201109</c:v>
                </c:pt>
                <c:pt idx="591">
                  <c:v>38.160136286201109</c:v>
                </c:pt>
                <c:pt idx="592">
                  <c:v>38.160136286201109</c:v>
                </c:pt>
                <c:pt idx="593">
                  <c:v>38.160136286201109</c:v>
                </c:pt>
                <c:pt idx="594">
                  <c:v>38.160136286201109</c:v>
                </c:pt>
                <c:pt idx="595">
                  <c:v>38.160136286201109</c:v>
                </c:pt>
                <c:pt idx="596">
                  <c:v>38.160136286201109</c:v>
                </c:pt>
                <c:pt idx="597">
                  <c:v>38.160136286201109</c:v>
                </c:pt>
                <c:pt idx="598">
                  <c:v>38.160136286201109</c:v>
                </c:pt>
                <c:pt idx="599">
                  <c:v>38.160136286201109</c:v>
                </c:pt>
                <c:pt idx="600">
                  <c:v>38.160136286201109</c:v>
                </c:pt>
                <c:pt idx="601">
                  <c:v>38.160136286201109</c:v>
                </c:pt>
                <c:pt idx="602">
                  <c:v>38.160136286201109</c:v>
                </c:pt>
                <c:pt idx="603">
                  <c:v>38.160136286201109</c:v>
                </c:pt>
                <c:pt idx="604">
                  <c:v>38.160136286201109</c:v>
                </c:pt>
                <c:pt idx="605">
                  <c:v>38.160136286201109</c:v>
                </c:pt>
                <c:pt idx="606">
                  <c:v>38.160136286201109</c:v>
                </c:pt>
                <c:pt idx="607">
                  <c:v>38.160136286201109</c:v>
                </c:pt>
                <c:pt idx="608">
                  <c:v>38.160136286201109</c:v>
                </c:pt>
                <c:pt idx="609">
                  <c:v>38.160136286201109</c:v>
                </c:pt>
                <c:pt idx="610">
                  <c:v>38.160136286201109</c:v>
                </c:pt>
                <c:pt idx="611">
                  <c:v>38.160136286201109</c:v>
                </c:pt>
                <c:pt idx="612">
                  <c:v>38.160136286201109</c:v>
                </c:pt>
                <c:pt idx="613">
                  <c:v>38.160136286201109</c:v>
                </c:pt>
                <c:pt idx="614">
                  <c:v>38.160136286201109</c:v>
                </c:pt>
                <c:pt idx="615">
                  <c:v>38.160136286201109</c:v>
                </c:pt>
                <c:pt idx="616">
                  <c:v>38.160136286201109</c:v>
                </c:pt>
                <c:pt idx="617">
                  <c:v>38.160136286201109</c:v>
                </c:pt>
                <c:pt idx="618">
                  <c:v>38.160136286201109</c:v>
                </c:pt>
                <c:pt idx="619">
                  <c:v>38.160136286201109</c:v>
                </c:pt>
                <c:pt idx="620">
                  <c:v>38.160136286201109</c:v>
                </c:pt>
                <c:pt idx="621">
                  <c:v>38.160136286201109</c:v>
                </c:pt>
                <c:pt idx="622">
                  <c:v>38.160136286201109</c:v>
                </c:pt>
                <c:pt idx="623">
                  <c:v>38.160136286201109</c:v>
                </c:pt>
                <c:pt idx="624">
                  <c:v>38.160136286201109</c:v>
                </c:pt>
                <c:pt idx="625">
                  <c:v>38.160136286201109</c:v>
                </c:pt>
                <c:pt idx="626">
                  <c:v>38.160136286201109</c:v>
                </c:pt>
                <c:pt idx="627">
                  <c:v>38.160136286201109</c:v>
                </c:pt>
                <c:pt idx="628">
                  <c:v>38.160136286201109</c:v>
                </c:pt>
                <c:pt idx="629">
                  <c:v>38.160136286201109</c:v>
                </c:pt>
                <c:pt idx="630">
                  <c:v>38.160136286201109</c:v>
                </c:pt>
                <c:pt idx="631">
                  <c:v>38.160136286201109</c:v>
                </c:pt>
                <c:pt idx="632">
                  <c:v>38.160136286201109</c:v>
                </c:pt>
                <c:pt idx="633">
                  <c:v>38.160136286201109</c:v>
                </c:pt>
                <c:pt idx="634">
                  <c:v>38.160136286201109</c:v>
                </c:pt>
                <c:pt idx="635">
                  <c:v>38.160136286201109</c:v>
                </c:pt>
                <c:pt idx="636">
                  <c:v>38.160136286201109</c:v>
                </c:pt>
                <c:pt idx="637">
                  <c:v>38.160136286201109</c:v>
                </c:pt>
                <c:pt idx="638">
                  <c:v>38.160136286201109</c:v>
                </c:pt>
                <c:pt idx="639">
                  <c:v>38.160136286201109</c:v>
                </c:pt>
                <c:pt idx="640">
                  <c:v>38.160136286201109</c:v>
                </c:pt>
                <c:pt idx="641">
                  <c:v>38.160136286201109</c:v>
                </c:pt>
                <c:pt idx="642">
                  <c:v>38.160136286201109</c:v>
                </c:pt>
                <c:pt idx="643">
                  <c:v>38.160136286201109</c:v>
                </c:pt>
                <c:pt idx="644">
                  <c:v>38.160136286201109</c:v>
                </c:pt>
                <c:pt idx="645">
                  <c:v>38.160136286201109</c:v>
                </c:pt>
                <c:pt idx="646">
                  <c:v>38.160136286201109</c:v>
                </c:pt>
                <c:pt idx="647">
                  <c:v>38.160136286201109</c:v>
                </c:pt>
                <c:pt idx="648">
                  <c:v>38.160136286201109</c:v>
                </c:pt>
                <c:pt idx="649">
                  <c:v>38.160136286201109</c:v>
                </c:pt>
                <c:pt idx="650">
                  <c:v>38.160136286201109</c:v>
                </c:pt>
                <c:pt idx="651">
                  <c:v>38.160136286201109</c:v>
                </c:pt>
                <c:pt idx="652">
                  <c:v>38.160136286201109</c:v>
                </c:pt>
                <c:pt idx="653">
                  <c:v>38.160136286201109</c:v>
                </c:pt>
                <c:pt idx="654">
                  <c:v>38.160136286201109</c:v>
                </c:pt>
                <c:pt idx="655">
                  <c:v>38.160136286201109</c:v>
                </c:pt>
                <c:pt idx="656">
                  <c:v>38.160136286201109</c:v>
                </c:pt>
                <c:pt idx="657">
                  <c:v>38.160136286201109</c:v>
                </c:pt>
                <c:pt idx="658">
                  <c:v>38.160136286201109</c:v>
                </c:pt>
                <c:pt idx="659">
                  <c:v>38.160136286201109</c:v>
                </c:pt>
                <c:pt idx="660">
                  <c:v>38.160136286201109</c:v>
                </c:pt>
                <c:pt idx="661">
                  <c:v>38.160136286201109</c:v>
                </c:pt>
                <c:pt idx="662">
                  <c:v>38.160136286201109</c:v>
                </c:pt>
                <c:pt idx="663">
                  <c:v>38.160136286201109</c:v>
                </c:pt>
                <c:pt idx="664">
                  <c:v>38.160136286201109</c:v>
                </c:pt>
                <c:pt idx="665">
                  <c:v>38.160136286201109</c:v>
                </c:pt>
                <c:pt idx="666">
                  <c:v>38.160136286201109</c:v>
                </c:pt>
                <c:pt idx="667">
                  <c:v>38.160136286201109</c:v>
                </c:pt>
                <c:pt idx="668">
                  <c:v>38.160136286201109</c:v>
                </c:pt>
                <c:pt idx="669">
                  <c:v>38.160136286201109</c:v>
                </c:pt>
                <c:pt idx="670">
                  <c:v>38.160136286201109</c:v>
                </c:pt>
                <c:pt idx="671">
                  <c:v>38.160136286201109</c:v>
                </c:pt>
                <c:pt idx="672">
                  <c:v>38.160136286201109</c:v>
                </c:pt>
                <c:pt idx="673">
                  <c:v>38.160136286201109</c:v>
                </c:pt>
                <c:pt idx="674">
                  <c:v>38.160136286201109</c:v>
                </c:pt>
                <c:pt idx="675">
                  <c:v>38.160136286201109</c:v>
                </c:pt>
                <c:pt idx="676">
                  <c:v>38.160136286201109</c:v>
                </c:pt>
                <c:pt idx="677">
                  <c:v>38.160136286201109</c:v>
                </c:pt>
                <c:pt idx="678">
                  <c:v>38.160136286201109</c:v>
                </c:pt>
                <c:pt idx="679">
                  <c:v>38.160136286201109</c:v>
                </c:pt>
                <c:pt idx="680">
                  <c:v>38.160136286201109</c:v>
                </c:pt>
                <c:pt idx="681">
                  <c:v>38.160136286201109</c:v>
                </c:pt>
                <c:pt idx="682">
                  <c:v>38.160136286201109</c:v>
                </c:pt>
                <c:pt idx="683">
                  <c:v>38.160136286201109</c:v>
                </c:pt>
                <c:pt idx="684">
                  <c:v>38.160136286201109</c:v>
                </c:pt>
                <c:pt idx="685">
                  <c:v>38.160136286201109</c:v>
                </c:pt>
                <c:pt idx="686">
                  <c:v>38.160136286201109</c:v>
                </c:pt>
                <c:pt idx="687">
                  <c:v>38.160136286201109</c:v>
                </c:pt>
                <c:pt idx="688">
                  <c:v>38.160136286201109</c:v>
                </c:pt>
                <c:pt idx="689">
                  <c:v>38.160136286201109</c:v>
                </c:pt>
                <c:pt idx="690">
                  <c:v>38.160136286201109</c:v>
                </c:pt>
                <c:pt idx="691">
                  <c:v>38.160136286201109</c:v>
                </c:pt>
                <c:pt idx="692">
                  <c:v>38.160136286201109</c:v>
                </c:pt>
                <c:pt idx="693">
                  <c:v>38.160136286201109</c:v>
                </c:pt>
                <c:pt idx="694">
                  <c:v>38.160136286201109</c:v>
                </c:pt>
                <c:pt idx="695">
                  <c:v>38.160136286201109</c:v>
                </c:pt>
                <c:pt idx="696">
                  <c:v>38.160136286201109</c:v>
                </c:pt>
                <c:pt idx="697">
                  <c:v>38.160136286201109</c:v>
                </c:pt>
                <c:pt idx="698">
                  <c:v>38.160136286201109</c:v>
                </c:pt>
                <c:pt idx="699">
                  <c:v>38.160136286201109</c:v>
                </c:pt>
                <c:pt idx="700">
                  <c:v>38.160136286201109</c:v>
                </c:pt>
                <c:pt idx="701">
                  <c:v>38.160136286201109</c:v>
                </c:pt>
                <c:pt idx="702">
                  <c:v>38.160136286201109</c:v>
                </c:pt>
                <c:pt idx="703">
                  <c:v>38.160136286201109</c:v>
                </c:pt>
                <c:pt idx="704">
                  <c:v>38.160136286201109</c:v>
                </c:pt>
                <c:pt idx="705">
                  <c:v>38.160136286201109</c:v>
                </c:pt>
                <c:pt idx="706">
                  <c:v>38.160136286201109</c:v>
                </c:pt>
                <c:pt idx="707">
                  <c:v>38.160136286201109</c:v>
                </c:pt>
                <c:pt idx="708">
                  <c:v>38.160136286201109</c:v>
                </c:pt>
                <c:pt idx="709">
                  <c:v>38.160136286201109</c:v>
                </c:pt>
                <c:pt idx="710">
                  <c:v>38.160136286201109</c:v>
                </c:pt>
                <c:pt idx="711">
                  <c:v>38.160136286201109</c:v>
                </c:pt>
                <c:pt idx="712">
                  <c:v>38.160136286201109</c:v>
                </c:pt>
                <c:pt idx="713">
                  <c:v>38.160136286201109</c:v>
                </c:pt>
                <c:pt idx="714">
                  <c:v>38.160136286201109</c:v>
                </c:pt>
                <c:pt idx="715">
                  <c:v>38.160136286201109</c:v>
                </c:pt>
                <c:pt idx="716">
                  <c:v>38.160136286201109</c:v>
                </c:pt>
                <c:pt idx="717">
                  <c:v>38.160136286201109</c:v>
                </c:pt>
                <c:pt idx="718">
                  <c:v>38.160136286201109</c:v>
                </c:pt>
                <c:pt idx="719">
                  <c:v>38.160136286201109</c:v>
                </c:pt>
                <c:pt idx="720">
                  <c:v>38.160136286201109</c:v>
                </c:pt>
                <c:pt idx="721">
                  <c:v>38.160136286201109</c:v>
                </c:pt>
                <c:pt idx="722">
                  <c:v>38.160136286201109</c:v>
                </c:pt>
                <c:pt idx="723">
                  <c:v>38.160136286201109</c:v>
                </c:pt>
                <c:pt idx="724">
                  <c:v>38.160136286201109</c:v>
                </c:pt>
                <c:pt idx="725">
                  <c:v>38.160136286201109</c:v>
                </c:pt>
                <c:pt idx="726">
                  <c:v>38.160136286201109</c:v>
                </c:pt>
                <c:pt idx="727">
                  <c:v>38.160136286201109</c:v>
                </c:pt>
                <c:pt idx="728">
                  <c:v>38.160136286201109</c:v>
                </c:pt>
                <c:pt idx="729">
                  <c:v>38.160136286201109</c:v>
                </c:pt>
                <c:pt idx="730">
                  <c:v>38.160136286201109</c:v>
                </c:pt>
                <c:pt idx="731">
                  <c:v>38.160136286201109</c:v>
                </c:pt>
                <c:pt idx="732">
                  <c:v>38.160136286201109</c:v>
                </c:pt>
                <c:pt idx="733">
                  <c:v>38.160136286201109</c:v>
                </c:pt>
                <c:pt idx="734">
                  <c:v>38.160136286201109</c:v>
                </c:pt>
                <c:pt idx="735">
                  <c:v>38.160136286201109</c:v>
                </c:pt>
                <c:pt idx="736">
                  <c:v>38.160136286201109</c:v>
                </c:pt>
                <c:pt idx="737">
                  <c:v>38.160136286201109</c:v>
                </c:pt>
                <c:pt idx="738">
                  <c:v>38.160136286201109</c:v>
                </c:pt>
                <c:pt idx="739">
                  <c:v>38.160136286201109</c:v>
                </c:pt>
                <c:pt idx="740">
                  <c:v>38.160136286201109</c:v>
                </c:pt>
                <c:pt idx="741">
                  <c:v>38.160136286201109</c:v>
                </c:pt>
                <c:pt idx="742">
                  <c:v>38.160136286201109</c:v>
                </c:pt>
                <c:pt idx="743">
                  <c:v>38.160136286201109</c:v>
                </c:pt>
                <c:pt idx="744">
                  <c:v>38.160136286201109</c:v>
                </c:pt>
                <c:pt idx="745">
                  <c:v>38.160136286201109</c:v>
                </c:pt>
                <c:pt idx="746">
                  <c:v>38.160136286201109</c:v>
                </c:pt>
                <c:pt idx="747">
                  <c:v>38.160136286201109</c:v>
                </c:pt>
                <c:pt idx="748">
                  <c:v>38.160136286201109</c:v>
                </c:pt>
                <c:pt idx="749">
                  <c:v>38.160136286201109</c:v>
                </c:pt>
                <c:pt idx="750">
                  <c:v>38.160136286201109</c:v>
                </c:pt>
                <c:pt idx="751">
                  <c:v>38.160136286201109</c:v>
                </c:pt>
                <c:pt idx="752">
                  <c:v>38.160136286201109</c:v>
                </c:pt>
                <c:pt idx="753">
                  <c:v>38.160136286201109</c:v>
                </c:pt>
                <c:pt idx="754">
                  <c:v>38.160136286201109</c:v>
                </c:pt>
                <c:pt idx="755">
                  <c:v>38.160136286201109</c:v>
                </c:pt>
                <c:pt idx="756">
                  <c:v>38.160136286201109</c:v>
                </c:pt>
                <c:pt idx="757">
                  <c:v>38.160136286201109</c:v>
                </c:pt>
                <c:pt idx="758">
                  <c:v>38.160136286201109</c:v>
                </c:pt>
                <c:pt idx="759">
                  <c:v>38.160136286201109</c:v>
                </c:pt>
                <c:pt idx="760">
                  <c:v>38.160136286201109</c:v>
                </c:pt>
                <c:pt idx="761">
                  <c:v>38.160136286201109</c:v>
                </c:pt>
                <c:pt idx="762">
                  <c:v>38.160136286201109</c:v>
                </c:pt>
                <c:pt idx="763">
                  <c:v>38.160136286201109</c:v>
                </c:pt>
                <c:pt idx="764">
                  <c:v>38.160136286201109</c:v>
                </c:pt>
                <c:pt idx="765">
                  <c:v>38.160136286201109</c:v>
                </c:pt>
                <c:pt idx="766">
                  <c:v>38.160136286201109</c:v>
                </c:pt>
                <c:pt idx="767">
                  <c:v>38.160136286201109</c:v>
                </c:pt>
                <c:pt idx="768">
                  <c:v>38.160136286201109</c:v>
                </c:pt>
                <c:pt idx="769">
                  <c:v>38.160136286201109</c:v>
                </c:pt>
                <c:pt idx="770">
                  <c:v>38.160136286201109</c:v>
                </c:pt>
                <c:pt idx="771">
                  <c:v>38.160136286201109</c:v>
                </c:pt>
                <c:pt idx="772">
                  <c:v>38.160136286201109</c:v>
                </c:pt>
                <c:pt idx="773">
                  <c:v>38.160136286201109</c:v>
                </c:pt>
                <c:pt idx="774">
                  <c:v>38.160136286201109</c:v>
                </c:pt>
                <c:pt idx="775">
                  <c:v>38.160136286201109</c:v>
                </c:pt>
                <c:pt idx="776">
                  <c:v>38.160136286201109</c:v>
                </c:pt>
                <c:pt idx="777">
                  <c:v>38.160136286201109</c:v>
                </c:pt>
                <c:pt idx="778">
                  <c:v>38.160136286201109</c:v>
                </c:pt>
                <c:pt idx="779">
                  <c:v>38.160136286201109</c:v>
                </c:pt>
                <c:pt idx="780">
                  <c:v>38.160136286201109</c:v>
                </c:pt>
                <c:pt idx="781">
                  <c:v>38.160136286201109</c:v>
                </c:pt>
                <c:pt idx="782">
                  <c:v>38.160136286201109</c:v>
                </c:pt>
                <c:pt idx="783">
                  <c:v>38.160136286201109</c:v>
                </c:pt>
                <c:pt idx="784">
                  <c:v>38.160136286201109</c:v>
                </c:pt>
                <c:pt idx="785">
                  <c:v>38.160136286201109</c:v>
                </c:pt>
                <c:pt idx="786">
                  <c:v>38.160136286201109</c:v>
                </c:pt>
                <c:pt idx="787">
                  <c:v>38.160136286201109</c:v>
                </c:pt>
                <c:pt idx="788">
                  <c:v>38.160136286201109</c:v>
                </c:pt>
                <c:pt idx="789">
                  <c:v>38.160136286201109</c:v>
                </c:pt>
                <c:pt idx="790">
                  <c:v>38.160136286201109</c:v>
                </c:pt>
                <c:pt idx="791">
                  <c:v>38.160136286201109</c:v>
                </c:pt>
                <c:pt idx="792">
                  <c:v>38.160136286201109</c:v>
                </c:pt>
                <c:pt idx="793">
                  <c:v>38.160136286201109</c:v>
                </c:pt>
                <c:pt idx="794">
                  <c:v>38.160136286201109</c:v>
                </c:pt>
                <c:pt idx="795">
                  <c:v>38.160136286201109</c:v>
                </c:pt>
                <c:pt idx="796">
                  <c:v>38.160136286201109</c:v>
                </c:pt>
                <c:pt idx="797">
                  <c:v>38.160136286201109</c:v>
                </c:pt>
                <c:pt idx="798">
                  <c:v>38.160136286201109</c:v>
                </c:pt>
                <c:pt idx="799">
                  <c:v>38.160136286201109</c:v>
                </c:pt>
                <c:pt idx="800">
                  <c:v>38.160136286201109</c:v>
                </c:pt>
                <c:pt idx="801">
                  <c:v>38.160136286201109</c:v>
                </c:pt>
                <c:pt idx="802">
                  <c:v>38.160136286201109</c:v>
                </c:pt>
                <c:pt idx="803">
                  <c:v>38.160136286201109</c:v>
                </c:pt>
                <c:pt idx="804">
                  <c:v>38.160136286201109</c:v>
                </c:pt>
                <c:pt idx="805">
                  <c:v>38.160136286201109</c:v>
                </c:pt>
                <c:pt idx="806">
                  <c:v>38.160136286201109</c:v>
                </c:pt>
                <c:pt idx="807">
                  <c:v>38.160136286201109</c:v>
                </c:pt>
                <c:pt idx="808">
                  <c:v>38.160136286201109</c:v>
                </c:pt>
                <c:pt idx="809">
                  <c:v>38.160136286201109</c:v>
                </c:pt>
                <c:pt idx="810">
                  <c:v>38.160136286201109</c:v>
                </c:pt>
                <c:pt idx="811">
                  <c:v>38.160136286201109</c:v>
                </c:pt>
                <c:pt idx="812">
                  <c:v>38.160136286201109</c:v>
                </c:pt>
                <c:pt idx="813">
                  <c:v>38.160136286201109</c:v>
                </c:pt>
                <c:pt idx="814">
                  <c:v>38.160136286201109</c:v>
                </c:pt>
                <c:pt idx="815">
                  <c:v>38.160136286201109</c:v>
                </c:pt>
                <c:pt idx="816">
                  <c:v>38.160136286201109</c:v>
                </c:pt>
                <c:pt idx="817">
                  <c:v>38.160136286201109</c:v>
                </c:pt>
                <c:pt idx="818">
                  <c:v>38.160136286201109</c:v>
                </c:pt>
                <c:pt idx="819">
                  <c:v>38.160136286201109</c:v>
                </c:pt>
                <c:pt idx="820">
                  <c:v>38.160136286201109</c:v>
                </c:pt>
                <c:pt idx="821">
                  <c:v>38.160136286201109</c:v>
                </c:pt>
                <c:pt idx="822">
                  <c:v>38.160136286201109</c:v>
                </c:pt>
                <c:pt idx="823">
                  <c:v>38.160136286201109</c:v>
                </c:pt>
                <c:pt idx="824">
                  <c:v>38.160136286201109</c:v>
                </c:pt>
                <c:pt idx="825">
                  <c:v>38.160136286201109</c:v>
                </c:pt>
                <c:pt idx="826">
                  <c:v>38.160136286201109</c:v>
                </c:pt>
                <c:pt idx="827">
                  <c:v>38.160136286201109</c:v>
                </c:pt>
                <c:pt idx="828">
                  <c:v>38.160136286201109</c:v>
                </c:pt>
                <c:pt idx="829">
                  <c:v>38.160136286201109</c:v>
                </c:pt>
                <c:pt idx="830">
                  <c:v>38.160136286201109</c:v>
                </c:pt>
                <c:pt idx="831">
                  <c:v>38.160136286201109</c:v>
                </c:pt>
                <c:pt idx="832">
                  <c:v>38.160136286201109</c:v>
                </c:pt>
                <c:pt idx="833">
                  <c:v>38.160136286201109</c:v>
                </c:pt>
                <c:pt idx="834">
                  <c:v>38.160136286201109</c:v>
                </c:pt>
                <c:pt idx="835">
                  <c:v>38.160136286201109</c:v>
                </c:pt>
                <c:pt idx="836">
                  <c:v>38.160136286201109</c:v>
                </c:pt>
                <c:pt idx="837">
                  <c:v>38.160136286201109</c:v>
                </c:pt>
                <c:pt idx="838">
                  <c:v>38.160136286201109</c:v>
                </c:pt>
                <c:pt idx="839">
                  <c:v>38.160136286201109</c:v>
                </c:pt>
                <c:pt idx="840">
                  <c:v>38.160136286201109</c:v>
                </c:pt>
                <c:pt idx="841">
                  <c:v>38.160136286201109</c:v>
                </c:pt>
                <c:pt idx="842">
                  <c:v>38.160136286201109</c:v>
                </c:pt>
                <c:pt idx="843">
                  <c:v>38.160136286201109</c:v>
                </c:pt>
                <c:pt idx="844">
                  <c:v>38.160136286201109</c:v>
                </c:pt>
                <c:pt idx="845">
                  <c:v>38.160136286201109</c:v>
                </c:pt>
                <c:pt idx="846">
                  <c:v>38.160136286201109</c:v>
                </c:pt>
                <c:pt idx="847">
                  <c:v>38.160136286201109</c:v>
                </c:pt>
                <c:pt idx="848">
                  <c:v>38.160136286201109</c:v>
                </c:pt>
                <c:pt idx="849">
                  <c:v>38.160136286201109</c:v>
                </c:pt>
                <c:pt idx="850">
                  <c:v>38.160136286201109</c:v>
                </c:pt>
                <c:pt idx="851">
                  <c:v>38.160136286201109</c:v>
                </c:pt>
                <c:pt idx="852">
                  <c:v>38.160136286201109</c:v>
                </c:pt>
                <c:pt idx="853">
                  <c:v>38.160136286201109</c:v>
                </c:pt>
                <c:pt idx="854">
                  <c:v>38.160136286201109</c:v>
                </c:pt>
                <c:pt idx="855">
                  <c:v>38.160136286201109</c:v>
                </c:pt>
                <c:pt idx="856">
                  <c:v>38.160136286201109</c:v>
                </c:pt>
                <c:pt idx="857">
                  <c:v>38.160136286201109</c:v>
                </c:pt>
                <c:pt idx="858">
                  <c:v>38.160136286201109</c:v>
                </c:pt>
                <c:pt idx="859">
                  <c:v>38.160136286201109</c:v>
                </c:pt>
                <c:pt idx="860">
                  <c:v>38.160136286201109</c:v>
                </c:pt>
                <c:pt idx="861">
                  <c:v>38.160136286201109</c:v>
                </c:pt>
                <c:pt idx="862">
                  <c:v>38.160136286201109</c:v>
                </c:pt>
                <c:pt idx="863">
                  <c:v>38.160136286201109</c:v>
                </c:pt>
                <c:pt idx="864">
                  <c:v>38.160136286201109</c:v>
                </c:pt>
                <c:pt idx="865">
                  <c:v>38.160136286201109</c:v>
                </c:pt>
                <c:pt idx="866">
                  <c:v>38.160136286201109</c:v>
                </c:pt>
                <c:pt idx="867">
                  <c:v>38.160136286201109</c:v>
                </c:pt>
                <c:pt idx="868">
                  <c:v>38.160136286201109</c:v>
                </c:pt>
                <c:pt idx="869">
                  <c:v>38.160136286201109</c:v>
                </c:pt>
                <c:pt idx="870">
                  <c:v>38.160136286201109</c:v>
                </c:pt>
                <c:pt idx="871">
                  <c:v>38.160136286201109</c:v>
                </c:pt>
                <c:pt idx="872">
                  <c:v>38.160136286201109</c:v>
                </c:pt>
                <c:pt idx="873">
                  <c:v>38.160136286201109</c:v>
                </c:pt>
                <c:pt idx="874">
                  <c:v>38.160136286201109</c:v>
                </c:pt>
                <c:pt idx="875">
                  <c:v>38.160136286201109</c:v>
                </c:pt>
                <c:pt idx="876">
                  <c:v>38.160136286201109</c:v>
                </c:pt>
                <c:pt idx="877">
                  <c:v>38.160136286201109</c:v>
                </c:pt>
                <c:pt idx="878">
                  <c:v>38.160136286201109</c:v>
                </c:pt>
                <c:pt idx="879">
                  <c:v>38.160136286201109</c:v>
                </c:pt>
                <c:pt idx="880">
                  <c:v>38.160136286201109</c:v>
                </c:pt>
                <c:pt idx="881">
                  <c:v>38.160136286201109</c:v>
                </c:pt>
                <c:pt idx="882">
                  <c:v>38.160136286201109</c:v>
                </c:pt>
                <c:pt idx="883">
                  <c:v>38.160136286201109</c:v>
                </c:pt>
                <c:pt idx="884">
                  <c:v>38.160136286201109</c:v>
                </c:pt>
                <c:pt idx="885">
                  <c:v>38.160136286201109</c:v>
                </c:pt>
                <c:pt idx="886">
                  <c:v>38.160136286201109</c:v>
                </c:pt>
                <c:pt idx="887">
                  <c:v>38.160136286201109</c:v>
                </c:pt>
                <c:pt idx="888">
                  <c:v>38.160136286201109</c:v>
                </c:pt>
                <c:pt idx="889">
                  <c:v>38.160136286201109</c:v>
                </c:pt>
                <c:pt idx="890">
                  <c:v>38.160136286201109</c:v>
                </c:pt>
                <c:pt idx="891">
                  <c:v>38.160136286201109</c:v>
                </c:pt>
                <c:pt idx="892">
                  <c:v>38.160136286201109</c:v>
                </c:pt>
                <c:pt idx="893">
                  <c:v>38.160136286201109</c:v>
                </c:pt>
                <c:pt idx="894">
                  <c:v>38.160136286201109</c:v>
                </c:pt>
                <c:pt idx="895">
                  <c:v>38.160136286201109</c:v>
                </c:pt>
                <c:pt idx="896">
                  <c:v>38.160136286201109</c:v>
                </c:pt>
                <c:pt idx="897">
                  <c:v>38.160136286201109</c:v>
                </c:pt>
                <c:pt idx="898">
                  <c:v>38.160136286201109</c:v>
                </c:pt>
                <c:pt idx="899">
                  <c:v>38.160136286201109</c:v>
                </c:pt>
                <c:pt idx="900">
                  <c:v>38.160136286201109</c:v>
                </c:pt>
                <c:pt idx="901">
                  <c:v>38.160136286201109</c:v>
                </c:pt>
                <c:pt idx="902">
                  <c:v>38.160136286201109</c:v>
                </c:pt>
                <c:pt idx="903">
                  <c:v>38.160136286201109</c:v>
                </c:pt>
                <c:pt idx="904">
                  <c:v>38.160136286201109</c:v>
                </c:pt>
                <c:pt idx="905">
                  <c:v>38.160136286201109</c:v>
                </c:pt>
                <c:pt idx="906">
                  <c:v>38.160136286201109</c:v>
                </c:pt>
                <c:pt idx="907">
                  <c:v>38.160136286201109</c:v>
                </c:pt>
                <c:pt idx="908">
                  <c:v>38.160136286201109</c:v>
                </c:pt>
                <c:pt idx="909">
                  <c:v>38.160136286201109</c:v>
                </c:pt>
                <c:pt idx="910">
                  <c:v>38.160136286201109</c:v>
                </c:pt>
                <c:pt idx="911">
                  <c:v>38.160136286201109</c:v>
                </c:pt>
                <c:pt idx="912">
                  <c:v>38.160136286201109</c:v>
                </c:pt>
                <c:pt idx="913">
                  <c:v>38.160136286201109</c:v>
                </c:pt>
                <c:pt idx="914">
                  <c:v>38.160136286201109</c:v>
                </c:pt>
                <c:pt idx="915">
                  <c:v>38.160136286201109</c:v>
                </c:pt>
                <c:pt idx="916">
                  <c:v>38.160136286201109</c:v>
                </c:pt>
                <c:pt idx="917">
                  <c:v>38.202725724020539</c:v>
                </c:pt>
                <c:pt idx="918">
                  <c:v>38.202725724020539</c:v>
                </c:pt>
                <c:pt idx="919">
                  <c:v>38.202725724020539</c:v>
                </c:pt>
                <c:pt idx="920">
                  <c:v>38.202725724020539</c:v>
                </c:pt>
                <c:pt idx="921">
                  <c:v>38.202725724020539</c:v>
                </c:pt>
                <c:pt idx="922">
                  <c:v>38.24531516183999</c:v>
                </c:pt>
              </c:numCache>
            </c:numRef>
          </c:val>
        </c:ser>
        <c:ser>
          <c:idx val="1"/>
          <c:order val="1"/>
          <c:tx>
            <c:v>ライセンス記述を含むソースファイルの割合</c:v>
          </c:tx>
          <c:spPr>
            <a:ln>
              <a:solidFill>
                <a:srgbClr val="00B050"/>
              </a:solidFill>
              <a:prstDash val="solid"/>
            </a:ln>
          </c:spPr>
          <c:marker>
            <c:symbol val="none"/>
          </c:marker>
          <c:cat>
            <c:numRef>
              <c:f>result_srcset2!$A$1:$A$923</c:f>
              <c:numCache>
                <c:formatCode>General</c:formatCode>
                <c:ptCount val="923"/>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pt idx="120">
                  <c:v>120</c:v>
                </c:pt>
                <c:pt idx="121">
                  <c:v>121</c:v>
                </c:pt>
                <c:pt idx="122">
                  <c:v>122</c:v>
                </c:pt>
                <c:pt idx="123">
                  <c:v>123</c:v>
                </c:pt>
                <c:pt idx="124">
                  <c:v>124</c:v>
                </c:pt>
                <c:pt idx="125">
                  <c:v>125</c:v>
                </c:pt>
                <c:pt idx="126">
                  <c:v>126</c:v>
                </c:pt>
                <c:pt idx="127">
                  <c:v>127</c:v>
                </c:pt>
                <c:pt idx="128">
                  <c:v>128</c:v>
                </c:pt>
                <c:pt idx="129">
                  <c:v>129</c:v>
                </c:pt>
                <c:pt idx="130">
                  <c:v>130</c:v>
                </c:pt>
                <c:pt idx="131">
                  <c:v>131</c:v>
                </c:pt>
                <c:pt idx="132">
                  <c:v>132</c:v>
                </c:pt>
                <c:pt idx="133">
                  <c:v>133</c:v>
                </c:pt>
                <c:pt idx="134">
                  <c:v>134</c:v>
                </c:pt>
                <c:pt idx="135">
                  <c:v>135</c:v>
                </c:pt>
                <c:pt idx="136">
                  <c:v>136</c:v>
                </c:pt>
                <c:pt idx="137">
                  <c:v>137</c:v>
                </c:pt>
                <c:pt idx="138">
                  <c:v>138</c:v>
                </c:pt>
                <c:pt idx="139">
                  <c:v>139</c:v>
                </c:pt>
                <c:pt idx="140">
                  <c:v>140</c:v>
                </c:pt>
                <c:pt idx="141">
                  <c:v>141</c:v>
                </c:pt>
                <c:pt idx="142">
                  <c:v>142</c:v>
                </c:pt>
                <c:pt idx="143">
                  <c:v>143</c:v>
                </c:pt>
                <c:pt idx="144">
                  <c:v>144</c:v>
                </c:pt>
                <c:pt idx="145">
                  <c:v>145</c:v>
                </c:pt>
                <c:pt idx="146">
                  <c:v>146</c:v>
                </c:pt>
                <c:pt idx="147">
                  <c:v>147</c:v>
                </c:pt>
                <c:pt idx="148">
                  <c:v>148</c:v>
                </c:pt>
                <c:pt idx="149">
                  <c:v>149</c:v>
                </c:pt>
                <c:pt idx="150">
                  <c:v>150</c:v>
                </c:pt>
                <c:pt idx="151">
                  <c:v>151</c:v>
                </c:pt>
                <c:pt idx="152">
                  <c:v>152</c:v>
                </c:pt>
                <c:pt idx="153">
                  <c:v>153</c:v>
                </c:pt>
                <c:pt idx="154">
                  <c:v>154</c:v>
                </c:pt>
                <c:pt idx="155">
                  <c:v>155</c:v>
                </c:pt>
                <c:pt idx="156">
                  <c:v>156</c:v>
                </c:pt>
                <c:pt idx="157">
                  <c:v>157</c:v>
                </c:pt>
                <c:pt idx="158">
                  <c:v>158</c:v>
                </c:pt>
                <c:pt idx="159">
                  <c:v>159</c:v>
                </c:pt>
                <c:pt idx="160">
                  <c:v>160</c:v>
                </c:pt>
                <c:pt idx="161">
                  <c:v>161</c:v>
                </c:pt>
                <c:pt idx="162">
                  <c:v>162</c:v>
                </c:pt>
                <c:pt idx="163">
                  <c:v>163</c:v>
                </c:pt>
                <c:pt idx="164">
                  <c:v>164</c:v>
                </c:pt>
                <c:pt idx="165">
                  <c:v>165</c:v>
                </c:pt>
                <c:pt idx="166">
                  <c:v>166</c:v>
                </c:pt>
                <c:pt idx="167">
                  <c:v>167</c:v>
                </c:pt>
                <c:pt idx="168">
                  <c:v>168</c:v>
                </c:pt>
                <c:pt idx="169">
                  <c:v>169</c:v>
                </c:pt>
                <c:pt idx="170">
                  <c:v>170</c:v>
                </c:pt>
                <c:pt idx="171">
                  <c:v>171</c:v>
                </c:pt>
                <c:pt idx="172">
                  <c:v>172</c:v>
                </c:pt>
                <c:pt idx="173">
                  <c:v>173</c:v>
                </c:pt>
                <c:pt idx="174">
                  <c:v>174</c:v>
                </c:pt>
                <c:pt idx="175">
                  <c:v>175</c:v>
                </c:pt>
                <c:pt idx="176">
                  <c:v>176</c:v>
                </c:pt>
                <c:pt idx="177">
                  <c:v>177</c:v>
                </c:pt>
                <c:pt idx="178">
                  <c:v>178</c:v>
                </c:pt>
                <c:pt idx="179">
                  <c:v>179</c:v>
                </c:pt>
                <c:pt idx="180">
                  <c:v>180</c:v>
                </c:pt>
                <c:pt idx="181">
                  <c:v>181</c:v>
                </c:pt>
                <c:pt idx="182">
                  <c:v>182</c:v>
                </c:pt>
                <c:pt idx="183">
                  <c:v>183</c:v>
                </c:pt>
                <c:pt idx="184">
                  <c:v>184</c:v>
                </c:pt>
                <c:pt idx="185">
                  <c:v>185</c:v>
                </c:pt>
                <c:pt idx="186">
                  <c:v>186</c:v>
                </c:pt>
                <c:pt idx="187">
                  <c:v>187</c:v>
                </c:pt>
                <c:pt idx="188">
                  <c:v>188</c:v>
                </c:pt>
                <c:pt idx="189">
                  <c:v>189</c:v>
                </c:pt>
                <c:pt idx="190">
                  <c:v>190</c:v>
                </c:pt>
                <c:pt idx="191">
                  <c:v>191</c:v>
                </c:pt>
                <c:pt idx="192">
                  <c:v>192</c:v>
                </c:pt>
                <c:pt idx="193">
                  <c:v>193</c:v>
                </c:pt>
                <c:pt idx="194">
                  <c:v>194</c:v>
                </c:pt>
                <c:pt idx="195">
                  <c:v>195</c:v>
                </c:pt>
                <c:pt idx="196">
                  <c:v>196</c:v>
                </c:pt>
                <c:pt idx="197">
                  <c:v>197</c:v>
                </c:pt>
                <c:pt idx="198">
                  <c:v>198</c:v>
                </c:pt>
                <c:pt idx="199">
                  <c:v>199</c:v>
                </c:pt>
                <c:pt idx="200">
                  <c:v>200</c:v>
                </c:pt>
                <c:pt idx="201">
                  <c:v>201</c:v>
                </c:pt>
                <c:pt idx="202">
                  <c:v>202</c:v>
                </c:pt>
                <c:pt idx="203">
                  <c:v>203</c:v>
                </c:pt>
                <c:pt idx="204">
                  <c:v>204</c:v>
                </c:pt>
                <c:pt idx="205">
                  <c:v>205</c:v>
                </c:pt>
                <c:pt idx="206">
                  <c:v>206</c:v>
                </c:pt>
                <c:pt idx="207">
                  <c:v>207</c:v>
                </c:pt>
                <c:pt idx="208">
                  <c:v>208</c:v>
                </c:pt>
                <c:pt idx="209">
                  <c:v>209</c:v>
                </c:pt>
                <c:pt idx="210">
                  <c:v>210</c:v>
                </c:pt>
                <c:pt idx="211">
                  <c:v>211</c:v>
                </c:pt>
                <c:pt idx="212">
                  <c:v>212</c:v>
                </c:pt>
                <c:pt idx="213">
                  <c:v>213</c:v>
                </c:pt>
                <c:pt idx="214">
                  <c:v>214</c:v>
                </c:pt>
                <c:pt idx="215">
                  <c:v>215</c:v>
                </c:pt>
                <c:pt idx="216">
                  <c:v>216</c:v>
                </c:pt>
                <c:pt idx="217">
                  <c:v>217</c:v>
                </c:pt>
                <c:pt idx="218">
                  <c:v>218</c:v>
                </c:pt>
                <c:pt idx="219">
                  <c:v>219</c:v>
                </c:pt>
                <c:pt idx="220">
                  <c:v>220</c:v>
                </c:pt>
                <c:pt idx="221">
                  <c:v>221</c:v>
                </c:pt>
                <c:pt idx="222">
                  <c:v>222</c:v>
                </c:pt>
                <c:pt idx="223">
                  <c:v>223</c:v>
                </c:pt>
                <c:pt idx="224">
                  <c:v>224</c:v>
                </c:pt>
                <c:pt idx="225">
                  <c:v>225</c:v>
                </c:pt>
                <c:pt idx="226">
                  <c:v>226</c:v>
                </c:pt>
                <c:pt idx="227">
                  <c:v>227</c:v>
                </c:pt>
                <c:pt idx="228">
                  <c:v>228</c:v>
                </c:pt>
                <c:pt idx="229">
                  <c:v>229</c:v>
                </c:pt>
                <c:pt idx="230">
                  <c:v>230</c:v>
                </c:pt>
                <c:pt idx="231">
                  <c:v>231</c:v>
                </c:pt>
                <c:pt idx="232">
                  <c:v>232</c:v>
                </c:pt>
                <c:pt idx="233">
                  <c:v>233</c:v>
                </c:pt>
                <c:pt idx="234">
                  <c:v>234</c:v>
                </c:pt>
                <c:pt idx="235">
                  <c:v>235</c:v>
                </c:pt>
                <c:pt idx="236">
                  <c:v>236</c:v>
                </c:pt>
                <c:pt idx="237">
                  <c:v>237</c:v>
                </c:pt>
                <c:pt idx="238">
                  <c:v>238</c:v>
                </c:pt>
                <c:pt idx="239">
                  <c:v>239</c:v>
                </c:pt>
                <c:pt idx="240">
                  <c:v>240</c:v>
                </c:pt>
                <c:pt idx="241">
                  <c:v>241</c:v>
                </c:pt>
                <c:pt idx="242">
                  <c:v>242</c:v>
                </c:pt>
                <c:pt idx="243">
                  <c:v>243</c:v>
                </c:pt>
                <c:pt idx="244">
                  <c:v>244</c:v>
                </c:pt>
                <c:pt idx="245">
                  <c:v>245</c:v>
                </c:pt>
                <c:pt idx="246">
                  <c:v>246</c:v>
                </c:pt>
                <c:pt idx="247">
                  <c:v>247</c:v>
                </c:pt>
                <c:pt idx="248">
                  <c:v>248</c:v>
                </c:pt>
                <c:pt idx="249">
                  <c:v>249</c:v>
                </c:pt>
                <c:pt idx="250">
                  <c:v>250</c:v>
                </c:pt>
                <c:pt idx="251">
                  <c:v>251</c:v>
                </c:pt>
                <c:pt idx="252">
                  <c:v>252</c:v>
                </c:pt>
                <c:pt idx="253">
                  <c:v>253</c:v>
                </c:pt>
                <c:pt idx="254">
                  <c:v>254</c:v>
                </c:pt>
                <c:pt idx="255">
                  <c:v>255</c:v>
                </c:pt>
                <c:pt idx="256">
                  <c:v>256</c:v>
                </c:pt>
                <c:pt idx="257">
                  <c:v>257</c:v>
                </c:pt>
                <c:pt idx="258">
                  <c:v>258</c:v>
                </c:pt>
                <c:pt idx="259">
                  <c:v>259</c:v>
                </c:pt>
                <c:pt idx="260">
                  <c:v>260</c:v>
                </c:pt>
                <c:pt idx="261">
                  <c:v>261</c:v>
                </c:pt>
                <c:pt idx="262">
                  <c:v>262</c:v>
                </c:pt>
                <c:pt idx="263">
                  <c:v>263</c:v>
                </c:pt>
                <c:pt idx="264">
                  <c:v>264</c:v>
                </c:pt>
                <c:pt idx="265">
                  <c:v>265</c:v>
                </c:pt>
                <c:pt idx="266">
                  <c:v>266</c:v>
                </c:pt>
                <c:pt idx="267">
                  <c:v>267</c:v>
                </c:pt>
                <c:pt idx="268">
                  <c:v>268</c:v>
                </c:pt>
                <c:pt idx="269">
                  <c:v>269</c:v>
                </c:pt>
                <c:pt idx="270">
                  <c:v>270</c:v>
                </c:pt>
                <c:pt idx="271">
                  <c:v>271</c:v>
                </c:pt>
                <c:pt idx="272">
                  <c:v>272</c:v>
                </c:pt>
                <c:pt idx="273">
                  <c:v>273</c:v>
                </c:pt>
                <c:pt idx="274">
                  <c:v>274</c:v>
                </c:pt>
                <c:pt idx="275">
                  <c:v>275</c:v>
                </c:pt>
                <c:pt idx="276">
                  <c:v>276</c:v>
                </c:pt>
                <c:pt idx="277">
                  <c:v>277</c:v>
                </c:pt>
                <c:pt idx="278">
                  <c:v>278</c:v>
                </c:pt>
                <c:pt idx="279">
                  <c:v>279</c:v>
                </c:pt>
                <c:pt idx="280">
                  <c:v>280</c:v>
                </c:pt>
                <c:pt idx="281">
                  <c:v>281</c:v>
                </c:pt>
                <c:pt idx="282">
                  <c:v>282</c:v>
                </c:pt>
                <c:pt idx="283">
                  <c:v>283</c:v>
                </c:pt>
                <c:pt idx="284">
                  <c:v>284</c:v>
                </c:pt>
                <c:pt idx="285">
                  <c:v>285</c:v>
                </c:pt>
                <c:pt idx="286">
                  <c:v>286</c:v>
                </c:pt>
                <c:pt idx="287">
                  <c:v>287</c:v>
                </c:pt>
                <c:pt idx="288">
                  <c:v>288</c:v>
                </c:pt>
                <c:pt idx="289">
                  <c:v>289</c:v>
                </c:pt>
                <c:pt idx="290">
                  <c:v>290</c:v>
                </c:pt>
                <c:pt idx="291">
                  <c:v>291</c:v>
                </c:pt>
                <c:pt idx="292">
                  <c:v>292</c:v>
                </c:pt>
                <c:pt idx="293">
                  <c:v>293</c:v>
                </c:pt>
                <c:pt idx="294">
                  <c:v>294</c:v>
                </c:pt>
                <c:pt idx="295">
                  <c:v>295</c:v>
                </c:pt>
                <c:pt idx="296">
                  <c:v>296</c:v>
                </c:pt>
                <c:pt idx="297">
                  <c:v>297</c:v>
                </c:pt>
                <c:pt idx="298">
                  <c:v>298</c:v>
                </c:pt>
                <c:pt idx="299">
                  <c:v>299</c:v>
                </c:pt>
                <c:pt idx="300">
                  <c:v>300</c:v>
                </c:pt>
                <c:pt idx="301">
                  <c:v>301</c:v>
                </c:pt>
                <c:pt idx="302">
                  <c:v>302</c:v>
                </c:pt>
                <c:pt idx="303">
                  <c:v>303</c:v>
                </c:pt>
                <c:pt idx="304">
                  <c:v>304</c:v>
                </c:pt>
                <c:pt idx="305">
                  <c:v>305</c:v>
                </c:pt>
                <c:pt idx="306">
                  <c:v>306</c:v>
                </c:pt>
                <c:pt idx="307">
                  <c:v>307</c:v>
                </c:pt>
                <c:pt idx="308">
                  <c:v>308</c:v>
                </c:pt>
                <c:pt idx="309">
                  <c:v>309</c:v>
                </c:pt>
                <c:pt idx="310">
                  <c:v>310</c:v>
                </c:pt>
                <c:pt idx="311">
                  <c:v>311</c:v>
                </c:pt>
                <c:pt idx="312">
                  <c:v>312</c:v>
                </c:pt>
                <c:pt idx="313">
                  <c:v>313</c:v>
                </c:pt>
                <c:pt idx="314">
                  <c:v>314</c:v>
                </c:pt>
                <c:pt idx="315">
                  <c:v>315</c:v>
                </c:pt>
                <c:pt idx="316">
                  <c:v>316</c:v>
                </c:pt>
                <c:pt idx="317">
                  <c:v>317</c:v>
                </c:pt>
                <c:pt idx="318">
                  <c:v>318</c:v>
                </c:pt>
                <c:pt idx="319">
                  <c:v>319</c:v>
                </c:pt>
                <c:pt idx="320">
                  <c:v>320</c:v>
                </c:pt>
                <c:pt idx="321">
                  <c:v>321</c:v>
                </c:pt>
                <c:pt idx="322">
                  <c:v>322</c:v>
                </c:pt>
                <c:pt idx="323">
                  <c:v>323</c:v>
                </c:pt>
                <c:pt idx="324">
                  <c:v>324</c:v>
                </c:pt>
                <c:pt idx="325">
                  <c:v>325</c:v>
                </c:pt>
                <c:pt idx="326">
                  <c:v>326</c:v>
                </c:pt>
                <c:pt idx="327">
                  <c:v>327</c:v>
                </c:pt>
                <c:pt idx="328">
                  <c:v>328</c:v>
                </c:pt>
                <c:pt idx="329">
                  <c:v>329</c:v>
                </c:pt>
                <c:pt idx="330">
                  <c:v>330</c:v>
                </c:pt>
                <c:pt idx="331">
                  <c:v>331</c:v>
                </c:pt>
                <c:pt idx="332">
                  <c:v>332</c:v>
                </c:pt>
                <c:pt idx="333">
                  <c:v>333</c:v>
                </c:pt>
                <c:pt idx="334">
                  <c:v>334</c:v>
                </c:pt>
                <c:pt idx="335">
                  <c:v>335</c:v>
                </c:pt>
                <c:pt idx="336">
                  <c:v>336</c:v>
                </c:pt>
                <c:pt idx="337">
                  <c:v>337</c:v>
                </c:pt>
                <c:pt idx="338">
                  <c:v>338</c:v>
                </c:pt>
                <c:pt idx="339">
                  <c:v>339</c:v>
                </c:pt>
                <c:pt idx="340">
                  <c:v>340</c:v>
                </c:pt>
                <c:pt idx="341">
                  <c:v>341</c:v>
                </c:pt>
                <c:pt idx="342">
                  <c:v>342</c:v>
                </c:pt>
                <c:pt idx="343">
                  <c:v>343</c:v>
                </c:pt>
                <c:pt idx="344">
                  <c:v>344</c:v>
                </c:pt>
                <c:pt idx="345">
                  <c:v>345</c:v>
                </c:pt>
                <c:pt idx="346">
                  <c:v>346</c:v>
                </c:pt>
                <c:pt idx="347">
                  <c:v>347</c:v>
                </c:pt>
                <c:pt idx="348">
                  <c:v>348</c:v>
                </c:pt>
                <c:pt idx="349">
                  <c:v>349</c:v>
                </c:pt>
                <c:pt idx="350">
                  <c:v>350</c:v>
                </c:pt>
                <c:pt idx="351">
                  <c:v>351</c:v>
                </c:pt>
                <c:pt idx="352">
                  <c:v>352</c:v>
                </c:pt>
                <c:pt idx="353">
                  <c:v>353</c:v>
                </c:pt>
                <c:pt idx="354">
                  <c:v>354</c:v>
                </c:pt>
                <c:pt idx="355">
                  <c:v>355</c:v>
                </c:pt>
                <c:pt idx="356">
                  <c:v>356</c:v>
                </c:pt>
                <c:pt idx="357">
                  <c:v>357</c:v>
                </c:pt>
                <c:pt idx="358">
                  <c:v>358</c:v>
                </c:pt>
                <c:pt idx="359">
                  <c:v>359</c:v>
                </c:pt>
                <c:pt idx="360">
                  <c:v>360</c:v>
                </c:pt>
                <c:pt idx="361">
                  <c:v>361</c:v>
                </c:pt>
                <c:pt idx="362">
                  <c:v>362</c:v>
                </c:pt>
                <c:pt idx="363">
                  <c:v>363</c:v>
                </c:pt>
                <c:pt idx="364">
                  <c:v>364</c:v>
                </c:pt>
                <c:pt idx="365">
                  <c:v>365</c:v>
                </c:pt>
                <c:pt idx="366">
                  <c:v>366</c:v>
                </c:pt>
                <c:pt idx="367">
                  <c:v>367</c:v>
                </c:pt>
                <c:pt idx="368">
                  <c:v>368</c:v>
                </c:pt>
                <c:pt idx="369">
                  <c:v>369</c:v>
                </c:pt>
                <c:pt idx="370">
                  <c:v>370</c:v>
                </c:pt>
                <c:pt idx="371">
                  <c:v>371</c:v>
                </c:pt>
                <c:pt idx="372">
                  <c:v>372</c:v>
                </c:pt>
                <c:pt idx="373">
                  <c:v>373</c:v>
                </c:pt>
                <c:pt idx="374">
                  <c:v>374</c:v>
                </c:pt>
                <c:pt idx="375">
                  <c:v>375</c:v>
                </c:pt>
                <c:pt idx="376">
                  <c:v>376</c:v>
                </c:pt>
                <c:pt idx="377">
                  <c:v>377</c:v>
                </c:pt>
                <c:pt idx="378">
                  <c:v>378</c:v>
                </c:pt>
                <c:pt idx="379">
                  <c:v>379</c:v>
                </c:pt>
                <c:pt idx="380">
                  <c:v>380</c:v>
                </c:pt>
                <c:pt idx="381">
                  <c:v>381</c:v>
                </c:pt>
                <c:pt idx="382">
                  <c:v>382</c:v>
                </c:pt>
                <c:pt idx="383">
                  <c:v>383</c:v>
                </c:pt>
                <c:pt idx="384">
                  <c:v>384</c:v>
                </c:pt>
                <c:pt idx="385">
                  <c:v>385</c:v>
                </c:pt>
                <c:pt idx="386">
                  <c:v>386</c:v>
                </c:pt>
                <c:pt idx="387">
                  <c:v>387</c:v>
                </c:pt>
                <c:pt idx="388">
                  <c:v>388</c:v>
                </c:pt>
                <c:pt idx="389">
                  <c:v>389</c:v>
                </c:pt>
                <c:pt idx="390">
                  <c:v>390</c:v>
                </c:pt>
                <c:pt idx="391">
                  <c:v>391</c:v>
                </c:pt>
                <c:pt idx="392">
                  <c:v>392</c:v>
                </c:pt>
                <c:pt idx="393">
                  <c:v>393</c:v>
                </c:pt>
                <c:pt idx="394">
                  <c:v>394</c:v>
                </c:pt>
                <c:pt idx="395">
                  <c:v>395</c:v>
                </c:pt>
                <c:pt idx="396">
                  <c:v>396</c:v>
                </c:pt>
                <c:pt idx="397">
                  <c:v>397</c:v>
                </c:pt>
                <c:pt idx="398">
                  <c:v>398</c:v>
                </c:pt>
                <c:pt idx="399">
                  <c:v>399</c:v>
                </c:pt>
                <c:pt idx="400">
                  <c:v>400</c:v>
                </c:pt>
                <c:pt idx="401">
                  <c:v>401</c:v>
                </c:pt>
                <c:pt idx="402">
                  <c:v>402</c:v>
                </c:pt>
                <c:pt idx="403">
                  <c:v>403</c:v>
                </c:pt>
                <c:pt idx="404">
                  <c:v>404</c:v>
                </c:pt>
                <c:pt idx="405">
                  <c:v>405</c:v>
                </c:pt>
                <c:pt idx="406">
                  <c:v>406</c:v>
                </c:pt>
                <c:pt idx="407">
                  <c:v>407</c:v>
                </c:pt>
                <c:pt idx="408">
                  <c:v>408</c:v>
                </c:pt>
                <c:pt idx="409">
                  <c:v>409</c:v>
                </c:pt>
                <c:pt idx="410">
                  <c:v>410</c:v>
                </c:pt>
                <c:pt idx="411">
                  <c:v>411</c:v>
                </c:pt>
                <c:pt idx="412">
                  <c:v>412</c:v>
                </c:pt>
                <c:pt idx="413">
                  <c:v>413</c:v>
                </c:pt>
                <c:pt idx="414">
                  <c:v>414</c:v>
                </c:pt>
                <c:pt idx="415">
                  <c:v>415</c:v>
                </c:pt>
                <c:pt idx="416">
                  <c:v>416</c:v>
                </c:pt>
                <c:pt idx="417">
                  <c:v>417</c:v>
                </c:pt>
                <c:pt idx="418">
                  <c:v>418</c:v>
                </c:pt>
                <c:pt idx="419">
                  <c:v>419</c:v>
                </c:pt>
                <c:pt idx="420">
                  <c:v>420</c:v>
                </c:pt>
                <c:pt idx="421">
                  <c:v>421</c:v>
                </c:pt>
                <c:pt idx="422">
                  <c:v>422</c:v>
                </c:pt>
                <c:pt idx="423">
                  <c:v>423</c:v>
                </c:pt>
                <c:pt idx="424">
                  <c:v>424</c:v>
                </c:pt>
                <c:pt idx="425">
                  <c:v>425</c:v>
                </c:pt>
                <c:pt idx="426">
                  <c:v>426</c:v>
                </c:pt>
                <c:pt idx="427">
                  <c:v>427</c:v>
                </c:pt>
                <c:pt idx="428">
                  <c:v>428</c:v>
                </c:pt>
                <c:pt idx="429">
                  <c:v>429</c:v>
                </c:pt>
                <c:pt idx="430">
                  <c:v>430</c:v>
                </c:pt>
                <c:pt idx="431">
                  <c:v>431</c:v>
                </c:pt>
                <c:pt idx="432">
                  <c:v>432</c:v>
                </c:pt>
                <c:pt idx="433">
                  <c:v>433</c:v>
                </c:pt>
                <c:pt idx="434">
                  <c:v>434</c:v>
                </c:pt>
                <c:pt idx="435">
                  <c:v>435</c:v>
                </c:pt>
                <c:pt idx="436">
                  <c:v>436</c:v>
                </c:pt>
                <c:pt idx="437">
                  <c:v>437</c:v>
                </c:pt>
                <c:pt idx="438">
                  <c:v>438</c:v>
                </c:pt>
                <c:pt idx="439">
                  <c:v>439</c:v>
                </c:pt>
                <c:pt idx="440">
                  <c:v>440</c:v>
                </c:pt>
                <c:pt idx="441">
                  <c:v>441</c:v>
                </c:pt>
                <c:pt idx="442">
                  <c:v>442</c:v>
                </c:pt>
                <c:pt idx="443">
                  <c:v>443</c:v>
                </c:pt>
                <c:pt idx="444">
                  <c:v>444</c:v>
                </c:pt>
                <c:pt idx="445">
                  <c:v>445</c:v>
                </c:pt>
                <c:pt idx="446">
                  <c:v>446</c:v>
                </c:pt>
                <c:pt idx="447">
                  <c:v>447</c:v>
                </c:pt>
                <c:pt idx="448">
                  <c:v>448</c:v>
                </c:pt>
                <c:pt idx="449">
                  <c:v>449</c:v>
                </c:pt>
                <c:pt idx="450">
                  <c:v>450</c:v>
                </c:pt>
                <c:pt idx="451">
                  <c:v>451</c:v>
                </c:pt>
                <c:pt idx="452">
                  <c:v>452</c:v>
                </c:pt>
                <c:pt idx="453">
                  <c:v>453</c:v>
                </c:pt>
                <c:pt idx="454">
                  <c:v>454</c:v>
                </c:pt>
                <c:pt idx="455">
                  <c:v>455</c:v>
                </c:pt>
                <c:pt idx="456">
                  <c:v>456</c:v>
                </c:pt>
                <c:pt idx="457">
                  <c:v>457</c:v>
                </c:pt>
                <c:pt idx="458">
                  <c:v>458</c:v>
                </c:pt>
                <c:pt idx="459">
                  <c:v>459</c:v>
                </c:pt>
                <c:pt idx="460">
                  <c:v>460</c:v>
                </c:pt>
                <c:pt idx="461">
                  <c:v>461</c:v>
                </c:pt>
                <c:pt idx="462">
                  <c:v>462</c:v>
                </c:pt>
                <c:pt idx="463">
                  <c:v>463</c:v>
                </c:pt>
                <c:pt idx="464">
                  <c:v>464</c:v>
                </c:pt>
                <c:pt idx="465">
                  <c:v>465</c:v>
                </c:pt>
                <c:pt idx="466">
                  <c:v>466</c:v>
                </c:pt>
                <c:pt idx="467">
                  <c:v>467</c:v>
                </c:pt>
                <c:pt idx="468">
                  <c:v>468</c:v>
                </c:pt>
                <c:pt idx="469">
                  <c:v>469</c:v>
                </c:pt>
                <c:pt idx="470">
                  <c:v>470</c:v>
                </c:pt>
                <c:pt idx="471">
                  <c:v>471</c:v>
                </c:pt>
                <c:pt idx="472">
                  <c:v>472</c:v>
                </c:pt>
                <c:pt idx="473">
                  <c:v>473</c:v>
                </c:pt>
                <c:pt idx="474">
                  <c:v>474</c:v>
                </c:pt>
                <c:pt idx="475">
                  <c:v>475</c:v>
                </c:pt>
                <c:pt idx="476">
                  <c:v>476</c:v>
                </c:pt>
                <c:pt idx="477">
                  <c:v>477</c:v>
                </c:pt>
                <c:pt idx="478">
                  <c:v>478</c:v>
                </c:pt>
                <c:pt idx="479">
                  <c:v>479</c:v>
                </c:pt>
                <c:pt idx="480">
                  <c:v>480</c:v>
                </c:pt>
                <c:pt idx="481">
                  <c:v>481</c:v>
                </c:pt>
                <c:pt idx="482">
                  <c:v>482</c:v>
                </c:pt>
                <c:pt idx="483">
                  <c:v>483</c:v>
                </c:pt>
                <c:pt idx="484">
                  <c:v>484</c:v>
                </c:pt>
                <c:pt idx="485">
                  <c:v>485</c:v>
                </c:pt>
                <c:pt idx="486">
                  <c:v>486</c:v>
                </c:pt>
                <c:pt idx="487">
                  <c:v>487</c:v>
                </c:pt>
                <c:pt idx="488">
                  <c:v>488</c:v>
                </c:pt>
                <c:pt idx="489">
                  <c:v>489</c:v>
                </c:pt>
                <c:pt idx="490">
                  <c:v>490</c:v>
                </c:pt>
                <c:pt idx="491">
                  <c:v>491</c:v>
                </c:pt>
                <c:pt idx="492">
                  <c:v>492</c:v>
                </c:pt>
                <c:pt idx="493">
                  <c:v>493</c:v>
                </c:pt>
                <c:pt idx="494">
                  <c:v>494</c:v>
                </c:pt>
                <c:pt idx="495">
                  <c:v>495</c:v>
                </c:pt>
                <c:pt idx="496">
                  <c:v>496</c:v>
                </c:pt>
                <c:pt idx="497">
                  <c:v>497</c:v>
                </c:pt>
                <c:pt idx="498">
                  <c:v>498</c:v>
                </c:pt>
                <c:pt idx="499">
                  <c:v>499</c:v>
                </c:pt>
                <c:pt idx="500">
                  <c:v>500</c:v>
                </c:pt>
                <c:pt idx="501">
                  <c:v>501</c:v>
                </c:pt>
                <c:pt idx="502">
                  <c:v>502</c:v>
                </c:pt>
                <c:pt idx="503">
                  <c:v>503</c:v>
                </c:pt>
                <c:pt idx="504">
                  <c:v>504</c:v>
                </c:pt>
                <c:pt idx="505">
                  <c:v>505</c:v>
                </c:pt>
                <c:pt idx="506">
                  <c:v>506</c:v>
                </c:pt>
                <c:pt idx="507">
                  <c:v>507</c:v>
                </c:pt>
                <c:pt idx="508">
                  <c:v>508</c:v>
                </c:pt>
                <c:pt idx="509">
                  <c:v>509</c:v>
                </c:pt>
                <c:pt idx="510">
                  <c:v>510</c:v>
                </c:pt>
                <c:pt idx="511">
                  <c:v>511</c:v>
                </c:pt>
                <c:pt idx="512">
                  <c:v>512</c:v>
                </c:pt>
                <c:pt idx="513">
                  <c:v>513</c:v>
                </c:pt>
                <c:pt idx="514">
                  <c:v>514</c:v>
                </c:pt>
                <c:pt idx="515">
                  <c:v>515</c:v>
                </c:pt>
                <c:pt idx="516">
                  <c:v>516</c:v>
                </c:pt>
                <c:pt idx="517">
                  <c:v>517</c:v>
                </c:pt>
                <c:pt idx="518">
                  <c:v>518</c:v>
                </c:pt>
                <c:pt idx="519">
                  <c:v>519</c:v>
                </c:pt>
                <c:pt idx="520">
                  <c:v>520</c:v>
                </c:pt>
                <c:pt idx="521">
                  <c:v>521</c:v>
                </c:pt>
                <c:pt idx="522">
                  <c:v>522</c:v>
                </c:pt>
                <c:pt idx="523">
                  <c:v>523</c:v>
                </c:pt>
                <c:pt idx="524">
                  <c:v>524</c:v>
                </c:pt>
                <c:pt idx="525">
                  <c:v>525</c:v>
                </c:pt>
                <c:pt idx="526">
                  <c:v>526</c:v>
                </c:pt>
                <c:pt idx="527">
                  <c:v>527</c:v>
                </c:pt>
                <c:pt idx="528">
                  <c:v>528</c:v>
                </c:pt>
                <c:pt idx="529">
                  <c:v>529</c:v>
                </c:pt>
                <c:pt idx="530">
                  <c:v>530</c:v>
                </c:pt>
                <c:pt idx="531">
                  <c:v>531</c:v>
                </c:pt>
                <c:pt idx="532">
                  <c:v>532</c:v>
                </c:pt>
                <c:pt idx="533">
                  <c:v>533</c:v>
                </c:pt>
                <c:pt idx="534">
                  <c:v>534</c:v>
                </c:pt>
                <c:pt idx="535">
                  <c:v>535</c:v>
                </c:pt>
                <c:pt idx="536">
                  <c:v>536</c:v>
                </c:pt>
                <c:pt idx="537">
                  <c:v>537</c:v>
                </c:pt>
                <c:pt idx="538">
                  <c:v>538</c:v>
                </c:pt>
                <c:pt idx="539">
                  <c:v>539</c:v>
                </c:pt>
                <c:pt idx="540">
                  <c:v>540</c:v>
                </c:pt>
                <c:pt idx="541">
                  <c:v>541</c:v>
                </c:pt>
                <c:pt idx="542">
                  <c:v>542</c:v>
                </c:pt>
                <c:pt idx="543">
                  <c:v>543</c:v>
                </c:pt>
                <c:pt idx="544">
                  <c:v>544</c:v>
                </c:pt>
                <c:pt idx="545">
                  <c:v>545</c:v>
                </c:pt>
                <c:pt idx="546">
                  <c:v>546</c:v>
                </c:pt>
                <c:pt idx="547">
                  <c:v>547</c:v>
                </c:pt>
                <c:pt idx="548">
                  <c:v>548</c:v>
                </c:pt>
                <c:pt idx="549">
                  <c:v>549</c:v>
                </c:pt>
                <c:pt idx="550">
                  <c:v>550</c:v>
                </c:pt>
                <c:pt idx="551">
                  <c:v>551</c:v>
                </c:pt>
                <c:pt idx="552">
                  <c:v>552</c:v>
                </c:pt>
                <c:pt idx="553">
                  <c:v>553</c:v>
                </c:pt>
                <c:pt idx="554">
                  <c:v>554</c:v>
                </c:pt>
                <c:pt idx="555">
                  <c:v>555</c:v>
                </c:pt>
                <c:pt idx="556">
                  <c:v>556</c:v>
                </c:pt>
                <c:pt idx="557">
                  <c:v>557</c:v>
                </c:pt>
                <c:pt idx="558">
                  <c:v>558</c:v>
                </c:pt>
                <c:pt idx="559">
                  <c:v>559</c:v>
                </c:pt>
                <c:pt idx="560">
                  <c:v>560</c:v>
                </c:pt>
                <c:pt idx="561">
                  <c:v>561</c:v>
                </c:pt>
                <c:pt idx="562">
                  <c:v>562</c:v>
                </c:pt>
                <c:pt idx="563">
                  <c:v>563</c:v>
                </c:pt>
                <c:pt idx="564">
                  <c:v>564</c:v>
                </c:pt>
                <c:pt idx="565">
                  <c:v>565</c:v>
                </c:pt>
                <c:pt idx="566">
                  <c:v>566</c:v>
                </c:pt>
                <c:pt idx="567">
                  <c:v>567</c:v>
                </c:pt>
                <c:pt idx="568">
                  <c:v>568</c:v>
                </c:pt>
                <c:pt idx="569">
                  <c:v>569</c:v>
                </c:pt>
                <c:pt idx="570">
                  <c:v>570</c:v>
                </c:pt>
                <c:pt idx="571">
                  <c:v>571</c:v>
                </c:pt>
                <c:pt idx="572">
                  <c:v>572</c:v>
                </c:pt>
                <c:pt idx="573">
                  <c:v>573</c:v>
                </c:pt>
                <c:pt idx="574">
                  <c:v>574</c:v>
                </c:pt>
                <c:pt idx="575">
                  <c:v>575</c:v>
                </c:pt>
                <c:pt idx="576">
                  <c:v>576</c:v>
                </c:pt>
                <c:pt idx="577">
                  <c:v>577</c:v>
                </c:pt>
                <c:pt idx="578">
                  <c:v>578</c:v>
                </c:pt>
                <c:pt idx="579">
                  <c:v>579</c:v>
                </c:pt>
                <c:pt idx="580">
                  <c:v>580</c:v>
                </c:pt>
                <c:pt idx="581">
                  <c:v>581</c:v>
                </c:pt>
                <c:pt idx="582">
                  <c:v>582</c:v>
                </c:pt>
                <c:pt idx="583">
                  <c:v>583</c:v>
                </c:pt>
                <c:pt idx="584">
                  <c:v>584</c:v>
                </c:pt>
                <c:pt idx="585">
                  <c:v>585</c:v>
                </c:pt>
                <c:pt idx="586">
                  <c:v>586</c:v>
                </c:pt>
                <c:pt idx="587">
                  <c:v>587</c:v>
                </c:pt>
                <c:pt idx="588">
                  <c:v>588</c:v>
                </c:pt>
                <c:pt idx="589">
                  <c:v>589</c:v>
                </c:pt>
                <c:pt idx="590">
                  <c:v>590</c:v>
                </c:pt>
                <c:pt idx="591">
                  <c:v>591</c:v>
                </c:pt>
                <c:pt idx="592">
                  <c:v>592</c:v>
                </c:pt>
                <c:pt idx="593">
                  <c:v>593</c:v>
                </c:pt>
                <c:pt idx="594">
                  <c:v>594</c:v>
                </c:pt>
                <c:pt idx="595">
                  <c:v>595</c:v>
                </c:pt>
                <c:pt idx="596">
                  <c:v>596</c:v>
                </c:pt>
                <c:pt idx="597">
                  <c:v>597</c:v>
                </c:pt>
                <c:pt idx="598">
                  <c:v>598</c:v>
                </c:pt>
                <c:pt idx="599">
                  <c:v>599</c:v>
                </c:pt>
                <c:pt idx="600">
                  <c:v>600</c:v>
                </c:pt>
                <c:pt idx="601">
                  <c:v>601</c:v>
                </c:pt>
                <c:pt idx="602">
                  <c:v>602</c:v>
                </c:pt>
                <c:pt idx="603">
                  <c:v>603</c:v>
                </c:pt>
                <c:pt idx="604">
                  <c:v>604</c:v>
                </c:pt>
                <c:pt idx="605">
                  <c:v>605</c:v>
                </c:pt>
                <c:pt idx="606">
                  <c:v>606</c:v>
                </c:pt>
                <c:pt idx="607">
                  <c:v>607</c:v>
                </c:pt>
                <c:pt idx="608">
                  <c:v>608</c:v>
                </c:pt>
                <c:pt idx="609">
                  <c:v>609</c:v>
                </c:pt>
                <c:pt idx="610">
                  <c:v>610</c:v>
                </c:pt>
                <c:pt idx="611">
                  <c:v>611</c:v>
                </c:pt>
                <c:pt idx="612">
                  <c:v>612</c:v>
                </c:pt>
                <c:pt idx="613">
                  <c:v>613</c:v>
                </c:pt>
                <c:pt idx="614">
                  <c:v>614</c:v>
                </c:pt>
                <c:pt idx="615">
                  <c:v>615</c:v>
                </c:pt>
                <c:pt idx="616">
                  <c:v>616</c:v>
                </c:pt>
                <c:pt idx="617">
                  <c:v>617</c:v>
                </c:pt>
                <c:pt idx="618">
                  <c:v>618</c:v>
                </c:pt>
                <c:pt idx="619">
                  <c:v>619</c:v>
                </c:pt>
                <c:pt idx="620">
                  <c:v>620</c:v>
                </c:pt>
                <c:pt idx="621">
                  <c:v>621</c:v>
                </c:pt>
                <c:pt idx="622">
                  <c:v>622</c:v>
                </c:pt>
                <c:pt idx="623">
                  <c:v>623</c:v>
                </c:pt>
                <c:pt idx="624">
                  <c:v>624</c:v>
                </c:pt>
                <c:pt idx="625">
                  <c:v>625</c:v>
                </c:pt>
                <c:pt idx="626">
                  <c:v>626</c:v>
                </c:pt>
                <c:pt idx="627">
                  <c:v>627</c:v>
                </c:pt>
                <c:pt idx="628">
                  <c:v>628</c:v>
                </c:pt>
                <c:pt idx="629">
                  <c:v>629</c:v>
                </c:pt>
                <c:pt idx="630">
                  <c:v>630</c:v>
                </c:pt>
                <c:pt idx="631">
                  <c:v>631</c:v>
                </c:pt>
                <c:pt idx="632">
                  <c:v>632</c:v>
                </c:pt>
                <c:pt idx="633">
                  <c:v>633</c:v>
                </c:pt>
                <c:pt idx="634">
                  <c:v>634</c:v>
                </c:pt>
                <c:pt idx="635">
                  <c:v>635</c:v>
                </c:pt>
                <c:pt idx="636">
                  <c:v>636</c:v>
                </c:pt>
                <c:pt idx="637">
                  <c:v>637</c:v>
                </c:pt>
                <c:pt idx="638">
                  <c:v>638</c:v>
                </c:pt>
                <c:pt idx="639">
                  <c:v>639</c:v>
                </c:pt>
                <c:pt idx="640">
                  <c:v>640</c:v>
                </c:pt>
                <c:pt idx="641">
                  <c:v>641</c:v>
                </c:pt>
                <c:pt idx="642">
                  <c:v>642</c:v>
                </c:pt>
                <c:pt idx="643">
                  <c:v>643</c:v>
                </c:pt>
                <c:pt idx="644">
                  <c:v>644</c:v>
                </c:pt>
                <c:pt idx="645">
                  <c:v>645</c:v>
                </c:pt>
                <c:pt idx="646">
                  <c:v>646</c:v>
                </c:pt>
                <c:pt idx="647">
                  <c:v>647</c:v>
                </c:pt>
                <c:pt idx="648">
                  <c:v>648</c:v>
                </c:pt>
                <c:pt idx="649">
                  <c:v>649</c:v>
                </c:pt>
                <c:pt idx="650">
                  <c:v>650</c:v>
                </c:pt>
                <c:pt idx="651">
                  <c:v>651</c:v>
                </c:pt>
                <c:pt idx="652">
                  <c:v>652</c:v>
                </c:pt>
                <c:pt idx="653">
                  <c:v>653</c:v>
                </c:pt>
                <c:pt idx="654">
                  <c:v>654</c:v>
                </c:pt>
                <c:pt idx="655">
                  <c:v>655</c:v>
                </c:pt>
                <c:pt idx="656">
                  <c:v>656</c:v>
                </c:pt>
                <c:pt idx="657">
                  <c:v>657</c:v>
                </c:pt>
                <c:pt idx="658">
                  <c:v>658</c:v>
                </c:pt>
                <c:pt idx="659">
                  <c:v>659</c:v>
                </c:pt>
                <c:pt idx="660">
                  <c:v>660</c:v>
                </c:pt>
                <c:pt idx="661">
                  <c:v>661</c:v>
                </c:pt>
                <c:pt idx="662">
                  <c:v>662</c:v>
                </c:pt>
                <c:pt idx="663">
                  <c:v>663</c:v>
                </c:pt>
                <c:pt idx="664">
                  <c:v>664</c:v>
                </c:pt>
                <c:pt idx="665">
                  <c:v>665</c:v>
                </c:pt>
                <c:pt idx="666">
                  <c:v>666</c:v>
                </c:pt>
                <c:pt idx="667">
                  <c:v>667</c:v>
                </c:pt>
                <c:pt idx="668">
                  <c:v>668</c:v>
                </c:pt>
                <c:pt idx="669">
                  <c:v>669</c:v>
                </c:pt>
                <c:pt idx="670">
                  <c:v>670</c:v>
                </c:pt>
                <c:pt idx="671">
                  <c:v>671</c:v>
                </c:pt>
                <c:pt idx="672">
                  <c:v>672</c:v>
                </c:pt>
                <c:pt idx="673">
                  <c:v>673</c:v>
                </c:pt>
                <c:pt idx="674">
                  <c:v>674</c:v>
                </c:pt>
                <c:pt idx="675">
                  <c:v>675</c:v>
                </c:pt>
                <c:pt idx="676">
                  <c:v>676</c:v>
                </c:pt>
                <c:pt idx="677">
                  <c:v>677</c:v>
                </c:pt>
                <c:pt idx="678">
                  <c:v>678</c:v>
                </c:pt>
                <c:pt idx="679">
                  <c:v>679</c:v>
                </c:pt>
                <c:pt idx="680">
                  <c:v>680</c:v>
                </c:pt>
                <c:pt idx="681">
                  <c:v>681</c:v>
                </c:pt>
                <c:pt idx="682">
                  <c:v>682</c:v>
                </c:pt>
                <c:pt idx="683">
                  <c:v>683</c:v>
                </c:pt>
                <c:pt idx="684">
                  <c:v>684</c:v>
                </c:pt>
                <c:pt idx="685">
                  <c:v>685</c:v>
                </c:pt>
                <c:pt idx="686">
                  <c:v>686</c:v>
                </c:pt>
                <c:pt idx="687">
                  <c:v>687</c:v>
                </c:pt>
                <c:pt idx="688">
                  <c:v>688</c:v>
                </c:pt>
                <c:pt idx="689">
                  <c:v>689</c:v>
                </c:pt>
                <c:pt idx="690">
                  <c:v>690</c:v>
                </c:pt>
                <c:pt idx="691">
                  <c:v>691</c:v>
                </c:pt>
                <c:pt idx="692">
                  <c:v>692</c:v>
                </c:pt>
                <c:pt idx="693">
                  <c:v>693</c:v>
                </c:pt>
                <c:pt idx="694">
                  <c:v>694</c:v>
                </c:pt>
                <c:pt idx="695">
                  <c:v>695</c:v>
                </c:pt>
                <c:pt idx="696">
                  <c:v>696</c:v>
                </c:pt>
                <c:pt idx="697">
                  <c:v>697</c:v>
                </c:pt>
                <c:pt idx="698">
                  <c:v>698</c:v>
                </c:pt>
                <c:pt idx="699">
                  <c:v>699</c:v>
                </c:pt>
                <c:pt idx="700">
                  <c:v>700</c:v>
                </c:pt>
                <c:pt idx="701">
                  <c:v>701</c:v>
                </c:pt>
                <c:pt idx="702">
                  <c:v>702</c:v>
                </c:pt>
                <c:pt idx="703">
                  <c:v>703</c:v>
                </c:pt>
                <c:pt idx="704">
                  <c:v>704</c:v>
                </c:pt>
                <c:pt idx="705">
                  <c:v>705</c:v>
                </c:pt>
                <c:pt idx="706">
                  <c:v>706</c:v>
                </c:pt>
                <c:pt idx="707">
                  <c:v>707</c:v>
                </c:pt>
                <c:pt idx="708">
                  <c:v>708</c:v>
                </c:pt>
                <c:pt idx="709">
                  <c:v>709</c:v>
                </c:pt>
                <c:pt idx="710">
                  <c:v>710</c:v>
                </c:pt>
                <c:pt idx="711">
                  <c:v>711</c:v>
                </c:pt>
                <c:pt idx="712">
                  <c:v>712</c:v>
                </c:pt>
                <c:pt idx="713">
                  <c:v>713</c:v>
                </c:pt>
                <c:pt idx="714">
                  <c:v>714</c:v>
                </c:pt>
                <c:pt idx="715">
                  <c:v>715</c:v>
                </c:pt>
                <c:pt idx="716">
                  <c:v>716</c:v>
                </c:pt>
                <c:pt idx="717">
                  <c:v>717</c:v>
                </c:pt>
                <c:pt idx="718">
                  <c:v>718</c:v>
                </c:pt>
                <c:pt idx="719">
                  <c:v>719</c:v>
                </c:pt>
                <c:pt idx="720">
                  <c:v>720</c:v>
                </c:pt>
                <c:pt idx="721">
                  <c:v>721</c:v>
                </c:pt>
                <c:pt idx="722">
                  <c:v>722</c:v>
                </c:pt>
                <c:pt idx="723">
                  <c:v>723</c:v>
                </c:pt>
                <c:pt idx="724">
                  <c:v>724</c:v>
                </c:pt>
                <c:pt idx="725">
                  <c:v>725</c:v>
                </c:pt>
                <c:pt idx="726">
                  <c:v>726</c:v>
                </c:pt>
                <c:pt idx="727">
                  <c:v>727</c:v>
                </c:pt>
                <c:pt idx="728">
                  <c:v>728</c:v>
                </c:pt>
                <c:pt idx="729">
                  <c:v>729</c:v>
                </c:pt>
                <c:pt idx="730">
                  <c:v>730</c:v>
                </c:pt>
                <c:pt idx="731">
                  <c:v>731</c:v>
                </c:pt>
                <c:pt idx="732">
                  <c:v>732</c:v>
                </c:pt>
                <c:pt idx="733">
                  <c:v>733</c:v>
                </c:pt>
                <c:pt idx="734">
                  <c:v>734</c:v>
                </c:pt>
                <c:pt idx="735">
                  <c:v>735</c:v>
                </c:pt>
                <c:pt idx="736">
                  <c:v>736</c:v>
                </c:pt>
                <c:pt idx="737">
                  <c:v>737</c:v>
                </c:pt>
                <c:pt idx="738">
                  <c:v>738</c:v>
                </c:pt>
                <c:pt idx="739">
                  <c:v>739</c:v>
                </c:pt>
                <c:pt idx="740">
                  <c:v>740</c:v>
                </c:pt>
                <c:pt idx="741">
                  <c:v>741</c:v>
                </c:pt>
                <c:pt idx="742">
                  <c:v>742</c:v>
                </c:pt>
                <c:pt idx="743">
                  <c:v>743</c:v>
                </c:pt>
                <c:pt idx="744">
                  <c:v>744</c:v>
                </c:pt>
                <c:pt idx="745">
                  <c:v>745</c:v>
                </c:pt>
                <c:pt idx="746">
                  <c:v>746</c:v>
                </c:pt>
                <c:pt idx="747">
                  <c:v>747</c:v>
                </c:pt>
                <c:pt idx="748">
                  <c:v>748</c:v>
                </c:pt>
                <c:pt idx="749">
                  <c:v>749</c:v>
                </c:pt>
                <c:pt idx="750">
                  <c:v>750</c:v>
                </c:pt>
                <c:pt idx="751">
                  <c:v>751</c:v>
                </c:pt>
                <c:pt idx="752">
                  <c:v>752</c:v>
                </c:pt>
                <c:pt idx="753">
                  <c:v>753</c:v>
                </c:pt>
                <c:pt idx="754">
                  <c:v>754</c:v>
                </c:pt>
                <c:pt idx="755">
                  <c:v>755</c:v>
                </c:pt>
                <c:pt idx="756">
                  <c:v>756</c:v>
                </c:pt>
                <c:pt idx="757">
                  <c:v>757</c:v>
                </c:pt>
                <c:pt idx="758">
                  <c:v>758</c:v>
                </c:pt>
                <c:pt idx="759">
                  <c:v>759</c:v>
                </c:pt>
                <c:pt idx="760">
                  <c:v>760</c:v>
                </c:pt>
                <c:pt idx="761">
                  <c:v>761</c:v>
                </c:pt>
                <c:pt idx="762">
                  <c:v>762</c:v>
                </c:pt>
                <c:pt idx="763">
                  <c:v>763</c:v>
                </c:pt>
                <c:pt idx="764">
                  <c:v>764</c:v>
                </c:pt>
                <c:pt idx="765">
                  <c:v>765</c:v>
                </c:pt>
                <c:pt idx="766">
                  <c:v>766</c:v>
                </c:pt>
                <c:pt idx="767">
                  <c:v>767</c:v>
                </c:pt>
                <c:pt idx="768">
                  <c:v>768</c:v>
                </c:pt>
                <c:pt idx="769">
                  <c:v>769</c:v>
                </c:pt>
                <c:pt idx="770">
                  <c:v>770</c:v>
                </c:pt>
                <c:pt idx="771">
                  <c:v>771</c:v>
                </c:pt>
                <c:pt idx="772">
                  <c:v>772</c:v>
                </c:pt>
                <c:pt idx="773">
                  <c:v>773</c:v>
                </c:pt>
                <c:pt idx="774">
                  <c:v>774</c:v>
                </c:pt>
                <c:pt idx="775">
                  <c:v>775</c:v>
                </c:pt>
                <c:pt idx="776">
                  <c:v>776</c:v>
                </c:pt>
                <c:pt idx="777">
                  <c:v>777</c:v>
                </c:pt>
                <c:pt idx="778">
                  <c:v>778</c:v>
                </c:pt>
                <c:pt idx="779">
                  <c:v>779</c:v>
                </c:pt>
                <c:pt idx="780">
                  <c:v>780</c:v>
                </c:pt>
                <c:pt idx="781">
                  <c:v>781</c:v>
                </c:pt>
                <c:pt idx="782">
                  <c:v>782</c:v>
                </c:pt>
                <c:pt idx="783">
                  <c:v>783</c:v>
                </c:pt>
                <c:pt idx="784">
                  <c:v>784</c:v>
                </c:pt>
                <c:pt idx="785">
                  <c:v>785</c:v>
                </c:pt>
                <c:pt idx="786">
                  <c:v>786</c:v>
                </c:pt>
                <c:pt idx="787">
                  <c:v>787</c:v>
                </c:pt>
                <c:pt idx="788">
                  <c:v>788</c:v>
                </c:pt>
                <c:pt idx="789">
                  <c:v>789</c:v>
                </c:pt>
                <c:pt idx="790">
                  <c:v>790</c:v>
                </c:pt>
                <c:pt idx="791">
                  <c:v>791</c:v>
                </c:pt>
                <c:pt idx="792">
                  <c:v>792</c:v>
                </c:pt>
                <c:pt idx="793">
                  <c:v>793</c:v>
                </c:pt>
                <c:pt idx="794">
                  <c:v>794</c:v>
                </c:pt>
                <c:pt idx="795">
                  <c:v>795</c:v>
                </c:pt>
                <c:pt idx="796">
                  <c:v>796</c:v>
                </c:pt>
                <c:pt idx="797">
                  <c:v>797</c:v>
                </c:pt>
                <c:pt idx="798">
                  <c:v>798</c:v>
                </c:pt>
                <c:pt idx="799">
                  <c:v>799</c:v>
                </c:pt>
                <c:pt idx="800">
                  <c:v>800</c:v>
                </c:pt>
                <c:pt idx="801">
                  <c:v>801</c:v>
                </c:pt>
                <c:pt idx="802">
                  <c:v>802</c:v>
                </c:pt>
                <c:pt idx="803">
                  <c:v>803</c:v>
                </c:pt>
                <c:pt idx="804">
                  <c:v>804</c:v>
                </c:pt>
                <c:pt idx="805">
                  <c:v>805</c:v>
                </c:pt>
                <c:pt idx="806">
                  <c:v>806</c:v>
                </c:pt>
                <c:pt idx="807">
                  <c:v>807</c:v>
                </c:pt>
                <c:pt idx="808">
                  <c:v>808</c:v>
                </c:pt>
                <c:pt idx="809">
                  <c:v>809</c:v>
                </c:pt>
                <c:pt idx="810">
                  <c:v>810</c:v>
                </c:pt>
                <c:pt idx="811">
                  <c:v>811</c:v>
                </c:pt>
                <c:pt idx="812">
                  <c:v>812</c:v>
                </c:pt>
                <c:pt idx="813">
                  <c:v>813</c:v>
                </c:pt>
                <c:pt idx="814">
                  <c:v>814</c:v>
                </c:pt>
                <c:pt idx="815">
                  <c:v>815</c:v>
                </c:pt>
                <c:pt idx="816">
                  <c:v>816</c:v>
                </c:pt>
                <c:pt idx="817">
                  <c:v>817</c:v>
                </c:pt>
                <c:pt idx="818">
                  <c:v>818</c:v>
                </c:pt>
                <c:pt idx="819">
                  <c:v>819</c:v>
                </c:pt>
                <c:pt idx="820">
                  <c:v>820</c:v>
                </c:pt>
                <c:pt idx="821">
                  <c:v>821</c:v>
                </c:pt>
                <c:pt idx="822">
                  <c:v>822</c:v>
                </c:pt>
                <c:pt idx="823">
                  <c:v>823</c:v>
                </c:pt>
                <c:pt idx="824">
                  <c:v>824</c:v>
                </c:pt>
                <c:pt idx="825">
                  <c:v>825</c:v>
                </c:pt>
                <c:pt idx="826">
                  <c:v>826</c:v>
                </c:pt>
                <c:pt idx="827">
                  <c:v>827</c:v>
                </c:pt>
                <c:pt idx="828">
                  <c:v>828</c:v>
                </c:pt>
                <c:pt idx="829">
                  <c:v>829</c:v>
                </c:pt>
                <c:pt idx="830">
                  <c:v>830</c:v>
                </c:pt>
                <c:pt idx="831">
                  <c:v>831</c:v>
                </c:pt>
                <c:pt idx="832">
                  <c:v>832</c:v>
                </c:pt>
                <c:pt idx="833">
                  <c:v>833</c:v>
                </c:pt>
                <c:pt idx="834">
                  <c:v>834</c:v>
                </c:pt>
                <c:pt idx="835">
                  <c:v>835</c:v>
                </c:pt>
                <c:pt idx="836">
                  <c:v>836</c:v>
                </c:pt>
                <c:pt idx="837">
                  <c:v>837</c:v>
                </c:pt>
                <c:pt idx="838">
                  <c:v>838</c:v>
                </c:pt>
                <c:pt idx="839">
                  <c:v>839</c:v>
                </c:pt>
                <c:pt idx="840">
                  <c:v>840</c:v>
                </c:pt>
                <c:pt idx="841">
                  <c:v>841</c:v>
                </c:pt>
                <c:pt idx="842">
                  <c:v>842</c:v>
                </c:pt>
                <c:pt idx="843">
                  <c:v>843</c:v>
                </c:pt>
                <c:pt idx="844">
                  <c:v>844</c:v>
                </c:pt>
                <c:pt idx="845">
                  <c:v>845</c:v>
                </c:pt>
                <c:pt idx="846">
                  <c:v>846</c:v>
                </c:pt>
                <c:pt idx="847">
                  <c:v>847</c:v>
                </c:pt>
                <c:pt idx="848">
                  <c:v>848</c:v>
                </c:pt>
                <c:pt idx="849">
                  <c:v>849</c:v>
                </c:pt>
                <c:pt idx="850">
                  <c:v>850</c:v>
                </c:pt>
                <c:pt idx="851">
                  <c:v>851</c:v>
                </c:pt>
                <c:pt idx="852">
                  <c:v>852</c:v>
                </c:pt>
                <c:pt idx="853">
                  <c:v>853</c:v>
                </c:pt>
                <c:pt idx="854">
                  <c:v>854</c:v>
                </c:pt>
                <c:pt idx="855">
                  <c:v>855</c:v>
                </c:pt>
                <c:pt idx="856">
                  <c:v>856</c:v>
                </c:pt>
                <c:pt idx="857">
                  <c:v>857</c:v>
                </c:pt>
                <c:pt idx="858">
                  <c:v>858</c:v>
                </c:pt>
                <c:pt idx="859">
                  <c:v>859</c:v>
                </c:pt>
                <c:pt idx="860">
                  <c:v>860</c:v>
                </c:pt>
                <c:pt idx="861">
                  <c:v>861</c:v>
                </c:pt>
                <c:pt idx="862">
                  <c:v>862</c:v>
                </c:pt>
                <c:pt idx="863">
                  <c:v>863</c:v>
                </c:pt>
                <c:pt idx="864">
                  <c:v>864</c:v>
                </c:pt>
                <c:pt idx="865">
                  <c:v>865</c:v>
                </c:pt>
                <c:pt idx="866">
                  <c:v>866</c:v>
                </c:pt>
                <c:pt idx="867">
                  <c:v>867</c:v>
                </c:pt>
                <c:pt idx="868">
                  <c:v>868</c:v>
                </c:pt>
                <c:pt idx="869">
                  <c:v>869</c:v>
                </c:pt>
                <c:pt idx="870">
                  <c:v>870</c:v>
                </c:pt>
                <c:pt idx="871">
                  <c:v>871</c:v>
                </c:pt>
                <c:pt idx="872">
                  <c:v>872</c:v>
                </c:pt>
                <c:pt idx="873">
                  <c:v>873</c:v>
                </c:pt>
                <c:pt idx="874">
                  <c:v>874</c:v>
                </c:pt>
                <c:pt idx="875">
                  <c:v>875</c:v>
                </c:pt>
                <c:pt idx="876">
                  <c:v>876</c:v>
                </c:pt>
                <c:pt idx="877">
                  <c:v>877</c:v>
                </c:pt>
                <c:pt idx="878">
                  <c:v>878</c:v>
                </c:pt>
                <c:pt idx="879">
                  <c:v>879</c:v>
                </c:pt>
                <c:pt idx="880">
                  <c:v>880</c:v>
                </c:pt>
                <c:pt idx="881">
                  <c:v>881</c:v>
                </c:pt>
                <c:pt idx="882">
                  <c:v>882</c:v>
                </c:pt>
                <c:pt idx="883">
                  <c:v>883</c:v>
                </c:pt>
                <c:pt idx="884">
                  <c:v>884</c:v>
                </c:pt>
                <c:pt idx="885">
                  <c:v>885</c:v>
                </c:pt>
                <c:pt idx="886">
                  <c:v>886</c:v>
                </c:pt>
                <c:pt idx="887">
                  <c:v>887</c:v>
                </c:pt>
                <c:pt idx="888">
                  <c:v>888</c:v>
                </c:pt>
                <c:pt idx="889">
                  <c:v>889</c:v>
                </c:pt>
                <c:pt idx="890">
                  <c:v>890</c:v>
                </c:pt>
                <c:pt idx="891">
                  <c:v>891</c:v>
                </c:pt>
                <c:pt idx="892">
                  <c:v>892</c:v>
                </c:pt>
                <c:pt idx="893">
                  <c:v>893</c:v>
                </c:pt>
                <c:pt idx="894">
                  <c:v>894</c:v>
                </c:pt>
                <c:pt idx="895">
                  <c:v>895</c:v>
                </c:pt>
                <c:pt idx="896">
                  <c:v>896</c:v>
                </c:pt>
                <c:pt idx="897">
                  <c:v>897</c:v>
                </c:pt>
                <c:pt idx="898">
                  <c:v>898</c:v>
                </c:pt>
                <c:pt idx="899">
                  <c:v>899</c:v>
                </c:pt>
                <c:pt idx="900">
                  <c:v>900</c:v>
                </c:pt>
                <c:pt idx="901">
                  <c:v>901</c:v>
                </c:pt>
                <c:pt idx="902">
                  <c:v>902</c:v>
                </c:pt>
                <c:pt idx="903">
                  <c:v>903</c:v>
                </c:pt>
                <c:pt idx="904">
                  <c:v>904</c:v>
                </c:pt>
                <c:pt idx="905">
                  <c:v>905</c:v>
                </c:pt>
                <c:pt idx="906">
                  <c:v>906</c:v>
                </c:pt>
                <c:pt idx="907">
                  <c:v>907</c:v>
                </c:pt>
                <c:pt idx="908">
                  <c:v>908</c:v>
                </c:pt>
                <c:pt idx="909">
                  <c:v>909</c:v>
                </c:pt>
                <c:pt idx="910">
                  <c:v>910</c:v>
                </c:pt>
                <c:pt idx="911">
                  <c:v>911</c:v>
                </c:pt>
                <c:pt idx="912">
                  <c:v>912</c:v>
                </c:pt>
                <c:pt idx="913">
                  <c:v>913</c:v>
                </c:pt>
                <c:pt idx="914">
                  <c:v>914</c:v>
                </c:pt>
                <c:pt idx="915">
                  <c:v>915</c:v>
                </c:pt>
                <c:pt idx="916">
                  <c:v>916</c:v>
                </c:pt>
                <c:pt idx="917">
                  <c:v>917</c:v>
                </c:pt>
                <c:pt idx="918">
                  <c:v>918</c:v>
                </c:pt>
                <c:pt idx="919">
                  <c:v>919</c:v>
                </c:pt>
                <c:pt idx="920">
                  <c:v>920</c:v>
                </c:pt>
                <c:pt idx="921">
                  <c:v>921</c:v>
                </c:pt>
                <c:pt idx="922">
                  <c:v>922</c:v>
                </c:pt>
              </c:numCache>
            </c:numRef>
          </c:cat>
          <c:val>
            <c:numRef>
              <c:f>result_srcset2!$J$1:$J$923</c:f>
              <c:numCache>
                <c:formatCode>General</c:formatCode>
                <c:ptCount val="923"/>
                <c:pt idx="0">
                  <c:v>38.287904599659214</c:v>
                </c:pt>
                <c:pt idx="1">
                  <c:v>38.287904599659214</c:v>
                </c:pt>
                <c:pt idx="2">
                  <c:v>38.287904599659214</c:v>
                </c:pt>
                <c:pt idx="3">
                  <c:v>38.287904599659214</c:v>
                </c:pt>
                <c:pt idx="4">
                  <c:v>38.287904599659214</c:v>
                </c:pt>
                <c:pt idx="5">
                  <c:v>38.287904599659214</c:v>
                </c:pt>
                <c:pt idx="6">
                  <c:v>38.287904599659214</c:v>
                </c:pt>
                <c:pt idx="7">
                  <c:v>38.287904599659214</c:v>
                </c:pt>
                <c:pt idx="8">
                  <c:v>38.287904599659214</c:v>
                </c:pt>
                <c:pt idx="9">
                  <c:v>38.287904599659214</c:v>
                </c:pt>
                <c:pt idx="10">
                  <c:v>38.287904599659214</c:v>
                </c:pt>
                <c:pt idx="11">
                  <c:v>38.287904599659214</c:v>
                </c:pt>
                <c:pt idx="12">
                  <c:v>38.287904599659214</c:v>
                </c:pt>
                <c:pt idx="13">
                  <c:v>38.287904599659214</c:v>
                </c:pt>
                <c:pt idx="14">
                  <c:v>38.287904599659214</c:v>
                </c:pt>
                <c:pt idx="15">
                  <c:v>38.287904599659214</c:v>
                </c:pt>
                <c:pt idx="16">
                  <c:v>38.287904599659214</c:v>
                </c:pt>
                <c:pt idx="17">
                  <c:v>38.287904599659214</c:v>
                </c:pt>
                <c:pt idx="18">
                  <c:v>38.287904599659214</c:v>
                </c:pt>
                <c:pt idx="19">
                  <c:v>38.287904599659214</c:v>
                </c:pt>
                <c:pt idx="20">
                  <c:v>38.287904599659214</c:v>
                </c:pt>
                <c:pt idx="21">
                  <c:v>38.287904599659214</c:v>
                </c:pt>
                <c:pt idx="22">
                  <c:v>38.287904599659214</c:v>
                </c:pt>
                <c:pt idx="23">
                  <c:v>38.287904599659214</c:v>
                </c:pt>
                <c:pt idx="24">
                  <c:v>38.287904599659214</c:v>
                </c:pt>
                <c:pt idx="25">
                  <c:v>38.287904599659214</c:v>
                </c:pt>
                <c:pt idx="26">
                  <c:v>38.287904599659214</c:v>
                </c:pt>
                <c:pt idx="27">
                  <c:v>38.287904599659214</c:v>
                </c:pt>
                <c:pt idx="28">
                  <c:v>38.287904599659214</c:v>
                </c:pt>
                <c:pt idx="29">
                  <c:v>38.287904599659214</c:v>
                </c:pt>
                <c:pt idx="30">
                  <c:v>38.287904599659214</c:v>
                </c:pt>
                <c:pt idx="31">
                  <c:v>38.287904599659214</c:v>
                </c:pt>
                <c:pt idx="32">
                  <c:v>38.287904599659214</c:v>
                </c:pt>
                <c:pt idx="33">
                  <c:v>38.287904599659214</c:v>
                </c:pt>
                <c:pt idx="34">
                  <c:v>38.287904599659214</c:v>
                </c:pt>
                <c:pt idx="35">
                  <c:v>38.287904599659214</c:v>
                </c:pt>
                <c:pt idx="36">
                  <c:v>38.287904599659214</c:v>
                </c:pt>
                <c:pt idx="37">
                  <c:v>38.287904599659214</c:v>
                </c:pt>
                <c:pt idx="38">
                  <c:v>38.287904599659214</c:v>
                </c:pt>
                <c:pt idx="39">
                  <c:v>38.287904599659214</c:v>
                </c:pt>
                <c:pt idx="40">
                  <c:v>38.287904599659214</c:v>
                </c:pt>
                <c:pt idx="41">
                  <c:v>38.287904599659214</c:v>
                </c:pt>
                <c:pt idx="42">
                  <c:v>38.287904599659214</c:v>
                </c:pt>
                <c:pt idx="43">
                  <c:v>38.287904599659214</c:v>
                </c:pt>
                <c:pt idx="44">
                  <c:v>38.287904599659214</c:v>
                </c:pt>
                <c:pt idx="45">
                  <c:v>38.287904599659214</c:v>
                </c:pt>
                <c:pt idx="46">
                  <c:v>38.287904599659214</c:v>
                </c:pt>
                <c:pt idx="47">
                  <c:v>38.287904599659214</c:v>
                </c:pt>
                <c:pt idx="48">
                  <c:v>38.287904599659214</c:v>
                </c:pt>
                <c:pt idx="49">
                  <c:v>38.287904599659214</c:v>
                </c:pt>
                <c:pt idx="50">
                  <c:v>38.287904599659214</c:v>
                </c:pt>
                <c:pt idx="51">
                  <c:v>38.287904599659214</c:v>
                </c:pt>
                <c:pt idx="52">
                  <c:v>38.287904599659214</c:v>
                </c:pt>
                <c:pt idx="53">
                  <c:v>38.287904599659214</c:v>
                </c:pt>
                <c:pt idx="54">
                  <c:v>38.287904599659214</c:v>
                </c:pt>
                <c:pt idx="55">
                  <c:v>38.287904599659214</c:v>
                </c:pt>
                <c:pt idx="56">
                  <c:v>38.287904599659214</c:v>
                </c:pt>
                <c:pt idx="57">
                  <c:v>38.287904599659214</c:v>
                </c:pt>
                <c:pt idx="58">
                  <c:v>38.287904599659214</c:v>
                </c:pt>
                <c:pt idx="59">
                  <c:v>38.287904599659214</c:v>
                </c:pt>
                <c:pt idx="60">
                  <c:v>38.287904599659214</c:v>
                </c:pt>
                <c:pt idx="61">
                  <c:v>38.287904599659214</c:v>
                </c:pt>
                <c:pt idx="62">
                  <c:v>38.287904599659214</c:v>
                </c:pt>
                <c:pt idx="63">
                  <c:v>38.287904599659214</c:v>
                </c:pt>
                <c:pt idx="64">
                  <c:v>38.287904599659214</c:v>
                </c:pt>
                <c:pt idx="65">
                  <c:v>38.287904599659214</c:v>
                </c:pt>
                <c:pt idx="66">
                  <c:v>38.287904599659214</c:v>
                </c:pt>
                <c:pt idx="67">
                  <c:v>38.287904599659214</c:v>
                </c:pt>
                <c:pt idx="68">
                  <c:v>38.287904599659214</c:v>
                </c:pt>
                <c:pt idx="69">
                  <c:v>38.287904599659214</c:v>
                </c:pt>
                <c:pt idx="70">
                  <c:v>38.287904599659214</c:v>
                </c:pt>
                <c:pt idx="71">
                  <c:v>38.287904599659214</c:v>
                </c:pt>
                <c:pt idx="72">
                  <c:v>38.287904599659214</c:v>
                </c:pt>
                <c:pt idx="73">
                  <c:v>38.287904599659214</c:v>
                </c:pt>
                <c:pt idx="74">
                  <c:v>38.287904599659214</c:v>
                </c:pt>
                <c:pt idx="75">
                  <c:v>38.287904599659214</c:v>
                </c:pt>
                <c:pt idx="76">
                  <c:v>38.287904599659214</c:v>
                </c:pt>
                <c:pt idx="77">
                  <c:v>38.287904599659214</c:v>
                </c:pt>
                <c:pt idx="78">
                  <c:v>38.287904599659214</c:v>
                </c:pt>
                <c:pt idx="79">
                  <c:v>38.287904599659214</c:v>
                </c:pt>
                <c:pt idx="80">
                  <c:v>38.287904599659214</c:v>
                </c:pt>
                <c:pt idx="81">
                  <c:v>38.287904599659214</c:v>
                </c:pt>
                <c:pt idx="82">
                  <c:v>38.287904599659214</c:v>
                </c:pt>
                <c:pt idx="83">
                  <c:v>38.287904599659214</c:v>
                </c:pt>
                <c:pt idx="84">
                  <c:v>38.287904599659214</c:v>
                </c:pt>
                <c:pt idx="85">
                  <c:v>38.287904599659214</c:v>
                </c:pt>
                <c:pt idx="86">
                  <c:v>38.287904599659214</c:v>
                </c:pt>
                <c:pt idx="87">
                  <c:v>38.287904599659214</c:v>
                </c:pt>
                <c:pt idx="88">
                  <c:v>38.287904599659214</c:v>
                </c:pt>
                <c:pt idx="89">
                  <c:v>38.287904599659214</c:v>
                </c:pt>
                <c:pt idx="90">
                  <c:v>38.287904599659214</c:v>
                </c:pt>
                <c:pt idx="91">
                  <c:v>38.287904599659214</c:v>
                </c:pt>
                <c:pt idx="92">
                  <c:v>38.287904599659214</c:v>
                </c:pt>
                <c:pt idx="93">
                  <c:v>38.287904599659214</c:v>
                </c:pt>
                <c:pt idx="94">
                  <c:v>38.287904599659214</c:v>
                </c:pt>
                <c:pt idx="95">
                  <c:v>38.287904599659214</c:v>
                </c:pt>
                <c:pt idx="96">
                  <c:v>38.287904599659214</c:v>
                </c:pt>
                <c:pt idx="97">
                  <c:v>38.287904599659214</c:v>
                </c:pt>
                <c:pt idx="98">
                  <c:v>38.287904599659214</c:v>
                </c:pt>
                <c:pt idx="99">
                  <c:v>38.287904599659214</c:v>
                </c:pt>
                <c:pt idx="100">
                  <c:v>38.287904599659214</c:v>
                </c:pt>
                <c:pt idx="101">
                  <c:v>38.287904599659214</c:v>
                </c:pt>
                <c:pt idx="102">
                  <c:v>38.287904599659214</c:v>
                </c:pt>
                <c:pt idx="103">
                  <c:v>38.287904599659214</c:v>
                </c:pt>
                <c:pt idx="104">
                  <c:v>38.287904599659214</c:v>
                </c:pt>
                <c:pt idx="105">
                  <c:v>38.287904599659214</c:v>
                </c:pt>
                <c:pt idx="106">
                  <c:v>38.287904599659214</c:v>
                </c:pt>
                <c:pt idx="107">
                  <c:v>38.287904599659214</c:v>
                </c:pt>
                <c:pt idx="108">
                  <c:v>38.287904599659214</c:v>
                </c:pt>
                <c:pt idx="109">
                  <c:v>38.287904599659214</c:v>
                </c:pt>
                <c:pt idx="110">
                  <c:v>38.287904599659214</c:v>
                </c:pt>
                <c:pt idx="111">
                  <c:v>38.287904599659214</c:v>
                </c:pt>
                <c:pt idx="112">
                  <c:v>38.287904599659214</c:v>
                </c:pt>
                <c:pt idx="113">
                  <c:v>38.287904599659214</c:v>
                </c:pt>
                <c:pt idx="114">
                  <c:v>38.287904599659214</c:v>
                </c:pt>
                <c:pt idx="115">
                  <c:v>38.287904599659214</c:v>
                </c:pt>
                <c:pt idx="116">
                  <c:v>38.287904599659214</c:v>
                </c:pt>
                <c:pt idx="117">
                  <c:v>38.287904599659214</c:v>
                </c:pt>
                <c:pt idx="118">
                  <c:v>38.287904599659214</c:v>
                </c:pt>
                <c:pt idx="119">
                  <c:v>38.287904599659214</c:v>
                </c:pt>
                <c:pt idx="120">
                  <c:v>38.287904599659214</c:v>
                </c:pt>
                <c:pt idx="121">
                  <c:v>38.287904599659214</c:v>
                </c:pt>
                <c:pt idx="122">
                  <c:v>38.287904599659214</c:v>
                </c:pt>
                <c:pt idx="123">
                  <c:v>38.287904599659214</c:v>
                </c:pt>
                <c:pt idx="124">
                  <c:v>38.287904599659214</c:v>
                </c:pt>
                <c:pt idx="125">
                  <c:v>38.287904599659214</c:v>
                </c:pt>
                <c:pt idx="126">
                  <c:v>38.287904599659214</c:v>
                </c:pt>
                <c:pt idx="127">
                  <c:v>38.287904599659214</c:v>
                </c:pt>
                <c:pt idx="128">
                  <c:v>38.287904599659214</c:v>
                </c:pt>
                <c:pt idx="129">
                  <c:v>38.287904599659214</c:v>
                </c:pt>
                <c:pt idx="130">
                  <c:v>38.287904599659214</c:v>
                </c:pt>
                <c:pt idx="131">
                  <c:v>38.287904599659214</c:v>
                </c:pt>
                <c:pt idx="132">
                  <c:v>38.287904599659214</c:v>
                </c:pt>
                <c:pt idx="133">
                  <c:v>38.287904599659214</c:v>
                </c:pt>
                <c:pt idx="134">
                  <c:v>38.287904599659214</c:v>
                </c:pt>
                <c:pt idx="135">
                  <c:v>38.287904599659214</c:v>
                </c:pt>
                <c:pt idx="136">
                  <c:v>38.287904599659214</c:v>
                </c:pt>
                <c:pt idx="137">
                  <c:v>38.287904599659214</c:v>
                </c:pt>
                <c:pt idx="138">
                  <c:v>38.287904599659214</c:v>
                </c:pt>
                <c:pt idx="139">
                  <c:v>38.287904599659214</c:v>
                </c:pt>
                <c:pt idx="140">
                  <c:v>38.287904599659214</c:v>
                </c:pt>
                <c:pt idx="141">
                  <c:v>38.287904599659214</c:v>
                </c:pt>
                <c:pt idx="142">
                  <c:v>38.287904599659214</c:v>
                </c:pt>
                <c:pt idx="143">
                  <c:v>38.287904599659214</c:v>
                </c:pt>
                <c:pt idx="144">
                  <c:v>38.287904599659214</c:v>
                </c:pt>
                <c:pt idx="145">
                  <c:v>38.287904599659214</c:v>
                </c:pt>
                <c:pt idx="146">
                  <c:v>38.287904599659214</c:v>
                </c:pt>
                <c:pt idx="147">
                  <c:v>38.287904599659214</c:v>
                </c:pt>
                <c:pt idx="148">
                  <c:v>38.287904599659214</c:v>
                </c:pt>
                <c:pt idx="149">
                  <c:v>38.287904599659214</c:v>
                </c:pt>
                <c:pt idx="150">
                  <c:v>38.287904599659214</c:v>
                </c:pt>
                <c:pt idx="151">
                  <c:v>38.287904599659214</c:v>
                </c:pt>
                <c:pt idx="152">
                  <c:v>38.287904599659214</c:v>
                </c:pt>
                <c:pt idx="153">
                  <c:v>38.287904599659214</c:v>
                </c:pt>
                <c:pt idx="154">
                  <c:v>38.287904599659214</c:v>
                </c:pt>
                <c:pt idx="155">
                  <c:v>38.287904599659214</c:v>
                </c:pt>
                <c:pt idx="156">
                  <c:v>38.287904599659214</c:v>
                </c:pt>
                <c:pt idx="157">
                  <c:v>38.287904599659214</c:v>
                </c:pt>
                <c:pt idx="158">
                  <c:v>38.287904599659214</c:v>
                </c:pt>
                <c:pt idx="159">
                  <c:v>38.287904599659214</c:v>
                </c:pt>
                <c:pt idx="160">
                  <c:v>38.287904599659214</c:v>
                </c:pt>
                <c:pt idx="161">
                  <c:v>38.287904599659214</c:v>
                </c:pt>
                <c:pt idx="162">
                  <c:v>38.287904599659214</c:v>
                </c:pt>
                <c:pt idx="163">
                  <c:v>38.287904599659214</c:v>
                </c:pt>
                <c:pt idx="164">
                  <c:v>38.287904599659214</c:v>
                </c:pt>
                <c:pt idx="165">
                  <c:v>38.287904599659214</c:v>
                </c:pt>
                <c:pt idx="166">
                  <c:v>38.287904599659214</c:v>
                </c:pt>
                <c:pt idx="167">
                  <c:v>38.287904599659214</c:v>
                </c:pt>
                <c:pt idx="168">
                  <c:v>38.287904599659214</c:v>
                </c:pt>
                <c:pt idx="169">
                  <c:v>38.287904599659214</c:v>
                </c:pt>
                <c:pt idx="170">
                  <c:v>38.287904599659214</c:v>
                </c:pt>
                <c:pt idx="171">
                  <c:v>38.287904599659214</c:v>
                </c:pt>
                <c:pt idx="172">
                  <c:v>38.287904599659214</c:v>
                </c:pt>
                <c:pt idx="173">
                  <c:v>38.287904599659214</c:v>
                </c:pt>
                <c:pt idx="174">
                  <c:v>38.287904599659214</c:v>
                </c:pt>
                <c:pt idx="175">
                  <c:v>38.287904599659214</c:v>
                </c:pt>
                <c:pt idx="176">
                  <c:v>38.287904599659214</c:v>
                </c:pt>
                <c:pt idx="177">
                  <c:v>38.287904599659214</c:v>
                </c:pt>
                <c:pt idx="178">
                  <c:v>38.287904599659214</c:v>
                </c:pt>
                <c:pt idx="179">
                  <c:v>38.287904599659214</c:v>
                </c:pt>
                <c:pt idx="180">
                  <c:v>38.287904599659214</c:v>
                </c:pt>
                <c:pt idx="181">
                  <c:v>38.287904599659214</c:v>
                </c:pt>
                <c:pt idx="182">
                  <c:v>38.287904599659214</c:v>
                </c:pt>
                <c:pt idx="183">
                  <c:v>38.287904599659214</c:v>
                </c:pt>
                <c:pt idx="184">
                  <c:v>38.287904599659214</c:v>
                </c:pt>
                <c:pt idx="185">
                  <c:v>38.287904599659214</c:v>
                </c:pt>
                <c:pt idx="186">
                  <c:v>38.287904599659214</c:v>
                </c:pt>
                <c:pt idx="187">
                  <c:v>38.287904599659214</c:v>
                </c:pt>
                <c:pt idx="188">
                  <c:v>38.287904599659214</c:v>
                </c:pt>
                <c:pt idx="189">
                  <c:v>38.287904599659214</c:v>
                </c:pt>
                <c:pt idx="190">
                  <c:v>38.287904599659214</c:v>
                </c:pt>
                <c:pt idx="191">
                  <c:v>38.287904599659214</c:v>
                </c:pt>
                <c:pt idx="192">
                  <c:v>38.287904599659214</c:v>
                </c:pt>
                <c:pt idx="193">
                  <c:v>38.287904599659214</c:v>
                </c:pt>
                <c:pt idx="194">
                  <c:v>38.287904599659214</c:v>
                </c:pt>
                <c:pt idx="195">
                  <c:v>38.287904599659214</c:v>
                </c:pt>
                <c:pt idx="196">
                  <c:v>38.287904599659214</c:v>
                </c:pt>
                <c:pt idx="197">
                  <c:v>38.287904599659214</c:v>
                </c:pt>
                <c:pt idx="198">
                  <c:v>38.287904599659214</c:v>
                </c:pt>
                <c:pt idx="199">
                  <c:v>38.287904599659214</c:v>
                </c:pt>
                <c:pt idx="200">
                  <c:v>38.287904599659214</c:v>
                </c:pt>
                <c:pt idx="201">
                  <c:v>38.287904599659214</c:v>
                </c:pt>
                <c:pt idx="202">
                  <c:v>38.287904599659214</c:v>
                </c:pt>
                <c:pt idx="203">
                  <c:v>38.287904599659214</c:v>
                </c:pt>
                <c:pt idx="204">
                  <c:v>38.287904599659214</c:v>
                </c:pt>
                <c:pt idx="205">
                  <c:v>38.287904599659214</c:v>
                </c:pt>
                <c:pt idx="206">
                  <c:v>38.287904599659214</c:v>
                </c:pt>
                <c:pt idx="207">
                  <c:v>38.287904599659214</c:v>
                </c:pt>
                <c:pt idx="208">
                  <c:v>38.287904599659214</c:v>
                </c:pt>
                <c:pt idx="209">
                  <c:v>38.287904599659214</c:v>
                </c:pt>
                <c:pt idx="210">
                  <c:v>38.287904599659214</c:v>
                </c:pt>
                <c:pt idx="211">
                  <c:v>38.287904599659214</c:v>
                </c:pt>
                <c:pt idx="212">
                  <c:v>38.287904599659214</c:v>
                </c:pt>
                <c:pt idx="213">
                  <c:v>38.287904599659214</c:v>
                </c:pt>
                <c:pt idx="214">
                  <c:v>38.287904599659214</c:v>
                </c:pt>
                <c:pt idx="215">
                  <c:v>38.287904599659214</c:v>
                </c:pt>
                <c:pt idx="216">
                  <c:v>38.287904599659214</c:v>
                </c:pt>
                <c:pt idx="217">
                  <c:v>38.287904599659214</c:v>
                </c:pt>
                <c:pt idx="218">
                  <c:v>38.287904599659214</c:v>
                </c:pt>
                <c:pt idx="219">
                  <c:v>38.287904599659214</c:v>
                </c:pt>
                <c:pt idx="220">
                  <c:v>38.287904599659214</c:v>
                </c:pt>
                <c:pt idx="221">
                  <c:v>38.287904599659214</c:v>
                </c:pt>
                <c:pt idx="222">
                  <c:v>38.287904599659214</c:v>
                </c:pt>
                <c:pt idx="223">
                  <c:v>38.287904599659214</c:v>
                </c:pt>
                <c:pt idx="224">
                  <c:v>38.287904599659214</c:v>
                </c:pt>
                <c:pt idx="225">
                  <c:v>38.287904599659214</c:v>
                </c:pt>
                <c:pt idx="226">
                  <c:v>38.287904599659214</c:v>
                </c:pt>
                <c:pt idx="227">
                  <c:v>38.287904599659214</c:v>
                </c:pt>
                <c:pt idx="228">
                  <c:v>38.287904599659214</c:v>
                </c:pt>
                <c:pt idx="229">
                  <c:v>38.287904599659214</c:v>
                </c:pt>
                <c:pt idx="230">
                  <c:v>38.287904599659214</c:v>
                </c:pt>
                <c:pt idx="231">
                  <c:v>38.287904599659214</c:v>
                </c:pt>
                <c:pt idx="232">
                  <c:v>38.287904599659214</c:v>
                </c:pt>
                <c:pt idx="233">
                  <c:v>38.287904599659214</c:v>
                </c:pt>
                <c:pt idx="234">
                  <c:v>38.287904599659214</c:v>
                </c:pt>
                <c:pt idx="235">
                  <c:v>38.287904599659214</c:v>
                </c:pt>
                <c:pt idx="236">
                  <c:v>38.287904599659214</c:v>
                </c:pt>
                <c:pt idx="237">
                  <c:v>38.287904599659214</c:v>
                </c:pt>
                <c:pt idx="238">
                  <c:v>38.287904599659214</c:v>
                </c:pt>
                <c:pt idx="239">
                  <c:v>38.287904599659214</c:v>
                </c:pt>
                <c:pt idx="240">
                  <c:v>38.287904599659214</c:v>
                </c:pt>
                <c:pt idx="241">
                  <c:v>38.287904599659214</c:v>
                </c:pt>
                <c:pt idx="242">
                  <c:v>38.287904599659214</c:v>
                </c:pt>
                <c:pt idx="243">
                  <c:v>38.287904599659214</c:v>
                </c:pt>
                <c:pt idx="244">
                  <c:v>38.287904599659214</c:v>
                </c:pt>
                <c:pt idx="245">
                  <c:v>38.287904599659214</c:v>
                </c:pt>
                <c:pt idx="246">
                  <c:v>38.287904599659214</c:v>
                </c:pt>
                <c:pt idx="247">
                  <c:v>38.287904599659214</c:v>
                </c:pt>
                <c:pt idx="248">
                  <c:v>38.287904599659214</c:v>
                </c:pt>
                <c:pt idx="249">
                  <c:v>38.287904599659214</c:v>
                </c:pt>
                <c:pt idx="250">
                  <c:v>38.287904599659214</c:v>
                </c:pt>
                <c:pt idx="251">
                  <c:v>38.287904599659214</c:v>
                </c:pt>
                <c:pt idx="252">
                  <c:v>38.287904599659214</c:v>
                </c:pt>
                <c:pt idx="253">
                  <c:v>38.287904599659214</c:v>
                </c:pt>
                <c:pt idx="254">
                  <c:v>38.287904599659214</c:v>
                </c:pt>
                <c:pt idx="255">
                  <c:v>38.287904599659214</c:v>
                </c:pt>
                <c:pt idx="256">
                  <c:v>38.287904599659214</c:v>
                </c:pt>
                <c:pt idx="257">
                  <c:v>38.287904599659214</c:v>
                </c:pt>
                <c:pt idx="258">
                  <c:v>38.287904599659214</c:v>
                </c:pt>
                <c:pt idx="259">
                  <c:v>38.287904599659214</c:v>
                </c:pt>
                <c:pt idx="260">
                  <c:v>38.287904599659214</c:v>
                </c:pt>
                <c:pt idx="261">
                  <c:v>38.287904599659214</c:v>
                </c:pt>
                <c:pt idx="262">
                  <c:v>38.287904599659214</c:v>
                </c:pt>
                <c:pt idx="263">
                  <c:v>38.287904599659214</c:v>
                </c:pt>
                <c:pt idx="264">
                  <c:v>38.287904599659214</c:v>
                </c:pt>
                <c:pt idx="265">
                  <c:v>38.287904599659214</c:v>
                </c:pt>
                <c:pt idx="266">
                  <c:v>38.287904599659214</c:v>
                </c:pt>
                <c:pt idx="267">
                  <c:v>38.287904599659214</c:v>
                </c:pt>
                <c:pt idx="268">
                  <c:v>38.287904599659214</c:v>
                </c:pt>
                <c:pt idx="269">
                  <c:v>38.287904599659214</c:v>
                </c:pt>
                <c:pt idx="270">
                  <c:v>38.287904599659214</c:v>
                </c:pt>
                <c:pt idx="271">
                  <c:v>38.287904599659214</c:v>
                </c:pt>
                <c:pt idx="272">
                  <c:v>38.287904599659214</c:v>
                </c:pt>
                <c:pt idx="273">
                  <c:v>38.287904599659214</c:v>
                </c:pt>
                <c:pt idx="274">
                  <c:v>38.287904599659214</c:v>
                </c:pt>
                <c:pt idx="275">
                  <c:v>38.287904599659214</c:v>
                </c:pt>
                <c:pt idx="276">
                  <c:v>38.287904599659214</c:v>
                </c:pt>
                <c:pt idx="277">
                  <c:v>38.287904599659214</c:v>
                </c:pt>
                <c:pt idx="278">
                  <c:v>38.287904599659214</c:v>
                </c:pt>
                <c:pt idx="279">
                  <c:v>38.287904599659214</c:v>
                </c:pt>
                <c:pt idx="280">
                  <c:v>38.287904599659214</c:v>
                </c:pt>
                <c:pt idx="281">
                  <c:v>38.287904599659214</c:v>
                </c:pt>
                <c:pt idx="282">
                  <c:v>38.287904599659214</c:v>
                </c:pt>
                <c:pt idx="283">
                  <c:v>38.287904599659214</c:v>
                </c:pt>
                <c:pt idx="284">
                  <c:v>38.287904599659214</c:v>
                </c:pt>
                <c:pt idx="285">
                  <c:v>38.287904599659214</c:v>
                </c:pt>
                <c:pt idx="286">
                  <c:v>38.287904599659214</c:v>
                </c:pt>
                <c:pt idx="287">
                  <c:v>38.287904599659214</c:v>
                </c:pt>
                <c:pt idx="288">
                  <c:v>38.287904599659214</c:v>
                </c:pt>
                <c:pt idx="289">
                  <c:v>38.287904599659214</c:v>
                </c:pt>
                <c:pt idx="290">
                  <c:v>38.287904599659214</c:v>
                </c:pt>
                <c:pt idx="291">
                  <c:v>38.287904599659214</c:v>
                </c:pt>
                <c:pt idx="292">
                  <c:v>38.287904599659214</c:v>
                </c:pt>
                <c:pt idx="293">
                  <c:v>38.287904599659214</c:v>
                </c:pt>
                <c:pt idx="294">
                  <c:v>38.287904599659214</c:v>
                </c:pt>
                <c:pt idx="295">
                  <c:v>38.287904599659214</c:v>
                </c:pt>
                <c:pt idx="296">
                  <c:v>38.287904599659214</c:v>
                </c:pt>
                <c:pt idx="297">
                  <c:v>38.287904599659214</c:v>
                </c:pt>
                <c:pt idx="298">
                  <c:v>38.287904599659214</c:v>
                </c:pt>
                <c:pt idx="299">
                  <c:v>38.287904599659214</c:v>
                </c:pt>
                <c:pt idx="300">
                  <c:v>38.287904599659214</c:v>
                </c:pt>
                <c:pt idx="301">
                  <c:v>38.287904599659214</c:v>
                </c:pt>
                <c:pt idx="302">
                  <c:v>38.287904599659214</c:v>
                </c:pt>
                <c:pt idx="303">
                  <c:v>38.287904599659214</c:v>
                </c:pt>
                <c:pt idx="304">
                  <c:v>38.287904599659214</c:v>
                </c:pt>
                <c:pt idx="305">
                  <c:v>38.287904599659214</c:v>
                </c:pt>
                <c:pt idx="306">
                  <c:v>38.287904599659214</c:v>
                </c:pt>
                <c:pt idx="307">
                  <c:v>38.287904599659214</c:v>
                </c:pt>
                <c:pt idx="308">
                  <c:v>38.287904599659214</c:v>
                </c:pt>
                <c:pt idx="309">
                  <c:v>38.287904599659214</c:v>
                </c:pt>
                <c:pt idx="310">
                  <c:v>38.287904599659214</c:v>
                </c:pt>
                <c:pt idx="311">
                  <c:v>38.287904599659214</c:v>
                </c:pt>
                <c:pt idx="312">
                  <c:v>38.287904599659214</c:v>
                </c:pt>
                <c:pt idx="313">
                  <c:v>38.287904599659214</c:v>
                </c:pt>
                <c:pt idx="314">
                  <c:v>38.287904599659214</c:v>
                </c:pt>
                <c:pt idx="315">
                  <c:v>38.287904599659214</c:v>
                </c:pt>
                <c:pt idx="316">
                  <c:v>38.287904599659214</c:v>
                </c:pt>
                <c:pt idx="317">
                  <c:v>38.287904599659214</c:v>
                </c:pt>
                <c:pt idx="318">
                  <c:v>38.287904599659214</c:v>
                </c:pt>
                <c:pt idx="319">
                  <c:v>38.287904599659214</c:v>
                </c:pt>
                <c:pt idx="320">
                  <c:v>38.287904599659214</c:v>
                </c:pt>
                <c:pt idx="321">
                  <c:v>38.287904599659214</c:v>
                </c:pt>
                <c:pt idx="322">
                  <c:v>38.287904599659214</c:v>
                </c:pt>
                <c:pt idx="323">
                  <c:v>38.287904599659214</c:v>
                </c:pt>
                <c:pt idx="324">
                  <c:v>38.287904599659214</c:v>
                </c:pt>
                <c:pt idx="325">
                  <c:v>38.287904599659214</c:v>
                </c:pt>
                <c:pt idx="326">
                  <c:v>38.287904599659214</c:v>
                </c:pt>
                <c:pt idx="327">
                  <c:v>38.287904599659214</c:v>
                </c:pt>
                <c:pt idx="328">
                  <c:v>38.287904599659214</c:v>
                </c:pt>
                <c:pt idx="329">
                  <c:v>38.287904599659214</c:v>
                </c:pt>
                <c:pt idx="330">
                  <c:v>38.287904599659214</c:v>
                </c:pt>
                <c:pt idx="331">
                  <c:v>38.287904599659214</c:v>
                </c:pt>
                <c:pt idx="332">
                  <c:v>38.287904599659214</c:v>
                </c:pt>
                <c:pt idx="333">
                  <c:v>38.287904599659214</c:v>
                </c:pt>
                <c:pt idx="334">
                  <c:v>38.287904599659214</c:v>
                </c:pt>
                <c:pt idx="335">
                  <c:v>38.287904599659214</c:v>
                </c:pt>
                <c:pt idx="336">
                  <c:v>38.287904599659214</c:v>
                </c:pt>
                <c:pt idx="337">
                  <c:v>38.287904599659214</c:v>
                </c:pt>
                <c:pt idx="338">
                  <c:v>38.287904599659214</c:v>
                </c:pt>
                <c:pt idx="339">
                  <c:v>38.287904599659214</c:v>
                </c:pt>
                <c:pt idx="340">
                  <c:v>38.287904599659214</c:v>
                </c:pt>
                <c:pt idx="341">
                  <c:v>38.287904599659214</c:v>
                </c:pt>
                <c:pt idx="342">
                  <c:v>38.287904599659214</c:v>
                </c:pt>
                <c:pt idx="343">
                  <c:v>38.287904599659214</c:v>
                </c:pt>
                <c:pt idx="344">
                  <c:v>38.287904599659214</c:v>
                </c:pt>
                <c:pt idx="345">
                  <c:v>38.287904599659214</c:v>
                </c:pt>
                <c:pt idx="346">
                  <c:v>38.287904599659214</c:v>
                </c:pt>
                <c:pt idx="347">
                  <c:v>38.287904599659214</c:v>
                </c:pt>
                <c:pt idx="348">
                  <c:v>38.287904599659214</c:v>
                </c:pt>
                <c:pt idx="349">
                  <c:v>38.287904599659214</c:v>
                </c:pt>
                <c:pt idx="350">
                  <c:v>38.287904599659214</c:v>
                </c:pt>
                <c:pt idx="351">
                  <c:v>38.287904599659214</c:v>
                </c:pt>
                <c:pt idx="352">
                  <c:v>38.287904599659214</c:v>
                </c:pt>
                <c:pt idx="353">
                  <c:v>38.287904599659214</c:v>
                </c:pt>
                <c:pt idx="354">
                  <c:v>38.287904599659214</c:v>
                </c:pt>
                <c:pt idx="355">
                  <c:v>38.287904599659214</c:v>
                </c:pt>
                <c:pt idx="356">
                  <c:v>38.287904599659214</c:v>
                </c:pt>
                <c:pt idx="357">
                  <c:v>38.287904599659214</c:v>
                </c:pt>
                <c:pt idx="358">
                  <c:v>38.287904599659214</c:v>
                </c:pt>
                <c:pt idx="359">
                  <c:v>38.287904599659214</c:v>
                </c:pt>
                <c:pt idx="360">
                  <c:v>38.287904599659214</c:v>
                </c:pt>
                <c:pt idx="361">
                  <c:v>38.287904599659214</c:v>
                </c:pt>
                <c:pt idx="362">
                  <c:v>38.287904599659214</c:v>
                </c:pt>
                <c:pt idx="363">
                  <c:v>38.287904599659214</c:v>
                </c:pt>
                <c:pt idx="364">
                  <c:v>38.287904599659214</c:v>
                </c:pt>
                <c:pt idx="365">
                  <c:v>38.287904599659214</c:v>
                </c:pt>
                <c:pt idx="366">
                  <c:v>38.287904599659214</c:v>
                </c:pt>
                <c:pt idx="367">
                  <c:v>38.287904599659214</c:v>
                </c:pt>
                <c:pt idx="368">
                  <c:v>38.287904599659214</c:v>
                </c:pt>
                <c:pt idx="369">
                  <c:v>38.287904599659214</c:v>
                </c:pt>
                <c:pt idx="370">
                  <c:v>38.287904599659214</c:v>
                </c:pt>
                <c:pt idx="371">
                  <c:v>38.287904599659214</c:v>
                </c:pt>
                <c:pt idx="372">
                  <c:v>38.287904599659214</c:v>
                </c:pt>
                <c:pt idx="373">
                  <c:v>38.287904599659214</c:v>
                </c:pt>
                <c:pt idx="374">
                  <c:v>38.287904599659214</c:v>
                </c:pt>
                <c:pt idx="375">
                  <c:v>38.287904599659214</c:v>
                </c:pt>
                <c:pt idx="376">
                  <c:v>38.287904599659214</c:v>
                </c:pt>
                <c:pt idx="377">
                  <c:v>38.287904599659214</c:v>
                </c:pt>
                <c:pt idx="378">
                  <c:v>38.287904599659214</c:v>
                </c:pt>
                <c:pt idx="379">
                  <c:v>38.287904599659214</c:v>
                </c:pt>
                <c:pt idx="380">
                  <c:v>38.287904599659214</c:v>
                </c:pt>
                <c:pt idx="381">
                  <c:v>38.287904599659214</c:v>
                </c:pt>
                <c:pt idx="382">
                  <c:v>38.287904599659214</c:v>
                </c:pt>
                <c:pt idx="383">
                  <c:v>38.287904599659214</c:v>
                </c:pt>
                <c:pt idx="384">
                  <c:v>38.287904599659214</c:v>
                </c:pt>
                <c:pt idx="385">
                  <c:v>38.287904599659214</c:v>
                </c:pt>
                <c:pt idx="386">
                  <c:v>38.287904599659214</c:v>
                </c:pt>
                <c:pt idx="387">
                  <c:v>38.287904599659214</c:v>
                </c:pt>
                <c:pt idx="388">
                  <c:v>38.287904599659214</c:v>
                </c:pt>
                <c:pt idx="389">
                  <c:v>38.287904599659214</c:v>
                </c:pt>
                <c:pt idx="390">
                  <c:v>38.287904599659214</c:v>
                </c:pt>
                <c:pt idx="391">
                  <c:v>38.287904599659214</c:v>
                </c:pt>
                <c:pt idx="392">
                  <c:v>38.287904599659214</c:v>
                </c:pt>
                <c:pt idx="393">
                  <c:v>38.287904599659214</c:v>
                </c:pt>
                <c:pt idx="394">
                  <c:v>38.287904599659214</c:v>
                </c:pt>
                <c:pt idx="395">
                  <c:v>38.287904599659214</c:v>
                </c:pt>
                <c:pt idx="396">
                  <c:v>38.287904599659214</c:v>
                </c:pt>
                <c:pt idx="397">
                  <c:v>38.287904599659214</c:v>
                </c:pt>
                <c:pt idx="398">
                  <c:v>38.287904599659214</c:v>
                </c:pt>
                <c:pt idx="399">
                  <c:v>38.287904599659214</c:v>
                </c:pt>
                <c:pt idx="400">
                  <c:v>38.287904599659214</c:v>
                </c:pt>
                <c:pt idx="401">
                  <c:v>38.287904599659214</c:v>
                </c:pt>
                <c:pt idx="402">
                  <c:v>38.287904599659214</c:v>
                </c:pt>
                <c:pt idx="403">
                  <c:v>38.287904599659214</c:v>
                </c:pt>
                <c:pt idx="404">
                  <c:v>38.287904599659214</c:v>
                </c:pt>
                <c:pt idx="405">
                  <c:v>38.287904599659214</c:v>
                </c:pt>
                <c:pt idx="406">
                  <c:v>38.287904599659214</c:v>
                </c:pt>
                <c:pt idx="407">
                  <c:v>38.287904599659214</c:v>
                </c:pt>
                <c:pt idx="408">
                  <c:v>38.287904599659214</c:v>
                </c:pt>
                <c:pt idx="409">
                  <c:v>38.287904599659214</c:v>
                </c:pt>
                <c:pt idx="410">
                  <c:v>38.287904599659214</c:v>
                </c:pt>
                <c:pt idx="411">
                  <c:v>38.287904599659214</c:v>
                </c:pt>
                <c:pt idx="412">
                  <c:v>38.287904599659214</c:v>
                </c:pt>
                <c:pt idx="413">
                  <c:v>38.287904599659214</c:v>
                </c:pt>
                <c:pt idx="414">
                  <c:v>38.287904599659214</c:v>
                </c:pt>
                <c:pt idx="415">
                  <c:v>38.287904599659214</c:v>
                </c:pt>
                <c:pt idx="416">
                  <c:v>38.287904599659214</c:v>
                </c:pt>
                <c:pt idx="417">
                  <c:v>38.287904599659214</c:v>
                </c:pt>
                <c:pt idx="418">
                  <c:v>38.287904599659214</c:v>
                </c:pt>
                <c:pt idx="419">
                  <c:v>38.287904599659214</c:v>
                </c:pt>
                <c:pt idx="420">
                  <c:v>38.287904599659214</c:v>
                </c:pt>
                <c:pt idx="421">
                  <c:v>38.287904599659214</c:v>
                </c:pt>
                <c:pt idx="422">
                  <c:v>38.287904599659214</c:v>
                </c:pt>
                <c:pt idx="423">
                  <c:v>38.287904599659214</c:v>
                </c:pt>
                <c:pt idx="424">
                  <c:v>38.287904599659214</c:v>
                </c:pt>
                <c:pt idx="425">
                  <c:v>38.287904599659214</c:v>
                </c:pt>
                <c:pt idx="426">
                  <c:v>38.287904599659214</c:v>
                </c:pt>
                <c:pt idx="427">
                  <c:v>38.287904599659214</c:v>
                </c:pt>
                <c:pt idx="428">
                  <c:v>38.287904599659214</c:v>
                </c:pt>
                <c:pt idx="429">
                  <c:v>38.287904599659214</c:v>
                </c:pt>
                <c:pt idx="430">
                  <c:v>38.287904599659214</c:v>
                </c:pt>
                <c:pt idx="431">
                  <c:v>38.287904599659214</c:v>
                </c:pt>
                <c:pt idx="432">
                  <c:v>38.287904599659214</c:v>
                </c:pt>
                <c:pt idx="433">
                  <c:v>38.287904599659214</c:v>
                </c:pt>
                <c:pt idx="434">
                  <c:v>38.287904599659214</c:v>
                </c:pt>
                <c:pt idx="435">
                  <c:v>38.287904599659214</c:v>
                </c:pt>
                <c:pt idx="436">
                  <c:v>38.287904599659214</c:v>
                </c:pt>
                <c:pt idx="437">
                  <c:v>38.287904599659214</c:v>
                </c:pt>
                <c:pt idx="438">
                  <c:v>38.287904599659214</c:v>
                </c:pt>
                <c:pt idx="439">
                  <c:v>38.287904599659214</c:v>
                </c:pt>
                <c:pt idx="440">
                  <c:v>38.287904599659214</c:v>
                </c:pt>
                <c:pt idx="441">
                  <c:v>38.287904599659214</c:v>
                </c:pt>
                <c:pt idx="442">
                  <c:v>38.287904599659214</c:v>
                </c:pt>
                <c:pt idx="443">
                  <c:v>38.287904599659214</c:v>
                </c:pt>
                <c:pt idx="444">
                  <c:v>38.287904599659214</c:v>
                </c:pt>
                <c:pt idx="445">
                  <c:v>38.287904599659214</c:v>
                </c:pt>
                <c:pt idx="446">
                  <c:v>38.287904599659214</c:v>
                </c:pt>
                <c:pt idx="447">
                  <c:v>38.287904599659214</c:v>
                </c:pt>
                <c:pt idx="448">
                  <c:v>38.287904599659214</c:v>
                </c:pt>
                <c:pt idx="449">
                  <c:v>38.287904599659214</c:v>
                </c:pt>
                <c:pt idx="450">
                  <c:v>38.287904599659214</c:v>
                </c:pt>
                <c:pt idx="451">
                  <c:v>38.287904599659214</c:v>
                </c:pt>
                <c:pt idx="452">
                  <c:v>38.287904599659214</c:v>
                </c:pt>
                <c:pt idx="453">
                  <c:v>38.287904599659214</c:v>
                </c:pt>
                <c:pt idx="454">
                  <c:v>38.287904599659214</c:v>
                </c:pt>
                <c:pt idx="455">
                  <c:v>38.287904599659214</c:v>
                </c:pt>
                <c:pt idx="456">
                  <c:v>38.287904599659214</c:v>
                </c:pt>
                <c:pt idx="457">
                  <c:v>38.287904599659214</c:v>
                </c:pt>
                <c:pt idx="458">
                  <c:v>38.287904599659214</c:v>
                </c:pt>
                <c:pt idx="459">
                  <c:v>38.287904599659214</c:v>
                </c:pt>
                <c:pt idx="460">
                  <c:v>38.287904599659214</c:v>
                </c:pt>
                <c:pt idx="461">
                  <c:v>38.287904599659214</c:v>
                </c:pt>
                <c:pt idx="462">
                  <c:v>38.287904599659214</c:v>
                </c:pt>
                <c:pt idx="463">
                  <c:v>38.287904599659214</c:v>
                </c:pt>
                <c:pt idx="464">
                  <c:v>38.287904599659214</c:v>
                </c:pt>
                <c:pt idx="465">
                  <c:v>38.287904599659214</c:v>
                </c:pt>
                <c:pt idx="466">
                  <c:v>38.287904599659214</c:v>
                </c:pt>
                <c:pt idx="467">
                  <c:v>38.287904599659214</c:v>
                </c:pt>
                <c:pt idx="468">
                  <c:v>38.287904599659214</c:v>
                </c:pt>
                <c:pt idx="469">
                  <c:v>38.287904599659214</c:v>
                </c:pt>
                <c:pt idx="470">
                  <c:v>38.287904599659214</c:v>
                </c:pt>
                <c:pt idx="471">
                  <c:v>38.287904599659214</c:v>
                </c:pt>
                <c:pt idx="472">
                  <c:v>38.287904599659214</c:v>
                </c:pt>
                <c:pt idx="473">
                  <c:v>38.287904599659214</c:v>
                </c:pt>
                <c:pt idx="474">
                  <c:v>38.287904599659214</c:v>
                </c:pt>
                <c:pt idx="475">
                  <c:v>38.287904599659214</c:v>
                </c:pt>
                <c:pt idx="476">
                  <c:v>38.287904599659214</c:v>
                </c:pt>
                <c:pt idx="477">
                  <c:v>38.287904599659214</c:v>
                </c:pt>
                <c:pt idx="478">
                  <c:v>38.287904599659214</c:v>
                </c:pt>
                <c:pt idx="479">
                  <c:v>38.287904599659214</c:v>
                </c:pt>
                <c:pt idx="480">
                  <c:v>38.287904599659214</c:v>
                </c:pt>
                <c:pt idx="481">
                  <c:v>38.287904599659214</c:v>
                </c:pt>
                <c:pt idx="482">
                  <c:v>38.287904599659214</c:v>
                </c:pt>
                <c:pt idx="483">
                  <c:v>38.287904599659214</c:v>
                </c:pt>
                <c:pt idx="484">
                  <c:v>38.287904599659214</c:v>
                </c:pt>
                <c:pt idx="485">
                  <c:v>38.287904599659214</c:v>
                </c:pt>
                <c:pt idx="486">
                  <c:v>38.287904599659214</c:v>
                </c:pt>
                <c:pt idx="487">
                  <c:v>38.287904599659214</c:v>
                </c:pt>
                <c:pt idx="488">
                  <c:v>38.287904599659214</c:v>
                </c:pt>
                <c:pt idx="489">
                  <c:v>38.287904599659214</c:v>
                </c:pt>
                <c:pt idx="490">
                  <c:v>38.287904599659214</c:v>
                </c:pt>
                <c:pt idx="491">
                  <c:v>38.287904599659214</c:v>
                </c:pt>
                <c:pt idx="492">
                  <c:v>38.287904599659214</c:v>
                </c:pt>
                <c:pt idx="493">
                  <c:v>38.287904599659214</c:v>
                </c:pt>
                <c:pt idx="494">
                  <c:v>38.287904599659214</c:v>
                </c:pt>
                <c:pt idx="495">
                  <c:v>38.287904599659214</c:v>
                </c:pt>
                <c:pt idx="496">
                  <c:v>38.287904599659214</c:v>
                </c:pt>
                <c:pt idx="497">
                  <c:v>38.287904599659214</c:v>
                </c:pt>
                <c:pt idx="498">
                  <c:v>38.287904599659214</c:v>
                </c:pt>
                <c:pt idx="499">
                  <c:v>38.287904599659214</c:v>
                </c:pt>
                <c:pt idx="500">
                  <c:v>38.287904599659214</c:v>
                </c:pt>
                <c:pt idx="501">
                  <c:v>38.287904599659214</c:v>
                </c:pt>
                <c:pt idx="502">
                  <c:v>38.287904599659214</c:v>
                </c:pt>
                <c:pt idx="503">
                  <c:v>38.287904599659214</c:v>
                </c:pt>
                <c:pt idx="504">
                  <c:v>38.287904599659214</c:v>
                </c:pt>
                <c:pt idx="505">
                  <c:v>38.287904599659214</c:v>
                </c:pt>
                <c:pt idx="506">
                  <c:v>38.287904599659214</c:v>
                </c:pt>
                <c:pt idx="507">
                  <c:v>38.287904599659214</c:v>
                </c:pt>
                <c:pt idx="508">
                  <c:v>38.287904599659214</c:v>
                </c:pt>
                <c:pt idx="509">
                  <c:v>38.287904599659214</c:v>
                </c:pt>
                <c:pt idx="510">
                  <c:v>38.287904599659214</c:v>
                </c:pt>
                <c:pt idx="511">
                  <c:v>38.287904599659214</c:v>
                </c:pt>
                <c:pt idx="512">
                  <c:v>38.287904599659214</c:v>
                </c:pt>
                <c:pt idx="513">
                  <c:v>38.287904599659214</c:v>
                </c:pt>
                <c:pt idx="514">
                  <c:v>38.287904599659214</c:v>
                </c:pt>
                <c:pt idx="515">
                  <c:v>38.287904599659214</c:v>
                </c:pt>
                <c:pt idx="516">
                  <c:v>38.287904599659214</c:v>
                </c:pt>
                <c:pt idx="517">
                  <c:v>38.287904599659214</c:v>
                </c:pt>
                <c:pt idx="518">
                  <c:v>38.287904599659214</c:v>
                </c:pt>
                <c:pt idx="519">
                  <c:v>38.287904599659214</c:v>
                </c:pt>
                <c:pt idx="520">
                  <c:v>38.287904599659214</c:v>
                </c:pt>
                <c:pt idx="521">
                  <c:v>38.287904599659214</c:v>
                </c:pt>
                <c:pt idx="522">
                  <c:v>38.287904599659214</c:v>
                </c:pt>
                <c:pt idx="523">
                  <c:v>38.287904599659214</c:v>
                </c:pt>
                <c:pt idx="524">
                  <c:v>38.287904599659214</c:v>
                </c:pt>
                <c:pt idx="525">
                  <c:v>38.287904599659214</c:v>
                </c:pt>
                <c:pt idx="526">
                  <c:v>38.287904599659214</c:v>
                </c:pt>
                <c:pt idx="527">
                  <c:v>38.287904599659214</c:v>
                </c:pt>
                <c:pt idx="528">
                  <c:v>38.287904599659214</c:v>
                </c:pt>
                <c:pt idx="529">
                  <c:v>38.287904599659214</c:v>
                </c:pt>
                <c:pt idx="530">
                  <c:v>38.287904599659214</c:v>
                </c:pt>
                <c:pt idx="531">
                  <c:v>38.287904599659214</c:v>
                </c:pt>
                <c:pt idx="532">
                  <c:v>38.287904599659214</c:v>
                </c:pt>
                <c:pt idx="533">
                  <c:v>38.287904599659214</c:v>
                </c:pt>
                <c:pt idx="534">
                  <c:v>38.287904599659214</c:v>
                </c:pt>
                <c:pt idx="535">
                  <c:v>38.287904599659214</c:v>
                </c:pt>
                <c:pt idx="536">
                  <c:v>38.287904599659214</c:v>
                </c:pt>
                <c:pt idx="537">
                  <c:v>38.287904599659214</c:v>
                </c:pt>
                <c:pt idx="538">
                  <c:v>38.287904599659214</c:v>
                </c:pt>
                <c:pt idx="539">
                  <c:v>38.287904599659214</c:v>
                </c:pt>
                <c:pt idx="540">
                  <c:v>38.287904599659214</c:v>
                </c:pt>
                <c:pt idx="541">
                  <c:v>38.287904599659214</c:v>
                </c:pt>
                <c:pt idx="542">
                  <c:v>38.287904599659214</c:v>
                </c:pt>
                <c:pt idx="543">
                  <c:v>38.287904599659214</c:v>
                </c:pt>
                <c:pt idx="544">
                  <c:v>38.287904599659214</c:v>
                </c:pt>
                <c:pt idx="545">
                  <c:v>38.287904599659214</c:v>
                </c:pt>
                <c:pt idx="546">
                  <c:v>38.287904599659214</c:v>
                </c:pt>
                <c:pt idx="547">
                  <c:v>38.287904599659214</c:v>
                </c:pt>
                <c:pt idx="548">
                  <c:v>38.287904599659214</c:v>
                </c:pt>
                <c:pt idx="549">
                  <c:v>38.287904599659214</c:v>
                </c:pt>
                <c:pt idx="550">
                  <c:v>38.287904599659214</c:v>
                </c:pt>
                <c:pt idx="551">
                  <c:v>38.287904599659214</c:v>
                </c:pt>
                <c:pt idx="552">
                  <c:v>38.287904599659214</c:v>
                </c:pt>
                <c:pt idx="553">
                  <c:v>38.287904599659214</c:v>
                </c:pt>
                <c:pt idx="554">
                  <c:v>38.287904599659214</c:v>
                </c:pt>
                <c:pt idx="555">
                  <c:v>38.287904599659214</c:v>
                </c:pt>
                <c:pt idx="556">
                  <c:v>38.287904599659214</c:v>
                </c:pt>
                <c:pt idx="557">
                  <c:v>38.287904599659214</c:v>
                </c:pt>
                <c:pt idx="558">
                  <c:v>38.287904599659214</c:v>
                </c:pt>
                <c:pt idx="559">
                  <c:v>38.287904599659214</c:v>
                </c:pt>
                <c:pt idx="560">
                  <c:v>38.287904599659214</c:v>
                </c:pt>
                <c:pt idx="561">
                  <c:v>38.287904599659214</c:v>
                </c:pt>
                <c:pt idx="562">
                  <c:v>38.287904599659214</c:v>
                </c:pt>
                <c:pt idx="563">
                  <c:v>38.287904599659214</c:v>
                </c:pt>
                <c:pt idx="564">
                  <c:v>38.287904599659214</c:v>
                </c:pt>
                <c:pt idx="565">
                  <c:v>38.287904599659214</c:v>
                </c:pt>
                <c:pt idx="566">
                  <c:v>38.287904599659214</c:v>
                </c:pt>
                <c:pt idx="567">
                  <c:v>38.287904599659214</c:v>
                </c:pt>
                <c:pt idx="568">
                  <c:v>38.287904599659214</c:v>
                </c:pt>
                <c:pt idx="569">
                  <c:v>38.287904599659214</c:v>
                </c:pt>
                <c:pt idx="570">
                  <c:v>38.287904599659214</c:v>
                </c:pt>
                <c:pt idx="571">
                  <c:v>38.287904599659214</c:v>
                </c:pt>
                <c:pt idx="572">
                  <c:v>38.287904599659214</c:v>
                </c:pt>
                <c:pt idx="573">
                  <c:v>38.287904599659214</c:v>
                </c:pt>
                <c:pt idx="574">
                  <c:v>38.287904599659214</c:v>
                </c:pt>
                <c:pt idx="575">
                  <c:v>38.287904599659214</c:v>
                </c:pt>
                <c:pt idx="576">
                  <c:v>38.287904599659214</c:v>
                </c:pt>
                <c:pt idx="577">
                  <c:v>38.287904599659214</c:v>
                </c:pt>
                <c:pt idx="578">
                  <c:v>38.287904599659214</c:v>
                </c:pt>
                <c:pt idx="579">
                  <c:v>38.287904599659214</c:v>
                </c:pt>
                <c:pt idx="580">
                  <c:v>38.287904599659214</c:v>
                </c:pt>
                <c:pt idx="581">
                  <c:v>38.287904599659214</c:v>
                </c:pt>
                <c:pt idx="582">
                  <c:v>38.287904599659214</c:v>
                </c:pt>
                <c:pt idx="583">
                  <c:v>38.287904599659214</c:v>
                </c:pt>
                <c:pt idx="584">
                  <c:v>38.287904599659214</c:v>
                </c:pt>
                <c:pt idx="585">
                  <c:v>38.287904599659214</c:v>
                </c:pt>
                <c:pt idx="586">
                  <c:v>38.287904599659214</c:v>
                </c:pt>
                <c:pt idx="587">
                  <c:v>38.287904599659214</c:v>
                </c:pt>
                <c:pt idx="588">
                  <c:v>38.287904599659214</c:v>
                </c:pt>
                <c:pt idx="589">
                  <c:v>38.287904599659214</c:v>
                </c:pt>
                <c:pt idx="590">
                  <c:v>38.287904599659214</c:v>
                </c:pt>
                <c:pt idx="591">
                  <c:v>38.287904599659214</c:v>
                </c:pt>
                <c:pt idx="592">
                  <c:v>38.287904599659214</c:v>
                </c:pt>
                <c:pt idx="593">
                  <c:v>38.287904599659214</c:v>
                </c:pt>
                <c:pt idx="594">
                  <c:v>38.287904599659214</c:v>
                </c:pt>
                <c:pt idx="595">
                  <c:v>38.287904599659214</c:v>
                </c:pt>
                <c:pt idx="596">
                  <c:v>38.287904599659214</c:v>
                </c:pt>
                <c:pt idx="597">
                  <c:v>38.287904599659214</c:v>
                </c:pt>
                <c:pt idx="598">
                  <c:v>38.287904599659214</c:v>
                </c:pt>
                <c:pt idx="599">
                  <c:v>38.287904599659214</c:v>
                </c:pt>
                <c:pt idx="600">
                  <c:v>38.287904599659214</c:v>
                </c:pt>
                <c:pt idx="601">
                  <c:v>38.287904599659214</c:v>
                </c:pt>
                <c:pt idx="602">
                  <c:v>38.287904599659214</c:v>
                </c:pt>
                <c:pt idx="603">
                  <c:v>38.287904599659214</c:v>
                </c:pt>
                <c:pt idx="604">
                  <c:v>38.287904599659214</c:v>
                </c:pt>
                <c:pt idx="605">
                  <c:v>38.287904599659214</c:v>
                </c:pt>
                <c:pt idx="606">
                  <c:v>38.287904599659214</c:v>
                </c:pt>
                <c:pt idx="607">
                  <c:v>38.287904599659214</c:v>
                </c:pt>
                <c:pt idx="608">
                  <c:v>38.287904599659214</c:v>
                </c:pt>
                <c:pt idx="609">
                  <c:v>38.287904599659214</c:v>
                </c:pt>
                <c:pt idx="610">
                  <c:v>38.287904599659214</c:v>
                </c:pt>
                <c:pt idx="611">
                  <c:v>38.287904599659214</c:v>
                </c:pt>
                <c:pt idx="612">
                  <c:v>38.287904599659214</c:v>
                </c:pt>
                <c:pt idx="613">
                  <c:v>38.287904599659214</c:v>
                </c:pt>
                <c:pt idx="614">
                  <c:v>38.287904599659214</c:v>
                </c:pt>
                <c:pt idx="615">
                  <c:v>38.287904599659214</c:v>
                </c:pt>
                <c:pt idx="616">
                  <c:v>38.287904599659214</c:v>
                </c:pt>
                <c:pt idx="617">
                  <c:v>38.287904599659214</c:v>
                </c:pt>
                <c:pt idx="618">
                  <c:v>38.287904599659214</c:v>
                </c:pt>
                <c:pt idx="619">
                  <c:v>38.287904599659214</c:v>
                </c:pt>
                <c:pt idx="620">
                  <c:v>38.287904599659214</c:v>
                </c:pt>
                <c:pt idx="621">
                  <c:v>38.287904599659214</c:v>
                </c:pt>
                <c:pt idx="622">
                  <c:v>38.287904599659214</c:v>
                </c:pt>
                <c:pt idx="623">
                  <c:v>38.287904599659214</c:v>
                </c:pt>
                <c:pt idx="624">
                  <c:v>38.287904599659214</c:v>
                </c:pt>
                <c:pt idx="625">
                  <c:v>38.287904599659214</c:v>
                </c:pt>
                <c:pt idx="626">
                  <c:v>38.287904599659214</c:v>
                </c:pt>
                <c:pt idx="627">
                  <c:v>38.287904599659214</c:v>
                </c:pt>
                <c:pt idx="628">
                  <c:v>38.287904599659214</c:v>
                </c:pt>
                <c:pt idx="629">
                  <c:v>38.287904599659214</c:v>
                </c:pt>
                <c:pt idx="630">
                  <c:v>38.287904599659214</c:v>
                </c:pt>
                <c:pt idx="631">
                  <c:v>38.287904599659214</c:v>
                </c:pt>
                <c:pt idx="632">
                  <c:v>38.287904599659214</c:v>
                </c:pt>
                <c:pt idx="633">
                  <c:v>38.287904599659214</c:v>
                </c:pt>
                <c:pt idx="634">
                  <c:v>38.287904599659214</c:v>
                </c:pt>
                <c:pt idx="635">
                  <c:v>38.287904599659214</c:v>
                </c:pt>
                <c:pt idx="636">
                  <c:v>38.287904599659214</c:v>
                </c:pt>
                <c:pt idx="637">
                  <c:v>38.287904599659214</c:v>
                </c:pt>
                <c:pt idx="638">
                  <c:v>38.287904599659214</c:v>
                </c:pt>
                <c:pt idx="639">
                  <c:v>38.287904599659214</c:v>
                </c:pt>
                <c:pt idx="640">
                  <c:v>38.287904599659214</c:v>
                </c:pt>
                <c:pt idx="641">
                  <c:v>38.287904599659214</c:v>
                </c:pt>
                <c:pt idx="642">
                  <c:v>38.287904599659214</c:v>
                </c:pt>
                <c:pt idx="643">
                  <c:v>38.287904599659214</c:v>
                </c:pt>
                <c:pt idx="644">
                  <c:v>38.287904599659214</c:v>
                </c:pt>
                <c:pt idx="645">
                  <c:v>38.287904599659214</c:v>
                </c:pt>
                <c:pt idx="646">
                  <c:v>38.287904599659214</c:v>
                </c:pt>
                <c:pt idx="647">
                  <c:v>38.287904599659214</c:v>
                </c:pt>
                <c:pt idx="648">
                  <c:v>38.287904599659214</c:v>
                </c:pt>
                <c:pt idx="649">
                  <c:v>38.287904599659214</c:v>
                </c:pt>
                <c:pt idx="650">
                  <c:v>38.287904599659214</c:v>
                </c:pt>
                <c:pt idx="651">
                  <c:v>38.287904599659214</c:v>
                </c:pt>
                <c:pt idx="652">
                  <c:v>38.287904599659214</c:v>
                </c:pt>
                <c:pt idx="653">
                  <c:v>38.287904599659214</c:v>
                </c:pt>
                <c:pt idx="654">
                  <c:v>38.287904599659214</c:v>
                </c:pt>
                <c:pt idx="655">
                  <c:v>38.287904599659214</c:v>
                </c:pt>
                <c:pt idx="656">
                  <c:v>38.287904599659214</c:v>
                </c:pt>
                <c:pt idx="657">
                  <c:v>38.287904599659214</c:v>
                </c:pt>
                <c:pt idx="658">
                  <c:v>38.287904599659214</c:v>
                </c:pt>
                <c:pt idx="659">
                  <c:v>38.287904599659214</c:v>
                </c:pt>
                <c:pt idx="660">
                  <c:v>38.287904599659214</c:v>
                </c:pt>
                <c:pt idx="661">
                  <c:v>38.287904599659214</c:v>
                </c:pt>
                <c:pt idx="662">
                  <c:v>38.287904599659214</c:v>
                </c:pt>
                <c:pt idx="663">
                  <c:v>38.287904599659214</c:v>
                </c:pt>
                <c:pt idx="664">
                  <c:v>38.287904599659214</c:v>
                </c:pt>
                <c:pt idx="665">
                  <c:v>38.287904599659214</c:v>
                </c:pt>
                <c:pt idx="666">
                  <c:v>38.287904599659214</c:v>
                </c:pt>
                <c:pt idx="667">
                  <c:v>38.287904599659214</c:v>
                </c:pt>
                <c:pt idx="668">
                  <c:v>38.287904599659214</c:v>
                </c:pt>
                <c:pt idx="669">
                  <c:v>38.287904599659214</c:v>
                </c:pt>
                <c:pt idx="670">
                  <c:v>38.287904599659214</c:v>
                </c:pt>
                <c:pt idx="671">
                  <c:v>38.287904599659214</c:v>
                </c:pt>
                <c:pt idx="672">
                  <c:v>38.287904599659214</c:v>
                </c:pt>
                <c:pt idx="673">
                  <c:v>38.287904599659214</c:v>
                </c:pt>
                <c:pt idx="674">
                  <c:v>38.287904599659214</c:v>
                </c:pt>
                <c:pt idx="675">
                  <c:v>38.287904599659214</c:v>
                </c:pt>
                <c:pt idx="676">
                  <c:v>38.287904599659214</c:v>
                </c:pt>
                <c:pt idx="677">
                  <c:v>38.287904599659214</c:v>
                </c:pt>
                <c:pt idx="678">
                  <c:v>38.287904599659214</c:v>
                </c:pt>
                <c:pt idx="679">
                  <c:v>38.287904599659214</c:v>
                </c:pt>
                <c:pt idx="680">
                  <c:v>38.287904599659214</c:v>
                </c:pt>
                <c:pt idx="681">
                  <c:v>38.287904599659214</c:v>
                </c:pt>
                <c:pt idx="682">
                  <c:v>38.287904599659214</c:v>
                </c:pt>
                <c:pt idx="683">
                  <c:v>38.287904599659214</c:v>
                </c:pt>
                <c:pt idx="684">
                  <c:v>38.287904599659214</c:v>
                </c:pt>
                <c:pt idx="685">
                  <c:v>38.287904599659214</c:v>
                </c:pt>
                <c:pt idx="686">
                  <c:v>38.287904599659214</c:v>
                </c:pt>
                <c:pt idx="687">
                  <c:v>38.287904599659214</c:v>
                </c:pt>
                <c:pt idx="688">
                  <c:v>38.287904599659214</c:v>
                </c:pt>
                <c:pt idx="689">
                  <c:v>38.287904599659214</c:v>
                </c:pt>
                <c:pt idx="690">
                  <c:v>38.287904599659214</c:v>
                </c:pt>
                <c:pt idx="691">
                  <c:v>38.287904599659214</c:v>
                </c:pt>
                <c:pt idx="692">
                  <c:v>38.287904599659214</c:v>
                </c:pt>
                <c:pt idx="693">
                  <c:v>38.287904599659214</c:v>
                </c:pt>
                <c:pt idx="694">
                  <c:v>38.287904599659214</c:v>
                </c:pt>
                <c:pt idx="695">
                  <c:v>38.287904599659214</c:v>
                </c:pt>
                <c:pt idx="696">
                  <c:v>38.287904599659214</c:v>
                </c:pt>
                <c:pt idx="697">
                  <c:v>38.287904599659214</c:v>
                </c:pt>
                <c:pt idx="698">
                  <c:v>38.287904599659214</c:v>
                </c:pt>
                <c:pt idx="699">
                  <c:v>38.287904599659214</c:v>
                </c:pt>
                <c:pt idx="700">
                  <c:v>38.287904599659214</c:v>
                </c:pt>
                <c:pt idx="701">
                  <c:v>38.287904599659214</c:v>
                </c:pt>
                <c:pt idx="702">
                  <c:v>38.287904599659214</c:v>
                </c:pt>
                <c:pt idx="703">
                  <c:v>38.287904599659214</c:v>
                </c:pt>
                <c:pt idx="704">
                  <c:v>38.287904599659214</c:v>
                </c:pt>
                <c:pt idx="705">
                  <c:v>38.287904599659214</c:v>
                </c:pt>
                <c:pt idx="706">
                  <c:v>38.287904599659214</c:v>
                </c:pt>
                <c:pt idx="707">
                  <c:v>38.287904599659214</c:v>
                </c:pt>
                <c:pt idx="708">
                  <c:v>38.287904599659214</c:v>
                </c:pt>
                <c:pt idx="709">
                  <c:v>38.287904599659214</c:v>
                </c:pt>
                <c:pt idx="710">
                  <c:v>38.287904599659214</c:v>
                </c:pt>
                <c:pt idx="711">
                  <c:v>38.287904599659214</c:v>
                </c:pt>
                <c:pt idx="712">
                  <c:v>38.287904599659214</c:v>
                </c:pt>
                <c:pt idx="713">
                  <c:v>38.287904599659214</c:v>
                </c:pt>
                <c:pt idx="714">
                  <c:v>38.287904599659214</c:v>
                </c:pt>
                <c:pt idx="715">
                  <c:v>38.287904599659214</c:v>
                </c:pt>
                <c:pt idx="716">
                  <c:v>38.287904599659214</c:v>
                </c:pt>
                <c:pt idx="717">
                  <c:v>38.287904599659214</c:v>
                </c:pt>
                <c:pt idx="718">
                  <c:v>38.287904599659214</c:v>
                </c:pt>
                <c:pt idx="719">
                  <c:v>38.287904599659214</c:v>
                </c:pt>
                <c:pt idx="720">
                  <c:v>38.287904599659214</c:v>
                </c:pt>
                <c:pt idx="721">
                  <c:v>38.287904599659214</c:v>
                </c:pt>
                <c:pt idx="722">
                  <c:v>38.287904599659214</c:v>
                </c:pt>
                <c:pt idx="723">
                  <c:v>38.287904599659214</c:v>
                </c:pt>
                <c:pt idx="724">
                  <c:v>38.287904599659214</c:v>
                </c:pt>
                <c:pt idx="725">
                  <c:v>38.287904599659214</c:v>
                </c:pt>
                <c:pt idx="726">
                  <c:v>38.287904599659214</c:v>
                </c:pt>
                <c:pt idx="727">
                  <c:v>38.287904599659214</c:v>
                </c:pt>
                <c:pt idx="728">
                  <c:v>38.287904599659214</c:v>
                </c:pt>
                <c:pt idx="729">
                  <c:v>38.287904599659214</c:v>
                </c:pt>
                <c:pt idx="730">
                  <c:v>38.287904599659214</c:v>
                </c:pt>
                <c:pt idx="731">
                  <c:v>38.287904599659214</c:v>
                </c:pt>
                <c:pt idx="732">
                  <c:v>38.287904599659214</c:v>
                </c:pt>
                <c:pt idx="733">
                  <c:v>38.287904599659214</c:v>
                </c:pt>
                <c:pt idx="734">
                  <c:v>38.287904599659214</c:v>
                </c:pt>
                <c:pt idx="735">
                  <c:v>38.287904599659214</c:v>
                </c:pt>
                <c:pt idx="736">
                  <c:v>38.287904599659214</c:v>
                </c:pt>
                <c:pt idx="737">
                  <c:v>38.287904599659214</c:v>
                </c:pt>
                <c:pt idx="738">
                  <c:v>38.287904599659214</c:v>
                </c:pt>
                <c:pt idx="739">
                  <c:v>38.287904599659214</c:v>
                </c:pt>
                <c:pt idx="740">
                  <c:v>38.287904599659214</c:v>
                </c:pt>
                <c:pt idx="741">
                  <c:v>38.287904599659214</c:v>
                </c:pt>
                <c:pt idx="742">
                  <c:v>38.287904599659214</c:v>
                </c:pt>
                <c:pt idx="743">
                  <c:v>38.287904599659214</c:v>
                </c:pt>
                <c:pt idx="744">
                  <c:v>38.287904599659214</c:v>
                </c:pt>
                <c:pt idx="745">
                  <c:v>38.287904599659214</c:v>
                </c:pt>
                <c:pt idx="746">
                  <c:v>38.287904599659214</c:v>
                </c:pt>
                <c:pt idx="747">
                  <c:v>38.287904599659214</c:v>
                </c:pt>
                <c:pt idx="748">
                  <c:v>38.287904599659214</c:v>
                </c:pt>
                <c:pt idx="749">
                  <c:v>38.287904599659214</c:v>
                </c:pt>
                <c:pt idx="750">
                  <c:v>38.287904599659214</c:v>
                </c:pt>
                <c:pt idx="751">
                  <c:v>38.287904599659214</c:v>
                </c:pt>
                <c:pt idx="752">
                  <c:v>38.287904599659214</c:v>
                </c:pt>
                <c:pt idx="753">
                  <c:v>38.287904599659214</c:v>
                </c:pt>
                <c:pt idx="754">
                  <c:v>38.287904599659214</c:v>
                </c:pt>
                <c:pt idx="755">
                  <c:v>38.287904599659214</c:v>
                </c:pt>
                <c:pt idx="756">
                  <c:v>38.287904599659214</c:v>
                </c:pt>
                <c:pt idx="757">
                  <c:v>38.287904599659214</c:v>
                </c:pt>
                <c:pt idx="758">
                  <c:v>38.287904599659214</c:v>
                </c:pt>
                <c:pt idx="759">
                  <c:v>38.287904599659214</c:v>
                </c:pt>
                <c:pt idx="760">
                  <c:v>38.287904599659214</c:v>
                </c:pt>
                <c:pt idx="761">
                  <c:v>38.287904599659214</c:v>
                </c:pt>
                <c:pt idx="762">
                  <c:v>38.287904599659214</c:v>
                </c:pt>
                <c:pt idx="763">
                  <c:v>38.287904599659214</c:v>
                </c:pt>
                <c:pt idx="764">
                  <c:v>38.287904599659214</c:v>
                </c:pt>
                <c:pt idx="765">
                  <c:v>38.287904599659214</c:v>
                </c:pt>
                <c:pt idx="766">
                  <c:v>38.287904599659214</c:v>
                </c:pt>
                <c:pt idx="767">
                  <c:v>38.287904599659214</c:v>
                </c:pt>
                <c:pt idx="768">
                  <c:v>38.287904599659214</c:v>
                </c:pt>
                <c:pt idx="769">
                  <c:v>38.287904599659214</c:v>
                </c:pt>
                <c:pt idx="770">
                  <c:v>38.287904599659214</c:v>
                </c:pt>
                <c:pt idx="771">
                  <c:v>38.287904599659214</c:v>
                </c:pt>
                <c:pt idx="772">
                  <c:v>38.287904599659214</c:v>
                </c:pt>
                <c:pt idx="773">
                  <c:v>38.287904599659214</c:v>
                </c:pt>
                <c:pt idx="774">
                  <c:v>38.287904599659214</c:v>
                </c:pt>
                <c:pt idx="775">
                  <c:v>38.287904599659214</c:v>
                </c:pt>
                <c:pt idx="776">
                  <c:v>38.287904599659214</c:v>
                </c:pt>
                <c:pt idx="777">
                  <c:v>38.287904599659214</c:v>
                </c:pt>
                <c:pt idx="778">
                  <c:v>38.287904599659214</c:v>
                </c:pt>
                <c:pt idx="779">
                  <c:v>38.287904599659214</c:v>
                </c:pt>
                <c:pt idx="780">
                  <c:v>38.287904599659214</c:v>
                </c:pt>
                <c:pt idx="781">
                  <c:v>38.287904599659214</c:v>
                </c:pt>
                <c:pt idx="782">
                  <c:v>38.287904599659214</c:v>
                </c:pt>
                <c:pt idx="783">
                  <c:v>38.287904599659214</c:v>
                </c:pt>
                <c:pt idx="784">
                  <c:v>38.287904599659214</c:v>
                </c:pt>
                <c:pt idx="785">
                  <c:v>38.287904599659214</c:v>
                </c:pt>
                <c:pt idx="786">
                  <c:v>38.287904599659214</c:v>
                </c:pt>
                <c:pt idx="787">
                  <c:v>38.287904599659214</c:v>
                </c:pt>
                <c:pt idx="788">
                  <c:v>38.287904599659214</c:v>
                </c:pt>
                <c:pt idx="789">
                  <c:v>38.287904599659214</c:v>
                </c:pt>
                <c:pt idx="790">
                  <c:v>38.287904599659214</c:v>
                </c:pt>
                <c:pt idx="791">
                  <c:v>38.287904599659214</c:v>
                </c:pt>
                <c:pt idx="792">
                  <c:v>38.287904599659214</c:v>
                </c:pt>
                <c:pt idx="793">
                  <c:v>38.287904599659214</c:v>
                </c:pt>
                <c:pt idx="794">
                  <c:v>38.287904599659214</c:v>
                </c:pt>
                <c:pt idx="795">
                  <c:v>38.287904599659214</c:v>
                </c:pt>
                <c:pt idx="796">
                  <c:v>38.287904599659214</c:v>
                </c:pt>
                <c:pt idx="797">
                  <c:v>38.287904599659214</c:v>
                </c:pt>
                <c:pt idx="798">
                  <c:v>38.287904599659214</c:v>
                </c:pt>
                <c:pt idx="799">
                  <c:v>38.287904599659214</c:v>
                </c:pt>
                <c:pt idx="800">
                  <c:v>38.287904599659214</c:v>
                </c:pt>
                <c:pt idx="801">
                  <c:v>38.287904599659214</c:v>
                </c:pt>
                <c:pt idx="802">
                  <c:v>38.287904599659214</c:v>
                </c:pt>
                <c:pt idx="803">
                  <c:v>38.287904599659214</c:v>
                </c:pt>
                <c:pt idx="804">
                  <c:v>38.287904599659214</c:v>
                </c:pt>
                <c:pt idx="805">
                  <c:v>38.287904599659214</c:v>
                </c:pt>
                <c:pt idx="806">
                  <c:v>38.287904599659214</c:v>
                </c:pt>
                <c:pt idx="807">
                  <c:v>38.287904599659214</c:v>
                </c:pt>
                <c:pt idx="808">
                  <c:v>38.287904599659214</c:v>
                </c:pt>
                <c:pt idx="809">
                  <c:v>38.287904599659214</c:v>
                </c:pt>
                <c:pt idx="810">
                  <c:v>38.287904599659214</c:v>
                </c:pt>
                <c:pt idx="811">
                  <c:v>38.287904599659214</c:v>
                </c:pt>
                <c:pt idx="812">
                  <c:v>38.287904599659214</c:v>
                </c:pt>
                <c:pt idx="813">
                  <c:v>38.287904599659214</c:v>
                </c:pt>
                <c:pt idx="814">
                  <c:v>38.287904599659214</c:v>
                </c:pt>
                <c:pt idx="815">
                  <c:v>38.287904599659214</c:v>
                </c:pt>
                <c:pt idx="816">
                  <c:v>38.287904599659214</c:v>
                </c:pt>
                <c:pt idx="817">
                  <c:v>38.287904599659214</c:v>
                </c:pt>
                <c:pt idx="818">
                  <c:v>38.287904599659214</c:v>
                </c:pt>
                <c:pt idx="819">
                  <c:v>38.287904599659214</c:v>
                </c:pt>
                <c:pt idx="820">
                  <c:v>38.287904599659214</c:v>
                </c:pt>
                <c:pt idx="821">
                  <c:v>38.287904599659214</c:v>
                </c:pt>
                <c:pt idx="822">
                  <c:v>38.287904599659214</c:v>
                </c:pt>
                <c:pt idx="823">
                  <c:v>38.287904599659214</c:v>
                </c:pt>
                <c:pt idx="824">
                  <c:v>38.287904599659214</c:v>
                </c:pt>
                <c:pt idx="825">
                  <c:v>38.287904599659214</c:v>
                </c:pt>
                <c:pt idx="826">
                  <c:v>38.287904599659214</c:v>
                </c:pt>
                <c:pt idx="827">
                  <c:v>38.287904599659214</c:v>
                </c:pt>
                <c:pt idx="828">
                  <c:v>38.287904599659214</c:v>
                </c:pt>
                <c:pt idx="829">
                  <c:v>38.287904599659214</c:v>
                </c:pt>
                <c:pt idx="830">
                  <c:v>38.287904599659214</c:v>
                </c:pt>
                <c:pt idx="831">
                  <c:v>38.287904599659214</c:v>
                </c:pt>
                <c:pt idx="832">
                  <c:v>38.287904599659214</c:v>
                </c:pt>
                <c:pt idx="833">
                  <c:v>38.287904599659214</c:v>
                </c:pt>
                <c:pt idx="834">
                  <c:v>38.287904599659214</c:v>
                </c:pt>
                <c:pt idx="835">
                  <c:v>38.287904599659214</c:v>
                </c:pt>
                <c:pt idx="836">
                  <c:v>38.287904599659214</c:v>
                </c:pt>
                <c:pt idx="837">
                  <c:v>38.287904599659214</c:v>
                </c:pt>
                <c:pt idx="838">
                  <c:v>38.287904599659214</c:v>
                </c:pt>
                <c:pt idx="839">
                  <c:v>38.287904599659214</c:v>
                </c:pt>
                <c:pt idx="840">
                  <c:v>38.287904599659214</c:v>
                </c:pt>
                <c:pt idx="841">
                  <c:v>38.287904599659214</c:v>
                </c:pt>
                <c:pt idx="842">
                  <c:v>38.287904599659214</c:v>
                </c:pt>
                <c:pt idx="843">
                  <c:v>38.287904599659214</c:v>
                </c:pt>
                <c:pt idx="844">
                  <c:v>38.287904599659214</c:v>
                </c:pt>
                <c:pt idx="845">
                  <c:v>38.287904599659214</c:v>
                </c:pt>
                <c:pt idx="846">
                  <c:v>38.287904599659214</c:v>
                </c:pt>
                <c:pt idx="847">
                  <c:v>38.287904599659214</c:v>
                </c:pt>
                <c:pt idx="848">
                  <c:v>38.287904599659214</c:v>
                </c:pt>
                <c:pt idx="849">
                  <c:v>38.287904599659214</c:v>
                </c:pt>
                <c:pt idx="850">
                  <c:v>38.287904599659214</c:v>
                </c:pt>
                <c:pt idx="851">
                  <c:v>38.287904599659214</c:v>
                </c:pt>
                <c:pt idx="852">
                  <c:v>38.287904599659214</c:v>
                </c:pt>
                <c:pt idx="853">
                  <c:v>38.287904599659214</c:v>
                </c:pt>
                <c:pt idx="854">
                  <c:v>38.287904599659214</c:v>
                </c:pt>
                <c:pt idx="855">
                  <c:v>38.287904599659214</c:v>
                </c:pt>
                <c:pt idx="856">
                  <c:v>38.287904599659214</c:v>
                </c:pt>
                <c:pt idx="857">
                  <c:v>38.287904599659214</c:v>
                </c:pt>
                <c:pt idx="858">
                  <c:v>38.287904599659214</c:v>
                </c:pt>
                <c:pt idx="859">
                  <c:v>38.287904599659214</c:v>
                </c:pt>
                <c:pt idx="860">
                  <c:v>38.287904599659214</c:v>
                </c:pt>
                <c:pt idx="861">
                  <c:v>38.287904599659214</c:v>
                </c:pt>
                <c:pt idx="862">
                  <c:v>38.287904599659214</c:v>
                </c:pt>
                <c:pt idx="863">
                  <c:v>38.287904599659214</c:v>
                </c:pt>
                <c:pt idx="864">
                  <c:v>38.287904599659214</c:v>
                </c:pt>
                <c:pt idx="865">
                  <c:v>38.287904599659214</c:v>
                </c:pt>
                <c:pt idx="866">
                  <c:v>38.287904599659214</c:v>
                </c:pt>
                <c:pt idx="867">
                  <c:v>38.287904599659214</c:v>
                </c:pt>
                <c:pt idx="868">
                  <c:v>38.287904599659214</c:v>
                </c:pt>
                <c:pt idx="869">
                  <c:v>38.287904599659214</c:v>
                </c:pt>
                <c:pt idx="870">
                  <c:v>38.287904599659214</c:v>
                </c:pt>
                <c:pt idx="871">
                  <c:v>38.287904599659214</c:v>
                </c:pt>
                <c:pt idx="872">
                  <c:v>38.287904599659214</c:v>
                </c:pt>
                <c:pt idx="873">
                  <c:v>38.287904599659214</c:v>
                </c:pt>
                <c:pt idx="874">
                  <c:v>38.287904599659214</c:v>
                </c:pt>
                <c:pt idx="875">
                  <c:v>38.287904599659214</c:v>
                </c:pt>
                <c:pt idx="876">
                  <c:v>38.287904599659214</c:v>
                </c:pt>
                <c:pt idx="877">
                  <c:v>38.287904599659214</c:v>
                </c:pt>
                <c:pt idx="878">
                  <c:v>38.287904599659214</c:v>
                </c:pt>
                <c:pt idx="879">
                  <c:v>38.287904599659214</c:v>
                </c:pt>
                <c:pt idx="880">
                  <c:v>38.287904599659214</c:v>
                </c:pt>
                <c:pt idx="881">
                  <c:v>38.287904599659214</c:v>
                </c:pt>
                <c:pt idx="882">
                  <c:v>38.287904599659214</c:v>
                </c:pt>
                <c:pt idx="883">
                  <c:v>38.287904599659214</c:v>
                </c:pt>
                <c:pt idx="884">
                  <c:v>38.287904599659214</c:v>
                </c:pt>
                <c:pt idx="885">
                  <c:v>38.287904599659214</c:v>
                </c:pt>
                <c:pt idx="886">
                  <c:v>38.287904599659214</c:v>
                </c:pt>
                <c:pt idx="887">
                  <c:v>38.287904599659214</c:v>
                </c:pt>
                <c:pt idx="888">
                  <c:v>38.287904599659214</c:v>
                </c:pt>
                <c:pt idx="889">
                  <c:v>38.287904599659214</c:v>
                </c:pt>
                <c:pt idx="890">
                  <c:v>38.287904599659214</c:v>
                </c:pt>
                <c:pt idx="891">
                  <c:v>38.287904599659214</c:v>
                </c:pt>
                <c:pt idx="892">
                  <c:v>38.287904599659214</c:v>
                </c:pt>
                <c:pt idx="893">
                  <c:v>38.287904599659214</c:v>
                </c:pt>
                <c:pt idx="894">
                  <c:v>38.287904599659214</c:v>
                </c:pt>
                <c:pt idx="895">
                  <c:v>38.287904599659214</c:v>
                </c:pt>
                <c:pt idx="896">
                  <c:v>38.287904599659214</c:v>
                </c:pt>
                <c:pt idx="897">
                  <c:v>38.287904599659214</c:v>
                </c:pt>
                <c:pt idx="898">
                  <c:v>38.287904599659214</c:v>
                </c:pt>
                <c:pt idx="899">
                  <c:v>38.287904599659214</c:v>
                </c:pt>
                <c:pt idx="900">
                  <c:v>38.287904599659214</c:v>
                </c:pt>
                <c:pt idx="901">
                  <c:v>38.287904599659214</c:v>
                </c:pt>
                <c:pt idx="902">
                  <c:v>38.287904599659214</c:v>
                </c:pt>
                <c:pt idx="903">
                  <c:v>38.287904599659214</c:v>
                </c:pt>
                <c:pt idx="904">
                  <c:v>38.287904599659214</c:v>
                </c:pt>
                <c:pt idx="905">
                  <c:v>38.287904599659214</c:v>
                </c:pt>
                <c:pt idx="906">
                  <c:v>38.287904599659214</c:v>
                </c:pt>
                <c:pt idx="907">
                  <c:v>38.287904599659214</c:v>
                </c:pt>
                <c:pt idx="908">
                  <c:v>38.287904599659214</c:v>
                </c:pt>
                <c:pt idx="909">
                  <c:v>38.287904599659214</c:v>
                </c:pt>
                <c:pt idx="910">
                  <c:v>38.287904599659214</c:v>
                </c:pt>
                <c:pt idx="911">
                  <c:v>38.287904599659214</c:v>
                </c:pt>
                <c:pt idx="912">
                  <c:v>38.287904599659214</c:v>
                </c:pt>
                <c:pt idx="913">
                  <c:v>38.287904599659214</c:v>
                </c:pt>
                <c:pt idx="914">
                  <c:v>38.287904599659214</c:v>
                </c:pt>
                <c:pt idx="915">
                  <c:v>38.287904599659214</c:v>
                </c:pt>
                <c:pt idx="916">
                  <c:v>38.287904599659214</c:v>
                </c:pt>
                <c:pt idx="917">
                  <c:v>38.287904599659214</c:v>
                </c:pt>
                <c:pt idx="918">
                  <c:v>38.287904599659214</c:v>
                </c:pt>
                <c:pt idx="919">
                  <c:v>38.287904599659214</c:v>
                </c:pt>
                <c:pt idx="920">
                  <c:v>38.287904599659214</c:v>
                </c:pt>
                <c:pt idx="921">
                  <c:v>38.287904599659214</c:v>
                </c:pt>
                <c:pt idx="922">
                  <c:v>38.287904599659214</c:v>
                </c:pt>
              </c:numCache>
            </c:numRef>
          </c:val>
        </c:ser>
        <c:marker val="1"/>
        <c:axId val="156037888"/>
        <c:axId val="156039808"/>
      </c:lineChart>
      <c:catAx>
        <c:axId val="156037888"/>
        <c:scaling>
          <c:orientation val="minMax"/>
        </c:scaling>
        <c:axPos val="b"/>
        <c:title>
          <c:tx>
            <c:rich>
              <a:bodyPr/>
              <a:lstStyle/>
              <a:p>
                <a:pPr>
                  <a:defRPr/>
                </a:pPr>
                <a:r>
                  <a:rPr lang="ja-JP" altLang="en-US"/>
                  <a:t>読んだ共通文字列の個数</a:t>
                </a:r>
              </a:p>
            </c:rich>
          </c:tx>
          <c:layout/>
        </c:title>
        <c:numFmt formatCode="General" sourceLinked="1"/>
        <c:majorTickMark val="none"/>
        <c:tickLblPos val="nextTo"/>
        <c:txPr>
          <a:bodyPr/>
          <a:lstStyle/>
          <a:p>
            <a:pPr>
              <a:defRPr sz="1100"/>
            </a:pPr>
            <a:endParaRPr lang="ja-JP"/>
          </a:p>
        </c:txPr>
        <c:crossAx val="156039808"/>
        <c:crosses val="autoZero"/>
        <c:auto val="1"/>
        <c:lblAlgn val="ctr"/>
        <c:lblOffset val="100"/>
        <c:tickLblSkip val="100"/>
        <c:tickMarkSkip val="100"/>
      </c:catAx>
      <c:valAx>
        <c:axId val="156039808"/>
        <c:scaling>
          <c:orientation val="minMax"/>
          <c:max val="100"/>
          <c:min val="0"/>
        </c:scaling>
        <c:axPos val="l"/>
        <c:title>
          <c:tx>
            <c:rich>
              <a:bodyPr rot="-5400000" vert="horz"/>
              <a:lstStyle/>
              <a:p>
                <a:pPr>
                  <a:defRPr/>
                </a:pPr>
                <a:r>
                  <a:rPr lang="ja-JP" altLang="en-US" sz="1000" b="1" i="0" u="none" strike="noStrike" baseline="0" dirty="0" smtClean="0"/>
                  <a:t>分類済みファイルの割合</a:t>
                </a:r>
                <a:r>
                  <a:rPr lang="en-US" altLang="ja-JP" dirty="0" smtClean="0"/>
                  <a:t>(%)</a:t>
                </a:r>
                <a:endParaRPr lang="ja-JP" altLang="en-US" dirty="0"/>
              </a:p>
            </c:rich>
          </c:tx>
          <c:layout/>
        </c:title>
        <c:numFmt formatCode="General" sourceLinked="1"/>
        <c:majorTickMark val="none"/>
        <c:tickLblPos val="nextTo"/>
        <c:spPr>
          <a:ln w="9525">
            <a:noFill/>
          </a:ln>
        </c:spPr>
        <c:txPr>
          <a:bodyPr/>
          <a:lstStyle/>
          <a:p>
            <a:pPr>
              <a:defRPr sz="1100"/>
            </a:pPr>
            <a:endParaRPr lang="ja-JP"/>
          </a:p>
        </c:txPr>
        <c:crossAx val="156037888"/>
        <c:crosses val="autoZero"/>
        <c:crossBetween val="between"/>
        <c:majorUnit val="100"/>
      </c:valAx>
      <c:spPr>
        <a:ln>
          <a:solidFill>
            <a:schemeClr val="tx1"/>
          </a:solidFill>
        </a:ln>
      </c:spPr>
    </c:plotArea>
    <c:plotVisOnly val="1"/>
  </c:chart>
  <c:spPr>
    <a:solidFill>
      <a:schemeClr val="bg1"/>
    </a:solidFill>
    <a:ln>
      <a:solidFill>
        <a:schemeClr val="tx1"/>
      </a:solid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4380802188026795"/>
          <c:y val="7.4159402902674407E-2"/>
          <c:w val="0.80110314661525728"/>
          <c:h val="0.68638429115926458"/>
        </c:manualLayout>
      </c:layout>
      <c:lineChart>
        <c:grouping val="standard"/>
        <c:ser>
          <c:idx val="0"/>
          <c:order val="0"/>
          <c:tx>
            <c:v>特定率</c:v>
          </c:tx>
          <c:spPr>
            <a:ln>
              <a:solidFill>
                <a:srgbClr val="000000"/>
              </a:solidFill>
            </a:ln>
          </c:spPr>
          <c:marker>
            <c:symbol val="none"/>
          </c:marker>
          <c:cat>
            <c:numRef>
              <c:f>実験対象2!$A$1:$A$49</c:f>
              <c:numCache>
                <c:formatCode>General</c:formatCode>
                <c:ptCount val="49"/>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numCache>
            </c:numRef>
          </c:cat>
          <c:val>
            <c:numRef>
              <c:f>実験対象2!$I$1:$I$49</c:f>
              <c:numCache>
                <c:formatCode>General</c:formatCode>
                <c:ptCount val="49"/>
                <c:pt idx="0">
                  <c:v>0</c:v>
                </c:pt>
                <c:pt idx="1">
                  <c:v>0</c:v>
                </c:pt>
                <c:pt idx="2">
                  <c:v>37.599252685660908</c:v>
                </c:pt>
                <c:pt idx="3">
                  <c:v>62.494161606725832</c:v>
                </c:pt>
                <c:pt idx="4">
                  <c:v>77.487155534796813</c:v>
                </c:pt>
                <c:pt idx="5">
                  <c:v>83.185427370387558</c:v>
                </c:pt>
                <c:pt idx="6">
                  <c:v>86.828584773470141</c:v>
                </c:pt>
                <c:pt idx="7">
                  <c:v>87.669313404950955</c:v>
                </c:pt>
                <c:pt idx="8">
                  <c:v>87.856141989724378</c:v>
                </c:pt>
                <c:pt idx="9">
                  <c:v>87.996263428304857</c:v>
                </c:pt>
                <c:pt idx="10">
                  <c:v>87.996263428304857</c:v>
                </c:pt>
                <c:pt idx="11">
                  <c:v>87.996263428304857</c:v>
                </c:pt>
                <c:pt idx="12">
                  <c:v>87.996263428304857</c:v>
                </c:pt>
                <c:pt idx="13">
                  <c:v>87.996263428304857</c:v>
                </c:pt>
                <c:pt idx="14">
                  <c:v>87.996263428304857</c:v>
                </c:pt>
                <c:pt idx="15">
                  <c:v>87.996263428304857</c:v>
                </c:pt>
                <c:pt idx="16">
                  <c:v>87.996263428304857</c:v>
                </c:pt>
                <c:pt idx="17">
                  <c:v>87.996263428304857</c:v>
                </c:pt>
                <c:pt idx="18">
                  <c:v>87.996263428304857</c:v>
                </c:pt>
                <c:pt idx="19">
                  <c:v>87.996263428304857</c:v>
                </c:pt>
                <c:pt idx="20">
                  <c:v>87.996263428304857</c:v>
                </c:pt>
                <c:pt idx="21">
                  <c:v>87.996263428304857</c:v>
                </c:pt>
                <c:pt idx="22">
                  <c:v>87.996263428304857</c:v>
                </c:pt>
                <c:pt idx="23">
                  <c:v>87.996263428304857</c:v>
                </c:pt>
                <c:pt idx="24">
                  <c:v>87.996263428304857</c:v>
                </c:pt>
                <c:pt idx="25">
                  <c:v>87.996263428304857</c:v>
                </c:pt>
                <c:pt idx="26">
                  <c:v>87.996263428304857</c:v>
                </c:pt>
                <c:pt idx="27">
                  <c:v>87.996263428304857</c:v>
                </c:pt>
                <c:pt idx="28">
                  <c:v>87.996263428304857</c:v>
                </c:pt>
                <c:pt idx="29">
                  <c:v>87.996263428304857</c:v>
                </c:pt>
                <c:pt idx="30">
                  <c:v>87.996263428304857</c:v>
                </c:pt>
                <c:pt idx="31">
                  <c:v>87.996263428304857</c:v>
                </c:pt>
                <c:pt idx="32">
                  <c:v>87.996263428304857</c:v>
                </c:pt>
                <c:pt idx="33">
                  <c:v>87.996263428304857</c:v>
                </c:pt>
                <c:pt idx="34">
                  <c:v>87.996263428304857</c:v>
                </c:pt>
                <c:pt idx="35">
                  <c:v>87.996263428304857</c:v>
                </c:pt>
                <c:pt idx="36">
                  <c:v>87.996263428304857</c:v>
                </c:pt>
                <c:pt idx="37">
                  <c:v>87.996263428304857</c:v>
                </c:pt>
                <c:pt idx="38">
                  <c:v>87.996263428304857</c:v>
                </c:pt>
                <c:pt idx="39">
                  <c:v>87.996263428304857</c:v>
                </c:pt>
                <c:pt idx="40">
                  <c:v>88.042970574497858</c:v>
                </c:pt>
                <c:pt idx="41">
                  <c:v>88.042970574497858</c:v>
                </c:pt>
                <c:pt idx="42">
                  <c:v>88.042970574497858</c:v>
                </c:pt>
                <c:pt idx="43">
                  <c:v>88.042970574497858</c:v>
                </c:pt>
                <c:pt idx="44">
                  <c:v>88.089677720691114</c:v>
                </c:pt>
                <c:pt idx="45">
                  <c:v>88.089677720691114</c:v>
                </c:pt>
                <c:pt idx="46">
                  <c:v>88.089677720691114</c:v>
                </c:pt>
                <c:pt idx="47">
                  <c:v>88.089677720691114</c:v>
                </c:pt>
                <c:pt idx="48">
                  <c:v>88.089677720691114</c:v>
                </c:pt>
              </c:numCache>
            </c:numRef>
          </c:val>
        </c:ser>
        <c:ser>
          <c:idx val="1"/>
          <c:order val="1"/>
          <c:tx>
            <c:v>ライセンス記述を含むソースファイルの割合</c:v>
          </c:tx>
          <c:spPr>
            <a:ln>
              <a:solidFill>
                <a:srgbClr val="00B050"/>
              </a:solidFill>
              <a:prstDash val="solid"/>
            </a:ln>
          </c:spPr>
          <c:marker>
            <c:symbol val="none"/>
          </c:marker>
          <c:cat>
            <c:numRef>
              <c:f>実験対象2!$A$1:$A$49</c:f>
              <c:numCache>
                <c:formatCode>General</c:formatCode>
                <c:ptCount val="49"/>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numCache>
            </c:numRef>
          </c:cat>
          <c:val>
            <c:numRef>
              <c:f>実験対象2!$J$1:$J$49</c:f>
              <c:numCache>
                <c:formatCode>General</c:formatCode>
                <c:ptCount val="49"/>
                <c:pt idx="0">
                  <c:v>88.229799159271352</c:v>
                </c:pt>
                <c:pt idx="1">
                  <c:v>88.229799159271352</c:v>
                </c:pt>
                <c:pt idx="2">
                  <c:v>88.229799159271352</c:v>
                </c:pt>
                <c:pt idx="3">
                  <c:v>88.229799159271352</c:v>
                </c:pt>
                <c:pt idx="4">
                  <c:v>88.229799159271352</c:v>
                </c:pt>
                <c:pt idx="5">
                  <c:v>88.229799159271352</c:v>
                </c:pt>
                <c:pt idx="6">
                  <c:v>88.229799159271352</c:v>
                </c:pt>
                <c:pt idx="7">
                  <c:v>88.229799159271352</c:v>
                </c:pt>
                <c:pt idx="8">
                  <c:v>88.229799159271352</c:v>
                </c:pt>
                <c:pt idx="9">
                  <c:v>88.229799159271352</c:v>
                </c:pt>
                <c:pt idx="10">
                  <c:v>88.229799159271352</c:v>
                </c:pt>
                <c:pt idx="11">
                  <c:v>88.229799159271352</c:v>
                </c:pt>
                <c:pt idx="12">
                  <c:v>88.229799159271352</c:v>
                </c:pt>
                <c:pt idx="13">
                  <c:v>88.229799159271352</c:v>
                </c:pt>
                <c:pt idx="14">
                  <c:v>88.229799159271352</c:v>
                </c:pt>
                <c:pt idx="15">
                  <c:v>88.229799159271352</c:v>
                </c:pt>
                <c:pt idx="16">
                  <c:v>88.229799159271352</c:v>
                </c:pt>
                <c:pt idx="17">
                  <c:v>88.229799159271352</c:v>
                </c:pt>
                <c:pt idx="18">
                  <c:v>88.229799159271352</c:v>
                </c:pt>
                <c:pt idx="19">
                  <c:v>88.229799159271352</c:v>
                </c:pt>
                <c:pt idx="20">
                  <c:v>88.229799159271352</c:v>
                </c:pt>
                <c:pt idx="21">
                  <c:v>88.229799159271352</c:v>
                </c:pt>
                <c:pt idx="22">
                  <c:v>88.229799159271352</c:v>
                </c:pt>
                <c:pt idx="23">
                  <c:v>88.229799159271352</c:v>
                </c:pt>
                <c:pt idx="24">
                  <c:v>88.229799159271352</c:v>
                </c:pt>
                <c:pt idx="25">
                  <c:v>88.229799159271352</c:v>
                </c:pt>
                <c:pt idx="26">
                  <c:v>88.229799159271352</c:v>
                </c:pt>
                <c:pt idx="27">
                  <c:v>88.229799159271352</c:v>
                </c:pt>
                <c:pt idx="28">
                  <c:v>88.229799159271352</c:v>
                </c:pt>
                <c:pt idx="29">
                  <c:v>88.229799159271352</c:v>
                </c:pt>
                <c:pt idx="30">
                  <c:v>88.229799159271352</c:v>
                </c:pt>
                <c:pt idx="31">
                  <c:v>88.229799159271352</c:v>
                </c:pt>
                <c:pt idx="32">
                  <c:v>88.229799159271352</c:v>
                </c:pt>
                <c:pt idx="33">
                  <c:v>88.229799159271352</c:v>
                </c:pt>
                <c:pt idx="34">
                  <c:v>88.229799159271352</c:v>
                </c:pt>
                <c:pt idx="35">
                  <c:v>88.229799159271352</c:v>
                </c:pt>
                <c:pt idx="36">
                  <c:v>88.229799159271352</c:v>
                </c:pt>
                <c:pt idx="37">
                  <c:v>88.229799159271352</c:v>
                </c:pt>
                <c:pt idx="38">
                  <c:v>88.229799159271352</c:v>
                </c:pt>
                <c:pt idx="39">
                  <c:v>88.229799159271352</c:v>
                </c:pt>
                <c:pt idx="40">
                  <c:v>88.229799159271352</c:v>
                </c:pt>
                <c:pt idx="41">
                  <c:v>88.229799159271352</c:v>
                </c:pt>
                <c:pt idx="42">
                  <c:v>88.229799159271352</c:v>
                </c:pt>
                <c:pt idx="43">
                  <c:v>88.229799159271352</c:v>
                </c:pt>
                <c:pt idx="44">
                  <c:v>88.229799159271352</c:v>
                </c:pt>
                <c:pt idx="45">
                  <c:v>88.229799159271352</c:v>
                </c:pt>
                <c:pt idx="46">
                  <c:v>88.229799159271352</c:v>
                </c:pt>
                <c:pt idx="47">
                  <c:v>88.229799159271352</c:v>
                </c:pt>
                <c:pt idx="48">
                  <c:v>88.229799159271352</c:v>
                </c:pt>
              </c:numCache>
            </c:numRef>
          </c:val>
        </c:ser>
        <c:marker val="1"/>
        <c:axId val="156019328"/>
        <c:axId val="156381952"/>
      </c:lineChart>
      <c:catAx>
        <c:axId val="156019328"/>
        <c:scaling>
          <c:orientation val="minMax"/>
        </c:scaling>
        <c:axPos val="b"/>
        <c:title>
          <c:tx>
            <c:rich>
              <a:bodyPr/>
              <a:lstStyle/>
              <a:p>
                <a:pPr>
                  <a:defRPr/>
                </a:pPr>
                <a:r>
                  <a:rPr lang="ja-JP" altLang="en-US"/>
                  <a:t>読んだ共通文字列の個数</a:t>
                </a:r>
              </a:p>
            </c:rich>
          </c:tx>
          <c:layout/>
        </c:title>
        <c:numFmt formatCode="General" sourceLinked="1"/>
        <c:majorTickMark val="none"/>
        <c:tickLblPos val="nextTo"/>
        <c:txPr>
          <a:bodyPr/>
          <a:lstStyle/>
          <a:p>
            <a:pPr>
              <a:defRPr sz="1100"/>
            </a:pPr>
            <a:endParaRPr lang="ja-JP"/>
          </a:p>
        </c:txPr>
        <c:crossAx val="156381952"/>
        <c:crosses val="autoZero"/>
        <c:auto val="1"/>
        <c:lblAlgn val="ctr"/>
        <c:lblOffset val="100"/>
        <c:tickLblSkip val="10"/>
        <c:tickMarkSkip val="10"/>
      </c:catAx>
      <c:valAx>
        <c:axId val="156381952"/>
        <c:scaling>
          <c:orientation val="minMax"/>
          <c:max val="100"/>
          <c:min val="0"/>
        </c:scaling>
        <c:axPos val="l"/>
        <c:title>
          <c:tx>
            <c:rich>
              <a:bodyPr rot="-5400000" vert="horz"/>
              <a:lstStyle/>
              <a:p>
                <a:pPr>
                  <a:defRPr/>
                </a:pPr>
                <a:r>
                  <a:rPr lang="ja-JP" altLang="en-US" sz="1000" b="1" i="0" u="none" strike="noStrike" baseline="0" dirty="0" smtClean="0"/>
                  <a:t>分類済みファイルの割合</a:t>
                </a:r>
                <a:r>
                  <a:rPr lang="en-US" altLang="ja-JP" dirty="0" smtClean="0"/>
                  <a:t>(%)</a:t>
                </a:r>
                <a:endParaRPr lang="ja-JP" altLang="en-US" dirty="0"/>
              </a:p>
            </c:rich>
          </c:tx>
          <c:layout/>
        </c:title>
        <c:numFmt formatCode="General" sourceLinked="1"/>
        <c:majorTickMark val="none"/>
        <c:tickLblPos val="nextTo"/>
        <c:spPr>
          <a:ln w="9525">
            <a:noFill/>
          </a:ln>
        </c:spPr>
        <c:crossAx val="156019328"/>
        <c:crosses val="autoZero"/>
        <c:crossBetween val="between"/>
        <c:majorUnit val="100"/>
      </c:valAx>
      <c:spPr>
        <a:ln>
          <a:solidFill>
            <a:schemeClr val="tx1"/>
          </a:solidFill>
        </a:ln>
      </c:spPr>
    </c:plotArea>
    <c:plotVisOnly val="1"/>
  </c:chart>
  <c:spPr>
    <a:solidFill>
      <a:schemeClr val="bg1"/>
    </a:solidFill>
    <a:ln>
      <a:solidFill>
        <a:schemeClr val="tx1"/>
      </a:solidFill>
    </a:ln>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5110564657311359"/>
          <c:y val="7.4045648585818219E-2"/>
          <c:w val="0.80594259283514214"/>
          <c:h val="0.66667108361063121"/>
        </c:manualLayout>
      </c:layout>
      <c:lineChart>
        <c:grouping val="standard"/>
        <c:ser>
          <c:idx val="0"/>
          <c:order val="0"/>
          <c:tx>
            <c:v>特定率</c:v>
          </c:tx>
          <c:spPr>
            <a:ln>
              <a:solidFill>
                <a:schemeClr val="tx1"/>
              </a:solidFill>
              <a:prstDash val="solid"/>
            </a:ln>
          </c:spPr>
          <c:marker>
            <c:symbol val="none"/>
          </c:marker>
          <c:cat>
            <c:numRef>
              <c:f>result_srcset4!$A$1:$A$7</c:f>
              <c:numCache>
                <c:formatCode>General</c:formatCode>
                <c:ptCount val="7"/>
                <c:pt idx="0">
                  <c:v>0</c:v>
                </c:pt>
                <c:pt idx="1">
                  <c:v>1</c:v>
                </c:pt>
                <c:pt idx="2">
                  <c:v>2</c:v>
                </c:pt>
                <c:pt idx="3">
                  <c:v>3</c:v>
                </c:pt>
                <c:pt idx="4">
                  <c:v>4</c:v>
                </c:pt>
                <c:pt idx="5">
                  <c:v>5</c:v>
                </c:pt>
                <c:pt idx="6">
                  <c:v>6</c:v>
                </c:pt>
              </c:numCache>
            </c:numRef>
          </c:cat>
          <c:val>
            <c:numRef>
              <c:f>result_srcset4!$I$1:$I$7</c:f>
              <c:numCache>
                <c:formatCode>General</c:formatCode>
                <c:ptCount val="7"/>
                <c:pt idx="0">
                  <c:v>0</c:v>
                </c:pt>
                <c:pt idx="1">
                  <c:v>47.111913357400717</c:v>
                </c:pt>
                <c:pt idx="2">
                  <c:v>47.111913357400717</c:v>
                </c:pt>
                <c:pt idx="3">
                  <c:v>85.920577617328519</c:v>
                </c:pt>
                <c:pt idx="4">
                  <c:v>85.920577617328519</c:v>
                </c:pt>
                <c:pt idx="5">
                  <c:v>86.281588447653419</c:v>
                </c:pt>
                <c:pt idx="6">
                  <c:v>86.281588447653419</c:v>
                </c:pt>
              </c:numCache>
            </c:numRef>
          </c:val>
        </c:ser>
        <c:ser>
          <c:idx val="1"/>
          <c:order val="1"/>
          <c:tx>
            <c:v>ライセンス記述を含むソースファイル</c:v>
          </c:tx>
          <c:spPr>
            <a:ln>
              <a:solidFill>
                <a:srgbClr val="00B050"/>
              </a:solidFill>
              <a:prstDash val="solid"/>
            </a:ln>
          </c:spPr>
          <c:marker>
            <c:symbol val="none"/>
          </c:marker>
          <c:cat>
            <c:numRef>
              <c:f>result_srcset4!$A$1:$A$7</c:f>
              <c:numCache>
                <c:formatCode>General</c:formatCode>
                <c:ptCount val="7"/>
                <c:pt idx="0">
                  <c:v>0</c:v>
                </c:pt>
                <c:pt idx="1">
                  <c:v>1</c:v>
                </c:pt>
                <c:pt idx="2">
                  <c:v>2</c:v>
                </c:pt>
                <c:pt idx="3">
                  <c:v>3</c:v>
                </c:pt>
                <c:pt idx="4">
                  <c:v>4</c:v>
                </c:pt>
                <c:pt idx="5">
                  <c:v>5</c:v>
                </c:pt>
                <c:pt idx="6">
                  <c:v>6</c:v>
                </c:pt>
              </c:numCache>
            </c:numRef>
          </c:cat>
          <c:val>
            <c:numRef>
              <c:f>result_srcset4!$J$1:$J$7</c:f>
              <c:numCache>
                <c:formatCode>General</c:formatCode>
                <c:ptCount val="7"/>
                <c:pt idx="0">
                  <c:v>86.281588447653419</c:v>
                </c:pt>
                <c:pt idx="1">
                  <c:v>86.281588447653419</c:v>
                </c:pt>
                <c:pt idx="2">
                  <c:v>86.281588447653419</c:v>
                </c:pt>
                <c:pt idx="3">
                  <c:v>86.281588447653419</c:v>
                </c:pt>
                <c:pt idx="4">
                  <c:v>86.281588447653419</c:v>
                </c:pt>
                <c:pt idx="5">
                  <c:v>86.281588447653419</c:v>
                </c:pt>
                <c:pt idx="6">
                  <c:v>86.281588447653419</c:v>
                </c:pt>
              </c:numCache>
            </c:numRef>
          </c:val>
        </c:ser>
        <c:marker val="1"/>
        <c:axId val="156431104"/>
        <c:axId val="156433024"/>
      </c:lineChart>
      <c:catAx>
        <c:axId val="156431104"/>
        <c:scaling>
          <c:orientation val="minMax"/>
        </c:scaling>
        <c:axPos val="b"/>
        <c:majorGridlines/>
        <c:title>
          <c:tx>
            <c:rich>
              <a:bodyPr/>
              <a:lstStyle/>
              <a:p>
                <a:pPr>
                  <a:defRPr/>
                </a:pPr>
                <a:r>
                  <a:rPr lang="ja-JP" altLang="en-US"/>
                  <a:t>読んだ共通文字列の個数</a:t>
                </a:r>
              </a:p>
            </c:rich>
          </c:tx>
          <c:layout/>
        </c:title>
        <c:numFmt formatCode="General" sourceLinked="1"/>
        <c:majorTickMark val="none"/>
        <c:tickLblPos val="nextTo"/>
        <c:txPr>
          <a:bodyPr/>
          <a:lstStyle/>
          <a:p>
            <a:pPr>
              <a:defRPr sz="1100"/>
            </a:pPr>
            <a:endParaRPr lang="ja-JP"/>
          </a:p>
        </c:txPr>
        <c:crossAx val="156433024"/>
        <c:crosses val="autoZero"/>
        <c:auto val="1"/>
        <c:lblAlgn val="ctr"/>
        <c:lblOffset val="100"/>
        <c:tickLblSkip val="1"/>
        <c:tickMarkSkip val="100"/>
      </c:catAx>
      <c:valAx>
        <c:axId val="156433024"/>
        <c:scaling>
          <c:orientation val="minMax"/>
          <c:max val="100"/>
          <c:min val="0"/>
        </c:scaling>
        <c:axPos val="l"/>
        <c:title>
          <c:tx>
            <c:rich>
              <a:bodyPr rot="-5400000" vert="horz"/>
              <a:lstStyle/>
              <a:p>
                <a:pPr>
                  <a:defRPr/>
                </a:pPr>
                <a:r>
                  <a:rPr lang="ja-JP" altLang="en-US" dirty="0" smtClean="0"/>
                  <a:t>分類済みファイルの割合</a:t>
                </a:r>
                <a:r>
                  <a:rPr lang="en-US" altLang="ja-JP" dirty="0" smtClean="0"/>
                  <a:t>(%)</a:t>
                </a:r>
                <a:endParaRPr lang="ja-JP" altLang="en-US" dirty="0"/>
              </a:p>
            </c:rich>
          </c:tx>
          <c:layout/>
        </c:title>
        <c:numFmt formatCode="General" sourceLinked="1"/>
        <c:majorTickMark val="none"/>
        <c:tickLblPos val="nextTo"/>
        <c:spPr>
          <a:ln w="9525">
            <a:noFill/>
          </a:ln>
        </c:spPr>
        <c:txPr>
          <a:bodyPr/>
          <a:lstStyle/>
          <a:p>
            <a:pPr>
              <a:defRPr sz="1200"/>
            </a:pPr>
            <a:endParaRPr lang="ja-JP"/>
          </a:p>
        </c:txPr>
        <c:crossAx val="156431104"/>
        <c:crosses val="autoZero"/>
        <c:crossBetween val="between"/>
        <c:majorUnit val="100"/>
      </c:valAx>
      <c:spPr>
        <a:ln>
          <a:solidFill>
            <a:schemeClr val="tx1"/>
          </a:solidFill>
        </a:ln>
      </c:spPr>
    </c:plotArea>
    <c:plotVisOnly val="1"/>
  </c:chart>
  <c:spPr>
    <a:solidFill>
      <a:schemeClr val="bg1"/>
    </a:solidFill>
    <a:ln>
      <a:solidFill>
        <a:schemeClr val="tx1"/>
      </a:solid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186" name="Rectangle 2"/>
          <p:cNvSpPr>
            <a:spLocks noGrp="1" noChangeArrowheads="1"/>
          </p:cNvSpPr>
          <p:nvPr>
            <p:ph type="hdr" sz="quarter"/>
          </p:nvPr>
        </p:nvSpPr>
        <p:spPr bwMode="auto">
          <a:xfrm>
            <a:off x="2" y="0"/>
            <a:ext cx="4306737" cy="34030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93187" name="Rectangle 3"/>
          <p:cNvSpPr>
            <a:spLocks noGrp="1" noChangeArrowheads="1"/>
          </p:cNvSpPr>
          <p:nvPr>
            <p:ph type="dt" sz="quarter" idx="1"/>
          </p:nvPr>
        </p:nvSpPr>
        <p:spPr bwMode="auto">
          <a:xfrm>
            <a:off x="5630286" y="0"/>
            <a:ext cx="4306737" cy="34030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93188" name="Rectangle 4"/>
          <p:cNvSpPr>
            <a:spLocks noGrp="1" noChangeArrowheads="1"/>
          </p:cNvSpPr>
          <p:nvPr>
            <p:ph type="ftr" sz="quarter" idx="2"/>
          </p:nvPr>
        </p:nvSpPr>
        <p:spPr bwMode="auto">
          <a:xfrm>
            <a:off x="2" y="6465809"/>
            <a:ext cx="4306737" cy="3403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93189" name="Rectangle 5"/>
          <p:cNvSpPr>
            <a:spLocks noGrp="1" noChangeArrowheads="1"/>
          </p:cNvSpPr>
          <p:nvPr>
            <p:ph type="sldNum" sz="quarter" idx="3"/>
          </p:nvPr>
        </p:nvSpPr>
        <p:spPr bwMode="auto">
          <a:xfrm>
            <a:off x="5630286" y="6465809"/>
            <a:ext cx="4306737" cy="3403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a typeface="ＭＳ Ｐゴシック" charset="-128"/>
              </a:defRPr>
            </a:lvl1pPr>
          </a:lstStyle>
          <a:p>
            <a:pPr>
              <a:defRPr/>
            </a:pPr>
            <a:fld id="{6AAC520C-B6C1-49FA-883D-BEFE0B01404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2" y="0"/>
            <a:ext cx="4306737" cy="34030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57347" name="Rectangle 3"/>
          <p:cNvSpPr>
            <a:spLocks noGrp="1" noChangeArrowheads="1"/>
          </p:cNvSpPr>
          <p:nvPr>
            <p:ph type="dt" idx="1"/>
          </p:nvPr>
        </p:nvSpPr>
        <p:spPr bwMode="auto">
          <a:xfrm>
            <a:off x="5630286" y="0"/>
            <a:ext cx="4306737" cy="34030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65540" name="Rectangle 4"/>
          <p:cNvSpPr>
            <a:spLocks noGrp="1" noRot="1" noChangeAspect="1" noChangeArrowheads="1" noTextEdit="1"/>
          </p:cNvSpPr>
          <p:nvPr>
            <p:ph type="sldImg" idx="2"/>
          </p:nvPr>
        </p:nvSpPr>
        <p:spPr bwMode="auto">
          <a:xfrm>
            <a:off x="3270250" y="511175"/>
            <a:ext cx="3402013" cy="2551113"/>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994399" y="3233447"/>
            <a:ext cx="7950543" cy="306275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57350" name="Rectangle 6"/>
          <p:cNvSpPr>
            <a:spLocks noGrp="1" noChangeArrowheads="1"/>
          </p:cNvSpPr>
          <p:nvPr>
            <p:ph type="ftr" sz="quarter" idx="4"/>
          </p:nvPr>
        </p:nvSpPr>
        <p:spPr bwMode="auto">
          <a:xfrm>
            <a:off x="2" y="6465809"/>
            <a:ext cx="4306737" cy="3403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57351" name="Rectangle 7"/>
          <p:cNvSpPr>
            <a:spLocks noGrp="1" noChangeArrowheads="1"/>
          </p:cNvSpPr>
          <p:nvPr>
            <p:ph type="sldNum" sz="quarter" idx="5"/>
          </p:nvPr>
        </p:nvSpPr>
        <p:spPr bwMode="auto">
          <a:xfrm>
            <a:off x="5630286" y="6465809"/>
            <a:ext cx="4306737" cy="3403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a typeface="ＭＳ Ｐゴシック" charset="-128"/>
              </a:defRPr>
            </a:lvl1pPr>
          </a:lstStyle>
          <a:p>
            <a:pPr>
              <a:defRPr/>
            </a:pPr>
            <a:fld id="{3942B7A9-BA1B-4706-965C-A91F65E27C73}"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71809910-D748-4EE5-8560-36842CAC6FB6}" type="slidenum">
              <a:rPr lang="en-US" altLang="ja-JP" smtClean="0">
                <a:ea typeface="ＭＳ Ｐゴシック" pitchFamily="50" charset="-128"/>
              </a:rPr>
              <a:pPr/>
              <a:t>1</a:t>
            </a:fld>
            <a:endParaRPr lang="en-US" altLang="ja-JP" smtClean="0">
              <a:ea typeface="ＭＳ Ｐゴシック" pitchFamily="50" charset="-128"/>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altLang="ja-JP" smtClean="0">
                <a:ea typeface="ＭＳ Ｐ明朝" pitchFamily="18" charset="-128"/>
              </a:rPr>
              <a:t>#</a:t>
            </a:r>
            <a:r>
              <a:rPr lang="ja-JP" altLang="en-US" smtClean="0">
                <a:ea typeface="ＭＳ Ｐ明朝" pitchFamily="18" charset="-128"/>
              </a:rPr>
              <a:t>あいさつ</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ここで，同じソフトウェアの配布物に含まれるソースファイルは同じ文字列でライセンスを指定していることが多いことに着目しました．</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10</a:t>
            </a:fld>
            <a:endParaRPr lang="en-US"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smtClean="0"/>
              <a:t>この着眼点から，ライセンス記述</a:t>
            </a:r>
            <a:r>
              <a:rPr lang="ja-JP" altLang="en-US" dirty="0" smtClean="0"/>
              <a:t>は複数のソースファイルのコメントで同じ文字列として現れることが多いと考え，</a:t>
            </a:r>
            <a:endParaRPr lang="en-US" altLang="ja-JP" dirty="0" smtClean="0"/>
          </a:p>
          <a:p>
            <a:r>
              <a:rPr kumimoji="1" lang="ja-JP" altLang="en-US" dirty="0" smtClean="0"/>
              <a:t>ソースファイル間で共通する文字列をソースファイルの分類に利用することにしました．この方針により，既存研究では必要だった事前準備を必要とせず分類を行うことができます．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11</a:t>
            </a:fld>
            <a:endParaRPr lang="en-US"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スライド イメージ プレースホルダ 1"/>
          <p:cNvSpPr>
            <a:spLocks noGrp="1" noRot="1" noChangeAspect="1" noTextEdit="1"/>
          </p:cNvSpPr>
          <p:nvPr>
            <p:ph type="sldImg"/>
          </p:nvPr>
        </p:nvSpPr>
        <p:spPr>
          <a:ln/>
        </p:spPr>
      </p:sp>
      <p:sp>
        <p:nvSpPr>
          <p:cNvPr id="74755" name="ノート プレースホルダ 2"/>
          <p:cNvSpPr>
            <a:spLocks noGrp="1"/>
          </p:cNvSpPr>
          <p:nvPr>
            <p:ph type="body" idx="1"/>
          </p:nvPr>
        </p:nvSpPr>
        <p:spPr>
          <a:noFill/>
          <a:ln/>
        </p:spPr>
        <p:txBody>
          <a:bodyPr/>
          <a:lstStyle/>
          <a:p>
            <a:r>
              <a:rPr lang="en-US" altLang="ja-JP" dirty="0" smtClean="0">
                <a:ea typeface="ＭＳ Ｐ明朝" pitchFamily="18" charset="-128"/>
              </a:rPr>
              <a:t>[</a:t>
            </a:r>
            <a:r>
              <a:rPr lang="ja-JP" altLang="en-US" dirty="0" smtClean="0">
                <a:ea typeface="ＭＳ Ｐ明朝" pitchFamily="18" charset="-128"/>
              </a:rPr>
              <a:t>アニメーションあり</a:t>
            </a:r>
            <a:r>
              <a:rPr lang="en-US" altLang="ja-JP" dirty="0" smtClean="0">
                <a:ea typeface="ＭＳ Ｐ明朝" pitchFamily="18" charset="-128"/>
              </a:rPr>
              <a:t>]</a:t>
            </a:r>
          </a:p>
          <a:p>
            <a:r>
              <a:rPr lang="en-US" altLang="ja-JP" dirty="0" smtClean="0">
                <a:ea typeface="ＭＳ Ｐ明朝" pitchFamily="18" charset="-128"/>
              </a:rPr>
              <a:t>#</a:t>
            </a:r>
            <a:r>
              <a:rPr lang="ja-JP" altLang="en-US" dirty="0" smtClean="0">
                <a:ea typeface="ＭＳ Ｐ明朝" pitchFamily="18" charset="-128"/>
              </a:rPr>
              <a:t>同じ文字列を共通文字列として抽出</a:t>
            </a:r>
            <a:endParaRPr lang="en-US" altLang="ja-JP" dirty="0" smtClean="0">
              <a:ea typeface="ＭＳ Ｐ明朝" pitchFamily="18" charset="-128"/>
            </a:endParaRPr>
          </a:p>
          <a:p>
            <a:r>
              <a:rPr lang="en-US" altLang="ja-JP" dirty="0" smtClean="0">
                <a:ea typeface="ＭＳ Ｐ明朝" pitchFamily="18" charset="-128"/>
              </a:rPr>
              <a:t>#</a:t>
            </a:r>
            <a:r>
              <a:rPr lang="ja-JP" altLang="en-US" dirty="0" smtClean="0">
                <a:ea typeface="ＭＳ Ｐ明朝" pitchFamily="18" charset="-128"/>
              </a:rPr>
              <a:t>共通文字列がライセンス記述を含んでいれば，その共通文字列を含むソースファイルは同じライセンスに分類できる</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そこで，本研究では共通文字列という考えを導入します．共通文字列とは，複数のソースファイルのコメント間で共通して現れている文字列のことです．共通文字列にライセンスを指定する記述が含まれていれば，その共通文字列をふくむソースファイルは同じライセンスに分類されます．</a:t>
            </a:r>
            <a:endParaRPr lang="en-US" altLang="ja-JP" dirty="0" smtClean="0">
              <a:ea typeface="ＭＳ Ｐ明朝" pitchFamily="18" charset="-128"/>
            </a:endParaRPr>
          </a:p>
        </p:txBody>
      </p:sp>
      <p:sp>
        <p:nvSpPr>
          <p:cNvPr id="74756" name="スライド番号プレースホルダ 3"/>
          <p:cNvSpPr>
            <a:spLocks noGrp="1"/>
          </p:cNvSpPr>
          <p:nvPr>
            <p:ph type="sldNum" sz="quarter" idx="5"/>
          </p:nvPr>
        </p:nvSpPr>
        <p:spPr>
          <a:noFill/>
        </p:spPr>
        <p:txBody>
          <a:bodyPr/>
          <a:lstStyle/>
          <a:p>
            <a:fld id="{D4537106-5F5A-4B9C-90EA-93CAA4C56A4D}" type="slidenum">
              <a:rPr lang="en-US" altLang="ja-JP" smtClean="0">
                <a:ea typeface="ＭＳ Ｐゴシック" pitchFamily="50" charset="-128"/>
              </a:rPr>
              <a:pPr/>
              <a:t>12</a:t>
            </a:fld>
            <a:endParaRPr lang="en-US" altLang="ja-JP" smtClean="0">
              <a:ea typeface="ＭＳ Ｐゴシック" pitchFamily="50"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02EAEFE9-A2EE-4F75-820D-3D538633412F}" type="slidenum">
              <a:rPr lang="en-US" altLang="ja-JP" smtClean="0">
                <a:ea typeface="ＭＳ Ｐゴシック" pitchFamily="50" charset="-128"/>
              </a:rPr>
              <a:pPr/>
              <a:t>13</a:t>
            </a:fld>
            <a:endParaRPr lang="en-US" altLang="ja-JP" smtClean="0">
              <a:ea typeface="ＭＳ Ｐゴシック" pitchFamily="50" charset="-128"/>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r>
              <a:rPr lang="en-US" altLang="ja-JP" dirty="0" smtClean="0">
                <a:ea typeface="ＭＳ Ｐ明朝" pitchFamily="18" charset="-128"/>
              </a:rPr>
              <a:t>[</a:t>
            </a:r>
            <a:r>
              <a:rPr lang="ja-JP" altLang="en-US" dirty="0" smtClean="0">
                <a:ea typeface="ＭＳ Ｐ明朝" pitchFamily="18" charset="-128"/>
              </a:rPr>
              <a:t>アニメーションあり</a:t>
            </a:r>
            <a:r>
              <a:rPr lang="en-US" altLang="ja-JP" dirty="0" smtClean="0">
                <a:ea typeface="ＭＳ Ｐ明朝" pitchFamily="18" charset="-128"/>
              </a:rPr>
              <a:t>]</a:t>
            </a:r>
          </a:p>
          <a:p>
            <a:pPr eaLnBrk="1" hangingPunct="1"/>
            <a:r>
              <a:rPr lang="en-US" altLang="ja-JP" dirty="0" smtClean="0">
                <a:ea typeface="ＭＳ Ｐ明朝" pitchFamily="18" charset="-128"/>
              </a:rPr>
              <a:t>#</a:t>
            </a:r>
            <a:r>
              <a:rPr lang="ja-JP" altLang="en-US" dirty="0" smtClean="0">
                <a:ea typeface="ＭＳ Ｐ明朝" pitchFamily="18" charset="-128"/>
              </a:rPr>
              <a:t>提案手法の流れ</a:t>
            </a:r>
            <a:r>
              <a:rPr lang="en-US" altLang="ja-JP" dirty="0" smtClean="0">
                <a:ea typeface="ＭＳ Ｐ明朝" pitchFamily="18" charset="-128"/>
              </a:rPr>
              <a:t>(</a:t>
            </a:r>
            <a:r>
              <a:rPr lang="ja-JP" altLang="en-US" dirty="0" smtClean="0">
                <a:ea typeface="ＭＳ Ｐ明朝" pitchFamily="18" charset="-128"/>
              </a:rPr>
              <a:t>衝突解消については次で</a:t>
            </a:r>
            <a:r>
              <a:rPr lang="en-US" altLang="ja-JP" dirty="0" smtClean="0">
                <a:ea typeface="ＭＳ Ｐ明朝" pitchFamily="18" charset="-128"/>
              </a:rPr>
              <a:t>)</a:t>
            </a:r>
          </a:p>
          <a:p>
            <a:pPr eaLnBrk="1" hangingPunct="1"/>
            <a:r>
              <a:rPr lang="en-US" altLang="ja-JP" dirty="0" smtClean="0">
                <a:ea typeface="ＭＳ Ｐ明朝" pitchFamily="18" charset="-128"/>
              </a:rPr>
              <a:t>#</a:t>
            </a:r>
            <a:r>
              <a:rPr lang="ja-JP" altLang="en-US" dirty="0" smtClean="0">
                <a:ea typeface="ＭＳ Ｐ明朝" pitchFamily="18" charset="-128"/>
              </a:rPr>
              <a:t>未分類ファイル数</a:t>
            </a:r>
            <a:r>
              <a:rPr lang="en-US" altLang="ja-JP" dirty="0" smtClean="0">
                <a:ea typeface="ＭＳ Ｐ明朝" pitchFamily="18" charset="-128"/>
              </a:rPr>
              <a:t>(?)</a:t>
            </a:r>
          </a:p>
          <a:p>
            <a:pPr eaLnBrk="1" hangingPunct="1"/>
            <a:endParaRPr lang="en-US" altLang="ja-JP" dirty="0" smtClean="0">
              <a:ea typeface="ＭＳ Ｐ明朝" pitchFamily="18" charset="-128"/>
            </a:endParaRPr>
          </a:p>
          <a:p>
            <a:pPr eaLnBrk="1" hangingPunct="1"/>
            <a:r>
              <a:rPr lang="en-US" altLang="ja-JP" dirty="0" smtClean="0">
                <a:ea typeface="ＭＳ Ｐ明朝" pitchFamily="18" charset="-128"/>
              </a:rPr>
              <a:t>#</a:t>
            </a:r>
            <a:r>
              <a:rPr lang="ja-JP" altLang="en-US" dirty="0" smtClean="0">
                <a:ea typeface="ＭＳ Ｐ明朝" pitchFamily="18" charset="-128"/>
              </a:rPr>
              <a:t>共通文字列を読んで特定すること．</a:t>
            </a:r>
            <a:endParaRPr lang="en-US" altLang="ja-JP" dirty="0" smtClean="0">
              <a:ea typeface="ＭＳ Ｐ明朝" pitchFamily="18" charset="-128"/>
            </a:endParaRPr>
          </a:p>
          <a:p>
            <a:pPr eaLnBrk="1" hangingPunct="1"/>
            <a:r>
              <a:rPr lang="en-US" altLang="ja-JP" dirty="0" smtClean="0">
                <a:ea typeface="ＭＳ Ｐ明朝" pitchFamily="18" charset="-128"/>
              </a:rPr>
              <a:t>#</a:t>
            </a:r>
            <a:r>
              <a:rPr lang="ja-JP" altLang="en-US" dirty="0" smtClean="0">
                <a:ea typeface="ＭＳ Ｐ明朝" pitchFamily="18" charset="-128"/>
              </a:rPr>
              <a:t>手続きは繰り返されること．</a:t>
            </a:r>
            <a:endParaRPr lang="en-US" altLang="ja-JP" dirty="0" smtClean="0">
              <a:ea typeface="ＭＳ Ｐ明朝" pitchFamily="18" charset="-128"/>
            </a:endParaRPr>
          </a:p>
          <a:p>
            <a:pPr eaLnBrk="1" hangingPunct="1"/>
            <a:endParaRPr lang="en-US" altLang="ja-JP" dirty="0" smtClean="0">
              <a:ea typeface="ＭＳ Ｐ明朝" pitchFamily="18" charset="-128"/>
            </a:endParaRPr>
          </a:p>
          <a:p>
            <a:pPr eaLnBrk="1" hangingPunct="1"/>
            <a:r>
              <a:rPr lang="ja-JP" altLang="en-US" sz="1200" dirty="0" smtClean="0">
                <a:ea typeface="ＭＳ Ｐ明朝" pitchFamily="18" charset="-128"/>
              </a:rPr>
              <a:t>しかし，このような共通文字列は多く抽出されます．ソースファイルの分類を効率よく行うためには多くのファイルを分類できる共通文字列を優先して扱いたいと考えます．</a:t>
            </a:r>
            <a:endParaRPr lang="en-US" altLang="ja-JP" sz="1200" dirty="0" smtClean="0">
              <a:ea typeface="ＭＳ Ｐ明朝" pitchFamily="18" charset="-128"/>
            </a:endParaRPr>
          </a:p>
          <a:p>
            <a:pPr marL="0" marR="0" lvl="1" indent="0" algn="l" defTabSz="914400" rtl="0" eaLnBrk="1" fontAlgn="base" latinLnBrk="0" hangingPunct="1">
              <a:lnSpc>
                <a:spcPct val="100000"/>
              </a:lnSpc>
              <a:spcBef>
                <a:spcPct val="30000"/>
              </a:spcBef>
              <a:spcAft>
                <a:spcPct val="0"/>
              </a:spcAft>
              <a:buClrTx/>
              <a:buSzTx/>
              <a:buFontTx/>
              <a:buNone/>
              <a:tabLst/>
              <a:defRPr/>
            </a:pPr>
            <a:r>
              <a:rPr lang="ja-JP" altLang="en-US" sz="1200" dirty="0" smtClean="0">
                <a:ea typeface="ＭＳ Ｐ明朝" pitchFamily="18" charset="-128"/>
              </a:rPr>
              <a:t>そこで，未特定ファイル数という尺度を導入します．未特定ファイル数とは</a:t>
            </a:r>
            <a:r>
              <a:rPr lang="ja-JP" altLang="en-US" sz="1200" dirty="0" smtClean="0"/>
              <a:t>共通文字列を含むファイルのうち，ライセンスをカテゴリ名とするカテゴリに分類されていないファイルの数</a:t>
            </a:r>
            <a:r>
              <a:rPr lang="ja-JP" altLang="en-US" sz="1200" dirty="0" smtClean="0">
                <a:ea typeface="ＭＳ Ｐ明朝" pitchFamily="18" charset="-128"/>
              </a:rPr>
              <a:t>を指します．未特定ファイル数は</a:t>
            </a:r>
            <a:r>
              <a:rPr lang="ja-JP" altLang="en-US" sz="1200" dirty="0" smtClean="0"/>
              <a:t>その共通文字列を読むことで，分類される可能性のあるファイル数を意味します．そのため，</a:t>
            </a:r>
            <a:r>
              <a:rPr kumimoji="1" lang="ja-JP" altLang="en-US" sz="1200" dirty="0" smtClean="0">
                <a:solidFill>
                  <a:schemeClr val="tx1"/>
                </a:solidFill>
              </a:rPr>
              <a:t>未特定ファイル数最大の共通文字列</a:t>
            </a:r>
            <a:endParaRPr kumimoji="1" lang="en-US" altLang="ja-JP" sz="1200" dirty="0" smtClean="0">
              <a:solidFill>
                <a:schemeClr val="tx1"/>
              </a:solidFill>
            </a:endParaRPr>
          </a:p>
          <a:p>
            <a:pPr marL="0" marR="0" lvl="1" indent="0" algn="l" defTabSz="914400" rtl="0" eaLnBrk="1" fontAlgn="base" latinLnBrk="0" hangingPunct="1">
              <a:lnSpc>
                <a:spcPct val="100000"/>
              </a:lnSpc>
              <a:spcBef>
                <a:spcPct val="30000"/>
              </a:spcBef>
              <a:spcAft>
                <a:spcPct val="0"/>
              </a:spcAft>
              <a:buClrTx/>
              <a:buSzTx/>
              <a:buFontTx/>
              <a:buNone/>
              <a:tabLst/>
              <a:defRPr/>
            </a:pPr>
            <a:r>
              <a:rPr lang="ja-JP" altLang="en-US" sz="1200" dirty="0" smtClean="0"/>
              <a:t>は</a:t>
            </a:r>
            <a:r>
              <a:rPr kumimoji="1" lang="ja-JP" altLang="en-US" sz="1200" dirty="0" smtClean="0">
                <a:solidFill>
                  <a:schemeClr val="tx1"/>
                </a:solidFill>
              </a:rPr>
              <a:t>最も多くのファイルを分類できる共通文字列であるため，最も優先して表示すべき共通文字列として扱います．</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提案手法では利用者の入力によりソースファイルを分類します．利用者は未特定ファイル数が最大の共通文字列に対して以下の作業を行います．</a:t>
            </a:r>
            <a:endParaRPr kumimoji="1" lang="en-US" altLang="ja-JP" dirty="0" smtClean="0"/>
          </a:p>
          <a:p>
            <a:r>
              <a:rPr kumimoji="1" lang="ja-JP" altLang="en-US" dirty="0" smtClean="0"/>
              <a:t>まず，ライセンス記述が共通文字列に含まれているかを入力します．そして，含まれているならばライセンスを入力します．</a:t>
            </a:r>
            <a:endParaRPr kumimoji="1" lang="en-US" altLang="ja-JP" dirty="0" smtClean="0"/>
          </a:p>
          <a:p>
            <a:r>
              <a:rPr kumimoji="1" lang="ja-JP" altLang="en-US" dirty="0" smtClean="0"/>
              <a:t>これらの作業を利用者が未読かつ，未特定ファイル数が</a:t>
            </a:r>
            <a:r>
              <a:rPr kumimoji="1" lang="en-US" altLang="ja-JP" dirty="0" smtClean="0"/>
              <a:t>0</a:t>
            </a:r>
            <a:r>
              <a:rPr kumimoji="1" lang="ja-JP" altLang="en-US" dirty="0" smtClean="0"/>
              <a:t>でない共通文字列がなくなるまで続けます．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14</a:t>
            </a:fld>
            <a:endParaRPr lang="en-US"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t>
            </a:r>
            <a:r>
              <a:rPr kumimoji="1" lang="ja-JP" altLang="en-US" dirty="0" smtClean="0"/>
              <a:t>所要共通文字列数</a:t>
            </a:r>
            <a:endParaRPr kumimoji="1" lang="en-US" altLang="ja-JP"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ja-JP" altLang="en-US" dirty="0" smtClean="0">
                <a:ea typeface="ＭＳ Ｐ明朝" pitchFamily="18" charset="-128"/>
              </a:rPr>
              <a:t>次に，提案した手法の有効性を評価するため適用実験を行いました．適用実験ではオープンソースソフトウェアのソースファイル集合に対し，提案手法を適用しました．適用実験では，分類の効率，分類にかかる労力の２つの観点から有効性を評価することを目的としています．適用した結果に対し，実験目的にある２つの観点に対応する評価項目を設定しました．ライセンス特定の効率の観点に対する評価項目として特定率の推移，分類にかかる労力の観点と対応する評価項目として所要時間と手法終了までに表示される共通文字列の個数を設定しました．特定率とは，ライセンスが判明したソースファイルが全ソースファイルに占める割合です．</a:t>
            </a:r>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15</a:t>
            </a:fld>
            <a:endParaRPr lang="en-US"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5E7BA8CA-9F3F-4C66-B257-968CFEAF04A5}" type="slidenum">
              <a:rPr lang="en-US" altLang="ja-JP" smtClean="0">
                <a:ea typeface="ＭＳ Ｐゴシック" pitchFamily="50" charset="-128"/>
              </a:rPr>
              <a:pPr/>
              <a:t>16</a:t>
            </a:fld>
            <a:endParaRPr lang="en-US" altLang="ja-JP" smtClean="0">
              <a:ea typeface="ＭＳ Ｐゴシック" pitchFamily="50" charset="-128"/>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ja-JP" altLang="en-US" dirty="0" smtClean="0">
                <a:ea typeface="ＭＳ Ｐ明朝" pitchFamily="18" charset="-128"/>
              </a:rPr>
              <a:t>実験ではオープンソースソフトウェアで構成される</a:t>
            </a:r>
            <a:r>
              <a:rPr lang="en-US" altLang="ja-JP" dirty="0" smtClean="0">
                <a:ea typeface="ＭＳ Ｐ明朝" pitchFamily="18" charset="-128"/>
              </a:rPr>
              <a:t>Java</a:t>
            </a:r>
            <a:r>
              <a:rPr lang="ja-JP" altLang="en-US" dirty="0" smtClean="0">
                <a:ea typeface="ＭＳ Ｐ明朝" pitchFamily="18" charset="-128"/>
              </a:rPr>
              <a:t>ソースファイル集合を</a:t>
            </a:r>
            <a:r>
              <a:rPr lang="en-US" altLang="ja-JP" dirty="0" smtClean="0">
                <a:ea typeface="ＭＳ Ｐ明朝" pitchFamily="18" charset="-128"/>
              </a:rPr>
              <a:t>4</a:t>
            </a:r>
            <a:r>
              <a:rPr lang="ja-JP" altLang="en-US" dirty="0" smtClean="0">
                <a:ea typeface="ＭＳ Ｐ明朝" pitchFamily="18" charset="-128"/>
              </a:rPr>
              <a:t>つ作成し，実験対象として使用しました．各実験対象は下記の表で示しているとおり，複数のオープンソースソフトウェアで構成されています．一つの実験対象を構成するソフトウェアはそれぞれ異なったライセンスのもとで配布されているソフトウェアを使用し，それぞれのソースファイル集合には様々なライセンスに基づくソースファイルが混在しています．また，実験対象</a:t>
            </a:r>
            <a:r>
              <a:rPr lang="en-US" altLang="ja-JP" dirty="0" smtClean="0">
                <a:ea typeface="ＭＳ Ｐ明朝" pitchFamily="18" charset="-128"/>
              </a:rPr>
              <a:t>4</a:t>
            </a:r>
            <a:r>
              <a:rPr lang="ja-JP" altLang="en-US" dirty="0" smtClean="0">
                <a:ea typeface="ＭＳ Ｐ明朝" pitchFamily="18" charset="-128"/>
              </a:rPr>
              <a:t>のみ時間の都合上ライセンスがコメントで指定されているファイル数，含まれるライセンスの数，コメントで指定されるライセンス数は調べることができていません．実験に使用した計算機の性能はスライドに表記しているとおりです．共通文字列の抽出にはクローン検出ツール</a:t>
            </a:r>
            <a:r>
              <a:rPr lang="en-US" altLang="ja-JP" dirty="0" err="1" smtClean="0">
                <a:ea typeface="ＭＳ Ｐ明朝" pitchFamily="18" charset="-128"/>
              </a:rPr>
              <a:t>CCFinder</a:t>
            </a:r>
            <a:r>
              <a:rPr lang="ja-JP" altLang="en-US" dirty="0" smtClean="0">
                <a:ea typeface="ＭＳ Ｐ明朝" pitchFamily="18" charset="-128"/>
              </a:rPr>
              <a:t>を使用しました．</a:t>
            </a:r>
            <a:endParaRPr lang="en-US" altLang="ja-JP" dirty="0" smtClean="0">
              <a:ea typeface="ＭＳ Ｐ明朝" pitchFamily="18" charset="-128"/>
            </a:endParaRPr>
          </a:p>
          <a:p>
            <a:pPr eaLnBrk="1" hangingPunct="1"/>
            <a:endParaRPr lang="en-US" altLang="ja-JP" dirty="0" smtClean="0">
              <a:ea typeface="ＭＳ Ｐ明朝" pitchFamily="18" charset="-128"/>
            </a:endParaRPr>
          </a:p>
          <a:p>
            <a:pPr eaLnBrk="1" hangingPunct="1"/>
            <a:r>
              <a:rPr lang="ja-JP" altLang="en-US" dirty="0" smtClean="0">
                <a:ea typeface="ＭＳ Ｐ明朝" pitchFamily="18" charset="-128"/>
              </a:rPr>
              <a:t>特定できた分</a:t>
            </a:r>
            <a:r>
              <a:rPr lang="en-US" altLang="ja-JP" dirty="0" smtClean="0">
                <a:ea typeface="ＭＳ Ｐ明朝" pitchFamily="18" charset="-128"/>
              </a:rPr>
              <a:t>+</a:t>
            </a:r>
            <a:r>
              <a:rPr lang="ja-JP" altLang="en-US" dirty="0" smtClean="0">
                <a:ea typeface="ＭＳ Ｐ明朝" pitchFamily="18" charset="-128"/>
              </a:rPr>
              <a:t>コメントで書いてるけど特定できてない分</a:t>
            </a:r>
            <a:r>
              <a:rPr lang="en-US" altLang="ja-JP" dirty="0" smtClean="0">
                <a:ea typeface="ＭＳ Ｐ明朝" pitchFamily="18" charset="-128"/>
              </a:rPr>
              <a:t>+</a:t>
            </a:r>
            <a:r>
              <a:rPr lang="ja-JP" altLang="en-US" dirty="0" smtClean="0">
                <a:ea typeface="ＭＳ Ｐ明朝" pitchFamily="18" charset="-128"/>
              </a:rPr>
              <a:t>ドキュメントファイルにあった分</a:t>
            </a:r>
            <a:endParaRPr lang="en-US" altLang="ja-JP" dirty="0" smtClean="0">
              <a:ea typeface="ＭＳ Ｐ明朝" pitchFamily="18" charset="-128"/>
            </a:endParaRPr>
          </a:p>
          <a:p>
            <a:pPr eaLnBrk="1" hangingPunct="1"/>
            <a:r>
              <a:rPr lang="en-US" altLang="ja-JP" dirty="0" smtClean="0">
                <a:ea typeface="ＭＳ Ｐ明朝" pitchFamily="18" charset="-128"/>
              </a:rPr>
              <a:t>#set2 8+1+2=12</a:t>
            </a:r>
          </a:p>
          <a:p>
            <a:pPr eaLnBrk="1" hangingPunct="1"/>
            <a:r>
              <a:rPr lang="en-US" altLang="ja-JP" dirty="0" smtClean="0">
                <a:ea typeface="ＭＳ Ｐ明朝" pitchFamily="18" charset="-128"/>
              </a:rPr>
              <a:t>#set3 6+0+6=12</a:t>
            </a:r>
            <a:endParaRPr lang="ja-JP" altLang="en-US" dirty="0" smtClean="0">
              <a:ea typeface="ＭＳ Ｐ明朝" pitchFamily="18"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76FDF216-80CB-40A0-983E-F3743461B3C6}" type="slidenum">
              <a:rPr lang="en-US" altLang="ja-JP" smtClean="0">
                <a:ea typeface="ＭＳ Ｐゴシック" pitchFamily="50" charset="-128"/>
              </a:rPr>
              <a:pPr/>
              <a:t>17</a:t>
            </a:fld>
            <a:endParaRPr lang="en-US" altLang="ja-JP" smtClean="0">
              <a:ea typeface="ＭＳ Ｐゴシック" pitchFamily="50" charset="-128"/>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ea typeface="ＭＳ Ｐ明朝" pitchFamily="18" charset="-128"/>
              </a:rPr>
              <a:t>（ここで</a:t>
            </a:r>
            <a:r>
              <a:rPr lang="en-US" altLang="ja-JP" dirty="0" smtClean="0">
                <a:ea typeface="ＭＳ Ｐ明朝" pitchFamily="18" charset="-128"/>
              </a:rPr>
              <a:t>10</a:t>
            </a:r>
            <a:r>
              <a:rPr lang="ja-JP" altLang="en-US" dirty="0" smtClean="0">
                <a:ea typeface="ＭＳ Ｐ明朝" pitchFamily="18" charset="-128"/>
              </a:rPr>
              <a:t>分ベル</a:t>
            </a:r>
            <a:r>
              <a:rPr lang="en-US" altLang="ja-JP" dirty="0" smtClean="0">
                <a:ea typeface="ＭＳ Ｐ明朝" pitchFamily="18" charset="-128"/>
              </a:rPr>
              <a:t>)</a:t>
            </a:r>
          </a:p>
          <a:p>
            <a:pPr eaLnBrk="1" hangingPunct="1"/>
            <a:r>
              <a:rPr lang="en-US" altLang="ja-JP" dirty="0" smtClean="0">
                <a:ea typeface="ＭＳ Ｐ明朝" pitchFamily="18" charset="-128"/>
              </a:rPr>
              <a:t>#</a:t>
            </a:r>
            <a:r>
              <a:rPr lang="ja-JP" altLang="en-US" dirty="0" smtClean="0">
                <a:ea typeface="ＭＳ Ｐ明朝" pitchFamily="18" charset="-128"/>
              </a:rPr>
              <a:t>それぞれの論拠はきちんと言う</a:t>
            </a:r>
          </a:p>
          <a:p>
            <a:pPr eaLnBrk="1" hangingPunct="1"/>
            <a:r>
              <a:rPr lang="ja-JP" altLang="en-US" dirty="0" smtClean="0">
                <a:ea typeface="ＭＳ Ｐ明朝" pitchFamily="18" charset="-128"/>
              </a:rPr>
              <a:t>まず，所要時間と手法終了までに表示される共通文字列の個数についての実験結果について説明します．実験結果は以下の表の通りとなります．</a:t>
            </a:r>
            <a:endParaRPr lang="en-US" altLang="ja-JP" dirty="0" smtClean="0">
              <a:ea typeface="ＭＳ Ｐ明朝" pitchFamily="18" charset="-128"/>
            </a:endParaRPr>
          </a:p>
          <a:p>
            <a:pPr eaLnBrk="1" hangingPunct="1"/>
            <a:r>
              <a:rPr lang="ja-JP" altLang="en-US" dirty="0" smtClean="0">
                <a:ea typeface="ＭＳ Ｐ明朝" pitchFamily="18" charset="-128"/>
              </a:rPr>
              <a:t>まず，表について説明を行います．</a:t>
            </a:r>
            <a:endParaRPr lang="en-US" altLang="ja-JP" dirty="0" smtClean="0">
              <a:ea typeface="ＭＳ Ｐ明朝" pitchFamily="18" charset="-128"/>
            </a:endParaRPr>
          </a:p>
          <a:p>
            <a:pPr eaLnBrk="1" hangingPunct="1"/>
            <a:r>
              <a:rPr lang="ja-JP" altLang="en-US" dirty="0" smtClean="0">
                <a:ea typeface="ＭＳ Ｐ明朝" pitchFamily="18" charset="-128"/>
              </a:rPr>
              <a:t>まず，所要時間に対応する項目として，全体の所要時間，利用者が作業する時間があります．利用者が作業する時間とは全体の所要時間からコメントの抽出，共通文字列の抽出にかかる時間を引いた時間を表しています．</a:t>
            </a:r>
            <a:endParaRPr lang="en-US" altLang="ja-JP" dirty="0" smtClean="0">
              <a:ea typeface="ＭＳ Ｐ明朝" pitchFamily="18" charset="-128"/>
            </a:endParaRPr>
          </a:p>
          <a:p>
            <a:pPr eaLnBrk="1" hangingPunct="1"/>
            <a:r>
              <a:rPr lang="ja-JP" altLang="en-US" dirty="0" smtClean="0">
                <a:ea typeface="ＭＳ Ｐ明朝" pitchFamily="18" charset="-128"/>
              </a:rPr>
              <a:t>次に，手法終了までに利用者が読む共通文字列の個数</a:t>
            </a:r>
            <a:r>
              <a:rPr lang="ja-JP" altLang="en-US" dirty="0" smtClean="0">
                <a:latin typeface="Arial" pitchFamily="34" charset="0"/>
                <a:ea typeface="ＭＳ Ｐ明朝" pitchFamily="18" charset="-128"/>
              </a:rPr>
              <a:t>に対応する項目としてある分類に寄与した共通文字列と分類に寄与しなかった共通文字列の個数があります．</a:t>
            </a:r>
            <a:endParaRPr lang="en-US" altLang="ja-JP" dirty="0" smtClean="0">
              <a:ea typeface="ＭＳ Ｐ明朝" pitchFamily="18" charset="-128"/>
            </a:endParaRPr>
          </a:p>
          <a:p>
            <a:pPr eaLnBrk="1" hangingPunct="1"/>
            <a:endParaRPr lang="en-US" altLang="ja-JP" dirty="0" smtClean="0">
              <a:ea typeface="ＭＳ Ｐ明朝" pitchFamily="18" charset="-128"/>
            </a:endParaRPr>
          </a:p>
          <a:p>
            <a:pPr eaLnBrk="1" hangingPunct="1"/>
            <a:r>
              <a:rPr lang="ja-JP" altLang="en-US" dirty="0" smtClean="0">
                <a:ea typeface="ＭＳ Ｐ明朝" pitchFamily="18" charset="-128"/>
              </a:rPr>
              <a:t>この表で示されているとおり，全体の所要時間に対し，利用者が作業する時間が大部分を占めています．そのため，共通文字列をよみ，ライセンスを確認する時間が大部分であることがわかります．また，</a:t>
            </a:r>
            <a:r>
              <a:rPr lang="ja-JP" altLang="en-US" dirty="0" smtClean="0">
                <a:latin typeface="Arial" pitchFamily="34" charset="0"/>
                <a:ea typeface="ＭＳ Ｐ明朝" pitchFamily="18" charset="-128"/>
              </a:rPr>
              <a:t>分類に寄与しない共通文字列が大半であることがわかります．</a:t>
            </a:r>
            <a:endParaRPr lang="en-US" altLang="ja-JP" dirty="0" smtClean="0">
              <a:latin typeface="Arial" pitchFamily="34" charset="0"/>
              <a:ea typeface="ＭＳ Ｐ明朝" pitchFamily="18" charset="-128"/>
            </a:endParaRPr>
          </a:p>
          <a:p>
            <a:endParaRPr lang="en-US" altLang="ja-JP" dirty="0" smtClean="0">
              <a:latin typeface="Arial" pitchFamily="34" charset="0"/>
              <a:ea typeface="ＭＳ Ｐ明朝" pitchFamily="18" charset="-128"/>
            </a:endParaRPr>
          </a:p>
          <a:p>
            <a:r>
              <a:rPr lang="ja-JP" altLang="en-US" dirty="0" smtClean="0">
                <a:latin typeface="Arial" pitchFamily="34" charset="0"/>
                <a:ea typeface="ＭＳ Ｐ明朝" pitchFamily="18" charset="-128"/>
              </a:rPr>
              <a:t>以上のことから，提案手法では共通文字列を読む労力が大きいといえます．</a:t>
            </a:r>
          </a:p>
          <a:p>
            <a:pPr eaLnBrk="1" hangingPunct="1"/>
            <a:endParaRPr lang="en-US" altLang="ja-JP" dirty="0" smtClean="0">
              <a:ea typeface="ＭＳ Ｐ明朝" pitchFamily="18"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a:ln/>
        </p:spPr>
      </p:sp>
      <p:sp>
        <p:nvSpPr>
          <p:cNvPr id="45059" name="ノート プレースホルダ 2"/>
          <p:cNvSpPr>
            <a:spLocks noGrp="1"/>
          </p:cNvSpPr>
          <p:nvPr>
            <p:ph type="body" idx="1"/>
          </p:nvPr>
        </p:nvSpPr>
        <p:spPr>
          <a:noFill/>
          <a:ln/>
        </p:spPr>
        <p:txBody>
          <a:bodyPr/>
          <a:lstStyle/>
          <a:p>
            <a:pPr eaLnBrk="1" hangingPunct="1"/>
            <a:r>
              <a:rPr lang="ja-JP" altLang="en-US" dirty="0" smtClean="0">
                <a:ea typeface="ＭＳ Ｐ明朝" pitchFamily="18" charset="-128"/>
              </a:rPr>
              <a:t>次に，</a:t>
            </a:r>
            <a:r>
              <a:rPr lang="ja-JP" altLang="en-US" sz="1200" dirty="0" smtClean="0"/>
              <a:t>分類済みファイルの割合の推</a:t>
            </a:r>
            <a:r>
              <a:rPr lang="ja-JP" altLang="en-US" dirty="0" smtClean="0">
                <a:ea typeface="ＭＳ Ｐ明朝" pitchFamily="18" charset="-128"/>
              </a:rPr>
              <a:t>移についての実験結果を説明します．４つのグラフは各実験対象に提案手法を適用した場合の</a:t>
            </a:r>
            <a:r>
              <a:rPr lang="ja-JP" altLang="en-US" sz="1200" dirty="0" smtClean="0"/>
              <a:t>分類済みファイルの割合の推</a:t>
            </a:r>
            <a:r>
              <a:rPr lang="ja-JP" altLang="en-US" dirty="0" smtClean="0">
                <a:ea typeface="ＭＳ Ｐ明朝" pitchFamily="18" charset="-128"/>
              </a:rPr>
              <a:t>移を表しています．各グラフの横軸は利用者がいくつ共通文字列を読んだ時点であるか，縦軸は各時点での</a:t>
            </a:r>
            <a:r>
              <a:rPr lang="ja-JP" altLang="en-US" sz="1200" dirty="0" smtClean="0"/>
              <a:t>分類済みファイルの割合</a:t>
            </a:r>
            <a:r>
              <a:rPr lang="ja-JP" altLang="en-US" dirty="0" smtClean="0">
                <a:ea typeface="ＭＳ Ｐ明朝" pitchFamily="18" charset="-128"/>
              </a:rPr>
              <a:t>を表しています．また，緑の線はコメントでライセンス記述を含むソースファイルの割合を表し，黒の実線は実際の</a:t>
            </a:r>
            <a:r>
              <a:rPr lang="ja-JP" altLang="en-US" sz="1200" dirty="0" smtClean="0"/>
              <a:t>分類済みファイルの割合</a:t>
            </a:r>
            <a:r>
              <a:rPr lang="ja-JP" altLang="en-US" dirty="0" smtClean="0">
                <a:ea typeface="ＭＳ Ｐ明朝" pitchFamily="18" charset="-128"/>
              </a:rPr>
              <a:t>を表しています．ライセンスを特定できるソースファイルの割合は提案手法における</a:t>
            </a:r>
            <a:r>
              <a:rPr lang="ja-JP" altLang="en-US" sz="1200" dirty="0" smtClean="0"/>
              <a:t>分類済みファイルの割合</a:t>
            </a:r>
            <a:r>
              <a:rPr lang="ja-JP" altLang="en-US" dirty="0" smtClean="0">
                <a:ea typeface="ＭＳ Ｐ明朝" pitchFamily="18" charset="-128"/>
              </a:rPr>
              <a:t>の最大値となります．</a:t>
            </a:r>
            <a:endParaRPr lang="en-US" altLang="ja-JP" dirty="0" smtClean="0">
              <a:ea typeface="ＭＳ Ｐ明朝" pitchFamily="18" charset="-128"/>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ja-JP" altLang="en-US" dirty="0" smtClean="0">
                <a:ea typeface="ＭＳ Ｐ明朝" pitchFamily="18" charset="-128"/>
              </a:rPr>
              <a:t>次に，４つのグラフについて共通に見られる特徴として，少数の共通文字列で大きく</a:t>
            </a:r>
            <a:r>
              <a:rPr lang="ja-JP" altLang="en-US" sz="1200" dirty="0" smtClean="0"/>
              <a:t>分類済みファイルの割合</a:t>
            </a:r>
            <a:r>
              <a:rPr lang="ja-JP" altLang="en-US" dirty="0" smtClean="0">
                <a:ea typeface="ＭＳ Ｐ明朝" pitchFamily="18" charset="-128"/>
              </a:rPr>
              <a:t>が上昇していることがわかります．また，最終的な</a:t>
            </a:r>
            <a:r>
              <a:rPr lang="ja-JP" altLang="en-US" sz="1200" dirty="0" smtClean="0"/>
              <a:t>分類済みファイルの割合</a:t>
            </a:r>
            <a:r>
              <a:rPr lang="ja-JP" altLang="en-US" dirty="0" smtClean="0">
                <a:ea typeface="ＭＳ Ｐ明朝" pitchFamily="18" charset="-128"/>
              </a:rPr>
              <a:t>とライセンス記述を含むソースファイルの割合はほぼ等しい値でした．これらのことから，提案手法ではコメントにライセンス記述が含まれるソースファイルの大部分を少数の共通文字列で分類できることがわかります．</a:t>
            </a:r>
            <a:endParaRPr lang="en-US" altLang="ja-JP" dirty="0" smtClean="0">
              <a:ea typeface="ＭＳ Ｐ明朝" pitchFamily="18" charset="-128"/>
            </a:endParaRPr>
          </a:p>
        </p:txBody>
      </p:sp>
      <p:sp>
        <p:nvSpPr>
          <p:cNvPr id="45060" name="スライド番号プレースホルダ 3"/>
          <p:cNvSpPr>
            <a:spLocks noGrp="1"/>
          </p:cNvSpPr>
          <p:nvPr>
            <p:ph type="sldNum" sz="quarter" idx="5"/>
          </p:nvPr>
        </p:nvSpPr>
        <p:spPr>
          <a:noFill/>
        </p:spPr>
        <p:txBody>
          <a:bodyPr/>
          <a:lstStyle/>
          <a:p>
            <a:fld id="{8BFF0A30-90B3-4196-9DB4-A5351780F84E}" type="slidenum">
              <a:rPr lang="en-US" altLang="ja-JP" smtClean="0">
                <a:ea typeface="ＭＳ Ｐゴシック" pitchFamily="50" charset="-128"/>
              </a:rPr>
              <a:pPr/>
              <a:t>18</a:t>
            </a:fld>
            <a:endParaRPr lang="en-US" altLang="ja-JP" smtClean="0">
              <a:ea typeface="ＭＳ Ｐゴシック" pitchFamily="50"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029F754C-71F7-48D3-B7FC-5EEBBDEEB485}" type="slidenum">
              <a:rPr lang="en-US" altLang="ja-JP" smtClean="0">
                <a:ea typeface="ＭＳ Ｐゴシック" pitchFamily="50" charset="-128"/>
              </a:rPr>
              <a:pPr/>
              <a:t>19</a:t>
            </a:fld>
            <a:endParaRPr lang="en-US" altLang="ja-JP" smtClean="0">
              <a:ea typeface="ＭＳ Ｐゴシック" pitchFamily="50" charset="-128"/>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r>
              <a:rPr lang="ja-JP" altLang="en-US" dirty="0" smtClean="0">
                <a:ea typeface="ＭＳ Ｐ明朝" pitchFamily="18" charset="-128"/>
              </a:rPr>
              <a:t>以上の実験結果について考察を述べます．まず，所要時間や手法が終了するまでに表示された所要共通文字列の個数の点で，ライセンスを特定できない文字列を読むために多くの労力がかかっているといえます．このため，今後機械学習を用いて，ライセンスを特定できない共通文字列のフィルタリングを行います．実験を通して，ライセンス記述に使用される単語には特徴があることがわかったので，効果があると考えています．</a:t>
            </a:r>
            <a:endParaRPr lang="en-US" altLang="ja-JP" dirty="0" smtClean="0">
              <a:ea typeface="ＭＳ Ｐ明朝" pitchFamily="18" charset="-128"/>
            </a:endParaRPr>
          </a:p>
          <a:p>
            <a:pPr eaLnBrk="1" hangingPunct="1"/>
            <a:r>
              <a:rPr lang="ja-JP" altLang="en-US" dirty="0" smtClean="0">
                <a:ea typeface="ＭＳ Ｐ明朝" pitchFamily="18" charset="-128"/>
              </a:rPr>
              <a:t>しかし，提案手法はライセンス記述を含まないソースファイルを除く，大部分のソースファイルを少数の共通文字列で分類可能でした．</a:t>
            </a:r>
            <a:endParaRPr lang="en-US" altLang="ja-JP" dirty="0" smtClean="0">
              <a:ea typeface="ＭＳ Ｐ明朝" pitchFamily="18" charset="-128"/>
            </a:endParaRPr>
          </a:p>
          <a:p>
            <a:pPr eaLnBrk="1" hangingPunct="1"/>
            <a:r>
              <a:rPr lang="en-US" altLang="ja-JP" dirty="0" smtClean="0">
                <a:ea typeface="ＭＳ Ｐ明朝" pitchFamily="18" charset="-128"/>
              </a:rPr>
              <a:t>#</a:t>
            </a:r>
            <a:r>
              <a:rPr lang="ja-JP" altLang="en-US" dirty="0" smtClean="0">
                <a:ea typeface="ＭＳ Ｐ明朝" pitchFamily="18" charset="-128"/>
              </a:rPr>
              <a:t>取りこぼしているファイルのことは書きたい</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スライド イメージ プレースホルダ 1"/>
          <p:cNvSpPr>
            <a:spLocks noGrp="1" noRot="1" noChangeAspect="1" noTextEdit="1"/>
          </p:cNvSpPr>
          <p:nvPr>
            <p:ph type="sldImg"/>
          </p:nvPr>
        </p:nvSpPr>
        <p:spPr>
          <a:ln/>
        </p:spPr>
      </p:sp>
      <p:sp>
        <p:nvSpPr>
          <p:cNvPr id="67587" name="ノート プレースホルダ 2"/>
          <p:cNvSpPr>
            <a:spLocks noGrp="1"/>
          </p:cNvSpPr>
          <p:nvPr>
            <p:ph type="body" idx="1"/>
          </p:nvPr>
        </p:nvSpPr>
        <p:spPr>
          <a:noFill/>
          <a:ln/>
        </p:spPr>
        <p:txBody>
          <a:bodyPr/>
          <a:lstStyle/>
          <a:p>
            <a:pPr eaLnBrk="1" hangingPunct="1"/>
            <a:r>
              <a:rPr lang="en-US" altLang="ja-JP" dirty="0" smtClean="0">
                <a:ea typeface="ＭＳ Ｐ明朝" pitchFamily="18" charset="-128"/>
              </a:rPr>
              <a:t>#</a:t>
            </a:r>
            <a:r>
              <a:rPr lang="ja-JP" altLang="en-US" dirty="0" smtClean="0">
                <a:ea typeface="ＭＳ Ｐ明朝" pitchFamily="18" charset="-128"/>
              </a:rPr>
              <a:t>どういう問題に対して，こういう手法を提案して，こういう結果が出たというのを簡潔に書く</a:t>
            </a:r>
            <a:endParaRPr lang="en-US" altLang="ja-JP" dirty="0" smtClean="0">
              <a:ea typeface="ＭＳ Ｐ明朝" pitchFamily="18" charset="-128"/>
            </a:endParaRPr>
          </a:p>
          <a:p>
            <a:pPr eaLnBrk="1" hangingPunct="1"/>
            <a:endParaRPr lang="en-US" altLang="ja-JP" dirty="0" smtClean="0">
              <a:ea typeface="ＭＳ Ｐ明朝" pitchFamily="18" charset="-128"/>
            </a:endParaRPr>
          </a:p>
          <a:p>
            <a:pPr eaLnBrk="1" hangingPunct="1"/>
            <a:r>
              <a:rPr lang="en-US" altLang="ja-JP" dirty="0" smtClean="0">
                <a:ea typeface="ＭＳ Ｐ明朝" pitchFamily="18" charset="-128"/>
              </a:rPr>
              <a:t>(</a:t>
            </a:r>
            <a:r>
              <a:rPr lang="ja-JP" altLang="en-US" dirty="0" smtClean="0">
                <a:ea typeface="ＭＳ Ｐ明朝" pitchFamily="18" charset="-128"/>
              </a:rPr>
              <a:t>問題</a:t>
            </a:r>
            <a:r>
              <a:rPr lang="en-US" altLang="ja-JP" dirty="0" smtClean="0">
                <a:ea typeface="ＭＳ Ｐ明朝" pitchFamily="18" charset="-128"/>
              </a:rPr>
              <a:t>)</a:t>
            </a:r>
            <a:r>
              <a:rPr lang="ja-JP" altLang="en-US" dirty="0" smtClean="0">
                <a:ea typeface="ＭＳ Ｐ明朝" pitchFamily="18" charset="-128"/>
              </a:rPr>
              <a:t>開発者がライセンスを確認を行うことが再利用にかかる労力を大きくしている</a:t>
            </a:r>
            <a:endParaRPr lang="en-US" altLang="ja-JP" dirty="0" smtClean="0">
              <a:ea typeface="ＭＳ Ｐ明朝" pitchFamily="18" charset="-128"/>
            </a:endParaRPr>
          </a:p>
          <a:p>
            <a:pPr marL="0" marR="0" lvl="1" indent="0" algn="l" defTabSz="914400" rtl="0" eaLnBrk="1" fontAlgn="base" latinLnBrk="0" hangingPunct="1">
              <a:lnSpc>
                <a:spcPct val="100000"/>
              </a:lnSpc>
              <a:spcBef>
                <a:spcPct val="30000"/>
              </a:spcBef>
              <a:spcAft>
                <a:spcPct val="0"/>
              </a:spcAft>
              <a:buClrTx/>
              <a:buSzTx/>
              <a:buFontTx/>
              <a:buNone/>
              <a:tabLst/>
              <a:defRPr/>
            </a:pPr>
            <a:r>
              <a:rPr lang="en-US" altLang="ja-JP" dirty="0" smtClean="0">
                <a:ea typeface="ＭＳ Ｐ明朝" pitchFamily="18" charset="-128"/>
              </a:rPr>
              <a:t>(</a:t>
            </a:r>
            <a:r>
              <a:rPr lang="ja-JP" altLang="en-US" dirty="0" smtClean="0">
                <a:ea typeface="ＭＳ Ｐ明朝" pitchFamily="18" charset="-128"/>
              </a:rPr>
              <a:t>方針</a:t>
            </a:r>
            <a:r>
              <a:rPr lang="en-US" altLang="ja-JP" dirty="0" smtClean="0">
                <a:ea typeface="ＭＳ Ｐ明朝" pitchFamily="18" charset="-128"/>
              </a:rPr>
              <a:t>)</a:t>
            </a:r>
            <a:r>
              <a:rPr lang="ja-JP" altLang="en-US" dirty="0" smtClean="0"/>
              <a:t>多くのソースファイルをライセンス（利用条件</a:t>
            </a:r>
            <a:r>
              <a:rPr lang="en-US" altLang="ja-JP" dirty="0" smtClean="0"/>
              <a:t>)</a:t>
            </a:r>
            <a:r>
              <a:rPr lang="ja-JP" altLang="en-US" dirty="0" smtClean="0"/>
              <a:t>ごとに分類する</a:t>
            </a:r>
            <a:endParaRPr lang="en-US" altLang="ja-JP" dirty="0" smtClean="0">
              <a:ea typeface="ＭＳ Ｐ明朝" pitchFamily="18" charset="-128"/>
            </a:endParaRPr>
          </a:p>
          <a:p>
            <a:pPr eaLnBrk="1" hangingPunct="1"/>
            <a:r>
              <a:rPr lang="en-US" altLang="ja-JP" dirty="0" smtClean="0">
                <a:ea typeface="ＭＳ Ｐ明朝" pitchFamily="18" charset="-128"/>
              </a:rPr>
              <a:t>(</a:t>
            </a:r>
            <a:r>
              <a:rPr lang="ja-JP" altLang="en-US" dirty="0" smtClean="0">
                <a:ea typeface="ＭＳ Ｐ明朝" pitchFamily="18" charset="-128"/>
              </a:rPr>
              <a:t>方針</a:t>
            </a:r>
            <a:r>
              <a:rPr lang="en-US" altLang="ja-JP" dirty="0" smtClean="0">
                <a:ea typeface="ＭＳ Ｐ明朝" pitchFamily="18" charset="-128"/>
              </a:rPr>
              <a:t>)</a:t>
            </a:r>
            <a:r>
              <a:rPr lang="ja-JP" altLang="en-US" dirty="0" smtClean="0">
                <a:ea typeface="ＭＳ Ｐ明朝" pitchFamily="18" charset="-128"/>
              </a:rPr>
              <a:t>各ソースファイルのコメント間で共通する文字列を使用する</a:t>
            </a:r>
            <a:endParaRPr lang="en-US" altLang="ja-JP" dirty="0" smtClean="0">
              <a:ea typeface="ＭＳ Ｐ明朝" pitchFamily="18" charset="-128"/>
            </a:endParaRPr>
          </a:p>
          <a:p>
            <a:pPr eaLnBrk="1" hangingPunct="1"/>
            <a:r>
              <a:rPr lang="ja-JP" altLang="en-US" dirty="0" smtClean="0">
                <a:ea typeface="ＭＳ Ｐ明朝" pitchFamily="18" charset="-128"/>
              </a:rPr>
              <a:t>本発表では，開発者がライセンスを確認を行うことが再利用にかかる労力を大きくしているという問題を解決するため，多くのソースファイルをライセンスごとに分類することを目的とし，コメント中に頻出する文字列を利用したソースファイル分類手法を提案します．適用実験では提案手法を分類の効率と労力の観点から評価しました．</a:t>
            </a:r>
          </a:p>
        </p:txBody>
      </p:sp>
      <p:sp>
        <p:nvSpPr>
          <p:cNvPr id="67588" name="スライド番号プレースホルダ 3"/>
          <p:cNvSpPr>
            <a:spLocks noGrp="1"/>
          </p:cNvSpPr>
          <p:nvPr>
            <p:ph type="sldNum" sz="quarter" idx="5"/>
          </p:nvPr>
        </p:nvSpPr>
        <p:spPr>
          <a:noFill/>
        </p:spPr>
        <p:txBody>
          <a:bodyPr/>
          <a:lstStyle/>
          <a:p>
            <a:fld id="{50B4D0A3-8B2E-4CCB-9FB9-9CAF40AD753E}" type="slidenum">
              <a:rPr lang="en-US" altLang="ja-JP" smtClean="0">
                <a:ea typeface="ＭＳ Ｐゴシック" pitchFamily="50" charset="-128"/>
              </a:rPr>
              <a:pPr/>
              <a:t>2</a:t>
            </a:fld>
            <a:endParaRPr lang="en-US" altLang="ja-JP" smtClean="0">
              <a:ea typeface="ＭＳ Ｐゴシック" pitchFamily="50"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497BD8B8-E9FC-462D-A859-6400FDB3C585}" type="slidenum">
              <a:rPr lang="en-US" altLang="ja-JP" smtClean="0">
                <a:ea typeface="ＭＳ Ｐゴシック" pitchFamily="50" charset="-128"/>
              </a:rPr>
              <a:pPr/>
              <a:t>20</a:t>
            </a:fld>
            <a:endParaRPr lang="en-US" altLang="ja-JP" smtClean="0">
              <a:ea typeface="ＭＳ Ｐゴシック" pitchFamily="50" charset="-128"/>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r>
              <a:rPr lang="en-US" altLang="ja-JP" dirty="0" smtClean="0">
                <a:ea typeface="ＭＳ Ｐ明朝" pitchFamily="18" charset="-128"/>
              </a:rPr>
              <a:t>(12</a:t>
            </a:r>
            <a:r>
              <a:rPr lang="ja-JP" altLang="en-US" dirty="0" smtClean="0">
                <a:ea typeface="ＭＳ Ｐ明朝" pitchFamily="18" charset="-128"/>
              </a:rPr>
              <a:t>分</a:t>
            </a:r>
            <a:r>
              <a:rPr lang="en-US" altLang="ja-JP" dirty="0" smtClean="0">
                <a:ea typeface="ＭＳ Ｐ明朝" pitchFamily="18" charset="-128"/>
              </a:rPr>
              <a:t>)</a:t>
            </a:r>
          </a:p>
          <a:p>
            <a:pPr eaLnBrk="1" hangingPunct="1"/>
            <a:r>
              <a:rPr lang="ja-JP" altLang="en-US" dirty="0" smtClean="0">
                <a:ea typeface="ＭＳ Ｐ明朝" pitchFamily="18" charset="-128"/>
              </a:rPr>
              <a:t>最後に，修士論文についての発表をまとめます．本発表ではライセンス記述に基づくソースファイル分類手法の提案を行いました．提案手法ではソースファイルのコメント中に共通して出現する文字列を使用します．そして，少数の共通文字列で多くのソースファイルを分類できました．今後の課題としては，既存研究との比較実験や，機械学習による共通文字列のフィルタリング，ソースファイル検索システムへの組み込みが考えられます．</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スライド イメージ プレースホルダ 1"/>
          <p:cNvSpPr>
            <a:spLocks noGrp="1" noRot="1" noChangeAspect="1" noTextEdit="1"/>
          </p:cNvSpPr>
          <p:nvPr>
            <p:ph type="sldImg"/>
          </p:nvPr>
        </p:nvSpPr>
        <p:spPr>
          <a:ln/>
        </p:spPr>
      </p:sp>
      <p:sp>
        <p:nvSpPr>
          <p:cNvPr id="79875" name="ノート プレースホルダ 2"/>
          <p:cNvSpPr>
            <a:spLocks noGrp="1"/>
          </p:cNvSpPr>
          <p:nvPr>
            <p:ph type="body" idx="1"/>
          </p:nvPr>
        </p:nvSpPr>
        <p:spPr>
          <a:noFill/>
          <a:ln/>
        </p:spPr>
        <p:txBody>
          <a:bodyPr/>
          <a:lstStyle/>
          <a:p>
            <a:r>
              <a:rPr lang="en-US" altLang="ja-JP" dirty="0" smtClean="0">
                <a:ea typeface="ＭＳ Ｐ明朝" pitchFamily="18" charset="-128"/>
              </a:rPr>
              <a:t>#</a:t>
            </a:r>
            <a:r>
              <a:rPr lang="ja-JP" altLang="en-US" dirty="0" smtClean="0">
                <a:ea typeface="ＭＳ Ｐ明朝" pitchFamily="18" charset="-128"/>
              </a:rPr>
              <a:t>ライセンス以外にもあるよ</a:t>
            </a:r>
            <a:endParaRPr lang="en-US" altLang="ja-JP" dirty="0" smtClean="0">
              <a:ea typeface="ＭＳ Ｐ明朝" pitchFamily="18" charset="-128"/>
            </a:endParaRPr>
          </a:p>
          <a:p>
            <a:r>
              <a:rPr lang="ja-JP" altLang="en-US" dirty="0" smtClean="0">
                <a:ea typeface="ＭＳ Ｐ明朝" pitchFamily="18" charset="-128"/>
              </a:rPr>
              <a:t>次に，後期課程における研究計画を述べます．ソフトウェア部品を再利用する際にソフトウェア部品に対して様々な条件が求められます．たとえば，対応プラットフォーム，必要なライブラリなどの部品の動作環境，品質，性能が挙げられます．このような情報は各部品を調べないと取得することはできません．そこで，部品のタグとして表現することで，再利用に必要な情報を容易に入手できるようになり，再利用にかかる労力を減らせるのではないかと考える．</a:t>
            </a:r>
            <a:endParaRPr lang="en-US" altLang="ja-JP" dirty="0" smtClean="0">
              <a:ea typeface="ＭＳ Ｐ明朝" pitchFamily="18" charset="-128"/>
            </a:endParaRPr>
          </a:p>
        </p:txBody>
      </p:sp>
      <p:sp>
        <p:nvSpPr>
          <p:cNvPr id="79876" name="スライド番号プレースホルダ 3"/>
          <p:cNvSpPr>
            <a:spLocks noGrp="1"/>
          </p:cNvSpPr>
          <p:nvPr>
            <p:ph type="sldNum" sz="quarter" idx="5"/>
          </p:nvPr>
        </p:nvSpPr>
        <p:spPr>
          <a:noFill/>
        </p:spPr>
        <p:txBody>
          <a:bodyPr/>
          <a:lstStyle/>
          <a:p>
            <a:fld id="{FBD93989-446B-4DA9-A736-EAE0EFB3FC3D}" type="slidenum">
              <a:rPr lang="en-US" altLang="ja-JP" smtClean="0">
                <a:ea typeface="ＭＳ Ｐゴシック" pitchFamily="50" charset="-128"/>
              </a:rPr>
              <a:pPr/>
              <a:t>21</a:t>
            </a:fld>
            <a:endParaRPr lang="en-US" altLang="ja-JP" smtClean="0">
              <a:ea typeface="ＭＳ Ｐゴシック" pitchFamily="50"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smtClean="0"/>
              <a:t>#</a:t>
            </a:r>
            <a:r>
              <a:rPr lang="ja-JP" altLang="en-US" dirty="0" smtClean="0"/>
              <a:t>ソフトウェア部品に様々な情報を持ったラベルを貼る</a:t>
            </a:r>
            <a:endParaRPr kumimoji="1" lang="en-US" altLang="ja-JP" dirty="0" smtClean="0"/>
          </a:p>
          <a:p>
            <a:endParaRPr kumimoji="1" lang="en-US" altLang="ja-JP" dirty="0" smtClean="0"/>
          </a:p>
          <a:p>
            <a:r>
              <a:rPr kumimoji="1" lang="ja-JP" altLang="en-US" dirty="0" smtClean="0"/>
              <a:t>ソフトウェア部品に様々な情報を持ったラベルを張るため，ラベルを生成します．</a:t>
            </a:r>
            <a:endParaRPr kumimoji="1" lang="en-US" altLang="ja-JP" dirty="0" smtClean="0"/>
          </a:p>
          <a:p>
            <a:r>
              <a:rPr kumimoji="1" lang="ja-JP" altLang="en-US" dirty="0" smtClean="0"/>
              <a:t>プラットフォームラベルは部品の動作環境を示すラベルで，特定のプラットフォームでのみ動作する部品に依存している部品はそのプラットフォームに依存するという観点から生成します．</a:t>
            </a:r>
            <a:endParaRPr kumimoji="1" lang="en-US" altLang="ja-JP" dirty="0" smtClean="0"/>
          </a:p>
          <a:p>
            <a:r>
              <a:rPr kumimoji="1" lang="ja-JP" altLang="en-US" dirty="0" smtClean="0"/>
              <a:t>信頼性ラベルは部品のテストカバレッジや欠陥管理システムに蓄積された部品の障害情報をもとに生成します．</a:t>
            </a:r>
            <a:endParaRPr kumimoji="1" lang="en-US" altLang="ja-JP" dirty="0" smtClean="0"/>
          </a:p>
          <a:p>
            <a:r>
              <a:rPr kumimoji="1" lang="ja-JP" altLang="en-US" dirty="0" smtClean="0"/>
              <a:t>性能ラベルは追加・削除操作の計算量を元に生成します．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22</a:t>
            </a:fld>
            <a:endParaRPr lang="en-US" altLang="ja-JP"/>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t>ラスまで</a:t>
            </a:r>
            <a:endParaRPr kumimoji="1" lang="ja-JP" altLang="en-US"/>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23</a:t>
            </a:fld>
            <a:endParaRPr lang="en-US" altLang="ja-JP"/>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24</a:t>
            </a:fld>
            <a:endParaRPr lang="en-US" altLang="ja-JP"/>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スライド イメージ プレースホルダ 1"/>
          <p:cNvSpPr>
            <a:spLocks noGrp="1" noRot="1" noChangeAspect="1" noTextEdit="1"/>
          </p:cNvSpPr>
          <p:nvPr>
            <p:ph type="sldImg"/>
          </p:nvPr>
        </p:nvSpPr>
        <p:spPr>
          <a:ln/>
        </p:spPr>
      </p:sp>
      <p:sp>
        <p:nvSpPr>
          <p:cNvPr id="82947" name="ノート プレースホルダ 2"/>
          <p:cNvSpPr>
            <a:spLocks noGrp="1"/>
          </p:cNvSpPr>
          <p:nvPr>
            <p:ph type="body" idx="1"/>
          </p:nvPr>
        </p:nvSpPr>
        <p:spPr>
          <a:noFill/>
          <a:ln/>
        </p:spPr>
        <p:txBody>
          <a:bodyPr/>
          <a:lstStyle/>
          <a:p>
            <a:endParaRPr lang="ja-JP" altLang="en-US" smtClean="0">
              <a:ea typeface="ＭＳ Ｐ明朝" pitchFamily="18" charset="-128"/>
            </a:endParaRPr>
          </a:p>
        </p:txBody>
      </p:sp>
      <p:sp>
        <p:nvSpPr>
          <p:cNvPr id="82948" name="スライド番号プレースホルダ 3"/>
          <p:cNvSpPr>
            <a:spLocks noGrp="1"/>
          </p:cNvSpPr>
          <p:nvPr>
            <p:ph type="sldNum" sz="quarter" idx="5"/>
          </p:nvPr>
        </p:nvSpPr>
        <p:spPr>
          <a:noFill/>
        </p:spPr>
        <p:txBody>
          <a:bodyPr/>
          <a:lstStyle/>
          <a:p>
            <a:fld id="{7ECC557F-DAE2-4B75-BB97-C2081B854518}" type="slidenum">
              <a:rPr lang="en-US" altLang="ja-JP" smtClean="0">
                <a:ea typeface="ＭＳ Ｐゴシック" pitchFamily="50" charset="-128"/>
              </a:rPr>
              <a:pPr/>
              <a:t>25</a:t>
            </a:fld>
            <a:endParaRPr lang="en-US" altLang="ja-JP" smtClean="0">
              <a:ea typeface="ＭＳ Ｐゴシック" pitchFamily="50"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26DF94-3A76-4A36-9D2F-E810ECA56200}" type="slidenum">
              <a:rPr lang="en-US" altLang="ja-JP"/>
              <a:pPr/>
              <a:t>26</a:t>
            </a:fld>
            <a:endParaRPr lang="en-US" altLang="ja-JP"/>
          </a:p>
        </p:txBody>
      </p:sp>
      <p:sp>
        <p:nvSpPr>
          <p:cNvPr id="346114" name="Rectangle 2"/>
          <p:cNvSpPr>
            <a:spLocks noGrp="1" noRot="1" noChangeAspect="1" noChangeArrowheads="1" noTextEdit="1"/>
          </p:cNvSpPr>
          <p:nvPr>
            <p:ph type="sldImg"/>
          </p:nvPr>
        </p:nvSpPr>
        <p:spPr>
          <a:ln/>
        </p:spPr>
      </p:sp>
      <p:sp>
        <p:nvSpPr>
          <p:cNvPr id="346115" name="Rectangle 3"/>
          <p:cNvSpPr>
            <a:spLocks noGrp="1" noChangeArrowheads="1"/>
          </p:cNvSpPr>
          <p:nvPr>
            <p:ph type="body" idx="1"/>
          </p:nvPr>
        </p:nvSpPr>
        <p:spPr/>
        <p:txBody>
          <a:bodyPr/>
          <a:lstStyle/>
          <a:p>
            <a:r>
              <a:rPr lang="en-US" altLang="ja-JP"/>
              <a:t>#</a:t>
            </a:r>
            <a:r>
              <a:rPr lang="ja-JP" altLang="en-US"/>
              <a:t>こういうところに着眼してるから見るべき部分は機械的に抽出できる．</a:t>
            </a:r>
          </a:p>
          <a:p>
            <a:r>
              <a:rPr lang="ja-JP" altLang="en-US"/>
              <a:t>本研究での着眼点は，あるソースファイルのライセンスの指定はコメントに記述され，その記述には共通する文字列表現が用いられる場合が多いことです．</a:t>
            </a:r>
          </a:p>
          <a:p>
            <a:r>
              <a:rPr lang="ja-JP" altLang="en-US"/>
              <a:t>この一例として，</a:t>
            </a:r>
            <a:r>
              <a:rPr lang="en-US" altLang="ja-JP"/>
              <a:t>Apache Software Foundation</a:t>
            </a:r>
            <a:r>
              <a:rPr lang="ja-JP" altLang="en-US"/>
              <a:t>ではコーディング規約としてソースファイルのヘッダ部分に，このようなライセンス記述を含めることを定めています．</a:t>
            </a:r>
          </a:p>
          <a:p>
            <a:pPr lvl="1"/>
            <a:endParaRPr lang="en-US" altLang="ja-JP"/>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27</a:t>
            </a:fld>
            <a:endParaRPr lang="en-US" altLang="ja-JP"/>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02EAEFE9-A2EE-4F75-820D-3D538633412F}" type="slidenum">
              <a:rPr lang="en-US" altLang="ja-JP" smtClean="0">
                <a:ea typeface="ＭＳ Ｐゴシック" pitchFamily="50" charset="-128"/>
              </a:rPr>
              <a:pPr/>
              <a:t>28</a:t>
            </a:fld>
            <a:endParaRPr lang="en-US" altLang="ja-JP" smtClean="0">
              <a:ea typeface="ＭＳ Ｐゴシック" pitchFamily="50" charset="-128"/>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r>
              <a:rPr lang="en-US" altLang="ja-JP" dirty="0" smtClean="0">
                <a:ea typeface="ＭＳ Ｐ明朝" pitchFamily="18" charset="-128"/>
              </a:rPr>
              <a:t>[</a:t>
            </a:r>
            <a:r>
              <a:rPr lang="ja-JP" altLang="en-US" dirty="0" smtClean="0">
                <a:ea typeface="ＭＳ Ｐ明朝" pitchFamily="18" charset="-128"/>
              </a:rPr>
              <a:t>アニメーションあり</a:t>
            </a:r>
            <a:r>
              <a:rPr lang="en-US" altLang="ja-JP" dirty="0" smtClean="0">
                <a:ea typeface="ＭＳ Ｐ明朝" pitchFamily="18" charset="-128"/>
              </a:rPr>
              <a:t>]</a:t>
            </a:r>
          </a:p>
          <a:p>
            <a:pPr eaLnBrk="1" hangingPunct="1"/>
            <a:r>
              <a:rPr lang="en-US" altLang="ja-JP" dirty="0" smtClean="0">
                <a:ea typeface="ＭＳ Ｐ明朝" pitchFamily="18" charset="-128"/>
              </a:rPr>
              <a:t>#</a:t>
            </a:r>
            <a:r>
              <a:rPr lang="ja-JP" altLang="en-US" dirty="0" smtClean="0">
                <a:ea typeface="ＭＳ Ｐ明朝" pitchFamily="18" charset="-128"/>
              </a:rPr>
              <a:t>提案手法の流れ</a:t>
            </a:r>
            <a:r>
              <a:rPr lang="en-US" altLang="ja-JP" dirty="0" smtClean="0">
                <a:ea typeface="ＭＳ Ｐ明朝" pitchFamily="18" charset="-128"/>
              </a:rPr>
              <a:t>(</a:t>
            </a:r>
            <a:r>
              <a:rPr lang="ja-JP" altLang="en-US" dirty="0" smtClean="0">
                <a:ea typeface="ＭＳ Ｐ明朝" pitchFamily="18" charset="-128"/>
              </a:rPr>
              <a:t>衝突解消については次で</a:t>
            </a:r>
            <a:r>
              <a:rPr lang="en-US" altLang="ja-JP" dirty="0" smtClean="0">
                <a:ea typeface="ＭＳ Ｐ明朝" pitchFamily="18" charset="-128"/>
              </a:rPr>
              <a:t>)</a:t>
            </a:r>
          </a:p>
          <a:p>
            <a:pPr eaLnBrk="1" hangingPunct="1"/>
            <a:r>
              <a:rPr lang="en-US" altLang="ja-JP" dirty="0" smtClean="0">
                <a:ea typeface="ＭＳ Ｐ明朝" pitchFamily="18" charset="-128"/>
              </a:rPr>
              <a:t>#</a:t>
            </a:r>
            <a:r>
              <a:rPr lang="ja-JP" altLang="en-US" dirty="0" smtClean="0">
                <a:ea typeface="ＭＳ Ｐ明朝" pitchFamily="18" charset="-128"/>
              </a:rPr>
              <a:t>未分類ファイル数</a:t>
            </a:r>
            <a:r>
              <a:rPr lang="en-US" altLang="ja-JP" dirty="0" smtClean="0">
                <a:ea typeface="ＭＳ Ｐ明朝" pitchFamily="18" charset="-128"/>
              </a:rPr>
              <a:t>(?)</a:t>
            </a:r>
          </a:p>
          <a:p>
            <a:pPr eaLnBrk="1" hangingPunct="1"/>
            <a:endParaRPr lang="en-US" altLang="ja-JP" dirty="0" smtClean="0">
              <a:ea typeface="ＭＳ Ｐ明朝" pitchFamily="18" charset="-128"/>
            </a:endParaRPr>
          </a:p>
          <a:p>
            <a:pPr eaLnBrk="1" hangingPunct="1"/>
            <a:r>
              <a:rPr lang="ja-JP" altLang="en-US" dirty="0" smtClean="0">
                <a:ea typeface="ＭＳ Ｐ明朝" pitchFamily="18" charset="-128"/>
              </a:rPr>
              <a:t>次に，提案手法の手順を例を示しつつ説明します．提案手法ではシステムと利用者とのインタラクションにより行われます，また，ライセンスが未特定であるソースファイル</a:t>
            </a:r>
            <a:r>
              <a:rPr lang="en-US" altLang="ja-JP" dirty="0" err="1" smtClean="0">
                <a:ea typeface="ＭＳ Ｐ明朝" pitchFamily="18" charset="-128"/>
              </a:rPr>
              <a:t>abcdef</a:t>
            </a:r>
            <a:r>
              <a:rPr lang="ja-JP" altLang="en-US" dirty="0" smtClean="0">
                <a:ea typeface="ＭＳ Ｐ明朝" pitchFamily="18" charset="-128"/>
              </a:rPr>
              <a:t>がシステムにあるとします．まずシステムはこれらのソースファイルからコメントを抽出します．次に，システムは抽出したコメントから共通文字列を抽出します．次に，各共通文字列のライセンスが未分類のファイル数を計算します．具体例を一つ挙げます．共通文字列</a:t>
            </a:r>
            <a:r>
              <a:rPr lang="en-US" altLang="ja-JP" dirty="0" smtClean="0">
                <a:ea typeface="ＭＳ Ｐ明朝" pitchFamily="18" charset="-128"/>
              </a:rPr>
              <a:t>α</a:t>
            </a:r>
            <a:r>
              <a:rPr lang="ja-JP" altLang="en-US" dirty="0" smtClean="0">
                <a:ea typeface="ＭＳ Ｐ明朝" pitchFamily="18" charset="-128"/>
              </a:rPr>
              <a:t>は元々ソースファイル</a:t>
            </a:r>
            <a:r>
              <a:rPr lang="en-US" altLang="ja-JP" dirty="0" err="1" smtClean="0">
                <a:ea typeface="ＭＳ Ｐ明朝" pitchFamily="18" charset="-128"/>
              </a:rPr>
              <a:t>a,b</a:t>
            </a:r>
            <a:r>
              <a:rPr lang="ja-JP" altLang="en-US" dirty="0" smtClean="0">
                <a:ea typeface="ＭＳ Ｐ明朝" pitchFamily="18" charset="-128"/>
              </a:rPr>
              <a:t>に含まれる文字列でした．ソースファイル</a:t>
            </a:r>
            <a:r>
              <a:rPr lang="en-US" altLang="ja-JP" dirty="0" err="1" smtClean="0">
                <a:ea typeface="ＭＳ Ｐ明朝" pitchFamily="18" charset="-128"/>
              </a:rPr>
              <a:t>a,b</a:t>
            </a:r>
            <a:r>
              <a:rPr lang="ja-JP" altLang="en-US" dirty="0" smtClean="0">
                <a:ea typeface="ＭＳ Ｐ明朝" pitchFamily="18" charset="-128"/>
              </a:rPr>
              <a:t>は未分類ですから，共通文字列</a:t>
            </a:r>
            <a:r>
              <a:rPr lang="en-US" altLang="ja-JP" dirty="0" smtClean="0">
                <a:ea typeface="ＭＳ Ｐ明朝" pitchFamily="18" charset="-128"/>
              </a:rPr>
              <a:t>α</a:t>
            </a:r>
            <a:r>
              <a:rPr lang="ja-JP" altLang="en-US" dirty="0" smtClean="0">
                <a:ea typeface="ＭＳ Ｐ明朝" pitchFamily="18" charset="-128"/>
              </a:rPr>
              <a:t>の未分類ファイル数は</a:t>
            </a:r>
            <a:r>
              <a:rPr lang="en-US" altLang="ja-JP" dirty="0" smtClean="0">
                <a:ea typeface="ＭＳ Ｐ明朝" pitchFamily="18" charset="-128"/>
              </a:rPr>
              <a:t>2</a:t>
            </a:r>
            <a:r>
              <a:rPr lang="ja-JP" altLang="en-US" dirty="0" smtClean="0">
                <a:ea typeface="ＭＳ Ｐ明朝" pitchFamily="18" charset="-128"/>
              </a:rPr>
              <a:t>となります．次に，ライセンスが未分類のファイル数が最大の共通文字列を利用者が確認し，ライセンスを特定します．この場合は共通文字列</a:t>
            </a:r>
            <a:r>
              <a:rPr lang="en-US" altLang="ja-JP" dirty="0" smtClean="0">
                <a:ea typeface="ＭＳ Ｐ明朝" pitchFamily="18" charset="-128"/>
              </a:rPr>
              <a:t>β</a:t>
            </a:r>
            <a:r>
              <a:rPr lang="ja-JP" altLang="en-US" dirty="0" smtClean="0">
                <a:ea typeface="ＭＳ Ｐ明朝" pitchFamily="18" charset="-128"/>
              </a:rPr>
              <a:t>が該当します．共通文字列</a:t>
            </a:r>
            <a:r>
              <a:rPr lang="en-US" altLang="ja-JP" dirty="0" smtClean="0">
                <a:ea typeface="ＭＳ Ｐ明朝" pitchFamily="18" charset="-128"/>
              </a:rPr>
              <a:t>β</a:t>
            </a:r>
            <a:r>
              <a:rPr lang="ja-JP" altLang="en-US" dirty="0" smtClean="0">
                <a:ea typeface="ＭＳ Ｐ明朝" pitchFamily="18" charset="-128"/>
              </a:rPr>
              <a:t>は</a:t>
            </a:r>
            <a:r>
              <a:rPr lang="en-US" altLang="ja-JP" dirty="0" smtClean="0">
                <a:ea typeface="ＭＳ Ｐ明朝" pitchFamily="18" charset="-128"/>
              </a:rPr>
              <a:t>A</a:t>
            </a:r>
            <a:r>
              <a:rPr lang="ja-JP" altLang="en-US" dirty="0" smtClean="0">
                <a:ea typeface="ＭＳ Ｐ明朝" pitchFamily="18" charset="-128"/>
              </a:rPr>
              <a:t>というライセンスのライセンス記述を含むとすると，利用者はシステムにより提示された共通文字列</a:t>
            </a:r>
            <a:r>
              <a:rPr lang="en-US" altLang="ja-JP" dirty="0" smtClean="0">
                <a:ea typeface="ＭＳ Ｐ明朝" pitchFamily="18" charset="-128"/>
              </a:rPr>
              <a:t>β</a:t>
            </a:r>
            <a:r>
              <a:rPr lang="ja-JP" altLang="en-US" dirty="0" smtClean="0">
                <a:ea typeface="ＭＳ Ｐ明朝" pitchFamily="18" charset="-128"/>
              </a:rPr>
              <a:t>を読み，</a:t>
            </a:r>
            <a:r>
              <a:rPr lang="en-US" altLang="ja-JP" dirty="0" smtClean="0">
                <a:ea typeface="ＭＳ Ｐ明朝" pitchFamily="18" charset="-128"/>
              </a:rPr>
              <a:t>β</a:t>
            </a:r>
            <a:r>
              <a:rPr lang="ja-JP" altLang="en-US" dirty="0" smtClean="0">
                <a:ea typeface="ＭＳ Ｐ明朝" pitchFamily="18" charset="-128"/>
              </a:rPr>
              <a:t>が示すライセンスが</a:t>
            </a:r>
            <a:r>
              <a:rPr lang="en-US" altLang="ja-JP" dirty="0" smtClean="0">
                <a:ea typeface="ＭＳ Ｐ明朝" pitchFamily="18" charset="-128"/>
              </a:rPr>
              <a:t>A</a:t>
            </a:r>
            <a:r>
              <a:rPr lang="ja-JP" altLang="en-US" dirty="0" smtClean="0">
                <a:ea typeface="ＭＳ Ｐ明朝" pitchFamily="18" charset="-128"/>
              </a:rPr>
              <a:t>であると特定します．特定した結果をシステムに入力することにより，システムは共通文字列</a:t>
            </a:r>
            <a:r>
              <a:rPr lang="en-US" altLang="ja-JP" dirty="0" smtClean="0">
                <a:ea typeface="ＭＳ Ｐ明朝" pitchFamily="18" charset="-128"/>
              </a:rPr>
              <a:t>β</a:t>
            </a:r>
            <a:r>
              <a:rPr lang="ja-JP" altLang="en-US" dirty="0" smtClean="0">
                <a:ea typeface="ＭＳ Ｐ明朝" pitchFamily="18" charset="-128"/>
              </a:rPr>
              <a:t>を含むソースファイル</a:t>
            </a:r>
            <a:r>
              <a:rPr lang="en-US" altLang="ja-JP" dirty="0" err="1" smtClean="0">
                <a:ea typeface="ＭＳ Ｐ明朝" pitchFamily="18" charset="-128"/>
              </a:rPr>
              <a:t>a,b,c,d</a:t>
            </a:r>
            <a:r>
              <a:rPr lang="ja-JP" altLang="en-US" dirty="0" smtClean="0">
                <a:ea typeface="ＭＳ Ｐ明朝" pitchFamily="18" charset="-128"/>
              </a:rPr>
              <a:t>をライセンス</a:t>
            </a:r>
            <a:r>
              <a:rPr lang="en-US" altLang="ja-JP" dirty="0" smtClean="0">
                <a:ea typeface="ＭＳ Ｐ明朝" pitchFamily="18" charset="-128"/>
              </a:rPr>
              <a:t>A</a:t>
            </a:r>
            <a:r>
              <a:rPr lang="ja-JP" altLang="en-US" dirty="0" smtClean="0">
                <a:ea typeface="ＭＳ Ｐ明朝" pitchFamily="18" charset="-128"/>
              </a:rPr>
              <a:t>のグループに分類します．ソースファイル</a:t>
            </a:r>
            <a:r>
              <a:rPr lang="en-US" altLang="ja-JP" dirty="0" err="1" smtClean="0">
                <a:ea typeface="ＭＳ Ｐ明朝" pitchFamily="18" charset="-128"/>
              </a:rPr>
              <a:t>a,b,c,d</a:t>
            </a:r>
            <a:r>
              <a:rPr lang="ja-JP" altLang="en-US" dirty="0" smtClean="0">
                <a:ea typeface="ＭＳ Ｐ明朝" pitchFamily="18" charset="-128"/>
              </a:rPr>
              <a:t>が分類されたことにより，システムは未分類ファイル数を再計算します．また，システムは利用者が確認した共通文字列</a:t>
            </a:r>
            <a:r>
              <a:rPr lang="en-US" altLang="ja-JP" dirty="0" smtClean="0">
                <a:ea typeface="ＭＳ Ｐ明朝" pitchFamily="18" charset="-128"/>
              </a:rPr>
              <a:t>β</a:t>
            </a:r>
            <a:r>
              <a:rPr lang="ja-JP" altLang="en-US" dirty="0" smtClean="0">
                <a:ea typeface="ＭＳ Ｐ明朝" pitchFamily="18" charset="-128"/>
              </a:rPr>
              <a:t>を除去します．次に，システムは未分類ファイル数が０の共通文字列を除去します．そして，共通文字列が残っている場合はソースファイルの分類を続け，なければ終了します．共通文字列</a:t>
            </a:r>
            <a:r>
              <a:rPr lang="en-US" altLang="ja-JP" dirty="0" smtClean="0">
                <a:ea typeface="ＭＳ Ｐ明朝" pitchFamily="18" charset="-128"/>
              </a:rPr>
              <a:t>γ</a:t>
            </a:r>
            <a:r>
              <a:rPr lang="ja-JP" altLang="en-US" dirty="0" smtClean="0">
                <a:ea typeface="ＭＳ Ｐ明朝" pitchFamily="18" charset="-128"/>
              </a:rPr>
              <a:t>がライセンスを指定する記述を含まない文字列であるとするとします．システムは共通文字列</a:t>
            </a:r>
            <a:r>
              <a:rPr lang="en-US" altLang="ja-JP" dirty="0" smtClean="0">
                <a:ea typeface="ＭＳ Ｐ明朝" pitchFamily="18" charset="-128"/>
              </a:rPr>
              <a:t>γ</a:t>
            </a:r>
            <a:r>
              <a:rPr lang="ja-JP" altLang="en-US" dirty="0" err="1" smtClean="0">
                <a:ea typeface="ＭＳ Ｐ明朝" pitchFamily="18" charset="-128"/>
              </a:rPr>
              <a:t>を提</a:t>
            </a:r>
            <a:r>
              <a:rPr lang="ja-JP" altLang="en-US" dirty="0" smtClean="0">
                <a:ea typeface="ＭＳ Ｐ明朝" pitchFamily="18" charset="-128"/>
              </a:rPr>
              <a:t>示します．利用者はシステムが提示する共通文字列</a:t>
            </a:r>
            <a:r>
              <a:rPr lang="en-US" altLang="ja-JP" dirty="0" smtClean="0">
                <a:ea typeface="ＭＳ Ｐ明朝" pitchFamily="18" charset="-128"/>
              </a:rPr>
              <a:t>γ</a:t>
            </a:r>
            <a:r>
              <a:rPr lang="ja-JP" altLang="en-US" dirty="0" smtClean="0">
                <a:ea typeface="ＭＳ Ｐ明朝" pitchFamily="18" charset="-128"/>
              </a:rPr>
              <a:t>を確認し，ライセンスを特定できないため除去します．ここで，共通文字列が残っていないため，終了となります．終了時点で分類されていないファイルは特定不能と分類されます．</a:t>
            </a:r>
            <a:endParaRPr lang="en-US" altLang="ja-JP" dirty="0" smtClean="0">
              <a:ea typeface="ＭＳ Ｐ明朝" pitchFamily="18" charset="-128"/>
            </a:endParaRPr>
          </a:p>
          <a:p>
            <a:pPr eaLnBrk="1" hangingPunct="1"/>
            <a:r>
              <a:rPr lang="en-US" altLang="ja-JP" dirty="0" smtClean="0">
                <a:ea typeface="ＭＳ Ｐ明朝" pitchFamily="18" charset="-128"/>
              </a:rPr>
              <a:t>#</a:t>
            </a:r>
            <a:r>
              <a:rPr lang="ja-JP" altLang="en-US" dirty="0" smtClean="0">
                <a:ea typeface="ＭＳ Ｐ明朝" pitchFamily="18" charset="-128"/>
              </a:rPr>
              <a:t>共通文字列を読んで特定すること．</a:t>
            </a:r>
            <a:endParaRPr lang="en-US" altLang="ja-JP" dirty="0" smtClean="0">
              <a:ea typeface="ＭＳ Ｐ明朝" pitchFamily="18" charset="-128"/>
            </a:endParaRPr>
          </a:p>
          <a:p>
            <a:pPr eaLnBrk="1" hangingPunct="1"/>
            <a:r>
              <a:rPr lang="en-US" altLang="ja-JP" dirty="0" smtClean="0">
                <a:ea typeface="ＭＳ Ｐ明朝" pitchFamily="18" charset="-128"/>
              </a:rPr>
              <a:t>#</a:t>
            </a:r>
            <a:r>
              <a:rPr lang="ja-JP" altLang="en-US" dirty="0" smtClean="0">
                <a:ea typeface="ＭＳ Ｐ明朝" pitchFamily="18" charset="-128"/>
              </a:rPr>
              <a:t>手続きは繰り返されること．</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 1"/>
          <p:cNvSpPr>
            <a:spLocks noGrp="1" noRot="1" noChangeAspect="1" noTextEdit="1"/>
          </p:cNvSpPr>
          <p:nvPr>
            <p:ph type="sldImg"/>
          </p:nvPr>
        </p:nvSpPr>
        <p:spPr>
          <a:ln/>
        </p:spPr>
      </p:sp>
      <p:sp>
        <p:nvSpPr>
          <p:cNvPr id="44035" name="ノート プレースホルダ 2"/>
          <p:cNvSpPr>
            <a:spLocks noGrp="1"/>
          </p:cNvSpPr>
          <p:nvPr>
            <p:ph type="body" idx="1"/>
          </p:nvPr>
        </p:nvSpPr>
        <p:spPr>
          <a:noFill/>
          <a:ln/>
        </p:spPr>
        <p:txBody>
          <a:bodyPr/>
          <a:lstStyle/>
          <a:p>
            <a:r>
              <a:rPr lang="ja-JP" altLang="en-US" smtClean="0">
                <a:ea typeface="ＭＳ Ｐ明朝" pitchFamily="18" charset="-128"/>
              </a:rPr>
              <a:t>各実験対象に提案手法を適用し，結果は以下の表のとおりになります．この表の色が付いている部分ではライセンスの特定漏れがごくわずかに起こっていました．この理由については考察で述べます．</a:t>
            </a:r>
          </a:p>
        </p:txBody>
      </p:sp>
      <p:sp>
        <p:nvSpPr>
          <p:cNvPr id="44036" name="スライド番号プレースホルダ 3"/>
          <p:cNvSpPr>
            <a:spLocks noGrp="1"/>
          </p:cNvSpPr>
          <p:nvPr>
            <p:ph type="sldNum" sz="quarter" idx="5"/>
          </p:nvPr>
        </p:nvSpPr>
        <p:spPr>
          <a:noFill/>
        </p:spPr>
        <p:txBody>
          <a:bodyPr/>
          <a:lstStyle/>
          <a:p>
            <a:fld id="{E9F19CB7-236D-44CC-8CA2-A50CC5F22B1D}" type="slidenum">
              <a:rPr lang="en-US" altLang="ja-JP" smtClean="0">
                <a:ea typeface="ＭＳ Ｐゴシック" pitchFamily="50" charset="-128"/>
              </a:rPr>
              <a:pPr/>
              <a:t>29</a:t>
            </a:fld>
            <a:endParaRPr lang="en-US" altLang="ja-JP" smtClean="0">
              <a:ea typeface="ＭＳ Ｐゴシック" pitchFamily="50"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171442A-35F7-432E-B7A4-995022DD199E}" type="slidenum">
              <a:rPr lang="en-US" altLang="ja-JP" smtClean="0">
                <a:ea typeface="ＭＳ Ｐゴシック" pitchFamily="50" charset="-128"/>
              </a:rPr>
              <a:pPr/>
              <a:t>3</a:t>
            </a:fld>
            <a:endParaRPr lang="en-US" altLang="ja-JP" smtClean="0">
              <a:ea typeface="ＭＳ Ｐゴシック" pitchFamily="50" charset="-128"/>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en-US" altLang="ja-JP" dirty="0" smtClean="0">
                <a:ea typeface="ＭＳ Ｐ明朝" pitchFamily="18" charset="-128"/>
              </a:rPr>
              <a:t>#</a:t>
            </a:r>
            <a:r>
              <a:rPr lang="ja-JP" altLang="en-US" dirty="0" smtClean="0">
                <a:ea typeface="ＭＳ Ｐ明朝" pitchFamily="18" charset="-128"/>
              </a:rPr>
              <a:t>再利用に関連してることと，特にソースファイルの再利用に絞る</a:t>
            </a:r>
          </a:p>
          <a:p>
            <a:pPr eaLnBrk="1" hangingPunct="1"/>
            <a:r>
              <a:rPr lang="en-US" altLang="ja-JP" dirty="0" smtClean="0">
                <a:ea typeface="ＭＳ Ｐ明朝" pitchFamily="18" charset="-128"/>
              </a:rPr>
              <a:t>#</a:t>
            </a:r>
            <a:r>
              <a:rPr lang="ja-JP" altLang="en-US" dirty="0" smtClean="0">
                <a:ea typeface="ＭＳ Ｐ明朝" pitchFamily="18" charset="-128"/>
              </a:rPr>
              <a:t>ライセンスとは，ライセンスは１ファイルに</a:t>
            </a:r>
            <a:r>
              <a:rPr lang="en-US" altLang="ja-JP" dirty="0" smtClean="0">
                <a:ea typeface="ＭＳ Ｐ明朝" pitchFamily="18" charset="-128"/>
              </a:rPr>
              <a:t>1</a:t>
            </a:r>
            <a:r>
              <a:rPr lang="ja-JP" altLang="en-US" dirty="0" smtClean="0">
                <a:ea typeface="ＭＳ Ｐ明朝" pitchFamily="18" charset="-128"/>
              </a:rPr>
              <a:t>ライセンス</a:t>
            </a:r>
            <a:endParaRPr lang="en-US" altLang="ja-JP" dirty="0" smtClean="0">
              <a:ea typeface="ＭＳ Ｐ明朝" pitchFamily="18" charset="-128"/>
            </a:endParaRPr>
          </a:p>
          <a:p>
            <a:pPr eaLnBrk="1" hangingPunct="1"/>
            <a:endParaRPr lang="ja-JP" altLang="en-US" dirty="0" smtClean="0">
              <a:ea typeface="ＭＳ Ｐ明朝" pitchFamily="18" charset="-128"/>
            </a:endParaRPr>
          </a:p>
          <a:p>
            <a:pPr eaLnBrk="1" hangingPunct="1"/>
            <a:r>
              <a:rPr lang="ja-JP" altLang="en-US" dirty="0" smtClean="0">
                <a:ea typeface="ＭＳ Ｐ明朝" pitchFamily="18" charset="-128"/>
              </a:rPr>
              <a:t>研究の背景としてソフトウェアの再利用について説明いたします．</a:t>
            </a:r>
          </a:p>
          <a:p>
            <a:pPr eaLnBrk="1" hangingPunct="1"/>
            <a:r>
              <a:rPr lang="ja-JP" altLang="en-US" dirty="0" smtClean="0">
                <a:ea typeface="ＭＳ Ｐ明朝" pitchFamily="18" charset="-128"/>
              </a:rPr>
              <a:t>ソフトウェアの再利用とは既存のソフトウェア部品を他のソフトウェアの開発に利用することです．</a:t>
            </a:r>
          </a:p>
          <a:p>
            <a:pPr eaLnBrk="1" hangingPunct="1"/>
            <a:r>
              <a:rPr lang="ja-JP" altLang="en-US" dirty="0" smtClean="0">
                <a:ea typeface="ＭＳ Ｐ明朝" pitchFamily="18" charset="-128"/>
              </a:rPr>
              <a:t>ソフトウェアの再利用はソフトウェア開発コストの削減に有効な方法とされています．</a:t>
            </a:r>
          </a:p>
          <a:p>
            <a:pPr eaLnBrk="1" hangingPunct="1"/>
            <a:r>
              <a:rPr lang="ja-JP" altLang="en-US" dirty="0" smtClean="0">
                <a:ea typeface="ＭＳ Ｐ明朝" pitchFamily="18" charset="-128"/>
              </a:rPr>
              <a:t>本研究では，特にソースコードの再利用に注目いたします．</a:t>
            </a:r>
          </a:p>
          <a:p>
            <a:pPr eaLnBrk="1" hangingPunct="1"/>
            <a:endParaRPr lang="en-US" altLang="ja-JP" dirty="0" smtClean="0">
              <a:ea typeface="ＭＳ Ｐ明朝" pitchFamily="18"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スライド イメージ プレースホルダ 1"/>
          <p:cNvSpPr>
            <a:spLocks noGrp="1" noRot="1" noChangeAspect="1" noTextEdit="1"/>
          </p:cNvSpPr>
          <p:nvPr>
            <p:ph type="sldImg"/>
          </p:nvPr>
        </p:nvSpPr>
        <p:spPr>
          <a:ln/>
        </p:spPr>
      </p:sp>
      <p:sp>
        <p:nvSpPr>
          <p:cNvPr id="69635" name="ノート プレースホルダ 2"/>
          <p:cNvSpPr>
            <a:spLocks noGrp="1"/>
          </p:cNvSpPr>
          <p:nvPr>
            <p:ph type="body" idx="1"/>
          </p:nvPr>
        </p:nvSpPr>
        <p:spPr>
          <a:noFill/>
          <a:ln/>
        </p:spPr>
        <p:txBody>
          <a:bodyPr/>
          <a:lstStyle/>
          <a:p>
            <a:r>
              <a:rPr lang="en-US" altLang="ja-JP" dirty="0" smtClean="0">
                <a:ea typeface="ＭＳ Ｐ明朝" pitchFamily="18" charset="-128"/>
              </a:rPr>
              <a:t>[</a:t>
            </a:r>
            <a:r>
              <a:rPr lang="ja-JP" altLang="en-US" dirty="0" smtClean="0">
                <a:ea typeface="ＭＳ Ｐ明朝" pitchFamily="18" charset="-128"/>
              </a:rPr>
              <a:t>アニメーションあり</a:t>
            </a:r>
            <a:r>
              <a:rPr lang="en-US" altLang="ja-JP" dirty="0" smtClean="0">
                <a:ea typeface="ＭＳ Ｐ明朝" pitchFamily="18" charset="-128"/>
              </a:rPr>
              <a:t>]</a:t>
            </a:r>
          </a:p>
          <a:p>
            <a:r>
              <a:rPr lang="en-US" altLang="ja-JP" dirty="0" smtClean="0">
                <a:ea typeface="ＭＳ Ｐ明朝" pitchFamily="18" charset="-128"/>
              </a:rPr>
              <a:t>#</a:t>
            </a:r>
            <a:r>
              <a:rPr lang="ja-JP" altLang="en-US" dirty="0" smtClean="0">
                <a:ea typeface="ＭＳ Ｐ明朝" pitchFamily="18" charset="-128"/>
              </a:rPr>
              <a:t>再利用のプロセス</a:t>
            </a:r>
            <a:endParaRPr lang="en-US" altLang="ja-JP" dirty="0" smtClean="0">
              <a:ea typeface="ＭＳ Ｐ明朝" pitchFamily="18" charset="-128"/>
            </a:endParaRPr>
          </a:p>
          <a:p>
            <a:r>
              <a:rPr lang="en-US" altLang="ja-JP" dirty="0" smtClean="0">
                <a:ea typeface="ＭＳ Ｐ明朝" pitchFamily="18" charset="-128"/>
              </a:rPr>
              <a:t>#</a:t>
            </a:r>
            <a:r>
              <a:rPr lang="ja-JP" altLang="en-US" dirty="0" smtClean="0">
                <a:ea typeface="ＭＳ Ｐ明朝" pitchFamily="18" charset="-128"/>
              </a:rPr>
              <a:t>目的に合ったソースファイル探すのが困難</a:t>
            </a:r>
            <a:endParaRPr lang="en-US" altLang="ja-JP" dirty="0" smtClean="0">
              <a:ea typeface="ＭＳ Ｐ明朝" pitchFamily="18" charset="-128"/>
            </a:endParaRPr>
          </a:p>
          <a:p>
            <a:r>
              <a:rPr lang="en-US" altLang="ja-JP" dirty="0" smtClean="0">
                <a:ea typeface="ＭＳ Ｐ明朝" pitchFamily="18" charset="-128"/>
              </a:rPr>
              <a:t>#</a:t>
            </a:r>
            <a:r>
              <a:rPr lang="ja-JP" altLang="en-US" dirty="0" smtClean="0">
                <a:ea typeface="ＭＳ Ｐ明朝" pitchFamily="18" charset="-128"/>
              </a:rPr>
              <a:t>そこでソースファイル検索システムを使えば楽になる</a:t>
            </a:r>
            <a:endParaRPr lang="en-US" altLang="ja-JP" dirty="0" smtClean="0">
              <a:ea typeface="ＭＳ Ｐ明朝" pitchFamily="18" charset="-128"/>
            </a:endParaRPr>
          </a:p>
          <a:p>
            <a:r>
              <a:rPr lang="en-US" altLang="ja-JP" dirty="0" smtClean="0">
                <a:ea typeface="ＭＳ Ｐ明朝" pitchFamily="18" charset="-128"/>
              </a:rPr>
              <a:t>#</a:t>
            </a:r>
            <a:r>
              <a:rPr lang="ja-JP" altLang="en-US" dirty="0" smtClean="0">
                <a:ea typeface="ＭＳ Ｐ明朝" pitchFamily="18" charset="-128"/>
              </a:rPr>
              <a:t>開発中のソフトウェアのライセンスと矛盾するようなソースファイルは再利用できないからまた探しなおし</a:t>
            </a:r>
            <a:endParaRPr lang="en-US" altLang="ja-JP" dirty="0" smtClean="0">
              <a:ea typeface="ＭＳ Ｐ明朝" pitchFamily="18" charset="-128"/>
            </a:endParaRPr>
          </a:p>
          <a:p>
            <a:r>
              <a:rPr lang="en-US" altLang="ja-JP" dirty="0" smtClean="0">
                <a:ea typeface="ＭＳ Ｐ明朝" pitchFamily="18" charset="-128"/>
              </a:rPr>
              <a:t>#</a:t>
            </a:r>
            <a:r>
              <a:rPr lang="ja-JP" altLang="en-US" dirty="0" smtClean="0">
                <a:ea typeface="ＭＳ Ｐ明朝" pitchFamily="18" charset="-128"/>
              </a:rPr>
              <a:t>あらかじめソースファイル検索システムに蓄積されているソースファイルがライセンスごとに分類されていると</a:t>
            </a:r>
            <a:r>
              <a:rPr lang="en-US" altLang="ja-JP" dirty="0" smtClean="0">
                <a:ea typeface="ＭＳ Ｐ明朝" pitchFamily="18" charset="-128"/>
              </a:rPr>
              <a:t>2</a:t>
            </a:r>
            <a:r>
              <a:rPr lang="ja-JP" altLang="en-US" dirty="0" smtClean="0">
                <a:ea typeface="ＭＳ Ｐ明朝" pitchFamily="18" charset="-128"/>
              </a:rPr>
              <a:t>度手間回避できるので再利用の促進につながる</a:t>
            </a:r>
            <a:endParaRPr lang="en-US" altLang="ja-JP" dirty="0" smtClean="0">
              <a:ea typeface="ＭＳ Ｐ明朝" pitchFamily="18" charset="-128"/>
            </a:endParaRPr>
          </a:p>
          <a:p>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ソースコードの再利用を容易にするため，</a:t>
            </a:r>
            <a:r>
              <a:rPr lang="en-US" altLang="ja-JP" dirty="0" smtClean="0">
                <a:ea typeface="ＭＳ Ｐ明朝" pitchFamily="18" charset="-128"/>
              </a:rPr>
              <a:t>SPARS-J</a:t>
            </a:r>
            <a:r>
              <a:rPr lang="ja-JP" altLang="en-US" dirty="0" smtClean="0">
                <a:ea typeface="ＭＳ Ｐ明朝" pitchFamily="18" charset="-128"/>
              </a:rPr>
              <a:t>や</a:t>
            </a:r>
            <a:r>
              <a:rPr lang="en-US" altLang="ja-JP" dirty="0" smtClean="0">
                <a:ea typeface="ＭＳ Ｐ明朝" pitchFamily="18" charset="-128"/>
              </a:rPr>
              <a:t>Google Code</a:t>
            </a:r>
            <a:r>
              <a:rPr lang="en-US" altLang="ja-JP" baseline="0" dirty="0" smtClean="0">
                <a:ea typeface="ＭＳ Ｐ明朝" pitchFamily="18" charset="-128"/>
              </a:rPr>
              <a:t> Search</a:t>
            </a:r>
            <a:r>
              <a:rPr lang="ja-JP" altLang="en-US" dirty="0" smtClean="0">
                <a:ea typeface="ＭＳ Ｐ明朝" pitchFamily="18" charset="-128"/>
              </a:rPr>
              <a:t>といったソースファイル検索システムが用いられることがあります．</a:t>
            </a:r>
            <a:endParaRPr lang="en-US" altLang="ja-JP" dirty="0" smtClean="0">
              <a:ea typeface="ＭＳ Ｐ明朝" pitchFamily="18"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ja-JP" altLang="en-US" dirty="0" smtClean="0">
                <a:ea typeface="ＭＳ Ｐ明朝" pitchFamily="18" charset="-128"/>
              </a:rPr>
              <a:t>ソースファイル検索システムは</a:t>
            </a:r>
            <a:r>
              <a:rPr lang="ja-JP" altLang="en-US" dirty="0" smtClean="0"/>
              <a:t>蓄積したソースファイルから，利用者が入力した検索条件にあるソースファイルを出力するシステムです．</a:t>
            </a:r>
            <a:endParaRPr lang="en-US" altLang="ja-JP"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ja-JP" altLang="en-US" dirty="0" smtClean="0">
                <a:ea typeface="ＭＳ Ｐ明朝" pitchFamily="18" charset="-128"/>
              </a:rPr>
              <a:t>ソースファイル検索システムを利用することで，目的に合ったソースファイルを取得しやすくなります．</a:t>
            </a:r>
            <a:endParaRPr lang="en-US" altLang="ja-JP" dirty="0" smtClean="0">
              <a:ea typeface="ＭＳ Ｐ明朝" pitchFamily="18" charset="-128"/>
            </a:endParaRPr>
          </a:p>
          <a:p>
            <a:r>
              <a:rPr lang="ja-JP" altLang="en-US" dirty="0" smtClean="0">
                <a:ea typeface="ＭＳ Ｐ明朝" pitchFamily="18" charset="-128"/>
              </a:rPr>
              <a:t>ここで，各ソースファイルには利用条件であるライセンスが定められており，開発中のソフトウェアのライセンスと適合しないソースファイルの場合，取得しても使用できないため，別のファイルを探す労力がかかる場合があります．</a:t>
            </a:r>
            <a:endParaRPr lang="en-US" altLang="ja-JP" dirty="0" smtClean="0">
              <a:ea typeface="ＭＳ Ｐ明朝" pitchFamily="18" charset="-128"/>
            </a:endParaRPr>
          </a:p>
          <a:p>
            <a:r>
              <a:rPr lang="ja-JP" altLang="en-US" dirty="0" smtClean="0">
                <a:ea typeface="ＭＳ Ｐ明朝" pitchFamily="18" charset="-128"/>
              </a:rPr>
              <a:t>ソースファイル検索システムに蓄積されている各ソースファイルのライセンスが特定されており，ソースファイルを取得する際に知ることができれば取得せずに済むため，このような労力は削減することができます．</a:t>
            </a:r>
            <a:endParaRPr lang="en-US" altLang="ja-JP" dirty="0" smtClean="0">
              <a:ea typeface="ＭＳ Ｐ明朝" pitchFamily="18" charset="-128"/>
            </a:endParaRPr>
          </a:p>
          <a:p>
            <a:r>
              <a:rPr lang="ja-JP" altLang="en-US" dirty="0" smtClean="0">
                <a:ea typeface="ＭＳ Ｐ明朝" pitchFamily="18" charset="-128"/>
              </a:rPr>
              <a:t>そのため，本研究では再利用にかかる開発者の労力を削減するため，ソースファイル検索システムに蓄積されているソースファイルをライセンスごとに分類します．</a:t>
            </a:r>
            <a:endParaRPr lang="en-US" altLang="ja-JP" dirty="0" smtClean="0">
              <a:ea typeface="ＭＳ Ｐ明朝" pitchFamily="18" charset="-128"/>
            </a:endParaRPr>
          </a:p>
          <a:p>
            <a:endParaRPr lang="en-US" altLang="ja-JP" dirty="0" smtClean="0">
              <a:ea typeface="ＭＳ Ｐ明朝" pitchFamily="18" charset="-128"/>
            </a:endParaRPr>
          </a:p>
          <a:p>
            <a:pPr lvl="1"/>
            <a:r>
              <a:rPr lang="ja-JP" altLang="en-US" dirty="0" smtClean="0">
                <a:ea typeface="ＭＳ Ｐ明朝" pitchFamily="18" charset="-128"/>
              </a:rPr>
              <a:t>管理者により事前に特定</a:t>
            </a:r>
            <a:endParaRPr lang="en-US" altLang="ja-JP" dirty="0" smtClean="0">
              <a:ea typeface="ＭＳ Ｐ明朝" pitchFamily="18" charset="-128"/>
            </a:endParaRPr>
          </a:p>
          <a:p>
            <a:pPr lvl="1"/>
            <a:r>
              <a:rPr lang="ja-JP" altLang="en-US" dirty="0" smtClean="0">
                <a:ea typeface="ＭＳ Ｐ明朝" pitchFamily="18" charset="-128"/>
              </a:rPr>
              <a:t>特定されているファイルが多いほど開発者はライセンスを調べなくて済む</a:t>
            </a:r>
            <a:endParaRPr lang="en-US" altLang="ja-JP" dirty="0" smtClean="0">
              <a:ea typeface="ＭＳ Ｐ明朝" pitchFamily="18" charset="-128"/>
            </a:endParaRPr>
          </a:p>
          <a:p>
            <a:endParaRPr lang="ja-JP" altLang="en-US" dirty="0" smtClean="0">
              <a:ea typeface="ＭＳ Ｐ明朝" pitchFamily="18" charset="-128"/>
            </a:endParaRPr>
          </a:p>
        </p:txBody>
      </p:sp>
      <p:sp>
        <p:nvSpPr>
          <p:cNvPr id="69636" name="スライド番号プレースホルダ 3"/>
          <p:cNvSpPr>
            <a:spLocks noGrp="1"/>
          </p:cNvSpPr>
          <p:nvPr>
            <p:ph type="sldNum" sz="quarter" idx="5"/>
          </p:nvPr>
        </p:nvSpPr>
        <p:spPr>
          <a:noFill/>
        </p:spPr>
        <p:txBody>
          <a:bodyPr/>
          <a:lstStyle/>
          <a:p>
            <a:fld id="{209D377F-F0D3-496D-A411-6AA657E0723D}" type="slidenum">
              <a:rPr lang="en-US" altLang="ja-JP" smtClean="0">
                <a:ea typeface="ＭＳ Ｐゴシック" pitchFamily="50" charset="-128"/>
              </a:rPr>
              <a:pPr/>
              <a:t>30</a:t>
            </a:fld>
            <a:endParaRPr lang="en-US" altLang="ja-JP" smtClean="0">
              <a:ea typeface="ＭＳ Ｐゴシック" pitchFamily="50"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smtClean="0"/>
              <a:t>提案手法ではライセンスの衝突が発生することがあります．衝突とは分類済みソースファイルから抽出された共通文字列に対して，異なるライセンスを入力した場合です．これは，本研究におけるソースファイル分類では</a:t>
            </a:r>
            <a:r>
              <a:rPr lang="ja-JP" altLang="en-US" dirty="0" smtClean="0"/>
              <a:t>１つのファイルは１つのライセンスに分類されるという定義に反します．そのため，一方のライセンスに分類するか，もしくはデュアルライセンスであるとして分類します．</a:t>
            </a:r>
            <a:endParaRPr kumimoji="1" lang="en-US" altLang="ja-JP"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31</a:t>
            </a:fld>
            <a:endParaRPr lang="en-US" altLang="ja-JP"/>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 1"/>
          <p:cNvSpPr>
            <a:spLocks noGrp="1" noRot="1" noChangeAspect="1" noTextEdit="1"/>
          </p:cNvSpPr>
          <p:nvPr>
            <p:ph type="sldImg"/>
          </p:nvPr>
        </p:nvSpPr>
        <p:spPr>
          <a:ln/>
        </p:spPr>
      </p:sp>
      <p:sp>
        <p:nvSpPr>
          <p:cNvPr id="49155" name="ノート プレースホルダ 2"/>
          <p:cNvSpPr>
            <a:spLocks noGrp="1"/>
          </p:cNvSpPr>
          <p:nvPr>
            <p:ph type="body" idx="1"/>
          </p:nvPr>
        </p:nvSpPr>
        <p:spPr>
          <a:noFill/>
          <a:ln/>
        </p:spPr>
        <p:txBody>
          <a:bodyPr/>
          <a:lstStyle/>
          <a:p>
            <a:r>
              <a:rPr lang="ja-JP" altLang="en-US" smtClean="0">
                <a:ea typeface="ＭＳ Ｐ明朝" pitchFamily="18" charset="-128"/>
              </a:rPr>
              <a:t>次に，実験の妥当性について述べます．まず，実際のソースファイル検索システムと比べ，実験対象として使用したソースファイル集合の規模は小さいといえます．例えば</a:t>
            </a:r>
            <a:r>
              <a:rPr lang="en-US" altLang="ja-JP" smtClean="0">
                <a:ea typeface="ＭＳ Ｐ明朝" pitchFamily="18" charset="-128"/>
              </a:rPr>
              <a:t>SPARS-J</a:t>
            </a:r>
            <a:r>
              <a:rPr lang="ja-JP" altLang="en-US" smtClean="0">
                <a:ea typeface="ＭＳ Ｐ明朝" pitchFamily="18" charset="-128"/>
              </a:rPr>
              <a:t>では</a:t>
            </a:r>
            <a:r>
              <a:rPr lang="en-US" altLang="ja-JP" smtClean="0">
                <a:ea typeface="ＭＳ Ｐ明朝" pitchFamily="18" charset="-128"/>
              </a:rPr>
              <a:t>30</a:t>
            </a:r>
            <a:r>
              <a:rPr lang="ja-JP" altLang="en-US" smtClean="0">
                <a:ea typeface="ＭＳ Ｐ明朝" pitchFamily="18" charset="-128"/>
              </a:rPr>
              <a:t>万個の</a:t>
            </a:r>
            <a:r>
              <a:rPr lang="en-US" altLang="ja-JP" smtClean="0">
                <a:ea typeface="ＭＳ Ｐ明朝" pitchFamily="18" charset="-128"/>
              </a:rPr>
              <a:t>java</a:t>
            </a:r>
            <a:r>
              <a:rPr lang="ja-JP" altLang="en-US" smtClean="0">
                <a:ea typeface="ＭＳ Ｐ明朝" pitchFamily="18" charset="-128"/>
              </a:rPr>
              <a:t>クラスを検索対象としています．そこで，提案手法の実用性を評価するためにより大規模なソースファイル集合に対して適用実験を今後行います．また，この適用実験では関連手法と比べた時の長所や短所を示せていません．このため，関連手法との比較実験を行う必要があります．</a:t>
            </a:r>
            <a:endParaRPr lang="en-US" altLang="ja-JP" smtClean="0">
              <a:ea typeface="ＭＳ Ｐ明朝" pitchFamily="18" charset="-128"/>
            </a:endParaRPr>
          </a:p>
          <a:p>
            <a:r>
              <a:rPr lang="ja-JP" altLang="en-US" smtClean="0">
                <a:ea typeface="ＭＳ Ｐ明朝" pitchFamily="18" charset="-128"/>
              </a:rPr>
              <a:t>一方でこの実験で使用した実験対象はライセンスの数に関しては現実を反映しているといえます．なぜなら広く用いられているライセンスに基づくソフトウェアで構成されているためです．</a:t>
            </a:r>
          </a:p>
        </p:txBody>
      </p:sp>
      <p:sp>
        <p:nvSpPr>
          <p:cNvPr id="49156" name="スライド番号プレースホルダ 3"/>
          <p:cNvSpPr>
            <a:spLocks noGrp="1"/>
          </p:cNvSpPr>
          <p:nvPr>
            <p:ph type="sldNum" sz="quarter" idx="5"/>
          </p:nvPr>
        </p:nvSpPr>
        <p:spPr>
          <a:noFill/>
        </p:spPr>
        <p:txBody>
          <a:bodyPr/>
          <a:lstStyle/>
          <a:p>
            <a:fld id="{2984075A-5878-43E5-A30B-7F135B132E60}" type="slidenum">
              <a:rPr lang="en-US" altLang="ja-JP" smtClean="0">
                <a:ea typeface="ＭＳ Ｐゴシック" pitchFamily="50" charset="-128"/>
              </a:rPr>
              <a:pPr/>
              <a:t>32</a:t>
            </a:fld>
            <a:endParaRPr lang="en-US" altLang="ja-JP" smtClean="0">
              <a:ea typeface="ＭＳ Ｐゴシック" pitchFamily="50"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33</a:t>
            </a:fld>
            <a:endParaRPr lang="en-US" altLang="ja-JP"/>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DBAE388D-4B54-499D-8541-C042E3FF13AC}" type="slidenum">
              <a:rPr lang="en-US" altLang="ja-JP" smtClean="0">
                <a:ea typeface="ＭＳ Ｐゴシック" pitchFamily="50" charset="-128"/>
              </a:rPr>
              <a:pPr/>
              <a:t>34</a:t>
            </a:fld>
            <a:endParaRPr lang="en-US" altLang="ja-JP" smtClean="0">
              <a:ea typeface="ＭＳ Ｐゴシック" pitchFamily="50" charset="-128"/>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pPr eaLnBrk="1" hangingPunct="1"/>
            <a:endParaRPr lang="ja-JP" altLang="ja-JP" smtClean="0">
              <a:ea typeface="ＭＳ Ｐ明朝" pitchFamily="18"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C978D287-CF41-4D12-8D26-14A7AEB9FC44}" type="slidenum">
              <a:rPr lang="en-US" altLang="ja-JP" smtClean="0">
                <a:ea typeface="ＭＳ Ｐゴシック" pitchFamily="50" charset="-128"/>
              </a:rPr>
              <a:pPr/>
              <a:t>35</a:t>
            </a:fld>
            <a:endParaRPr lang="en-US" altLang="ja-JP" smtClean="0">
              <a:ea typeface="ＭＳ Ｐゴシック" pitchFamily="50" charset="-128"/>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eaLnBrk="1" hangingPunct="1"/>
            <a:r>
              <a:rPr lang="ja-JP" altLang="en-US" smtClean="0">
                <a:ea typeface="ＭＳ Ｐ明朝" pitchFamily="18" charset="-128"/>
              </a:rPr>
              <a:t>提案手法ではライセンスを正しく特定できる場合に制限があります．一つのファイルに対し，一つのファイルに対して複数のライセンスが指定されている場合，もしくは例外規定付きのライセンスが指定されている場合はライセンスを正しく特定できない場合があります．今後，このようなライセンスの指定が行われている場合でもライセンスを正しく特定できるようにするため，現在，ライセンスを特定できた共通文字列を包含する共通文字列も表示することを検討しています．</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C9C75B46-8B33-42CC-8888-BAA1D47664E4}" type="slidenum">
              <a:rPr lang="en-US" altLang="ja-JP" smtClean="0">
                <a:ea typeface="ＭＳ Ｐゴシック" pitchFamily="50" charset="-128"/>
              </a:rPr>
              <a:pPr/>
              <a:t>36</a:t>
            </a:fld>
            <a:endParaRPr lang="en-US" altLang="ja-JP" smtClean="0">
              <a:ea typeface="ＭＳ Ｐゴシック" pitchFamily="50" charset="-128"/>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ja-JP" altLang="en-US" dirty="0" smtClean="0">
                <a:ea typeface="ＭＳ Ｐ明朝" pitchFamily="18" charset="-128"/>
              </a:rPr>
              <a:t>次に，提案した手法の有効性を評価するため適用実験を行いました．適用実験では，ライセンス特定の効率，ライセンスの特定にかかる時間，利用者が共通文字列を読む労力の３つの観点から有効性を評価することを目的としています．適用実験ではオープンソースソフトウェアのソースファイル集合に対し，提案手法を適用しました．適用した結果に対し，実験目的にある３つの観点に対応する評価項目を設定しました．ライセンス特定の効率の観点に対する評価項目としてカバー率の推移，ライセンスの特定にかかる時間の観点に対応する評価項目として所要時間，利用者が共通文字列を読む労力の観点と対応する評価項目として所要共通文字列数を設定しました．所要共通文字列数とは提案手法によるライセンスの特定が終了するまでに利用者が読む必要があった共通文字列の個数です．</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5A90CC95-43D7-4268-9876-642CD832C4C0}" type="slidenum">
              <a:rPr lang="en-US" altLang="ja-JP" smtClean="0">
                <a:ea typeface="ＭＳ Ｐゴシック" pitchFamily="50" charset="-128"/>
              </a:rPr>
              <a:pPr/>
              <a:t>37</a:t>
            </a:fld>
            <a:endParaRPr lang="en-US" altLang="ja-JP" smtClean="0">
              <a:ea typeface="ＭＳ Ｐゴシック" pitchFamily="50" charset="-128"/>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r>
              <a:rPr lang="en-US" altLang="ja-JP" dirty="0" smtClean="0">
                <a:ea typeface="ＭＳ Ｐ明朝" pitchFamily="18" charset="-128"/>
              </a:rPr>
              <a:t>#</a:t>
            </a:r>
            <a:r>
              <a:rPr lang="ja-JP" altLang="en-US" dirty="0" smtClean="0">
                <a:ea typeface="ＭＳ Ｐ明朝" pitchFamily="18" charset="-128"/>
              </a:rPr>
              <a:t>既存手法の説明</a:t>
            </a:r>
            <a:endParaRPr lang="en-US" altLang="ja-JP" dirty="0" smtClean="0">
              <a:ea typeface="ＭＳ Ｐ明朝" pitchFamily="18" charset="-128"/>
            </a:endParaRPr>
          </a:p>
          <a:p>
            <a:pPr marL="0" lvl="2" eaLnBrk="1" hangingPunct="1"/>
            <a:r>
              <a:rPr lang="ja-JP" altLang="en-US" dirty="0" smtClean="0">
                <a:ea typeface="ＭＳ Ｐ明朝" pitchFamily="18" charset="-128"/>
              </a:rPr>
              <a:t>ソースファイルを分類する既存手法として，機械的に収集できる情報を用いるソースファイル検索システムと，手作業で作成するパターンを用いる手法があります．まず，機械的に収集できる情報を用いるソースファイル検索システムとしては</a:t>
            </a:r>
            <a:r>
              <a:rPr lang="en-US" altLang="ja-JP" dirty="0" err="1" smtClean="0">
                <a:ea typeface="ＭＳ Ｐ明朝" pitchFamily="18" charset="-128"/>
              </a:rPr>
              <a:t>Koders</a:t>
            </a:r>
            <a:r>
              <a:rPr lang="ja-JP" altLang="en-US" dirty="0" err="1" smtClean="0">
                <a:ea typeface="ＭＳ Ｐ明朝" pitchFamily="18" charset="-128"/>
              </a:rPr>
              <a:t>，</a:t>
            </a:r>
            <a:r>
              <a:rPr lang="en-US" altLang="ja-JP" dirty="0" smtClean="0">
                <a:ea typeface="ＭＳ Ｐ明朝" pitchFamily="18" charset="-128"/>
              </a:rPr>
              <a:t>Google Code Search</a:t>
            </a:r>
            <a:r>
              <a:rPr lang="ja-JP" altLang="en-US" dirty="0" smtClean="0">
                <a:ea typeface="ＭＳ Ｐ明朝" pitchFamily="18" charset="-128"/>
              </a:rPr>
              <a:t>があります．これらのシステムでは</a:t>
            </a:r>
            <a:r>
              <a:rPr lang="ja-JP" altLang="en-US" sz="2000" dirty="0" smtClean="0">
                <a:ea typeface="ＭＳ Ｐ明朝" pitchFamily="18" charset="-128"/>
              </a:rPr>
              <a:t>ソースファイルのコメントまたはライセンスを記述したテキストファイルから機械的に分類します．</a:t>
            </a:r>
            <a:r>
              <a:rPr lang="ja-JP" altLang="en-US" dirty="0" smtClean="0">
                <a:ea typeface="ＭＳ Ｐ明朝" pitchFamily="18" charset="-128"/>
              </a:rPr>
              <a:t>しかし，問題点でも述べたとおり，ライセンスを指定する記述は一つに定まっていないため，ぶんるいソースファイルの割合が大きいのが現状です．</a:t>
            </a:r>
          </a:p>
          <a:p>
            <a:pPr eaLnBrk="1" hangingPunct="1"/>
            <a:r>
              <a:rPr lang="ja-JP" altLang="en-US" dirty="0" smtClean="0">
                <a:ea typeface="ＭＳ Ｐ明朝" pitchFamily="18" charset="-128"/>
              </a:rPr>
              <a:t>一方，手作業で作成するパターンを用いた分類手法としては</a:t>
            </a:r>
            <a:r>
              <a:rPr lang="en-US" altLang="ja-JP" dirty="0" err="1" smtClean="0">
                <a:ea typeface="ＭＳ Ｐ明朝" pitchFamily="18" charset="-128"/>
              </a:rPr>
              <a:t>tuunannen</a:t>
            </a:r>
            <a:r>
              <a:rPr lang="ja-JP" altLang="en-US" dirty="0" err="1" smtClean="0">
                <a:ea typeface="ＭＳ Ｐ明朝" pitchFamily="18" charset="-128"/>
              </a:rPr>
              <a:t>らが</a:t>
            </a:r>
            <a:r>
              <a:rPr lang="ja-JP" altLang="en-US" dirty="0" smtClean="0">
                <a:ea typeface="ＭＳ Ｐ明朝" pitchFamily="18" charset="-128"/>
              </a:rPr>
              <a:t>提案した手法や</a:t>
            </a:r>
            <a:r>
              <a:rPr lang="en-US" altLang="ja-JP" dirty="0" err="1" smtClean="0">
                <a:ea typeface="ＭＳ Ｐ明朝" pitchFamily="18" charset="-128"/>
              </a:rPr>
              <a:t>Fossology</a:t>
            </a:r>
            <a:r>
              <a:rPr lang="ja-JP" altLang="en-US" dirty="0" smtClean="0">
                <a:ea typeface="ＭＳ Ｐ明朝" pitchFamily="18" charset="-128"/>
              </a:rPr>
              <a:t>があります．この手法は各ライセンスを指定する記述に対応する正規表現のパターンとソースファイルのコメント部分の対応によりライセンスを特定します．この手法では手作業でライセンスごとに，また，ライセンスを指定する表記ごとに正規表現のパターンを作成する必要があるため，労力が大きいです．</a:t>
            </a:r>
          </a:p>
          <a:p>
            <a:pPr eaLnBrk="1" hangingPunct="1"/>
            <a:endParaRPr lang="ja-JP" altLang="en-US" dirty="0" smtClean="0">
              <a:ea typeface="ＭＳ Ｐ明朝" pitchFamily="18" charset="-128"/>
            </a:endParaRPr>
          </a:p>
          <a:p>
            <a:pPr eaLnBrk="1" hangingPunct="1"/>
            <a:r>
              <a:rPr lang="en-US" altLang="ja-JP" dirty="0" smtClean="0">
                <a:ea typeface="ＭＳ Ｐ明朝" pitchFamily="18" charset="-128"/>
              </a:rPr>
              <a:t>#</a:t>
            </a:r>
            <a:r>
              <a:rPr lang="ja-JP" altLang="en-US" dirty="0" smtClean="0">
                <a:ea typeface="ＭＳ Ｐ明朝" pitchFamily="18" charset="-128"/>
              </a:rPr>
              <a:t>機械的だけど精度わるい</a:t>
            </a:r>
          </a:p>
          <a:p>
            <a:pPr eaLnBrk="1" hangingPunct="1"/>
            <a:r>
              <a:rPr lang="en-US" altLang="ja-JP" dirty="0" smtClean="0">
                <a:ea typeface="ＭＳ Ｐ明朝" pitchFamily="18" charset="-128"/>
              </a:rPr>
              <a:t>#</a:t>
            </a:r>
            <a:r>
              <a:rPr lang="ja-JP" altLang="en-US" dirty="0" smtClean="0">
                <a:ea typeface="ＭＳ Ｐ明朝" pitchFamily="18" charset="-128"/>
              </a:rPr>
              <a:t>手作業で精度悪くないけど手間という対比を書きたい</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スライド イメージ プレースホルダ 1"/>
          <p:cNvSpPr>
            <a:spLocks noGrp="1" noRot="1" noChangeAspect="1" noTextEdit="1"/>
          </p:cNvSpPr>
          <p:nvPr>
            <p:ph type="sldImg"/>
          </p:nvPr>
        </p:nvSpPr>
        <p:spPr>
          <a:ln/>
        </p:spPr>
      </p:sp>
      <p:sp>
        <p:nvSpPr>
          <p:cNvPr id="72707" name="ノート プレースホルダ 2"/>
          <p:cNvSpPr>
            <a:spLocks noGrp="1"/>
          </p:cNvSpPr>
          <p:nvPr>
            <p:ph type="body" idx="1"/>
          </p:nvPr>
        </p:nvSpPr>
        <p:spPr>
          <a:noFill/>
          <a:ln/>
        </p:spPr>
        <p:txBody>
          <a:bodyPr/>
          <a:lstStyle/>
          <a:p>
            <a:r>
              <a:rPr lang="en-US" altLang="ja-JP" smtClean="0">
                <a:ea typeface="ＭＳ Ｐ明朝" pitchFamily="18" charset="-128"/>
              </a:rPr>
              <a:t>#</a:t>
            </a:r>
            <a:r>
              <a:rPr lang="ja-JP" altLang="en-US" smtClean="0">
                <a:ea typeface="ＭＳ Ｐ明朝" pitchFamily="18" charset="-128"/>
              </a:rPr>
              <a:t>研究目的</a:t>
            </a:r>
            <a:endParaRPr lang="en-US" altLang="ja-JP" smtClean="0">
              <a:ea typeface="ＭＳ Ｐ明朝" pitchFamily="18" charset="-128"/>
            </a:endParaRPr>
          </a:p>
          <a:p>
            <a:r>
              <a:rPr lang="en-US" altLang="ja-JP" smtClean="0">
                <a:ea typeface="ＭＳ Ｐ明朝" pitchFamily="18" charset="-128"/>
              </a:rPr>
              <a:t>#</a:t>
            </a:r>
            <a:r>
              <a:rPr lang="ja-JP" altLang="en-US" smtClean="0">
                <a:ea typeface="ＭＳ Ｐ明朝" pitchFamily="18" charset="-128"/>
              </a:rPr>
              <a:t>既存研究の利点欠点</a:t>
            </a:r>
            <a:endParaRPr lang="en-US" altLang="ja-JP" smtClean="0">
              <a:ea typeface="ＭＳ Ｐ明朝" pitchFamily="18" charset="-128"/>
            </a:endParaRPr>
          </a:p>
          <a:p>
            <a:r>
              <a:rPr lang="en-US" altLang="ja-JP" smtClean="0">
                <a:ea typeface="ＭＳ Ｐ明朝" pitchFamily="18" charset="-128"/>
              </a:rPr>
              <a:t>#</a:t>
            </a:r>
            <a:r>
              <a:rPr lang="ja-JP" altLang="en-US" smtClean="0">
                <a:ea typeface="ＭＳ Ｐ明朝" pitchFamily="18" charset="-128"/>
              </a:rPr>
              <a:t>じゃあどうするか</a:t>
            </a:r>
            <a:endParaRPr lang="en-US" altLang="ja-JP" smtClean="0">
              <a:ea typeface="ＭＳ Ｐ明朝" pitchFamily="18" charset="-128"/>
            </a:endParaRPr>
          </a:p>
          <a:p>
            <a:endParaRPr lang="en-US" altLang="ja-JP" smtClean="0">
              <a:ea typeface="ＭＳ Ｐ明朝" pitchFamily="18" charset="-128"/>
            </a:endParaRPr>
          </a:p>
          <a:p>
            <a:r>
              <a:rPr lang="ja-JP" altLang="en-US" smtClean="0">
                <a:ea typeface="ＭＳ Ｐ明朝" pitchFamily="18" charset="-128"/>
              </a:rPr>
              <a:t>本研究ではソースファイル検索システムに蓄積される膨大な量のソースファイルのライセンスを効率よく特定することを研究の目的とします．</a:t>
            </a:r>
            <a:endParaRPr lang="en-US" altLang="ja-JP" smtClean="0">
              <a:ea typeface="ＭＳ Ｐ明朝" pitchFamily="18" charset="-128"/>
            </a:endParaRPr>
          </a:p>
          <a:p>
            <a:r>
              <a:rPr lang="ja-JP" altLang="en-US" smtClean="0">
                <a:ea typeface="ＭＳ Ｐ明朝" pitchFamily="18" charset="-128"/>
              </a:rPr>
              <a:t>既存研究から，機械的な特定では労力が小さいが，ライセンスを特定できるファイルの割合が小さく，手作業で作成するパターンを用いた特定では特定できるファイルの割合を大きくできるが，パターンを作成する労力が大きいということがわかりました．</a:t>
            </a:r>
            <a:endParaRPr lang="en-US" altLang="ja-JP" smtClean="0">
              <a:ea typeface="ＭＳ Ｐ明朝" pitchFamily="18" charset="-128"/>
            </a:endParaRPr>
          </a:p>
          <a:p>
            <a:r>
              <a:rPr lang="ja-JP" altLang="en-US" smtClean="0">
                <a:ea typeface="ＭＳ Ｐ明朝" pitchFamily="18" charset="-128"/>
              </a:rPr>
              <a:t>本研究では，目的を達成するため，利用者の労力を小さくしつつ，多数のファイルを特定することを目指します．</a:t>
            </a:r>
          </a:p>
        </p:txBody>
      </p:sp>
      <p:sp>
        <p:nvSpPr>
          <p:cNvPr id="72708" name="スライド番号プレースホルダ 3"/>
          <p:cNvSpPr>
            <a:spLocks noGrp="1"/>
          </p:cNvSpPr>
          <p:nvPr>
            <p:ph type="sldNum" sz="quarter" idx="5"/>
          </p:nvPr>
        </p:nvSpPr>
        <p:spPr>
          <a:noFill/>
        </p:spPr>
        <p:txBody>
          <a:bodyPr/>
          <a:lstStyle/>
          <a:p>
            <a:fld id="{832BF56D-E99F-4CD7-88C6-441CCA25BA68}" type="slidenum">
              <a:rPr lang="en-US" altLang="ja-JP" smtClean="0">
                <a:ea typeface="ＭＳ Ｐゴシック" pitchFamily="50" charset="-128"/>
              </a:rPr>
              <a:pPr/>
              <a:t>38</a:t>
            </a:fld>
            <a:endParaRPr lang="en-US" altLang="ja-JP" smtClean="0">
              <a:ea typeface="ＭＳ Ｐゴシック" pitchFamily="50"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スライド イメージ プレースホルダ 1"/>
          <p:cNvSpPr>
            <a:spLocks noGrp="1" noRot="1" noChangeAspect="1" noTextEdit="1"/>
          </p:cNvSpPr>
          <p:nvPr>
            <p:ph type="sldImg"/>
          </p:nvPr>
        </p:nvSpPr>
        <p:spPr>
          <a:ln/>
        </p:spPr>
      </p:sp>
      <p:sp>
        <p:nvSpPr>
          <p:cNvPr id="77827" name="ノート プレースホルダ 2"/>
          <p:cNvSpPr>
            <a:spLocks noGrp="1"/>
          </p:cNvSpPr>
          <p:nvPr>
            <p:ph type="body" idx="1"/>
          </p:nvPr>
        </p:nvSpPr>
        <p:spPr>
          <a:noFill/>
          <a:ln/>
        </p:spPr>
        <p:txBody>
          <a:bodyPr/>
          <a:lstStyle/>
          <a:p>
            <a:r>
              <a:rPr lang="en-US" altLang="ja-JP" dirty="0" smtClean="0">
                <a:ea typeface="ＭＳ Ｐ明朝" pitchFamily="18" charset="-128"/>
              </a:rPr>
              <a:t>[</a:t>
            </a:r>
            <a:r>
              <a:rPr lang="ja-JP" altLang="en-US" dirty="0" smtClean="0">
                <a:ea typeface="ＭＳ Ｐ明朝" pitchFamily="18" charset="-128"/>
              </a:rPr>
              <a:t>アニメーションあり</a:t>
            </a:r>
            <a:r>
              <a:rPr lang="en-US" altLang="ja-JP" dirty="0" smtClean="0">
                <a:ea typeface="ＭＳ Ｐ明朝" pitchFamily="18" charset="-128"/>
              </a:rPr>
              <a:t>]</a:t>
            </a:r>
          </a:p>
          <a:p>
            <a:r>
              <a:rPr lang="en-US" altLang="ja-JP" dirty="0" smtClean="0">
                <a:ea typeface="ＭＳ Ｐ明朝" pitchFamily="18" charset="-128"/>
              </a:rPr>
              <a:t>?</a:t>
            </a:r>
            <a:r>
              <a:rPr lang="ja-JP" altLang="en-US" dirty="0" smtClean="0">
                <a:ea typeface="ＭＳ Ｐ明朝" pitchFamily="18" charset="-128"/>
              </a:rPr>
              <a:t>どういう状況で発生するか</a:t>
            </a:r>
            <a:endParaRPr lang="en-US" altLang="ja-JP" dirty="0" smtClean="0">
              <a:ea typeface="ＭＳ Ｐ明朝" pitchFamily="18" charset="-128"/>
            </a:endParaRPr>
          </a:p>
          <a:p>
            <a:r>
              <a:rPr lang="ja-JP" altLang="en-US" dirty="0" smtClean="0">
                <a:ea typeface="ＭＳ Ｐ明朝" pitchFamily="18" charset="-128"/>
              </a:rPr>
              <a:t>⇒デュアルライセンス，例外条項のライセンス記述</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ここで，提案手法では１つのファイルが２つ以上のライセンスに分類されることがあります．これを本研究では衝突とします．この衝突はデュアルライセンス，例外条項付きライセンスのライセンス記述を含む共通文字列で起こることがあります．これは１つのファイルが１つのライセンスに分類されるという仮定に反するため解消しなくてはなりません．</a:t>
            </a:r>
            <a:endParaRPr lang="en-US" altLang="ja-JP" dirty="0" smtClean="0">
              <a:ea typeface="ＭＳ Ｐ明朝" pitchFamily="18" charset="-128"/>
            </a:endParaRPr>
          </a:p>
          <a:p>
            <a:endParaRPr lang="en-US" altLang="ja-JP" dirty="0" smtClean="0">
              <a:ea typeface="ＭＳ Ｐ明朝" pitchFamily="18" charset="-128"/>
            </a:endParaRPr>
          </a:p>
          <a:p>
            <a:r>
              <a:rPr lang="en-US" altLang="ja-JP" dirty="0" smtClean="0">
                <a:ea typeface="ＭＳ Ｐ明朝" pitchFamily="18" charset="-128"/>
              </a:rPr>
              <a:t>#1</a:t>
            </a:r>
            <a:r>
              <a:rPr lang="ja-JP" altLang="en-US" dirty="0" smtClean="0">
                <a:ea typeface="ＭＳ Ｐ明朝" pitchFamily="18" charset="-128"/>
              </a:rPr>
              <a:t>ファイルに２つのライセンスが設定されそうな場合は本研究の課程に反するため解消する</a:t>
            </a:r>
            <a:endParaRPr lang="en-US" altLang="ja-JP" dirty="0" smtClean="0">
              <a:ea typeface="ＭＳ Ｐ明朝" pitchFamily="18" charset="-128"/>
            </a:endParaRPr>
          </a:p>
          <a:p>
            <a:r>
              <a:rPr lang="en-US" altLang="ja-JP" dirty="0" smtClean="0">
                <a:ea typeface="ＭＳ Ｐ明朝" pitchFamily="18" charset="-128"/>
              </a:rPr>
              <a:t>*</a:t>
            </a:r>
            <a:r>
              <a:rPr lang="ja-JP" altLang="en-US" dirty="0" smtClean="0">
                <a:ea typeface="ＭＳ Ｐ明朝" pitchFamily="18" charset="-128"/>
              </a:rPr>
              <a:t>どちらか一方の共通文字列との対応関係を切る</a:t>
            </a:r>
            <a:endParaRPr lang="en-US" altLang="ja-JP" dirty="0" smtClean="0">
              <a:ea typeface="ＭＳ Ｐ明朝" pitchFamily="18" charset="-128"/>
            </a:endParaRPr>
          </a:p>
          <a:p>
            <a:r>
              <a:rPr lang="en-US" altLang="ja-JP" dirty="0" smtClean="0">
                <a:ea typeface="ＭＳ Ｐ明朝" pitchFamily="18" charset="-128"/>
              </a:rPr>
              <a:t>*2</a:t>
            </a:r>
            <a:r>
              <a:rPr lang="ja-JP" altLang="en-US" dirty="0" smtClean="0">
                <a:ea typeface="ＭＳ Ｐ明朝" pitchFamily="18" charset="-128"/>
              </a:rPr>
              <a:t>つとも</a:t>
            </a:r>
            <a:endParaRPr lang="en-US" altLang="ja-JP" dirty="0" smtClean="0">
              <a:ea typeface="ＭＳ Ｐ明朝" pitchFamily="18" charset="-128"/>
            </a:endParaRPr>
          </a:p>
          <a:p>
            <a:r>
              <a:rPr lang="ja-JP" altLang="en-US" dirty="0" smtClean="0">
                <a:ea typeface="ＭＳ Ｐ明朝" pitchFamily="18" charset="-128"/>
              </a:rPr>
              <a:t>切って，どちらの共通文字列の内容も含む共通文字列を作成し，対応関係を作成する</a:t>
            </a:r>
          </a:p>
        </p:txBody>
      </p:sp>
      <p:sp>
        <p:nvSpPr>
          <p:cNvPr id="77828" name="スライド番号プレースホルダ 3"/>
          <p:cNvSpPr>
            <a:spLocks noGrp="1"/>
          </p:cNvSpPr>
          <p:nvPr>
            <p:ph type="sldNum" sz="quarter" idx="5"/>
          </p:nvPr>
        </p:nvSpPr>
        <p:spPr>
          <a:noFill/>
        </p:spPr>
        <p:txBody>
          <a:bodyPr/>
          <a:lstStyle/>
          <a:p>
            <a:fld id="{243C766A-2449-43B4-9BC5-284B7DDF31BA}" type="slidenum">
              <a:rPr lang="en-US" altLang="ja-JP" smtClean="0">
                <a:ea typeface="ＭＳ Ｐゴシック" pitchFamily="50" charset="-128"/>
              </a:rPr>
              <a:pPr/>
              <a:t>39</a:t>
            </a:fld>
            <a:endParaRPr lang="en-US" altLang="ja-JP" smtClean="0">
              <a:ea typeface="ＭＳ Ｐゴシック" pitchFamily="5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労力が大きいよね．ということを言いたい．</a:t>
            </a:r>
            <a:endParaRPr kumimoji="1" lang="en-US" altLang="ja-JP" dirty="0" smtClean="0"/>
          </a:p>
          <a:p>
            <a:endParaRPr kumimoji="1" lang="en-US" altLang="ja-JP" dirty="0" smtClean="0"/>
          </a:p>
          <a:p>
            <a:r>
              <a:rPr kumimoji="1" lang="ja-JP" altLang="en-US" dirty="0" smtClean="0"/>
              <a:t>ソフトウェアライセンスはソフトウェアを使用する際に順守すべき条件である．</a:t>
            </a:r>
            <a:endParaRPr kumimoji="1" lang="en-US" altLang="ja-JP" dirty="0" smtClean="0"/>
          </a:p>
          <a:p>
            <a:r>
              <a:rPr kumimoji="1" lang="ja-JP" altLang="en-US" dirty="0" smtClean="0"/>
              <a:t>再利用を行う際にはライセンスに従って行わなければならない．</a:t>
            </a:r>
            <a:endParaRPr kumimoji="1" lang="en-US" altLang="ja-JP" dirty="0" smtClean="0"/>
          </a:p>
          <a:p>
            <a:r>
              <a:rPr kumimoji="1" lang="ja-JP" altLang="en-US" dirty="0" smtClean="0"/>
              <a:t>ライセンスの例としては，</a:t>
            </a:r>
            <a:r>
              <a:rPr kumimoji="1" lang="en-US" altLang="ja-JP" dirty="0" smtClean="0"/>
              <a:t>GNU General Public License(GPL)</a:t>
            </a:r>
            <a:r>
              <a:rPr kumimoji="1" lang="ja-JP" altLang="en-US" dirty="0" smtClean="0"/>
              <a:t>や修正</a:t>
            </a:r>
            <a:r>
              <a:rPr kumimoji="1" lang="en-US" altLang="ja-JP" dirty="0" smtClean="0"/>
              <a:t>BSD</a:t>
            </a:r>
            <a:r>
              <a:rPr kumimoji="1" lang="ja-JP" altLang="en-US" dirty="0" smtClean="0"/>
              <a:t>ライセンスがある．</a:t>
            </a:r>
            <a:endParaRPr kumimoji="1" lang="en-US" altLang="ja-JP" dirty="0" smtClean="0"/>
          </a:p>
          <a:p>
            <a:r>
              <a:rPr kumimoji="1" lang="en-US" altLang="ja-JP" dirty="0" smtClean="0"/>
              <a:t>GNU General Public License</a:t>
            </a:r>
            <a:r>
              <a:rPr kumimoji="1" lang="ja-JP" altLang="en-US" dirty="0" smtClean="0"/>
              <a:t>では，</a:t>
            </a:r>
            <a:r>
              <a:rPr kumimoji="1" lang="en-US" altLang="ja-JP" dirty="0" smtClean="0"/>
              <a:t>GPL</a:t>
            </a:r>
            <a:r>
              <a:rPr kumimoji="1" lang="ja-JP" altLang="en-US" dirty="0" smtClean="0"/>
              <a:t>に基づくコードを再利用したソフトウェアは</a:t>
            </a:r>
            <a:r>
              <a:rPr kumimoji="1" lang="en-US" altLang="ja-JP" dirty="0" smtClean="0"/>
              <a:t>GPL</a:t>
            </a:r>
            <a:r>
              <a:rPr kumimoji="1" lang="ja-JP" altLang="en-US" dirty="0" smtClean="0"/>
              <a:t>のもとで配布しないといけない．</a:t>
            </a:r>
            <a:endParaRPr kumimoji="1" lang="en-US" altLang="ja-JP" dirty="0" smtClean="0"/>
          </a:p>
          <a:p>
            <a:r>
              <a:rPr kumimoji="1" lang="ja-JP" altLang="en-US" dirty="0" smtClean="0"/>
              <a:t>一方修正</a:t>
            </a:r>
            <a:r>
              <a:rPr kumimoji="1" lang="en-US" altLang="ja-JP" dirty="0" smtClean="0"/>
              <a:t>BSD</a:t>
            </a:r>
            <a:r>
              <a:rPr kumimoji="1" lang="ja-JP" altLang="en-US" dirty="0" smtClean="0"/>
              <a:t>ライセンスは</a:t>
            </a:r>
            <a:r>
              <a:rPr kumimoji="1" lang="en-US" altLang="ja-JP" dirty="0" smtClean="0"/>
              <a:t> </a:t>
            </a:r>
            <a:r>
              <a:rPr kumimoji="1" lang="ja-JP" altLang="en-US" dirty="0" smtClean="0"/>
              <a:t>「無保証」であることの明記と，著作権表示のみでソースコードを再利用することができる．</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4</a:t>
            </a:fld>
            <a:endParaRPr lang="en-US" altLang="ja-JP"/>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衝突は２種類の方法で解消します．一つはどちらか一方のライセンスを適用します．もう一つは２つのライセンスとは異なるライセンスを適用します．この場合は，２つの共通文字列の文面を連結した共通文字列を作成し，その共通文字列がファイルに含まれているとします．こうすることで，ソースファイルをライセンスＡとＢとは異なるライセンスＣに分類することができ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40</a:t>
            </a:fld>
            <a:endParaRPr lang="en-US" altLang="ja-JP"/>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t>
            </a:r>
            <a:r>
              <a:rPr kumimoji="1" lang="ja-JP" altLang="en-US" dirty="0" smtClean="0"/>
              <a:t>所要共通文字列数</a:t>
            </a:r>
            <a:endParaRPr kumimoji="1" lang="en-US" altLang="ja-JP"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ja-JP" altLang="en-US" dirty="0" smtClean="0">
                <a:ea typeface="ＭＳ Ｐ明朝" pitchFamily="18" charset="-128"/>
              </a:rPr>
              <a:t>次に，提案した手法の有効性を評価するため適用実験を行いました．適用実験ではオープンソースソフトウェアのソースファイル集合に対し，提案手法を適用しました．適用実験では，分類の効率，分類にかかる労力の２つの観点から有効性を評価することを目的としています．適用した結果に対し，実験目的にある２つの観点に対応する評価項目を設定しました．ライセンス特定の効率の観点に対する評価項目として特定率の推移，分類にかかる労力の観点と対応する評価項目として所要時間と手法終了までに表示される共通文字列の個数を設定しました．特定率とは，ライセンスが判明したソースファイルが全ソースファイルに占める割合です．</a:t>
            </a:r>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41</a:t>
            </a:fld>
            <a:endParaRPr lang="en-US" altLang="ja-JP"/>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れらの問題点を解決するため，本研究ではライセンスの指定方法に着目しました．ライセンスの指定はコメントに記述される場合が多く，また，同一のライセンス記述が複数のソースファイル間でコピーされています．</a:t>
            </a:r>
            <a:endParaRPr kumimoji="1" lang="en-US" altLang="ja-JP" dirty="0" smtClean="0"/>
          </a:p>
          <a:p>
            <a:pPr marL="0" marR="0" lvl="1" indent="0" algn="l" defTabSz="914400" rtl="0" eaLnBrk="0" fontAlgn="base" latinLnBrk="0" hangingPunct="0">
              <a:lnSpc>
                <a:spcPct val="100000"/>
              </a:lnSpc>
              <a:spcBef>
                <a:spcPct val="30000"/>
              </a:spcBef>
              <a:spcAft>
                <a:spcPct val="0"/>
              </a:spcAft>
              <a:buClrTx/>
              <a:buSzTx/>
              <a:buFontTx/>
              <a:buNone/>
              <a:tabLst/>
              <a:defRPr/>
            </a:pPr>
            <a:r>
              <a:rPr kumimoji="1" lang="ja-JP" altLang="en-US" dirty="0" smtClean="0"/>
              <a:t>また，既存研究では，</a:t>
            </a:r>
            <a:r>
              <a:rPr lang="ja-JP" altLang="en-US" dirty="0" smtClean="0"/>
              <a:t>ライセンス記述に対応する事前に用意された文字列とソースファイル中のコメントとの比較により分類</a:t>
            </a:r>
            <a:r>
              <a:rPr kumimoji="1" lang="ja-JP" altLang="en-US" dirty="0" smtClean="0"/>
              <a:t>を行っています．</a:t>
            </a:r>
            <a:endParaRPr kumimoji="1" lang="en-US" altLang="ja-JP" dirty="0" smtClean="0"/>
          </a:p>
          <a:p>
            <a:pPr marL="0" marR="0" lvl="1" indent="0" algn="l" defTabSz="914400" rtl="0" eaLnBrk="0" fontAlgn="base" latinLnBrk="0" hangingPunct="0">
              <a:lnSpc>
                <a:spcPct val="100000"/>
              </a:lnSpc>
              <a:spcBef>
                <a:spcPct val="30000"/>
              </a:spcBef>
              <a:spcAft>
                <a:spcPct val="0"/>
              </a:spcAft>
              <a:buClrTx/>
              <a:buSzTx/>
              <a:buFontTx/>
              <a:buNone/>
              <a:tabLst/>
              <a:defRPr/>
            </a:pPr>
            <a:r>
              <a:rPr kumimoji="1" lang="ja-JP" altLang="en-US" dirty="0" smtClean="0"/>
              <a:t>これらを踏まえ，本研究では</a:t>
            </a:r>
            <a:r>
              <a:rPr lang="ja-JP" altLang="en-US" dirty="0" smtClean="0"/>
              <a:t>複数のソースファイル間でコメント中の同一の記述にライセンス記述が含まれると仮定することで，コメント中の同一の記述を抽出することにより，事前準備を必要としないソースファイル分類ができると考えます．</a:t>
            </a:r>
            <a:endParaRPr lang="en-US" altLang="ja-JP" dirty="0" smtClean="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42</a:t>
            </a:fld>
            <a:endParaRPr lang="en-US" altLang="ja-JP"/>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43</a:t>
            </a:fld>
            <a:endParaRPr lang="en-US" altLang="ja-JP"/>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44</a:t>
            </a:fld>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ソースファイルのライセンスはコメント中のライセンス記述により決まります．ライセンス記述はライセンスの条文，もしくは条文が記述されているファイルへの参照である．ライセンス記述はライセンスに対して一つとは限らない．例として，修正ＢＳＤライセンスの場合，</a:t>
            </a:r>
            <a:r>
              <a:rPr kumimoji="1" lang="en-US" altLang="ja-JP" dirty="0" smtClean="0"/>
              <a:t>^</a:t>
            </a:r>
            <a:r>
              <a:rPr kumimoji="1" lang="ja-JP" altLang="en-US" dirty="0" smtClean="0"/>
              <a:t>このように条文が記述される場合もありますが，このように別のライセンス記述も存在します．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5</a:t>
            </a:fld>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各ソースファイルのライセンスを明らかにすることをライセンスの特定とします．</a:t>
            </a:r>
            <a:endParaRPr kumimoji="1" lang="en-US" altLang="ja-JP" dirty="0" smtClean="0"/>
          </a:p>
          <a:p>
            <a:r>
              <a:rPr kumimoji="1" lang="ja-JP" altLang="en-US" dirty="0" smtClean="0"/>
              <a:t>本研究では多数のソースファイルがあるとき，各ソースファイルが基づくライセンスにソースファイルを分類するというライセンス特定問題を扱います．</a:t>
            </a:r>
            <a:endParaRPr kumimoji="1" lang="en-US" altLang="ja-JP" dirty="0" smtClean="0"/>
          </a:p>
          <a:p>
            <a:r>
              <a:rPr kumimoji="1" lang="ja-JP" altLang="en-US" dirty="0" smtClean="0"/>
              <a:t>人間が多数のソースファイルを分類する．そのため，本研究ではこのソースファイル分類を支援します．</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6</a:t>
            </a:fld>
            <a:endParaRPr lang="en-US"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ここで，本研究におけるソースファイルの分類を定義します．</a:t>
            </a:r>
            <a:endParaRPr kumimoji="1" lang="en-US" altLang="ja-JP" dirty="0" smtClean="0"/>
          </a:p>
          <a:p>
            <a:r>
              <a:rPr kumimoji="1" lang="ja-JP" altLang="en-US" dirty="0" smtClean="0"/>
              <a:t>ソースファイルの分類とはソースファイルをライセンスをカテゴリ名とするカテゴリに分けることとします．</a:t>
            </a:r>
            <a:endParaRPr kumimoji="1" lang="en-US" altLang="ja-JP" dirty="0" smtClean="0"/>
          </a:p>
          <a:p>
            <a:r>
              <a:rPr kumimoji="1" lang="ja-JP" altLang="en-US" dirty="0" smtClean="0"/>
              <a:t>一つのファイルは一つのライセンスに分類されます．</a:t>
            </a:r>
            <a:endParaRPr kumimoji="1" lang="en-US" altLang="ja-JP" dirty="0" smtClean="0"/>
          </a:p>
          <a:p>
            <a:r>
              <a:rPr kumimoji="1" lang="ja-JP" altLang="en-US" dirty="0" smtClean="0"/>
              <a:t>また，どのライセンスにも分類されないソースファイルは不明というカテゴリに分けられるとします．</a:t>
            </a:r>
            <a:endParaRPr kumimoji="1" lang="en-US" altLang="ja-JP" dirty="0" smtClean="0"/>
          </a:p>
          <a:p>
            <a:endParaRPr kumimoji="1" lang="en-US" altLang="ja-JP" dirty="0" smtClean="0"/>
          </a:p>
          <a:p>
            <a:r>
              <a:rPr kumimoji="1" lang="en-US" altLang="ja-JP" dirty="0" smtClean="0"/>
              <a:t>?</a:t>
            </a:r>
            <a:r>
              <a:rPr kumimoji="1" lang="ja-JP" altLang="en-US" dirty="0" smtClean="0"/>
              <a:t>項目</a:t>
            </a:r>
            <a:endParaRPr kumimoji="1" lang="en-US" altLang="ja-JP" dirty="0" smtClean="0"/>
          </a:p>
          <a:p>
            <a:r>
              <a:rPr kumimoji="1" lang="en-US" altLang="ja-JP" dirty="0" smtClean="0"/>
              <a:t>?</a:t>
            </a:r>
            <a:r>
              <a:rPr kumimoji="1" lang="ja-JP" altLang="en-US" dirty="0" smtClean="0"/>
              <a:t>グループ</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3942B7A9-BA1B-4706-965C-A91F65E27C73}" type="slidenum">
              <a:rPr lang="en-US" altLang="ja-JP" smtClean="0"/>
              <a:pPr>
                <a:defRPr/>
              </a:pPr>
              <a:t>7</a:t>
            </a:fld>
            <a:endParaRPr lang="en-US"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スライド イメージ プレースホルダ 1"/>
          <p:cNvSpPr>
            <a:spLocks noGrp="1" noRot="1" noChangeAspect="1" noTextEdit="1"/>
          </p:cNvSpPr>
          <p:nvPr>
            <p:ph type="sldImg"/>
          </p:nvPr>
        </p:nvSpPr>
        <p:spPr>
          <a:ln/>
        </p:spPr>
      </p:sp>
      <p:sp>
        <p:nvSpPr>
          <p:cNvPr id="70659" name="ノート プレースホルダ 2"/>
          <p:cNvSpPr>
            <a:spLocks noGrp="1"/>
          </p:cNvSpPr>
          <p:nvPr>
            <p:ph type="body" idx="1"/>
          </p:nvPr>
        </p:nvSpPr>
        <p:spPr>
          <a:noFill/>
          <a:ln/>
        </p:spPr>
        <p:txBody>
          <a:bodyPr/>
          <a:lstStyle/>
          <a:p>
            <a:r>
              <a:rPr lang="en-US" altLang="ja-JP" dirty="0" smtClean="0">
                <a:ea typeface="ＭＳ Ｐ明朝" pitchFamily="18" charset="-128"/>
              </a:rPr>
              <a:t>#</a:t>
            </a:r>
            <a:r>
              <a:rPr lang="ja-JP" altLang="en-US" dirty="0" smtClean="0">
                <a:ea typeface="ＭＳ Ｐ明朝" pitchFamily="18" charset="-128"/>
              </a:rPr>
              <a:t>問題：ライセンスごとに分類するのは楽じゃない</a:t>
            </a:r>
            <a:endParaRPr lang="en-US" altLang="ja-JP" dirty="0" smtClean="0">
              <a:ea typeface="ＭＳ Ｐ明朝" pitchFamily="18" charset="-128"/>
            </a:endParaRPr>
          </a:p>
          <a:p>
            <a:r>
              <a:rPr lang="ja-JP" altLang="en-US" dirty="0" smtClean="0">
                <a:ea typeface="ＭＳ Ｐ明朝" pitchFamily="18" charset="-128"/>
              </a:rPr>
              <a:t>ソースファイルの分類において問題となるのは多数のソースファイルをライセンスごとに分類するのは労力が大きいということです．</a:t>
            </a:r>
            <a:endParaRPr lang="en-US" altLang="ja-JP" dirty="0" smtClean="0">
              <a:ea typeface="ＭＳ Ｐ明朝" pitchFamily="18" charset="-128"/>
            </a:endParaRPr>
          </a:p>
          <a:p>
            <a:r>
              <a:rPr lang="ja-JP" altLang="en-US" dirty="0" smtClean="0">
                <a:ea typeface="ＭＳ Ｐ明朝" pitchFamily="18" charset="-128"/>
              </a:rPr>
              <a:t>理由は２点あります．一つはソースファイル検索大量にソースファイルがあるため，人間がソースファイルを一つ一つ見て分類することは困難であることです．</a:t>
            </a:r>
            <a:endParaRPr lang="en-US" altLang="ja-JP" dirty="0" smtClean="0">
              <a:ea typeface="ＭＳ Ｐ明朝" pitchFamily="18" charset="-128"/>
            </a:endParaRPr>
          </a:p>
          <a:p>
            <a:r>
              <a:rPr lang="ja-JP" altLang="en-US" dirty="0" smtClean="0">
                <a:ea typeface="ＭＳ Ｐ明朝" pitchFamily="18" charset="-128"/>
              </a:rPr>
              <a:t>もう一つは１ライセンスに対してライセンス記述は一つでなく，また，ライセンスの種類が多いため，ソースファイルを任意のライセンスに対して自動分類することは困難であることです．ここで，ライセンス記述とはライセンスの条文，もしくは条文が記述されているファイルへの参照とします．</a:t>
            </a:r>
          </a:p>
        </p:txBody>
      </p:sp>
      <p:sp>
        <p:nvSpPr>
          <p:cNvPr id="70660" name="スライド番号プレースホルダ 3"/>
          <p:cNvSpPr>
            <a:spLocks noGrp="1"/>
          </p:cNvSpPr>
          <p:nvPr>
            <p:ph type="sldNum" sz="quarter" idx="5"/>
          </p:nvPr>
        </p:nvSpPr>
        <p:spPr>
          <a:noFill/>
        </p:spPr>
        <p:txBody>
          <a:bodyPr/>
          <a:lstStyle/>
          <a:p>
            <a:fld id="{E4ED7765-0305-441A-AA10-C5494B4E99F6}" type="slidenum">
              <a:rPr lang="en-US" altLang="ja-JP" smtClean="0">
                <a:ea typeface="ＭＳ Ｐゴシック" pitchFamily="50" charset="-128"/>
              </a:rPr>
              <a:pPr/>
              <a:t>8</a:t>
            </a:fld>
            <a:endParaRPr lang="en-US" altLang="ja-JP" smtClean="0">
              <a:ea typeface="ＭＳ Ｐゴシック" pitchFamily="50"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5A90CC95-43D7-4268-9876-642CD832C4C0}" type="slidenum">
              <a:rPr lang="en-US" altLang="ja-JP" smtClean="0">
                <a:ea typeface="ＭＳ Ｐゴシック" pitchFamily="50" charset="-128"/>
              </a:rPr>
              <a:pPr/>
              <a:t>9</a:t>
            </a:fld>
            <a:endParaRPr lang="en-US" altLang="ja-JP" smtClean="0">
              <a:ea typeface="ＭＳ Ｐゴシック" pitchFamily="50" charset="-128"/>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r>
              <a:rPr lang="en-US" altLang="ja-JP" dirty="0" smtClean="0">
                <a:ea typeface="ＭＳ Ｐ明朝" pitchFamily="18" charset="-128"/>
              </a:rPr>
              <a:t>#</a:t>
            </a:r>
            <a:r>
              <a:rPr lang="ja-JP" altLang="en-US" dirty="0" smtClean="0">
                <a:ea typeface="ＭＳ Ｐ明朝" pitchFamily="18" charset="-128"/>
              </a:rPr>
              <a:t>既存手法の説明</a:t>
            </a:r>
            <a:endParaRPr lang="en-US" altLang="ja-JP" dirty="0" smtClean="0">
              <a:ea typeface="ＭＳ Ｐ明朝" pitchFamily="18" charset="-128"/>
            </a:endParaRPr>
          </a:p>
          <a:p>
            <a:pPr eaLnBrk="1" hangingPunct="1"/>
            <a:r>
              <a:rPr lang="ja-JP" altLang="en-US" dirty="0" smtClean="0">
                <a:ea typeface="ＭＳ Ｐ明朝" pitchFamily="18" charset="-128"/>
              </a:rPr>
              <a:t>ソースファイル分類の既存手法としては</a:t>
            </a:r>
            <a:r>
              <a:rPr lang="en-US" altLang="ja-JP" dirty="0" smtClean="0">
                <a:ea typeface="ＭＳ Ｐ明朝" pitchFamily="18" charset="-128"/>
              </a:rPr>
              <a:t>Google Code Search</a:t>
            </a:r>
            <a:r>
              <a:rPr lang="ja-JP" altLang="en-US" dirty="0" smtClean="0">
                <a:ea typeface="ＭＳ Ｐ明朝" pitchFamily="18" charset="-128"/>
              </a:rPr>
              <a:t>や</a:t>
            </a:r>
            <a:r>
              <a:rPr lang="en-US" altLang="ja-JP" dirty="0" err="1" smtClean="0">
                <a:ea typeface="ＭＳ Ｐ明朝" pitchFamily="18" charset="-128"/>
              </a:rPr>
              <a:t>Tunannen</a:t>
            </a:r>
            <a:r>
              <a:rPr lang="ja-JP" altLang="en-US" dirty="0" err="1" smtClean="0">
                <a:ea typeface="ＭＳ Ｐ明朝" pitchFamily="18" charset="-128"/>
              </a:rPr>
              <a:t>らの</a:t>
            </a:r>
            <a:r>
              <a:rPr lang="ja-JP" altLang="en-US" dirty="0" smtClean="0">
                <a:ea typeface="ＭＳ Ｐ明朝" pitchFamily="18" charset="-128"/>
              </a:rPr>
              <a:t>手法があります．</a:t>
            </a:r>
            <a:endParaRPr lang="en-US" altLang="ja-JP" dirty="0" smtClean="0">
              <a:ea typeface="ＭＳ Ｐ明朝" pitchFamily="18" charset="-128"/>
            </a:endParaRPr>
          </a:p>
          <a:p>
            <a:pPr eaLnBrk="1" hangingPunct="1"/>
            <a:r>
              <a:rPr lang="en-US" altLang="ja-JP" dirty="0" smtClean="0">
                <a:ea typeface="ＭＳ Ｐ明朝" pitchFamily="18" charset="-128"/>
              </a:rPr>
              <a:t>Google</a:t>
            </a:r>
            <a:r>
              <a:rPr lang="en-US" altLang="ja-JP" baseline="0" dirty="0" smtClean="0">
                <a:ea typeface="ＭＳ Ｐ明朝" pitchFamily="18" charset="-128"/>
              </a:rPr>
              <a:t> Code Search</a:t>
            </a:r>
            <a:r>
              <a:rPr lang="ja-JP" altLang="en-US" baseline="0" dirty="0" smtClean="0">
                <a:ea typeface="ＭＳ Ｐ明朝" pitchFamily="18" charset="-128"/>
              </a:rPr>
              <a:t>は</a:t>
            </a:r>
            <a:r>
              <a:rPr lang="ja-JP" altLang="en-US" dirty="0" smtClean="0"/>
              <a:t>ソースファイルのコメントまたはライセンスを記述したテキストファイルから分類します．しかし，対応するライセンスは限られています．</a:t>
            </a:r>
            <a:endParaRPr lang="en-US" altLang="ja-JP" dirty="0" smtClean="0"/>
          </a:p>
          <a:p>
            <a:pPr eaLnBrk="1" hangingPunct="1"/>
            <a:r>
              <a:rPr lang="ja-JP" altLang="en-US" dirty="0" smtClean="0">
                <a:ea typeface="ＭＳ Ｐ明朝" pitchFamily="18" charset="-128"/>
              </a:rPr>
              <a:t>また，</a:t>
            </a:r>
            <a:r>
              <a:rPr lang="en-US" altLang="ja-JP" dirty="0" err="1" smtClean="0">
                <a:ea typeface="ＭＳ Ｐ明朝" pitchFamily="18" charset="-128"/>
              </a:rPr>
              <a:t>Tunnanen</a:t>
            </a:r>
            <a:r>
              <a:rPr lang="ja-JP" altLang="en-US" dirty="0" err="1" smtClean="0">
                <a:ea typeface="ＭＳ Ｐ明朝" pitchFamily="18" charset="-128"/>
              </a:rPr>
              <a:t>らの</a:t>
            </a:r>
            <a:r>
              <a:rPr lang="ja-JP" altLang="en-US" dirty="0" smtClean="0">
                <a:ea typeface="ＭＳ Ｐ明朝" pitchFamily="18" charset="-128"/>
              </a:rPr>
              <a:t>手法はライセンス記述に対応する正規表現とソースファイルのコメント部分の一致からソースファイルを分類します．</a:t>
            </a:r>
            <a:endParaRPr lang="en-US" altLang="ja-JP" dirty="0" smtClean="0">
              <a:ea typeface="ＭＳ Ｐ明朝" pitchFamily="18" charset="-128"/>
            </a:endParaRPr>
          </a:p>
          <a:p>
            <a:pPr eaLnBrk="1" hangingPunct="1"/>
            <a:r>
              <a:rPr lang="ja-JP" altLang="en-US" dirty="0" smtClean="0">
                <a:ea typeface="ＭＳ Ｐ明朝" pitchFamily="18" charset="-128"/>
              </a:rPr>
              <a:t>以上のことから，既存手法ではソースファイル分類を行うためには事前準備が必要となっていることがわかります．</a:t>
            </a:r>
            <a:endParaRPr lang="en-US" altLang="ja-JP" dirty="0" smtClean="0">
              <a:ea typeface="ＭＳ Ｐ明朝" pitchFamily="18" charset="-128"/>
            </a:endParaRPr>
          </a:p>
          <a:p>
            <a:pPr eaLnBrk="1" hangingPunct="1"/>
            <a:endParaRPr lang="en-US" altLang="ja-JP" dirty="0" smtClean="0">
              <a:ea typeface="ＭＳ Ｐ明朝" pitchFamily="18" charset="-128"/>
            </a:endParaRPr>
          </a:p>
          <a:p>
            <a:pPr eaLnBrk="1" hangingPunct="1"/>
            <a:endParaRPr lang="ja-JP" altLang="en-US" dirty="0" smtClean="0">
              <a:ea typeface="ＭＳ Ｐ明朝" pitchFamily="18" charset="-128"/>
            </a:endParaRPr>
          </a:p>
          <a:p>
            <a:pPr eaLnBrk="1" hangingPunct="1"/>
            <a:r>
              <a:rPr lang="en-US" altLang="ja-JP" dirty="0" smtClean="0">
                <a:ea typeface="ＭＳ Ｐ明朝" pitchFamily="18" charset="-128"/>
              </a:rPr>
              <a:t>#</a:t>
            </a:r>
            <a:r>
              <a:rPr lang="ja-JP" altLang="en-US" dirty="0" smtClean="0">
                <a:ea typeface="ＭＳ Ｐ明朝" pitchFamily="18" charset="-128"/>
              </a:rPr>
              <a:t>機械的だけど精度わるい</a:t>
            </a:r>
          </a:p>
          <a:p>
            <a:pPr eaLnBrk="1" hangingPunct="1"/>
            <a:r>
              <a:rPr lang="en-US" altLang="ja-JP" dirty="0" smtClean="0">
                <a:ea typeface="ＭＳ Ｐ明朝" pitchFamily="18" charset="-128"/>
              </a:rPr>
              <a:t>#</a:t>
            </a:r>
            <a:r>
              <a:rPr lang="ja-JP" altLang="en-US" dirty="0" smtClean="0">
                <a:ea typeface="ＭＳ Ｐ明朝" pitchFamily="18" charset="-128"/>
              </a:rPr>
              <a:t>手作業で精度悪くないけど手間という対比を書きたい</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a:ln w="9525">
            <a:noFill/>
            <a:miter lim="800000"/>
            <a:headEnd/>
            <a:tailEnd/>
          </a:ln>
        </p:spPr>
      </p:pic>
      <p:sp>
        <p:nvSpPr>
          <p:cNvPr id="5" name="Rectangle 3"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pPr>
              <a:defRPr/>
            </a:pPr>
            <a:endParaRPr lang="ja-JP" altLang="en-US">
              <a:ea typeface="ＭＳ Ｐゴシック" charset="-128"/>
            </a:endParaRPr>
          </a:p>
        </p:txBody>
      </p:sp>
      <p:pic>
        <p:nvPicPr>
          <p:cNvPr id="6" name="Picture 6" descr="sel-logo"/>
          <p:cNvPicPr>
            <a:picLocks noChangeAspect="1" noChangeArrowheads="1"/>
          </p:cNvPicPr>
          <p:nvPr/>
        </p:nvPicPr>
        <p:blipFill>
          <a:blip r:embed="rId4"/>
          <a:srcRect/>
          <a:stretch>
            <a:fillRect/>
          </a:stretch>
        </p:blipFill>
        <p:spPr bwMode="auto">
          <a:xfrm>
            <a:off x="6877050" y="260350"/>
            <a:ext cx="2051050" cy="703263"/>
          </a:xfrm>
          <a:prstGeom prst="rect">
            <a:avLst/>
          </a:prstGeom>
          <a:noFill/>
          <a:ln w="9525">
            <a:noFill/>
            <a:miter lim="800000"/>
            <a:headEnd/>
            <a:tailEnd/>
          </a:ln>
        </p:spPr>
      </p:pic>
      <p:sp>
        <p:nvSpPr>
          <p:cNvPr id="7" name="Line 7"/>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pPr>
              <a:defRPr/>
            </a:pPr>
            <a:endParaRPr lang="ja-JP" altLang="en-US">
              <a:ea typeface="ＭＳ Ｐゴシック" charset="-128"/>
            </a:endParaRPr>
          </a:p>
        </p:txBody>
      </p:sp>
      <p:sp>
        <p:nvSpPr>
          <p:cNvPr id="8" name="Text Box 8"/>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pPr>
              <a:defRPr/>
            </a:pPr>
            <a:r>
              <a:rPr lang="en-US" altLang="ja-JP" sz="1000">
                <a:solidFill>
                  <a:srgbClr val="DDDDDD"/>
                </a:solidFill>
                <a:ea typeface="ＭＳ Ｐゴシック" charset="-128"/>
              </a:rPr>
              <a:t>Software Engineering Laboratory, Department of Computer Science, Graduate School of Information Science and Technology, Osaka University</a:t>
            </a:r>
          </a:p>
        </p:txBody>
      </p:sp>
      <p:sp>
        <p:nvSpPr>
          <p:cNvPr id="118788" name="Rectangle 4"/>
          <p:cNvSpPr>
            <a:spLocks noGrp="1" noChangeArrowheads="1"/>
          </p:cNvSpPr>
          <p:nvPr>
            <p:ph type="ctrTitle"/>
          </p:nvPr>
        </p:nvSpPr>
        <p:spPr>
          <a:xfrm>
            <a:off x="685800" y="1484313"/>
            <a:ext cx="7772400" cy="1470025"/>
          </a:xfrm>
        </p:spPr>
        <p:txBody>
          <a:bodyPr/>
          <a:lstStyle>
            <a:lvl1pPr>
              <a:defRPr/>
            </a:lvl1pPr>
          </a:lstStyle>
          <a:p>
            <a:r>
              <a:rPr lang="ja-JP" altLang="en-US"/>
              <a:t>マスタ タイトルの書式設定</a:t>
            </a:r>
          </a:p>
        </p:txBody>
      </p:sp>
      <p:sp>
        <p:nvSpPr>
          <p:cNvPr id="118789" name="Rectangle 5"/>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 サブタイトルの書式設定</a:t>
            </a:r>
          </a:p>
        </p:txBody>
      </p:sp>
      <p:sp>
        <p:nvSpPr>
          <p:cNvPr id="9" name="Rectangle 9"/>
          <p:cNvSpPr>
            <a:spLocks noGrp="1" noChangeArrowheads="1"/>
          </p:cNvSpPr>
          <p:nvPr>
            <p:ph type="dt" sz="half" idx="10"/>
          </p:nvPr>
        </p:nvSpPr>
        <p:spPr>
          <a:xfrm>
            <a:off x="457200" y="6318250"/>
            <a:ext cx="2133600" cy="279400"/>
          </a:xfrm>
        </p:spPr>
        <p:txBody>
          <a:bodyPr/>
          <a:lstStyle>
            <a:lvl1pPr algn="l">
              <a:defRPr smtClean="0">
                <a:solidFill>
                  <a:schemeClr val="tx1"/>
                </a:solidFill>
              </a:defRPr>
            </a:lvl1pPr>
          </a:lstStyle>
          <a:p>
            <a:pPr>
              <a:defRPr/>
            </a:pPr>
            <a:r>
              <a:rPr lang="en-US" altLang="ja-JP" smtClean="0"/>
              <a:t>2008/02/15</a:t>
            </a:r>
            <a:endParaRPr lang="en-US" altLang="ja-JP"/>
          </a:p>
        </p:txBody>
      </p:sp>
      <p:sp>
        <p:nvSpPr>
          <p:cNvPr id="10" name="Rectangle 10"/>
          <p:cNvSpPr>
            <a:spLocks noGrp="1" noChangeArrowheads="1"/>
          </p:cNvSpPr>
          <p:nvPr>
            <p:ph type="ftr" sz="quarter" idx="11"/>
          </p:nvPr>
        </p:nvSpPr>
        <p:spPr>
          <a:xfrm>
            <a:off x="2700338" y="6318250"/>
            <a:ext cx="3743325" cy="279400"/>
          </a:xfrm>
        </p:spPr>
        <p:txBody>
          <a:bodyPr/>
          <a:lstStyle>
            <a:lvl1pPr>
              <a:defRPr/>
            </a:lvl1pPr>
          </a:lstStyle>
          <a:p>
            <a:pPr>
              <a:defRPr/>
            </a:pPr>
            <a:r>
              <a:rPr lang="ja-JP" altLang="en-US"/>
              <a:t>平成</a:t>
            </a:r>
            <a:r>
              <a:rPr lang="en-US" altLang="ja-JP"/>
              <a:t>19</a:t>
            </a:r>
            <a:r>
              <a:rPr lang="ja-JP" altLang="en-US"/>
              <a:t>年度修士論文発表会</a:t>
            </a:r>
            <a:endParaRPr lang="en-US" altLang="ja-JP"/>
          </a:p>
        </p:txBody>
      </p:sp>
      <p:sp>
        <p:nvSpPr>
          <p:cNvPr id="11" name="Rectangle 11"/>
          <p:cNvSpPr>
            <a:spLocks noGrp="1" noChangeArrowheads="1"/>
          </p:cNvSpPr>
          <p:nvPr>
            <p:ph type="sldNum" sz="quarter" idx="12"/>
          </p:nvPr>
        </p:nvSpPr>
        <p:spPr>
          <a:xfrm>
            <a:off x="6553200" y="6318250"/>
            <a:ext cx="2133600" cy="279400"/>
          </a:xfrm>
        </p:spPr>
        <p:txBody>
          <a:bodyPr/>
          <a:lstStyle>
            <a:lvl1pPr>
              <a:defRPr/>
            </a:lvl1pPr>
          </a:lstStyle>
          <a:p>
            <a:pPr>
              <a:defRPr/>
            </a:pPr>
            <a:fld id="{DBDC8D58-FB67-4681-ACAF-8289AC516E59}" type="slidenum">
              <a:rPr lang="ja-JP" altLang="en-US"/>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8"/>
          <p:cNvSpPr>
            <a:spLocks noGrp="1" noChangeArrowheads="1"/>
          </p:cNvSpPr>
          <p:nvPr>
            <p:ph type="dt" sz="half" idx="10"/>
          </p:nvPr>
        </p:nvSpPr>
        <p:spPr>
          <a:ln/>
        </p:spPr>
        <p:txBody>
          <a:bodyPr/>
          <a:lstStyle>
            <a:lvl1pPr>
              <a:defRPr/>
            </a:lvl1pPr>
          </a:lstStyle>
          <a:p>
            <a:pPr>
              <a:defRPr/>
            </a:pPr>
            <a:r>
              <a:rPr lang="en-US" altLang="ja-JP" smtClean="0"/>
              <a:t>2008/02/15</a:t>
            </a:r>
            <a:endParaRPr lang="en-US" altLang="ja-JP"/>
          </a:p>
        </p:txBody>
      </p:sp>
      <p:sp>
        <p:nvSpPr>
          <p:cNvPr id="5" name="Rectangle 9"/>
          <p:cNvSpPr>
            <a:spLocks noGrp="1" noChangeArrowheads="1"/>
          </p:cNvSpPr>
          <p:nvPr>
            <p:ph type="ftr" sz="quarter" idx="11"/>
          </p:nvPr>
        </p:nvSpPr>
        <p:spPr>
          <a:ln/>
        </p:spPr>
        <p:txBody>
          <a:bodyPr/>
          <a:lstStyle>
            <a:lvl1pPr>
              <a:defRPr/>
            </a:lvl1pPr>
          </a:lstStyle>
          <a:p>
            <a:pPr>
              <a:defRPr/>
            </a:pPr>
            <a:r>
              <a:rPr lang="ja-JP" altLang="en-US"/>
              <a:t>平成</a:t>
            </a:r>
            <a:r>
              <a:rPr lang="en-US" altLang="ja-JP"/>
              <a:t>19</a:t>
            </a:r>
            <a:r>
              <a:rPr lang="ja-JP" altLang="en-US"/>
              <a:t>年度修士論文発表会</a:t>
            </a:r>
            <a:endParaRPr lang="en-US" altLang="ja-JP"/>
          </a:p>
        </p:txBody>
      </p:sp>
      <p:sp>
        <p:nvSpPr>
          <p:cNvPr id="6" name="Rectangle 10"/>
          <p:cNvSpPr>
            <a:spLocks noGrp="1" noChangeArrowheads="1"/>
          </p:cNvSpPr>
          <p:nvPr>
            <p:ph type="sldNum" sz="quarter" idx="12"/>
          </p:nvPr>
        </p:nvSpPr>
        <p:spPr>
          <a:ln/>
        </p:spPr>
        <p:txBody>
          <a:bodyPr/>
          <a:lstStyle>
            <a:lvl1pPr>
              <a:defRPr/>
            </a:lvl1pPr>
          </a:lstStyle>
          <a:p>
            <a:pPr>
              <a:defRPr/>
            </a:pPr>
            <a:fld id="{4D177066-0289-4A5D-BBDD-6F6C0D8040F3}" type="slidenum">
              <a:rPr lang="ja-JP" altLang="en-US"/>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8"/>
          <p:cNvSpPr>
            <a:spLocks noGrp="1" noChangeArrowheads="1"/>
          </p:cNvSpPr>
          <p:nvPr>
            <p:ph type="dt" sz="half" idx="10"/>
          </p:nvPr>
        </p:nvSpPr>
        <p:spPr>
          <a:ln/>
        </p:spPr>
        <p:txBody>
          <a:bodyPr/>
          <a:lstStyle>
            <a:lvl1pPr>
              <a:defRPr/>
            </a:lvl1pPr>
          </a:lstStyle>
          <a:p>
            <a:pPr>
              <a:defRPr/>
            </a:pPr>
            <a:r>
              <a:rPr lang="en-US" altLang="ja-JP" smtClean="0"/>
              <a:t>2008/02/15</a:t>
            </a:r>
            <a:endParaRPr lang="en-US" altLang="ja-JP"/>
          </a:p>
        </p:txBody>
      </p:sp>
      <p:sp>
        <p:nvSpPr>
          <p:cNvPr id="5" name="Rectangle 9"/>
          <p:cNvSpPr>
            <a:spLocks noGrp="1" noChangeArrowheads="1"/>
          </p:cNvSpPr>
          <p:nvPr>
            <p:ph type="ftr" sz="quarter" idx="11"/>
          </p:nvPr>
        </p:nvSpPr>
        <p:spPr>
          <a:ln/>
        </p:spPr>
        <p:txBody>
          <a:bodyPr/>
          <a:lstStyle>
            <a:lvl1pPr>
              <a:defRPr/>
            </a:lvl1pPr>
          </a:lstStyle>
          <a:p>
            <a:pPr>
              <a:defRPr/>
            </a:pPr>
            <a:r>
              <a:rPr lang="ja-JP" altLang="en-US"/>
              <a:t>平成</a:t>
            </a:r>
            <a:r>
              <a:rPr lang="en-US" altLang="ja-JP"/>
              <a:t>19</a:t>
            </a:r>
            <a:r>
              <a:rPr lang="ja-JP" altLang="en-US"/>
              <a:t>年度修士論文発表会</a:t>
            </a:r>
            <a:endParaRPr lang="en-US" altLang="ja-JP"/>
          </a:p>
        </p:txBody>
      </p:sp>
      <p:sp>
        <p:nvSpPr>
          <p:cNvPr id="6" name="Rectangle 10"/>
          <p:cNvSpPr>
            <a:spLocks noGrp="1" noChangeArrowheads="1"/>
          </p:cNvSpPr>
          <p:nvPr>
            <p:ph type="sldNum" sz="quarter" idx="12"/>
          </p:nvPr>
        </p:nvSpPr>
        <p:spPr>
          <a:ln/>
        </p:spPr>
        <p:txBody>
          <a:bodyPr/>
          <a:lstStyle>
            <a:lvl1pPr>
              <a:defRPr/>
            </a:lvl1pPr>
          </a:lstStyle>
          <a:p>
            <a:pPr>
              <a:defRPr/>
            </a:pPr>
            <a:fld id="{8114DC47-36C1-454E-B7DE-B4C74B17EFD6}" type="slidenum">
              <a:rPr lang="ja-JP" altLang="en-US"/>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8"/>
          <p:cNvSpPr>
            <a:spLocks noGrp="1" noChangeArrowheads="1"/>
          </p:cNvSpPr>
          <p:nvPr>
            <p:ph type="dt" sz="half" idx="10"/>
          </p:nvPr>
        </p:nvSpPr>
        <p:spPr>
          <a:ln/>
        </p:spPr>
        <p:txBody>
          <a:bodyPr/>
          <a:lstStyle>
            <a:lvl1pPr>
              <a:defRPr/>
            </a:lvl1pPr>
          </a:lstStyle>
          <a:p>
            <a:pPr>
              <a:defRPr/>
            </a:pPr>
            <a:r>
              <a:rPr lang="en-US" altLang="ja-JP" smtClean="0"/>
              <a:t>2008/02/15</a:t>
            </a:r>
            <a:endParaRPr lang="en-US" altLang="ja-JP"/>
          </a:p>
        </p:txBody>
      </p:sp>
      <p:sp>
        <p:nvSpPr>
          <p:cNvPr id="5" name="Rectangle 9"/>
          <p:cNvSpPr>
            <a:spLocks noGrp="1" noChangeArrowheads="1"/>
          </p:cNvSpPr>
          <p:nvPr>
            <p:ph type="ftr" sz="quarter" idx="11"/>
          </p:nvPr>
        </p:nvSpPr>
        <p:spPr>
          <a:ln/>
        </p:spPr>
        <p:txBody>
          <a:bodyPr/>
          <a:lstStyle>
            <a:lvl1pPr>
              <a:defRPr/>
            </a:lvl1pPr>
          </a:lstStyle>
          <a:p>
            <a:pPr>
              <a:defRPr/>
            </a:pPr>
            <a:r>
              <a:rPr lang="ja-JP" altLang="en-US"/>
              <a:t>平成</a:t>
            </a:r>
            <a:r>
              <a:rPr lang="en-US" altLang="ja-JP"/>
              <a:t>19</a:t>
            </a:r>
            <a:r>
              <a:rPr lang="ja-JP" altLang="en-US"/>
              <a:t>年度修士論文発表会</a:t>
            </a:r>
            <a:endParaRPr lang="en-US" altLang="ja-JP"/>
          </a:p>
        </p:txBody>
      </p:sp>
      <p:sp>
        <p:nvSpPr>
          <p:cNvPr id="6" name="Rectangle 10"/>
          <p:cNvSpPr>
            <a:spLocks noGrp="1" noChangeArrowheads="1"/>
          </p:cNvSpPr>
          <p:nvPr>
            <p:ph type="sldNum" sz="quarter" idx="12"/>
          </p:nvPr>
        </p:nvSpPr>
        <p:spPr>
          <a:ln/>
        </p:spPr>
        <p:txBody>
          <a:bodyPr/>
          <a:lstStyle>
            <a:lvl1pPr>
              <a:defRPr/>
            </a:lvl1pPr>
          </a:lstStyle>
          <a:p>
            <a:pPr>
              <a:defRPr/>
            </a:pPr>
            <a:fld id="{1A12120D-5666-4A7A-A220-AA4F99CAD23A}" type="slidenum">
              <a:rPr lang="ja-JP" altLang="en-US"/>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8"/>
          <p:cNvSpPr>
            <a:spLocks noGrp="1" noChangeArrowheads="1"/>
          </p:cNvSpPr>
          <p:nvPr>
            <p:ph type="dt" sz="half" idx="10"/>
          </p:nvPr>
        </p:nvSpPr>
        <p:spPr>
          <a:ln/>
        </p:spPr>
        <p:txBody>
          <a:bodyPr/>
          <a:lstStyle>
            <a:lvl1pPr>
              <a:defRPr/>
            </a:lvl1pPr>
          </a:lstStyle>
          <a:p>
            <a:pPr>
              <a:defRPr/>
            </a:pPr>
            <a:r>
              <a:rPr lang="en-US" altLang="ja-JP" smtClean="0"/>
              <a:t>2008/02/15</a:t>
            </a:r>
            <a:endParaRPr lang="en-US" altLang="ja-JP"/>
          </a:p>
        </p:txBody>
      </p:sp>
      <p:sp>
        <p:nvSpPr>
          <p:cNvPr id="5" name="Rectangle 9"/>
          <p:cNvSpPr>
            <a:spLocks noGrp="1" noChangeArrowheads="1"/>
          </p:cNvSpPr>
          <p:nvPr>
            <p:ph type="ftr" sz="quarter" idx="11"/>
          </p:nvPr>
        </p:nvSpPr>
        <p:spPr>
          <a:ln/>
        </p:spPr>
        <p:txBody>
          <a:bodyPr/>
          <a:lstStyle>
            <a:lvl1pPr>
              <a:defRPr/>
            </a:lvl1pPr>
          </a:lstStyle>
          <a:p>
            <a:pPr>
              <a:defRPr/>
            </a:pPr>
            <a:r>
              <a:rPr lang="ja-JP" altLang="en-US"/>
              <a:t>平成</a:t>
            </a:r>
            <a:r>
              <a:rPr lang="en-US" altLang="ja-JP"/>
              <a:t>19</a:t>
            </a:r>
            <a:r>
              <a:rPr lang="ja-JP" altLang="en-US"/>
              <a:t>年度修士論文発表会</a:t>
            </a:r>
            <a:endParaRPr lang="en-US" altLang="ja-JP"/>
          </a:p>
        </p:txBody>
      </p:sp>
      <p:sp>
        <p:nvSpPr>
          <p:cNvPr id="6" name="Rectangle 10"/>
          <p:cNvSpPr>
            <a:spLocks noGrp="1" noChangeArrowheads="1"/>
          </p:cNvSpPr>
          <p:nvPr>
            <p:ph type="sldNum" sz="quarter" idx="12"/>
          </p:nvPr>
        </p:nvSpPr>
        <p:spPr>
          <a:ln/>
        </p:spPr>
        <p:txBody>
          <a:bodyPr/>
          <a:lstStyle>
            <a:lvl1pPr>
              <a:defRPr/>
            </a:lvl1pPr>
          </a:lstStyle>
          <a:p>
            <a:pPr>
              <a:defRPr/>
            </a:pPr>
            <a:fld id="{CD428950-6B88-4190-B0CD-D10AB56B71B5}" type="slidenum">
              <a:rPr lang="ja-JP" altLang="en-US"/>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8"/>
          <p:cNvSpPr>
            <a:spLocks noGrp="1" noChangeArrowheads="1"/>
          </p:cNvSpPr>
          <p:nvPr>
            <p:ph type="dt" sz="half" idx="10"/>
          </p:nvPr>
        </p:nvSpPr>
        <p:spPr>
          <a:ln/>
        </p:spPr>
        <p:txBody>
          <a:bodyPr/>
          <a:lstStyle>
            <a:lvl1pPr>
              <a:defRPr/>
            </a:lvl1pPr>
          </a:lstStyle>
          <a:p>
            <a:pPr>
              <a:defRPr/>
            </a:pPr>
            <a:r>
              <a:rPr lang="en-US" altLang="ja-JP" smtClean="0"/>
              <a:t>2008/02/15</a:t>
            </a:r>
            <a:endParaRPr lang="en-US" altLang="ja-JP"/>
          </a:p>
        </p:txBody>
      </p:sp>
      <p:sp>
        <p:nvSpPr>
          <p:cNvPr id="6" name="Rectangle 9"/>
          <p:cNvSpPr>
            <a:spLocks noGrp="1" noChangeArrowheads="1"/>
          </p:cNvSpPr>
          <p:nvPr>
            <p:ph type="ftr" sz="quarter" idx="11"/>
          </p:nvPr>
        </p:nvSpPr>
        <p:spPr>
          <a:ln/>
        </p:spPr>
        <p:txBody>
          <a:bodyPr/>
          <a:lstStyle>
            <a:lvl1pPr>
              <a:defRPr/>
            </a:lvl1pPr>
          </a:lstStyle>
          <a:p>
            <a:pPr>
              <a:defRPr/>
            </a:pPr>
            <a:r>
              <a:rPr lang="ja-JP" altLang="en-US"/>
              <a:t>平成</a:t>
            </a:r>
            <a:r>
              <a:rPr lang="en-US" altLang="ja-JP"/>
              <a:t>19</a:t>
            </a:r>
            <a:r>
              <a:rPr lang="ja-JP" altLang="en-US"/>
              <a:t>年度修士論文発表会</a:t>
            </a:r>
            <a:endParaRPr lang="en-US" altLang="ja-JP"/>
          </a:p>
        </p:txBody>
      </p:sp>
      <p:sp>
        <p:nvSpPr>
          <p:cNvPr id="7" name="Rectangle 10"/>
          <p:cNvSpPr>
            <a:spLocks noGrp="1" noChangeArrowheads="1"/>
          </p:cNvSpPr>
          <p:nvPr>
            <p:ph type="sldNum" sz="quarter" idx="12"/>
          </p:nvPr>
        </p:nvSpPr>
        <p:spPr>
          <a:ln/>
        </p:spPr>
        <p:txBody>
          <a:bodyPr/>
          <a:lstStyle>
            <a:lvl1pPr>
              <a:defRPr/>
            </a:lvl1pPr>
          </a:lstStyle>
          <a:p>
            <a:pPr>
              <a:defRPr/>
            </a:pPr>
            <a:fld id="{A6EDB6F7-1901-4CAA-9C4D-E5BD8AE010CA}" type="slidenum">
              <a:rPr lang="ja-JP" altLang="en-US"/>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8"/>
          <p:cNvSpPr>
            <a:spLocks noGrp="1" noChangeArrowheads="1"/>
          </p:cNvSpPr>
          <p:nvPr>
            <p:ph type="dt" sz="half" idx="10"/>
          </p:nvPr>
        </p:nvSpPr>
        <p:spPr>
          <a:ln/>
        </p:spPr>
        <p:txBody>
          <a:bodyPr/>
          <a:lstStyle>
            <a:lvl1pPr>
              <a:defRPr/>
            </a:lvl1pPr>
          </a:lstStyle>
          <a:p>
            <a:pPr>
              <a:defRPr/>
            </a:pPr>
            <a:r>
              <a:rPr lang="en-US" altLang="ja-JP" smtClean="0"/>
              <a:t>2008/02/15</a:t>
            </a:r>
            <a:endParaRPr lang="en-US" altLang="ja-JP"/>
          </a:p>
        </p:txBody>
      </p:sp>
      <p:sp>
        <p:nvSpPr>
          <p:cNvPr id="8" name="Rectangle 9"/>
          <p:cNvSpPr>
            <a:spLocks noGrp="1" noChangeArrowheads="1"/>
          </p:cNvSpPr>
          <p:nvPr>
            <p:ph type="ftr" sz="quarter" idx="11"/>
          </p:nvPr>
        </p:nvSpPr>
        <p:spPr>
          <a:ln/>
        </p:spPr>
        <p:txBody>
          <a:bodyPr/>
          <a:lstStyle>
            <a:lvl1pPr>
              <a:defRPr/>
            </a:lvl1pPr>
          </a:lstStyle>
          <a:p>
            <a:pPr>
              <a:defRPr/>
            </a:pPr>
            <a:r>
              <a:rPr lang="ja-JP" altLang="en-US"/>
              <a:t>平成</a:t>
            </a:r>
            <a:r>
              <a:rPr lang="en-US" altLang="ja-JP"/>
              <a:t>19</a:t>
            </a:r>
            <a:r>
              <a:rPr lang="ja-JP" altLang="en-US"/>
              <a:t>年度修士論文発表会</a:t>
            </a:r>
            <a:endParaRPr lang="en-US" altLang="ja-JP"/>
          </a:p>
        </p:txBody>
      </p:sp>
      <p:sp>
        <p:nvSpPr>
          <p:cNvPr id="9" name="Rectangle 10"/>
          <p:cNvSpPr>
            <a:spLocks noGrp="1" noChangeArrowheads="1"/>
          </p:cNvSpPr>
          <p:nvPr>
            <p:ph type="sldNum" sz="quarter" idx="12"/>
          </p:nvPr>
        </p:nvSpPr>
        <p:spPr>
          <a:ln/>
        </p:spPr>
        <p:txBody>
          <a:bodyPr/>
          <a:lstStyle>
            <a:lvl1pPr>
              <a:defRPr/>
            </a:lvl1pPr>
          </a:lstStyle>
          <a:p>
            <a:pPr>
              <a:defRPr/>
            </a:pPr>
            <a:fld id="{9A463646-1F04-430C-8336-F205D743A8AF}" type="slidenum">
              <a:rPr lang="ja-JP" altLang="en-US"/>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8"/>
          <p:cNvSpPr>
            <a:spLocks noGrp="1" noChangeArrowheads="1"/>
          </p:cNvSpPr>
          <p:nvPr>
            <p:ph type="dt" sz="half" idx="10"/>
          </p:nvPr>
        </p:nvSpPr>
        <p:spPr>
          <a:ln/>
        </p:spPr>
        <p:txBody>
          <a:bodyPr/>
          <a:lstStyle>
            <a:lvl1pPr>
              <a:defRPr/>
            </a:lvl1pPr>
          </a:lstStyle>
          <a:p>
            <a:pPr>
              <a:defRPr/>
            </a:pPr>
            <a:r>
              <a:rPr lang="en-US" altLang="ja-JP" smtClean="0"/>
              <a:t>2008/02/15</a:t>
            </a:r>
            <a:endParaRPr lang="en-US" altLang="ja-JP"/>
          </a:p>
        </p:txBody>
      </p:sp>
      <p:sp>
        <p:nvSpPr>
          <p:cNvPr id="4" name="Rectangle 9"/>
          <p:cNvSpPr>
            <a:spLocks noGrp="1" noChangeArrowheads="1"/>
          </p:cNvSpPr>
          <p:nvPr>
            <p:ph type="ftr" sz="quarter" idx="11"/>
          </p:nvPr>
        </p:nvSpPr>
        <p:spPr>
          <a:ln/>
        </p:spPr>
        <p:txBody>
          <a:bodyPr/>
          <a:lstStyle>
            <a:lvl1pPr>
              <a:defRPr/>
            </a:lvl1pPr>
          </a:lstStyle>
          <a:p>
            <a:pPr>
              <a:defRPr/>
            </a:pPr>
            <a:r>
              <a:rPr lang="ja-JP" altLang="en-US"/>
              <a:t>平成</a:t>
            </a:r>
            <a:r>
              <a:rPr lang="en-US" altLang="ja-JP"/>
              <a:t>19</a:t>
            </a:r>
            <a:r>
              <a:rPr lang="ja-JP" altLang="en-US"/>
              <a:t>年度修士論文発表会</a:t>
            </a:r>
            <a:endParaRPr lang="en-US" altLang="ja-JP"/>
          </a:p>
        </p:txBody>
      </p:sp>
      <p:sp>
        <p:nvSpPr>
          <p:cNvPr id="5" name="Rectangle 10"/>
          <p:cNvSpPr>
            <a:spLocks noGrp="1" noChangeArrowheads="1"/>
          </p:cNvSpPr>
          <p:nvPr>
            <p:ph type="sldNum" sz="quarter" idx="12"/>
          </p:nvPr>
        </p:nvSpPr>
        <p:spPr>
          <a:ln/>
        </p:spPr>
        <p:txBody>
          <a:bodyPr/>
          <a:lstStyle>
            <a:lvl1pPr>
              <a:defRPr/>
            </a:lvl1pPr>
          </a:lstStyle>
          <a:p>
            <a:pPr>
              <a:defRPr/>
            </a:pPr>
            <a:fld id="{EE5C51BA-9907-48D3-85A4-D9E31159721B}" type="slidenum">
              <a:rPr lang="ja-JP" altLang="en-US"/>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r>
              <a:rPr lang="en-US" altLang="ja-JP" smtClean="0"/>
              <a:t>2008/02/15</a:t>
            </a:r>
            <a:endParaRPr lang="en-US" altLang="ja-JP"/>
          </a:p>
        </p:txBody>
      </p:sp>
      <p:sp>
        <p:nvSpPr>
          <p:cNvPr id="3" name="Rectangle 9"/>
          <p:cNvSpPr>
            <a:spLocks noGrp="1" noChangeArrowheads="1"/>
          </p:cNvSpPr>
          <p:nvPr>
            <p:ph type="ftr" sz="quarter" idx="11"/>
          </p:nvPr>
        </p:nvSpPr>
        <p:spPr>
          <a:ln/>
        </p:spPr>
        <p:txBody>
          <a:bodyPr/>
          <a:lstStyle>
            <a:lvl1pPr>
              <a:defRPr/>
            </a:lvl1pPr>
          </a:lstStyle>
          <a:p>
            <a:pPr>
              <a:defRPr/>
            </a:pPr>
            <a:r>
              <a:rPr lang="ja-JP" altLang="en-US"/>
              <a:t>平成</a:t>
            </a:r>
            <a:r>
              <a:rPr lang="en-US" altLang="ja-JP"/>
              <a:t>19</a:t>
            </a:r>
            <a:r>
              <a:rPr lang="ja-JP" altLang="en-US"/>
              <a:t>年度修士論文発表会</a:t>
            </a:r>
            <a:endParaRPr lang="en-US" altLang="ja-JP"/>
          </a:p>
        </p:txBody>
      </p:sp>
      <p:sp>
        <p:nvSpPr>
          <p:cNvPr id="4" name="Rectangle 10"/>
          <p:cNvSpPr>
            <a:spLocks noGrp="1" noChangeArrowheads="1"/>
          </p:cNvSpPr>
          <p:nvPr>
            <p:ph type="sldNum" sz="quarter" idx="12"/>
          </p:nvPr>
        </p:nvSpPr>
        <p:spPr>
          <a:ln/>
        </p:spPr>
        <p:txBody>
          <a:bodyPr/>
          <a:lstStyle>
            <a:lvl1pPr>
              <a:defRPr/>
            </a:lvl1pPr>
          </a:lstStyle>
          <a:p>
            <a:pPr>
              <a:defRPr/>
            </a:pPr>
            <a:fld id="{3BE416F3-6E7B-45A7-9B7B-E72C1687AE5F}" type="slidenum">
              <a:rPr lang="ja-JP" altLang="en-US"/>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8"/>
          <p:cNvSpPr>
            <a:spLocks noGrp="1" noChangeArrowheads="1"/>
          </p:cNvSpPr>
          <p:nvPr>
            <p:ph type="dt" sz="half" idx="10"/>
          </p:nvPr>
        </p:nvSpPr>
        <p:spPr>
          <a:ln/>
        </p:spPr>
        <p:txBody>
          <a:bodyPr/>
          <a:lstStyle>
            <a:lvl1pPr>
              <a:defRPr/>
            </a:lvl1pPr>
          </a:lstStyle>
          <a:p>
            <a:pPr>
              <a:defRPr/>
            </a:pPr>
            <a:r>
              <a:rPr lang="en-US" altLang="ja-JP" smtClean="0"/>
              <a:t>2008/02/15</a:t>
            </a:r>
            <a:endParaRPr lang="en-US" altLang="ja-JP"/>
          </a:p>
        </p:txBody>
      </p:sp>
      <p:sp>
        <p:nvSpPr>
          <p:cNvPr id="6" name="Rectangle 9"/>
          <p:cNvSpPr>
            <a:spLocks noGrp="1" noChangeArrowheads="1"/>
          </p:cNvSpPr>
          <p:nvPr>
            <p:ph type="ftr" sz="quarter" idx="11"/>
          </p:nvPr>
        </p:nvSpPr>
        <p:spPr>
          <a:ln/>
        </p:spPr>
        <p:txBody>
          <a:bodyPr/>
          <a:lstStyle>
            <a:lvl1pPr>
              <a:defRPr/>
            </a:lvl1pPr>
          </a:lstStyle>
          <a:p>
            <a:pPr>
              <a:defRPr/>
            </a:pPr>
            <a:r>
              <a:rPr lang="ja-JP" altLang="en-US"/>
              <a:t>平成</a:t>
            </a:r>
            <a:r>
              <a:rPr lang="en-US" altLang="ja-JP"/>
              <a:t>19</a:t>
            </a:r>
            <a:r>
              <a:rPr lang="ja-JP" altLang="en-US"/>
              <a:t>年度修士論文発表会</a:t>
            </a:r>
            <a:endParaRPr lang="en-US" altLang="ja-JP"/>
          </a:p>
        </p:txBody>
      </p:sp>
      <p:sp>
        <p:nvSpPr>
          <p:cNvPr id="7" name="Rectangle 10"/>
          <p:cNvSpPr>
            <a:spLocks noGrp="1" noChangeArrowheads="1"/>
          </p:cNvSpPr>
          <p:nvPr>
            <p:ph type="sldNum" sz="quarter" idx="12"/>
          </p:nvPr>
        </p:nvSpPr>
        <p:spPr>
          <a:ln/>
        </p:spPr>
        <p:txBody>
          <a:bodyPr/>
          <a:lstStyle>
            <a:lvl1pPr>
              <a:defRPr/>
            </a:lvl1pPr>
          </a:lstStyle>
          <a:p>
            <a:pPr>
              <a:defRPr/>
            </a:pPr>
            <a:fld id="{1E5BEC22-C001-4089-8EBF-3DE8BFAEE8CD}" type="slidenum">
              <a:rPr lang="ja-JP" altLang="en-US"/>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8"/>
          <p:cNvSpPr>
            <a:spLocks noGrp="1" noChangeArrowheads="1"/>
          </p:cNvSpPr>
          <p:nvPr>
            <p:ph type="dt" sz="half" idx="10"/>
          </p:nvPr>
        </p:nvSpPr>
        <p:spPr>
          <a:ln/>
        </p:spPr>
        <p:txBody>
          <a:bodyPr/>
          <a:lstStyle>
            <a:lvl1pPr>
              <a:defRPr/>
            </a:lvl1pPr>
          </a:lstStyle>
          <a:p>
            <a:pPr>
              <a:defRPr/>
            </a:pPr>
            <a:r>
              <a:rPr lang="en-US" altLang="ja-JP" smtClean="0"/>
              <a:t>2008/02/15</a:t>
            </a:r>
            <a:endParaRPr lang="en-US" altLang="ja-JP"/>
          </a:p>
        </p:txBody>
      </p:sp>
      <p:sp>
        <p:nvSpPr>
          <p:cNvPr id="6" name="Rectangle 9"/>
          <p:cNvSpPr>
            <a:spLocks noGrp="1" noChangeArrowheads="1"/>
          </p:cNvSpPr>
          <p:nvPr>
            <p:ph type="ftr" sz="quarter" idx="11"/>
          </p:nvPr>
        </p:nvSpPr>
        <p:spPr>
          <a:ln/>
        </p:spPr>
        <p:txBody>
          <a:bodyPr/>
          <a:lstStyle>
            <a:lvl1pPr>
              <a:defRPr/>
            </a:lvl1pPr>
          </a:lstStyle>
          <a:p>
            <a:pPr>
              <a:defRPr/>
            </a:pPr>
            <a:r>
              <a:rPr lang="ja-JP" altLang="en-US"/>
              <a:t>平成</a:t>
            </a:r>
            <a:r>
              <a:rPr lang="en-US" altLang="ja-JP"/>
              <a:t>19</a:t>
            </a:r>
            <a:r>
              <a:rPr lang="ja-JP" altLang="en-US"/>
              <a:t>年度修士論文発表会</a:t>
            </a:r>
            <a:endParaRPr lang="en-US" altLang="ja-JP"/>
          </a:p>
        </p:txBody>
      </p:sp>
      <p:sp>
        <p:nvSpPr>
          <p:cNvPr id="7" name="Rectangle 10"/>
          <p:cNvSpPr>
            <a:spLocks noGrp="1" noChangeArrowheads="1"/>
          </p:cNvSpPr>
          <p:nvPr>
            <p:ph type="sldNum" sz="quarter" idx="12"/>
          </p:nvPr>
        </p:nvSpPr>
        <p:spPr>
          <a:ln/>
        </p:spPr>
        <p:txBody>
          <a:bodyPr/>
          <a:lstStyle>
            <a:lvl1pPr>
              <a:defRPr/>
            </a:lvl1pPr>
          </a:lstStyle>
          <a:p>
            <a:pPr>
              <a:defRPr/>
            </a:pPr>
            <a:fld id="{59C9C935-238C-40A1-B7D7-6B4AA212BA4E}" type="slidenum">
              <a:rPr lang="ja-JP" altLang="en-US"/>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122" name="Picture 2"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a:ln w="9525">
            <a:noFill/>
            <a:miter lim="800000"/>
            <a:headEnd/>
            <a:tailEnd/>
          </a:ln>
        </p:spPr>
      </p:pic>
      <p:sp>
        <p:nvSpPr>
          <p:cNvPr id="5123" name="Rectangle 3"/>
          <p:cNvSpPr>
            <a:spLocks noGrp="1" noChangeArrowheads="1"/>
          </p:cNvSpPr>
          <p:nvPr>
            <p:ph type="title"/>
          </p:nvPr>
        </p:nvSpPr>
        <p:spPr bwMode="auto">
          <a:xfrm>
            <a:off x="457200" y="274638"/>
            <a:ext cx="8218488"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5124" name="Rectangle 4"/>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17765" name="Rectangle 5"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pPr>
              <a:defRPr/>
            </a:pPr>
            <a:endParaRPr lang="ja-JP" altLang="en-US">
              <a:ea typeface="ＭＳ Ｐゴシック" charset="-128"/>
            </a:endParaRPr>
          </a:p>
        </p:txBody>
      </p:sp>
      <p:sp>
        <p:nvSpPr>
          <p:cNvPr id="117766" name="Line 6"/>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pPr>
              <a:defRPr/>
            </a:pPr>
            <a:endParaRPr lang="ja-JP" altLang="en-US">
              <a:ea typeface="ＭＳ Ｐゴシック" charset="-128"/>
            </a:endParaRPr>
          </a:p>
        </p:txBody>
      </p:sp>
      <p:pic>
        <p:nvPicPr>
          <p:cNvPr id="5127" name="Picture 7" descr="sel-logo"/>
          <p:cNvPicPr>
            <a:picLocks noChangeAspect="1" noChangeArrowheads="1"/>
          </p:cNvPicPr>
          <p:nvPr/>
        </p:nvPicPr>
        <p:blipFill>
          <a:blip r:embed="rId15"/>
          <a:srcRect/>
          <a:stretch>
            <a:fillRect/>
          </a:stretch>
        </p:blipFill>
        <p:spPr bwMode="auto">
          <a:xfrm>
            <a:off x="468313" y="6299200"/>
            <a:ext cx="1081087" cy="369888"/>
          </a:xfrm>
          <a:prstGeom prst="rect">
            <a:avLst/>
          </a:prstGeom>
          <a:noFill/>
          <a:ln w="9525">
            <a:noFill/>
            <a:miter lim="800000"/>
            <a:headEnd/>
            <a:tailEnd/>
          </a:ln>
        </p:spPr>
      </p:pic>
      <p:sp>
        <p:nvSpPr>
          <p:cNvPr id="117768" name="Rectangle 8"/>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chemeClr val="bg1"/>
                </a:solidFill>
                <a:ea typeface="ＭＳ Ｐゴシック" charset="-128"/>
              </a:defRPr>
            </a:lvl1pPr>
          </a:lstStyle>
          <a:p>
            <a:pPr>
              <a:defRPr/>
            </a:pPr>
            <a:r>
              <a:rPr lang="en-US" altLang="ja-JP" smtClean="0"/>
              <a:t>2008/02/15</a:t>
            </a:r>
            <a:endParaRPr lang="en-US" altLang="ja-JP"/>
          </a:p>
        </p:txBody>
      </p:sp>
      <p:sp>
        <p:nvSpPr>
          <p:cNvPr id="117769" name="Rectangle 9"/>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charset="-128"/>
              </a:defRPr>
            </a:lvl1pPr>
          </a:lstStyle>
          <a:p>
            <a:pPr>
              <a:defRPr/>
            </a:pPr>
            <a:r>
              <a:rPr lang="ja-JP" altLang="en-US"/>
              <a:t>平成</a:t>
            </a:r>
            <a:r>
              <a:rPr lang="en-US" altLang="ja-JP"/>
              <a:t>19</a:t>
            </a:r>
            <a:r>
              <a:rPr lang="ja-JP" altLang="en-US"/>
              <a:t>年度修士論文発表会</a:t>
            </a:r>
            <a:endParaRPr lang="en-US" altLang="ja-JP"/>
          </a:p>
        </p:txBody>
      </p:sp>
      <p:sp>
        <p:nvSpPr>
          <p:cNvPr id="117770" name="Rectangle 10"/>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charset="-128"/>
              </a:defRPr>
            </a:lvl1pPr>
          </a:lstStyle>
          <a:p>
            <a:pPr>
              <a:defRPr/>
            </a:pPr>
            <a:fld id="{3BB99040-0E30-4146-87D9-561ABD44F309}" type="slidenum">
              <a:rPr lang="ja-JP" altLang="en-US"/>
              <a:pPr>
                <a:defRPr/>
              </a:pPr>
              <a:t>&lt;#&gt;</a:t>
            </a:fld>
            <a:endParaRPr lang="en-US" altLang="ja-JP"/>
          </a:p>
        </p:txBody>
      </p:sp>
      <p:sp>
        <p:nvSpPr>
          <p:cNvPr id="117771" name="Text Box 11"/>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pPr>
              <a:defRPr/>
            </a:pPr>
            <a:r>
              <a:rPr lang="en-US" altLang="ja-JP" sz="1000">
                <a:solidFill>
                  <a:srgbClr val="DDDDDD"/>
                </a:solidFill>
                <a:ea typeface="ＭＳ Ｐゴシック" charset="-128"/>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805"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Lst>
  <p:hf hd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463550" y="1484313"/>
            <a:ext cx="8345488" cy="1470025"/>
          </a:xfrm>
        </p:spPr>
        <p:txBody>
          <a:bodyPr/>
          <a:lstStyle/>
          <a:p>
            <a:pPr eaLnBrk="1" hangingPunct="1"/>
            <a:r>
              <a:rPr lang="ja-JP" altLang="en-US" sz="4000" dirty="0" smtClean="0"/>
              <a:t>コメント中のライセンス記述を用いた大規模ソースファイル集合の分類手法</a:t>
            </a:r>
          </a:p>
        </p:txBody>
      </p:sp>
      <p:sp>
        <p:nvSpPr>
          <p:cNvPr id="7171" name="Rectangle 3"/>
          <p:cNvSpPr>
            <a:spLocks noGrp="1" noChangeArrowheads="1"/>
          </p:cNvSpPr>
          <p:nvPr>
            <p:ph type="subTitle" idx="1"/>
          </p:nvPr>
        </p:nvSpPr>
        <p:spPr/>
        <p:txBody>
          <a:bodyPr/>
          <a:lstStyle/>
          <a:p>
            <a:pPr algn="r" eaLnBrk="1" hangingPunct="1"/>
            <a:r>
              <a:rPr lang="ja-JP" altLang="en-US" dirty="0" smtClean="0"/>
              <a:t>井上研究室</a:t>
            </a:r>
            <a:r>
              <a:rPr lang="en-US" altLang="ja-JP" dirty="0" smtClean="0"/>
              <a:t> </a:t>
            </a:r>
          </a:p>
          <a:p>
            <a:pPr algn="r" eaLnBrk="1" hangingPunct="1"/>
            <a:r>
              <a:rPr lang="ja-JP" altLang="en-US" dirty="0" smtClean="0"/>
              <a:t>博士前期課程２年　</a:t>
            </a:r>
            <a:endParaRPr lang="en-US" altLang="ja-JP" dirty="0" smtClean="0"/>
          </a:p>
          <a:p>
            <a:pPr algn="r" eaLnBrk="1" hangingPunct="1"/>
            <a:r>
              <a:rPr lang="ja-JP" altLang="en-US" dirty="0" smtClean="0"/>
              <a:t>真鍋雄貴</a:t>
            </a:r>
          </a:p>
        </p:txBody>
      </p:sp>
      <p:sp>
        <p:nvSpPr>
          <p:cNvPr id="7172" name="Rectangle 9"/>
          <p:cNvSpPr>
            <a:spLocks noGrp="1" noChangeArrowheads="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7173" name="Rectangle 10"/>
          <p:cNvSpPr>
            <a:spLocks noGrp="1" noChangeArrowheads="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7174" name="Rectangle 11"/>
          <p:cNvSpPr>
            <a:spLocks noGrp="1" noChangeArrowheads="1"/>
          </p:cNvSpPr>
          <p:nvPr>
            <p:ph type="sldNum" sz="quarter" idx="12"/>
          </p:nvPr>
        </p:nvSpPr>
        <p:spPr>
          <a:xfrm>
            <a:off x="6553200" y="6245225"/>
            <a:ext cx="2133600" cy="279400"/>
          </a:xfrm>
          <a:noFill/>
        </p:spPr>
        <p:txBody>
          <a:bodyPr/>
          <a:lstStyle/>
          <a:p>
            <a:fld id="{360DDB9E-840A-4A2F-9519-793F82B4AE29}" type="slidenum">
              <a:rPr lang="en-US" altLang="ja-JP" smtClean="0">
                <a:ea typeface="ＭＳ Ｐゴシック" pitchFamily="50" charset="-128"/>
              </a:rPr>
              <a:pPr/>
              <a:t>1</a:t>
            </a:fld>
            <a:endParaRPr lang="en-US" altLang="ja-JP" smtClean="0">
              <a:ea typeface="ＭＳ Ｐゴシック"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着眼点</a:t>
            </a:r>
            <a:endParaRPr kumimoji="1" lang="ja-JP" altLang="en-US" dirty="0"/>
          </a:p>
        </p:txBody>
      </p:sp>
      <p:sp>
        <p:nvSpPr>
          <p:cNvPr id="3" name="コンテンツ プレースホルダ 2"/>
          <p:cNvSpPr>
            <a:spLocks noGrp="1"/>
          </p:cNvSpPr>
          <p:nvPr>
            <p:ph idx="1"/>
          </p:nvPr>
        </p:nvSpPr>
        <p:spPr>
          <a:xfrm>
            <a:off x="347241" y="1600200"/>
            <a:ext cx="8646287" cy="4525963"/>
          </a:xfrm>
        </p:spPr>
        <p:txBody>
          <a:bodyPr/>
          <a:lstStyle/>
          <a:p>
            <a:pPr>
              <a:buNone/>
            </a:pPr>
            <a:r>
              <a:rPr lang="en-US" altLang="ja-JP" dirty="0" smtClean="0"/>
              <a:t>	</a:t>
            </a:r>
            <a:r>
              <a:rPr lang="ja-JP" altLang="en-US" dirty="0" smtClean="0"/>
              <a:t>同じソフトウェアに含まれるソースファイルは同じ文字列でライセンスを指定していることが多い</a:t>
            </a:r>
            <a:endParaRPr kumimoji="1" lang="ja-JP" altLang="en-US" dirty="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10</a:t>
            </a:fld>
            <a:endParaRPr lang="en-US" altLang="ja-JP"/>
          </a:p>
        </p:txBody>
      </p:sp>
      <p:sp>
        <p:nvSpPr>
          <p:cNvPr id="7" name="正方形/長方形 6"/>
          <p:cNvSpPr/>
          <p:nvPr/>
        </p:nvSpPr>
        <p:spPr>
          <a:xfrm>
            <a:off x="613458" y="3449256"/>
            <a:ext cx="3321934" cy="2581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Document"/>
          <p:cNvSpPr>
            <a:spLocks noEditPoints="1" noChangeArrowheads="1"/>
          </p:cNvSpPr>
          <p:nvPr/>
        </p:nvSpPr>
        <p:spPr bwMode="auto">
          <a:xfrm>
            <a:off x="772046" y="3646767"/>
            <a:ext cx="732663" cy="959957"/>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0" name="Document"/>
          <p:cNvSpPr>
            <a:spLocks noEditPoints="1" noChangeArrowheads="1"/>
          </p:cNvSpPr>
          <p:nvPr/>
        </p:nvSpPr>
        <p:spPr bwMode="auto">
          <a:xfrm>
            <a:off x="1790618" y="3658343"/>
            <a:ext cx="721088" cy="971532"/>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1" name="テキスト ボックス 10"/>
          <p:cNvSpPr txBox="1"/>
          <p:nvPr/>
        </p:nvSpPr>
        <p:spPr>
          <a:xfrm>
            <a:off x="2812648" y="3970117"/>
            <a:ext cx="1261641" cy="381964"/>
          </a:xfrm>
          <a:prstGeom prst="rect">
            <a:avLst/>
          </a:prstGeom>
          <a:noFill/>
        </p:spPr>
        <p:txBody>
          <a:bodyPr wrap="square" rtlCol="0">
            <a:spAutoFit/>
          </a:bodyPr>
          <a:lstStyle/>
          <a:p>
            <a:r>
              <a:rPr kumimoji="1" lang="ja-JP" altLang="en-US" dirty="0" smtClean="0"/>
              <a:t>・・・・・・</a:t>
            </a:r>
            <a:endParaRPr kumimoji="1" lang="ja-JP" altLang="en-US" dirty="0"/>
          </a:p>
        </p:txBody>
      </p:sp>
      <p:sp>
        <p:nvSpPr>
          <p:cNvPr id="12" name="角丸四角形 11"/>
          <p:cNvSpPr/>
          <p:nvPr/>
        </p:nvSpPr>
        <p:spPr>
          <a:xfrm>
            <a:off x="879676" y="3831221"/>
            <a:ext cx="509286" cy="243068"/>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1909823" y="3831221"/>
            <a:ext cx="497711" cy="219918"/>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949123" y="6041986"/>
            <a:ext cx="2627453" cy="369332"/>
          </a:xfrm>
          <a:prstGeom prst="rect">
            <a:avLst/>
          </a:prstGeom>
          <a:noFill/>
        </p:spPr>
        <p:txBody>
          <a:bodyPr wrap="square" rtlCol="0">
            <a:spAutoFit/>
          </a:bodyPr>
          <a:lstStyle/>
          <a:p>
            <a:r>
              <a:rPr kumimoji="1" lang="ja-JP" altLang="en-US" dirty="0" smtClean="0"/>
              <a:t>ソフトウェアパッケージ</a:t>
            </a:r>
            <a:endParaRPr kumimoji="1" lang="ja-JP" altLang="en-US" dirty="0"/>
          </a:p>
        </p:txBody>
      </p:sp>
      <p:cxnSp>
        <p:nvCxnSpPr>
          <p:cNvPr id="17" name="直線コネクタ 16"/>
          <p:cNvCxnSpPr/>
          <p:nvPr/>
        </p:nvCxnSpPr>
        <p:spPr>
          <a:xfrm flipV="1">
            <a:off x="1365813" y="3113591"/>
            <a:ext cx="3518703" cy="7060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1319514" y="4051139"/>
            <a:ext cx="3553428" cy="5671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927904" y="5141089"/>
            <a:ext cx="1261641" cy="381964"/>
          </a:xfrm>
          <a:prstGeom prst="rect">
            <a:avLst/>
          </a:prstGeom>
          <a:noFill/>
        </p:spPr>
        <p:txBody>
          <a:bodyPr wrap="square" rtlCol="0">
            <a:spAutoFit/>
          </a:bodyPr>
          <a:lstStyle/>
          <a:p>
            <a:r>
              <a:rPr kumimoji="1" lang="ja-JP" altLang="en-US" dirty="0" smtClean="0"/>
              <a:t>・・・・・・</a:t>
            </a:r>
            <a:endParaRPr kumimoji="1" lang="ja-JP" altLang="en-US" dirty="0"/>
          </a:p>
        </p:txBody>
      </p:sp>
      <p:sp>
        <p:nvSpPr>
          <p:cNvPr id="21" name="テキスト ボックス 20"/>
          <p:cNvSpPr txBox="1"/>
          <p:nvPr/>
        </p:nvSpPr>
        <p:spPr>
          <a:xfrm>
            <a:off x="1888603" y="5141088"/>
            <a:ext cx="1261641" cy="381964"/>
          </a:xfrm>
          <a:prstGeom prst="rect">
            <a:avLst/>
          </a:prstGeom>
          <a:noFill/>
        </p:spPr>
        <p:txBody>
          <a:bodyPr wrap="square" rtlCol="0">
            <a:spAutoFit/>
          </a:bodyPr>
          <a:lstStyle/>
          <a:p>
            <a:r>
              <a:rPr kumimoji="1" lang="ja-JP" altLang="en-US" dirty="0" smtClean="0"/>
              <a:t>・・・・・・</a:t>
            </a:r>
            <a:endParaRPr kumimoji="1" lang="ja-JP" altLang="en-US" dirty="0"/>
          </a:p>
        </p:txBody>
      </p:sp>
      <p:sp>
        <p:nvSpPr>
          <p:cNvPr id="22" name="テキスト ボックス 21"/>
          <p:cNvSpPr txBox="1"/>
          <p:nvPr/>
        </p:nvSpPr>
        <p:spPr>
          <a:xfrm>
            <a:off x="2826151" y="5117940"/>
            <a:ext cx="1261641" cy="381964"/>
          </a:xfrm>
          <a:prstGeom prst="rect">
            <a:avLst/>
          </a:prstGeom>
          <a:noFill/>
        </p:spPr>
        <p:txBody>
          <a:bodyPr wrap="square" rtlCol="0">
            <a:spAutoFit/>
          </a:bodyPr>
          <a:lstStyle/>
          <a:p>
            <a:r>
              <a:rPr kumimoji="1" lang="ja-JP" altLang="en-US" dirty="0" smtClean="0"/>
              <a:t>・・・・・・</a:t>
            </a:r>
            <a:endParaRPr kumimoji="1" lang="ja-JP" altLang="en-US" dirty="0"/>
          </a:p>
        </p:txBody>
      </p:sp>
      <p:sp>
        <p:nvSpPr>
          <p:cNvPr id="25" name="角丸四角形 24"/>
          <p:cNvSpPr/>
          <p:nvPr/>
        </p:nvSpPr>
        <p:spPr>
          <a:xfrm>
            <a:off x="4653023" y="3102015"/>
            <a:ext cx="2558005" cy="1516284"/>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a:t>
            </a:r>
          </a:p>
          <a:p>
            <a:r>
              <a:rPr lang="en-US" altLang="ja-JP" dirty="0" smtClean="0">
                <a:solidFill>
                  <a:schemeClr val="tx1"/>
                </a:solidFill>
              </a:rPr>
              <a:t> *   </a:t>
            </a:r>
            <a:r>
              <a:rPr lang="en-US" altLang="ja-JP" dirty="0" err="1" smtClean="0">
                <a:solidFill>
                  <a:schemeClr val="tx1"/>
                </a:solidFill>
              </a:rPr>
              <a:t>hoge</a:t>
            </a:r>
            <a:r>
              <a:rPr lang="en-US" altLang="ja-JP" dirty="0" smtClean="0">
                <a:solidFill>
                  <a:schemeClr val="tx1"/>
                </a:solidFill>
              </a:rPr>
              <a:t> license</a:t>
            </a:r>
          </a:p>
          <a:p>
            <a:r>
              <a:rPr lang="en-US" altLang="ja-JP" dirty="0" smtClean="0">
                <a:solidFill>
                  <a:schemeClr val="tx1"/>
                </a:solidFill>
              </a:rPr>
              <a:t> *   </a:t>
            </a:r>
            <a:r>
              <a:rPr lang="en-US" altLang="ja-JP" dirty="0" err="1" smtClean="0">
                <a:solidFill>
                  <a:schemeClr val="tx1"/>
                </a:solidFill>
              </a:rPr>
              <a:t>copylight</a:t>
            </a:r>
            <a:r>
              <a:rPr lang="en-US" altLang="ja-JP" dirty="0" smtClean="0">
                <a:solidFill>
                  <a:schemeClr val="tx1"/>
                </a:solidFill>
              </a:rPr>
              <a:t>  bar</a:t>
            </a:r>
          </a:p>
          <a:p>
            <a:r>
              <a:rPr lang="en-US" altLang="ja-JP" dirty="0" smtClean="0">
                <a:solidFill>
                  <a:schemeClr val="tx1"/>
                </a:solidFill>
              </a:rPr>
              <a:t> *</a:t>
            </a:r>
          </a:p>
          <a:p>
            <a:r>
              <a:rPr lang="en-US" altLang="ja-JP" dirty="0" smtClean="0">
                <a:solidFill>
                  <a:schemeClr val="tx1"/>
                </a:solidFill>
              </a:rPr>
              <a:t> */</a:t>
            </a:r>
            <a:endParaRPr lang="ja-JP" altLang="en-US" dirty="0" smtClean="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研究方針</a:t>
            </a:r>
            <a:endParaRPr kumimoji="1" lang="ja-JP" altLang="en-US" dirty="0"/>
          </a:p>
        </p:txBody>
      </p:sp>
      <p:sp>
        <p:nvSpPr>
          <p:cNvPr id="3" name="コンテンツ プレースホルダ 2"/>
          <p:cNvSpPr>
            <a:spLocks noGrp="1"/>
          </p:cNvSpPr>
          <p:nvPr>
            <p:ph idx="1"/>
          </p:nvPr>
        </p:nvSpPr>
        <p:spPr>
          <a:xfrm>
            <a:off x="457200" y="1600200"/>
            <a:ext cx="8443732" cy="4525963"/>
          </a:xfrm>
        </p:spPr>
        <p:txBody>
          <a:bodyPr/>
          <a:lstStyle/>
          <a:p>
            <a:r>
              <a:rPr kumimoji="1" lang="ja-JP" altLang="en-US" dirty="0" smtClean="0"/>
              <a:t>ライセンス記述</a:t>
            </a:r>
            <a:r>
              <a:rPr lang="ja-JP" altLang="en-US" dirty="0" smtClean="0"/>
              <a:t>は複数のソースファイルのコメントで同じ文字列として現れることが多い</a:t>
            </a:r>
            <a:endParaRPr lang="en-US" altLang="ja-JP" dirty="0" smtClean="0"/>
          </a:p>
          <a:p>
            <a:endParaRPr kumimoji="1" lang="en-US" altLang="ja-JP" dirty="0" smtClean="0"/>
          </a:p>
          <a:p>
            <a:endParaRPr lang="en-US" altLang="ja-JP" dirty="0" smtClean="0"/>
          </a:p>
          <a:p>
            <a:r>
              <a:rPr lang="ja-JP" altLang="en-US" dirty="0" smtClean="0"/>
              <a:t>ソースファイル間で共通する文字列をソースファイルの分類に利用する</a:t>
            </a:r>
            <a:endParaRPr lang="en-US" altLang="ja-JP" dirty="0" smtClean="0"/>
          </a:p>
          <a:p>
            <a:pPr lvl="1">
              <a:buNone/>
            </a:pPr>
            <a:r>
              <a:rPr lang="ja-JP" altLang="en-US" dirty="0" smtClean="0"/>
              <a:t>事前準備を必要とせず分類できる</a:t>
            </a:r>
            <a:endParaRPr kumimoji="1" lang="ja-JP" altLang="en-US" dirty="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11</a:t>
            </a:fld>
            <a:endParaRPr lang="en-US" altLang="ja-JP"/>
          </a:p>
        </p:txBody>
      </p:sp>
      <p:sp>
        <p:nvSpPr>
          <p:cNvPr id="7" name="下矢印 6"/>
          <p:cNvSpPr/>
          <p:nvPr/>
        </p:nvSpPr>
        <p:spPr>
          <a:xfrm>
            <a:off x="4143737" y="2835798"/>
            <a:ext cx="879676" cy="97227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lang="ja-JP" altLang="en-US" dirty="0" smtClean="0"/>
              <a:t>共通文字列を用いた分類</a:t>
            </a:r>
          </a:p>
        </p:txBody>
      </p:sp>
      <p:sp>
        <p:nvSpPr>
          <p:cNvPr id="15363" name="コンテンツ プレースホルダ 2"/>
          <p:cNvSpPr>
            <a:spLocks noGrp="1"/>
          </p:cNvSpPr>
          <p:nvPr>
            <p:ph idx="1"/>
          </p:nvPr>
        </p:nvSpPr>
        <p:spPr>
          <a:xfrm>
            <a:off x="457200" y="1600200"/>
            <a:ext cx="8524754" cy="4525963"/>
          </a:xfrm>
        </p:spPr>
        <p:txBody>
          <a:bodyPr/>
          <a:lstStyle/>
          <a:p>
            <a:r>
              <a:rPr lang="ja-JP" altLang="en-US" sz="2800" dirty="0" smtClean="0"/>
              <a:t>共通文字列：複数ソースファイルのコメント間に共通する記述</a:t>
            </a:r>
            <a:endParaRPr lang="en-US" altLang="ja-JP" sz="2800" dirty="0" smtClean="0"/>
          </a:p>
          <a:p>
            <a:r>
              <a:rPr lang="ja-JP" altLang="en-US" sz="2800" dirty="0" smtClean="0"/>
              <a:t>共通文字列</a:t>
            </a:r>
            <a:r>
              <a:rPr lang="en-US" altLang="ja-JP" sz="2800" dirty="0" smtClean="0"/>
              <a:t>α</a:t>
            </a:r>
            <a:r>
              <a:rPr lang="ja-JP" altLang="en-US" sz="2800" dirty="0" smtClean="0"/>
              <a:t>がライセンスＡのライセンス記述を含む</a:t>
            </a:r>
            <a:endParaRPr lang="en-US" altLang="ja-JP" sz="2800" dirty="0" smtClean="0"/>
          </a:p>
          <a:p>
            <a:pPr>
              <a:buNone/>
            </a:pPr>
            <a:r>
              <a:rPr lang="ja-JP" altLang="en-US" sz="2800" dirty="0" smtClean="0"/>
              <a:t>⇒</a:t>
            </a:r>
            <a:r>
              <a:rPr lang="en-US" altLang="ja-JP" sz="2800" dirty="0" smtClean="0"/>
              <a:t>α</a:t>
            </a:r>
            <a:r>
              <a:rPr lang="ja-JP" altLang="en-US" sz="2800" dirty="0" smtClean="0"/>
              <a:t>を含むソースファイルはライセンスＡに分類</a:t>
            </a:r>
            <a:endParaRPr lang="en-US" altLang="ja-JP" sz="2800" dirty="0" smtClean="0"/>
          </a:p>
        </p:txBody>
      </p:sp>
      <p:sp>
        <p:nvSpPr>
          <p:cNvPr id="15364"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15365"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5366" name="スライド番号プレースホルダ 5"/>
          <p:cNvSpPr>
            <a:spLocks noGrp="1"/>
          </p:cNvSpPr>
          <p:nvPr>
            <p:ph type="sldNum" sz="quarter" idx="12"/>
          </p:nvPr>
        </p:nvSpPr>
        <p:spPr>
          <a:noFill/>
        </p:spPr>
        <p:txBody>
          <a:bodyPr/>
          <a:lstStyle/>
          <a:p>
            <a:fld id="{9225CC8A-1298-43D0-B715-AF757A027040}" type="slidenum">
              <a:rPr lang="en-US" altLang="ja-JP" smtClean="0">
                <a:ea typeface="ＭＳ Ｐゴシック" pitchFamily="50" charset="-128"/>
              </a:rPr>
              <a:pPr/>
              <a:t>12</a:t>
            </a:fld>
            <a:endParaRPr lang="en-US" altLang="ja-JP" smtClean="0">
              <a:ea typeface="ＭＳ Ｐゴシック" pitchFamily="50" charset="-128"/>
            </a:endParaRPr>
          </a:p>
        </p:txBody>
      </p:sp>
      <p:sp>
        <p:nvSpPr>
          <p:cNvPr id="15367" name="Document"/>
          <p:cNvSpPr>
            <a:spLocks noEditPoints="1" noChangeArrowheads="1"/>
          </p:cNvSpPr>
          <p:nvPr/>
        </p:nvSpPr>
        <p:spPr bwMode="auto">
          <a:xfrm>
            <a:off x="3141762" y="3745172"/>
            <a:ext cx="965200" cy="13176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8" name="角丸四角形 7"/>
          <p:cNvSpPr/>
          <p:nvPr/>
        </p:nvSpPr>
        <p:spPr>
          <a:xfrm>
            <a:off x="3188724" y="3957897"/>
            <a:ext cx="914400" cy="323850"/>
          </a:xfrm>
          <a:prstGeom prst="roundRect">
            <a:avLst/>
          </a:prstGeom>
          <a:solidFill>
            <a:srgbClr val="FFC000"/>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369" name="Document"/>
          <p:cNvSpPr>
            <a:spLocks noEditPoints="1" noChangeArrowheads="1"/>
          </p:cNvSpPr>
          <p:nvPr/>
        </p:nvSpPr>
        <p:spPr bwMode="auto">
          <a:xfrm>
            <a:off x="2054907" y="3737436"/>
            <a:ext cx="965200" cy="13176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0" name="角丸四角形 9"/>
          <p:cNvSpPr/>
          <p:nvPr/>
        </p:nvSpPr>
        <p:spPr>
          <a:xfrm>
            <a:off x="2073957" y="4104148"/>
            <a:ext cx="949325" cy="323850"/>
          </a:xfrm>
          <a:prstGeom prst="roundRect">
            <a:avLst/>
          </a:prstGeom>
          <a:solidFill>
            <a:srgbClr val="FFC000"/>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371" name="Document"/>
          <p:cNvSpPr>
            <a:spLocks noEditPoints="1" noChangeArrowheads="1"/>
          </p:cNvSpPr>
          <p:nvPr/>
        </p:nvSpPr>
        <p:spPr bwMode="auto">
          <a:xfrm>
            <a:off x="2065096" y="5110324"/>
            <a:ext cx="965200" cy="13176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2" name="角丸四角形 11"/>
          <p:cNvSpPr/>
          <p:nvPr/>
        </p:nvSpPr>
        <p:spPr>
          <a:xfrm>
            <a:off x="2068271" y="5551649"/>
            <a:ext cx="966787" cy="323850"/>
          </a:xfrm>
          <a:prstGeom prst="roundRect">
            <a:avLst/>
          </a:prstGeom>
          <a:solidFill>
            <a:srgbClr val="FFC000"/>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373" name="Document"/>
          <p:cNvSpPr>
            <a:spLocks noEditPoints="1" noChangeArrowheads="1"/>
          </p:cNvSpPr>
          <p:nvPr/>
        </p:nvSpPr>
        <p:spPr bwMode="auto">
          <a:xfrm>
            <a:off x="3171925" y="5120832"/>
            <a:ext cx="965200" cy="13176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4" name="角丸四角形 13"/>
          <p:cNvSpPr/>
          <p:nvPr/>
        </p:nvSpPr>
        <p:spPr>
          <a:xfrm>
            <a:off x="3183038" y="5439920"/>
            <a:ext cx="949324" cy="323850"/>
          </a:xfrm>
          <a:prstGeom prst="roundRect">
            <a:avLst/>
          </a:prstGeom>
          <a:solidFill>
            <a:srgbClr val="FFC000"/>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16" name="直線矢印コネクタ 15"/>
          <p:cNvCxnSpPr>
            <a:stCxn id="8" idx="3"/>
            <a:endCxn id="24" idx="1"/>
          </p:cNvCxnSpPr>
          <p:nvPr/>
        </p:nvCxnSpPr>
        <p:spPr>
          <a:xfrm>
            <a:off x="4103124" y="4119822"/>
            <a:ext cx="2204415" cy="716507"/>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0" idx="3"/>
            <a:endCxn id="24" idx="1"/>
          </p:cNvCxnSpPr>
          <p:nvPr/>
        </p:nvCxnSpPr>
        <p:spPr>
          <a:xfrm>
            <a:off x="3023282" y="4266073"/>
            <a:ext cx="3284257" cy="57025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4" idx="3"/>
            <a:endCxn id="24" idx="1"/>
          </p:cNvCxnSpPr>
          <p:nvPr/>
        </p:nvCxnSpPr>
        <p:spPr>
          <a:xfrm flipV="1">
            <a:off x="4132362" y="4836329"/>
            <a:ext cx="2175177" cy="76551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2" idx="3"/>
            <a:endCxn id="24" idx="1"/>
          </p:cNvCxnSpPr>
          <p:nvPr/>
        </p:nvCxnSpPr>
        <p:spPr>
          <a:xfrm flipV="1">
            <a:off x="3035058" y="4836329"/>
            <a:ext cx="3272481" cy="87724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角丸四角形 23"/>
          <p:cNvSpPr/>
          <p:nvPr/>
        </p:nvSpPr>
        <p:spPr>
          <a:xfrm>
            <a:off x="6307539" y="4674404"/>
            <a:ext cx="1119187" cy="323850"/>
          </a:xfrm>
          <a:prstGeom prst="roundRect">
            <a:avLst/>
          </a:prstGeom>
          <a:solidFill>
            <a:srgbClr val="FFC000"/>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smtClean="0">
                <a:solidFill>
                  <a:schemeClr val="tx1"/>
                </a:solidFill>
              </a:rPr>
              <a:t>α</a:t>
            </a:r>
            <a:endParaRPr lang="ja-JP" altLang="en-US" dirty="0">
              <a:solidFill>
                <a:schemeClr val="tx1"/>
              </a:solidFill>
            </a:endParaRPr>
          </a:p>
        </p:txBody>
      </p:sp>
      <p:sp>
        <p:nvSpPr>
          <p:cNvPr id="25" name="四角形吹き出し 24"/>
          <p:cNvSpPr/>
          <p:nvPr/>
        </p:nvSpPr>
        <p:spPr>
          <a:xfrm>
            <a:off x="6431826" y="4054072"/>
            <a:ext cx="1993900" cy="396875"/>
          </a:xfrm>
          <a:prstGeom prst="wedgeRectCallout">
            <a:avLst>
              <a:gd name="adj1" fmla="val -28660"/>
              <a:gd name="adj2" fmla="val 1045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rPr>
              <a:t>共通文字列</a:t>
            </a:r>
          </a:p>
        </p:txBody>
      </p:sp>
      <p:sp>
        <p:nvSpPr>
          <p:cNvPr id="34" name="円/楕円 33"/>
          <p:cNvSpPr/>
          <p:nvPr/>
        </p:nvSpPr>
        <p:spPr>
          <a:xfrm>
            <a:off x="6331351" y="4812517"/>
            <a:ext cx="1120775" cy="190500"/>
          </a:xfrm>
          <a:prstGeom prst="ellipse">
            <a:avLst/>
          </a:prstGeom>
          <a:solidFill>
            <a:srgbClr val="00CCFF">
              <a:alpha val="25098"/>
            </a:srgb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 name="線吹き出し 1 (枠付き) 34"/>
          <p:cNvSpPr/>
          <p:nvPr/>
        </p:nvSpPr>
        <p:spPr>
          <a:xfrm>
            <a:off x="6468680" y="5399107"/>
            <a:ext cx="2190750" cy="758825"/>
          </a:xfrm>
          <a:prstGeom prst="borderCallout1">
            <a:avLst>
              <a:gd name="adj1" fmla="val -10795"/>
              <a:gd name="adj2" fmla="val 20801"/>
              <a:gd name="adj3" fmla="val -51945"/>
              <a:gd name="adj4" fmla="val 14418"/>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rPr>
              <a:t>ライセンスＡの</a:t>
            </a:r>
            <a:r>
              <a:rPr lang="en-US" altLang="ja-JP" sz="2400" dirty="0">
                <a:solidFill>
                  <a:schemeClr val="tx1"/>
                </a:solidFill>
              </a:rPr>
              <a:t/>
            </a:r>
            <a:br>
              <a:rPr lang="en-US" altLang="ja-JP" sz="2400" dirty="0">
                <a:solidFill>
                  <a:schemeClr val="tx1"/>
                </a:solidFill>
              </a:rPr>
            </a:br>
            <a:r>
              <a:rPr lang="ja-JP" altLang="en-US" sz="2400" dirty="0">
                <a:solidFill>
                  <a:schemeClr val="tx1"/>
                </a:solidFill>
              </a:rPr>
              <a:t>ライセンス記述</a:t>
            </a:r>
          </a:p>
        </p:txBody>
      </p:sp>
      <p:sp>
        <p:nvSpPr>
          <p:cNvPr id="33" name="フローチャート: 処理 32"/>
          <p:cNvSpPr/>
          <p:nvPr/>
        </p:nvSpPr>
        <p:spPr>
          <a:xfrm>
            <a:off x="1990846" y="3530279"/>
            <a:ext cx="3206187" cy="2974694"/>
          </a:xfrm>
          <a:prstGeom prst="flowChartProcess">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四角形吹き出し 37"/>
          <p:cNvSpPr/>
          <p:nvPr/>
        </p:nvSpPr>
        <p:spPr>
          <a:xfrm>
            <a:off x="5312778" y="3518704"/>
            <a:ext cx="1551008" cy="393539"/>
          </a:xfrm>
          <a:prstGeom prst="wedgeRectCallout">
            <a:avLst>
              <a:gd name="adj1" fmla="val -66119"/>
              <a:gd name="adj2" fmla="val 328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ライセンス</a:t>
            </a:r>
            <a:endParaRPr kumimoji="1" lang="ja-JP" altLang="en-US" sz="2400" dirty="0">
              <a:solidFill>
                <a:schemeClr val="tx1"/>
              </a:solidFill>
            </a:endParaRPr>
          </a:p>
        </p:txBody>
      </p:sp>
      <p:sp>
        <p:nvSpPr>
          <p:cNvPr id="37" name="Document"/>
          <p:cNvSpPr>
            <a:spLocks noEditPoints="1" noChangeArrowheads="1"/>
          </p:cNvSpPr>
          <p:nvPr/>
        </p:nvSpPr>
        <p:spPr bwMode="auto">
          <a:xfrm>
            <a:off x="922517" y="3727790"/>
            <a:ext cx="965200" cy="13176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39" name="Document"/>
          <p:cNvSpPr>
            <a:spLocks noEditPoints="1" noChangeArrowheads="1"/>
          </p:cNvSpPr>
          <p:nvPr/>
        </p:nvSpPr>
        <p:spPr bwMode="auto">
          <a:xfrm>
            <a:off x="909556" y="5112253"/>
            <a:ext cx="965200" cy="1317625"/>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29" name="テキスト ボックス 28"/>
          <p:cNvSpPr txBox="1"/>
          <p:nvPr/>
        </p:nvSpPr>
        <p:spPr>
          <a:xfrm>
            <a:off x="4745619" y="3576577"/>
            <a:ext cx="389850" cy="461665"/>
          </a:xfrm>
          <a:prstGeom prst="rect">
            <a:avLst/>
          </a:prstGeom>
          <a:noFill/>
        </p:spPr>
        <p:txBody>
          <a:bodyPr wrap="none" rtlCol="0">
            <a:spAutoFit/>
          </a:bodyPr>
          <a:lstStyle/>
          <a:p>
            <a:r>
              <a:rPr lang="en-US" altLang="ja-JP" sz="2400" dirty="0" smtClean="0"/>
              <a:t>A</a:t>
            </a:r>
            <a:endParaRPr kumimoji="1" lang="ja-JP" altLang="en-US" sz="2400" dirty="0"/>
          </a:p>
        </p:txBody>
      </p:sp>
      <p:sp>
        <p:nvSpPr>
          <p:cNvPr id="30" name="AutoShape 69"/>
          <p:cNvSpPr>
            <a:spLocks noChangeArrowheads="1"/>
          </p:cNvSpPr>
          <p:nvPr/>
        </p:nvSpPr>
        <p:spPr bwMode="auto">
          <a:xfrm>
            <a:off x="4617718" y="5540979"/>
            <a:ext cx="1655762" cy="376238"/>
          </a:xfrm>
          <a:prstGeom prst="wedgeRectCallout">
            <a:avLst>
              <a:gd name="adj1" fmla="val -77471"/>
              <a:gd name="adj2" fmla="val 116737"/>
            </a:avLst>
          </a:prstGeom>
          <a:solidFill>
            <a:schemeClr val="accent1"/>
          </a:solidFill>
          <a:ln w="9525" algn="ctr">
            <a:solidFill>
              <a:schemeClr val="tx1"/>
            </a:solidFill>
            <a:miter lim="800000"/>
            <a:headEnd/>
            <a:tailEnd/>
          </a:ln>
        </p:spPr>
        <p:txBody>
          <a:bodyPr>
            <a:spAutoFit/>
          </a:bodyPr>
          <a:lstStyle/>
          <a:p>
            <a:pPr algn="ctr"/>
            <a:r>
              <a:rPr lang="ja-JP" altLang="en-US"/>
              <a:t>ソースファイル</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blinds(horizontal)">
                                      <p:cBhvr>
                                        <p:cTn id="7" dur="500"/>
                                        <p:tgtEl>
                                          <p:spTgt spid="3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blinds(horizontal)">
                                      <p:cBhvr>
                                        <p:cTn id="10" dur="500"/>
                                        <p:tgtEl>
                                          <p:spTgt spid="3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blinds(horizontal)">
                                      <p:cBhvr>
                                        <p:cTn id="15" dur="500"/>
                                        <p:tgtEl>
                                          <p:spTgt spid="33"/>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29"/>
                                        </p:tgtEl>
                                        <p:attrNameLst>
                                          <p:attrName>style.visibility</p:attrName>
                                        </p:attrNameLst>
                                      </p:cBhvr>
                                      <p:to>
                                        <p:strVal val="visible"/>
                                      </p:to>
                                    </p:set>
                                    <p:animEffect transition="in" filter="blinds(horizontal)">
                                      <p:cBhvr>
                                        <p:cTn id="18" dur="500"/>
                                        <p:tgtEl>
                                          <p:spTgt spid="29"/>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animEffect transition="in" filter="blinds(horizontal)">
                                      <p:cBhvr>
                                        <p:cTn id="21"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5" grpId="0" animBg="1"/>
      <p:bldP spid="33" grpId="0" animBg="1"/>
      <p:bldP spid="38" grpId="0" animBg="1"/>
      <p:bldP spid="2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3"/>
          <p:cNvSpPr>
            <a:spLocks noGrp="1" noChangeArrowheads="1"/>
          </p:cNvSpPr>
          <p:nvPr>
            <p:ph type="title"/>
          </p:nvPr>
        </p:nvSpPr>
        <p:spPr/>
        <p:txBody>
          <a:bodyPr/>
          <a:lstStyle/>
          <a:p>
            <a:pPr eaLnBrk="1" hangingPunct="1"/>
            <a:r>
              <a:rPr lang="ja-JP" altLang="en-US" dirty="0" smtClean="0"/>
              <a:t>共通文字列の順位づけ</a:t>
            </a:r>
          </a:p>
        </p:txBody>
      </p:sp>
      <p:sp>
        <p:nvSpPr>
          <p:cNvPr id="17413" name="コンテンツ プレースホルダ 107"/>
          <p:cNvSpPr>
            <a:spLocks noGrp="1"/>
          </p:cNvSpPr>
          <p:nvPr>
            <p:ph idx="1"/>
          </p:nvPr>
        </p:nvSpPr>
        <p:spPr/>
        <p:txBody>
          <a:bodyPr/>
          <a:lstStyle/>
          <a:p>
            <a:pPr>
              <a:buNone/>
            </a:pPr>
            <a:r>
              <a:rPr lang="en-US" altLang="ja-JP" sz="2800" dirty="0" smtClean="0"/>
              <a:t>	</a:t>
            </a:r>
            <a:r>
              <a:rPr lang="ja-JP" altLang="en-US" sz="2800" dirty="0" smtClean="0"/>
              <a:t>多くのファイルを分類できる共通文字列を優先して使用する</a:t>
            </a:r>
            <a:endParaRPr lang="en-US" altLang="ja-JP" sz="2800" dirty="0" smtClean="0"/>
          </a:p>
          <a:p>
            <a:pPr>
              <a:buNone/>
            </a:pPr>
            <a:r>
              <a:rPr lang="ja-JP" altLang="en-US" sz="2800" dirty="0" smtClean="0"/>
              <a:t>⇒未分類ファイル数</a:t>
            </a:r>
            <a:endParaRPr lang="en-US" altLang="ja-JP" sz="2800" dirty="0" smtClean="0"/>
          </a:p>
          <a:p>
            <a:pPr lvl="1"/>
            <a:r>
              <a:rPr lang="ja-JP" altLang="en-US" sz="2400" dirty="0" smtClean="0"/>
              <a:t>共通文字列を含むファイルのうち，未分類のファイル数</a:t>
            </a:r>
            <a:endParaRPr lang="en-US" altLang="ja-JP" sz="2400" dirty="0" smtClean="0"/>
          </a:p>
          <a:p>
            <a:pPr lvl="1"/>
            <a:r>
              <a:rPr lang="ja-JP" altLang="en-US" sz="2400" dirty="0" smtClean="0"/>
              <a:t>その共通文字列を読むことで，ライセンスが分かった場合分類されるファイル数</a:t>
            </a:r>
            <a:endParaRPr lang="en-US" altLang="ja-JP" sz="2400" dirty="0" smtClean="0"/>
          </a:p>
          <a:p>
            <a:endParaRPr lang="en-US" altLang="ja-JP" dirty="0" smtClean="0"/>
          </a:p>
          <a:p>
            <a:endParaRPr lang="ja-JP" altLang="en-US" dirty="0" smtClean="0"/>
          </a:p>
        </p:txBody>
      </p:sp>
      <p:sp>
        <p:nvSpPr>
          <p:cNvPr id="17414"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17415"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7416" name="スライド番号プレースホルダ 5"/>
          <p:cNvSpPr>
            <a:spLocks noGrp="1"/>
          </p:cNvSpPr>
          <p:nvPr>
            <p:ph type="sldNum" sz="quarter" idx="12"/>
          </p:nvPr>
        </p:nvSpPr>
        <p:spPr>
          <a:noFill/>
        </p:spPr>
        <p:txBody>
          <a:bodyPr/>
          <a:lstStyle/>
          <a:p>
            <a:fld id="{6691BE0D-8771-4076-AFE6-CE8275B9AD95}" type="slidenum">
              <a:rPr lang="en-US" altLang="ja-JP" smtClean="0">
                <a:ea typeface="ＭＳ Ｐゴシック" pitchFamily="50" charset="-128"/>
              </a:rPr>
              <a:pPr/>
              <a:t>13</a:t>
            </a:fld>
            <a:endParaRPr lang="en-US" altLang="ja-JP" smtClean="0">
              <a:ea typeface="ＭＳ Ｐゴシック" pitchFamily="50" charset="-128"/>
            </a:endParaRPr>
          </a:p>
        </p:txBody>
      </p:sp>
      <p:sp>
        <p:nvSpPr>
          <p:cNvPr id="17512" name="Document"/>
          <p:cNvSpPr>
            <a:spLocks noEditPoints="1" noChangeArrowheads="1"/>
          </p:cNvSpPr>
          <p:nvPr/>
        </p:nvSpPr>
        <p:spPr bwMode="auto">
          <a:xfrm>
            <a:off x="2528708" y="4427337"/>
            <a:ext cx="357188" cy="51435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960 w 21600"/>
              <a:gd name="T25" fmla="*/ 800 h 21600"/>
              <a:gd name="T26" fmla="*/ 20640 w 21600"/>
              <a:gd name="T27" fmla="*/ 164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CCFF99"/>
          </a:solidFill>
          <a:ln w="9525">
            <a:solidFill>
              <a:srgbClr val="000000"/>
            </a:solidFill>
            <a:miter lim="800000"/>
            <a:headEnd/>
            <a:tailEnd/>
          </a:ln>
        </p:spPr>
        <p:txBody>
          <a:bodyPr/>
          <a:lstStyle/>
          <a:p>
            <a:endParaRPr lang="ja-JP" altLang="en-US"/>
          </a:p>
        </p:txBody>
      </p:sp>
      <p:sp>
        <p:nvSpPr>
          <p:cNvPr id="17513" name="Document"/>
          <p:cNvSpPr>
            <a:spLocks noEditPoints="1" noChangeArrowheads="1"/>
          </p:cNvSpPr>
          <p:nvPr/>
        </p:nvSpPr>
        <p:spPr bwMode="auto">
          <a:xfrm>
            <a:off x="2520771" y="5221087"/>
            <a:ext cx="373063" cy="509587"/>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1011 w 21600"/>
              <a:gd name="T25" fmla="*/ 807 h 21600"/>
              <a:gd name="T26" fmla="*/ 20589 w 21600"/>
              <a:gd name="T27" fmla="*/ 1641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CCFF99"/>
          </a:solidFill>
          <a:ln w="9525">
            <a:solidFill>
              <a:srgbClr val="000000"/>
            </a:solidFill>
            <a:miter lim="800000"/>
            <a:headEnd/>
            <a:tailEnd/>
          </a:ln>
        </p:spPr>
        <p:txBody>
          <a:bodyPr/>
          <a:lstStyle/>
          <a:p>
            <a:endParaRPr lang="ja-JP" altLang="en-US"/>
          </a:p>
        </p:txBody>
      </p:sp>
      <p:sp>
        <p:nvSpPr>
          <p:cNvPr id="17514" name="Document"/>
          <p:cNvSpPr>
            <a:spLocks noEditPoints="1" noChangeArrowheads="1"/>
          </p:cNvSpPr>
          <p:nvPr/>
        </p:nvSpPr>
        <p:spPr bwMode="auto">
          <a:xfrm>
            <a:off x="2520771" y="6087862"/>
            <a:ext cx="373063" cy="509587"/>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1011 w 21600"/>
              <a:gd name="T25" fmla="*/ 807 h 21600"/>
              <a:gd name="T26" fmla="*/ 20589 w 21600"/>
              <a:gd name="T27" fmla="*/ 1641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CCFF99"/>
          </a:solidFill>
          <a:ln w="9525">
            <a:solidFill>
              <a:srgbClr val="000000"/>
            </a:solidFill>
            <a:miter lim="800000"/>
            <a:headEnd/>
            <a:tailEnd/>
          </a:ln>
        </p:spPr>
        <p:txBody>
          <a:bodyPr/>
          <a:lstStyle/>
          <a:p>
            <a:endParaRPr lang="ja-JP" altLang="en-US"/>
          </a:p>
        </p:txBody>
      </p:sp>
      <p:sp>
        <p:nvSpPr>
          <p:cNvPr id="17419" name="Text Box 10"/>
          <p:cNvSpPr txBox="1">
            <a:spLocks noChangeArrowheads="1"/>
          </p:cNvSpPr>
          <p:nvPr/>
        </p:nvSpPr>
        <p:spPr bwMode="auto">
          <a:xfrm>
            <a:off x="2573158" y="4870249"/>
            <a:ext cx="266700" cy="366713"/>
          </a:xfrm>
          <a:prstGeom prst="rect">
            <a:avLst/>
          </a:prstGeom>
          <a:noFill/>
          <a:ln w="9525">
            <a:noFill/>
            <a:miter lim="800000"/>
            <a:headEnd/>
            <a:tailEnd/>
          </a:ln>
        </p:spPr>
        <p:txBody>
          <a:bodyPr>
            <a:spAutoFit/>
          </a:bodyPr>
          <a:lstStyle/>
          <a:p>
            <a:pPr>
              <a:spcBef>
                <a:spcPct val="50000"/>
              </a:spcBef>
            </a:pPr>
            <a:r>
              <a:rPr lang="en-US" altLang="ja-JP"/>
              <a:t>a</a:t>
            </a:r>
          </a:p>
        </p:txBody>
      </p:sp>
      <p:sp>
        <p:nvSpPr>
          <p:cNvPr id="17420" name="Text Box 11"/>
          <p:cNvSpPr txBox="1">
            <a:spLocks noChangeArrowheads="1"/>
          </p:cNvSpPr>
          <p:nvPr/>
        </p:nvSpPr>
        <p:spPr bwMode="auto">
          <a:xfrm>
            <a:off x="2573158" y="5662412"/>
            <a:ext cx="266700" cy="366712"/>
          </a:xfrm>
          <a:prstGeom prst="rect">
            <a:avLst/>
          </a:prstGeom>
          <a:noFill/>
          <a:ln w="9525">
            <a:noFill/>
            <a:miter lim="800000"/>
            <a:headEnd/>
            <a:tailEnd/>
          </a:ln>
        </p:spPr>
        <p:txBody>
          <a:bodyPr>
            <a:spAutoFit/>
          </a:bodyPr>
          <a:lstStyle/>
          <a:p>
            <a:pPr>
              <a:spcBef>
                <a:spcPct val="50000"/>
              </a:spcBef>
            </a:pPr>
            <a:r>
              <a:rPr lang="en-US" altLang="ja-JP" dirty="0"/>
              <a:t>b</a:t>
            </a:r>
          </a:p>
        </p:txBody>
      </p:sp>
      <p:sp>
        <p:nvSpPr>
          <p:cNvPr id="17421" name="Text Box 12"/>
          <p:cNvSpPr txBox="1">
            <a:spLocks noChangeArrowheads="1"/>
          </p:cNvSpPr>
          <p:nvPr/>
        </p:nvSpPr>
        <p:spPr bwMode="auto">
          <a:xfrm>
            <a:off x="2607882" y="6491288"/>
            <a:ext cx="266700" cy="366712"/>
          </a:xfrm>
          <a:prstGeom prst="rect">
            <a:avLst/>
          </a:prstGeom>
          <a:noFill/>
          <a:ln w="9525">
            <a:noFill/>
            <a:miter lim="800000"/>
            <a:headEnd/>
            <a:tailEnd/>
          </a:ln>
        </p:spPr>
        <p:txBody>
          <a:bodyPr>
            <a:spAutoFit/>
          </a:bodyPr>
          <a:lstStyle/>
          <a:p>
            <a:pPr>
              <a:spcBef>
                <a:spcPct val="50000"/>
              </a:spcBef>
            </a:pPr>
            <a:r>
              <a:rPr lang="en-US" altLang="ja-JP" dirty="0"/>
              <a:t>c</a:t>
            </a:r>
          </a:p>
        </p:txBody>
      </p:sp>
      <p:sp>
        <p:nvSpPr>
          <p:cNvPr id="17500" name="Line 28"/>
          <p:cNvSpPr>
            <a:spLocks noChangeShapeType="1"/>
          </p:cNvSpPr>
          <p:nvPr/>
        </p:nvSpPr>
        <p:spPr bwMode="auto">
          <a:xfrm>
            <a:off x="3255622" y="4783138"/>
            <a:ext cx="864965" cy="240275"/>
          </a:xfrm>
          <a:prstGeom prst="line">
            <a:avLst/>
          </a:prstGeom>
          <a:noFill/>
          <a:ln w="38100">
            <a:solidFill>
              <a:schemeClr val="tx1"/>
            </a:solidFill>
            <a:round/>
            <a:headEnd/>
            <a:tailEnd type="triangle" w="med" len="med"/>
          </a:ln>
        </p:spPr>
        <p:txBody>
          <a:bodyPr/>
          <a:lstStyle/>
          <a:p>
            <a:endParaRPr lang="ja-JP" altLang="en-US"/>
          </a:p>
        </p:txBody>
      </p:sp>
      <p:sp>
        <p:nvSpPr>
          <p:cNvPr id="17501" name="Line 29"/>
          <p:cNvSpPr>
            <a:spLocks noChangeShapeType="1"/>
          </p:cNvSpPr>
          <p:nvPr/>
        </p:nvSpPr>
        <p:spPr bwMode="auto">
          <a:xfrm flipV="1">
            <a:off x="3181010" y="5150734"/>
            <a:ext cx="939577" cy="259467"/>
          </a:xfrm>
          <a:prstGeom prst="line">
            <a:avLst/>
          </a:prstGeom>
          <a:noFill/>
          <a:ln w="38100">
            <a:solidFill>
              <a:schemeClr val="tx1"/>
            </a:solidFill>
            <a:round/>
            <a:headEnd/>
            <a:tailEnd type="triangle" w="med" len="med"/>
          </a:ln>
        </p:spPr>
        <p:txBody>
          <a:bodyPr/>
          <a:lstStyle/>
          <a:p>
            <a:endParaRPr lang="ja-JP" altLang="en-US"/>
          </a:p>
        </p:txBody>
      </p:sp>
      <p:sp>
        <p:nvSpPr>
          <p:cNvPr id="17503" name="Line 31"/>
          <p:cNvSpPr>
            <a:spLocks noChangeShapeType="1"/>
          </p:cNvSpPr>
          <p:nvPr/>
        </p:nvSpPr>
        <p:spPr bwMode="auto">
          <a:xfrm>
            <a:off x="3109572" y="5688013"/>
            <a:ext cx="1068889" cy="307673"/>
          </a:xfrm>
          <a:prstGeom prst="line">
            <a:avLst/>
          </a:prstGeom>
          <a:noFill/>
          <a:ln w="38100">
            <a:solidFill>
              <a:schemeClr val="tx1"/>
            </a:solidFill>
            <a:round/>
            <a:headEnd/>
            <a:tailEnd type="triangle" w="med" len="med"/>
          </a:ln>
        </p:spPr>
        <p:txBody>
          <a:bodyPr/>
          <a:lstStyle/>
          <a:p>
            <a:endParaRPr lang="ja-JP" altLang="en-US"/>
          </a:p>
        </p:txBody>
      </p:sp>
      <p:sp>
        <p:nvSpPr>
          <p:cNvPr id="17504" name="Line 32"/>
          <p:cNvSpPr>
            <a:spLocks noChangeShapeType="1"/>
          </p:cNvSpPr>
          <p:nvPr/>
        </p:nvSpPr>
        <p:spPr bwMode="auto">
          <a:xfrm flipV="1">
            <a:off x="3109572" y="6041986"/>
            <a:ext cx="1068889" cy="295316"/>
          </a:xfrm>
          <a:prstGeom prst="line">
            <a:avLst/>
          </a:prstGeom>
          <a:noFill/>
          <a:ln w="38100">
            <a:solidFill>
              <a:schemeClr val="tx1"/>
            </a:solidFill>
            <a:round/>
            <a:headEnd/>
            <a:tailEnd type="triangle" w="med" len="med"/>
          </a:ln>
        </p:spPr>
        <p:txBody>
          <a:bodyPr/>
          <a:lstStyle/>
          <a:p>
            <a:endParaRPr lang="ja-JP" altLang="en-US"/>
          </a:p>
        </p:txBody>
      </p:sp>
      <p:sp>
        <p:nvSpPr>
          <p:cNvPr id="285731" name="AutoShape 35"/>
          <p:cNvSpPr>
            <a:spLocks noChangeArrowheads="1"/>
          </p:cNvSpPr>
          <p:nvPr/>
        </p:nvSpPr>
        <p:spPr bwMode="auto">
          <a:xfrm>
            <a:off x="4189072" y="5850701"/>
            <a:ext cx="682625" cy="254000"/>
          </a:xfrm>
          <a:prstGeom prst="roundRect">
            <a:avLst>
              <a:gd name="adj" fmla="val 16667"/>
            </a:avLst>
          </a:prstGeom>
          <a:solidFill>
            <a:srgbClr val="00FFCC"/>
          </a:solidFill>
          <a:ln w="9525">
            <a:solidFill>
              <a:schemeClr val="tx1"/>
            </a:solidFill>
            <a:round/>
            <a:headEnd/>
            <a:tailEnd/>
          </a:ln>
        </p:spPr>
        <p:txBody>
          <a:bodyPr wrap="none" anchor="ctr"/>
          <a:lstStyle/>
          <a:p>
            <a:pPr algn="ctr"/>
            <a:r>
              <a:rPr lang="en-US" altLang="ja-JP" dirty="0"/>
              <a:t>β</a:t>
            </a:r>
          </a:p>
        </p:txBody>
      </p:sp>
      <p:sp>
        <p:nvSpPr>
          <p:cNvPr id="285732" name="AutoShape 36"/>
          <p:cNvSpPr>
            <a:spLocks noChangeArrowheads="1"/>
          </p:cNvSpPr>
          <p:nvPr/>
        </p:nvSpPr>
        <p:spPr bwMode="auto">
          <a:xfrm>
            <a:off x="4177497" y="4897398"/>
            <a:ext cx="688975" cy="406400"/>
          </a:xfrm>
          <a:prstGeom prst="roundRect">
            <a:avLst>
              <a:gd name="adj" fmla="val 16667"/>
            </a:avLst>
          </a:prstGeom>
          <a:solidFill>
            <a:srgbClr val="3399FF"/>
          </a:solidFill>
          <a:ln w="9525">
            <a:solidFill>
              <a:schemeClr val="tx1"/>
            </a:solidFill>
            <a:round/>
            <a:headEnd/>
            <a:tailEnd/>
          </a:ln>
        </p:spPr>
        <p:txBody>
          <a:bodyPr anchor="ctr">
            <a:spAutoFit/>
          </a:bodyPr>
          <a:lstStyle/>
          <a:p>
            <a:pPr algn="ctr"/>
            <a:r>
              <a:rPr lang="en-US" altLang="ja-JP"/>
              <a:t>α</a:t>
            </a:r>
          </a:p>
        </p:txBody>
      </p:sp>
      <p:sp>
        <p:nvSpPr>
          <p:cNvPr id="285734" name="Oval 38"/>
          <p:cNvSpPr>
            <a:spLocks noChangeArrowheads="1"/>
          </p:cNvSpPr>
          <p:nvPr/>
        </p:nvSpPr>
        <p:spPr bwMode="auto">
          <a:xfrm>
            <a:off x="4655595" y="4584922"/>
            <a:ext cx="311150" cy="317500"/>
          </a:xfrm>
          <a:prstGeom prst="ellipse">
            <a:avLst/>
          </a:prstGeom>
          <a:solidFill>
            <a:schemeClr val="bg1"/>
          </a:solidFill>
          <a:ln w="12700">
            <a:solidFill>
              <a:srgbClr val="3399FF"/>
            </a:solidFill>
            <a:round/>
            <a:headEnd/>
            <a:tailEnd/>
          </a:ln>
        </p:spPr>
        <p:txBody>
          <a:bodyPr wrap="none" anchor="ctr"/>
          <a:lstStyle/>
          <a:p>
            <a:pPr algn="ctr"/>
            <a:r>
              <a:rPr lang="en-US" altLang="ja-JP"/>
              <a:t>2</a:t>
            </a:r>
          </a:p>
        </p:txBody>
      </p:sp>
      <p:sp>
        <p:nvSpPr>
          <p:cNvPr id="285735" name="Oval 39"/>
          <p:cNvSpPr>
            <a:spLocks noChangeArrowheads="1"/>
          </p:cNvSpPr>
          <p:nvPr/>
        </p:nvSpPr>
        <p:spPr bwMode="auto">
          <a:xfrm>
            <a:off x="4620872" y="5531613"/>
            <a:ext cx="311150" cy="317500"/>
          </a:xfrm>
          <a:prstGeom prst="ellipse">
            <a:avLst/>
          </a:prstGeom>
          <a:solidFill>
            <a:schemeClr val="bg1"/>
          </a:solidFill>
          <a:ln w="12700">
            <a:solidFill>
              <a:srgbClr val="00FFCC"/>
            </a:solidFill>
            <a:round/>
            <a:headEnd/>
            <a:tailEnd/>
          </a:ln>
        </p:spPr>
        <p:txBody>
          <a:bodyPr wrap="none" anchor="ctr"/>
          <a:lstStyle/>
          <a:p>
            <a:pPr algn="ctr"/>
            <a:r>
              <a:rPr lang="en-US" altLang="ja-JP" dirty="0" smtClean="0"/>
              <a:t>3</a:t>
            </a:r>
            <a:endParaRPr lang="en-US" altLang="ja-JP" dirty="0"/>
          </a:p>
        </p:txBody>
      </p:sp>
      <p:sp>
        <p:nvSpPr>
          <p:cNvPr id="285758" name="AutoShape 62"/>
          <p:cNvSpPr>
            <a:spLocks noChangeArrowheads="1"/>
          </p:cNvSpPr>
          <p:nvPr/>
        </p:nvSpPr>
        <p:spPr bwMode="auto">
          <a:xfrm>
            <a:off x="2534855" y="4537276"/>
            <a:ext cx="335667" cy="212866"/>
          </a:xfrm>
          <a:prstGeom prst="roundRect">
            <a:avLst>
              <a:gd name="adj" fmla="val 16667"/>
            </a:avLst>
          </a:prstGeom>
          <a:solidFill>
            <a:srgbClr val="3399FF"/>
          </a:solidFill>
          <a:ln w="9525">
            <a:solidFill>
              <a:schemeClr val="tx1"/>
            </a:solidFill>
            <a:round/>
            <a:headEnd/>
            <a:tailEnd/>
          </a:ln>
        </p:spPr>
        <p:txBody>
          <a:bodyPr wrap="none" anchor="ctr"/>
          <a:lstStyle/>
          <a:p>
            <a:endParaRPr lang="ja-JP" altLang="en-US"/>
          </a:p>
        </p:txBody>
      </p:sp>
      <p:sp>
        <p:nvSpPr>
          <p:cNvPr id="285759" name="AutoShape 63"/>
          <p:cNvSpPr>
            <a:spLocks noChangeArrowheads="1"/>
          </p:cNvSpPr>
          <p:nvPr/>
        </p:nvSpPr>
        <p:spPr bwMode="auto">
          <a:xfrm>
            <a:off x="2534855" y="5321722"/>
            <a:ext cx="347187" cy="175870"/>
          </a:xfrm>
          <a:prstGeom prst="roundRect">
            <a:avLst>
              <a:gd name="adj" fmla="val 16667"/>
            </a:avLst>
          </a:prstGeom>
          <a:solidFill>
            <a:srgbClr val="3399FF"/>
          </a:solidFill>
          <a:ln w="9525">
            <a:solidFill>
              <a:schemeClr val="tx1"/>
            </a:solidFill>
            <a:round/>
            <a:headEnd/>
            <a:tailEnd/>
          </a:ln>
        </p:spPr>
        <p:txBody>
          <a:bodyPr wrap="none" anchor="ctr"/>
          <a:lstStyle/>
          <a:p>
            <a:endParaRPr lang="ja-JP" altLang="en-US"/>
          </a:p>
        </p:txBody>
      </p:sp>
      <p:sp>
        <p:nvSpPr>
          <p:cNvPr id="285761" name="AutoShape 65"/>
          <p:cNvSpPr>
            <a:spLocks noChangeArrowheads="1"/>
          </p:cNvSpPr>
          <p:nvPr/>
        </p:nvSpPr>
        <p:spPr bwMode="auto">
          <a:xfrm>
            <a:off x="2511707" y="6169690"/>
            <a:ext cx="381964" cy="150088"/>
          </a:xfrm>
          <a:prstGeom prst="roundRect">
            <a:avLst>
              <a:gd name="adj" fmla="val 16667"/>
            </a:avLst>
          </a:prstGeom>
          <a:solidFill>
            <a:srgbClr val="00FFCC"/>
          </a:solidFill>
          <a:ln w="9525">
            <a:solidFill>
              <a:schemeClr val="tx1"/>
            </a:solidFill>
            <a:round/>
            <a:headEnd/>
            <a:tailEnd/>
          </a:ln>
        </p:spPr>
        <p:txBody>
          <a:bodyPr wrap="none" anchor="ctr"/>
          <a:lstStyle/>
          <a:p>
            <a:endParaRPr lang="ja-JP" altLang="en-US"/>
          </a:p>
        </p:txBody>
      </p:sp>
      <p:sp>
        <p:nvSpPr>
          <p:cNvPr id="285762" name="AutoShape 66"/>
          <p:cNvSpPr>
            <a:spLocks noChangeArrowheads="1"/>
          </p:cNvSpPr>
          <p:nvPr/>
        </p:nvSpPr>
        <p:spPr bwMode="auto">
          <a:xfrm>
            <a:off x="2535868" y="5474824"/>
            <a:ext cx="346228" cy="95793"/>
          </a:xfrm>
          <a:prstGeom prst="roundRect">
            <a:avLst>
              <a:gd name="adj" fmla="val 16667"/>
            </a:avLst>
          </a:prstGeom>
          <a:solidFill>
            <a:srgbClr val="00FFCC"/>
          </a:solidFill>
          <a:ln w="9525">
            <a:solidFill>
              <a:schemeClr val="tx1"/>
            </a:solidFill>
            <a:round/>
            <a:headEnd/>
            <a:tailEnd/>
          </a:ln>
        </p:spPr>
        <p:txBody>
          <a:bodyPr wrap="none" anchor="ctr"/>
          <a:lstStyle/>
          <a:p>
            <a:endParaRPr lang="ja-JP" altLang="en-US"/>
          </a:p>
        </p:txBody>
      </p:sp>
      <p:sp>
        <p:nvSpPr>
          <p:cNvPr id="285768" name="AutoShape 72"/>
          <p:cNvSpPr>
            <a:spLocks noChangeArrowheads="1"/>
          </p:cNvSpPr>
          <p:nvPr/>
        </p:nvSpPr>
        <p:spPr bwMode="auto">
          <a:xfrm>
            <a:off x="5163596" y="4171569"/>
            <a:ext cx="1989138" cy="336550"/>
          </a:xfrm>
          <a:prstGeom prst="wedgeRectCallout">
            <a:avLst>
              <a:gd name="adj1" fmla="val -58824"/>
              <a:gd name="adj2" fmla="val 99937"/>
            </a:avLst>
          </a:prstGeom>
          <a:solidFill>
            <a:schemeClr val="accent1"/>
          </a:solidFill>
          <a:ln w="9525" algn="ctr">
            <a:solidFill>
              <a:schemeClr val="tx1"/>
            </a:solidFill>
            <a:miter lim="800000"/>
            <a:headEnd/>
            <a:tailEnd/>
          </a:ln>
        </p:spPr>
        <p:txBody>
          <a:bodyPr/>
          <a:lstStyle/>
          <a:p>
            <a:pPr algn="ctr"/>
            <a:r>
              <a:rPr lang="ja-JP" altLang="en-US" dirty="0" smtClean="0"/>
              <a:t>未分類ファイル数</a:t>
            </a:r>
            <a:endParaRPr lang="ja-JP" altLang="en-US" dirty="0"/>
          </a:p>
        </p:txBody>
      </p:sp>
      <p:sp>
        <p:nvSpPr>
          <p:cNvPr id="285779" name="AutoShape 83"/>
          <p:cNvSpPr>
            <a:spLocks noChangeArrowheads="1"/>
          </p:cNvSpPr>
          <p:nvPr/>
        </p:nvSpPr>
        <p:spPr bwMode="auto">
          <a:xfrm>
            <a:off x="2534855" y="4686214"/>
            <a:ext cx="335667" cy="132190"/>
          </a:xfrm>
          <a:prstGeom prst="roundRect">
            <a:avLst>
              <a:gd name="adj" fmla="val 16667"/>
            </a:avLst>
          </a:prstGeom>
          <a:solidFill>
            <a:srgbClr val="00FFCC"/>
          </a:solidFill>
          <a:ln w="9525">
            <a:solidFill>
              <a:schemeClr val="tx1"/>
            </a:solidFill>
            <a:round/>
            <a:headEnd/>
            <a:tailEnd/>
          </a:ln>
        </p:spPr>
        <p:txBody>
          <a:bodyPr wrap="none" anchor="ctr"/>
          <a:lstStyle/>
          <a:p>
            <a:endParaRPr lang="ja-JP" altLang="en-US"/>
          </a:p>
        </p:txBody>
      </p:sp>
      <p:sp>
        <p:nvSpPr>
          <p:cNvPr id="285780" name="Line 84"/>
          <p:cNvSpPr>
            <a:spLocks noChangeShapeType="1"/>
          </p:cNvSpPr>
          <p:nvPr/>
        </p:nvSpPr>
        <p:spPr bwMode="auto">
          <a:xfrm>
            <a:off x="3125164" y="4768770"/>
            <a:ext cx="1041721" cy="1180617"/>
          </a:xfrm>
          <a:prstGeom prst="line">
            <a:avLst/>
          </a:prstGeom>
          <a:noFill/>
          <a:ln w="38100">
            <a:solidFill>
              <a:schemeClr val="tx1"/>
            </a:solidFill>
            <a:round/>
            <a:headEnd/>
            <a:tailEnd type="triangle" w="med" len="med"/>
          </a:ln>
        </p:spPr>
        <p:txBody>
          <a:bodyPr/>
          <a:lstStyle/>
          <a:p>
            <a:endParaRPr lang="ja-JP" altLang="en-US"/>
          </a:p>
        </p:txBody>
      </p:sp>
      <p:sp>
        <p:nvSpPr>
          <p:cNvPr id="97" name="フローチャート: 処理 96"/>
          <p:cNvSpPr/>
          <p:nvPr/>
        </p:nvSpPr>
        <p:spPr>
          <a:xfrm>
            <a:off x="5497976" y="4606724"/>
            <a:ext cx="3495554" cy="1782502"/>
          </a:xfrm>
          <a:prstGeom prst="flowChartProcess">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chemeClr val="tx1"/>
                </a:solidFill>
              </a:rPr>
              <a:t>未分類ファイル数が最大の共通文字列</a:t>
            </a:r>
            <a:endParaRPr lang="en-US" altLang="ja-JP" sz="2400" dirty="0" smtClean="0">
              <a:solidFill>
                <a:schemeClr val="tx1"/>
              </a:solidFill>
            </a:endParaRPr>
          </a:p>
          <a:p>
            <a:endParaRPr kumimoji="1" lang="en-US" altLang="ja-JP" sz="2400" dirty="0" smtClean="0">
              <a:solidFill>
                <a:schemeClr val="tx1"/>
              </a:solidFill>
            </a:endParaRPr>
          </a:p>
          <a:p>
            <a:r>
              <a:rPr lang="ja-JP" altLang="en-US" sz="2400" dirty="0" smtClean="0">
                <a:solidFill>
                  <a:schemeClr val="tx1"/>
                </a:solidFill>
              </a:rPr>
              <a:t>最も多くのソースファイルを分類できる共通文字列</a:t>
            </a:r>
            <a:endParaRPr kumimoji="1" lang="ja-JP" altLang="en-US" sz="2400" dirty="0">
              <a:solidFill>
                <a:schemeClr val="tx1"/>
              </a:solidFill>
            </a:endParaRPr>
          </a:p>
        </p:txBody>
      </p:sp>
      <p:sp>
        <p:nvSpPr>
          <p:cNvPr id="101" name="下矢印 100"/>
          <p:cNvSpPr/>
          <p:nvPr/>
        </p:nvSpPr>
        <p:spPr>
          <a:xfrm>
            <a:off x="6991109" y="5347504"/>
            <a:ext cx="381965" cy="300942"/>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利用者が行う作業</a:t>
            </a:r>
            <a:endParaRPr kumimoji="1" lang="ja-JP" altLang="en-US" dirty="0"/>
          </a:p>
        </p:txBody>
      </p:sp>
      <p:sp>
        <p:nvSpPr>
          <p:cNvPr id="3" name="コンテンツ プレースホルダ 2"/>
          <p:cNvSpPr>
            <a:spLocks noGrp="1"/>
          </p:cNvSpPr>
          <p:nvPr>
            <p:ph idx="1"/>
          </p:nvPr>
        </p:nvSpPr>
        <p:spPr>
          <a:xfrm>
            <a:off x="457200" y="1600201"/>
            <a:ext cx="8229600" cy="2300468"/>
          </a:xfrm>
        </p:spPr>
        <p:txBody>
          <a:bodyPr>
            <a:normAutofit fontScale="85000" lnSpcReduction="20000"/>
          </a:bodyPr>
          <a:lstStyle/>
          <a:p>
            <a:r>
              <a:rPr lang="ja-JP" altLang="en-US" dirty="0" smtClean="0"/>
              <a:t>利用者は未分類ファイル数が最大の共通文字列を読み，以下の作業を行う</a:t>
            </a:r>
            <a:endParaRPr lang="en-US" altLang="ja-JP" dirty="0" smtClean="0"/>
          </a:p>
          <a:p>
            <a:pPr lvl="1"/>
            <a:r>
              <a:rPr lang="ja-JP" altLang="en-US" dirty="0" smtClean="0"/>
              <a:t>共通文字列にライセンス記述が含まれているかを入力</a:t>
            </a:r>
            <a:endParaRPr lang="en-US" altLang="ja-JP" dirty="0" smtClean="0"/>
          </a:p>
          <a:p>
            <a:pPr lvl="1"/>
            <a:r>
              <a:rPr lang="ja-JP" altLang="en-US" dirty="0" smtClean="0"/>
              <a:t>含まれているならばライセンスを入力</a:t>
            </a:r>
            <a:endParaRPr lang="en-US" altLang="ja-JP" dirty="0" smtClean="0"/>
          </a:p>
          <a:p>
            <a:r>
              <a:rPr lang="ja-JP" altLang="en-US" dirty="0" smtClean="0"/>
              <a:t>利用者が未読かつ，未分類ファイル数が</a:t>
            </a:r>
            <a:r>
              <a:rPr lang="en-US" altLang="ja-JP" dirty="0" smtClean="0"/>
              <a:t>0</a:t>
            </a:r>
            <a:r>
              <a:rPr lang="ja-JP" altLang="en-US" dirty="0" smtClean="0"/>
              <a:t>でない共通文字列がなくなるまで繰り返す</a:t>
            </a:r>
            <a:endParaRPr kumimoji="1" lang="ja-JP" altLang="en-US" dirty="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14</a:t>
            </a:fld>
            <a:endParaRPr lang="en-US" altLang="ja-JP"/>
          </a:p>
        </p:txBody>
      </p:sp>
      <p:sp>
        <p:nvSpPr>
          <p:cNvPr id="12" name="Document"/>
          <p:cNvSpPr>
            <a:spLocks noEditPoints="1" noChangeArrowheads="1"/>
          </p:cNvSpPr>
          <p:nvPr/>
        </p:nvSpPr>
        <p:spPr bwMode="auto">
          <a:xfrm>
            <a:off x="2176040" y="4896091"/>
            <a:ext cx="545054" cy="728058"/>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3" name="Document"/>
          <p:cNvSpPr>
            <a:spLocks noEditPoints="1" noChangeArrowheads="1"/>
          </p:cNvSpPr>
          <p:nvPr/>
        </p:nvSpPr>
        <p:spPr bwMode="auto">
          <a:xfrm>
            <a:off x="2174653" y="5643946"/>
            <a:ext cx="545054" cy="728058"/>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4" name="Document"/>
          <p:cNvSpPr>
            <a:spLocks noEditPoints="1" noChangeArrowheads="1"/>
          </p:cNvSpPr>
          <p:nvPr/>
        </p:nvSpPr>
        <p:spPr bwMode="auto">
          <a:xfrm>
            <a:off x="2187615" y="4109012"/>
            <a:ext cx="533478" cy="739633"/>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6" name="角丸四角形 15"/>
          <p:cNvSpPr/>
          <p:nvPr/>
        </p:nvSpPr>
        <p:spPr>
          <a:xfrm>
            <a:off x="4039564" y="5023413"/>
            <a:ext cx="1030147" cy="509286"/>
          </a:xfrm>
          <a:prstGeom prst="roundRect">
            <a:avLst/>
          </a:prstGeom>
          <a:solidFill>
            <a:srgbClr val="00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7" name="Group 15"/>
          <p:cNvGrpSpPr>
            <a:grpSpLocks/>
          </p:cNvGrpSpPr>
          <p:nvPr/>
        </p:nvGrpSpPr>
        <p:grpSpPr bwMode="auto">
          <a:xfrm>
            <a:off x="6535336" y="4783239"/>
            <a:ext cx="315912" cy="809625"/>
            <a:chOff x="3474" y="973"/>
            <a:chExt cx="231" cy="578"/>
          </a:xfrm>
        </p:grpSpPr>
        <p:sp>
          <p:nvSpPr>
            <p:cNvPr id="18" name="Oval 16"/>
            <p:cNvSpPr>
              <a:spLocks noChangeArrowheads="1"/>
            </p:cNvSpPr>
            <p:nvPr/>
          </p:nvSpPr>
          <p:spPr bwMode="auto">
            <a:xfrm>
              <a:off x="3474" y="973"/>
              <a:ext cx="231" cy="223"/>
            </a:xfrm>
            <a:prstGeom prst="ellipse">
              <a:avLst/>
            </a:prstGeom>
            <a:solidFill>
              <a:srgbClr val="FFFFFF"/>
            </a:solidFill>
            <a:ln w="38100">
              <a:solidFill>
                <a:schemeClr val="tx1"/>
              </a:solidFill>
              <a:round/>
              <a:headEnd/>
              <a:tailEnd/>
            </a:ln>
          </p:spPr>
          <p:txBody>
            <a:bodyPr wrap="none" anchor="ctr"/>
            <a:lstStyle/>
            <a:p>
              <a:pPr algn="ctr"/>
              <a:endParaRPr lang="ja-JP" altLang="ja-JP"/>
            </a:p>
          </p:txBody>
        </p:sp>
        <p:sp>
          <p:nvSpPr>
            <p:cNvPr id="19" name="Line 17"/>
            <p:cNvSpPr>
              <a:spLocks noChangeShapeType="1"/>
            </p:cNvSpPr>
            <p:nvPr/>
          </p:nvSpPr>
          <p:spPr bwMode="auto">
            <a:xfrm>
              <a:off x="3482" y="1294"/>
              <a:ext cx="213" cy="0"/>
            </a:xfrm>
            <a:prstGeom prst="line">
              <a:avLst/>
            </a:prstGeom>
            <a:noFill/>
            <a:ln w="38100">
              <a:solidFill>
                <a:schemeClr val="tx1"/>
              </a:solidFill>
              <a:round/>
              <a:headEnd/>
              <a:tailEnd/>
            </a:ln>
          </p:spPr>
          <p:txBody>
            <a:bodyPr/>
            <a:lstStyle/>
            <a:p>
              <a:endParaRPr lang="ja-JP" altLang="en-US"/>
            </a:p>
          </p:txBody>
        </p:sp>
        <p:sp>
          <p:nvSpPr>
            <p:cNvPr id="20" name="Line 18"/>
            <p:cNvSpPr>
              <a:spLocks noChangeShapeType="1"/>
            </p:cNvSpPr>
            <p:nvPr/>
          </p:nvSpPr>
          <p:spPr bwMode="auto">
            <a:xfrm flipH="1">
              <a:off x="3589" y="1187"/>
              <a:ext cx="9" cy="231"/>
            </a:xfrm>
            <a:prstGeom prst="line">
              <a:avLst/>
            </a:prstGeom>
            <a:noFill/>
            <a:ln w="38100">
              <a:solidFill>
                <a:schemeClr val="tx1"/>
              </a:solidFill>
              <a:round/>
              <a:headEnd/>
              <a:tailEnd/>
            </a:ln>
          </p:spPr>
          <p:txBody>
            <a:bodyPr/>
            <a:lstStyle/>
            <a:p>
              <a:endParaRPr lang="ja-JP" altLang="en-US"/>
            </a:p>
          </p:txBody>
        </p:sp>
        <p:sp>
          <p:nvSpPr>
            <p:cNvPr id="21" name="Line 19"/>
            <p:cNvSpPr>
              <a:spLocks noChangeShapeType="1"/>
            </p:cNvSpPr>
            <p:nvPr/>
          </p:nvSpPr>
          <p:spPr bwMode="auto">
            <a:xfrm flipH="1">
              <a:off x="3502" y="1410"/>
              <a:ext cx="87" cy="141"/>
            </a:xfrm>
            <a:prstGeom prst="line">
              <a:avLst/>
            </a:prstGeom>
            <a:noFill/>
            <a:ln w="38100">
              <a:solidFill>
                <a:schemeClr val="tx1"/>
              </a:solidFill>
              <a:round/>
              <a:headEnd/>
              <a:tailEnd/>
            </a:ln>
          </p:spPr>
          <p:txBody>
            <a:bodyPr/>
            <a:lstStyle/>
            <a:p>
              <a:endParaRPr lang="ja-JP" altLang="en-US"/>
            </a:p>
          </p:txBody>
        </p:sp>
        <p:sp>
          <p:nvSpPr>
            <p:cNvPr id="22" name="Line 20"/>
            <p:cNvSpPr>
              <a:spLocks noChangeShapeType="1"/>
            </p:cNvSpPr>
            <p:nvPr/>
          </p:nvSpPr>
          <p:spPr bwMode="auto">
            <a:xfrm>
              <a:off x="3589" y="1392"/>
              <a:ext cx="98" cy="159"/>
            </a:xfrm>
            <a:prstGeom prst="line">
              <a:avLst/>
            </a:prstGeom>
            <a:noFill/>
            <a:ln w="38100">
              <a:solidFill>
                <a:schemeClr val="tx1"/>
              </a:solidFill>
              <a:round/>
              <a:headEnd/>
              <a:tailEnd/>
            </a:ln>
          </p:spPr>
          <p:txBody>
            <a:bodyPr/>
            <a:lstStyle/>
            <a:p>
              <a:endParaRPr lang="ja-JP" altLang="en-US"/>
            </a:p>
          </p:txBody>
        </p:sp>
      </p:grpSp>
      <p:cxnSp>
        <p:nvCxnSpPr>
          <p:cNvPr id="24" name="直線コネクタ 23"/>
          <p:cNvCxnSpPr>
            <a:endCxn id="16" idx="1"/>
          </p:cNvCxnSpPr>
          <p:nvPr/>
        </p:nvCxnSpPr>
        <p:spPr>
          <a:xfrm>
            <a:off x="2731625" y="4525701"/>
            <a:ext cx="1307939" cy="75235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a:stCxn id="16" idx="1"/>
          </p:cNvCxnSpPr>
          <p:nvPr/>
        </p:nvCxnSpPr>
        <p:spPr>
          <a:xfrm rot="10800000" flipV="1">
            <a:off x="2731626" y="5278056"/>
            <a:ext cx="1307939" cy="1157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a:endCxn id="16" idx="1"/>
          </p:cNvCxnSpPr>
          <p:nvPr/>
        </p:nvCxnSpPr>
        <p:spPr>
          <a:xfrm flipV="1">
            <a:off x="2720050" y="5278056"/>
            <a:ext cx="1319514" cy="79865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四角形吹き出し 28"/>
          <p:cNvSpPr/>
          <p:nvPr/>
        </p:nvSpPr>
        <p:spPr>
          <a:xfrm>
            <a:off x="6852212" y="4155310"/>
            <a:ext cx="1261641" cy="300942"/>
          </a:xfrm>
          <a:prstGeom prst="wedgeRectCallout">
            <a:avLst>
              <a:gd name="adj1" fmla="val -53860"/>
              <a:gd name="adj2" fmla="val 120193"/>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利用者</a:t>
            </a:r>
            <a:endParaRPr kumimoji="1" lang="ja-JP" altLang="en-US" dirty="0">
              <a:solidFill>
                <a:schemeClr val="tx1"/>
              </a:solidFill>
            </a:endParaRPr>
          </a:p>
        </p:txBody>
      </p:sp>
      <p:sp>
        <p:nvSpPr>
          <p:cNvPr id="30" name="左矢印 29"/>
          <p:cNvSpPr/>
          <p:nvPr/>
        </p:nvSpPr>
        <p:spPr>
          <a:xfrm>
            <a:off x="5197032" y="5139161"/>
            <a:ext cx="1064871" cy="324091"/>
          </a:xfrm>
          <a:prstGeom prst="lef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四角形吹き出し 30"/>
          <p:cNvSpPr/>
          <p:nvPr/>
        </p:nvSpPr>
        <p:spPr>
          <a:xfrm>
            <a:off x="3854369" y="4039567"/>
            <a:ext cx="2129742" cy="613456"/>
          </a:xfrm>
          <a:prstGeom prst="wedgeRectCallout">
            <a:avLst>
              <a:gd name="adj1" fmla="val -18116"/>
              <a:gd name="adj2" fmla="val 105024"/>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未分類ファイル数が最大の共通文字列</a:t>
            </a:r>
            <a:endParaRPr kumimoji="1" lang="ja-JP" altLang="en-US" dirty="0">
              <a:solidFill>
                <a:schemeClr val="tx1"/>
              </a:solidFill>
            </a:endParaRPr>
          </a:p>
        </p:txBody>
      </p:sp>
      <p:sp>
        <p:nvSpPr>
          <p:cNvPr id="33" name="大波 32"/>
          <p:cNvSpPr/>
          <p:nvPr/>
        </p:nvSpPr>
        <p:spPr>
          <a:xfrm>
            <a:off x="3842795" y="4838218"/>
            <a:ext cx="451413" cy="347241"/>
          </a:xfrm>
          <a:prstGeom prst="wav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a:t>
            </a:r>
            <a:endParaRPr kumimoji="1" lang="ja-JP" altLang="en-US" dirty="0">
              <a:solidFill>
                <a:schemeClr val="tx1"/>
              </a:solidFill>
            </a:endParaRPr>
          </a:p>
        </p:txBody>
      </p:sp>
      <p:sp>
        <p:nvSpPr>
          <p:cNvPr id="34" name="フローチャート: 処理 33"/>
          <p:cNvSpPr/>
          <p:nvPr/>
        </p:nvSpPr>
        <p:spPr>
          <a:xfrm>
            <a:off x="1956122" y="3750197"/>
            <a:ext cx="1030147" cy="2720051"/>
          </a:xfrm>
          <a:prstGeom prst="flowChartProcess">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p:cNvSpPr txBox="1"/>
          <p:nvPr/>
        </p:nvSpPr>
        <p:spPr>
          <a:xfrm>
            <a:off x="2569579" y="3761772"/>
            <a:ext cx="358816" cy="369332"/>
          </a:xfrm>
          <a:prstGeom prst="rect">
            <a:avLst/>
          </a:prstGeom>
          <a:noFill/>
        </p:spPr>
        <p:txBody>
          <a:bodyPr wrap="square" rtlCol="0">
            <a:spAutoFit/>
          </a:bodyPr>
          <a:lstStyle/>
          <a:p>
            <a:r>
              <a:rPr kumimoji="1" lang="en-US" altLang="ja-JP" dirty="0" smtClean="0"/>
              <a:t>A</a:t>
            </a:r>
            <a:endParaRPr kumimoji="1" lang="ja-JP" altLang="en-US" dirty="0"/>
          </a:p>
        </p:txBody>
      </p:sp>
      <p:sp>
        <p:nvSpPr>
          <p:cNvPr id="48" name="テキスト ボックス 47"/>
          <p:cNvSpPr txBox="1"/>
          <p:nvPr/>
        </p:nvSpPr>
        <p:spPr>
          <a:xfrm>
            <a:off x="4768770" y="5648446"/>
            <a:ext cx="2025570" cy="369332"/>
          </a:xfrm>
          <a:prstGeom prst="rect">
            <a:avLst/>
          </a:prstGeom>
          <a:noFill/>
        </p:spPr>
        <p:txBody>
          <a:bodyPr wrap="square" rtlCol="0">
            <a:spAutoFit/>
          </a:bodyPr>
          <a:lstStyle/>
          <a:p>
            <a:r>
              <a:rPr lang="ja-JP" altLang="en-US" dirty="0" smtClean="0"/>
              <a:t>ライセンス</a:t>
            </a:r>
            <a:r>
              <a:rPr lang="en-US" altLang="ja-JP" dirty="0" smtClean="0"/>
              <a:t>A</a:t>
            </a:r>
            <a:r>
              <a:rPr lang="ja-JP" altLang="en-US" dirty="0" smtClean="0"/>
              <a:t>を入力</a:t>
            </a: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コンテンツ プレースホルダ 10"/>
          <p:cNvSpPr>
            <a:spLocks noGrp="1"/>
          </p:cNvSpPr>
          <p:nvPr>
            <p:ph idx="1"/>
          </p:nvPr>
        </p:nvSpPr>
        <p:spPr/>
        <p:txBody>
          <a:bodyPr/>
          <a:lstStyle/>
          <a:p>
            <a:pPr marL="514350" indent="-457200">
              <a:lnSpc>
                <a:spcPct val="80000"/>
              </a:lnSpc>
              <a:defRPr/>
            </a:pPr>
            <a:r>
              <a:rPr lang="ja-JP" altLang="en-US" dirty="0" smtClean="0"/>
              <a:t>実験内容</a:t>
            </a:r>
            <a:endParaRPr lang="en-US" altLang="ja-JP" dirty="0" smtClean="0"/>
          </a:p>
          <a:p>
            <a:pPr marL="914400" lvl="1" indent="-457200">
              <a:lnSpc>
                <a:spcPct val="80000"/>
              </a:lnSpc>
              <a:buNone/>
              <a:defRPr/>
            </a:pPr>
            <a:r>
              <a:rPr lang="en-US" altLang="ja-JP" dirty="0" smtClean="0"/>
              <a:t>	</a:t>
            </a:r>
            <a:r>
              <a:rPr lang="ja-JP" altLang="en-US" dirty="0" smtClean="0"/>
              <a:t>オープンソースソフトウェアのソースファイル集合に対し，提案手法を適用</a:t>
            </a:r>
            <a:endParaRPr lang="en-US" altLang="ja-JP" dirty="0" smtClean="0"/>
          </a:p>
          <a:p>
            <a:pPr marL="514350" indent="-457200">
              <a:lnSpc>
                <a:spcPct val="80000"/>
              </a:lnSpc>
              <a:defRPr/>
            </a:pPr>
            <a:endParaRPr lang="en-US" altLang="ja-JP" dirty="0" smtClean="0"/>
          </a:p>
          <a:p>
            <a:pPr marL="514350" indent="-457200">
              <a:lnSpc>
                <a:spcPct val="80000"/>
              </a:lnSpc>
              <a:defRPr/>
            </a:pPr>
            <a:r>
              <a:rPr lang="ja-JP" altLang="en-US" dirty="0" smtClean="0"/>
              <a:t>評価項目</a:t>
            </a:r>
            <a:endParaRPr lang="en-US" altLang="ja-JP" dirty="0" smtClean="0"/>
          </a:p>
          <a:p>
            <a:pPr marL="914400" lvl="1" indent="-457200">
              <a:lnSpc>
                <a:spcPct val="80000"/>
              </a:lnSpc>
              <a:defRPr/>
            </a:pPr>
            <a:r>
              <a:rPr lang="ja-JP" altLang="en-US" dirty="0" smtClean="0"/>
              <a:t>所要時間</a:t>
            </a:r>
            <a:endParaRPr lang="en-US" altLang="ja-JP" dirty="0" smtClean="0"/>
          </a:p>
          <a:p>
            <a:pPr marL="914400" lvl="1" indent="-457200">
              <a:lnSpc>
                <a:spcPct val="80000"/>
              </a:lnSpc>
              <a:defRPr/>
            </a:pPr>
            <a:r>
              <a:rPr lang="ja-JP" altLang="en-US" dirty="0" smtClean="0"/>
              <a:t>手法終了までに利用者が読む共通文字列の個数</a:t>
            </a:r>
            <a:endParaRPr lang="en-US" altLang="ja-JP" dirty="0" smtClean="0"/>
          </a:p>
          <a:p>
            <a:pPr marL="914400" lvl="1" indent="-457200">
              <a:lnSpc>
                <a:spcPct val="80000"/>
              </a:lnSpc>
              <a:defRPr/>
            </a:pPr>
            <a:r>
              <a:rPr kumimoji="1" lang="ja-JP" altLang="en-US" dirty="0" smtClean="0"/>
              <a:t>分類済みファイルの割合の推移</a:t>
            </a:r>
            <a:endParaRPr kumimoji="1" lang="ja-JP" altLang="en-US" dirty="0"/>
          </a:p>
        </p:txBody>
      </p:sp>
      <p:sp>
        <p:nvSpPr>
          <p:cNvPr id="5" name="日付プレースホルダ 4"/>
          <p:cNvSpPr>
            <a:spLocks noGrp="1"/>
          </p:cNvSpPr>
          <p:nvPr>
            <p:ph type="dt" sz="half" idx="10"/>
          </p:nvPr>
        </p:nvSpPr>
        <p:spPr/>
        <p:txBody>
          <a:bodyPr/>
          <a:lstStyle/>
          <a:p>
            <a:pPr>
              <a:defRPr/>
            </a:pPr>
            <a:r>
              <a:rPr lang="en-US" altLang="ja-JP" smtClean="0"/>
              <a:t>2008/02/15</a:t>
            </a:r>
            <a:endParaRPr lang="en-US" altLang="ja-JP"/>
          </a:p>
        </p:txBody>
      </p:sp>
      <p:sp>
        <p:nvSpPr>
          <p:cNvPr id="6" name="フッター プレースホルダ 5"/>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7" name="スライド番号プレースホルダ 6"/>
          <p:cNvSpPr>
            <a:spLocks noGrp="1"/>
          </p:cNvSpPr>
          <p:nvPr>
            <p:ph type="sldNum" sz="quarter" idx="12"/>
          </p:nvPr>
        </p:nvSpPr>
        <p:spPr/>
        <p:txBody>
          <a:bodyPr/>
          <a:lstStyle/>
          <a:p>
            <a:pPr>
              <a:defRPr/>
            </a:pPr>
            <a:fld id="{A6EDB6F7-1901-4CAA-9C4D-E5BD8AE010CA}" type="slidenum">
              <a:rPr lang="ja-JP" altLang="en-US" smtClean="0"/>
              <a:pPr>
                <a:defRPr/>
              </a:pPr>
              <a:t>15</a:t>
            </a:fld>
            <a:endParaRPr lang="en-US" altLang="ja-JP"/>
          </a:p>
        </p:txBody>
      </p:sp>
      <p:sp>
        <p:nvSpPr>
          <p:cNvPr id="15" name="タイトル 14"/>
          <p:cNvSpPr>
            <a:spLocks noGrp="1"/>
          </p:cNvSpPr>
          <p:nvPr>
            <p:ph type="title"/>
          </p:nvPr>
        </p:nvSpPr>
        <p:spPr>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適用実験概要</a:t>
            </a:r>
            <a:endParaRPr kumimoji="1" lang="ja-JP" altLang="en-US"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ja-JP" altLang="en-US" smtClean="0"/>
              <a:t>実験対象</a:t>
            </a:r>
          </a:p>
        </p:txBody>
      </p:sp>
      <p:graphicFrame>
        <p:nvGraphicFramePr>
          <p:cNvPr id="289919" name="Group 127"/>
          <p:cNvGraphicFramePr>
            <a:graphicFrameLocks noGrp="1"/>
          </p:cNvGraphicFramePr>
          <p:nvPr>
            <p:ph idx="1"/>
          </p:nvPr>
        </p:nvGraphicFramePr>
        <p:xfrm>
          <a:off x="539750" y="4073525"/>
          <a:ext cx="7777285" cy="2258932"/>
        </p:xfrm>
        <a:graphic>
          <a:graphicData uri="http://schemas.openxmlformats.org/drawingml/2006/table">
            <a:tbl>
              <a:tblPr/>
              <a:tblGrid>
                <a:gridCol w="1177946"/>
                <a:gridCol w="1376478"/>
                <a:gridCol w="1201482"/>
                <a:gridCol w="1418856"/>
                <a:gridCol w="1195753"/>
                <a:gridCol w="1406770"/>
              </a:tblGrid>
              <a:tr h="780090">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ja-JP" altLang="ja-JP" sz="1600" b="0" i="0" u="none" strike="noStrike" cap="none" normalizeH="0" baseline="0" dirty="0" smtClean="0">
                        <a:ln>
                          <a:noFill/>
                        </a:ln>
                        <a:solidFill>
                          <a:schemeClr val="tx1"/>
                        </a:solidFill>
                        <a:effectLst/>
                        <a:latin typeface="Arial" charset="0"/>
                        <a:ea typeface="ＭＳ Ｐゴシック"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ソフトウェア数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ファイル数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コメントで分類できるファイル数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含まれるライセンス数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r>
                        <a:rPr lang="ja-JP" altLang="en-US" sz="1600" dirty="0" smtClean="0"/>
                        <a:t>コメントで指定されるライセンス数</a:t>
                      </a:r>
                      <a:endParaRPr lang="ja-JP" altLang="en-US" sz="1600" dirty="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899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実験対象１</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lt"/>
                          <a:ea typeface="ＭＳ Ｐゴシック"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lt"/>
                          <a:ea typeface="ＭＳ Ｐゴシック" charset="-128"/>
                        </a:rPr>
                        <a:t>554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lt"/>
                          <a:ea typeface="ＭＳ Ｐゴシック" charset="-128"/>
                        </a:rPr>
                        <a:t>478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lt"/>
                          <a:ea typeface="ＭＳ Ｐゴシック"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a:r>
                        <a:rPr lang="en-US" altLang="ja-JP" sz="1600" dirty="0" smtClean="0"/>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899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実験対象２</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lt"/>
                          <a:ea typeface="ＭＳ Ｐゴシック" charset="-128"/>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lt"/>
                          <a:ea typeface="ＭＳ Ｐゴシック" charset="-128"/>
                        </a:rPr>
                        <a:t>2141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en-US" altLang="ja-JP" sz="1600" b="0" i="0" u="none" strike="noStrike" cap="none" normalizeH="0" baseline="0" dirty="0" smtClean="0">
                          <a:ln>
                            <a:noFill/>
                          </a:ln>
                          <a:solidFill>
                            <a:schemeClr val="tx1"/>
                          </a:solidFill>
                          <a:effectLst/>
                          <a:latin typeface="+mn-lt"/>
                          <a:ea typeface="ＭＳ Ｐゴシック" charset="-128"/>
                        </a:rPr>
                        <a:t>1889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en-US" altLang="ja-JP" sz="1600" b="0" i="0" u="none" strike="noStrike" cap="none" normalizeH="0" baseline="0" dirty="0" smtClean="0">
                          <a:ln>
                            <a:noFill/>
                          </a:ln>
                          <a:solidFill>
                            <a:schemeClr val="tx1"/>
                          </a:solidFill>
                          <a:effectLst/>
                          <a:latin typeface="+mn-lt"/>
                          <a:ea typeface="ＭＳ Ｐゴシック" charset="-128"/>
                        </a:rPr>
                        <a:t>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a:r>
                        <a:rPr lang="en-US" altLang="ja-JP" sz="1600" dirty="0" smtClean="0"/>
                        <a:t>9</a:t>
                      </a:r>
                      <a:endParaRPr lang="ja-JP" altLang="en-US" sz="1600" dirty="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899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実験対象３</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mn-lt"/>
                          <a:ea typeface="ＭＳ Ｐゴシック" charset="-128"/>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lt"/>
                          <a:ea typeface="ＭＳ Ｐゴシック" charset="-128"/>
                        </a:rPr>
                        <a:t>2348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en-US" altLang="ja-JP" sz="1600" b="0" i="0" u="none" strike="noStrike" cap="none" normalizeH="0" baseline="0" dirty="0" smtClean="0">
                          <a:ln>
                            <a:noFill/>
                          </a:ln>
                          <a:solidFill>
                            <a:schemeClr val="tx1"/>
                          </a:solidFill>
                          <a:effectLst/>
                          <a:latin typeface="+mn-lt"/>
                          <a:ea typeface="ＭＳ Ｐゴシック" charset="-128"/>
                        </a:rPr>
                        <a:t>692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lt"/>
                          <a:ea typeface="ＭＳ Ｐゴシック" charset="-128"/>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a:r>
                        <a:rPr lang="en-US" altLang="ja-JP" sz="1600" dirty="0" smtClean="0"/>
                        <a:t>6</a:t>
                      </a:r>
                      <a:endParaRPr lang="ja-JP" altLang="en-US" sz="1600" dirty="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899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実験対象４</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mn-lt"/>
                          <a:ea typeface="ＭＳ Ｐゴシック" charset="-128"/>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lt"/>
                          <a:ea typeface="ＭＳ Ｐゴシック" charset="-128"/>
                        </a:rPr>
                        <a:t>7819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lt"/>
                          <a:ea typeface="ＭＳ Ｐゴシック" charset="-128"/>
                        </a:rPr>
                        <a:t>4908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lt"/>
                          <a:ea typeface="ＭＳ Ｐゴシック" charset="-128"/>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a:noFill/>
                    </a:lnBlToTr>
                    <a:solidFill>
                      <a:schemeClr val="bg1"/>
                    </a:solidFill>
                  </a:tcPr>
                </a:tc>
                <a:tc>
                  <a:txBody>
                    <a:bodyPr/>
                    <a:lstStyle/>
                    <a:p>
                      <a:pPr algn="r"/>
                      <a:r>
                        <a:rPr lang="en-US" altLang="ja-JP" sz="1600" dirty="0" smtClean="0"/>
                        <a:t>13</a:t>
                      </a:r>
                      <a:endParaRPr lang="ja-JP" altLang="en-US" sz="1600" dirty="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a:noFill/>
                    </a:lnBlToTr>
                    <a:solidFill>
                      <a:schemeClr val="bg1"/>
                    </a:solidFill>
                  </a:tcPr>
                </a:tc>
              </a:tr>
            </a:tbl>
          </a:graphicData>
        </a:graphic>
      </p:graphicFrame>
      <p:sp>
        <p:nvSpPr>
          <p:cNvPr id="15407"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p>
        </p:txBody>
      </p:sp>
      <p:sp>
        <p:nvSpPr>
          <p:cNvPr id="15408"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dirty="0" smtClean="0">
              <a:ea typeface="ＭＳ Ｐゴシック" pitchFamily="50" charset="-128"/>
            </a:endParaRPr>
          </a:p>
        </p:txBody>
      </p:sp>
      <p:sp>
        <p:nvSpPr>
          <p:cNvPr id="15409" name="スライド番号プレースホルダ 5"/>
          <p:cNvSpPr>
            <a:spLocks noGrp="1"/>
          </p:cNvSpPr>
          <p:nvPr>
            <p:ph type="sldNum" sz="quarter" idx="12"/>
          </p:nvPr>
        </p:nvSpPr>
        <p:spPr>
          <a:noFill/>
        </p:spPr>
        <p:txBody>
          <a:bodyPr/>
          <a:lstStyle/>
          <a:p>
            <a:fld id="{1BA69E04-0D2D-43E1-B0E6-3E761E314C3B}" type="slidenum">
              <a:rPr lang="en-US" altLang="ja-JP" smtClean="0">
                <a:ea typeface="ＭＳ Ｐゴシック" pitchFamily="50" charset="-128"/>
              </a:rPr>
              <a:pPr/>
              <a:t>16</a:t>
            </a:fld>
            <a:endParaRPr lang="en-US" altLang="ja-JP" smtClean="0">
              <a:ea typeface="ＭＳ Ｐゴシック" pitchFamily="50" charset="-128"/>
            </a:endParaRPr>
          </a:p>
        </p:txBody>
      </p:sp>
      <p:sp>
        <p:nvSpPr>
          <p:cNvPr id="15410" name="Rectangle 3"/>
          <p:cNvSpPr>
            <a:spLocks noGrp="1" noChangeArrowheads="1"/>
          </p:cNvSpPr>
          <p:nvPr>
            <p:ph type="body" idx="4294967295"/>
          </p:nvPr>
        </p:nvSpPr>
        <p:spPr>
          <a:xfrm>
            <a:off x="446088" y="1600200"/>
            <a:ext cx="8440737" cy="2447925"/>
          </a:xfrm>
        </p:spPr>
        <p:txBody>
          <a:bodyPr/>
          <a:lstStyle/>
          <a:p>
            <a:pPr eaLnBrk="1" hangingPunct="1">
              <a:lnSpc>
                <a:spcPct val="80000"/>
              </a:lnSpc>
            </a:pPr>
            <a:r>
              <a:rPr lang="ja-JP" altLang="en-US" sz="2400" dirty="0" smtClean="0"/>
              <a:t>実験対象</a:t>
            </a:r>
          </a:p>
          <a:p>
            <a:pPr lvl="1" eaLnBrk="1" hangingPunct="1">
              <a:lnSpc>
                <a:spcPct val="80000"/>
              </a:lnSpc>
              <a:buFontTx/>
              <a:buNone/>
            </a:pPr>
            <a:r>
              <a:rPr lang="ja-JP" altLang="en-US" sz="2000" dirty="0" smtClean="0"/>
              <a:t>	オープンソースソフトウェアの</a:t>
            </a:r>
            <a:r>
              <a:rPr lang="en-US" altLang="ja-JP" sz="2000" dirty="0" smtClean="0"/>
              <a:t>Java</a:t>
            </a:r>
            <a:r>
              <a:rPr lang="ja-JP" altLang="en-US" sz="2000" dirty="0" smtClean="0"/>
              <a:t>ソースファイル集合４つ</a:t>
            </a:r>
            <a:endParaRPr lang="en-US" altLang="ja-JP" sz="2000" dirty="0" smtClean="0"/>
          </a:p>
          <a:p>
            <a:pPr eaLnBrk="1" hangingPunct="1">
              <a:lnSpc>
                <a:spcPct val="80000"/>
              </a:lnSpc>
            </a:pPr>
            <a:r>
              <a:rPr lang="ja-JP" altLang="en-US" sz="2400" dirty="0" smtClean="0"/>
              <a:t>実験に使用した計算機</a:t>
            </a:r>
          </a:p>
          <a:p>
            <a:pPr lvl="1" eaLnBrk="1" hangingPunct="1">
              <a:lnSpc>
                <a:spcPct val="80000"/>
              </a:lnSpc>
            </a:pPr>
            <a:r>
              <a:rPr lang="en-US" altLang="ja-JP" sz="2000" dirty="0" smtClean="0"/>
              <a:t>CPU: Intel Xeon 5160 3.0GHz×2</a:t>
            </a:r>
          </a:p>
          <a:p>
            <a:pPr lvl="1" eaLnBrk="1" hangingPunct="1">
              <a:lnSpc>
                <a:spcPct val="80000"/>
              </a:lnSpc>
            </a:pPr>
            <a:r>
              <a:rPr lang="ja-JP" altLang="en-US" sz="2000" dirty="0" smtClean="0"/>
              <a:t>メモリ</a:t>
            </a:r>
            <a:r>
              <a:rPr lang="en-US" altLang="ja-JP" sz="2000" dirty="0" smtClean="0"/>
              <a:t>: 3G</a:t>
            </a:r>
            <a:r>
              <a:rPr lang="ja-JP" altLang="en-US" sz="2000" dirty="0" smtClean="0"/>
              <a:t>バイト</a:t>
            </a:r>
            <a:endParaRPr lang="ja-JP" altLang="en-US" sz="2400" dirty="0" smtClean="0"/>
          </a:p>
          <a:p>
            <a:pPr eaLnBrk="1" hangingPunct="1">
              <a:lnSpc>
                <a:spcPct val="80000"/>
              </a:lnSpc>
            </a:pPr>
            <a:r>
              <a:rPr lang="ja-JP" altLang="en-US" sz="2400" dirty="0" smtClean="0"/>
              <a:t>共通文字列の抽出にはクローン検出ツール</a:t>
            </a:r>
            <a:r>
              <a:rPr lang="en-US" altLang="ja-JP" sz="2400" dirty="0" smtClean="0"/>
              <a:t>CCFinder</a:t>
            </a:r>
            <a:r>
              <a:rPr lang="ja-JP" altLang="en-US" sz="2400" dirty="0" smtClean="0"/>
              <a:t>を使用</a:t>
            </a:r>
            <a:endParaRPr lang="en-US" altLang="ja-JP" sz="2400" dirty="0" smtClean="0"/>
          </a:p>
          <a:p>
            <a:pPr lvl="1" eaLnBrk="1" hangingPunct="1">
              <a:lnSpc>
                <a:spcPct val="80000"/>
              </a:lnSpc>
              <a:buNone/>
            </a:pPr>
            <a:r>
              <a:rPr lang="en-US" altLang="ja-JP" sz="1600" dirty="0" smtClean="0"/>
              <a:t>	</a:t>
            </a:r>
            <a:r>
              <a:rPr lang="en-US" altLang="ja-JP" sz="1800" dirty="0" smtClean="0"/>
              <a:t>30</a:t>
            </a:r>
            <a:r>
              <a:rPr lang="ja-JP" altLang="en-US" sz="1800" dirty="0" smtClean="0"/>
              <a:t>単語以上の共通文字列を抽出できるよう設定</a:t>
            </a:r>
            <a:endParaRPr lang="ja-JP" altLang="en-US" sz="1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ja-JP" altLang="en-US" dirty="0" smtClean="0"/>
              <a:t>評価</a:t>
            </a:r>
            <a:r>
              <a:rPr lang="en-US" altLang="ja-JP" dirty="0" smtClean="0"/>
              <a:t>(1/2)</a:t>
            </a:r>
            <a:r>
              <a:rPr lang="ja-JP" altLang="en-US" dirty="0" smtClean="0"/>
              <a:t>：所要時間</a:t>
            </a:r>
            <a:r>
              <a:rPr lang="en-US" altLang="ja-JP" dirty="0" smtClean="0"/>
              <a:t/>
            </a:r>
            <a:br>
              <a:rPr lang="en-US" altLang="ja-JP" dirty="0" smtClean="0"/>
            </a:br>
            <a:r>
              <a:rPr lang="ja-JP" altLang="en-US" dirty="0" smtClean="0"/>
              <a:t>共通文字列の個数</a:t>
            </a:r>
            <a:endParaRPr lang="en-US" altLang="ja-JP" dirty="0" smtClean="0"/>
          </a:p>
        </p:txBody>
      </p:sp>
      <p:graphicFrame>
        <p:nvGraphicFramePr>
          <p:cNvPr id="293892" name="Group 4"/>
          <p:cNvGraphicFramePr>
            <a:graphicFrameLocks noGrp="1"/>
          </p:cNvGraphicFramePr>
          <p:nvPr>
            <p:ph idx="1"/>
          </p:nvPr>
        </p:nvGraphicFramePr>
        <p:xfrm>
          <a:off x="920127" y="3851980"/>
          <a:ext cx="8003953" cy="2393263"/>
        </p:xfrm>
        <a:graphic>
          <a:graphicData uri="http://schemas.openxmlformats.org/drawingml/2006/table">
            <a:tbl>
              <a:tblPr/>
              <a:tblGrid>
                <a:gridCol w="1365370"/>
                <a:gridCol w="938458"/>
                <a:gridCol w="1422794"/>
                <a:gridCol w="1365370"/>
                <a:gridCol w="1349380"/>
                <a:gridCol w="1562581"/>
              </a:tblGrid>
              <a:tr h="9930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000" b="0" i="0" u="none" strike="noStrike" cap="none" normalizeH="0" baseline="0" dirty="0" smtClean="0">
                        <a:ln>
                          <a:noFill/>
                        </a:ln>
                        <a:solidFill>
                          <a:schemeClr val="tx1"/>
                        </a:solidFill>
                        <a:effectLst/>
                        <a:latin typeface="Arial" charset="0"/>
                        <a:ea typeface="ＭＳ Ｐゴシック" charset="-128"/>
                      </a:endParaRPr>
                    </a:p>
                  </a:txBody>
                  <a:tcPr marL="36000" marR="36000" marT="18000" marB="18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charset="-128"/>
                        </a:rPr>
                        <a:t>ファイル数</a:t>
                      </a:r>
                      <a:endParaRPr kumimoji="1" lang="en-US" altLang="ja-JP" sz="2000" b="0" i="0" u="none" strike="noStrike" cap="none" normalizeH="0" baseline="0" dirty="0" smtClean="0">
                        <a:ln>
                          <a:noFill/>
                        </a:ln>
                        <a:solidFill>
                          <a:schemeClr val="tx1"/>
                        </a:solidFill>
                        <a:effectLst/>
                        <a:latin typeface="Arial" charset="0"/>
                        <a:ea typeface="ＭＳ Ｐゴシック" charset="-128"/>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charset="-128"/>
                        </a:rPr>
                        <a:t>全体の所要時間（秒）</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charset="-128"/>
                        </a:rPr>
                        <a:t>利用者が作業する</a:t>
                      </a:r>
                      <a:r>
                        <a:rPr kumimoji="1" lang="en-US" altLang="ja-JP" sz="2000" b="0" i="0" u="none" strike="noStrike" cap="none" normalizeH="0" baseline="0" dirty="0" smtClean="0">
                          <a:ln>
                            <a:noFill/>
                          </a:ln>
                          <a:solidFill>
                            <a:schemeClr val="tx1"/>
                          </a:solidFill>
                          <a:effectLst/>
                          <a:latin typeface="Arial" charset="0"/>
                          <a:ea typeface="ＭＳ Ｐゴシック" charset="-128"/>
                        </a:rPr>
                        <a:t/>
                      </a:r>
                      <a:br>
                        <a:rPr kumimoji="1" lang="en-US" altLang="ja-JP" sz="2000" b="0" i="0" u="none" strike="noStrike" cap="none" normalizeH="0" baseline="0" dirty="0" smtClean="0">
                          <a:ln>
                            <a:noFill/>
                          </a:ln>
                          <a:solidFill>
                            <a:schemeClr val="tx1"/>
                          </a:solidFill>
                          <a:effectLst/>
                          <a:latin typeface="Arial" charset="0"/>
                          <a:ea typeface="ＭＳ Ｐゴシック" charset="-128"/>
                        </a:rPr>
                      </a:br>
                      <a:r>
                        <a:rPr kumimoji="1" lang="ja-JP" altLang="en-US" sz="2000" b="0" i="0" u="none" strike="noStrike" cap="none" normalizeH="0" baseline="0" dirty="0" smtClean="0">
                          <a:ln>
                            <a:noFill/>
                          </a:ln>
                          <a:solidFill>
                            <a:schemeClr val="tx1"/>
                          </a:solidFill>
                          <a:effectLst/>
                          <a:latin typeface="Arial" charset="0"/>
                          <a:ea typeface="ＭＳ Ｐゴシック" charset="-128"/>
                        </a:rPr>
                        <a:t>時間（秒）</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pitchFamily="50" charset="-128"/>
                        </a:rPr>
                        <a:t>分類に寄与した共通文字列数</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pitchFamily="50" charset="-128"/>
                        </a:rPr>
                        <a:t>分類に寄与しなかった共通文字列数</a:t>
                      </a:r>
                      <a:endParaRPr kumimoji="1" lang="en-US" altLang="ja-JP" sz="2000" b="0" i="0" u="none" strike="noStrike" cap="none" normalizeH="0" baseline="0" dirty="0" smtClean="0">
                        <a:ln>
                          <a:noFill/>
                        </a:ln>
                        <a:solidFill>
                          <a:schemeClr val="tx1"/>
                        </a:solidFill>
                        <a:effectLst/>
                        <a:latin typeface="Arial" charset="0"/>
                        <a:ea typeface="ＭＳ Ｐゴシック" pitchFamily="50" charset="-128"/>
                      </a:endParaRPr>
                    </a:p>
                  </a:txBody>
                  <a:tcPr marL="36000" marR="36000" marT="18000" marB="18000"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0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charset="-128"/>
                        </a:rPr>
                        <a:t>実験対象</a:t>
                      </a:r>
                      <a:r>
                        <a:rPr kumimoji="1" lang="en-US" altLang="ja-JP" sz="2000" b="0" i="0" u="none" strike="noStrike" cap="none" normalizeH="0" baseline="0" dirty="0" smtClean="0">
                          <a:ln>
                            <a:noFill/>
                          </a:ln>
                          <a:solidFill>
                            <a:schemeClr val="tx1"/>
                          </a:solidFill>
                          <a:effectLst/>
                          <a:latin typeface="Arial" charset="0"/>
                          <a:ea typeface="ＭＳ Ｐゴシック" charset="-128"/>
                        </a:rPr>
                        <a:t>1</a:t>
                      </a:r>
                    </a:p>
                  </a:txBody>
                  <a:tcPr marL="36000" marR="36000" marT="18000" marB="18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charset="-128"/>
                        </a:rPr>
                        <a:t>554</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charset="-128"/>
                        </a:rPr>
                        <a:t>117</a:t>
                      </a:r>
                      <a:endParaRPr kumimoji="1" lang="ja-JP" altLang="en-US" sz="2000" b="0" i="0" u="none" strike="noStrike" cap="none" normalizeH="0" baseline="0" dirty="0" smtClean="0">
                        <a:ln>
                          <a:noFill/>
                        </a:ln>
                        <a:solidFill>
                          <a:schemeClr val="tx1"/>
                        </a:solidFill>
                        <a:effectLst/>
                        <a:latin typeface="Arial" charset="0"/>
                        <a:ea typeface="ＭＳ Ｐゴシック" charset="-128"/>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charset="-128"/>
                        </a:rPr>
                        <a:t>74</a:t>
                      </a:r>
                      <a:endParaRPr kumimoji="1" lang="ja-JP" altLang="en-US" sz="2000" b="0" i="0" u="none" strike="noStrike" cap="none" normalizeH="0" baseline="0" dirty="0" smtClean="0">
                        <a:ln>
                          <a:noFill/>
                        </a:ln>
                        <a:solidFill>
                          <a:schemeClr val="tx1"/>
                        </a:solidFill>
                        <a:effectLst/>
                        <a:latin typeface="Arial" charset="0"/>
                        <a:ea typeface="ＭＳ Ｐゴシック" charset="-128"/>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3</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3</a:t>
                      </a:r>
                    </a:p>
                  </a:txBody>
                  <a:tcPr marL="36000" marR="36000" marT="18000" marB="18000"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0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charset="-128"/>
                        </a:rPr>
                        <a:t>実験対象</a:t>
                      </a:r>
                      <a:r>
                        <a:rPr kumimoji="1" lang="en-US" altLang="ja-JP" sz="2000" b="0" i="0" u="none" strike="noStrike" cap="none" normalizeH="0" baseline="0" dirty="0" smtClean="0">
                          <a:ln>
                            <a:noFill/>
                          </a:ln>
                          <a:solidFill>
                            <a:schemeClr val="tx1"/>
                          </a:solidFill>
                          <a:effectLst/>
                          <a:latin typeface="Arial" charset="0"/>
                          <a:ea typeface="ＭＳ Ｐゴシック" charset="-128"/>
                        </a:rPr>
                        <a:t>2</a:t>
                      </a:r>
                    </a:p>
                  </a:txBody>
                  <a:tcPr marL="36000" marR="36000" marT="18000" marB="18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charset="-128"/>
                        </a:rPr>
                        <a:t>2141</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charset="-128"/>
                        </a:rPr>
                        <a:t>651</a:t>
                      </a:r>
                      <a:endParaRPr kumimoji="1" lang="ja-JP" altLang="en-US" sz="2000" b="0" i="0" u="none" strike="noStrike" cap="none" normalizeH="0" baseline="0" dirty="0" smtClean="0">
                        <a:ln>
                          <a:noFill/>
                        </a:ln>
                        <a:solidFill>
                          <a:schemeClr val="tx1"/>
                        </a:solidFill>
                        <a:effectLst/>
                        <a:latin typeface="Arial" charset="0"/>
                        <a:ea typeface="ＭＳ Ｐゴシック" charset="-128"/>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charset="-128"/>
                        </a:rPr>
                        <a:t>489</a:t>
                      </a:r>
                      <a:endParaRPr kumimoji="1" lang="ja-JP" altLang="en-US" sz="2000" b="0" i="0" u="none" strike="noStrike" cap="none" normalizeH="0" baseline="0" dirty="0" smtClean="0">
                        <a:ln>
                          <a:noFill/>
                        </a:ln>
                        <a:solidFill>
                          <a:schemeClr val="tx1"/>
                        </a:solidFill>
                        <a:effectLst/>
                        <a:latin typeface="Arial" charset="0"/>
                        <a:ea typeface="ＭＳ Ｐゴシック" charset="-128"/>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10</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38</a:t>
                      </a:r>
                    </a:p>
                  </a:txBody>
                  <a:tcPr marL="36000" marR="36000" marT="18000" marB="18000"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0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smtClean="0">
                          <a:ln>
                            <a:noFill/>
                          </a:ln>
                          <a:solidFill>
                            <a:schemeClr val="tx1"/>
                          </a:solidFill>
                          <a:effectLst/>
                          <a:latin typeface="Arial" charset="0"/>
                          <a:ea typeface="ＭＳ Ｐゴシック" charset="-128"/>
                        </a:rPr>
                        <a:t>実験対象</a:t>
                      </a:r>
                      <a:r>
                        <a:rPr kumimoji="1" lang="en-US" altLang="ja-JP" sz="2000" b="0" i="0" u="none" strike="noStrike" cap="none" normalizeH="0" baseline="0" smtClean="0">
                          <a:ln>
                            <a:noFill/>
                          </a:ln>
                          <a:solidFill>
                            <a:schemeClr val="tx1"/>
                          </a:solidFill>
                          <a:effectLst/>
                          <a:latin typeface="Arial" charset="0"/>
                          <a:ea typeface="ＭＳ Ｐゴシック" charset="-128"/>
                        </a:rPr>
                        <a:t>3</a:t>
                      </a:r>
                    </a:p>
                  </a:txBody>
                  <a:tcPr marL="36000" marR="36000" marT="18000" marB="18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charset="-128"/>
                        </a:rPr>
                        <a:t>2348</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charset="-128"/>
                        </a:rPr>
                        <a:t>1487</a:t>
                      </a:r>
                      <a:endParaRPr kumimoji="1" lang="ja-JP" altLang="en-US" sz="2000" b="0" i="0" u="none" strike="noStrike" cap="none" normalizeH="0" baseline="0" dirty="0" smtClean="0">
                        <a:ln>
                          <a:noFill/>
                        </a:ln>
                        <a:solidFill>
                          <a:schemeClr val="tx1"/>
                        </a:solidFill>
                        <a:effectLst/>
                        <a:latin typeface="Arial" charset="0"/>
                        <a:ea typeface="ＭＳ Ｐゴシック" charset="-128"/>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charset="-128"/>
                        </a:rPr>
                        <a:t>1371</a:t>
                      </a:r>
                      <a:endParaRPr kumimoji="1" lang="ja-JP" altLang="en-US" sz="2000" b="0" i="0" u="none" strike="noStrike" cap="none" normalizeH="0" baseline="0" dirty="0" smtClean="0">
                        <a:ln>
                          <a:noFill/>
                        </a:ln>
                        <a:solidFill>
                          <a:schemeClr val="tx1"/>
                        </a:solidFill>
                        <a:effectLst/>
                        <a:latin typeface="Arial" charset="0"/>
                        <a:ea typeface="ＭＳ Ｐゴシック" charset="-128"/>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10</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912</a:t>
                      </a:r>
                    </a:p>
                  </a:txBody>
                  <a:tcPr marL="36000" marR="36000" marT="18000" marB="18000"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50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Arial" charset="0"/>
                          <a:ea typeface="ＭＳ Ｐゴシック" charset="-128"/>
                        </a:rPr>
                        <a:t>実験対象</a:t>
                      </a:r>
                      <a:r>
                        <a:rPr kumimoji="1" lang="en-US" altLang="ja-JP" sz="2000" b="0" i="0" u="none" strike="noStrike" cap="none" normalizeH="0" baseline="0" dirty="0" smtClean="0">
                          <a:ln>
                            <a:noFill/>
                          </a:ln>
                          <a:solidFill>
                            <a:schemeClr val="tx1"/>
                          </a:solidFill>
                          <a:effectLst/>
                          <a:latin typeface="Arial" charset="0"/>
                          <a:ea typeface="ＭＳ Ｐゴシック" charset="-128"/>
                        </a:rPr>
                        <a:t>4</a:t>
                      </a:r>
                    </a:p>
                  </a:txBody>
                  <a:tcPr marL="36000" marR="36000" marT="18000" marB="18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charset="-128"/>
                        </a:rPr>
                        <a:t>7819</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charset="-128"/>
                        </a:rPr>
                        <a:t>2432</a:t>
                      </a:r>
                      <a:endParaRPr kumimoji="1" lang="ja-JP" altLang="en-US" sz="2000" b="0" i="0" u="none" strike="noStrike" cap="none" normalizeH="0" baseline="0" dirty="0" smtClean="0">
                        <a:ln>
                          <a:noFill/>
                        </a:ln>
                        <a:solidFill>
                          <a:schemeClr val="tx1"/>
                        </a:solidFill>
                        <a:effectLst/>
                        <a:latin typeface="Arial" charset="0"/>
                        <a:ea typeface="ＭＳ Ｐゴシック" charset="-128"/>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charset="-128"/>
                        </a:rPr>
                        <a:t>1278</a:t>
                      </a:r>
                      <a:endParaRPr kumimoji="1" lang="ja-JP" altLang="en-US" sz="2000" b="0" i="0" u="none" strike="noStrike" cap="none" normalizeH="0" baseline="0" dirty="0" smtClean="0">
                        <a:ln>
                          <a:noFill/>
                        </a:ln>
                        <a:solidFill>
                          <a:schemeClr val="tx1"/>
                        </a:solidFill>
                        <a:effectLst/>
                        <a:latin typeface="Arial" charset="0"/>
                        <a:ea typeface="ＭＳ Ｐゴシック" charset="-128"/>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15</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643</a:t>
                      </a:r>
                    </a:p>
                  </a:txBody>
                  <a:tcPr marL="36000" marR="36000" marT="18000" marB="18000"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8485"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p>
        </p:txBody>
      </p:sp>
      <p:sp>
        <p:nvSpPr>
          <p:cNvPr id="18486"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8487" name="スライド番号プレースホルダ 5"/>
          <p:cNvSpPr>
            <a:spLocks noGrp="1"/>
          </p:cNvSpPr>
          <p:nvPr>
            <p:ph type="sldNum" sz="quarter" idx="12"/>
          </p:nvPr>
        </p:nvSpPr>
        <p:spPr>
          <a:noFill/>
        </p:spPr>
        <p:txBody>
          <a:bodyPr/>
          <a:lstStyle/>
          <a:p>
            <a:fld id="{2AB97D68-24DD-45D1-BC42-E99E2EB7A626}" type="slidenum">
              <a:rPr lang="en-US" altLang="ja-JP" smtClean="0">
                <a:ea typeface="ＭＳ Ｐゴシック" pitchFamily="50" charset="-128"/>
              </a:rPr>
              <a:pPr/>
              <a:t>17</a:t>
            </a:fld>
            <a:endParaRPr lang="en-US" altLang="ja-JP" smtClean="0">
              <a:ea typeface="ＭＳ Ｐゴシック" pitchFamily="50" charset="-128"/>
            </a:endParaRPr>
          </a:p>
        </p:txBody>
      </p:sp>
      <p:sp>
        <p:nvSpPr>
          <p:cNvPr id="18488" name="Rectangle 3"/>
          <p:cNvSpPr>
            <a:spLocks noGrp="1" noChangeArrowheads="1"/>
          </p:cNvSpPr>
          <p:nvPr>
            <p:ph type="body" idx="4294967295"/>
          </p:nvPr>
        </p:nvSpPr>
        <p:spPr>
          <a:xfrm>
            <a:off x="468313" y="1600201"/>
            <a:ext cx="8207375" cy="1652286"/>
          </a:xfrm>
        </p:spPr>
        <p:txBody>
          <a:bodyPr/>
          <a:lstStyle/>
          <a:p>
            <a:pPr eaLnBrk="1" hangingPunct="1">
              <a:lnSpc>
                <a:spcPct val="80000"/>
              </a:lnSpc>
            </a:pPr>
            <a:r>
              <a:rPr lang="ja-JP" altLang="en-US" sz="2800" dirty="0" smtClean="0"/>
              <a:t>共通文字列を読み，ライセンスを確認する時間が大部分</a:t>
            </a:r>
            <a:endParaRPr lang="en-US" altLang="ja-JP" sz="2800" dirty="0" smtClean="0"/>
          </a:p>
          <a:p>
            <a:pPr eaLnBrk="1" hangingPunct="1">
              <a:lnSpc>
                <a:spcPct val="80000"/>
              </a:lnSpc>
            </a:pPr>
            <a:r>
              <a:rPr lang="ja-JP" altLang="en-US" sz="2800" dirty="0" smtClean="0"/>
              <a:t>分類に寄与しなかった共通文字列が多数</a:t>
            </a:r>
            <a:endParaRPr lang="en-US" altLang="ja-JP" sz="2800" dirty="0" smtClean="0"/>
          </a:p>
          <a:p>
            <a:pPr eaLnBrk="1" hangingPunct="1">
              <a:lnSpc>
                <a:spcPct val="80000"/>
              </a:lnSpc>
              <a:buFontTx/>
              <a:buNone/>
            </a:pPr>
            <a:r>
              <a:rPr lang="en-US" altLang="ja-JP" sz="2800" dirty="0" smtClean="0"/>
              <a:t>	</a:t>
            </a:r>
            <a:r>
              <a:rPr lang="ja-JP" altLang="en-US" sz="2800" dirty="0" smtClean="0"/>
              <a:t>⇒共通文字列を読む労力が大きい</a:t>
            </a:r>
            <a:endParaRPr lang="en-US" altLang="ja-JP" sz="2800" dirty="0" smtClean="0"/>
          </a:p>
        </p:txBody>
      </p:sp>
      <p:sp>
        <p:nvSpPr>
          <p:cNvPr id="10" name="正方形/長方形 9"/>
          <p:cNvSpPr/>
          <p:nvPr/>
        </p:nvSpPr>
        <p:spPr>
          <a:xfrm>
            <a:off x="3217762" y="3854370"/>
            <a:ext cx="2789499" cy="239595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6018834" y="3854370"/>
            <a:ext cx="2916822" cy="2395959"/>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線吹き出し 2 (枠付き) 12"/>
          <p:cNvSpPr/>
          <p:nvPr/>
        </p:nvSpPr>
        <p:spPr>
          <a:xfrm>
            <a:off x="3900668" y="3252486"/>
            <a:ext cx="1713053" cy="509286"/>
          </a:xfrm>
          <a:prstGeom prst="borderCallout2">
            <a:avLst>
              <a:gd name="adj1" fmla="val 18750"/>
              <a:gd name="adj2" fmla="val -8333"/>
              <a:gd name="adj3" fmla="val 18750"/>
              <a:gd name="adj4" fmla="val -16667"/>
              <a:gd name="adj5" fmla="val 119318"/>
              <a:gd name="adj6" fmla="val -33153"/>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所要時間</a:t>
            </a:r>
            <a:endParaRPr kumimoji="1" lang="ja-JP" altLang="en-US" dirty="0">
              <a:solidFill>
                <a:schemeClr val="tx1"/>
              </a:solidFill>
            </a:endParaRPr>
          </a:p>
        </p:txBody>
      </p:sp>
      <p:sp>
        <p:nvSpPr>
          <p:cNvPr id="14" name="線吹き出し 2 (枠付き) 13"/>
          <p:cNvSpPr/>
          <p:nvPr/>
        </p:nvSpPr>
        <p:spPr>
          <a:xfrm>
            <a:off x="6645797" y="2893671"/>
            <a:ext cx="2185686" cy="798654"/>
          </a:xfrm>
          <a:prstGeom prst="borderCallout2">
            <a:avLst>
              <a:gd name="adj1" fmla="val 18750"/>
              <a:gd name="adj2" fmla="val -8333"/>
              <a:gd name="adj3" fmla="val 18750"/>
              <a:gd name="adj4" fmla="val -16667"/>
              <a:gd name="adj5" fmla="val 118840"/>
              <a:gd name="adj6" fmla="val -24151"/>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手法終了までに利用者が読む共通文字列の個数</a:t>
            </a:r>
            <a:endParaRPr lang="en-US" altLang="ja-JP" dirty="0" smtClean="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9"/>
          <p:cNvSpPr>
            <a:spLocks noGrp="1"/>
          </p:cNvSpPr>
          <p:nvPr>
            <p:ph type="title"/>
          </p:nvPr>
        </p:nvSpPr>
        <p:spPr>
          <a:xfrm>
            <a:off x="300942" y="274638"/>
            <a:ext cx="8542116" cy="1143000"/>
          </a:xfrm>
        </p:spPr>
        <p:txBody>
          <a:bodyPr/>
          <a:lstStyle/>
          <a:p>
            <a:pPr eaLnBrk="1" hangingPunct="1"/>
            <a:r>
              <a:rPr lang="ja-JP" altLang="en-US" sz="3600" dirty="0" smtClean="0"/>
              <a:t>評価</a:t>
            </a:r>
            <a:r>
              <a:rPr lang="en-US" altLang="ja-JP" sz="3600" dirty="0" smtClean="0"/>
              <a:t>(2/2) </a:t>
            </a:r>
            <a:r>
              <a:rPr lang="ja-JP" altLang="en-US" sz="3600" dirty="0" smtClean="0"/>
              <a:t>：分類済みファイルの割合の推移</a:t>
            </a:r>
          </a:p>
        </p:txBody>
      </p:sp>
      <p:sp>
        <p:nvSpPr>
          <p:cNvPr id="17411" name="コンテンツ プレースホルダ 19"/>
          <p:cNvSpPr>
            <a:spLocks noGrp="1"/>
          </p:cNvSpPr>
          <p:nvPr>
            <p:ph idx="1"/>
          </p:nvPr>
        </p:nvSpPr>
        <p:spPr/>
        <p:txBody>
          <a:bodyPr/>
          <a:lstStyle/>
          <a:p>
            <a:pPr eaLnBrk="1" hangingPunct="1"/>
            <a:endParaRPr lang="ja-JP" altLang="en-US" dirty="0" smtClean="0"/>
          </a:p>
        </p:txBody>
      </p:sp>
      <p:sp>
        <p:nvSpPr>
          <p:cNvPr id="17412" name="日付プレースホルダ 6"/>
          <p:cNvSpPr>
            <a:spLocks noGrp="1"/>
          </p:cNvSpPr>
          <p:nvPr>
            <p:ph type="dt" sz="quarter" idx="10"/>
          </p:nvPr>
        </p:nvSpPr>
        <p:spPr>
          <a:xfrm>
            <a:off x="7308850" y="6400800"/>
            <a:ext cx="1439863" cy="261938"/>
          </a:xfrm>
          <a:noFill/>
        </p:spPr>
        <p:txBody>
          <a:bodyPr/>
          <a:lstStyle/>
          <a:p>
            <a:r>
              <a:rPr lang="en-US" altLang="ja-JP" smtClean="0">
                <a:ea typeface="ＭＳ Ｐゴシック" pitchFamily="50" charset="-128"/>
              </a:rPr>
              <a:t>2008/02/15</a:t>
            </a:r>
          </a:p>
        </p:txBody>
      </p:sp>
      <p:sp>
        <p:nvSpPr>
          <p:cNvPr id="17413" name="フッター プレースホルダ 7"/>
          <p:cNvSpPr>
            <a:spLocks noGrp="1"/>
          </p:cNvSpPr>
          <p:nvPr>
            <p:ph type="ftr" sz="quarter" idx="11"/>
          </p:nvPr>
        </p:nvSpPr>
        <p:spPr>
          <a:xfrm>
            <a:off x="1655763" y="6297613"/>
            <a:ext cx="5832475" cy="358775"/>
          </a:xfrm>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7414" name="スライド番号プレースホルダ 8"/>
          <p:cNvSpPr>
            <a:spLocks noGrp="1"/>
          </p:cNvSpPr>
          <p:nvPr>
            <p:ph type="sldNum" sz="quarter" idx="12"/>
          </p:nvPr>
        </p:nvSpPr>
        <p:spPr>
          <a:noFill/>
        </p:spPr>
        <p:txBody>
          <a:bodyPr/>
          <a:lstStyle/>
          <a:p>
            <a:fld id="{30A06476-D58B-4906-92D3-F9C429F6DA79}" type="slidenum">
              <a:rPr lang="en-US" altLang="ja-JP" smtClean="0">
                <a:ea typeface="ＭＳ Ｐゴシック" pitchFamily="50" charset="-128"/>
              </a:rPr>
              <a:pPr/>
              <a:t>18</a:t>
            </a:fld>
            <a:endParaRPr lang="en-US" altLang="ja-JP" smtClean="0">
              <a:ea typeface="ＭＳ Ｐゴシック" pitchFamily="50" charset="-128"/>
            </a:endParaRPr>
          </a:p>
        </p:txBody>
      </p:sp>
      <p:sp>
        <p:nvSpPr>
          <p:cNvPr id="17419" name="テキスト ボックス 13"/>
          <p:cNvSpPr txBox="1">
            <a:spLocks noChangeArrowheads="1"/>
          </p:cNvSpPr>
          <p:nvPr/>
        </p:nvSpPr>
        <p:spPr bwMode="auto">
          <a:xfrm>
            <a:off x="1893888" y="3070225"/>
            <a:ext cx="1284287" cy="369888"/>
          </a:xfrm>
          <a:prstGeom prst="rect">
            <a:avLst/>
          </a:prstGeom>
          <a:noFill/>
          <a:ln w="9525">
            <a:noFill/>
            <a:miter lim="800000"/>
            <a:headEnd/>
            <a:tailEnd/>
          </a:ln>
        </p:spPr>
        <p:txBody>
          <a:bodyPr>
            <a:spAutoFit/>
          </a:bodyPr>
          <a:lstStyle/>
          <a:p>
            <a:r>
              <a:rPr lang="ja-JP" altLang="en-US"/>
              <a:t>実験対象</a:t>
            </a:r>
            <a:r>
              <a:rPr lang="en-US" altLang="ja-JP"/>
              <a:t>1</a:t>
            </a:r>
            <a:endParaRPr lang="ja-JP" altLang="en-US"/>
          </a:p>
        </p:txBody>
      </p:sp>
      <p:sp>
        <p:nvSpPr>
          <p:cNvPr id="17420" name="テキスト ボックス 14"/>
          <p:cNvSpPr txBox="1">
            <a:spLocks noChangeArrowheads="1"/>
          </p:cNvSpPr>
          <p:nvPr/>
        </p:nvSpPr>
        <p:spPr bwMode="auto">
          <a:xfrm>
            <a:off x="1893426" y="5396174"/>
            <a:ext cx="1284288" cy="368300"/>
          </a:xfrm>
          <a:prstGeom prst="rect">
            <a:avLst/>
          </a:prstGeom>
          <a:noFill/>
          <a:ln w="9525">
            <a:noFill/>
            <a:miter lim="800000"/>
            <a:headEnd/>
            <a:tailEnd/>
          </a:ln>
        </p:spPr>
        <p:txBody>
          <a:bodyPr>
            <a:spAutoFit/>
          </a:bodyPr>
          <a:lstStyle/>
          <a:p>
            <a:r>
              <a:rPr lang="ja-JP" altLang="en-US" dirty="0"/>
              <a:t>実験対象</a:t>
            </a:r>
            <a:r>
              <a:rPr lang="en-US" altLang="ja-JP" dirty="0"/>
              <a:t>3</a:t>
            </a:r>
            <a:endParaRPr lang="ja-JP" altLang="en-US" dirty="0"/>
          </a:p>
        </p:txBody>
      </p:sp>
      <p:sp>
        <p:nvSpPr>
          <p:cNvPr id="17421" name="テキスト ボックス 15"/>
          <p:cNvSpPr txBox="1">
            <a:spLocks noChangeArrowheads="1"/>
          </p:cNvSpPr>
          <p:nvPr/>
        </p:nvSpPr>
        <p:spPr bwMode="auto">
          <a:xfrm>
            <a:off x="5824538" y="3059113"/>
            <a:ext cx="1284287" cy="369887"/>
          </a:xfrm>
          <a:prstGeom prst="rect">
            <a:avLst/>
          </a:prstGeom>
          <a:noFill/>
          <a:ln w="9525">
            <a:noFill/>
            <a:miter lim="800000"/>
            <a:headEnd/>
            <a:tailEnd/>
          </a:ln>
        </p:spPr>
        <p:txBody>
          <a:bodyPr>
            <a:spAutoFit/>
          </a:bodyPr>
          <a:lstStyle/>
          <a:p>
            <a:r>
              <a:rPr lang="ja-JP" altLang="en-US"/>
              <a:t>実験対象</a:t>
            </a:r>
            <a:r>
              <a:rPr lang="en-US" altLang="ja-JP"/>
              <a:t>2</a:t>
            </a:r>
            <a:endParaRPr lang="ja-JP" altLang="en-US"/>
          </a:p>
        </p:txBody>
      </p:sp>
      <p:sp>
        <p:nvSpPr>
          <p:cNvPr id="17422" name="テキスト ボックス 16"/>
          <p:cNvSpPr txBox="1">
            <a:spLocks noChangeArrowheads="1"/>
          </p:cNvSpPr>
          <p:nvPr/>
        </p:nvSpPr>
        <p:spPr bwMode="auto">
          <a:xfrm>
            <a:off x="5878513" y="5410200"/>
            <a:ext cx="1284287" cy="369888"/>
          </a:xfrm>
          <a:prstGeom prst="rect">
            <a:avLst/>
          </a:prstGeom>
          <a:noFill/>
          <a:ln w="9525">
            <a:noFill/>
            <a:miter lim="800000"/>
            <a:headEnd/>
            <a:tailEnd/>
          </a:ln>
        </p:spPr>
        <p:txBody>
          <a:bodyPr>
            <a:spAutoFit/>
          </a:bodyPr>
          <a:lstStyle/>
          <a:p>
            <a:r>
              <a:rPr lang="ja-JP" altLang="en-US"/>
              <a:t>実験対象</a:t>
            </a:r>
            <a:r>
              <a:rPr lang="en-US" altLang="ja-JP"/>
              <a:t>4</a:t>
            </a:r>
            <a:endParaRPr lang="ja-JP" altLang="en-US"/>
          </a:p>
        </p:txBody>
      </p:sp>
      <p:grpSp>
        <p:nvGrpSpPr>
          <p:cNvPr id="2" name="グループ化 45"/>
          <p:cNvGrpSpPr>
            <a:grpSpLocks/>
          </p:cNvGrpSpPr>
          <p:nvPr/>
        </p:nvGrpSpPr>
        <p:grpSpPr bwMode="auto">
          <a:xfrm>
            <a:off x="433388" y="5722938"/>
            <a:ext cx="7480300" cy="923925"/>
            <a:chOff x="500743" y="5764847"/>
            <a:chExt cx="7479804" cy="922735"/>
          </a:xfrm>
        </p:grpSpPr>
        <p:sp>
          <p:nvSpPr>
            <p:cNvPr id="17439" name="テキスト ボックス 36"/>
            <p:cNvSpPr txBox="1">
              <a:spLocks noChangeArrowheads="1"/>
            </p:cNvSpPr>
            <p:nvPr/>
          </p:nvSpPr>
          <p:spPr bwMode="auto">
            <a:xfrm>
              <a:off x="500743" y="5764847"/>
              <a:ext cx="7479804" cy="922735"/>
            </a:xfrm>
            <a:prstGeom prst="rect">
              <a:avLst/>
            </a:prstGeom>
            <a:solidFill>
              <a:schemeClr val="bg1"/>
            </a:solidFill>
            <a:ln w="28575">
              <a:solidFill>
                <a:schemeClr val="tx1"/>
              </a:solidFill>
              <a:miter lim="800000"/>
              <a:headEnd/>
              <a:tailEnd/>
            </a:ln>
          </p:spPr>
          <p:txBody>
            <a:bodyPr>
              <a:spAutoFit/>
            </a:bodyPr>
            <a:lstStyle/>
            <a:p>
              <a:r>
                <a:rPr lang="en-US" altLang="ja-JP" dirty="0"/>
                <a:t>	</a:t>
              </a:r>
              <a:r>
                <a:rPr lang="ja-JP" altLang="en-US" dirty="0" smtClean="0"/>
                <a:t>分類済みファイルの割合</a:t>
              </a:r>
              <a:endParaRPr lang="en-US" altLang="ja-JP" dirty="0"/>
            </a:p>
            <a:p>
              <a:r>
                <a:rPr lang="en-US" altLang="ja-JP" dirty="0"/>
                <a:t>		</a:t>
              </a:r>
              <a:r>
                <a:rPr lang="ja-JP" altLang="en-US" dirty="0" smtClean="0"/>
                <a:t>ライセンス記述を含むソースファイル</a:t>
              </a:r>
              <a:r>
                <a:rPr lang="ja-JP" altLang="en-US" dirty="0"/>
                <a:t>の割合</a:t>
              </a:r>
              <a:endParaRPr lang="en-US" altLang="ja-JP" dirty="0"/>
            </a:p>
            <a:p>
              <a:r>
                <a:rPr lang="en-US" altLang="ja-JP" dirty="0"/>
                <a:t>	</a:t>
              </a:r>
              <a:r>
                <a:rPr lang="ja-JP" altLang="en-US" dirty="0"/>
                <a:t>最終的</a:t>
              </a:r>
              <a:r>
                <a:rPr lang="ja-JP" altLang="en-US" dirty="0" smtClean="0"/>
                <a:t>な分類済みファイルの割合</a:t>
              </a:r>
              <a:endParaRPr lang="en-US" altLang="ja-JP" dirty="0"/>
            </a:p>
          </p:txBody>
        </p:sp>
        <p:cxnSp>
          <p:nvCxnSpPr>
            <p:cNvPr id="39" name="直線コネクタ 38"/>
            <p:cNvCxnSpPr/>
            <p:nvPr/>
          </p:nvCxnSpPr>
          <p:spPr>
            <a:xfrm>
              <a:off x="634084" y="6213530"/>
              <a:ext cx="652419" cy="1586"/>
            </a:xfrm>
            <a:prstGeom prst="line">
              <a:avLst/>
            </a:prstGeom>
            <a:ln>
              <a:solidFill>
                <a:srgbClr val="00B050"/>
              </a:solidFill>
              <a:prstDash val="solid"/>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p:nvPr/>
          </p:nvCxnSpPr>
          <p:spPr>
            <a:xfrm flipV="1">
              <a:off x="653133" y="5939247"/>
              <a:ext cx="628608" cy="47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四角形吹き出し 41"/>
            <p:cNvSpPr/>
            <p:nvPr/>
          </p:nvSpPr>
          <p:spPr>
            <a:xfrm>
              <a:off x="640434" y="6378418"/>
              <a:ext cx="696866" cy="185499"/>
            </a:xfrm>
            <a:prstGeom prst="wedgeRectCallout">
              <a:avLst>
                <a:gd name="adj1" fmla="val -27083"/>
                <a:gd name="adj2" fmla="val 97794"/>
              </a:avLst>
            </a:prstGeom>
            <a:solidFill>
              <a:schemeClr val="bg1"/>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44" name="正方形/長方形 43"/>
          <p:cNvSpPr/>
          <p:nvPr/>
        </p:nvSpPr>
        <p:spPr>
          <a:xfrm>
            <a:off x="1389063" y="6067425"/>
            <a:ext cx="809625" cy="192088"/>
          </a:xfrm>
          <a:prstGeom prst="rect">
            <a:avLst/>
          </a:prstGeom>
          <a:solidFill>
            <a:schemeClr val="bg1"/>
          </a:solidFill>
          <a:ln>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aphicFrame>
        <p:nvGraphicFramePr>
          <p:cNvPr id="45" name="グラフ 44"/>
          <p:cNvGraphicFramePr/>
          <p:nvPr/>
        </p:nvGraphicFramePr>
        <p:xfrm>
          <a:off x="4919241" y="3483979"/>
          <a:ext cx="3264060" cy="195612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6" name="グラフ 45"/>
          <p:cNvGraphicFramePr/>
          <p:nvPr/>
        </p:nvGraphicFramePr>
        <p:xfrm>
          <a:off x="925973" y="3495553"/>
          <a:ext cx="3264062" cy="194454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7" name="グラフ 46"/>
          <p:cNvGraphicFramePr/>
          <p:nvPr/>
        </p:nvGraphicFramePr>
        <p:xfrm>
          <a:off x="4907666" y="1180618"/>
          <a:ext cx="3240911" cy="188378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8" name="グラフ 47"/>
          <p:cNvGraphicFramePr/>
          <p:nvPr/>
        </p:nvGraphicFramePr>
        <p:xfrm>
          <a:off x="914399" y="1134318"/>
          <a:ext cx="3252486" cy="1886674"/>
        </p:xfrm>
        <a:graphic>
          <a:graphicData uri="http://schemas.openxmlformats.org/drawingml/2006/chart">
            <c:chart xmlns:c="http://schemas.openxmlformats.org/drawingml/2006/chart" xmlns:r="http://schemas.openxmlformats.org/officeDocument/2006/relationships" r:id="rId6"/>
          </a:graphicData>
        </a:graphic>
      </p:graphicFrame>
      <p:sp>
        <p:nvSpPr>
          <p:cNvPr id="15" name="四角形吹き出し 14"/>
          <p:cNvSpPr/>
          <p:nvPr/>
        </p:nvSpPr>
        <p:spPr>
          <a:xfrm>
            <a:off x="3605473" y="921816"/>
            <a:ext cx="892175" cy="468312"/>
          </a:xfrm>
          <a:prstGeom prst="wedgeRectCallout">
            <a:avLst/>
          </a:prstGeom>
          <a:solidFill>
            <a:schemeClr val="bg1"/>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tx1"/>
                </a:solidFill>
              </a:rPr>
              <a:t>86.3%</a:t>
            </a:r>
            <a:endParaRPr lang="ja-JP" altLang="en-US" dirty="0">
              <a:solidFill>
                <a:schemeClr val="tx1"/>
              </a:solidFill>
            </a:endParaRPr>
          </a:p>
        </p:txBody>
      </p:sp>
      <p:sp>
        <p:nvSpPr>
          <p:cNvPr id="18" name="四角形吹き出し 17"/>
          <p:cNvSpPr/>
          <p:nvPr/>
        </p:nvSpPr>
        <p:spPr>
          <a:xfrm>
            <a:off x="7693227" y="944965"/>
            <a:ext cx="925513" cy="468312"/>
          </a:xfrm>
          <a:prstGeom prst="wedgeRectCallout">
            <a:avLst/>
          </a:prstGeom>
          <a:solidFill>
            <a:schemeClr val="bg1"/>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tx1"/>
                </a:solidFill>
              </a:rPr>
              <a:t>88.1%</a:t>
            </a:r>
            <a:endParaRPr lang="ja-JP" altLang="en-US" dirty="0">
              <a:solidFill>
                <a:schemeClr val="tx1"/>
              </a:solidFill>
            </a:endParaRPr>
          </a:p>
        </p:txBody>
      </p:sp>
      <p:sp>
        <p:nvSpPr>
          <p:cNvPr id="33" name="線吹き出し 1 (枠付き) 32"/>
          <p:cNvSpPr/>
          <p:nvPr/>
        </p:nvSpPr>
        <p:spPr>
          <a:xfrm>
            <a:off x="4659514" y="1092462"/>
            <a:ext cx="838200" cy="358775"/>
          </a:xfrm>
          <a:prstGeom prst="borderCallout1">
            <a:avLst>
              <a:gd name="adj1" fmla="val 43235"/>
              <a:gd name="adj2" fmla="val 99334"/>
              <a:gd name="adj3" fmla="val 100655"/>
              <a:gd name="adj4" fmla="val 131591"/>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tx1"/>
                </a:solidFill>
              </a:rPr>
              <a:t>88.2%</a:t>
            </a:r>
            <a:endParaRPr lang="ja-JP" altLang="en-US" dirty="0">
              <a:solidFill>
                <a:schemeClr val="tx1"/>
              </a:solidFill>
            </a:endParaRPr>
          </a:p>
        </p:txBody>
      </p:sp>
      <p:sp>
        <p:nvSpPr>
          <p:cNvPr id="32" name="線吹き出し 1 (枠付き) 31"/>
          <p:cNvSpPr/>
          <p:nvPr/>
        </p:nvSpPr>
        <p:spPr>
          <a:xfrm>
            <a:off x="304800" y="1158553"/>
            <a:ext cx="838200" cy="358775"/>
          </a:xfrm>
          <a:prstGeom prst="borderCallout1">
            <a:avLst>
              <a:gd name="adj1" fmla="val 30871"/>
              <a:gd name="adj2" fmla="val 99459"/>
              <a:gd name="adj3" fmla="val 77936"/>
              <a:gd name="adj4" fmla="val 178351"/>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tx1"/>
                </a:solidFill>
              </a:rPr>
              <a:t>86.3%</a:t>
            </a:r>
            <a:endParaRPr lang="ja-JP" altLang="en-US" dirty="0">
              <a:solidFill>
                <a:schemeClr val="tx1"/>
              </a:solidFill>
            </a:endParaRPr>
          </a:p>
        </p:txBody>
      </p:sp>
      <p:sp>
        <p:nvSpPr>
          <p:cNvPr id="30" name="線吹き出し 1 (枠付き) 29"/>
          <p:cNvSpPr/>
          <p:nvPr/>
        </p:nvSpPr>
        <p:spPr>
          <a:xfrm>
            <a:off x="414599" y="3824087"/>
            <a:ext cx="838200" cy="358775"/>
          </a:xfrm>
          <a:prstGeom prst="borderCallout1">
            <a:avLst>
              <a:gd name="adj1" fmla="val 30871"/>
              <a:gd name="adj2" fmla="val 99459"/>
              <a:gd name="adj3" fmla="val 157795"/>
              <a:gd name="adj4" fmla="val 152194"/>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tx1"/>
                </a:solidFill>
              </a:rPr>
              <a:t>38.3%</a:t>
            </a:r>
            <a:endParaRPr lang="ja-JP" altLang="en-US" dirty="0">
              <a:solidFill>
                <a:schemeClr val="tx1"/>
              </a:solidFill>
            </a:endParaRPr>
          </a:p>
        </p:txBody>
      </p:sp>
      <p:sp>
        <p:nvSpPr>
          <p:cNvPr id="17" name="四角形吹き出し 16"/>
          <p:cNvSpPr/>
          <p:nvPr/>
        </p:nvSpPr>
        <p:spPr>
          <a:xfrm>
            <a:off x="3681152" y="3878524"/>
            <a:ext cx="944563" cy="468313"/>
          </a:xfrm>
          <a:prstGeom prst="wedgeRectCallout">
            <a:avLst/>
          </a:prstGeom>
          <a:solidFill>
            <a:schemeClr val="bg1"/>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tx1"/>
                </a:solidFill>
              </a:rPr>
              <a:t>38.2%</a:t>
            </a:r>
            <a:endParaRPr lang="ja-JP" altLang="en-US" dirty="0">
              <a:solidFill>
                <a:schemeClr val="tx1"/>
              </a:solidFill>
            </a:endParaRPr>
          </a:p>
        </p:txBody>
      </p:sp>
      <p:sp>
        <p:nvSpPr>
          <p:cNvPr id="16" name="四角形吹き出し 15"/>
          <p:cNvSpPr/>
          <p:nvPr/>
        </p:nvSpPr>
        <p:spPr>
          <a:xfrm>
            <a:off x="7700561" y="3585439"/>
            <a:ext cx="895350" cy="468312"/>
          </a:xfrm>
          <a:prstGeom prst="wedgeRectCallout">
            <a:avLst/>
          </a:prstGeom>
          <a:solidFill>
            <a:schemeClr val="bg1"/>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smtClean="0">
                <a:solidFill>
                  <a:schemeClr val="tx1"/>
                </a:solidFill>
              </a:rPr>
              <a:t>61.5%</a:t>
            </a:r>
            <a:endParaRPr lang="ja-JP" altLang="en-US" dirty="0">
              <a:solidFill>
                <a:schemeClr val="tx1"/>
              </a:solidFill>
            </a:endParaRPr>
          </a:p>
        </p:txBody>
      </p:sp>
      <p:sp>
        <p:nvSpPr>
          <p:cNvPr id="25" name="Oval 14"/>
          <p:cNvSpPr>
            <a:spLocks noChangeArrowheads="1"/>
          </p:cNvSpPr>
          <p:nvPr/>
        </p:nvSpPr>
        <p:spPr bwMode="auto">
          <a:xfrm>
            <a:off x="1331090" y="4271058"/>
            <a:ext cx="358814" cy="729205"/>
          </a:xfrm>
          <a:prstGeom prst="ellipse">
            <a:avLst/>
          </a:prstGeom>
          <a:noFill/>
          <a:ln w="19050" algn="ctr">
            <a:solidFill>
              <a:srgbClr val="FF6600"/>
            </a:solidFill>
            <a:round/>
            <a:headEnd/>
            <a:tailEnd/>
          </a:ln>
        </p:spPr>
        <p:txBody>
          <a:bodyPr wrap="none" anchor="ctr"/>
          <a:lstStyle/>
          <a:p>
            <a:endParaRPr lang="ja-JP" altLang="en-US"/>
          </a:p>
        </p:txBody>
      </p:sp>
      <p:sp>
        <p:nvSpPr>
          <p:cNvPr id="24" name="Oval 13"/>
          <p:cNvSpPr>
            <a:spLocks noChangeArrowheads="1"/>
          </p:cNvSpPr>
          <p:nvPr/>
        </p:nvSpPr>
        <p:spPr bwMode="auto">
          <a:xfrm rot="376117">
            <a:off x="5240478" y="4037014"/>
            <a:ext cx="285750" cy="968375"/>
          </a:xfrm>
          <a:prstGeom prst="ellipse">
            <a:avLst/>
          </a:prstGeom>
          <a:noFill/>
          <a:ln w="19050" algn="ctr">
            <a:solidFill>
              <a:srgbClr val="FF6600"/>
            </a:solidFill>
            <a:round/>
            <a:headEnd/>
            <a:tailEnd/>
          </a:ln>
        </p:spPr>
        <p:txBody>
          <a:bodyPr wrap="none" anchor="ctr"/>
          <a:lstStyle/>
          <a:p>
            <a:endParaRPr lang="ja-JP" altLang="en-US"/>
          </a:p>
        </p:txBody>
      </p:sp>
      <p:sp>
        <p:nvSpPr>
          <p:cNvPr id="43" name="線吹き出し 1 (枠付き) 42"/>
          <p:cNvSpPr/>
          <p:nvPr/>
        </p:nvSpPr>
        <p:spPr>
          <a:xfrm>
            <a:off x="5882143" y="3661398"/>
            <a:ext cx="838200" cy="358775"/>
          </a:xfrm>
          <a:prstGeom prst="borderCallout1">
            <a:avLst>
              <a:gd name="adj1" fmla="val 49687"/>
              <a:gd name="adj2" fmla="val -2852"/>
              <a:gd name="adj3" fmla="val 125448"/>
              <a:gd name="adj4" fmla="val -33170"/>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smtClean="0">
                <a:solidFill>
                  <a:schemeClr val="tx1"/>
                </a:solidFill>
              </a:rPr>
              <a:t>62.8%</a:t>
            </a:r>
            <a:endParaRPr lang="ja-JP" altLang="en-US" dirty="0">
              <a:solidFill>
                <a:schemeClr val="tx1"/>
              </a:solidFill>
            </a:endParaRPr>
          </a:p>
        </p:txBody>
      </p:sp>
      <p:sp>
        <p:nvSpPr>
          <p:cNvPr id="49" name="Oval 14"/>
          <p:cNvSpPr>
            <a:spLocks noChangeArrowheads="1"/>
          </p:cNvSpPr>
          <p:nvPr/>
        </p:nvSpPr>
        <p:spPr bwMode="auto">
          <a:xfrm rot="1856635">
            <a:off x="1724372" y="1176605"/>
            <a:ext cx="854642" cy="1685547"/>
          </a:xfrm>
          <a:prstGeom prst="ellipse">
            <a:avLst/>
          </a:prstGeom>
          <a:noFill/>
          <a:ln w="19050" algn="ctr">
            <a:solidFill>
              <a:srgbClr val="FF6600"/>
            </a:solidFill>
            <a:round/>
            <a:headEnd/>
            <a:tailEnd/>
          </a:ln>
        </p:spPr>
        <p:txBody>
          <a:bodyPr wrap="none" anchor="ctr"/>
          <a:lstStyle/>
          <a:p>
            <a:endParaRPr lang="ja-JP" altLang="en-US"/>
          </a:p>
        </p:txBody>
      </p:sp>
      <p:sp>
        <p:nvSpPr>
          <p:cNvPr id="50" name="Oval 13"/>
          <p:cNvSpPr>
            <a:spLocks noChangeArrowheads="1"/>
          </p:cNvSpPr>
          <p:nvPr/>
        </p:nvSpPr>
        <p:spPr bwMode="auto">
          <a:xfrm rot="376117">
            <a:off x="5386513" y="1405963"/>
            <a:ext cx="337106" cy="1278575"/>
          </a:xfrm>
          <a:prstGeom prst="ellipse">
            <a:avLst/>
          </a:prstGeom>
          <a:noFill/>
          <a:ln w="19050" algn="ctr">
            <a:solidFill>
              <a:srgbClr val="FF6600"/>
            </a:solidFill>
            <a:round/>
            <a:headEnd/>
            <a:tailEnd/>
          </a:ln>
        </p:spPr>
        <p:txBody>
          <a:bodyPr wrap="none" anchor="ctr"/>
          <a:lstStyle/>
          <a:p>
            <a:endParaRPr lang="ja-JP" altLang="en-US"/>
          </a:p>
        </p:txBody>
      </p:sp>
      <p:sp>
        <p:nvSpPr>
          <p:cNvPr id="35" name="正方形/長方形 34"/>
          <p:cNvSpPr/>
          <p:nvPr/>
        </p:nvSpPr>
        <p:spPr>
          <a:xfrm>
            <a:off x="462425" y="3067192"/>
            <a:ext cx="8151813" cy="388937"/>
          </a:xfrm>
          <a:prstGeom prst="rect">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chemeClr val="tx1"/>
                </a:solidFill>
              </a:rPr>
              <a:t>少数の共通文字列</a:t>
            </a:r>
            <a:r>
              <a:rPr lang="ja-JP" altLang="en-US" sz="2000" dirty="0" smtClean="0">
                <a:solidFill>
                  <a:schemeClr val="tx1"/>
                </a:solidFill>
              </a:rPr>
              <a:t>で分類済みファイルの割合が大きく上昇</a:t>
            </a:r>
            <a:endParaRPr lang="en-US" altLang="ja-JP" sz="2000" dirty="0">
              <a:solidFill>
                <a:schemeClr val="tx1"/>
              </a:solidFill>
            </a:endParaRPr>
          </a:p>
        </p:txBody>
      </p:sp>
      <p:sp>
        <p:nvSpPr>
          <p:cNvPr id="34" name="テキスト ボックス 33"/>
          <p:cNvSpPr txBox="1">
            <a:spLocks noChangeArrowheads="1"/>
          </p:cNvSpPr>
          <p:nvPr/>
        </p:nvSpPr>
        <p:spPr bwMode="auto">
          <a:xfrm>
            <a:off x="466264" y="2825360"/>
            <a:ext cx="8131175" cy="707886"/>
          </a:xfrm>
          <a:prstGeom prst="rect">
            <a:avLst/>
          </a:prstGeom>
          <a:solidFill>
            <a:schemeClr val="accent1"/>
          </a:solidFill>
          <a:ln w="28575">
            <a:solidFill>
              <a:schemeClr val="tx1"/>
            </a:solidFill>
            <a:miter lim="800000"/>
            <a:headEnd/>
            <a:tailEnd/>
          </a:ln>
        </p:spPr>
        <p:txBody>
          <a:bodyPr>
            <a:spAutoFit/>
          </a:bodyPr>
          <a:lstStyle/>
          <a:p>
            <a:pPr algn="ctr"/>
            <a:r>
              <a:rPr lang="ja-JP" altLang="en-US" sz="2000" dirty="0" smtClean="0"/>
              <a:t>ライセンス記述を含むソースファイル</a:t>
            </a:r>
            <a:r>
              <a:rPr lang="ja-JP" altLang="en-US" sz="2000" dirty="0"/>
              <a:t>の割合</a:t>
            </a:r>
            <a:r>
              <a:rPr lang="ja-JP" altLang="en-US" sz="2000" dirty="0" smtClean="0"/>
              <a:t>と</a:t>
            </a:r>
            <a:endParaRPr lang="en-US" altLang="ja-JP" sz="2000" dirty="0" smtClean="0"/>
          </a:p>
          <a:p>
            <a:pPr algn="ctr"/>
            <a:r>
              <a:rPr lang="ja-JP" altLang="en-US" sz="2000" dirty="0" smtClean="0"/>
              <a:t>最終的な分類済みファイルの割合が</a:t>
            </a:r>
            <a:r>
              <a:rPr lang="ja-JP" altLang="en-US" sz="2000" dirty="0"/>
              <a:t>ほぼ等しい</a:t>
            </a:r>
            <a:endParaRPr lang="en-US" altLang="ja-JP"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linds(horizontal)">
                                      <p:cBhvr>
                                        <p:cTn id="7" dur="500"/>
                                        <p:tgtEl>
                                          <p:spTgt spid="2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blinds(horizontal)">
                                      <p:cBhvr>
                                        <p:cTn id="10" dur="500"/>
                                        <p:tgtEl>
                                          <p:spTgt spid="2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5"/>
                                        </p:tgtEl>
                                        <p:attrNameLst>
                                          <p:attrName>style.visibility</p:attrName>
                                        </p:attrNameLst>
                                      </p:cBhvr>
                                      <p:to>
                                        <p:strVal val="visible"/>
                                      </p:to>
                                    </p:set>
                                    <p:animEffect transition="in" filter="blinds(horizontal)">
                                      <p:cBhvr>
                                        <p:cTn id="13" dur="500"/>
                                        <p:tgtEl>
                                          <p:spTgt spid="35"/>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49"/>
                                        </p:tgtEl>
                                        <p:attrNameLst>
                                          <p:attrName>style.visibility</p:attrName>
                                        </p:attrNameLst>
                                      </p:cBhvr>
                                      <p:to>
                                        <p:strVal val="visible"/>
                                      </p:to>
                                    </p:set>
                                    <p:animEffect transition="in" filter="blinds(horizontal)">
                                      <p:cBhvr>
                                        <p:cTn id="16" dur="500"/>
                                        <p:tgtEl>
                                          <p:spTgt spid="49"/>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animEffect transition="in" filter="blinds(horizontal)">
                                      <p:cBhvr>
                                        <p:cTn id="19" dur="500"/>
                                        <p:tgtEl>
                                          <p:spTgt spid="50"/>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blinds(horizontal)">
                                      <p:cBhvr>
                                        <p:cTn id="24" dur="500"/>
                                        <p:tgtEl>
                                          <p:spTgt spid="15"/>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linds(horizontal)">
                                      <p:cBhvr>
                                        <p:cTn id="27" dur="500"/>
                                        <p:tgtEl>
                                          <p:spTgt spid="17"/>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linds(horizontal)">
                                      <p:cBhvr>
                                        <p:cTn id="30" dur="500"/>
                                        <p:tgtEl>
                                          <p:spTgt spid="16"/>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blinds(horizontal)">
                                      <p:cBhvr>
                                        <p:cTn id="33" dur="500"/>
                                        <p:tgtEl>
                                          <p:spTgt spid="18"/>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blinds(horizontal)">
                                      <p:cBhvr>
                                        <p:cTn id="3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8" grpId="0" animBg="1"/>
      <p:bldP spid="17" grpId="0" animBg="1"/>
      <p:bldP spid="16" grpId="0" animBg="1"/>
      <p:bldP spid="25" grpId="0" animBg="1"/>
      <p:bldP spid="24" grpId="0" animBg="1"/>
      <p:bldP spid="49" grpId="0" animBg="1"/>
      <p:bldP spid="50" grpId="0" animBg="1"/>
      <p:bldP spid="35" grpId="0" animBg="1"/>
      <p:bldP spid="3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ja-JP" altLang="en-US" smtClean="0"/>
              <a:t>考察</a:t>
            </a:r>
          </a:p>
        </p:txBody>
      </p:sp>
      <p:sp>
        <p:nvSpPr>
          <p:cNvPr id="20483" name="Rectangle 3"/>
          <p:cNvSpPr>
            <a:spLocks noGrp="1" noChangeArrowheads="1"/>
          </p:cNvSpPr>
          <p:nvPr>
            <p:ph idx="1"/>
          </p:nvPr>
        </p:nvSpPr>
        <p:spPr>
          <a:xfrm>
            <a:off x="457200" y="1600200"/>
            <a:ext cx="8296275" cy="4525963"/>
          </a:xfrm>
        </p:spPr>
        <p:txBody>
          <a:bodyPr>
            <a:normAutofit/>
          </a:bodyPr>
          <a:lstStyle/>
          <a:p>
            <a:pPr eaLnBrk="1" hangingPunct="1">
              <a:lnSpc>
                <a:spcPct val="90000"/>
              </a:lnSpc>
              <a:defRPr/>
            </a:pPr>
            <a:r>
              <a:rPr lang="ja-JP" altLang="en-US" dirty="0" smtClean="0"/>
              <a:t>ソースファイルを分類できない共通文字列を読むために多くの労力がかかる</a:t>
            </a:r>
          </a:p>
          <a:p>
            <a:pPr lvl="1" eaLnBrk="1" hangingPunct="1">
              <a:lnSpc>
                <a:spcPct val="90000"/>
              </a:lnSpc>
              <a:buFontTx/>
              <a:buNone/>
              <a:defRPr/>
            </a:pPr>
            <a:r>
              <a:rPr lang="ja-JP" altLang="en-US" dirty="0" smtClean="0"/>
              <a:t>⇒機械学習を利用した共通文字列のフィルタリング</a:t>
            </a:r>
          </a:p>
          <a:p>
            <a:pPr eaLnBrk="1" hangingPunct="1">
              <a:lnSpc>
                <a:spcPct val="90000"/>
              </a:lnSpc>
              <a:defRPr/>
            </a:pPr>
            <a:endParaRPr lang="en-US" altLang="ja-JP" dirty="0" smtClean="0"/>
          </a:p>
          <a:p>
            <a:pPr eaLnBrk="1" hangingPunct="1">
              <a:lnSpc>
                <a:spcPct val="90000"/>
              </a:lnSpc>
              <a:defRPr/>
            </a:pPr>
            <a:r>
              <a:rPr lang="ja-JP" altLang="en-US" dirty="0" smtClean="0"/>
              <a:t>大部分のソースファイルを少数の共通文字列で分類可能</a:t>
            </a:r>
            <a:endParaRPr lang="en-US" altLang="ja-JP" dirty="0" smtClean="0"/>
          </a:p>
        </p:txBody>
      </p:sp>
      <p:sp>
        <p:nvSpPr>
          <p:cNvPr id="20484"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p>
        </p:txBody>
      </p:sp>
      <p:sp>
        <p:nvSpPr>
          <p:cNvPr id="20485"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20486" name="スライド番号プレースホルダ 5"/>
          <p:cNvSpPr>
            <a:spLocks noGrp="1"/>
          </p:cNvSpPr>
          <p:nvPr>
            <p:ph type="sldNum" sz="quarter" idx="12"/>
          </p:nvPr>
        </p:nvSpPr>
        <p:spPr>
          <a:noFill/>
        </p:spPr>
        <p:txBody>
          <a:bodyPr/>
          <a:lstStyle/>
          <a:p>
            <a:fld id="{773630D4-DA22-494F-B5E2-764A9B2490E7}" type="slidenum">
              <a:rPr lang="en-US" altLang="ja-JP" smtClean="0">
                <a:ea typeface="ＭＳ Ｐゴシック" pitchFamily="50" charset="-128"/>
              </a:rPr>
              <a:pPr/>
              <a:t>19</a:t>
            </a:fld>
            <a:endParaRPr lang="en-US" altLang="ja-JP" smtClean="0">
              <a:ea typeface="ＭＳ Ｐゴシック" pitchFamily="50"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タイトル 1"/>
          <p:cNvSpPr>
            <a:spLocks noGrp="1"/>
          </p:cNvSpPr>
          <p:nvPr>
            <p:ph type="title"/>
          </p:nvPr>
        </p:nvSpPr>
        <p:spPr/>
        <p:txBody>
          <a:bodyPr/>
          <a:lstStyle/>
          <a:p>
            <a:pPr eaLnBrk="1" hangingPunct="1"/>
            <a:r>
              <a:rPr lang="ja-JP" altLang="en-US" dirty="0" smtClean="0"/>
              <a:t>発表概要</a:t>
            </a:r>
          </a:p>
        </p:txBody>
      </p:sp>
      <p:sp>
        <p:nvSpPr>
          <p:cNvPr id="8198" name="コンテンツ プレースホルダ 2"/>
          <p:cNvSpPr>
            <a:spLocks noGrp="1"/>
          </p:cNvSpPr>
          <p:nvPr>
            <p:ph idx="1"/>
          </p:nvPr>
        </p:nvSpPr>
        <p:spPr>
          <a:xfrm>
            <a:off x="457200" y="1600200"/>
            <a:ext cx="8443732" cy="4525963"/>
          </a:xfrm>
        </p:spPr>
        <p:txBody>
          <a:bodyPr>
            <a:normAutofit fontScale="92500"/>
          </a:bodyPr>
          <a:lstStyle/>
          <a:p>
            <a:pPr eaLnBrk="1" hangingPunct="1"/>
            <a:r>
              <a:rPr lang="ja-JP" altLang="en-US" dirty="0" smtClean="0"/>
              <a:t>ライセンスごとにソースファイルを分類する手法の提案</a:t>
            </a:r>
            <a:endParaRPr lang="en-US" altLang="ja-JP" dirty="0" smtClean="0"/>
          </a:p>
          <a:p>
            <a:pPr lvl="1" eaLnBrk="1" hangingPunct="1"/>
            <a:r>
              <a:rPr lang="ja-JP" altLang="en-US" dirty="0" smtClean="0"/>
              <a:t>ライセンスの確認による再利用の労力が大きい</a:t>
            </a:r>
            <a:endParaRPr lang="en-US" altLang="ja-JP" dirty="0" smtClean="0"/>
          </a:p>
          <a:p>
            <a:pPr lvl="1" eaLnBrk="1" hangingPunct="1"/>
            <a:r>
              <a:rPr lang="ja-JP" altLang="en-US" dirty="0" smtClean="0"/>
              <a:t>多くのソースファイルをライセンス（利用条件</a:t>
            </a:r>
            <a:r>
              <a:rPr lang="en-US" altLang="ja-JP" dirty="0" smtClean="0"/>
              <a:t>)</a:t>
            </a:r>
            <a:r>
              <a:rPr lang="ja-JP" altLang="en-US" dirty="0" smtClean="0"/>
              <a:t>ごとに分類する</a:t>
            </a:r>
            <a:endParaRPr lang="en-US" altLang="ja-JP" dirty="0" smtClean="0"/>
          </a:p>
          <a:p>
            <a:pPr lvl="1" eaLnBrk="1" hangingPunct="1"/>
            <a:r>
              <a:rPr lang="ja-JP" altLang="en-US" dirty="0" smtClean="0"/>
              <a:t>各ソースファイルのコメント間で共通する文字列を使用</a:t>
            </a:r>
            <a:endParaRPr lang="en-US" altLang="ja-JP" dirty="0" smtClean="0"/>
          </a:p>
          <a:p>
            <a:pPr eaLnBrk="1" hangingPunct="1"/>
            <a:r>
              <a:rPr lang="ja-JP" altLang="en-US" dirty="0" smtClean="0"/>
              <a:t>オープンソースソフトウェアへの適用により手法の有効性を評価</a:t>
            </a:r>
            <a:endParaRPr lang="en-US" altLang="ja-JP" dirty="0" smtClean="0"/>
          </a:p>
          <a:p>
            <a:pPr eaLnBrk="1" hangingPunct="1"/>
            <a:r>
              <a:rPr lang="ja-JP" altLang="en-US" dirty="0" smtClean="0"/>
              <a:t>博士後期課程での研究計画</a:t>
            </a:r>
            <a:endParaRPr lang="en-US" altLang="ja-JP" dirty="0" smtClean="0"/>
          </a:p>
          <a:p>
            <a:pPr eaLnBrk="1" hangingPunct="1"/>
            <a:endParaRPr lang="en-US" altLang="ja-JP" dirty="0" smtClean="0"/>
          </a:p>
        </p:txBody>
      </p:sp>
      <p:sp>
        <p:nvSpPr>
          <p:cNvPr id="8194" name="日付プレースホルダ 1"/>
          <p:cNvSpPr>
            <a:spLocks noGrp="1"/>
          </p:cNvSpPr>
          <p:nvPr>
            <p:ph type="dt" sz="half" idx="10"/>
          </p:nvPr>
        </p:nvSpPr>
        <p:spPr/>
        <p:txBody>
          <a:bodyPr/>
          <a:lstStyle/>
          <a:p>
            <a:r>
              <a:rPr lang="en-US" altLang="ja-JP" smtClean="0"/>
              <a:t>2008/02/15</a:t>
            </a:r>
            <a:endParaRPr lang="en-US" altLang="ja-JP"/>
          </a:p>
        </p:txBody>
      </p:sp>
      <p:sp>
        <p:nvSpPr>
          <p:cNvPr id="8195" name="フッター プレースホルダ 2"/>
          <p:cNvSpPr>
            <a:spLocks noGrp="1"/>
          </p:cNvSpPr>
          <p:nvPr>
            <p:ph type="ftr" sz="quarter" idx="11"/>
          </p:nvPr>
        </p:nvSpPr>
        <p:spPr/>
        <p:txBody>
          <a:bodyPr/>
          <a:lstStyle/>
          <a:p>
            <a:r>
              <a:rPr lang="ja-JP" altLang="en-US" smtClean="0"/>
              <a:t>平成</a:t>
            </a:r>
            <a:r>
              <a:rPr lang="en-US" altLang="ja-JP" smtClean="0"/>
              <a:t>19</a:t>
            </a:r>
            <a:r>
              <a:rPr lang="ja-JP" altLang="en-US" smtClean="0"/>
              <a:t>年度修士論文発表会</a:t>
            </a:r>
            <a:endParaRPr lang="en-US" altLang="ja-JP" smtClean="0"/>
          </a:p>
        </p:txBody>
      </p:sp>
      <p:sp>
        <p:nvSpPr>
          <p:cNvPr id="8196" name="スライド番号プレースホルダ 5"/>
          <p:cNvSpPr>
            <a:spLocks noGrp="1"/>
          </p:cNvSpPr>
          <p:nvPr>
            <p:ph type="sldNum" sz="quarter" idx="12"/>
          </p:nvPr>
        </p:nvSpPr>
        <p:spPr/>
        <p:txBody>
          <a:bodyPr/>
          <a:lstStyle/>
          <a:p>
            <a:fld id="{2ADBA9CE-8333-4633-86D2-017098D85C14}" type="slidenum">
              <a:rPr lang="en-US" altLang="ja-JP" smtClean="0"/>
              <a:pPr/>
              <a:t>2</a:t>
            </a:fld>
            <a:endParaRPr lang="en-US" altLang="ja-JP"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ja-JP" altLang="en-US" sz="4000" dirty="0" smtClean="0"/>
              <a:t>まとめ</a:t>
            </a:r>
          </a:p>
        </p:txBody>
      </p:sp>
      <p:sp>
        <p:nvSpPr>
          <p:cNvPr id="22531" name="Rectangle 3"/>
          <p:cNvSpPr>
            <a:spLocks noGrp="1" noChangeArrowheads="1"/>
          </p:cNvSpPr>
          <p:nvPr>
            <p:ph idx="1"/>
          </p:nvPr>
        </p:nvSpPr>
        <p:spPr>
          <a:xfrm>
            <a:off x="457200" y="1600200"/>
            <a:ext cx="8547904" cy="4525963"/>
          </a:xfrm>
        </p:spPr>
        <p:txBody>
          <a:bodyPr>
            <a:normAutofit/>
          </a:bodyPr>
          <a:lstStyle/>
          <a:p>
            <a:pPr eaLnBrk="1" hangingPunct="1">
              <a:defRPr/>
            </a:pPr>
            <a:r>
              <a:rPr lang="ja-JP" altLang="en-US" dirty="0" smtClean="0"/>
              <a:t>ライセンスごとにソースファイルを分類する手法</a:t>
            </a:r>
          </a:p>
          <a:p>
            <a:pPr lvl="1" eaLnBrk="1" hangingPunct="1">
              <a:defRPr/>
            </a:pPr>
            <a:r>
              <a:rPr lang="ja-JP" altLang="en-US" dirty="0" smtClean="0"/>
              <a:t>各ソースファイルのコメント間で共通する文字列を使用</a:t>
            </a:r>
            <a:endParaRPr lang="en-US" altLang="ja-JP" dirty="0" smtClean="0"/>
          </a:p>
          <a:p>
            <a:pPr lvl="1" eaLnBrk="1" hangingPunct="1"/>
            <a:r>
              <a:rPr lang="ja-JP" altLang="en-US" dirty="0" smtClean="0"/>
              <a:t>少数の共通文字列で多くのソースファイルを分類</a:t>
            </a:r>
          </a:p>
          <a:p>
            <a:pPr eaLnBrk="1" hangingPunct="1">
              <a:defRPr/>
            </a:pPr>
            <a:r>
              <a:rPr lang="ja-JP" altLang="en-US" dirty="0" smtClean="0"/>
              <a:t>今後の課題</a:t>
            </a:r>
            <a:endParaRPr lang="en-US" altLang="ja-JP" dirty="0" smtClean="0"/>
          </a:p>
          <a:p>
            <a:pPr lvl="1" eaLnBrk="1" hangingPunct="1">
              <a:defRPr/>
            </a:pPr>
            <a:r>
              <a:rPr lang="ja-JP" altLang="en-US" dirty="0" smtClean="0"/>
              <a:t>機械学習によるフィルタリング</a:t>
            </a:r>
            <a:endParaRPr lang="en-US" altLang="ja-JP" dirty="0" smtClean="0"/>
          </a:p>
          <a:p>
            <a:pPr lvl="1" eaLnBrk="1" hangingPunct="1">
              <a:defRPr/>
            </a:pPr>
            <a:r>
              <a:rPr lang="ja-JP" altLang="en-US" dirty="0" smtClean="0"/>
              <a:t>ソースファイル検索システムへの組み込み</a:t>
            </a:r>
            <a:endParaRPr lang="en-US" altLang="ja-JP" dirty="0" smtClean="0"/>
          </a:p>
        </p:txBody>
      </p:sp>
      <p:sp>
        <p:nvSpPr>
          <p:cNvPr id="19460"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19461"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9462" name="スライド番号プレースホルダ 5"/>
          <p:cNvSpPr>
            <a:spLocks noGrp="1"/>
          </p:cNvSpPr>
          <p:nvPr>
            <p:ph type="sldNum" sz="quarter" idx="12"/>
          </p:nvPr>
        </p:nvSpPr>
        <p:spPr>
          <a:noFill/>
        </p:spPr>
        <p:txBody>
          <a:bodyPr/>
          <a:lstStyle/>
          <a:p>
            <a:fld id="{82B893D7-790B-494F-AFB4-F33925C4EA19}" type="slidenum">
              <a:rPr lang="en-US" altLang="ja-JP" smtClean="0">
                <a:ea typeface="ＭＳ Ｐゴシック" pitchFamily="50" charset="-128"/>
              </a:rPr>
              <a:pPr/>
              <a:t>20</a:t>
            </a:fld>
            <a:endParaRPr lang="en-US" altLang="ja-JP" smtClean="0">
              <a:ea typeface="ＭＳ Ｐゴシック" pitchFamily="50" charset="-128"/>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ja-JP" altLang="en-US" sz="3600" dirty="0" smtClean="0"/>
              <a:t>ソフトウェア部品の再利用における要求</a:t>
            </a:r>
          </a:p>
        </p:txBody>
      </p:sp>
      <p:sp>
        <p:nvSpPr>
          <p:cNvPr id="20483" name="コンテンツ プレースホルダ 2"/>
          <p:cNvSpPr>
            <a:spLocks noGrp="1"/>
          </p:cNvSpPr>
          <p:nvPr>
            <p:ph idx="1"/>
          </p:nvPr>
        </p:nvSpPr>
        <p:spPr>
          <a:xfrm>
            <a:off x="457200" y="1600200"/>
            <a:ext cx="8443732" cy="4525963"/>
          </a:xfrm>
        </p:spPr>
        <p:txBody>
          <a:bodyPr>
            <a:normAutofit lnSpcReduction="10000"/>
          </a:bodyPr>
          <a:lstStyle/>
          <a:p>
            <a:pPr>
              <a:buNone/>
            </a:pPr>
            <a:r>
              <a:rPr lang="en-US" altLang="ja-JP" dirty="0" smtClean="0"/>
              <a:t>	</a:t>
            </a:r>
            <a:r>
              <a:rPr lang="ja-JP" altLang="en-US" dirty="0" smtClean="0"/>
              <a:t>再利用の際，ソフトウェア部品</a:t>
            </a:r>
            <a:r>
              <a:rPr lang="en-US" altLang="ja-JP" dirty="0" smtClean="0"/>
              <a:t>(</a:t>
            </a:r>
            <a:r>
              <a:rPr lang="ja-JP" altLang="en-US" dirty="0" smtClean="0"/>
              <a:t>部品</a:t>
            </a:r>
            <a:r>
              <a:rPr lang="en-US" altLang="ja-JP" dirty="0" smtClean="0"/>
              <a:t>)</a:t>
            </a:r>
            <a:r>
              <a:rPr lang="ja-JP" altLang="en-US" dirty="0" smtClean="0"/>
              <a:t>に求められる条件</a:t>
            </a:r>
            <a:endParaRPr lang="en-US" altLang="ja-JP" dirty="0" smtClean="0"/>
          </a:p>
          <a:p>
            <a:pPr lvl="1"/>
            <a:r>
              <a:rPr lang="ja-JP" altLang="en-US" dirty="0" smtClean="0"/>
              <a:t>動作環境</a:t>
            </a:r>
            <a:endParaRPr lang="en-US" altLang="ja-JP" dirty="0" smtClean="0"/>
          </a:p>
          <a:p>
            <a:pPr lvl="2">
              <a:buNone/>
            </a:pPr>
            <a:r>
              <a:rPr lang="ja-JP" altLang="en-US" dirty="0" smtClean="0"/>
              <a:t>対応プラットフォーム，必要なライブラリなど</a:t>
            </a:r>
            <a:endParaRPr lang="en-US" altLang="ja-JP" dirty="0" smtClean="0"/>
          </a:p>
          <a:p>
            <a:pPr lvl="1"/>
            <a:r>
              <a:rPr lang="ja-JP" altLang="en-US" dirty="0" smtClean="0"/>
              <a:t>品質</a:t>
            </a:r>
            <a:endParaRPr lang="en-US" altLang="ja-JP" dirty="0" smtClean="0"/>
          </a:p>
          <a:p>
            <a:pPr lvl="1"/>
            <a:r>
              <a:rPr lang="ja-JP" altLang="en-US" dirty="0" smtClean="0"/>
              <a:t>性能</a:t>
            </a:r>
            <a:endParaRPr lang="en-US" altLang="ja-JP" dirty="0" smtClean="0"/>
          </a:p>
          <a:p>
            <a:pPr algn="ctr">
              <a:buNone/>
            </a:pPr>
            <a:r>
              <a:rPr lang="ja-JP" altLang="en-US" dirty="0" smtClean="0"/>
              <a:t>これらの条件を部品のタグとして表現</a:t>
            </a:r>
            <a:endParaRPr lang="en-US" altLang="ja-JP" dirty="0" smtClean="0"/>
          </a:p>
          <a:p>
            <a:pPr>
              <a:buNone/>
            </a:pPr>
            <a:endParaRPr lang="en-US" altLang="ja-JP" dirty="0" smtClean="0"/>
          </a:p>
          <a:p>
            <a:pPr algn="ctr">
              <a:buNone/>
            </a:pPr>
            <a:r>
              <a:rPr lang="ja-JP" altLang="en-US" dirty="0" smtClean="0"/>
              <a:t>再利用にかかる労力を減らす</a:t>
            </a:r>
            <a:endParaRPr lang="en-US" altLang="ja-JP" dirty="0" smtClean="0"/>
          </a:p>
          <a:p>
            <a:endParaRPr lang="en-US" altLang="ja-JP" dirty="0" smtClean="0"/>
          </a:p>
          <a:p>
            <a:pPr lvl="1"/>
            <a:endParaRPr lang="en-US" altLang="ja-JP" dirty="0" smtClean="0"/>
          </a:p>
          <a:p>
            <a:pPr lvl="1"/>
            <a:endParaRPr lang="ja-JP" altLang="en-US" dirty="0" smtClean="0"/>
          </a:p>
        </p:txBody>
      </p:sp>
      <p:sp>
        <p:nvSpPr>
          <p:cNvPr id="20484" name="日付プレースホルダ 3"/>
          <p:cNvSpPr>
            <a:spLocks noGrp="1"/>
          </p:cNvSpPr>
          <p:nvPr>
            <p:ph type="dt" sz="half"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20485" name="フッター プレースホルダ 4"/>
          <p:cNvSpPr>
            <a:spLocks noGrp="1"/>
          </p:cNvSpPr>
          <p:nvPr>
            <p:ph type="ftr" sz="quarter" idx="11"/>
          </p:nvPr>
        </p:nvSpPr>
        <p:spPr>
          <a:noFill/>
        </p:spPr>
        <p:txBody>
          <a:bodyPr/>
          <a:lstStyle/>
          <a:p>
            <a:r>
              <a:rPr lang="ja-JP" altLang="en-US" dirty="0" smtClean="0">
                <a:ea typeface="ＭＳ Ｐゴシック" pitchFamily="50" charset="-128"/>
              </a:rPr>
              <a:t>平成</a:t>
            </a:r>
            <a:r>
              <a:rPr lang="en-US" altLang="ja-JP" dirty="0" smtClean="0">
                <a:ea typeface="ＭＳ Ｐゴシック" pitchFamily="50" charset="-128"/>
              </a:rPr>
              <a:t>19</a:t>
            </a:r>
            <a:r>
              <a:rPr lang="ja-JP" altLang="en-US" dirty="0" smtClean="0">
                <a:ea typeface="ＭＳ Ｐゴシック" pitchFamily="50" charset="-128"/>
              </a:rPr>
              <a:t>年度修士論文発表会</a:t>
            </a:r>
            <a:endParaRPr lang="en-US" altLang="ja-JP" dirty="0" smtClean="0">
              <a:ea typeface="ＭＳ Ｐゴシック" pitchFamily="50" charset="-128"/>
            </a:endParaRPr>
          </a:p>
        </p:txBody>
      </p:sp>
      <p:sp>
        <p:nvSpPr>
          <p:cNvPr id="20486" name="スライド番号プレースホルダ 5"/>
          <p:cNvSpPr>
            <a:spLocks noGrp="1"/>
          </p:cNvSpPr>
          <p:nvPr>
            <p:ph type="sldNum" sz="quarter" idx="12"/>
          </p:nvPr>
        </p:nvSpPr>
        <p:spPr>
          <a:noFill/>
        </p:spPr>
        <p:txBody>
          <a:bodyPr/>
          <a:lstStyle/>
          <a:p>
            <a:fld id="{CDD24C1A-65F6-4A32-A4B8-46A1126373EF}" type="slidenum">
              <a:rPr lang="ja-JP" altLang="en-US" smtClean="0">
                <a:ea typeface="ＭＳ Ｐゴシック" pitchFamily="50" charset="-128"/>
              </a:rPr>
              <a:pPr/>
              <a:t>21</a:t>
            </a:fld>
            <a:endParaRPr lang="en-US" altLang="ja-JP" smtClean="0">
              <a:ea typeface="ＭＳ Ｐゴシック" pitchFamily="50" charset="-128"/>
            </a:endParaRPr>
          </a:p>
        </p:txBody>
      </p:sp>
      <p:sp>
        <p:nvSpPr>
          <p:cNvPr id="12" name="下矢印 11"/>
          <p:cNvSpPr/>
          <p:nvPr/>
        </p:nvSpPr>
        <p:spPr>
          <a:xfrm>
            <a:off x="4433104" y="4907666"/>
            <a:ext cx="729205" cy="509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446835" y="4375230"/>
            <a:ext cx="6690168" cy="1585732"/>
          </a:xfrm>
          <a:prstGeom prst="rect">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タグ</a:t>
            </a:r>
            <a:r>
              <a:rPr kumimoji="1" lang="ja-JP" altLang="en-US" dirty="0" smtClean="0"/>
              <a:t>の</a:t>
            </a:r>
            <a:r>
              <a:rPr lang="ja-JP" altLang="en-US" dirty="0" smtClean="0"/>
              <a:t>例</a:t>
            </a:r>
            <a:endParaRPr kumimoji="1" lang="ja-JP" altLang="en-US" dirty="0"/>
          </a:p>
        </p:txBody>
      </p:sp>
      <p:sp>
        <p:nvSpPr>
          <p:cNvPr id="3" name="コンテンツ プレースホルダ 2"/>
          <p:cNvSpPr>
            <a:spLocks noGrp="1"/>
          </p:cNvSpPr>
          <p:nvPr>
            <p:ph sz="half" idx="1"/>
          </p:nvPr>
        </p:nvSpPr>
        <p:spPr>
          <a:xfrm>
            <a:off x="347241" y="1600200"/>
            <a:ext cx="8333772" cy="4525963"/>
          </a:xfrm>
        </p:spPr>
        <p:txBody>
          <a:bodyPr>
            <a:normAutofit/>
          </a:bodyPr>
          <a:lstStyle/>
          <a:p>
            <a:r>
              <a:rPr lang="ja-JP" altLang="en-US" dirty="0" smtClean="0"/>
              <a:t>プラットフォームタグ</a:t>
            </a:r>
            <a:endParaRPr lang="en-US" altLang="ja-JP" dirty="0" smtClean="0"/>
          </a:p>
          <a:p>
            <a:pPr lvl="1"/>
            <a:r>
              <a:rPr lang="ja-JP" altLang="en-US" dirty="0" smtClean="0"/>
              <a:t>特定のプラットフォームでのみ動作する部品に依存している部品はそのプラットフォームに依存する</a:t>
            </a:r>
            <a:endParaRPr lang="en-US" altLang="ja-JP" dirty="0" smtClean="0"/>
          </a:p>
          <a:p>
            <a:r>
              <a:rPr lang="ja-JP" altLang="en-US" dirty="0" smtClean="0"/>
              <a:t>信頼性タグ</a:t>
            </a:r>
            <a:endParaRPr lang="en-US" altLang="ja-JP" dirty="0" smtClean="0"/>
          </a:p>
          <a:p>
            <a:pPr lvl="1"/>
            <a:r>
              <a:rPr lang="ja-JP" altLang="en-US" dirty="0" smtClean="0"/>
              <a:t>部品のテストカバレッジ</a:t>
            </a:r>
            <a:endParaRPr lang="en-US" altLang="ja-JP" dirty="0" smtClean="0"/>
          </a:p>
          <a:p>
            <a:pPr lvl="1"/>
            <a:r>
              <a:rPr lang="ja-JP" altLang="en-US" dirty="0" smtClean="0"/>
              <a:t>欠陥管理システムに蓄積された部品の障害情報</a:t>
            </a:r>
            <a:endParaRPr lang="en-US" altLang="ja-JP" dirty="0" smtClean="0"/>
          </a:p>
          <a:p>
            <a:r>
              <a:rPr lang="ja-JP" altLang="en-US" dirty="0" smtClean="0"/>
              <a:t>性能タグ</a:t>
            </a:r>
            <a:endParaRPr lang="en-US" altLang="ja-JP" dirty="0" smtClean="0"/>
          </a:p>
          <a:p>
            <a:pPr lvl="1"/>
            <a:r>
              <a:rPr lang="ja-JP" altLang="en-US" dirty="0" smtClean="0"/>
              <a:t>追加・削除操作の計算量</a:t>
            </a:r>
            <a:endParaRPr kumimoji="1" lang="en-US" altLang="ja-JP" dirty="0" smtClean="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22</a:t>
            </a:fld>
            <a:endParaRPr lang="en-US" altLang="ja-JP"/>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kumimoji="1" lang="ja-JP" altLang="en-US" dirty="0" smtClean="0"/>
              <a:t>研究計画</a:t>
            </a:r>
            <a:endParaRPr kumimoji="1" lang="ja-JP" altLang="en-US" dirty="0"/>
          </a:p>
        </p:txBody>
      </p:sp>
      <p:sp>
        <p:nvSpPr>
          <p:cNvPr id="9" name="コンテンツ プレースホルダ 8"/>
          <p:cNvSpPr>
            <a:spLocks noGrp="1"/>
          </p:cNvSpPr>
          <p:nvPr>
            <p:ph idx="1"/>
          </p:nvPr>
        </p:nvSpPr>
        <p:spPr/>
        <p:txBody>
          <a:bodyPr/>
          <a:lstStyle/>
          <a:p>
            <a:pPr marL="514350" indent="-514350">
              <a:buFont typeface="+mj-lt"/>
              <a:buAutoNum type="arabicPeriod"/>
            </a:pPr>
            <a:r>
              <a:rPr lang="ja-JP" altLang="en-US" dirty="0" smtClean="0"/>
              <a:t>タグの種類を決定する</a:t>
            </a:r>
            <a:endParaRPr lang="en-US" altLang="ja-JP" dirty="0" smtClean="0"/>
          </a:p>
          <a:p>
            <a:pPr marL="914400" lvl="1" indent="-514350">
              <a:buNone/>
            </a:pPr>
            <a:r>
              <a:rPr kumimoji="1" lang="en-US" altLang="ja-JP" dirty="0" smtClean="0"/>
              <a:t>(</a:t>
            </a:r>
            <a:r>
              <a:rPr kumimoji="1" lang="ja-JP" altLang="en-US" dirty="0" smtClean="0"/>
              <a:t>例</a:t>
            </a:r>
            <a:r>
              <a:rPr kumimoji="1" lang="en-US" altLang="ja-JP" dirty="0" smtClean="0"/>
              <a:t>)</a:t>
            </a:r>
            <a:r>
              <a:rPr kumimoji="1" lang="ja-JP" altLang="en-US" dirty="0" smtClean="0"/>
              <a:t>プラットフォーム，信頼性，性能</a:t>
            </a:r>
            <a:endParaRPr kumimoji="1" lang="en-US" altLang="ja-JP" dirty="0" smtClean="0"/>
          </a:p>
          <a:p>
            <a:pPr marL="514350" indent="-514350">
              <a:buFont typeface="+mj-lt"/>
              <a:buAutoNum type="arabicPeriod"/>
            </a:pPr>
            <a:r>
              <a:rPr lang="ja-JP" altLang="en-US" dirty="0" smtClean="0"/>
              <a:t>タグに対応するデータを選択，収集する</a:t>
            </a:r>
            <a:endParaRPr lang="en-US" altLang="ja-JP" dirty="0" smtClean="0"/>
          </a:p>
          <a:p>
            <a:pPr marL="914400" lvl="1" indent="-514350">
              <a:buNone/>
            </a:pPr>
            <a:r>
              <a:rPr lang="en-US" altLang="ja-JP" dirty="0" smtClean="0"/>
              <a:t>(</a:t>
            </a:r>
            <a:r>
              <a:rPr lang="ja-JP" altLang="en-US" dirty="0" smtClean="0"/>
              <a:t>例</a:t>
            </a:r>
            <a:r>
              <a:rPr lang="en-US" altLang="ja-JP" dirty="0" smtClean="0"/>
              <a:t>)</a:t>
            </a:r>
            <a:r>
              <a:rPr lang="ja-JP" altLang="en-US" dirty="0" smtClean="0"/>
              <a:t>信頼性タグ：部品のテストカバレッジ</a:t>
            </a:r>
            <a:endParaRPr lang="en-US" altLang="ja-JP" dirty="0" smtClean="0"/>
          </a:p>
          <a:p>
            <a:pPr marL="514350" indent="-514350">
              <a:buFont typeface="+mj-lt"/>
              <a:buAutoNum type="arabicPeriod"/>
            </a:pPr>
            <a:r>
              <a:rPr lang="ja-JP" altLang="en-US" dirty="0" smtClean="0"/>
              <a:t>タグを生成する手法を提案</a:t>
            </a:r>
            <a:endParaRPr lang="en-US" altLang="ja-JP" dirty="0" smtClean="0"/>
          </a:p>
          <a:p>
            <a:pPr marL="514350" indent="-514350">
              <a:buFont typeface="+mj-lt"/>
              <a:buAutoNum type="arabicPeriod"/>
            </a:pPr>
            <a:r>
              <a:rPr kumimoji="1" lang="ja-JP" altLang="en-US" dirty="0" smtClean="0"/>
              <a:t>タグに基づいた検索を行うことができる部品検索システムを構築</a:t>
            </a:r>
            <a:endParaRPr kumimoji="1" lang="ja-JP" altLang="en-US" dirty="0"/>
          </a:p>
        </p:txBody>
      </p:sp>
      <p:sp>
        <p:nvSpPr>
          <p:cNvPr id="5" name="日付プレースホルダ 4"/>
          <p:cNvSpPr>
            <a:spLocks noGrp="1"/>
          </p:cNvSpPr>
          <p:nvPr>
            <p:ph type="dt" sz="half" idx="10"/>
          </p:nvPr>
        </p:nvSpPr>
        <p:spPr/>
        <p:txBody>
          <a:bodyPr/>
          <a:lstStyle/>
          <a:p>
            <a:pPr>
              <a:defRPr/>
            </a:pPr>
            <a:r>
              <a:rPr lang="en-US" altLang="ja-JP" smtClean="0"/>
              <a:t>2008/02/15</a:t>
            </a:r>
            <a:endParaRPr lang="en-US" altLang="ja-JP"/>
          </a:p>
        </p:txBody>
      </p:sp>
      <p:sp>
        <p:nvSpPr>
          <p:cNvPr id="6" name="フッター プレースホルダ 5"/>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7" name="スライド番号プレースホルダ 6"/>
          <p:cNvSpPr>
            <a:spLocks noGrp="1"/>
          </p:cNvSpPr>
          <p:nvPr>
            <p:ph type="sldNum" sz="quarter" idx="12"/>
          </p:nvPr>
        </p:nvSpPr>
        <p:spPr/>
        <p:txBody>
          <a:bodyPr/>
          <a:lstStyle/>
          <a:p>
            <a:pPr>
              <a:defRPr/>
            </a:pPr>
            <a:fld id="{A6EDB6F7-1901-4CAA-9C4D-E5BD8AE010CA}" type="slidenum">
              <a:rPr lang="ja-JP" altLang="en-US" smtClean="0"/>
              <a:pPr>
                <a:defRPr/>
              </a:pPr>
              <a:t>23</a:t>
            </a:fld>
            <a:endParaRPr lang="en-US" altLang="ja-JP"/>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nchor="ctr"/>
          <a:lstStyle/>
          <a:p>
            <a:pPr algn="ctr">
              <a:buNone/>
            </a:pPr>
            <a:r>
              <a:rPr lang="ja-JP" altLang="en-US" sz="4000" dirty="0" smtClean="0"/>
              <a:t>終</a:t>
            </a:r>
            <a:endParaRPr kumimoji="1" lang="ja-JP" altLang="en-US" sz="4000" dirty="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24</a:t>
            </a:fld>
            <a:endParaRPr lang="en-US" altLang="ja-JP"/>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ja-JP" altLang="en-US" smtClean="0"/>
              <a:t>参考資料</a:t>
            </a:r>
          </a:p>
        </p:txBody>
      </p:sp>
      <p:sp>
        <p:nvSpPr>
          <p:cNvPr id="23555" name="コンテンツ プレースホルダ 2"/>
          <p:cNvSpPr>
            <a:spLocks noGrp="1"/>
          </p:cNvSpPr>
          <p:nvPr>
            <p:ph idx="1"/>
          </p:nvPr>
        </p:nvSpPr>
        <p:spPr/>
        <p:txBody>
          <a:bodyPr/>
          <a:lstStyle/>
          <a:p>
            <a:endParaRPr lang="ja-JP" altLang="en-US" smtClean="0"/>
          </a:p>
        </p:txBody>
      </p:sp>
      <p:sp>
        <p:nvSpPr>
          <p:cNvPr id="23556"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23557"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23558" name="スライド番号プレースホルダ 5"/>
          <p:cNvSpPr>
            <a:spLocks noGrp="1"/>
          </p:cNvSpPr>
          <p:nvPr>
            <p:ph type="sldNum" sz="quarter" idx="12"/>
          </p:nvPr>
        </p:nvSpPr>
        <p:spPr>
          <a:noFill/>
        </p:spPr>
        <p:txBody>
          <a:bodyPr/>
          <a:lstStyle/>
          <a:p>
            <a:fld id="{202A816D-7A0D-4FD5-94C3-34FA58F680C5}" type="slidenum">
              <a:rPr lang="ja-JP" altLang="en-US" smtClean="0">
                <a:ea typeface="ＭＳ Ｐゴシック" pitchFamily="50" charset="-128"/>
              </a:rPr>
              <a:pPr/>
              <a:t>25</a:t>
            </a:fld>
            <a:endParaRPr lang="en-US" altLang="ja-JP" smtClean="0">
              <a:ea typeface="ＭＳ Ｐゴシック" pitchFamily="50" charset="-128"/>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付プレースホルダ 3"/>
          <p:cNvSpPr>
            <a:spLocks noGrp="1"/>
          </p:cNvSpPr>
          <p:nvPr>
            <p:ph type="dt" sz="half" idx="10"/>
          </p:nvPr>
        </p:nvSpPr>
        <p:spPr/>
        <p:txBody>
          <a:bodyPr/>
          <a:lstStyle/>
          <a:p>
            <a:r>
              <a:rPr lang="en-US" altLang="ja-JP" smtClean="0"/>
              <a:t>2008/02/15</a:t>
            </a:r>
            <a:endParaRPr lang="en-US" altLang="ja-JP"/>
          </a:p>
        </p:txBody>
      </p:sp>
      <p:sp>
        <p:nvSpPr>
          <p:cNvPr id="6" name="フッター プレースホルダ 4"/>
          <p:cNvSpPr>
            <a:spLocks noGrp="1"/>
          </p:cNvSpPr>
          <p:nvPr>
            <p:ph type="ftr" sz="quarter" idx="11"/>
          </p:nvPr>
        </p:nvSpPr>
        <p:spPr/>
        <p:txBody>
          <a:bodyPr/>
          <a:lstStyle/>
          <a:p>
            <a:r>
              <a:rPr lang="ja-JP" altLang="en-US" dirty="0" smtClean="0"/>
              <a:t>平成</a:t>
            </a:r>
            <a:r>
              <a:rPr lang="en-US" altLang="ja-JP" dirty="0" smtClean="0"/>
              <a:t>19</a:t>
            </a:r>
            <a:r>
              <a:rPr lang="ja-JP" altLang="en-US" dirty="0" smtClean="0"/>
              <a:t>年度修士論文発表会</a:t>
            </a:r>
            <a:endParaRPr lang="en-US" altLang="ja-JP" dirty="0"/>
          </a:p>
        </p:txBody>
      </p:sp>
      <p:sp>
        <p:nvSpPr>
          <p:cNvPr id="7" name="スライド番号プレースホルダ 5"/>
          <p:cNvSpPr>
            <a:spLocks noGrp="1"/>
          </p:cNvSpPr>
          <p:nvPr>
            <p:ph type="sldNum" sz="quarter" idx="12"/>
          </p:nvPr>
        </p:nvSpPr>
        <p:spPr/>
        <p:txBody>
          <a:bodyPr/>
          <a:lstStyle/>
          <a:p>
            <a:fld id="{00543F39-E5E6-43F1-9833-A74F02482121}" type="slidenum">
              <a:rPr lang="en-US" altLang="ja-JP"/>
              <a:pPr/>
              <a:t>26</a:t>
            </a:fld>
            <a:endParaRPr lang="en-US" altLang="ja-JP"/>
          </a:p>
        </p:txBody>
      </p:sp>
      <p:sp>
        <p:nvSpPr>
          <p:cNvPr id="345090" name="Rectangle 2"/>
          <p:cNvSpPr>
            <a:spLocks noGrp="1" noChangeArrowheads="1"/>
          </p:cNvSpPr>
          <p:nvPr>
            <p:ph type="title"/>
          </p:nvPr>
        </p:nvSpPr>
        <p:spPr/>
        <p:txBody>
          <a:bodyPr/>
          <a:lstStyle/>
          <a:p>
            <a:r>
              <a:rPr lang="ja-JP" altLang="en-US" dirty="0" smtClean="0"/>
              <a:t>ライセンス記述の例</a:t>
            </a:r>
            <a:endParaRPr lang="ja-JP" altLang="en-US" dirty="0"/>
          </a:p>
        </p:txBody>
      </p:sp>
      <p:sp>
        <p:nvSpPr>
          <p:cNvPr id="345091" name="Rectangle 3"/>
          <p:cNvSpPr>
            <a:spLocks noGrp="1" noChangeArrowheads="1"/>
          </p:cNvSpPr>
          <p:nvPr>
            <p:ph type="body" idx="1"/>
          </p:nvPr>
        </p:nvSpPr>
        <p:spPr>
          <a:xfrm>
            <a:off x="457200" y="1600200"/>
            <a:ext cx="8229600" cy="3989388"/>
          </a:xfrm>
        </p:spPr>
        <p:txBody>
          <a:bodyPr/>
          <a:lstStyle/>
          <a:p>
            <a:pPr>
              <a:buFontTx/>
              <a:buNone/>
            </a:pPr>
            <a:r>
              <a:rPr lang="en-US" altLang="ja-JP" dirty="0"/>
              <a:t>	</a:t>
            </a:r>
            <a:r>
              <a:rPr lang="en-US" altLang="ja-JP" dirty="0" smtClean="0"/>
              <a:t>(</a:t>
            </a:r>
            <a:r>
              <a:rPr lang="ja-JP" altLang="en-US" dirty="0"/>
              <a:t>例</a:t>
            </a:r>
            <a:r>
              <a:rPr lang="en-US" altLang="ja-JP" dirty="0"/>
              <a:t>)Apache Software Foundation</a:t>
            </a:r>
          </a:p>
          <a:p>
            <a:pPr lvl="1">
              <a:buFontTx/>
              <a:buNone/>
            </a:pPr>
            <a:r>
              <a:rPr lang="en-US" altLang="ja-JP" dirty="0"/>
              <a:t>	</a:t>
            </a:r>
            <a:r>
              <a:rPr lang="ja-JP" altLang="en-US" dirty="0"/>
              <a:t>コーディング規約としてソースファイルのヘッダ部分に，ライセンス記述を含める</a:t>
            </a:r>
          </a:p>
        </p:txBody>
      </p:sp>
      <p:sp>
        <p:nvSpPr>
          <p:cNvPr id="345093" name="Text Box 5"/>
          <p:cNvSpPr txBox="1">
            <a:spLocks noChangeArrowheads="1"/>
          </p:cNvSpPr>
          <p:nvPr/>
        </p:nvSpPr>
        <p:spPr bwMode="auto">
          <a:xfrm>
            <a:off x="954088" y="3177170"/>
            <a:ext cx="7715250" cy="3122613"/>
          </a:xfrm>
          <a:prstGeom prst="rect">
            <a:avLst/>
          </a:prstGeom>
          <a:solidFill>
            <a:schemeClr val="accent1"/>
          </a:solidFill>
          <a:ln w="9525" algn="ctr">
            <a:solidFill>
              <a:schemeClr val="tx1"/>
            </a:solidFill>
            <a:miter lim="800000"/>
            <a:headEnd/>
            <a:tailEnd/>
          </a:ln>
          <a:effectLst/>
        </p:spPr>
        <p:txBody>
          <a:bodyPr>
            <a:spAutoFit/>
          </a:bodyPr>
          <a:lstStyle/>
          <a:p>
            <a:r>
              <a:rPr lang="en-US" altLang="ja-JP"/>
              <a:t>/*</a:t>
            </a:r>
          </a:p>
          <a:p>
            <a:r>
              <a:rPr lang="en-US" altLang="ja-JP"/>
              <a:t> * Copyright 2002-2005 the original author or authors.</a:t>
            </a:r>
          </a:p>
          <a:p>
            <a:r>
              <a:rPr lang="en-US" altLang="ja-JP"/>
              <a:t> *</a:t>
            </a:r>
          </a:p>
          <a:p>
            <a:r>
              <a:rPr lang="en-US" altLang="ja-JP"/>
              <a:t> * Licensed under the Apache License, Version 2.0 (the "License");</a:t>
            </a:r>
          </a:p>
          <a:p>
            <a:r>
              <a:rPr lang="en-US" altLang="ja-JP"/>
              <a:t> * you may not use this file except in compliance with the License.</a:t>
            </a:r>
          </a:p>
          <a:p>
            <a:r>
              <a:rPr lang="en-US" altLang="ja-JP"/>
              <a:t> * You may obtain a copy of the License at</a:t>
            </a:r>
          </a:p>
          <a:p>
            <a:r>
              <a:rPr lang="en-US" altLang="ja-JP"/>
              <a:t> *</a:t>
            </a:r>
          </a:p>
          <a:p>
            <a:r>
              <a:rPr lang="en-US" altLang="ja-JP"/>
              <a:t> *      http://www.apache.org/licenses/LICENSE-2.0</a:t>
            </a:r>
          </a:p>
          <a:p>
            <a:r>
              <a:rPr lang="en-US" altLang="ja-JP"/>
              <a:t> *</a:t>
            </a:r>
          </a:p>
          <a:p>
            <a:r>
              <a:rPr lang="en-US" altLang="ja-JP"/>
              <a:t>……</a:t>
            </a:r>
          </a:p>
          <a:p>
            <a:r>
              <a:rPr lang="en-US" altLang="ja-JP"/>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45093"/>
                                        </p:tgtEl>
                                        <p:attrNameLst>
                                          <p:attrName>style.visibility</p:attrName>
                                        </p:attrNameLst>
                                      </p:cBhvr>
                                      <p:to>
                                        <p:strVal val="visible"/>
                                      </p:to>
                                    </p:set>
                                    <p:animEffect transition="in" filter="box(in)">
                                      <p:cBhvr>
                                        <p:cTn id="7" dur="500"/>
                                        <p:tgtEl>
                                          <p:spTgt spid="3450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09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共通文字列の例</a:t>
            </a:r>
            <a:endParaRPr kumimoji="1" lang="ja-JP" altLang="en-US" dirty="0"/>
          </a:p>
        </p:txBody>
      </p:sp>
      <p:sp>
        <p:nvSpPr>
          <p:cNvPr id="3" name="コンテンツ プレースホルダ 2"/>
          <p:cNvSpPr>
            <a:spLocks noGrp="1"/>
          </p:cNvSpPr>
          <p:nvPr>
            <p:ph idx="1"/>
          </p:nvPr>
        </p:nvSpPr>
        <p:spPr/>
        <p:txBody>
          <a:bodyPr/>
          <a:lstStyle/>
          <a:p>
            <a:endParaRPr kumimoji="1" lang="ja-JP" altLang="en-US"/>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27</a:t>
            </a:fld>
            <a:endParaRPr lang="en-US" altLang="ja-JP"/>
          </a:p>
        </p:txBody>
      </p:sp>
      <p:sp>
        <p:nvSpPr>
          <p:cNvPr id="7" name="正方形/長方形 6"/>
          <p:cNvSpPr/>
          <p:nvPr/>
        </p:nvSpPr>
        <p:spPr>
          <a:xfrm>
            <a:off x="833377" y="1886673"/>
            <a:ext cx="7407797" cy="43173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 Copyright 2002-2005 the original author or authors.</a:t>
            </a:r>
          </a:p>
          <a:p>
            <a:endParaRPr lang="en-US" altLang="ja-JP" dirty="0" smtClean="0">
              <a:solidFill>
                <a:schemeClr val="tx1"/>
              </a:solidFill>
            </a:endParaRPr>
          </a:p>
          <a:p>
            <a:r>
              <a:rPr lang="en-US" altLang="ja-JP" dirty="0" smtClean="0">
                <a:solidFill>
                  <a:schemeClr val="tx1"/>
                </a:solidFill>
              </a:rPr>
              <a:t>   Licensed under the Apache License, Version 2.0 (the "License");</a:t>
            </a:r>
          </a:p>
          <a:p>
            <a:r>
              <a:rPr lang="en-US" altLang="ja-JP" dirty="0" smtClean="0">
                <a:solidFill>
                  <a:schemeClr val="tx1"/>
                </a:solidFill>
              </a:rPr>
              <a:t>   you may not use this file except in compliance with the License.</a:t>
            </a:r>
          </a:p>
          <a:p>
            <a:r>
              <a:rPr lang="en-US" altLang="ja-JP" dirty="0" smtClean="0">
                <a:solidFill>
                  <a:schemeClr val="tx1"/>
                </a:solidFill>
              </a:rPr>
              <a:t>   You may obtain a copy of the License at</a:t>
            </a:r>
          </a:p>
          <a:p>
            <a:endParaRPr lang="en-US" altLang="ja-JP" dirty="0" smtClean="0">
              <a:solidFill>
                <a:schemeClr val="tx1"/>
              </a:solidFill>
            </a:endParaRPr>
          </a:p>
          <a:p>
            <a:r>
              <a:rPr lang="en-US" altLang="ja-JP" dirty="0" smtClean="0">
                <a:solidFill>
                  <a:schemeClr val="tx1"/>
                </a:solidFill>
              </a:rPr>
              <a:t>        http://www.apache.org/licenses/LICENSE-2.0</a:t>
            </a:r>
          </a:p>
          <a:p>
            <a:endParaRPr lang="en-US" altLang="ja-JP" dirty="0" smtClean="0">
              <a:solidFill>
                <a:schemeClr val="tx1"/>
              </a:solidFill>
            </a:endParaRPr>
          </a:p>
          <a:p>
            <a:r>
              <a:rPr lang="en-US" altLang="ja-JP" dirty="0" smtClean="0">
                <a:solidFill>
                  <a:schemeClr val="tx1"/>
                </a:solidFill>
              </a:rPr>
              <a:t>   Unless required by applicable law or agreed to in writing, software</a:t>
            </a:r>
          </a:p>
          <a:p>
            <a:r>
              <a:rPr lang="en-US" altLang="ja-JP" dirty="0" smtClean="0">
                <a:solidFill>
                  <a:schemeClr val="tx1"/>
                </a:solidFill>
              </a:rPr>
              <a:t>   distributed under the License is distributed on an "AS IS" BASIS,</a:t>
            </a:r>
          </a:p>
          <a:p>
            <a:r>
              <a:rPr lang="en-US" altLang="ja-JP" dirty="0" smtClean="0">
                <a:solidFill>
                  <a:schemeClr val="tx1"/>
                </a:solidFill>
              </a:rPr>
              <a:t>   WITHOUT WARRANTIES OR CONDITIONS OF ANY KIND, either express or implied.</a:t>
            </a:r>
          </a:p>
          <a:p>
            <a:r>
              <a:rPr lang="en-US" altLang="ja-JP" dirty="0" smtClean="0">
                <a:solidFill>
                  <a:schemeClr val="tx1"/>
                </a:solidFill>
              </a:rPr>
              <a:t>   See the License for the specific language governing permissions and</a:t>
            </a:r>
          </a:p>
          <a:p>
            <a:r>
              <a:rPr lang="en-US" altLang="ja-JP" dirty="0" smtClean="0">
                <a:solidFill>
                  <a:schemeClr val="tx1"/>
                </a:solidFill>
              </a:rPr>
              <a:t>   limitations under the License</a:t>
            </a:r>
            <a:endParaRPr kumimoji="1" lang="ja-JP" altLang="en-US" dirty="0">
              <a:solidFill>
                <a:schemeClr val="tx1"/>
              </a:solidFill>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4" name="正方形/長方形 103"/>
          <p:cNvSpPr/>
          <p:nvPr/>
        </p:nvSpPr>
        <p:spPr>
          <a:xfrm>
            <a:off x="0" y="1512888"/>
            <a:ext cx="5943600" cy="5116512"/>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6" name="正方形/長方形 105"/>
          <p:cNvSpPr/>
          <p:nvPr/>
        </p:nvSpPr>
        <p:spPr>
          <a:xfrm>
            <a:off x="5943600" y="1512888"/>
            <a:ext cx="3200400" cy="511651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7412" name="Rectangle 3"/>
          <p:cNvSpPr>
            <a:spLocks noGrp="1" noChangeArrowheads="1"/>
          </p:cNvSpPr>
          <p:nvPr>
            <p:ph type="title"/>
          </p:nvPr>
        </p:nvSpPr>
        <p:spPr/>
        <p:txBody>
          <a:bodyPr/>
          <a:lstStyle/>
          <a:p>
            <a:pPr eaLnBrk="1" hangingPunct="1"/>
            <a:r>
              <a:rPr lang="ja-JP" altLang="en-US" dirty="0" smtClean="0"/>
              <a:t>提案手法の流れ</a:t>
            </a:r>
          </a:p>
        </p:txBody>
      </p:sp>
      <p:sp>
        <p:nvSpPr>
          <p:cNvPr id="17413" name="コンテンツ プレースホルダ 107"/>
          <p:cNvSpPr>
            <a:spLocks noGrp="1"/>
          </p:cNvSpPr>
          <p:nvPr>
            <p:ph idx="1"/>
          </p:nvPr>
        </p:nvSpPr>
        <p:spPr/>
        <p:txBody>
          <a:bodyPr/>
          <a:lstStyle/>
          <a:p>
            <a:endParaRPr lang="ja-JP" altLang="en-US" dirty="0" smtClean="0"/>
          </a:p>
        </p:txBody>
      </p:sp>
      <p:sp>
        <p:nvSpPr>
          <p:cNvPr id="17414"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17415"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7416" name="スライド番号プレースホルダ 5"/>
          <p:cNvSpPr>
            <a:spLocks noGrp="1"/>
          </p:cNvSpPr>
          <p:nvPr>
            <p:ph type="sldNum" sz="quarter" idx="12"/>
          </p:nvPr>
        </p:nvSpPr>
        <p:spPr>
          <a:noFill/>
        </p:spPr>
        <p:txBody>
          <a:bodyPr/>
          <a:lstStyle/>
          <a:p>
            <a:fld id="{6691BE0D-8771-4076-AFE6-CE8275B9AD95}" type="slidenum">
              <a:rPr lang="en-US" altLang="ja-JP" smtClean="0">
                <a:ea typeface="ＭＳ Ｐゴシック" pitchFamily="50" charset="-128"/>
              </a:rPr>
              <a:pPr/>
              <a:t>28</a:t>
            </a:fld>
            <a:endParaRPr lang="en-US" altLang="ja-JP" smtClean="0">
              <a:ea typeface="ＭＳ Ｐゴシック" pitchFamily="50" charset="-128"/>
            </a:endParaRPr>
          </a:p>
        </p:txBody>
      </p:sp>
      <p:grpSp>
        <p:nvGrpSpPr>
          <p:cNvPr id="2" name="Group 4"/>
          <p:cNvGrpSpPr>
            <a:grpSpLocks/>
          </p:cNvGrpSpPr>
          <p:nvPr/>
        </p:nvGrpSpPr>
        <p:grpSpPr bwMode="auto">
          <a:xfrm>
            <a:off x="933450" y="1655763"/>
            <a:ext cx="374650" cy="3900487"/>
            <a:chOff x="198" y="1026"/>
            <a:chExt cx="236" cy="2457"/>
          </a:xfrm>
        </p:grpSpPr>
        <p:sp>
          <p:nvSpPr>
            <p:cNvPr id="17512" name="Document"/>
            <p:cNvSpPr>
              <a:spLocks noEditPoints="1" noChangeArrowheads="1"/>
            </p:cNvSpPr>
            <p:nvPr/>
          </p:nvSpPr>
          <p:spPr bwMode="auto">
            <a:xfrm>
              <a:off x="204" y="1026"/>
              <a:ext cx="225" cy="32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960 w 21600"/>
                <a:gd name="T25" fmla="*/ 800 h 21600"/>
                <a:gd name="T26" fmla="*/ 20640 w 21600"/>
                <a:gd name="T27" fmla="*/ 164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bg1"/>
            </a:solidFill>
            <a:ln w="9525">
              <a:solidFill>
                <a:srgbClr val="000000"/>
              </a:solidFill>
              <a:miter lim="800000"/>
              <a:headEnd/>
              <a:tailEnd/>
            </a:ln>
          </p:spPr>
          <p:txBody>
            <a:bodyPr/>
            <a:lstStyle/>
            <a:p>
              <a:endParaRPr lang="ja-JP" altLang="en-US"/>
            </a:p>
          </p:txBody>
        </p:sp>
        <p:sp>
          <p:nvSpPr>
            <p:cNvPr id="17513" name="Document"/>
            <p:cNvSpPr>
              <a:spLocks noEditPoints="1" noChangeArrowheads="1"/>
            </p:cNvSpPr>
            <p:nvPr/>
          </p:nvSpPr>
          <p:spPr bwMode="auto">
            <a:xfrm>
              <a:off x="199" y="1526"/>
              <a:ext cx="235" cy="321"/>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1011 w 21600"/>
                <a:gd name="T25" fmla="*/ 807 h 21600"/>
                <a:gd name="T26" fmla="*/ 20589 w 21600"/>
                <a:gd name="T27" fmla="*/ 1641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bg1"/>
            </a:solidFill>
            <a:ln w="9525">
              <a:solidFill>
                <a:srgbClr val="000000"/>
              </a:solidFill>
              <a:miter lim="800000"/>
              <a:headEnd/>
              <a:tailEnd/>
            </a:ln>
          </p:spPr>
          <p:txBody>
            <a:bodyPr/>
            <a:lstStyle/>
            <a:p>
              <a:endParaRPr lang="ja-JP" altLang="en-US"/>
            </a:p>
          </p:txBody>
        </p:sp>
        <p:sp>
          <p:nvSpPr>
            <p:cNvPr id="17514" name="Document"/>
            <p:cNvSpPr>
              <a:spLocks noEditPoints="1" noChangeArrowheads="1"/>
            </p:cNvSpPr>
            <p:nvPr/>
          </p:nvSpPr>
          <p:spPr bwMode="auto">
            <a:xfrm>
              <a:off x="199" y="2072"/>
              <a:ext cx="235" cy="321"/>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1011 w 21600"/>
                <a:gd name="T25" fmla="*/ 807 h 21600"/>
                <a:gd name="T26" fmla="*/ 20589 w 21600"/>
                <a:gd name="T27" fmla="*/ 1641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bg1"/>
            </a:solidFill>
            <a:ln w="9525">
              <a:solidFill>
                <a:srgbClr val="000000"/>
              </a:solidFill>
              <a:miter lim="800000"/>
              <a:headEnd/>
              <a:tailEnd/>
            </a:ln>
          </p:spPr>
          <p:txBody>
            <a:bodyPr/>
            <a:lstStyle/>
            <a:p>
              <a:endParaRPr lang="ja-JP" altLang="en-US"/>
            </a:p>
          </p:txBody>
        </p:sp>
        <p:sp>
          <p:nvSpPr>
            <p:cNvPr id="17515" name="Document"/>
            <p:cNvSpPr>
              <a:spLocks noEditPoints="1" noChangeArrowheads="1"/>
            </p:cNvSpPr>
            <p:nvPr/>
          </p:nvSpPr>
          <p:spPr bwMode="auto">
            <a:xfrm>
              <a:off x="198" y="2634"/>
              <a:ext cx="235" cy="321"/>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1011 w 21600"/>
                <a:gd name="T25" fmla="*/ 807 h 21600"/>
                <a:gd name="T26" fmla="*/ 20589 w 21600"/>
                <a:gd name="T27" fmla="*/ 1641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bg1"/>
            </a:solidFill>
            <a:ln w="9525">
              <a:solidFill>
                <a:srgbClr val="000000"/>
              </a:solidFill>
              <a:miter lim="800000"/>
              <a:headEnd/>
              <a:tailEnd/>
            </a:ln>
          </p:spPr>
          <p:txBody>
            <a:bodyPr/>
            <a:lstStyle/>
            <a:p>
              <a:endParaRPr lang="ja-JP" altLang="en-US"/>
            </a:p>
          </p:txBody>
        </p:sp>
        <p:sp>
          <p:nvSpPr>
            <p:cNvPr id="17516" name="Document"/>
            <p:cNvSpPr>
              <a:spLocks noEditPoints="1" noChangeArrowheads="1"/>
            </p:cNvSpPr>
            <p:nvPr/>
          </p:nvSpPr>
          <p:spPr bwMode="auto">
            <a:xfrm>
              <a:off x="198" y="3162"/>
              <a:ext cx="235" cy="321"/>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1011 w 21600"/>
                <a:gd name="T25" fmla="*/ 807 h 21600"/>
                <a:gd name="T26" fmla="*/ 20589 w 21600"/>
                <a:gd name="T27" fmla="*/ 1641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bg1"/>
            </a:solidFill>
            <a:ln w="9525">
              <a:solidFill>
                <a:srgbClr val="000000"/>
              </a:solidFill>
              <a:miter lim="800000"/>
              <a:headEnd/>
              <a:tailEnd/>
            </a:ln>
          </p:spPr>
          <p:txBody>
            <a:bodyPr/>
            <a:lstStyle/>
            <a:p>
              <a:endParaRPr lang="ja-JP" altLang="en-US"/>
            </a:p>
          </p:txBody>
        </p:sp>
      </p:grpSp>
      <p:sp>
        <p:nvSpPr>
          <p:cNvPr id="285721" name="Rectangle 25"/>
          <p:cNvSpPr>
            <a:spLocks noChangeArrowheads="1"/>
          </p:cNvSpPr>
          <p:nvPr/>
        </p:nvSpPr>
        <p:spPr bwMode="auto">
          <a:xfrm>
            <a:off x="5653088" y="5418138"/>
            <a:ext cx="3240087" cy="900112"/>
          </a:xfrm>
          <a:prstGeom prst="rect">
            <a:avLst/>
          </a:prstGeom>
          <a:solidFill>
            <a:schemeClr val="accent1"/>
          </a:solidFill>
          <a:ln w="28575" algn="ctr">
            <a:solidFill>
              <a:schemeClr val="tx1"/>
            </a:solidFill>
            <a:miter lim="800000"/>
            <a:headEnd/>
            <a:tailEnd/>
          </a:ln>
        </p:spPr>
        <p:txBody>
          <a:bodyPr anchor="ctr"/>
          <a:lstStyle/>
          <a:p>
            <a:r>
              <a:rPr lang="ja-JP" altLang="en-US"/>
              <a:t>共通文字列が残っている場合はライセンスの特定を続ける．残っていない場合は終了する．</a:t>
            </a:r>
          </a:p>
        </p:txBody>
      </p:sp>
      <p:sp>
        <p:nvSpPr>
          <p:cNvPr id="17419" name="Text Box 10"/>
          <p:cNvSpPr txBox="1">
            <a:spLocks noChangeArrowheads="1"/>
          </p:cNvSpPr>
          <p:nvPr/>
        </p:nvSpPr>
        <p:spPr bwMode="auto">
          <a:xfrm>
            <a:off x="987425" y="2098675"/>
            <a:ext cx="266700" cy="366713"/>
          </a:xfrm>
          <a:prstGeom prst="rect">
            <a:avLst/>
          </a:prstGeom>
          <a:noFill/>
          <a:ln w="9525">
            <a:noFill/>
            <a:miter lim="800000"/>
            <a:headEnd/>
            <a:tailEnd/>
          </a:ln>
        </p:spPr>
        <p:txBody>
          <a:bodyPr>
            <a:spAutoFit/>
          </a:bodyPr>
          <a:lstStyle/>
          <a:p>
            <a:pPr>
              <a:spcBef>
                <a:spcPct val="50000"/>
              </a:spcBef>
            </a:pPr>
            <a:r>
              <a:rPr lang="en-US" altLang="ja-JP"/>
              <a:t>a</a:t>
            </a:r>
          </a:p>
        </p:txBody>
      </p:sp>
      <p:sp>
        <p:nvSpPr>
          <p:cNvPr id="17420" name="Text Box 11"/>
          <p:cNvSpPr txBox="1">
            <a:spLocks noChangeArrowheads="1"/>
          </p:cNvSpPr>
          <p:nvPr/>
        </p:nvSpPr>
        <p:spPr bwMode="auto">
          <a:xfrm>
            <a:off x="987425" y="2890838"/>
            <a:ext cx="266700" cy="366712"/>
          </a:xfrm>
          <a:prstGeom prst="rect">
            <a:avLst/>
          </a:prstGeom>
          <a:noFill/>
          <a:ln w="9525">
            <a:noFill/>
            <a:miter lim="800000"/>
            <a:headEnd/>
            <a:tailEnd/>
          </a:ln>
        </p:spPr>
        <p:txBody>
          <a:bodyPr>
            <a:spAutoFit/>
          </a:bodyPr>
          <a:lstStyle/>
          <a:p>
            <a:pPr>
              <a:spcBef>
                <a:spcPct val="50000"/>
              </a:spcBef>
            </a:pPr>
            <a:r>
              <a:rPr lang="en-US" altLang="ja-JP"/>
              <a:t>b</a:t>
            </a:r>
          </a:p>
        </p:txBody>
      </p:sp>
      <p:sp>
        <p:nvSpPr>
          <p:cNvPr id="17421" name="Text Box 12"/>
          <p:cNvSpPr txBox="1">
            <a:spLocks noChangeArrowheads="1"/>
          </p:cNvSpPr>
          <p:nvPr/>
        </p:nvSpPr>
        <p:spPr bwMode="auto">
          <a:xfrm>
            <a:off x="987425" y="3754438"/>
            <a:ext cx="266700" cy="366712"/>
          </a:xfrm>
          <a:prstGeom prst="rect">
            <a:avLst/>
          </a:prstGeom>
          <a:noFill/>
          <a:ln w="9525">
            <a:noFill/>
            <a:miter lim="800000"/>
            <a:headEnd/>
            <a:tailEnd/>
          </a:ln>
        </p:spPr>
        <p:txBody>
          <a:bodyPr>
            <a:spAutoFit/>
          </a:bodyPr>
          <a:lstStyle/>
          <a:p>
            <a:pPr>
              <a:spcBef>
                <a:spcPct val="50000"/>
              </a:spcBef>
            </a:pPr>
            <a:r>
              <a:rPr lang="en-US" altLang="ja-JP"/>
              <a:t>c</a:t>
            </a:r>
          </a:p>
        </p:txBody>
      </p:sp>
      <p:sp>
        <p:nvSpPr>
          <p:cNvPr id="17422" name="Text Box 13"/>
          <p:cNvSpPr txBox="1">
            <a:spLocks noChangeArrowheads="1"/>
          </p:cNvSpPr>
          <p:nvPr/>
        </p:nvSpPr>
        <p:spPr bwMode="auto">
          <a:xfrm>
            <a:off x="987425" y="4619625"/>
            <a:ext cx="266700" cy="366713"/>
          </a:xfrm>
          <a:prstGeom prst="rect">
            <a:avLst/>
          </a:prstGeom>
          <a:noFill/>
          <a:ln w="9525">
            <a:noFill/>
            <a:miter lim="800000"/>
            <a:headEnd/>
            <a:tailEnd/>
          </a:ln>
        </p:spPr>
        <p:txBody>
          <a:bodyPr>
            <a:spAutoFit/>
          </a:bodyPr>
          <a:lstStyle/>
          <a:p>
            <a:pPr>
              <a:spcBef>
                <a:spcPct val="50000"/>
              </a:spcBef>
            </a:pPr>
            <a:r>
              <a:rPr lang="en-US" altLang="ja-JP"/>
              <a:t>d</a:t>
            </a:r>
          </a:p>
        </p:txBody>
      </p:sp>
      <p:sp>
        <p:nvSpPr>
          <p:cNvPr id="17423" name="Text Box 14"/>
          <p:cNvSpPr txBox="1">
            <a:spLocks noChangeArrowheads="1"/>
          </p:cNvSpPr>
          <p:nvPr/>
        </p:nvSpPr>
        <p:spPr bwMode="auto">
          <a:xfrm>
            <a:off x="987425" y="5483225"/>
            <a:ext cx="266700" cy="366713"/>
          </a:xfrm>
          <a:prstGeom prst="rect">
            <a:avLst/>
          </a:prstGeom>
          <a:noFill/>
          <a:ln w="9525">
            <a:noFill/>
            <a:miter lim="800000"/>
            <a:headEnd/>
            <a:tailEnd/>
          </a:ln>
        </p:spPr>
        <p:txBody>
          <a:bodyPr>
            <a:spAutoFit/>
          </a:bodyPr>
          <a:lstStyle/>
          <a:p>
            <a:pPr>
              <a:spcBef>
                <a:spcPct val="50000"/>
              </a:spcBef>
            </a:pPr>
            <a:r>
              <a:rPr lang="en-US" altLang="ja-JP"/>
              <a:t>e</a:t>
            </a:r>
          </a:p>
        </p:txBody>
      </p:sp>
      <p:grpSp>
        <p:nvGrpSpPr>
          <p:cNvPr id="3" name="Group 15"/>
          <p:cNvGrpSpPr>
            <a:grpSpLocks/>
          </p:cNvGrpSpPr>
          <p:nvPr/>
        </p:nvGrpSpPr>
        <p:grpSpPr bwMode="auto">
          <a:xfrm>
            <a:off x="7380288" y="3429000"/>
            <a:ext cx="315912" cy="809625"/>
            <a:chOff x="3474" y="973"/>
            <a:chExt cx="231" cy="578"/>
          </a:xfrm>
        </p:grpSpPr>
        <p:sp>
          <p:nvSpPr>
            <p:cNvPr id="17507" name="Oval 16"/>
            <p:cNvSpPr>
              <a:spLocks noChangeArrowheads="1"/>
            </p:cNvSpPr>
            <p:nvPr/>
          </p:nvSpPr>
          <p:spPr bwMode="auto">
            <a:xfrm>
              <a:off x="3474" y="973"/>
              <a:ext cx="231" cy="223"/>
            </a:xfrm>
            <a:prstGeom prst="ellipse">
              <a:avLst/>
            </a:prstGeom>
            <a:solidFill>
              <a:srgbClr val="FFFFFF"/>
            </a:solidFill>
            <a:ln w="38100">
              <a:solidFill>
                <a:schemeClr val="tx1"/>
              </a:solidFill>
              <a:round/>
              <a:headEnd/>
              <a:tailEnd/>
            </a:ln>
          </p:spPr>
          <p:txBody>
            <a:bodyPr wrap="none" anchor="ctr"/>
            <a:lstStyle/>
            <a:p>
              <a:pPr algn="ctr"/>
              <a:endParaRPr lang="ja-JP" altLang="ja-JP"/>
            </a:p>
          </p:txBody>
        </p:sp>
        <p:sp>
          <p:nvSpPr>
            <p:cNvPr id="17508" name="Line 17"/>
            <p:cNvSpPr>
              <a:spLocks noChangeShapeType="1"/>
            </p:cNvSpPr>
            <p:nvPr/>
          </p:nvSpPr>
          <p:spPr bwMode="auto">
            <a:xfrm>
              <a:off x="3482" y="1294"/>
              <a:ext cx="213" cy="0"/>
            </a:xfrm>
            <a:prstGeom prst="line">
              <a:avLst/>
            </a:prstGeom>
            <a:noFill/>
            <a:ln w="38100">
              <a:solidFill>
                <a:schemeClr val="tx1"/>
              </a:solidFill>
              <a:round/>
              <a:headEnd/>
              <a:tailEnd/>
            </a:ln>
          </p:spPr>
          <p:txBody>
            <a:bodyPr/>
            <a:lstStyle/>
            <a:p>
              <a:endParaRPr lang="ja-JP" altLang="en-US"/>
            </a:p>
          </p:txBody>
        </p:sp>
        <p:sp>
          <p:nvSpPr>
            <p:cNvPr id="17509" name="Line 18"/>
            <p:cNvSpPr>
              <a:spLocks noChangeShapeType="1"/>
            </p:cNvSpPr>
            <p:nvPr/>
          </p:nvSpPr>
          <p:spPr bwMode="auto">
            <a:xfrm flipH="1">
              <a:off x="3589" y="1187"/>
              <a:ext cx="9" cy="231"/>
            </a:xfrm>
            <a:prstGeom prst="line">
              <a:avLst/>
            </a:prstGeom>
            <a:noFill/>
            <a:ln w="38100">
              <a:solidFill>
                <a:schemeClr val="tx1"/>
              </a:solidFill>
              <a:round/>
              <a:headEnd/>
              <a:tailEnd/>
            </a:ln>
          </p:spPr>
          <p:txBody>
            <a:bodyPr/>
            <a:lstStyle/>
            <a:p>
              <a:endParaRPr lang="ja-JP" altLang="en-US"/>
            </a:p>
          </p:txBody>
        </p:sp>
        <p:sp>
          <p:nvSpPr>
            <p:cNvPr id="17510" name="Line 19"/>
            <p:cNvSpPr>
              <a:spLocks noChangeShapeType="1"/>
            </p:cNvSpPr>
            <p:nvPr/>
          </p:nvSpPr>
          <p:spPr bwMode="auto">
            <a:xfrm flipH="1">
              <a:off x="3502" y="1410"/>
              <a:ext cx="87" cy="141"/>
            </a:xfrm>
            <a:prstGeom prst="line">
              <a:avLst/>
            </a:prstGeom>
            <a:noFill/>
            <a:ln w="38100">
              <a:solidFill>
                <a:schemeClr val="tx1"/>
              </a:solidFill>
              <a:round/>
              <a:headEnd/>
              <a:tailEnd/>
            </a:ln>
          </p:spPr>
          <p:txBody>
            <a:bodyPr/>
            <a:lstStyle/>
            <a:p>
              <a:endParaRPr lang="ja-JP" altLang="en-US"/>
            </a:p>
          </p:txBody>
        </p:sp>
        <p:sp>
          <p:nvSpPr>
            <p:cNvPr id="17511" name="Line 20"/>
            <p:cNvSpPr>
              <a:spLocks noChangeShapeType="1"/>
            </p:cNvSpPr>
            <p:nvPr/>
          </p:nvSpPr>
          <p:spPr bwMode="auto">
            <a:xfrm>
              <a:off x="3589" y="1392"/>
              <a:ext cx="98" cy="159"/>
            </a:xfrm>
            <a:prstGeom prst="line">
              <a:avLst/>
            </a:prstGeom>
            <a:noFill/>
            <a:ln w="38100">
              <a:solidFill>
                <a:schemeClr val="tx1"/>
              </a:solidFill>
              <a:round/>
              <a:headEnd/>
              <a:tailEnd/>
            </a:ln>
          </p:spPr>
          <p:txBody>
            <a:bodyPr/>
            <a:lstStyle/>
            <a:p>
              <a:endParaRPr lang="ja-JP" altLang="en-US"/>
            </a:p>
          </p:txBody>
        </p:sp>
      </p:grpSp>
      <p:sp>
        <p:nvSpPr>
          <p:cNvPr id="285722" name="Rectangle 26"/>
          <p:cNvSpPr>
            <a:spLocks noChangeArrowheads="1"/>
          </p:cNvSpPr>
          <p:nvPr/>
        </p:nvSpPr>
        <p:spPr bwMode="auto">
          <a:xfrm>
            <a:off x="798513" y="1584325"/>
            <a:ext cx="720725" cy="3384550"/>
          </a:xfrm>
          <a:prstGeom prst="rect">
            <a:avLst/>
          </a:prstGeom>
          <a:noFill/>
          <a:ln w="38100" algn="ctr">
            <a:solidFill>
              <a:srgbClr val="FF0000"/>
            </a:solidFill>
            <a:miter lim="800000"/>
            <a:headEnd/>
            <a:tailEnd/>
          </a:ln>
        </p:spPr>
        <p:txBody>
          <a:bodyPr wrap="none" anchor="ctr"/>
          <a:lstStyle/>
          <a:p>
            <a:pPr algn="ctr"/>
            <a:endParaRPr lang="ja-JP" altLang="ja-JP"/>
          </a:p>
        </p:txBody>
      </p:sp>
      <p:grpSp>
        <p:nvGrpSpPr>
          <p:cNvPr id="4" name="Group 27"/>
          <p:cNvGrpSpPr>
            <a:grpSpLocks/>
          </p:cNvGrpSpPr>
          <p:nvPr/>
        </p:nvGrpSpPr>
        <p:grpSpPr bwMode="auto">
          <a:xfrm>
            <a:off x="2959100" y="2046288"/>
            <a:ext cx="1025525" cy="4073525"/>
            <a:chOff x="1474" y="1272"/>
            <a:chExt cx="646" cy="2566"/>
          </a:xfrm>
        </p:grpSpPr>
        <p:sp>
          <p:nvSpPr>
            <p:cNvPr id="17500" name="Line 28"/>
            <p:cNvSpPr>
              <a:spLocks noChangeShapeType="1"/>
            </p:cNvSpPr>
            <p:nvPr/>
          </p:nvSpPr>
          <p:spPr bwMode="auto">
            <a:xfrm>
              <a:off x="1566" y="1272"/>
              <a:ext cx="554" cy="362"/>
            </a:xfrm>
            <a:prstGeom prst="line">
              <a:avLst/>
            </a:prstGeom>
            <a:noFill/>
            <a:ln w="38100">
              <a:solidFill>
                <a:schemeClr val="tx1"/>
              </a:solidFill>
              <a:round/>
              <a:headEnd/>
              <a:tailEnd type="triangle" w="med" len="med"/>
            </a:ln>
          </p:spPr>
          <p:txBody>
            <a:bodyPr/>
            <a:lstStyle/>
            <a:p>
              <a:endParaRPr lang="ja-JP" altLang="en-US"/>
            </a:p>
          </p:txBody>
        </p:sp>
        <p:sp>
          <p:nvSpPr>
            <p:cNvPr id="17501" name="Line 29"/>
            <p:cNvSpPr>
              <a:spLocks noChangeShapeType="1"/>
            </p:cNvSpPr>
            <p:nvPr/>
          </p:nvSpPr>
          <p:spPr bwMode="auto">
            <a:xfrm>
              <a:off x="1519" y="1667"/>
              <a:ext cx="601" cy="31"/>
            </a:xfrm>
            <a:prstGeom prst="line">
              <a:avLst/>
            </a:prstGeom>
            <a:noFill/>
            <a:ln w="38100">
              <a:solidFill>
                <a:schemeClr val="tx1"/>
              </a:solidFill>
              <a:round/>
              <a:headEnd/>
              <a:tailEnd type="triangle" w="med" len="med"/>
            </a:ln>
          </p:spPr>
          <p:txBody>
            <a:bodyPr/>
            <a:lstStyle/>
            <a:p>
              <a:endParaRPr lang="ja-JP" altLang="en-US"/>
            </a:p>
          </p:txBody>
        </p:sp>
        <p:sp>
          <p:nvSpPr>
            <p:cNvPr id="17502" name="Line 30"/>
            <p:cNvSpPr>
              <a:spLocks noChangeShapeType="1"/>
            </p:cNvSpPr>
            <p:nvPr/>
          </p:nvSpPr>
          <p:spPr bwMode="auto">
            <a:xfrm flipV="1">
              <a:off x="1474" y="2387"/>
              <a:ext cx="635" cy="317"/>
            </a:xfrm>
            <a:prstGeom prst="line">
              <a:avLst/>
            </a:prstGeom>
            <a:noFill/>
            <a:ln w="38100">
              <a:solidFill>
                <a:schemeClr val="tx1"/>
              </a:solidFill>
              <a:round/>
              <a:headEnd/>
              <a:tailEnd type="triangle" w="med" len="med"/>
            </a:ln>
          </p:spPr>
          <p:txBody>
            <a:bodyPr/>
            <a:lstStyle/>
            <a:p>
              <a:endParaRPr lang="ja-JP" altLang="en-US"/>
            </a:p>
          </p:txBody>
        </p:sp>
        <p:sp>
          <p:nvSpPr>
            <p:cNvPr id="17503" name="Line 31"/>
            <p:cNvSpPr>
              <a:spLocks noChangeShapeType="1"/>
            </p:cNvSpPr>
            <p:nvPr/>
          </p:nvSpPr>
          <p:spPr bwMode="auto">
            <a:xfrm>
              <a:off x="1474" y="1842"/>
              <a:ext cx="635" cy="454"/>
            </a:xfrm>
            <a:prstGeom prst="line">
              <a:avLst/>
            </a:prstGeom>
            <a:noFill/>
            <a:ln w="38100">
              <a:solidFill>
                <a:schemeClr val="tx1"/>
              </a:solidFill>
              <a:round/>
              <a:headEnd/>
              <a:tailEnd type="triangle" w="med" len="med"/>
            </a:ln>
          </p:spPr>
          <p:txBody>
            <a:bodyPr/>
            <a:lstStyle/>
            <a:p>
              <a:endParaRPr lang="ja-JP" altLang="en-US"/>
            </a:p>
          </p:txBody>
        </p:sp>
        <p:sp>
          <p:nvSpPr>
            <p:cNvPr id="17504" name="Line 32"/>
            <p:cNvSpPr>
              <a:spLocks noChangeShapeType="1"/>
            </p:cNvSpPr>
            <p:nvPr/>
          </p:nvSpPr>
          <p:spPr bwMode="auto">
            <a:xfrm>
              <a:off x="1474" y="2251"/>
              <a:ext cx="590" cy="90"/>
            </a:xfrm>
            <a:prstGeom prst="line">
              <a:avLst/>
            </a:prstGeom>
            <a:noFill/>
            <a:ln w="38100">
              <a:solidFill>
                <a:schemeClr val="tx1"/>
              </a:solidFill>
              <a:round/>
              <a:headEnd/>
              <a:tailEnd type="triangle" w="med" len="med"/>
            </a:ln>
          </p:spPr>
          <p:txBody>
            <a:bodyPr/>
            <a:lstStyle/>
            <a:p>
              <a:endParaRPr lang="ja-JP" altLang="en-US"/>
            </a:p>
          </p:txBody>
        </p:sp>
        <p:sp>
          <p:nvSpPr>
            <p:cNvPr id="17505" name="Line 33"/>
            <p:cNvSpPr>
              <a:spLocks noChangeShapeType="1"/>
            </p:cNvSpPr>
            <p:nvPr/>
          </p:nvSpPr>
          <p:spPr bwMode="auto">
            <a:xfrm flipV="1">
              <a:off x="1474" y="3113"/>
              <a:ext cx="590" cy="725"/>
            </a:xfrm>
            <a:prstGeom prst="line">
              <a:avLst/>
            </a:prstGeom>
            <a:noFill/>
            <a:ln w="38100">
              <a:solidFill>
                <a:schemeClr val="tx1"/>
              </a:solidFill>
              <a:round/>
              <a:headEnd/>
              <a:tailEnd type="triangle" w="med" len="med"/>
            </a:ln>
          </p:spPr>
          <p:txBody>
            <a:bodyPr/>
            <a:lstStyle/>
            <a:p>
              <a:endParaRPr lang="ja-JP" altLang="en-US"/>
            </a:p>
          </p:txBody>
        </p:sp>
        <p:sp>
          <p:nvSpPr>
            <p:cNvPr id="17506" name="Line 34"/>
            <p:cNvSpPr>
              <a:spLocks noChangeShapeType="1"/>
            </p:cNvSpPr>
            <p:nvPr/>
          </p:nvSpPr>
          <p:spPr bwMode="auto">
            <a:xfrm flipV="1">
              <a:off x="1474" y="3029"/>
              <a:ext cx="635" cy="317"/>
            </a:xfrm>
            <a:prstGeom prst="line">
              <a:avLst/>
            </a:prstGeom>
            <a:noFill/>
            <a:ln w="38100">
              <a:solidFill>
                <a:schemeClr val="tx1"/>
              </a:solidFill>
              <a:round/>
              <a:headEnd/>
              <a:tailEnd type="triangle" w="med" len="med"/>
            </a:ln>
          </p:spPr>
          <p:txBody>
            <a:bodyPr/>
            <a:lstStyle/>
            <a:p>
              <a:endParaRPr lang="ja-JP" altLang="en-US"/>
            </a:p>
          </p:txBody>
        </p:sp>
      </p:grpSp>
      <p:sp>
        <p:nvSpPr>
          <p:cNvPr id="285731" name="AutoShape 35"/>
          <p:cNvSpPr>
            <a:spLocks noChangeArrowheads="1"/>
          </p:cNvSpPr>
          <p:nvPr/>
        </p:nvSpPr>
        <p:spPr bwMode="auto">
          <a:xfrm>
            <a:off x="4038600" y="3611563"/>
            <a:ext cx="682625" cy="254000"/>
          </a:xfrm>
          <a:prstGeom prst="roundRect">
            <a:avLst>
              <a:gd name="adj" fmla="val 16667"/>
            </a:avLst>
          </a:prstGeom>
          <a:solidFill>
            <a:srgbClr val="00FFCC"/>
          </a:solidFill>
          <a:ln w="9525">
            <a:solidFill>
              <a:schemeClr val="tx1"/>
            </a:solidFill>
            <a:round/>
            <a:headEnd/>
            <a:tailEnd/>
          </a:ln>
        </p:spPr>
        <p:txBody>
          <a:bodyPr wrap="none" anchor="ctr"/>
          <a:lstStyle/>
          <a:p>
            <a:pPr algn="ctr"/>
            <a:r>
              <a:rPr lang="en-US" altLang="ja-JP"/>
              <a:t>β</a:t>
            </a:r>
          </a:p>
        </p:txBody>
      </p:sp>
      <p:sp>
        <p:nvSpPr>
          <p:cNvPr id="285732" name="AutoShape 36"/>
          <p:cNvSpPr>
            <a:spLocks noChangeArrowheads="1"/>
          </p:cNvSpPr>
          <p:nvPr/>
        </p:nvSpPr>
        <p:spPr bwMode="auto">
          <a:xfrm>
            <a:off x="4038600" y="2519363"/>
            <a:ext cx="688975" cy="406400"/>
          </a:xfrm>
          <a:prstGeom prst="roundRect">
            <a:avLst>
              <a:gd name="adj" fmla="val 16667"/>
            </a:avLst>
          </a:prstGeom>
          <a:solidFill>
            <a:srgbClr val="3399FF"/>
          </a:solidFill>
          <a:ln w="9525">
            <a:solidFill>
              <a:schemeClr val="tx1"/>
            </a:solidFill>
            <a:round/>
            <a:headEnd/>
            <a:tailEnd/>
          </a:ln>
        </p:spPr>
        <p:txBody>
          <a:bodyPr anchor="ctr">
            <a:spAutoFit/>
          </a:bodyPr>
          <a:lstStyle/>
          <a:p>
            <a:pPr algn="ctr"/>
            <a:r>
              <a:rPr lang="en-US" altLang="ja-JP"/>
              <a:t>α</a:t>
            </a:r>
          </a:p>
        </p:txBody>
      </p:sp>
      <p:sp>
        <p:nvSpPr>
          <p:cNvPr id="285733" name="AutoShape 37"/>
          <p:cNvSpPr>
            <a:spLocks noChangeArrowheads="1"/>
          </p:cNvSpPr>
          <p:nvPr/>
        </p:nvSpPr>
        <p:spPr bwMode="auto">
          <a:xfrm>
            <a:off x="4043363" y="4668838"/>
            <a:ext cx="720725" cy="215900"/>
          </a:xfrm>
          <a:prstGeom prst="roundRect">
            <a:avLst>
              <a:gd name="adj" fmla="val 16667"/>
            </a:avLst>
          </a:prstGeom>
          <a:solidFill>
            <a:srgbClr val="FF9933"/>
          </a:solidFill>
          <a:ln w="9525" algn="ctr">
            <a:solidFill>
              <a:schemeClr val="tx1"/>
            </a:solidFill>
            <a:round/>
            <a:headEnd/>
            <a:tailEnd/>
          </a:ln>
        </p:spPr>
        <p:txBody>
          <a:bodyPr wrap="none" anchor="ctr"/>
          <a:lstStyle/>
          <a:p>
            <a:pPr algn="ctr"/>
            <a:r>
              <a:rPr lang="en-US" altLang="ja-JP"/>
              <a:t>γ</a:t>
            </a:r>
          </a:p>
        </p:txBody>
      </p:sp>
      <p:sp>
        <p:nvSpPr>
          <p:cNvPr id="285734" name="Oval 38"/>
          <p:cNvSpPr>
            <a:spLocks noChangeArrowheads="1"/>
          </p:cNvSpPr>
          <p:nvPr/>
        </p:nvSpPr>
        <p:spPr bwMode="auto">
          <a:xfrm>
            <a:off x="4470400" y="2160588"/>
            <a:ext cx="311150" cy="317500"/>
          </a:xfrm>
          <a:prstGeom prst="ellipse">
            <a:avLst/>
          </a:prstGeom>
          <a:solidFill>
            <a:schemeClr val="bg1"/>
          </a:solidFill>
          <a:ln w="12700">
            <a:solidFill>
              <a:srgbClr val="3399FF"/>
            </a:solidFill>
            <a:round/>
            <a:headEnd/>
            <a:tailEnd/>
          </a:ln>
        </p:spPr>
        <p:txBody>
          <a:bodyPr wrap="none" anchor="ctr"/>
          <a:lstStyle/>
          <a:p>
            <a:pPr algn="ctr"/>
            <a:r>
              <a:rPr lang="en-US" altLang="ja-JP"/>
              <a:t>2</a:t>
            </a:r>
          </a:p>
        </p:txBody>
      </p:sp>
      <p:sp>
        <p:nvSpPr>
          <p:cNvPr id="285735" name="Oval 39"/>
          <p:cNvSpPr>
            <a:spLocks noChangeArrowheads="1"/>
          </p:cNvSpPr>
          <p:nvPr/>
        </p:nvSpPr>
        <p:spPr bwMode="auto">
          <a:xfrm>
            <a:off x="4470400" y="3292475"/>
            <a:ext cx="311150" cy="317500"/>
          </a:xfrm>
          <a:prstGeom prst="ellipse">
            <a:avLst/>
          </a:prstGeom>
          <a:solidFill>
            <a:schemeClr val="bg1"/>
          </a:solidFill>
          <a:ln w="12700">
            <a:solidFill>
              <a:srgbClr val="00FFCC"/>
            </a:solidFill>
            <a:round/>
            <a:headEnd/>
            <a:tailEnd/>
          </a:ln>
        </p:spPr>
        <p:txBody>
          <a:bodyPr wrap="none" anchor="ctr"/>
          <a:lstStyle/>
          <a:p>
            <a:pPr algn="ctr"/>
            <a:r>
              <a:rPr lang="en-US" altLang="ja-JP"/>
              <a:t>4</a:t>
            </a:r>
          </a:p>
        </p:txBody>
      </p:sp>
      <p:sp>
        <p:nvSpPr>
          <p:cNvPr id="285736" name="Oval 40"/>
          <p:cNvSpPr>
            <a:spLocks noChangeArrowheads="1"/>
          </p:cNvSpPr>
          <p:nvPr/>
        </p:nvSpPr>
        <p:spPr bwMode="auto">
          <a:xfrm>
            <a:off x="4492625" y="4403725"/>
            <a:ext cx="288925" cy="288925"/>
          </a:xfrm>
          <a:prstGeom prst="ellipse">
            <a:avLst/>
          </a:prstGeom>
          <a:solidFill>
            <a:schemeClr val="bg1"/>
          </a:solidFill>
          <a:ln w="12700" algn="ctr">
            <a:solidFill>
              <a:schemeClr val="accent1"/>
            </a:solidFill>
            <a:round/>
            <a:headEnd/>
            <a:tailEnd/>
          </a:ln>
        </p:spPr>
        <p:txBody>
          <a:bodyPr wrap="none" anchor="ctr"/>
          <a:lstStyle/>
          <a:p>
            <a:pPr algn="ctr"/>
            <a:r>
              <a:rPr lang="en-US" altLang="ja-JP"/>
              <a:t>2</a:t>
            </a:r>
          </a:p>
        </p:txBody>
      </p:sp>
      <p:sp>
        <p:nvSpPr>
          <p:cNvPr id="17433" name="Document"/>
          <p:cNvSpPr>
            <a:spLocks noEditPoints="1" noChangeArrowheads="1"/>
          </p:cNvSpPr>
          <p:nvPr/>
        </p:nvSpPr>
        <p:spPr bwMode="auto">
          <a:xfrm>
            <a:off x="942975" y="5761038"/>
            <a:ext cx="373063" cy="509587"/>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bg1"/>
          </a:solidFill>
          <a:ln w="9525">
            <a:solidFill>
              <a:srgbClr val="000000"/>
            </a:solidFill>
            <a:miter lim="800000"/>
            <a:headEnd/>
            <a:tailEnd/>
          </a:ln>
        </p:spPr>
        <p:txBody>
          <a:bodyPr/>
          <a:lstStyle/>
          <a:p>
            <a:endParaRPr lang="ja-JP" altLang="en-US"/>
          </a:p>
        </p:txBody>
      </p:sp>
      <p:sp>
        <p:nvSpPr>
          <p:cNvPr id="17434" name="Text Box 42"/>
          <p:cNvSpPr txBox="1">
            <a:spLocks noChangeArrowheads="1"/>
          </p:cNvSpPr>
          <p:nvPr/>
        </p:nvSpPr>
        <p:spPr bwMode="auto">
          <a:xfrm flipH="1">
            <a:off x="995363" y="6234113"/>
            <a:ext cx="365125" cy="369887"/>
          </a:xfrm>
          <a:prstGeom prst="rect">
            <a:avLst/>
          </a:prstGeom>
          <a:noFill/>
          <a:ln w="9525" algn="ctr">
            <a:noFill/>
            <a:miter lim="800000"/>
            <a:headEnd/>
            <a:tailEnd/>
          </a:ln>
        </p:spPr>
        <p:txBody>
          <a:bodyPr>
            <a:spAutoFit/>
          </a:bodyPr>
          <a:lstStyle/>
          <a:p>
            <a:pPr>
              <a:spcBef>
                <a:spcPct val="50000"/>
              </a:spcBef>
            </a:pPr>
            <a:r>
              <a:rPr lang="en-US" altLang="ja-JP"/>
              <a:t>f</a:t>
            </a:r>
          </a:p>
        </p:txBody>
      </p:sp>
      <p:grpSp>
        <p:nvGrpSpPr>
          <p:cNvPr id="5" name="Group 43"/>
          <p:cNvGrpSpPr>
            <a:grpSpLocks/>
          </p:cNvGrpSpPr>
          <p:nvPr/>
        </p:nvGrpSpPr>
        <p:grpSpPr bwMode="auto">
          <a:xfrm>
            <a:off x="963613" y="1658938"/>
            <a:ext cx="2012950" cy="4749800"/>
            <a:chOff x="217" y="1028"/>
            <a:chExt cx="1268" cy="2992"/>
          </a:xfrm>
        </p:grpSpPr>
        <p:sp>
          <p:nvSpPr>
            <p:cNvPr id="17482" name="Rectangle 44"/>
            <p:cNvSpPr>
              <a:spLocks noChangeArrowheads="1"/>
            </p:cNvSpPr>
            <p:nvPr/>
          </p:nvSpPr>
          <p:spPr bwMode="auto">
            <a:xfrm>
              <a:off x="1078" y="1028"/>
              <a:ext cx="407" cy="408"/>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83" name="Rectangle 45"/>
            <p:cNvSpPr>
              <a:spLocks noChangeArrowheads="1"/>
            </p:cNvSpPr>
            <p:nvPr/>
          </p:nvSpPr>
          <p:spPr bwMode="auto">
            <a:xfrm>
              <a:off x="1078" y="1528"/>
              <a:ext cx="407" cy="408"/>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84" name="Rectangle 46"/>
            <p:cNvSpPr>
              <a:spLocks noChangeArrowheads="1"/>
            </p:cNvSpPr>
            <p:nvPr/>
          </p:nvSpPr>
          <p:spPr bwMode="auto">
            <a:xfrm>
              <a:off x="1078" y="2075"/>
              <a:ext cx="407" cy="408"/>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85" name="Rectangle 47"/>
            <p:cNvSpPr>
              <a:spLocks noChangeArrowheads="1"/>
            </p:cNvSpPr>
            <p:nvPr/>
          </p:nvSpPr>
          <p:spPr bwMode="auto">
            <a:xfrm>
              <a:off x="1078" y="2591"/>
              <a:ext cx="407" cy="408"/>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86" name="Rectangle 48"/>
            <p:cNvSpPr>
              <a:spLocks noChangeArrowheads="1"/>
            </p:cNvSpPr>
            <p:nvPr/>
          </p:nvSpPr>
          <p:spPr bwMode="auto">
            <a:xfrm>
              <a:off x="1078" y="3119"/>
              <a:ext cx="407" cy="408"/>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87" name="Line 49"/>
            <p:cNvSpPr>
              <a:spLocks noChangeShapeType="1"/>
            </p:cNvSpPr>
            <p:nvPr/>
          </p:nvSpPr>
          <p:spPr bwMode="auto">
            <a:xfrm>
              <a:off x="566" y="1130"/>
              <a:ext cx="391" cy="1"/>
            </a:xfrm>
            <a:prstGeom prst="line">
              <a:avLst/>
            </a:prstGeom>
            <a:noFill/>
            <a:ln w="38100">
              <a:solidFill>
                <a:schemeClr val="tx1"/>
              </a:solidFill>
              <a:round/>
              <a:headEnd/>
              <a:tailEnd type="triangle" w="med" len="med"/>
            </a:ln>
          </p:spPr>
          <p:txBody>
            <a:bodyPr/>
            <a:lstStyle/>
            <a:p>
              <a:endParaRPr lang="ja-JP" altLang="en-US"/>
            </a:p>
          </p:txBody>
        </p:sp>
        <p:sp>
          <p:nvSpPr>
            <p:cNvPr id="17488" name="Line 50"/>
            <p:cNvSpPr>
              <a:spLocks noChangeShapeType="1"/>
            </p:cNvSpPr>
            <p:nvPr/>
          </p:nvSpPr>
          <p:spPr bwMode="auto">
            <a:xfrm>
              <a:off x="547" y="1672"/>
              <a:ext cx="430" cy="1"/>
            </a:xfrm>
            <a:prstGeom prst="line">
              <a:avLst/>
            </a:prstGeom>
            <a:noFill/>
            <a:ln w="38100">
              <a:solidFill>
                <a:schemeClr val="tx1"/>
              </a:solidFill>
              <a:round/>
              <a:headEnd/>
              <a:tailEnd type="triangle" w="med" len="med"/>
            </a:ln>
          </p:spPr>
          <p:txBody>
            <a:bodyPr/>
            <a:lstStyle/>
            <a:p>
              <a:endParaRPr lang="ja-JP" altLang="en-US"/>
            </a:p>
          </p:txBody>
        </p:sp>
        <p:sp>
          <p:nvSpPr>
            <p:cNvPr id="17489" name="Line 51"/>
            <p:cNvSpPr>
              <a:spLocks noChangeShapeType="1"/>
            </p:cNvSpPr>
            <p:nvPr/>
          </p:nvSpPr>
          <p:spPr bwMode="auto">
            <a:xfrm>
              <a:off x="547" y="2215"/>
              <a:ext cx="430" cy="1"/>
            </a:xfrm>
            <a:prstGeom prst="line">
              <a:avLst/>
            </a:prstGeom>
            <a:noFill/>
            <a:ln w="38100">
              <a:solidFill>
                <a:schemeClr val="tx1"/>
              </a:solidFill>
              <a:round/>
              <a:headEnd/>
              <a:tailEnd type="triangle" w="med" len="med"/>
            </a:ln>
          </p:spPr>
          <p:txBody>
            <a:bodyPr/>
            <a:lstStyle/>
            <a:p>
              <a:endParaRPr lang="ja-JP" altLang="en-US"/>
            </a:p>
          </p:txBody>
        </p:sp>
        <p:sp>
          <p:nvSpPr>
            <p:cNvPr id="17490" name="Line 52"/>
            <p:cNvSpPr>
              <a:spLocks noChangeShapeType="1"/>
            </p:cNvSpPr>
            <p:nvPr/>
          </p:nvSpPr>
          <p:spPr bwMode="auto">
            <a:xfrm>
              <a:off x="546" y="2758"/>
              <a:ext cx="430" cy="1"/>
            </a:xfrm>
            <a:prstGeom prst="line">
              <a:avLst/>
            </a:prstGeom>
            <a:noFill/>
            <a:ln w="38100">
              <a:solidFill>
                <a:schemeClr val="tx1"/>
              </a:solidFill>
              <a:round/>
              <a:headEnd/>
              <a:tailEnd type="triangle" w="med" len="med"/>
            </a:ln>
          </p:spPr>
          <p:txBody>
            <a:bodyPr/>
            <a:lstStyle/>
            <a:p>
              <a:endParaRPr lang="ja-JP" altLang="en-US"/>
            </a:p>
          </p:txBody>
        </p:sp>
        <p:sp>
          <p:nvSpPr>
            <p:cNvPr id="17491" name="Line 53"/>
            <p:cNvSpPr>
              <a:spLocks noChangeShapeType="1"/>
            </p:cNvSpPr>
            <p:nvPr/>
          </p:nvSpPr>
          <p:spPr bwMode="auto">
            <a:xfrm>
              <a:off x="546" y="3301"/>
              <a:ext cx="430" cy="1"/>
            </a:xfrm>
            <a:prstGeom prst="line">
              <a:avLst/>
            </a:prstGeom>
            <a:noFill/>
            <a:ln w="38100">
              <a:solidFill>
                <a:schemeClr val="tx1"/>
              </a:solidFill>
              <a:round/>
              <a:headEnd/>
              <a:tailEnd type="triangle" w="med" len="med"/>
            </a:ln>
          </p:spPr>
          <p:txBody>
            <a:bodyPr/>
            <a:lstStyle/>
            <a:p>
              <a:endParaRPr lang="ja-JP" altLang="en-US"/>
            </a:p>
          </p:txBody>
        </p:sp>
        <p:sp>
          <p:nvSpPr>
            <p:cNvPr id="17492" name="Rectangle 54"/>
            <p:cNvSpPr>
              <a:spLocks noChangeArrowheads="1"/>
            </p:cNvSpPr>
            <p:nvPr/>
          </p:nvSpPr>
          <p:spPr bwMode="auto">
            <a:xfrm>
              <a:off x="220" y="1065"/>
              <a:ext cx="191" cy="145"/>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93" name="Rectangle 55"/>
            <p:cNvSpPr>
              <a:spLocks noChangeArrowheads="1"/>
            </p:cNvSpPr>
            <p:nvPr/>
          </p:nvSpPr>
          <p:spPr bwMode="auto">
            <a:xfrm>
              <a:off x="217" y="1558"/>
              <a:ext cx="199" cy="153"/>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94" name="Rectangle 56"/>
            <p:cNvSpPr>
              <a:spLocks noChangeArrowheads="1"/>
            </p:cNvSpPr>
            <p:nvPr/>
          </p:nvSpPr>
          <p:spPr bwMode="auto">
            <a:xfrm>
              <a:off x="232" y="2096"/>
              <a:ext cx="168" cy="161"/>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95" name="Rectangle 57"/>
            <p:cNvSpPr>
              <a:spLocks noChangeArrowheads="1"/>
            </p:cNvSpPr>
            <p:nvPr/>
          </p:nvSpPr>
          <p:spPr bwMode="auto">
            <a:xfrm>
              <a:off x="220" y="2665"/>
              <a:ext cx="191" cy="153"/>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96" name="Rectangle 58"/>
            <p:cNvSpPr>
              <a:spLocks noChangeArrowheads="1"/>
            </p:cNvSpPr>
            <p:nvPr/>
          </p:nvSpPr>
          <p:spPr bwMode="auto">
            <a:xfrm>
              <a:off x="228" y="3192"/>
              <a:ext cx="176" cy="153"/>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97" name="Rectangle 59"/>
            <p:cNvSpPr>
              <a:spLocks noChangeArrowheads="1"/>
            </p:cNvSpPr>
            <p:nvPr/>
          </p:nvSpPr>
          <p:spPr bwMode="auto">
            <a:xfrm>
              <a:off x="234" y="3642"/>
              <a:ext cx="176" cy="153"/>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98" name="Rectangle 60"/>
            <p:cNvSpPr>
              <a:spLocks noChangeArrowheads="1"/>
            </p:cNvSpPr>
            <p:nvPr/>
          </p:nvSpPr>
          <p:spPr bwMode="auto">
            <a:xfrm>
              <a:off x="1077" y="3612"/>
              <a:ext cx="407" cy="408"/>
            </a:xfrm>
            <a:prstGeom prst="rect">
              <a:avLst/>
            </a:prstGeom>
            <a:solidFill>
              <a:srgbClr val="CCFF99"/>
            </a:solidFill>
            <a:ln w="9525">
              <a:solidFill>
                <a:schemeClr val="tx1"/>
              </a:solidFill>
              <a:miter lim="800000"/>
              <a:headEnd/>
              <a:tailEnd/>
            </a:ln>
          </p:spPr>
          <p:txBody>
            <a:bodyPr wrap="none" anchor="ctr"/>
            <a:lstStyle/>
            <a:p>
              <a:endParaRPr lang="ja-JP" altLang="en-US"/>
            </a:p>
          </p:txBody>
        </p:sp>
        <p:sp>
          <p:nvSpPr>
            <p:cNvPr id="17499" name="Line 61"/>
            <p:cNvSpPr>
              <a:spLocks noChangeShapeType="1"/>
            </p:cNvSpPr>
            <p:nvPr/>
          </p:nvSpPr>
          <p:spPr bwMode="auto">
            <a:xfrm>
              <a:off x="567" y="3793"/>
              <a:ext cx="430" cy="1"/>
            </a:xfrm>
            <a:prstGeom prst="line">
              <a:avLst/>
            </a:prstGeom>
            <a:noFill/>
            <a:ln w="38100">
              <a:solidFill>
                <a:schemeClr val="tx1"/>
              </a:solidFill>
              <a:round/>
              <a:headEnd/>
              <a:tailEnd type="triangle" w="med" len="med"/>
            </a:ln>
          </p:spPr>
          <p:txBody>
            <a:bodyPr/>
            <a:lstStyle/>
            <a:p>
              <a:endParaRPr lang="ja-JP" altLang="en-US"/>
            </a:p>
          </p:txBody>
        </p:sp>
      </p:grpSp>
      <p:sp>
        <p:nvSpPr>
          <p:cNvPr id="285758" name="AutoShape 62"/>
          <p:cNvSpPr>
            <a:spLocks noChangeArrowheads="1"/>
          </p:cNvSpPr>
          <p:nvPr/>
        </p:nvSpPr>
        <p:spPr bwMode="auto">
          <a:xfrm>
            <a:off x="2386013" y="1816100"/>
            <a:ext cx="550862" cy="347663"/>
          </a:xfrm>
          <a:prstGeom prst="roundRect">
            <a:avLst>
              <a:gd name="adj" fmla="val 16667"/>
            </a:avLst>
          </a:prstGeom>
          <a:solidFill>
            <a:srgbClr val="3399FF"/>
          </a:solidFill>
          <a:ln w="9525">
            <a:solidFill>
              <a:schemeClr val="tx1"/>
            </a:solidFill>
            <a:round/>
            <a:headEnd/>
            <a:tailEnd/>
          </a:ln>
        </p:spPr>
        <p:txBody>
          <a:bodyPr wrap="none" anchor="ctr"/>
          <a:lstStyle/>
          <a:p>
            <a:endParaRPr lang="ja-JP" altLang="en-US"/>
          </a:p>
        </p:txBody>
      </p:sp>
      <p:sp>
        <p:nvSpPr>
          <p:cNvPr id="285759" name="AutoShape 63"/>
          <p:cNvSpPr>
            <a:spLocks noChangeArrowheads="1"/>
          </p:cNvSpPr>
          <p:nvPr/>
        </p:nvSpPr>
        <p:spPr bwMode="auto">
          <a:xfrm>
            <a:off x="2373313" y="2584450"/>
            <a:ext cx="574675" cy="373063"/>
          </a:xfrm>
          <a:prstGeom prst="roundRect">
            <a:avLst>
              <a:gd name="adj" fmla="val 16667"/>
            </a:avLst>
          </a:prstGeom>
          <a:solidFill>
            <a:srgbClr val="3399FF"/>
          </a:solidFill>
          <a:ln w="9525">
            <a:solidFill>
              <a:schemeClr val="tx1"/>
            </a:solidFill>
            <a:round/>
            <a:headEnd/>
            <a:tailEnd/>
          </a:ln>
        </p:spPr>
        <p:txBody>
          <a:bodyPr wrap="none" anchor="ctr"/>
          <a:lstStyle/>
          <a:p>
            <a:endParaRPr lang="ja-JP" altLang="en-US"/>
          </a:p>
        </p:txBody>
      </p:sp>
      <p:sp>
        <p:nvSpPr>
          <p:cNvPr id="285760" name="AutoShape 64"/>
          <p:cNvSpPr>
            <a:spLocks noChangeArrowheads="1"/>
          </p:cNvSpPr>
          <p:nvPr/>
        </p:nvSpPr>
        <p:spPr bwMode="auto">
          <a:xfrm>
            <a:off x="2373313" y="4248150"/>
            <a:ext cx="574675" cy="228600"/>
          </a:xfrm>
          <a:prstGeom prst="roundRect">
            <a:avLst>
              <a:gd name="adj" fmla="val 16667"/>
            </a:avLst>
          </a:prstGeom>
          <a:solidFill>
            <a:srgbClr val="00FFCC"/>
          </a:solidFill>
          <a:ln w="9525">
            <a:solidFill>
              <a:schemeClr val="tx1"/>
            </a:solidFill>
            <a:round/>
            <a:headEnd/>
            <a:tailEnd/>
          </a:ln>
        </p:spPr>
        <p:txBody>
          <a:bodyPr wrap="none" anchor="ctr"/>
          <a:lstStyle/>
          <a:p>
            <a:endParaRPr lang="ja-JP" altLang="en-US"/>
          </a:p>
        </p:txBody>
      </p:sp>
      <p:sp>
        <p:nvSpPr>
          <p:cNvPr id="285761" name="AutoShape 65"/>
          <p:cNvSpPr>
            <a:spLocks noChangeArrowheads="1"/>
          </p:cNvSpPr>
          <p:nvPr/>
        </p:nvSpPr>
        <p:spPr bwMode="auto">
          <a:xfrm>
            <a:off x="2373313" y="3455988"/>
            <a:ext cx="576262" cy="215900"/>
          </a:xfrm>
          <a:prstGeom prst="roundRect">
            <a:avLst>
              <a:gd name="adj" fmla="val 16667"/>
            </a:avLst>
          </a:prstGeom>
          <a:solidFill>
            <a:srgbClr val="00FFCC"/>
          </a:solidFill>
          <a:ln w="9525">
            <a:solidFill>
              <a:schemeClr val="tx1"/>
            </a:solidFill>
            <a:round/>
            <a:headEnd/>
            <a:tailEnd/>
          </a:ln>
        </p:spPr>
        <p:txBody>
          <a:bodyPr wrap="none" anchor="ctr"/>
          <a:lstStyle/>
          <a:p>
            <a:endParaRPr lang="ja-JP" altLang="en-US"/>
          </a:p>
        </p:txBody>
      </p:sp>
      <p:sp>
        <p:nvSpPr>
          <p:cNvPr id="98" name="正方形/長方形 97"/>
          <p:cNvSpPr/>
          <p:nvPr/>
        </p:nvSpPr>
        <p:spPr>
          <a:xfrm>
            <a:off x="3716338" y="5619750"/>
            <a:ext cx="1411287" cy="388938"/>
          </a:xfrm>
          <a:prstGeom prst="rect">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システム</a:t>
            </a:r>
          </a:p>
        </p:txBody>
      </p:sp>
      <p:sp>
        <p:nvSpPr>
          <p:cNvPr id="285762" name="AutoShape 66"/>
          <p:cNvSpPr>
            <a:spLocks noChangeArrowheads="1"/>
          </p:cNvSpPr>
          <p:nvPr/>
        </p:nvSpPr>
        <p:spPr bwMode="auto">
          <a:xfrm>
            <a:off x="2374900" y="2827338"/>
            <a:ext cx="573088" cy="203200"/>
          </a:xfrm>
          <a:prstGeom prst="roundRect">
            <a:avLst>
              <a:gd name="adj" fmla="val 16667"/>
            </a:avLst>
          </a:prstGeom>
          <a:solidFill>
            <a:srgbClr val="00FFCC"/>
          </a:solidFill>
          <a:ln w="9525">
            <a:solidFill>
              <a:schemeClr val="tx1"/>
            </a:solidFill>
            <a:round/>
            <a:headEnd/>
            <a:tailEnd/>
          </a:ln>
        </p:spPr>
        <p:txBody>
          <a:bodyPr wrap="none" anchor="ctr"/>
          <a:lstStyle/>
          <a:p>
            <a:endParaRPr lang="ja-JP" altLang="en-US"/>
          </a:p>
        </p:txBody>
      </p:sp>
      <p:sp>
        <p:nvSpPr>
          <p:cNvPr id="285763" name="AutoShape 67"/>
          <p:cNvSpPr>
            <a:spLocks noChangeArrowheads="1"/>
          </p:cNvSpPr>
          <p:nvPr/>
        </p:nvSpPr>
        <p:spPr bwMode="auto">
          <a:xfrm>
            <a:off x="2373313" y="5267325"/>
            <a:ext cx="576262" cy="144463"/>
          </a:xfrm>
          <a:prstGeom prst="roundRect">
            <a:avLst>
              <a:gd name="adj" fmla="val 16667"/>
            </a:avLst>
          </a:prstGeom>
          <a:solidFill>
            <a:srgbClr val="FF9933"/>
          </a:solidFill>
          <a:ln w="9525" algn="ctr">
            <a:solidFill>
              <a:schemeClr val="tx1"/>
            </a:solidFill>
            <a:round/>
            <a:headEnd/>
            <a:tailEnd/>
          </a:ln>
        </p:spPr>
        <p:txBody>
          <a:bodyPr wrap="none" anchor="ctr"/>
          <a:lstStyle/>
          <a:p>
            <a:endParaRPr lang="ja-JP" altLang="en-US"/>
          </a:p>
        </p:txBody>
      </p:sp>
      <p:sp>
        <p:nvSpPr>
          <p:cNvPr id="285764" name="AutoShape 68"/>
          <p:cNvSpPr>
            <a:spLocks noChangeArrowheads="1"/>
          </p:cNvSpPr>
          <p:nvPr/>
        </p:nvSpPr>
        <p:spPr bwMode="auto">
          <a:xfrm>
            <a:off x="2373313" y="6048375"/>
            <a:ext cx="576262" cy="144463"/>
          </a:xfrm>
          <a:prstGeom prst="roundRect">
            <a:avLst>
              <a:gd name="adj" fmla="val 16667"/>
            </a:avLst>
          </a:prstGeom>
          <a:solidFill>
            <a:srgbClr val="FF9933"/>
          </a:solidFill>
          <a:ln w="9525" algn="ctr">
            <a:solidFill>
              <a:schemeClr val="tx1"/>
            </a:solidFill>
            <a:round/>
            <a:headEnd/>
            <a:tailEnd/>
          </a:ln>
        </p:spPr>
        <p:txBody>
          <a:bodyPr wrap="none" anchor="ctr"/>
          <a:lstStyle/>
          <a:p>
            <a:endParaRPr lang="ja-JP" altLang="en-US"/>
          </a:p>
        </p:txBody>
      </p:sp>
      <p:sp>
        <p:nvSpPr>
          <p:cNvPr id="17444" name="AutoShape 69"/>
          <p:cNvSpPr>
            <a:spLocks noChangeArrowheads="1"/>
          </p:cNvSpPr>
          <p:nvPr/>
        </p:nvSpPr>
        <p:spPr bwMode="auto">
          <a:xfrm>
            <a:off x="1087438" y="1079500"/>
            <a:ext cx="1655762" cy="376238"/>
          </a:xfrm>
          <a:prstGeom prst="wedgeRectCallout">
            <a:avLst>
              <a:gd name="adj1" fmla="val -47412"/>
              <a:gd name="adj2" fmla="val 104431"/>
            </a:avLst>
          </a:prstGeom>
          <a:solidFill>
            <a:schemeClr val="accent1"/>
          </a:solidFill>
          <a:ln w="9525" algn="ctr">
            <a:solidFill>
              <a:schemeClr val="tx1"/>
            </a:solidFill>
            <a:miter lim="800000"/>
            <a:headEnd/>
            <a:tailEnd/>
          </a:ln>
        </p:spPr>
        <p:txBody>
          <a:bodyPr>
            <a:spAutoFit/>
          </a:bodyPr>
          <a:lstStyle/>
          <a:p>
            <a:pPr algn="ctr"/>
            <a:r>
              <a:rPr lang="ja-JP" altLang="en-US"/>
              <a:t>ソースファイル</a:t>
            </a:r>
          </a:p>
        </p:txBody>
      </p:sp>
      <p:sp>
        <p:nvSpPr>
          <p:cNvPr id="285766" name="AutoShape 70"/>
          <p:cNvSpPr>
            <a:spLocks noChangeArrowheads="1"/>
          </p:cNvSpPr>
          <p:nvPr/>
        </p:nvSpPr>
        <p:spPr bwMode="auto">
          <a:xfrm>
            <a:off x="3030538" y="1295400"/>
            <a:ext cx="914400" cy="360363"/>
          </a:xfrm>
          <a:prstGeom prst="wedgeRectCallout">
            <a:avLst>
              <a:gd name="adj1" fmla="val -51912"/>
              <a:gd name="adj2" fmla="val 98458"/>
            </a:avLst>
          </a:prstGeom>
          <a:solidFill>
            <a:schemeClr val="accent1"/>
          </a:solidFill>
          <a:ln w="9525" algn="ctr">
            <a:solidFill>
              <a:schemeClr val="tx1"/>
            </a:solidFill>
            <a:miter lim="800000"/>
            <a:headEnd/>
            <a:tailEnd/>
          </a:ln>
        </p:spPr>
        <p:txBody>
          <a:bodyPr/>
          <a:lstStyle/>
          <a:p>
            <a:pPr algn="ctr"/>
            <a:r>
              <a:rPr lang="ja-JP" altLang="en-US"/>
              <a:t>コメント</a:t>
            </a:r>
          </a:p>
        </p:txBody>
      </p:sp>
      <p:sp>
        <p:nvSpPr>
          <p:cNvPr id="285767" name="AutoShape 71"/>
          <p:cNvSpPr>
            <a:spLocks noChangeArrowheads="1"/>
          </p:cNvSpPr>
          <p:nvPr/>
        </p:nvSpPr>
        <p:spPr bwMode="auto">
          <a:xfrm>
            <a:off x="3319463" y="1727200"/>
            <a:ext cx="1346200" cy="360363"/>
          </a:xfrm>
          <a:prstGeom prst="wedgeRectCallout">
            <a:avLst>
              <a:gd name="adj1" fmla="val 18278"/>
              <a:gd name="adj2" fmla="val 154407"/>
            </a:avLst>
          </a:prstGeom>
          <a:solidFill>
            <a:schemeClr val="accent1"/>
          </a:solidFill>
          <a:ln w="9525" algn="ctr">
            <a:solidFill>
              <a:schemeClr val="tx1"/>
            </a:solidFill>
            <a:miter lim="800000"/>
            <a:headEnd/>
            <a:tailEnd/>
          </a:ln>
        </p:spPr>
        <p:txBody>
          <a:bodyPr/>
          <a:lstStyle/>
          <a:p>
            <a:pPr algn="ctr"/>
            <a:r>
              <a:rPr lang="ja-JP" altLang="en-US"/>
              <a:t>共通文字列</a:t>
            </a:r>
          </a:p>
        </p:txBody>
      </p:sp>
      <p:sp>
        <p:nvSpPr>
          <p:cNvPr id="285768" name="AutoShape 72"/>
          <p:cNvSpPr>
            <a:spLocks noChangeArrowheads="1"/>
          </p:cNvSpPr>
          <p:nvPr/>
        </p:nvSpPr>
        <p:spPr bwMode="auto">
          <a:xfrm>
            <a:off x="4978400" y="1643063"/>
            <a:ext cx="1989138" cy="336550"/>
          </a:xfrm>
          <a:prstGeom prst="wedgeRectCallout">
            <a:avLst>
              <a:gd name="adj1" fmla="val -62315"/>
              <a:gd name="adj2" fmla="val 106815"/>
            </a:avLst>
          </a:prstGeom>
          <a:solidFill>
            <a:schemeClr val="accent1"/>
          </a:solidFill>
          <a:ln w="9525" algn="ctr">
            <a:solidFill>
              <a:schemeClr val="tx1"/>
            </a:solidFill>
            <a:miter lim="800000"/>
            <a:headEnd/>
            <a:tailEnd/>
          </a:ln>
        </p:spPr>
        <p:txBody>
          <a:bodyPr/>
          <a:lstStyle/>
          <a:p>
            <a:pPr algn="ctr"/>
            <a:r>
              <a:rPr lang="ja-JP" altLang="en-US"/>
              <a:t>未分類ファイル数</a:t>
            </a:r>
          </a:p>
        </p:txBody>
      </p:sp>
      <p:sp>
        <p:nvSpPr>
          <p:cNvPr id="285769" name="AutoShape 73"/>
          <p:cNvSpPr>
            <a:spLocks noChangeArrowheads="1"/>
          </p:cNvSpPr>
          <p:nvPr/>
        </p:nvSpPr>
        <p:spPr bwMode="auto">
          <a:xfrm>
            <a:off x="6388100" y="3573463"/>
            <a:ext cx="852488" cy="360362"/>
          </a:xfrm>
          <a:prstGeom prst="leftArrow">
            <a:avLst>
              <a:gd name="adj1" fmla="val 50000"/>
              <a:gd name="adj2" fmla="val 169801"/>
            </a:avLst>
          </a:prstGeom>
          <a:solidFill>
            <a:schemeClr val="accent1"/>
          </a:solidFill>
          <a:ln w="9525" algn="ctr">
            <a:solidFill>
              <a:schemeClr val="tx1"/>
            </a:solidFill>
            <a:miter lim="800000"/>
            <a:headEnd/>
            <a:tailEnd/>
          </a:ln>
        </p:spPr>
        <p:txBody>
          <a:bodyPr wrap="none" anchor="ctr"/>
          <a:lstStyle/>
          <a:p>
            <a:endParaRPr lang="ja-JP" altLang="en-US"/>
          </a:p>
        </p:txBody>
      </p:sp>
      <p:pic>
        <p:nvPicPr>
          <p:cNvPr id="285771" name="Picture 75"/>
          <p:cNvPicPr>
            <a:picLocks noChangeAspect="1" noChangeArrowheads="1"/>
          </p:cNvPicPr>
          <p:nvPr/>
        </p:nvPicPr>
        <p:blipFill>
          <a:blip r:embed="rId3">
            <a:lum bright="-44000"/>
            <a:grayscl/>
          </a:blip>
          <a:srcRect/>
          <a:stretch>
            <a:fillRect/>
          </a:stretch>
        </p:blipFill>
        <p:spPr bwMode="auto">
          <a:xfrm>
            <a:off x="942975" y="2447925"/>
            <a:ext cx="392113" cy="576263"/>
          </a:xfrm>
          <a:prstGeom prst="rect">
            <a:avLst/>
          </a:prstGeom>
          <a:noFill/>
          <a:ln w="9525" algn="ctr">
            <a:noFill/>
            <a:miter lim="800000"/>
            <a:headEnd/>
            <a:tailEnd/>
          </a:ln>
        </p:spPr>
      </p:pic>
      <p:pic>
        <p:nvPicPr>
          <p:cNvPr id="285772" name="Picture 76"/>
          <p:cNvPicPr>
            <a:picLocks noChangeAspect="1" noChangeArrowheads="1"/>
          </p:cNvPicPr>
          <p:nvPr/>
        </p:nvPicPr>
        <p:blipFill>
          <a:blip r:embed="rId3">
            <a:lum bright="-44000"/>
            <a:grayscl/>
          </a:blip>
          <a:srcRect/>
          <a:stretch>
            <a:fillRect/>
          </a:stretch>
        </p:blipFill>
        <p:spPr bwMode="auto">
          <a:xfrm>
            <a:off x="942975" y="3311525"/>
            <a:ext cx="393700" cy="576263"/>
          </a:xfrm>
          <a:prstGeom prst="rect">
            <a:avLst/>
          </a:prstGeom>
          <a:noFill/>
          <a:ln w="9525" algn="ctr">
            <a:noFill/>
            <a:miter lim="800000"/>
            <a:headEnd/>
            <a:tailEnd/>
          </a:ln>
        </p:spPr>
      </p:pic>
      <p:pic>
        <p:nvPicPr>
          <p:cNvPr id="285773" name="Picture 77"/>
          <p:cNvPicPr>
            <a:picLocks noChangeAspect="1" noChangeArrowheads="1"/>
          </p:cNvPicPr>
          <p:nvPr/>
        </p:nvPicPr>
        <p:blipFill>
          <a:blip r:embed="rId3">
            <a:lum bright="-44000"/>
            <a:grayscl/>
          </a:blip>
          <a:srcRect/>
          <a:stretch>
            <a:fillRect/>
          </a:stretch>
        </p:blipFill>
        <p:spPr bwMode="auto">
          <a:xfrm>
            <a:off x="911225" y="4156075"/>
            <a:ext cx="431800" cy="574675"/>
          </a:xfrm>
          <a:prstGeom prst="rect">
            <a:avLst/>
          </a:prstGeom>
          <a:noFill/>
          <a:ln w="9525" algn="ctr">
            <a:noFill/>
            <a:miter lim="800000"/>
            <a:headEnd/>
            <a:tailEnd/>
          </a:ln>
        </p:spPr>
      </p:pic>
      <p:pic>
        <p:nvPicPr>
          <p:cNvPr id="285776" name="Picture 80"/>
          <p:cNvPicPr>
            <a:picLocks noChangeAspect="1" noChangeArrowheads="1"/>
          </p:cNvPicPr>
          <p:nvPr/>
        </p:nvPicPr>
        <p:blipFill>
          <a:blip r:embed="rId3">
            <a:lum bright="-44000"/>
            <a:grayscl/>
          </a:blip>
          <a:srcRect/>
          <a:stretch>
            <a:fillRect/>
          </a:stretch>
        </p:blipFill>
        <p:spPr bwMode="auto">
          <a:xfrm>
            <a:off x="942975" y="1655763"/>
            <a:ext cx="404813" cy="576262"/>
          </a:xfrm>
          <a:prstGeom prst="rect">
            <a:avLst/>
          </a:prstGeom>
          <a:noFill/>
          <a:ln w="9525" algn="ctr">
            <a:noFill/>
            <a:miter lim="800000"/>
            <a:headEnd/>
            <a:tailEnd/>
          </a:ln>
        </p:spPr>
      </p:pic>
      <p:sp>
        <p:nvSpPr>
          <p:cNvPr id="285777" name="AutoShape 81"/>
          <p:cNvSpPr>
            <a:spLocks noChangeArrowheads="1"/>
          </p:cNvSpPr>
          <p:nvPr/>
        </p:nvSpPr>
        <p:spPr bwMode="auto">
          <a:xfrm>
            <a:off x="6411913" y="3568700"/>
            <a:ext cx="836612" cy="361950"/>
          </a:xfrm>
          <a:prstGeom prst="leftArrow">
            <a:avLst>
              <a:gd name="adj1" fmla="val 50000"/>
              <a:gd name="adj2" fmla="val 174575"/>
            </a:avLst>
          </a:prstGeom>
          <a:solidFill>
            <a:schemeClr val="accent1"/>
          </a:solidFill>
          <a:ln w="9525" algn="ctr">
            <a:solidFill>
              <a:schemeClr val="tx1"/>
            </a:solidFill>
            <a:miter lim="800000"/>
            <a:headEnd/>
            <a:tailEnd/>
          </a:ln>
        </p:spPr>
        <p:txBody>
          <a:bodyPr wrap="none" anchor="ctr"/>
          <a:lstStyle/>
          <a:p>
            <a:endParaRPr lang="ja-JP" altLang="en-US"/>
          </a:p>
        </p:txBody>
      </p:sp>
      <p:sp>
        <p:nvSpPr>
          <p:cNvPr id="17454" name="AutoShape 82"/>
          <p:cNvSpPr>
            <a:spLocks noChangeArrowheads="1"/>
          </p:cNvSpPr>
          <p:nvPr/>
        </p:nvSpPr>
        <p:spPr bwMode="auto">
          <a:xfrm>
            <a:off x="7524750" y="2565400"/>
            <a:ext cx="1296988" cy="358775"/>
          </a:xfrm>
          <a:prstGeom prst="wedgeRectCallout">
            <a:avLst>
              <a:gd name="adj1" fmla="val -38250"/>
              <a:gd name="adj2" fmla="val 118144"/>
            </a:avLst>
          </a:prstGeom>
          <a:solidFill>
            <a:schemeClr val="accent1"/>
          </a:solidFill>
          <a:ln w="9525" algn="ctr">
            <a:solidFill>
              <a:schemeClr val="tx1"/>
            </a:solidFill>
            <a:miter lim="800000"/>
            <a:headEnd/>
            <a:tailEnd/>
          </a:ln>
        </p:spPr>
        <p:txBody>
          <a:bodyPr/>
          <a:lstStyle/>
          <a:p>
            <a:pPr algn="ctr"/>
            <a:r>
              <a:rPr lang="ja-JP" altLang="en-US"/>
              <a:t>利用者</a:t>
            </a:r>
          </a:p>
        </p:txBody>
      </p:sp>
      <p:sp>
        <p:nvSpPr>
          <p:cNvPr id="285779" name="AutoShape 83"/>
          <p:cNvSpPr>
            <a:spLocks noChangeArrowheads="1"/>
          </p:cNvSpPr>
          <p:nvPr/>
        </p:nvSpPr>
        <p:spPr bwMode="auto">
          <a:xfrm>
            <a:off x="2386013" y="2016125"/>
            <a:ext cx="550862" cy="215900"/>
          </a:xfrm>
          <a:prstGeom prst="roundRect">
            <a:avLst>
              <a:gd name="adj" fmla="val 16667"/>
            </a:avLst>
          </a:prstGeom>
          <a:solidFill>
            <a:srgbClr val="00FFCC"/>
          </a:solidFill>
          <a:ln w="9525">
            <a:solidFill>
              <a:schemeClr val="tx1"/>
            </a:solidFill>
            <a:round/>
            <a:headEnd/>
            <a:tailEnd/>
          </a:ln>
        </p:spPr>
        <p:txBody>
          <a:bodyPr wrap="none" anchor="ctr"/>
          <a:lstStyle/>
          <a:p>
            <a:endParaRPr lang="ja-JP" altLang="en-US"/>
          </a:p>
        </p:txBody>
      </p:sp>
      <p:sp>
        <p:nvSpPr>
          <p:cNvPr id="285780" name="Line 84"/>
          <p:cNvSpPr>
            <a:spLocks noChangeShapeType="1"/>
          </p:cNvSpPr>
          <p:nvPr/>
        </p:nvSpPr>
        <p:spPr bwMode="auto">
          <a:xfrm>
            <a:off x="3103563" y="2232025"/>
            <a:ext cx="863600" cy="1295400"/>
          </a:xfrm>
          <a:prstGeom prst="line">
            <a:avLst/>
          </a:prstGeom>
          <a:noFill/>
          <a:ln w="38100">
            <a:solidFill>
              <a:schemeClr val="tx1"/>
            </a:solidFill>
            <a:round/>
            <a:headEnd/>
            <a:tailEnd type="triangle" w="med" len="med"/>
          </a:ln>
        </p:spPr>
        <p:txBody>
          <a:bodyPr/>
          <a:lstStyle/>
          <a:p>
            <a:endParaRPr lang="ja-JP" altLang="en-US"/>
          </a:p>
        </p:txBody>
      </p:sp>
      <p:sp>
        <p:nvSpPr>
          <p:cNvPr id="285781" name="AutoShape 85"/>
          <p:cNvSpPr>
            <a:spLocks noChangeArrowheads="1"/>
          </p:cNvSpPr>
          <p:nvPr/>
        </p:nvSpPr>
        <p:spPr bwMode="auto">
          <a:xfrm>
            <a:off x="4038600" y="2519363"/>
            <a:ext cx="688975" cy="396875"/>
          </a:xfrm>
          <a:prstGeom prst="roundRect">
            <a:avLst>
              <a:gd name="adj" fmla="val 16667"/>
            </a:avLst>
          </a:prstGeom>
          <a:solidFill>
            <a:schemeClr val="bg2"/>
          </a:solidFill>
          <a:ln w="9525">
            <a:noFill/>
            <a:round/>
            <a:headEnd/>
            <a:tailEnd/>
          </a:ln>
        </p:spPr>
        <p:txBody>
          <a:bodyPr anchor="ctr">
            <a:spAutoFit/>
          </a:bodyPr>
          <a:lstStyle/>
          <a:p>
            <a:pPr algn="ctr"/>
            <a:endParaRPr lang="ja-JP" altLang="ja-JP"/>
          </a:p>
        </p:txBody>
      </p:sp>
      <p:sp>
        <p:nvSpPr>
          <p:cNvPr id="285782" name="Oval 86"/>
          <p:cNvSpPr>
            <a:spLocks noChangeArrowheads="1"/>
          </p:cNvSpPr>
          <p:nvPr/>
        </p:nvSpPr>
        <p:spPr bwMode="auto">
          <a:xfrm>
            <a:off x="4470400" y="2160588"/>
            <a:ext cx="360363" cy="358775"/>
          </a:xfrm>
          <a:prstGeom prst="ellipse">
            <a:avLst/>
          </a:prstGeom>
          <a:solidFill>
            <a:schemeClr val="bg1"/>
          </a:solidFill>
          <a:ln w="9525" algn="ctr">
            <a:solidFill>
              <a:srgbClr val="3399FF"/>
            </a:solidFill>
            <a:round/>
            <a:headEnd/>
            <a:tailEnd/>
          </a:ln>
        </p:spPr>
        <p:txBody>
          <a:bodyPr wrap="none" anchor="ctr"/>
          <a:lstStyle/>
          <a:p>
            <a:pPr algn="ctr"/>
            <a:r>
              <a:rPr lang="en-US" altLang="ja-JP"/>
              <a:t>0</a:t>
            </a:r>
          </a:p>
        </p:txBody>
      </p:sp>
      <p:sp>
        <p:nvSpPr>
          <p:cNvPr id="285783" name="Oval 87"/>
          <p:cNvSpPr>
            <a:spLocks noChangeArrowheads="1"/>
          </p:cNvSpPr>
          <p:nvPr/>
        </p:nvSpPr>
        <p:spPr bwMode="auto">
          <a:xfrm>
            <a:off x="4470400" y="2160588"/>
            <a:ext cx="360363" cy="358775"/>
          </a:xfrm>
          <a:prstGeom prst="ellipse">
            <a:avLst/>
          </a:prstGeom>
          <a:solidFill>
            <a:schemeClr val="bg2"/>
          </a:solidFill>
          <a:ln w="9525" algn="ctr">
            <a:noFill/>
            <a:round/>
            <a:headEnd/>
            <a:tailEnd/>
          </a:ln>
        </p:spPr>
        <p:txBody>
          <a:bodyPr wrap="none" anchor="ctr"/>
          <a:lstStyle/>
          <a:p>
            <a:pPr algn="ctr"/>
            <a:endParaRPr lang="ja-JP" altLang="ja-JP"/>
          </a:p>
        </p:txBody>
      </p:sp>
      <p:sp>
        <p:nvSpPr>
          <p:cNvPr id="285784" name="AutoShape 88"/>
          <p:cNvSpPr>
            <a:spLocks noChangeArrowheads="1"/>
          </p:cNvSpPr>
          <p:nvPr/>
        </p:nvSpPr>
        <p:spPr bwMode="auto">
          <a:xfrm>
            <a:off x="4038600" y="3600450"/>
            <a:ext cx="682625" cy="254000"/>
          </a:xfrm>
          <a:prstGeom prst="roundRect">
            <a:avLst>
              <a:gd name="adj" fmla="val 16667"/>
            </a:avLst>
          </a:prstGeom>
          <a:solidFill>
            <a:schemeClr val="bg2"/>
          </a:solidFill>
          <a:ln w="9525">
            <a:solidFill>
              <a:schemeClr val="bg2"/>
            </a:solidFill>
            <a:round/>
            <a:headEnd/>
            <a:tailEnd/>
          </a:ln>
        </p:spPr>
        <p:txBody>
          <a:bodyPr wrap="none" anchor="ctr"/>
          <a:lstStyle/>
          <a:p>
            <a:pPr algn="ctr"/>
            <a:r>
              <a:rPr lang="en-US" altLang="ja-JP">
                <a:solidFill>
                  <a:schemeClr val="bg2"/>
                </a:solidFill>
              </a:rPr>
              <a:t>β</a:t>
            </a:r>
          </a:p>
        </p:txBody>
      </p:sp>
      <p:sp>
        <p:nvSpPr>
          <p:cNvPr id="285785" name="Oval 89"/>
          <p:cNvSpPr>
            <a:spLocks noChangeArrowheads="1"/>
          </p:cNvSpPr>
          <p:nvPr/>
        </p:nvSpPr>
        <p:spPr bwMode="auto">
          <a:xfrm>
            <a:off x="4470400" y="3281363"/>
            <a:ext cx="311150" cy="317500"/>
          </a:xfrm>
          <a:prstGeom prst="ellipse">
            <a:avLst/>
          </a:prstGeom>
          <a:solidFill>
            <a:schemeClr val="bg2"/>
          </a:solidFill>
          <a:ln w="12700">
            <a:solidFill>
              <a:schemeClr val="bg2"/>
            </a:solidFill>
            <a:round/>
            <a:headEnd/>
            <a:tailEnd/>
          </a:ln>
        </p:spPr>
        <p:txBody>
          <a:bodyPr wrap="none" anchor="ctr"/>
          <a:lstStyle/>
          <a:p>
            <a:pPr algn="ctr"/>
            <a:r>
              <a:rPr lang="en-US" altLang="ja-JP">
                <a:solidFill>
                  <a:schemeClr val="bg2"/>
                </a:solidFill>
              </a:rPr>
              <a:t>4</a:t>
            </a:r>
          </a:p>
        </p:txBody>
      </p:sp>
      <p:sp>
        <p:nvSpPr>
          <p:cNvPr id="285786" name="AutoShape 90"/>
          <p:cNvSpPr>
            <a:spLocks noChangeArrowheads="1"/>
          </p:cNvSpPr>
          <p:nvPr/>
        </p:nvSpPr>
        <p:spPr bwMode="auto">
          <a:xfrm>
            <a:off x="4038600" y="4679950"/>
            <a:ext cx="720725" cy="215900"/>
          </a:xfrm>
          <a:prstGeom prst="roundRect">
            <a:avLst>
              <a:gd name="adj" fmla="val 16667"/>
            </a:avLst>
          </a:prstGeom>
          <a:solidFill>
            <a:schemeClr val="bg2"/>
          </a:solidFill>
          <a:ln w="9525" algn="ctr">
            <a:solidFill>
              <a:schemeClr val="bg2"/>
            </a:solidFill>
            <a:round/>
            <a:headEnd/>
            <a:tailEnd/>
          </a:ln>
        </p:spPr>
        <p:txBody>
          <a:bodyPr wrap="none" anchor="ctr"/>
          <a:lstStyle/>
          <a:p>
            <a:pPr algn="ctr"/>
            <a:r>
              <a:rPr lang="en-US" altLang="ja-JP">
                <a:solidFill>
                  <a:schemeClr val="bg2"/>
                </a:solidFill>
              </a:rPr>
              <a:t>γ</a:t>
            </a:r>
          </a:p>
        </p:txBody>
      </p:sp>
      <p:sp>
        <p:nvSpPr>
          <p:cNvPr id="285787" name="Oval 91"/>
          <p:cNvSpPr>
            <a:spLocks noChangeArrowheads="1"/>
          </p:cNvSpPr>
          <p:nvPr/>
        </p:nvSpPr>
        <p:spPr bwMode="auto">
          <a:xfrm>
            <a:off x="4492625" y="4392613"/>
            <a:ext cx="288925" cy="288925"/>
          </a:xfrm>
          <a:prstGeom prst="ellipse">
            <a:avLst/>
          </a:prstGeom>
          <a:solidFill>
            <a:schemeClr val="bg2"/>
          </a:solidFill>
          <a:ln w="12700" algn="ctr">
            <a:solidFill>
              <a:schemeClr val="bg2"/>
            </a:solidFill>
            <a:round/>
            <a:headEnd/>
            <a:tailEnd/>
          </a:ln>
        </p:spPr>
        <p:txBody>
          <a:bodyPr wrap="none" anchor="ctr"/>
          <a:lstStyle/>
          <a:p>
            <a:pPr algn="ctr"/>
            <a:r>
              <a:rPr lang="en-US" altLang="ja-JP">
                <a:solidFill>
                  <a:schemeClr val="bg2"/>
                </a:solidFill>
              </a:rPr>
              <a:t>2</a:t>
            </a:r>
          </a:p>
        </p:txBody>
      </p:sp>
      <p:sp>
        <p:nvSpPr>
          <p:cNvPr id="100" name="大波 99"/>
          <p:cNvSpPr/>
          <p:nvPr/>
        </p:nvSpPr>
        <p:spPr>
          <a:xfrm>
            <a:off x="1204284" y="1360038"/>
            <a:ext cx="598488" cy="358775"/>
          </a:xfrm>
          <a:prstGeom prst="wav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400" dirty="0">
                <a:solidFill>
                  <a:schemeClr val="tx1"/>
                </a:solidFill>
              </a:rPr>
              <a:t>A</a:t>
            </a:r>
            <a:endParaRPr lang="ja-JP" altLang="en-US" sz="1400" dirty="0">
              <a:solidFill>
                <a:schemeClr val="tx1"/>
              </a:solidFill>
            </a:endParaRPr>
          </a:p>
        </p:txBody>
      </p:sp>
      <p:cxnSp>
        <p:nvCxnSpPr>
          <p:cNvPr id="105" name="直線矢印コネクタ 104"/>
          <p:cNvCxnSpPr/>
          <p:nvPr/>
        </p:nvCxnSpPr>
        <p:spPr>
          <a:xfrm flipV="1">
            <a:off x="4843463" y="3781425"/>
            <a:ext cx="581025" cy="0"/>
          </a:xfrm>
          <a:prstGeom prst="straightConnector1">
            <a:avLst/>
          </a:prstGeom>
          <a:ln w="38100">
            <a:solidFill>
              <a:schemeClr val="tx1"/>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7" name="AutoShape 35"/>
          <p:cNvSpPr>
            <a:spLocks noChangeArrowheads="1"/>
          </p:cNvSpPr>
          <p:nvPr/>
        </p:nvSpPr>
        <p:spPr bwMode="auto">
          <a:xfrm>
            <a:off x="5537200" y="3665538"/>
            <a:ext cx="682625" cy="254000"/>
          </a:xfrm>
          <a:prstGeom prst="roundRect">
            <a:avLst>
              <a:gd name="adj" fmla="val 16667"/>
            </a:avLst>
          </a:prstGeom>
          <a:solidFill>
            <a:srgbClr val="00FFCC"/>
          </a:solidFill>
          <a:ln w="9525">
            <a:solidFill>
              <a:schemeClr val="tx1"/>
            </a:solidFill>
            <a:round/>
            <a:headEnd/>
            <a:tailEnd/>
          </a:ln>
        </p:spPr>
        <p:txBody>
          <a:bodyPr wrap="none" anchor="ctr"/>
          <a:lstStyle/>
          <a:p>
            <a:pPr algn="ctr"/>
            <a:r>
              <a:rPr lang="en-US" altLang="ja-JP"/>
              <a:t>β</a:t>
            </a:r>
          </a:p>
        </p:txBody>
      </p:sp>
      <p:sp>
        <p:nvSpPr>
          <p:cNvPr id="99" name="大波 98"/>
          <p:cNvSpPr/>
          <p:nvPr/>
        </p:nvSpPr>
        <p:spPr>
          <a:xfrm>
            <a:off x="5881688" y="3455988"/>
            <a:ext cx="663575" cy="358775"/>
          </a:xfrm>
          <a:prstGeom prst="wav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tx1"/>
                </a:solidFill>
              </a:rPr>
              <a:t>A</a:t>
            </a:r>
            <a:endParaRPr lang="ja-JP" altLang="en-US" dirty="0">
              <a:solidFill>
                <a:schemeClr val="tx1"/>
              </a:solidFill>
            </a:endParaRPr>
          </a:p>
        </p:txBody>
      </p:sp>
      <p:sp>
        <p:nvSpPr>
          <p:cNvPr id="110" name="AutoShape 37"/>
          <p:cNvSpPr>
            <a:spLocks noChangeArrowheads="1"/>
          </p:cNvSpPr>
          <p:nvPr/>
        </p:nvSpPr>
        <p:spPr bwMode="auto">
          <a:xfrm>
            <a:off x="5518150" y="3617913"/>
            <a:ext cx="720725" cy="215900"/>
          </a:xfrm>
          <a:prstGeom prst="roundRect">
            <a:avLst>
              <a:gd name="adj" fmla="val 16667"/>
            </a:avLst>
          </a:prstGeom>
          <a:solidFill>
            <a:srgbClr val="FF9933"/>
          </a:solidFill>
          <a:ln w="9525" algn="ctr">
            <a:solidFill>
              <a:schemeClr val="tx1"/>
            </a:solidFill>
            <a:round/>
            <a:headEnd/>
            <a:tailEnd/>
          </a:ln>
        </p:spPr>
        <p:txBody>
          <a:bodyPr wrap="none" anchor="ctr"/>
          <a:lstStyle/>
          <a:p>
            <a:pPr algn="ctr"/>
            <a:r>
              <a:rPr lang="en-US" altLang="ja-JP"/>
              <a:t>γ</a:t>
            </a:r>
          </a:p>
        </p:txBody>
      </p:sp>
      <p:cxnSp>
        <p:nvCxnSpPr>
          <p:cNvPr id="112" name="直線矢印コネクタ 111"/>
          <p:cNvCxnSpPr/>
          <p:nvPr/>
        </p:nvCxnSpPr>
        <p:spPr>
          <a:xfrm rot="5400000" flipH="1" flipV="1">
            <a:off x="4739481" y="4058445"/>
            <a:ext cx="777875" cy="544512"/>
          </a:xfrm>
          <a:prstGeom prst="straightConnector1">
            <a:avLst/>
          </a:prstGeom>
          <a:ln w="38100">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85717" name="Rectangle 21"/>
          <p:cNvSpPr>
            <a:spLocks noChangeArrowheads="1"/>
          </p:cNvSpPr>
          <p:nvPr/>
        </p:nvSpPr>
        <p:spPr bwMode="auto">
          <a:xfrm>
            <a:off x="5653088" y="5418138"/>
            <a:ext cx="3240087" cy="900112"/>
          </a:xfrm>
          <a:prstGeom prst="rect">
            <a:avLst/>
          </a:prstGeom>
          <a:solidFill>
            <a:schemeClr val="accent1"/>
          </a:solidFill>
          <a:ln w="28575" algn="ctr">
            <a:solidFill>
              <a:schemeClr val="tx1"/>
            </a:solidFill>
            <a:miter lim="800000"/>
            <a:headEnd/>
            <a:tailEnd/>
          </a:ln>
        </p:spPr>
        <p:txBody>
          <a:bodyPr anchor="ctr"/>
          <a:lstStyle/>
          <a:p>
            <a:pPr algn="ctr"/>
            <a:r>
              <a:rPr lang="ja-JP" altLang="en-US"/>
              <a:t>ソースファイルからコメントを抽出する．</a:t>
            </a:r>
          </a:p>
        </p:txBody>
      </p:sp>
      <p:sp>
        <p:nvSpPr>
          <p:cNvPr id="285718" name="Rectangle 22"/>
          <p:cNvSpPr>
            <a:spLocks noChangeArrowheads="1"/>
          </p:cNvSpPr>
          <p:nvPr/>
        </p:nvSpPr>
        <p:spPr bwMode="auto">
          <a:xfrm>
            <a:off x="5653088" y="5418138"/>
            <a:ext cx="3240087" cy="900112"/>
          </a:xfrm>
          <a:prstGeom prst="rect">
            <a:avLst/>
          </a:prstGeom>
          <a:solidFill>
            <a:schemeClr val="accent1"/>
          </a:solidFill>
          <a:ln w="28575" algn="ctr">
            <a:solidFill>
              <a:schemeClr val="tx1"/>
            </a:solidFill>
            <a:miter lim="800000"/>
            <a:headEnd/>
            <a:tailEnd/>
          </a:ln>
        </p:spPr>
        <p:txBody>
          <a:bodyPr anchor="ctr"/>
          <a:lstStyle/>
          <a:p>
            <a:pPr algn="ctr"/>
            <a:r>
              <a:rPr lang="ja-JP" altLang="en-US"/>
              <a:t>コメントから共通文字列を抽出する</a:t>
            </a:r>
          </a:p>
        </p:txBody>
      </p:sp>
      <p:sp>
        <p:nvSpPr>
          <p:cNvPr id="285719" name="Rectangle 23"/>
          <p:cNvSpPr>
            <a:spLocks noChangeArrowheads="1"/>
          </p:cNvSpPr>
          <p:nvPr/>
        </p:nvSpPr>
        <p:spPr bwMode="auto">
          <a:xfrm>
            <a:off x="5653088" y="5418138"/>
            <a:ext cx="3240087" cy="900112"/>
          </a:xfrm>
          <a:prstGeom prst="rect">
            <a:avLst/>
          </a:prstGeom>
          <a:solidFill>
            <a:schemeClr val="accent1"/>
          </a:solidFill>
          <a:ln w="28575" algn="ctr">
            <a:solidFill>
              <a:schemeClr val="tx1"/>
            </a:solidFill>
            <a:miter lim="800000"/>
            <a:headEnd/>
            <a:tailEnd/>
          </a:ln>
        </p:spPr>
        <p:txBody>
          <a:bodyPr anchor="ctr"/>
          <a:lstStyle/>
          <a:p>
            <a:pPr>
              <a:lnSpc>
                <a:spcPct val="80000"/>
              </a:lnSpc>
              <a:spcBef>
                <a:spcPct val="20000"/>
              </a:spcBef>
            </a:pPr>
            <a:r>
              <a:rPr lang="ja-JP" altLang="en-US"/>
              <a:t>各共通文字列の未分類ファイル数を計算する</a:t>
            </a:r>
          </a:p>
        </p:txBody>
      </p:sp>
      <p:sp>
        <p:nvSpPr>
          <p:cNvPr id="13380" name="テキスト ボックス 108"/>
          <p:cNvSpPr txBox="1">
            <a:spLocks noChangeArrowheads="1"/>
          </p:cNvSpPr>
          <p:nvPr/>
        </p:nvSpPr>
        <p:spPr bwMode="auto">
          <a:xfrm>
            <a:off x="5653088" y="5418138"/>
            <a:ext cx="3240087" cy="900112"/>
          </a:xfrm>
          <a:prstGeom prst="rect">
            <a:avLst/>
          </a:prstGeom>
          <a:solidFill>
            <a:schemeClr val="accent1"/>
          </a:solidFill>
          <a:ln w="28575">
            <a:solidFill>
              <a:schemeClr val="tx1"/>
            </a:solidFill>
            <a:miter lim="800000"/>
            <a:headEnd/>
            <a:tailEnd/>
          </a:ln>
        </p:spPr>
        <p:txBody>
          <a:bodyPr anchor="ctr"/>
          <a:lstStyle/>
          <a:p>
            <a:r>
              <a:rPr lang="ja-JP" altLang="en-US"/>
              <a:t>未分類ファイル数が最大の共通文字列を表示する</a:t>
            </a:r>
          </a:p>
        </p:txBody>
      </p:sp>
      <p:sp>
        <p:nvSpPr>
          <p:cNvPr id="13382" name="テキスト ボックス 112"/>
          <p:cNvSpPr txBox="1">
            <a:spLocks noChangeArrowheads="1"/>
          </p:cNvSpPr>
          <p:nvPr/>
        </p:nvSpPr>
        <p:spPr bwMode="auto">
          <a:xfrm>
            <a:off x="5653088" y="5418138"/>
            <a:ext cx="3240087" cy="900112"/>
          </a:xfrm>
          <a:prstGeom prst="rect">
            <a:avLst/>
          </a:prstGeom>
          <a:solidFill>
            <a:schemeClr val="accent1"/>
          </a:solidFill>
          <a:ln w="28575">
            <a:solidFill>
              <a:schemeClr val="tx1"/>
            </a:solidFill>
            <a:miter lim="800000"/>
            <a:headEnd/>
            <a:tailEnd/>
          </a:ln>
        </p:spPr>
        <p:txBody>
          <a:bodyPr anchor="ctr"/>
          <a:lstStyle/>
          <a:p>
            <a:r>
              <a:rPr lang="ja-JP" altLang="en-US"/>
              <a:t>共通文字列を読み，共通文字列が示すライセンスを入力</a:t>
            </a:r>
          </a:p>
        </p:txBody>
      </p:sp>
      <p:sp>
        <p:nvSpPr>
          <p:cNvPr id="13383" name="テキスト ボックス 113"/>
          <p:cNvSpPr txBox="1">
            <a:spLocks noChangeArrowheads="1"/>
          </p:cNvSpPr>
          <p:nvPr/>
        </p:nvSpPr>
        <p:spPr bwMode="auto">
          <a:xfrm>
            <a:off x="5653088" y="5418138"/>
            <a:ext cx="3240087" cy="900112"/>
          </a:xfrm>
          <a:prstGeom prst="rect">
            <a:avLst/>
          </a:prstGeom>
          <a:solidFill>
            <a:schemeClr val="accent1"/>
          </a:solidFill>
          <a:ln w="28575">
            <a:solidFill>
              <a:schemeClr val="tx1"/>
            </a:solidFill>
            <a:miter lim="800000"/>
            <a:headEnd/>
            <a:tailEnd/>
          </a:ln>
        </p:spPr>
        <p:txBody>
          <a:bodyPr anchor="ctr"/>
          <a:lstStyle/>
          <a:p>
            <a:r>
              <a:rPr lang="ja-JP" altLang="en-US"/>
              <a:t>ソースファイルを分類</a:t>
            </a:r>
          </a:p>
        </p:txBody>
      </p:sp>
      <p:sp>
        <p:nvSpPr>
          <p:cNvPr id="111" name="正方形/長方形 110"/>
          <p:cNvSpPr/>
          <p:nvPr/>
        </p:nvSpPr>
        <p:spPr>
          <a:xfrm>
            <a:off x="5653088" y="5418138"/>
            <a:ext cx="3240087" cy="900112"/>
          </a:xfrm>
          <a:prstGeom prst="rect">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表示した共通文字列を除去する</a:t>
            </a:r>
          </a:p>
        </p:txBody>
      </p:sp>
      <p:sp>
        <p:nvSpPr>
          <p:cNvPr id="115" name="Rectangle 23"/>
          <p:cNvSpPr>
            <a:spLocks noChangeArrowheads="1"/>
          </p:cNvSpPr>
          <p:nvPr/>
        </p:nvSpPr>
        <p:spPr bwMode="auto">
          <a:xfrm>
            <a:off x="5653088" y="5418138"/>
            <a:ext cx="3240087" cy="900112"/>
          </a:xfrm>
          <a:prstGeom prst="rect">
            <a:avLst/>
          </a:prstGeom>
          <a:solidFill>
            <a:schemeClr val="accent1"/>
          </a:solidFill>
          <a:ln w="28575" algn="ctr">
            <a:solidFill>
              <a:schemeClr val="tx1"/>
            </a:solidFill>
            <a:miter lim="800000"/>
            <a:headEnd/>
            <a:tailEnd/>
          </a:ln>
        </p:spPr>
        <p:txBody>
          <a:bodyPr anchor="ctr"/>
          <a:lstStyle/>
          <a:p>
            <a:pPr>
              <a:lnSpc>
                <a:spcPct val="80000"/>
              </a:lnSpc>
              <a:spcBef>
                <a:spcPct val="20000"/>
              </a:spcBef>
            </a:pPr>
            <a:r>
              <a:rPr lang="ja-JP" altLang="en-US"/>
              <a:t>各共通文字列の未分類のファイル数を再計算する</a:t>
            </a:r>
          </a:p>
        </p:txBody>
      </p:sp>
      <p:sp>
        <p:nvSpPr>
          <p:cNvPr id="13379" name="テキスト ボックス 107"/>
          <p:cNvSpPr txBox="1">
            <a:spLocks noChangeArrowheads="1"/>
          </p:cNvSpPr>
          <p:nvPr/>
        </p:nvSpPr>
        <p:spPr bwMode="auto">
          <a:xfrm>
            <a:off x="5653088" y="5418138"/>
            <a:ext cx="3240087" cy="900112"/>
          </a:xfrm>
          <a:prstGeom prst="rect">
            <a:avLst/>
          </a:prstGeom>
          <a:solidFill>
            <a:schemeClr val="accent1"/>
          </a:solidFill>
          <a:ln w="28575">
            <a:solidFill>
              <a:schemeClr val="tx1"/>
            </a:solidFill>
            <a:miter lim="800000"/>
            <a:headEnd/>
            <a:tailEnd/>
          </a:ln>
        </p:spPr>
        <p:txBody>
          <a:bodyPr anchor="ctr"/>
          <a:lstStyle/>
          <a:p>
            <a:r>
              <a:rPr lang="ja-JP" altLang="en-US"/>
              <a:t>未分類ファイル数が０の共通文字列を除去する</a:t>
            </a:r>
          </a:p>
        </p:txBody>
      </p:sp>
      <p:sp>
        <p:nvSpPr>
          <p:cNvPr id="109" name="正方形/長方形 108"/>
          <p:cNvSpPr/>
          <p:nvPr/>
        </p:nvSpPr>
        <p:spPr>
          <a:xfrm>
            <a:off x="798653" y="5000263"/>
            <a:ext cx="729205" cy="130794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フローチャート : せん孔テープ 113"/>
          <p:cNvSpPr/>
          <p:nvPr/>
        </p:nvSpPr>
        <p:spPr>
          <a:xfrm>
            <a:off x="1169043" y="6180881"/>
            <a:ext cx="949124" cy="486619"/>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ライセンス不明</a:t>
            </a:r>
            <a:endParaRPr kumimoji="1" lang="ja-JP"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5717"/>
                                        </p:tgtEl>
                                        <p:attrNameLst>
                                          <p:attrName>style.visibility</p:attrName>
                                        </p:attrNameLst>
                                      </p:cBhvr>
                                      <p:to>
                                        <p:strVal val="visible"/>
                                      </p:to>
                                    </p:set>
                                    <p:animEffect transition="in" filter="blinds(horizontal)">
                                      <p:cBhvr>
                                        <p:cTn id="7" dur="500"/>
                                        <p:tgtEl>
                                          <p:spTgt spid="285717"/>
                                        </p:tgtEl>
                                      </p:cBhvr>
                                    </p:animEffect>
                                  </p:childTnLst>
                                </p:cTn>
                              </p:par>
                              <p:par>
                                <p:cTn id="8" presetID="3"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85766"/>
                                        </p:tgtEl>
                                        <p:attrNameLst>
                                          <p:attrName>style.visibility</p:attrName>
                                        </p:attrNameLst>
                                      </p:cBhvr>
                                      <p:to>
                                        <p:strVal val="visible"/>
                                      </p:to>
                                    </p:set>
                                    <p:animEffect transition="in" filter="blinds(horizontal)">
                                      <p:cBhvr>
                                        <p:cTn id="13" dur="500"/>
                                        <p:tgtEl>
                                          <p:spTgt spid="285766"/>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xit" presetSubtype="10" fill="hold" grpId="1" nodeType="clickEffect">
                                  <p:stCondLst>
                                    <p:cond delay="0"/>
                                  </p:stCondLst>
                                  <p:childTnLst>
                                    <p:animEffect transition="out" filter="blinds(horizontal)">
                                      <p:cBhvr>
                                        <p:cTn id="17" dur="500"/>
                                        <p:tgtEl>
                                          <p:spTgt spid="285717"/>
                                        </p:tgtEl>
                                      </p:cBhvr>
                                    </p:animEffect>
                                    <p:set>
                                      <p:cBhvr>
                                        <p:cTn id="18" dur="1" fill="hold">
                                          <p:stCondLst>
                                            <p:cond delay="499"/>
                                          </p:stCondLst>
                                        </p:cTn>
                                        <p:tgtEl>
                                          <p:spTgt spid="285717"/>
                                        </p:tgtEl>
                                        <p:attrNameLst>
                                          <p:attrName>style.visibility</p:attrName>
                                        </p:attrNameLst>
                                      </p:cBhvr>
                                      <p:to>
                                        <p:strVal val="hidden"/>
                                      </p:to>
                                    </p:set>
                                  </p:childTnLst>
                                </p:cTn>
                              </p:par>
                              <p:par>
                                <p:cTn id="19" presetID="3" presetClass="entr" presetSubtype="10" fill="hold" grpId="0" nodeType="withEffect">
                                  <p:stCondLst>
                                    <p:cond delay="0"/>
                                  </p:stCondLst>
                                  <p:childTnLst>
                                    <p:set>
                                      <p:cBhvr>
                                        <p:cTn id="20" dur="1" fill="hold">
                                          <p:stCondLst>
                                            <p:cond delay="0"/>
                                          </p:stCondLst>
                                        </p:cTn>
                                        <p:tgtEl>
                                          <p:spTgt spid="285718"/>
                                        </p:tgtEl>
                                        <p:attrNameLst>
                                          <p:attrName>style.visibility</p:attrName>
                                        </p:attrNameLst>
                                      </p:cBhvr>
                                      <p:to>
                                        <p:strVal val="visible"/>
                                      </p:to>
                                    </p:set>
                                    <p:animEffect transition="in" filter="blinds(horizontal)">
                                      <p:cBhvr>
                                        <p:cTn id="21" dur="500"/>
                                        <p:tgtEl>
                                          <p:spTgt spid="285718"/>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285779"/>
                                        </p:tgtEl>
                                        <p:attrNameLst>
                                          <p:attrName>style.visibility</p:attrName>
                                        </p:attrNameLst>
                                      </p:cBhvr>
                                      <p:to>
                                        <p:strVal val="visible"/>
                                      </p:to>
                                    </p:set>
                                    <p:animEffect transition="in" filter="blinds(horizontal)">
                                      <p:cBhvr>
                                        <p:cTn id="24" dur="500"/>
                                        <p:tgtEl>
                                          <p:spTgt spid="285779"/>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285758"/>
                                        </p:tgtEl>
                                        <p:attrNameLst>
                                          <p:attrName>style.visibility</p:attrName>
                                        </p:attrNameLst>
                                      </p:cBhvr>
                                      <p:to>
                                        <p:strVal val="visible"/>
                                      </p:to>
                                    </p:set>
                                    <p:animEffect transition="in" filter="blinds(horizontal)">
                                      <p:cBhvr>
                                        <p:cTn id="27" dur="500"/>
                                        <p:tgtEl>
                                          <p:spTgt spid="285758"/>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285759"/>
                                        </p:tgtEl>
                                        <p:attrNameLst>
                                          <p:attrName>style.visibility</p:attrName>
                                        </p:attrNameLst>
                                      </p:cBhvr>
                                      <p:to>
                                        <p:strVal val="visible"/>
                                      </p:to>
                                    </p:set>
                                    <p:animEffect transition="in" filter="blinds(horizontal)">
                                      <p:cBhvr>
                                        <p:cTn id="30" dur="500"/>
                                        <p:tgtEl>
                                          <p:spTgt spid="285759"/>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285760"/>
                                        </p:tgtEl>
                                        <p:attrNameLst>
                                          <p:attrName>style.visibility</p:attrName>
                                        </p:attrNameLst>
                                      </p:cBhvr>
                                      <p:to>
                                        <p:strVal val="visible"/>
                                      </p:to>
                                    </p:set>
                                    <p:animEffect transition="in" filter="blinds(horizontal)">
                                      <p:cBhvr>
                                        <p:cTn id="33" dur="500"/>
                                        <p:tgtEl>
                                          <p:spTgt spid="285760"/>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285761"/>
                                        </p:tgtEl>
                                        <p:attrNameLst>
                                          <p:attrName>style.visibility</p:attrName>
                                        </p:attrNameLst>
                                      </p:cBhvr>
                                      <p:to>
                                        <p:strVal val="visible"/>
                                      </p:to>
                                    </p:set>
                                    <p:animEffect transition="in" filter="blinds(horizontal)">
                                      <p:cBhvr>
                                        <p:cTn id="36" dur="500"/>
                                        <p:tgtEl>
                                          <p:spTgt spid="285761"/>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285762"/>
                                        </p:tgtEl>
                                        <p:attrNameLst>
                                          <p:attrName>style.visibility</p:attrName>
                                        </p:attrNameLst>
                                      </p:cBhvr>
                                      <p:to>
                                        <p:strVal val="visible"/>
                                      </p:to>
                                    </p:set>
                                    <p:animEffect transition="in" filter="blinds(horizontal)">
                                      <p:cBhvr>
                                        <p:cTn id="39" dur="500"/>
                                        <p:tgtEl>
                                          <p:spTgt spid="285762"/>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285763"/>
                                        </p:tgtEl>
                                        <p:attrNameLst>
                                          <p:attrName>style.visibility</p:attrName>
                                        </p:attrNameLst>
                                      </p:cBhvr>
                                      <p:to>
                                        <p:strVal val="visible"/>
                                      </p:to>
                                    </p:set>
                                    <p:animEffect transition="in" filter="blinds(horizontal)">
                                      <p:cBhvr>
                                        <p:cTn id="42" dur="500"/>
                                        <p:tgtEl>
                                          <p:spTgt spid="285763"/>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285764"/>
                                        </p:tgtEl>
                                        <p:attrNameLst>
                                          <p:attrName>style.visibility</p:attrName>
                                        </p:attrNameLst>
                                      </p:cBhvr>
                                      <p:to>
                                        <p:strVal val="visible"/>
                                      </p:to>
                                    </p:set>
                                    <p:animEffect transition="in" filter="blinds(horizontal)">
                                      <p:cBhvr>
                                        <p:cTn id="45" dur="500"/>
                                        <p:tgtEl>
                                          <p:spTgt spid="285764"/>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285731"/>
                                        </p:tgtEl>
                                        <p:attrNameLst>
                                          <p:attrName>style.visibility</p:attrName>
                                        </p:attrNameLst>
                                      </p:cBhvr>
                                      <p:to>
                                        <p:strVal val="visible"/>
                                      </p:to>
                                    </p:set>
                                    <p:animEffect transition="in" filter="blinds(horizontal)">
                                      <p:cBhvr>
                                        <p:cTn id="48" dur="500"/>
                                        <p:tgtEl>
                                          <p:spTgt spid="285731"/>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285732"/>
                                        </p:tgtEl>
                                        <p:attrNameLst>
                                          <p:attrName>style.visibility</p:attrName>
                                        </p:attrNameLst>
                                      </p:cBhvr>
                                      <p:to>
                                        <p:strVal val="visible"/>
                                      </p:to>
                                    </p:set>
                                    <p:animEffect transition="in" filter="blinds(horizontal)">
                                      <p:cBhvr>
                                        <p:cTn id="51" dur="500"/>
                                        <p:tgtEl>
                                          <p:spTgt spid="285732"/>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285733"/>
                                        </p:tgtEl>
                                        <p:attrNameLst>
                                          <p:attrName>style.visibility</p:attrName>
                                        </p:attrNameLst>
                                      </p:cBhvr>
                                      <p:to>
                                        <p:strVal val="visible"/>
                                      </p:to>
                                    </p:set>
                                    <p:animEffect transition="in" filter="blinds(horizontal)">
                                      <p:cBhvr>
                                        <p:cTn id="54" dur="500"/>
                                        <p:tgtEl>
                                          <p:spTgt spid="285733"/>
                                        </p:tgtEl>
                                      </p:cBhvr>
                                    </p:animEffect>
                                  </p:childTnLst>
                                </p:cTn>
                              </p:par>
                              <p:par>
                                <p:cTn id="55" presetID="3" presetClass="entr" presetSubtype="10" fill="hold" nodeType="with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blinds(horizontal)">
                                      <p:cBhvr>
                                        <p:cTn id="57" dur="500"/>
                                        <p:tgtEl>
                                          <p:spTgt spid="4"/>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285780"/>
                                        </p:tgtEl>
                                        <p:attrNameLst>
                                          <p:attrName>style.visibility</p:attrName>
                                        </p:attrNameLst>
                                      </p:cBhvr>
                                      <p:to>
                                        <p:strVal val="visible"/>
                                      </p:to>
                                    </p:set>
                                    <p:animEffect transition="in" filter="blinds(horizontal)">
                                      <p:cBhvr>
                                        <p:cTn id="60" dur="500"/>
                                        <p:tgtEl>
                                          <p:spTgt spid="285780"/>
                                        </p:tgtEl>
                                      </p:cBhvr>
                                    </p:animEffect>
                                  </p:childTnLst>
                                </p:cTn>
                              </p:par>
                              <p:par>
                                <p:cTn id="61" presetID="3" presetClass="entr" presetSubtype="10" fill="hold" grpId="0" nodeType="withEffect">
                                  <p:stCondLst>
                                    <p:cond delay="0"/>
                                  </p:stCondLst>
                                  <p:childTnLst>
                                    <p:set>
                                      <p:cBhvr>
                                        <p:cTn id="62" dur="1" fill="hold">
                                          <p:stCondLst>
                                            <p:cond delay="0"/>
                                          </p:stCondLst>
                                        </p:cTn>
                                        <p:tgtEl>
                                          <p:spTgt spid="285767"/>
                                        </p:tgtEl>
                                        <p:attrNameLst>
                                          <p:attrName>style.visibility</p:attrName>
                                        </p:attrNameLst>
                                      </p:cBhvr>
                                      <p:to>
                                        <p:strVal val="visible"/>
                                      </p:to>
                                    </p:set>
                                    <p:animEffect transition="in" filter="blinds(horizontal)">
                                      <p:cBhvr>
                                        <p:cTn id="63" dur="500"/>
                                        <p:tgtEl>
                                          <p:spTgt spid="285767"/>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xit" presetSubtype="10" fill="hold" grpId="1" nodeType="clickEffect">
                                  <p:stCondLst>
                                    <p:cond delay="0"/>
                                  </p:stCondLst>
                                  <p:childTnLst>
                                    <p:animEffect transition="out" filter="blinds(horizontal)">
                                      <p:cBhvr>
                                        <p:cTn id="67" dur="500"/>
                                        <p:tgtEl>
                                          <p:spTgt spid="285718"/>
                                        </p:tgtEl>
                                      </p:cBhvr>
                                    </p:animEffect>
                                    <p:set>
                                      <p:cBhvr>
                                        <p:cTn id="68" dur="1" fill="hold">
                                          <p:stCondLst>
                                            <p:cond delay="499"/>
                                          </p:stCondLst>
                                        </p:cTn>
                                        <p:tgtEl>
                                          <p:spTgt spid="285718"/>
                                        </p:tgtEl>
                                        <p:attrNameLst>
                                          <p:attrName>style.visibility</p:attrName>
                                        </p:attrNameLst>
                                      </p:cBhvr>
                                      <p:to>
                                        <p:strVal val="hidden"/>
                                      </p:to>
                                    </p:set>
                                  </p:childTnLst>
                                </p:cTn>
                              </p:par>
                              <p:par>
                                <p:cTn id="69" presetID="3" presetClass="entr" presetSubtype="10" fill="hold" grpId="0" nodeType="withEffect">
                                  <p:stCondLst>
                                    <p:cond delay="0"/>
                                  </p:stCondLst>
                                  <p:childTnLst>
                                    <p:set>
                                      <p:cBhvr>
                                        <p:cTn id="70" dur="1" fill="hold">
                                          <p:stCondLst>
                                            <p:cond delay="0"/>
                                          </p:stCondLst>
                                        </p:cTn>
                                        <p:tgtEl>
                                          <p:spTgt spid="285719"/>
                                        </p:tgtEl>
                                        <p:attrNameLst>
                                          <p:attrName>style.visibility</p:attrName>
                                        </p:attrNameLst>
                                      </p:cBhvr>
                                      <p:to>
                                        <p:strVal val="visible"/>
                                      </p:to>
                                    </p:set>
                                    <p:animEffect transition="in" filter="blinds(horizontal)">
                                      <p:cBhvr>
                                        <p:cTn id="71" dur="500"/>
                                        <p:tgtEl>
                                          <p:spTgt spid="285719"/>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285735"/>
                                        </p:tgtEl>
                                        <p:attrNameLst>
                                          <p:attrName>style.visibility</p:attrName>
                                        </p:attrNameLst>
                                      </p:cBhvr>
                                      <p:to>
                                        <p:strVal val="visible"/>
                                      </p:to>
                                    </p:set>
                                    <p:animEffect transition="in" filter="blinds(horizontal)">
                                      <p:cBhvr>
                                        <p:cTn id="76" dur="500"/>
                                        <p:tgtEl>
                                          <p:spTgt spid="285735"/>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285736"/>
                                        </p:tgtEl>
                                        <p:attrNameLst>
                                          <p:attrName>style.visibility</p:attrName>
                                        </p:attrNameLst>
                                      </p:cBhvr>
                                      <p:to>
                                        <p:strVal val="visible"/>
                                      </p:to>
                                    </p:set>
                                    <p:animEffect transition="in" filter="blinds(horizontal)">
                                      <p:cBhvr>
                                        <p:cTn id="79" dur="500"/>
                                        <p:tgtEl>
                                          <p:spTgt spid="285736"/>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285734"/>
                                        </p:tgtEl>
                                        <p:attrNameLst>
                                          <p:attrName>style.visibility</p:attrName>
                                        </p:attrNameLst>
                                      </p:cBhvr>
                                      <p:to>
                                        <p:strVal val="visible"/>
                                      </p:to>
                                    </p:set>
                                    <p:animEffect transition="in" filter="blinds(horizontal)">
                                      <p:cBhvr>
                                        <p:cTn id="82" dur="500"/>
                                        <p:tgtEl>
                                          <p:spTgt spid="285734"/>
                                        </p:tgtEl>
                                      </p:cBhvr>
                                    </p:animEffect>
                                  </p:childTnLst>
                                </p:cTn>
                              </p:par>
                              <p:par>
                                <p:cTn id="83" presetID="3" presetClass="entr" presetSubtype="10" fill="hold" grpId="0" nodeType="withEffect">
                                  <p:stCondLst>
                                    <p:cond delay="0"/>
                                  </p:stCondLst>
                                  <p:childTnLst>
                                    <p:set>
                                      <p:cBhvr>
                                        <p:cTn id="84" dur="1" fill="hold">
                                          <p:stCondLst>
                                            <p:cond delay="0"/>
                                          </p:stCondLst>
                                        </p:cTn>
                                        <p:tgtEl>
                                          <p:spTgt spid="285768"/>
                                        </p:tgtEl>
                                        <p:attrNameLst>
                                          <p:attrName>style.visibility</p:attrName>
                                        </p:attrNameLst>
                                      </p:cBhvr>
                                      <p:to>
                                        <p:strVal val="visible"/>
                                      </p:to>
                                    </p:set>
                                    <p:animEffect transition="in" filter="blinds(horizontal)">
                                      <p:cBhvr>
                                        <p:cTn id="85" dur="500"/>
                                        <p:tgtEl>
                                          <p:spTgt spid="285768"/>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xit" presetSubtype="10" fill="hold" grpId="1" nodeType="clickEffect">
                                  <p:stCondLst>
                                    <p:cond delay="0"/>
                                  </p:stCondLst>
                                  <p:childTnLst>
                                    <p:animEffect transition="out" filter="blinds(horizontal)">
                                      <p:cBhvr>
                                        <p:cTn id="89" dur="500"/>
                                        <p:tgtEl>
                                          <p:spTgt spid="285719"/>
                                        </p:tgtEl>
                                      </p:cBhvr>
                                    </p:animEffect>
                                    <p:set>
                                      <p:cBhvr>
                                        <p:cTn id="90" dur="1" fill="hold">
                                          <p:stCondLst>
                                            <p:cond delay="499"/>
                                          </p:stCondLst>
                                        </p:cTn>
                                        <p:tgtEl>
                                          <p:spTgt spid="285719"/>
                                        </p:tgtEl>
                                        <p:attrNameLst>
                                          <p:attrName>style.visibility</p:attrName>
                                        </p:attrNameLst>
                                      </p:cBhvr>
                                      <p:to>
                                        <p:strVal val="hidden"/>
                                      </p:to>
                                    </p:set>
                                  </p:childTnLst>
                                </p:cTn>
                              </p:par>
                              <p:par>
                                <p:cTn id="91" presetID="3" presetClass="entr" presetSubtype="10" fill="hold" grpId="0" nodeType="withEffect">
                                  <p:stCondLst>
                                    <p:cond delay="0"/>
                                  </p:stCondLst>
                                  <p:childTnLst>
                                    <p:set>
                                      <p:cBhvr>
                                        <p:cTn id="92" dur="1" fill="hold">
                                          <p:stCondLst>
                                            <p:cond delay="0"/>
                                          </p:stCondLst>
                                        </p:cTn>
                                        <p:tgtEl>
                                          <p:spTgt spid="13380"/>
                                        </p:tgtEl>
                                        <p:attrNameLst>
                                          <p:attrName>style.visibility</p:attrName>
                                        </p:attrNameLst>
                                      </p:cBhvr>
                                      <p:to>
                                        <p:strVal val="visible"/>
                                      </p:to>
                                    </p:set>
                                    <p:animEffect transition="in" filter="blinds(horizontal)">
                                      <p:cBhvr>
                                        <p:cTn id="93" dur="500"/>
                                        <p:tgtEl>
                                          <p:spTgt spid="13380"/>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107"/>
                                        </p:tgtEl>
                                        <p:attrNameLst>
                                          <p:attrName>style.visibility</p:attrName>
                                        </p:attrNameLst>
                                      </p:cBhvr>
                                      <p:to>
                                        <p:strVal val="visible"/>
                                      </p:to>
                                    </p:set>
                                    <p:animEffect transition="in" filter="blinds(horizontal)">
                                      <p:cBhvr>
                                        <p:cTn id="98" dur="500"/>
                                        <p:tgtEl>
                                          <p:spTgt spid="107"/>
                                        </p:tgtEl>
                                      </p:cBhvr>
                                    </p:animEffect>
                                  </p:childTnLst>
                                </p:cTn>
                              </p:par>
                              <p:par>
                                <p:cTn id="99" presetID="3" presetClass="entr" presetSubtype="10" fill="hold" nodeType="withEffect">
                                  <p:stCondLst>
                                    <p:cond delay="0"/>
                                  </p:stCondLst>
                                  <p:childTnLst>
                                    <p:set>
                                      <p:cBhvr>
                                        <p:cTn id="100" dur="1" fill="hold">
                                          <p:stCondLst>
                                            <p:cond delay="0"/>
                                          </p:stCondLst>
                                        </p:cTn>
                                        <p:tgtEl>
                                          <p:spTgt spid="105"/>
                                        </p:tgtEl>
                                        <p:attrNameLst>
                                          <p:attrName>style.visibility</p:attrName>
                                        </p:attrNameLst>
                                      </p:cBhvr>
                                      <p:to>
                                        <p:strVal val="visible"/>
                                      </p:to>
                                    </p:set>
                                    <p:animEffect transition="in" filter="blinds(horizontal)">
                                      <p:cBhvr>
                                        <p:cTn id="101" dur="500"/>
                                        <p:tgtEl>
                                          <p:spTgt spid="105"/>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285769"/>
                                        </p:tgtEl>
                                        <p:attrNameLst>
                                          <p:attrName>style.visibility</p:attrName>
                                        </p:attrNameLst>
                                      </p:cBhvr>
                                      <p:to>
                                        <p:strVal val="visible"/>
                                      </p:to>
                                    </p:set>
                                    <p:animEffect transition="in" filter="blinds(horizontal)">
                                      <p:cBhvr>
                                        <p:cTn id="106" dur="500"/>
                                        <p:tgtEl>
                                          <p:spTgt spid="285769"/>
                                        </p:tgtEl>
                                      </p:cBhvr>
                                    </p:animEffect>
                                  </p:childTnLst>
                                </p:cTn>
                              </p:par>
                              <p:par>
                                <p:cTn id="107" presetID="3" presetClass="exit" presetSubtype="10" fill="hold" grpId="1" nodeType="withEffect">
                                  <p:stCondLst>
                                    <p:cond delay="0"/>
                                  </p:stCondLst>
                                  <p:childTnLst>
                                    <p:animEffect transition="out" filter="blinds(horizontal)">
                                      <p:cBhvr>
                                        <p:cTn id="108" dur="500"/>
                                        <p:tgtEl>
                                          <p:spTgt spid="13380"/>
                                        </p:tgtEl>
                                      </p:cBhvr>
                                    </p:animEffect>
                                    <p:set>
                                      <p:cBhvr>
                                        <p:cTn id="109" dur="1" fill="hold">
                                          <p:stCondLst>
                                            <p:cond delay="499"/>
                                          </p:stCondLst>
                                        </p:cTn>
                                        <p:tgtEl>
                                          <p:spTgt spid="13380"/>
                                        </p:tgtEl>
                                        <p:attrNameLst>
                                          <p:attrName>style.visibility</p:attrName>
                                        </p:attrNameLst>
                                      </p:cBhvr>
                                      <p:to>
                                        <p:strVal val="hidden"/>
                                      </p:to>
                                    </p:set>
                                  </p:childTnLst>
                                </p:cTn>
                              </p:par>
                              <p:par>
                                <p:cTn id="110" presetID="3" presetClass="entr" presetSubtype="10" fill="hold" grpId="0" nodeType="withEffect">
                                  <p:stCondLst>
                                    <p:cond delay="0"/>
                                  </p:stCondLst>
                                  <p:childTnLst>
                                    <p:set>
                                      <p:cBhvr>
                                        <p:cTn id="111" dur="1" fill="hold">
                                          <p:stCondLst>
                                            <p:cond delay="0"/>
                                          </p:stCondLst>
                                        </p:cTn>
                                        <p:tgtEl>
                                          <p:spTgt spid="13382"/>
                                        </p:tgtEl>
                                        <p:attrNameLst>
                                          <p:attrName>style.visibility</p:attrName>
                                        </p:attrNameLst>
                                      </p:cBhvr>
                                      <p:to>
                                        <p:strVal val="visible"/>
                                      </p:to>
                                    </p:set>
                                    <p:animEffect transition="in" filter="blinds(horizontal)">
                                      <p:cBhvr>
                                        <p:cTn id="112" dur="500"/>
                                        <p:tgtEl>
                                          <p:spTgt spid="13382"/>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99"/>
                                        </p:tgtEl>
                                        <p:attrNameLst>
                                          <p:attrName>style.visibility</p:attrName>
                                        </p:attrNameLst>
                                      </p:cBhvr>
                                      <p:to>
                                        <p:strVal val="visible"/>
                                      </p:to>
                                    </p:set>
                                    <p:animEffect transition="in" filter="blinds(horizontal)">
                                      <p:cBhvr>
                                        <p:cTn id="117" dur="500"/>
                                        <p:tgtEl>
                                          <p:spTgt spid="99"/>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grpId="0" nodeType="clickEffect">
                                  <p:stCondLst>
                                    <p:cond delay="0"/>
                                  </p:stCondLst>
                                  <p:childTnLst>
                                    <p:set>
                                      <p:cBhvr>
                                        <p:cTn id="121" dur="1" fill="hold">
                                          <p:stCondLst>
                                            <p:cond delay="0"/>
                                          </p:stCondLst>
                                        </p:cTn>
                                        <p:tgtEl>
                                          <p:spTgt spid="13383"/>
                                        </p:tgtEl>
                                        <p:attrNameLst>
                                          <p:attrName>style.visibility</p:attrName>
                                        </p:attrNameLst>
                                      </p:cBhvr>
                                      <p:to>
                                        <p:strVal val="visible"/>
                                      </p:to>
                                    </p:set>
                                    <p:animEffect transition="in" filter="blinds(horizontal)">
                                      <p:cBhvr>
                                        <p:cTn id="122" dur="500"/>
                                        <p:tgtEl>
                                          <p:spTgt spid="13383"/>
                                        </p:tgtEl>
                                      </p:cBhvr>
                                    </p:animEffect>
                                  </p:childTnLst>
                                </p:cTn>
                              </p:par>
                              <p:par>
                                <p:cTn id="123" presetID="3" presetClass="exit" presetSubtype="10" fill="hold" grpId="1" nodeType="withEffect">
                                  <p:stCondLst>
                                    <p:cond delay="0"/>
                                  </p:stCondLst>
                                  <p:childTnLst>
                                    <p:animEffect transition="out" filter="blinds(horizontal)">
                                      <p:cBhvr>
                                        <p:cTn id="124" dur="500"/>
                                        <p:tgtEl>
                                          <p:spTgt spid="13382"/>
                                        </p:tgtEl>
                                      </p:cBhvr>
                                    </p:animEffect>
                                    <p:set>
                                      <p:cBhvr>
                                        <p:cTn id="125" dur="1" fill="hold">
                                          <p:stCondLst>
                                            <p:cond delay="499"/>
                                          </p:stCondLst>
                                        </p:cTn>
                                        <p:tgtEl>
                                          <p:spTgt spid="13382"/>
                                        </p:tgtEl>
                                        <p:attrNameLst>
                                          <p:attrName>style.visibility</p:attrName>
                                        </p:attrNameLst>
                                      </p:cBhvr>
                                      <p:to>
                                        <p:strVal val="hidden"/>
                                      </p:to>
                                    </p:se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285722"/>
                                        </p:tgtEl>
                                        <p:attrNameLst>
                                          <p:attrName>style.visibility</p:attrName>
                                        </p:attrNameLst>
                                      </p:cBhvr>
                                      <p:to>
                                        <p:strVal val="visible"/>
                                      </p:to>
                                    </p:set>
                                    <p:animEffect transition="in" filter="blinds(horizontal)">
                                      <p:cBhvr>
                                        <p:cTn id="130" dur="500"/>
                                        <p:tgtEl>
                                          <p:spTgt spid="285722"/>
                                        </p:tgtEl>
                                      </p:cBhvr>
                                    </p:animEffect>
                                  </p:childTnLst>
                                </p:cTn>
                              </p:par>
                            </p:childTnLst>
                          </p:cTn>
                        </p:par>
                      </p:childTnLst>
                    </p:cTn>
                  </p:par>
                  <p:par>
                    <p:cTn id="131" fill="hold">
                      <p:stCondLst>
                        <p:cond delay="indefinite"/>
                      </p:stCondLst>
                      <p:childTnLst>
                        <p:par>
                          <p:cTn id="132" fill="hold">
                            <p:stCondLst>
                              <p:cond delay="0"/>
                            </p:stCondLst>
                            <p:childTnLst>
                              <p:par>
                                <p:cTn id="133" presetID="3" presetClass="entr" presetSubtype="10" fill="hold" grpId="0" nodeType="clickEffect">
                                  <p:stCondLst>
                                    <p:cond delay="0"/>
                                  </p:stCondLst>
                                  <p:childTnLst>
                                    <p:set>
                                      <p:cBhvr>
                                        <p:cTn id="134" dur="1" fill="hold">
                                          <p:stCondLst>
                                            <p:cond delay="0"/>
                                          </p:stCondLst>
                                        </p:cTn>
                                        <p:tgtEl>
                                          <p:spTgt spid="100"/>
                                        </p:tgtEl>
                                        <p:attrNameLst>
                                          <p:attrName>style.visibility</p:attrName>
                                        </p:attrNameLst>
                                      </p:cBhvr>
                                      <p:to>
                                        <p:strVal val="visible"/>
                                      </p:to>
                                    </p:set>
                                    <p:animEffect transition="in" filter="blinds(horizontal)">
                                      <p:cBhvr>
                                        <p:cTn id="135" dur="500"/>
                                        <p:tgtEl>
                                          <p:spTgt spid="100"/>
                                        </p:tgtEl>
                                      </p:cBhvr>
                                    </p:animEffect>
                                  </p:childTnLst>
                                </p:cTn>
                              </p:par>
                            </p:childTnLst>
                          </p:cTn>
                        </p:par>
                      </p:childTnLst>
                    </p:cTn>
                  </p:par>
                  <p:par>
                    <p:cTn id="136" fill="hold">
                      <p:stCondLst>
                        <p:cond delay="indefinite"/>
                      </p:stCondLst>
                      <p:childTnLst>
                        <p:par>
                          <p:cTn id="137" fill="hold">
                            <p:stCondLst>
                              <p:cond delay="0"/>
                            </p:stCondLst>
                            <p:childTnLst>
                              <p:par>
                                <p:cTn id="138" presetID="4" presetClass="exit" presetSubtype="16" fill="hold" grpId="1" nodeType="clickEffect">
                                  <p:stCondLst>
                                    <p:cond delay="0"/>
                                  </p:stCondLst>
                                  <p:childTnLst>
                                    <p:animEffect transition="out" filter="box(in)">
                                      <p:cBhvr>
                                        <p:cTn id="139" dur="500"/>
                                        <p:tgtEl>
                                          <p:spTgt spid="285769"/>
                                        </p:tgtEl>
                                      </p:cBhvr>
                                    </p:animEffect>
                                    <p:set>
                                      <p:cBhvr>
                                        <p:cTn id="140" dur="1" fill="hold">
                                          <p:stCondLst>
                                            <p:cond delay="499"/>
                                          </p:stCondLst>
                                        </p:cTn>
                                        <p:tgtEl>
                                          <p:spTgt spid="285769"/>
                                        </p:tgtEl>
                                        <p:attrNameLst>
                                          <p:attrName>style.visibility</p:attrName>
                                        </p:attrNameLst>
                                      </p:cBhvr>
                                      <p:to>
                                        <p:strVal val="hidden"/>
                                      </p:to>
                                    </p:set>
                                  </p:childTnLst>
                                </p:cTn>
                              </p:par>
                              <p:par>
                                <p:cTn id="141" presetID="4" presetClass="entr" presetSubtype="16" fill="hold" nodeType="withEffect">
                                  <p:stCondLst>
                                    <p:cond delay="0"/>
                                  </p:stCondLst>
                                  <p:childTnLst>
                                    <p:set>
                                      <p:cBhvr>
                                        <p:cTn id="142" dur="1" fill="hold">
                                          <p:stCondLst>
                                            <p:cond delay="0"/>
                                          </p:stCondLst>
                                        </p:cTn>
                                        <p:tgtEl>
                                          <p:spTgt spid="285771"/>
                                        </p:tgtEl>
                                        <p:attrNameLst>
                                          <p:attrName>style.visibility</p:attrName>
                                        </p:attrNameLst>
                                      </p:cBhvr>
                                      <p:to>
                                        <p:strVal val="visible"/>
                                      </p:to>
                                    </p:set>
                                    <p:animEffect transition="in" filter="box(in)">
                                      <p:cBhvr>
                                        <p:cTn id="143" dur="500"/>
                                        <p:tgtEl>
                                          <p:spTgt spid="285771"/>
                                        </p:tgtEl>
                                      </p:cBhvr>
                                    </p:animEffect>
                                  </p:childTnLst>
                                </p:cTn>
                              </p:par>
                              <p:par>
                                <p:cTn id="144" presetID="4" presetClass="entr" presetSubtype="16" fill="hold" nodeType="withEffect">
                                  <p:stCondLst>
                                    <p:cond delay="0"/>
                                  </p:stCondLst>
                                  <p:childTnLst>
                                    <p:set>
                                      <p:cBhvr>
                                        <p:cTn id="145" dur="1" fill="hold">
                                          <p:stCondLst>
                                            <p:cond delay="0"/>
                                          </p:stCondLst>
                                        </p:cTn>
                                        <p:tgtEl>
                                          <p:spTgt spid="285776"/>
                                        </p:tgtEl>
                                        <p:attrNameLst>
                                          <p:attrName>style.visibility</p:attrName>
                                        </p:attrNameLst>
                                      </p:cBhvr>
                                      <p:to>
                                        <p:strVal val="visible"/>
                                      </p:to>
                                    </p:set>
                                    <p:animEffect transition="in" filter="box(in)">
                                      <p:cBhvr>
                                        <p:cTn id="146" dur="500"/>
                                        <p:tgtEl>
                                          <p:spTgt spid="285776"/>
                                        </p:tgtEl>
                                      </p:cBhvr>
                                    </p:animEffect>
                                  </p:childTnLst>
                                </p:cTn>
                              </p:par>
                              <p:par>
                                <p:cTn id="147" presetID="4" presetClass="entr" presetSubtype="16" fill="hold" nodeType="withEffect">
                                  <p:stCondLst>
                                    <p:cond delay="0"/>
                                  </p:stCondLst>
                                  <p:childTnLst>
                                    <p:set>
                                      <p:cBhvr>
                                        <p:cTn id="148" dur="1" fill="hold">
                                          <p:stCondLst>
                                            <p:cond delay="0"/>
                                          </p:stCondLst>
                                        </p:cTn>
                                        <p:tgtEl>
                                          <p:spTgt spid="285772"/>
                                        </p:tgtEl>
                                        <p:attrNameLst>
                                          <p:attrName>style.visibility</p:attrName>
                                        </p:attrNameLst>
                                      </p:cBhvr>
                                      <p:to>
                                        <p:strVal val="visible"/>
                                      </p:to>
                                    </p:set>
                                    <p:animEffect transition="in" filter="box(in)">
                                      <p:cBhvr>
                                        <p:cTn id="149" dur="500"/>
                                        <p:tgtEl>
                                          <p:spTgt spid="285772"/>
                                        </p:tgtEl>
                                      </p:cBhvr>
                                    </p:animEffect>
                                  </p:childTnLst>
                                </p:cTn>
                              </p:par>
                              <p:par>
                                <p:cTn id="150" presetID="4" presetClass="entr" presetSubtype="16" fill="hold" nodeType="withEffect">
                                  <p:stCondLst>
                                    <p:cond delay="0"/>
                                  </p:stCondLst>
                                  <p:childTnLst>
                                    <p:set>
                                      <p:cBhvr>
                                        <p:cTn id="151" dur="1" fill="hold">
                                          <p:stCondLst>
                                            <p:cond delay="0"/>
                                          </p:stCondLst>
                                        </p:cTn>
                                        <p:tgtEl>
                                          <p:spTgt spid="285773"/>
                                        </p:tgtEl>
                                        <p:attrNameLst>
                                          <p:attrName>style.visibility</p:attrName>
                                        </p:attrNameLst>
                                      </p:cBhvr>
                                      <p:to>
                                        <p:strVal val="visible"/>
                                      </p:to>
                                    </p:set>
                                    <p:animEffect transition="in" filter="box(in)">
                                      <p:cBhvr>
                                        <p:cTn id="152" dur="500"/>
                                        <p:tgtEl>
                                          <p:spTgt spid="285773"/>
                                        </p:tgtEl>
                                      </p:cBhvr>
                                    </p:animEffect>
                                  </p:childTnLst>
                                </p:cTn>
                              </p:par>
                            </p:childTnLst>
                          </p:cTn>
                        </p:par>
                      </p:childTnLst>
                    </p:cTn>
                  </p:par>
                  <p:par>
                    <p:cTn id="153" fill="hold">
                      <p:stCondLst>
                        <p:cond delay="indefinite"/>
                      </p:stCondLst>
                      <p:childTnLst>
                        <p:par>
                          <p:cTn id="154" fill="hold">
                            <p:stCondLst>
                              <p:cond delay="0"/>
                            </p:stCondLst>
                            <p:childTnLst>
                              <p:par>
                                <p:cTn id="155" presetID="3" presetClass="entr" presetSubtype="10" fill="hold" grpId="0" nodeType="clickEffect">
                                  <p:stCondLst>
                                    <p:cond delay="0"/>
                                  </p:stCondLst>
                                  <p:childTnLst>
                                    <p:set>
                                      <p:cBhvr>
                                        <p:cTn id="156" dur="1" fill="hold">
                                          <p:stCondLst>
                                            <p:cond delay="0"/>
                                          </p:stCondLst>
                                        </p:cTn>
                                        <p:tgtEl>
                                          <p:spTgt spid="111"/>
                                        </p:tgtEl>
                                        <p:attrNameLst>
                                          <p:attrName>style.visibility</p:attrName>
                                        </p:attrNameLst>
                                      </p:cBhvr>
                                      <p:to>
                                        <p:strVal val="visible"/>
                                      </p:to>
                                    </p:set>
                                    <p:animEffect transition="in" filter="blinds(horizontal)">
                                      <p:cBhvr>
                                        <p:cTn id="157" dur="500"/>
                                        <p:tgtEl>
                                          <p:spTgt spid="111"/>
                                        </p:tgtEl>
                                      </p:cBhvr>
                                    </p:animEffect>
                                  </p:childTnLst>
                                </p:cTn>
                              </p:par>
                              <p:par>
                                <p:cTn id="158" presetID="3" presetClass="exit" presetSubtype="10" fill="hold" grpId="1" nodeType="withEffect">
                                  <p:stCondLst>
                                    <p:cond delay="0"/>
                                  </p:stCondLst>
                                  <p:childTnLst>
                                    <p:animEffect transition="out" filter="blinds(horizontal)">
                                      <p:cBhvr>
                                        <p:cTn id="159" dur="500"/>
                                        <p:tgtEl>
                                          <p:spTgt spid="13383"/>
                                        </p:tgtEl>
                                      </p:cBhvr>
                                    </p:animEffect>
                                    <p:set>
                                      <p:cBhvr>
                                        <p:cTn id="160" dur="1" fill="hold">
                                          <p:stCondLst>
                                            <p:cond delay="499"/>
                                          </p:stCondLst>
                                        </p:cTn>
                                        <p:tgtEl>
                                          <p:spTgt spid="13383"/>
                                        </p:tgtEl>
                                        <p:attrNameLst>
                                          <p:attrName>style.visibility</p:attrName>
                                        </p:attrNameLst>
                                      </p:cBhvr>
                                      <p:to>
                                        <p:strVal val="hidden"/>
                                      </p:to>
                                    </p:set>
                                  </p:childTnLst>
                                </p:cTn>
                              </p:par>
                            </p:childTnLst>
                          </p:cTn>
                        </p:par>
                      </p:childTnLst>
                    </p:cTn>
                  </p:par>
                  <p:par>
                    <p:cTn id="161" fill="hold">
                      <p:stCondLst>
                        <p:cond delay="indefinite"/>
                      </p:stCondLst>
                      <p:childTnLst>
                        <p:par>
                          <p:cTn id="162" fill="hold">
                            <p:stCondLst>
                              <p:cond delay="0"/>
                            </p:stCondLst>
                            <p:childTnLst>
                              <p:par>
                                <p:cTn id="163" presetID="3" presetClass="exit" presetSubtype="10" fill="hold" grpId="1" nodeType="clickEffect">
                                  <p:stCondLst>
                                    <p:cond delay="0"/>
                                  </p:stCondLst>
                                  <p:childTnLst>
                                    <p:animEffect transition="out" filter="blinds(horizontal)">
                                      <p:cBhvr>
                                        <p:cTn id="164" dur="500"/>
                                        <p:tgtEl>
                                          <p:spTgt spid="107"/>
                                        </p:tgtEl>
                                      </p:cBhvr>
                                    </p:animEffect>
                                    <p:set>
                                      <p:cBhvr>
                                        <p:cTn id="165" dur="1" fill="hold">
                                          <p:stCondLst>
                                            <p:cond delay="499"/>
                                          </p:stCondLst>
                                        </p:cTn>
                                        <p:tgtEl>
                                          <p:spTgt spid="107"/>
                                        </p:tgtEl>
                                        <p:attrNameLst>
                                          <p:attrName>style.visibility</p:attrName>
                                        </p:attrNameLst>
                                      </p:cBhvr>
                                      <p:to>
                                        <p:strVal val="hidden"/>
                                      </p:to>
                                    </p:set>
                                  </p:childTnLst>
                                </p:cTn>
                              </p:par>
                              <p:par>
                                <p:cTn id="166" presetID="3" presetClass="exit" presetSubtype="10" fill="hold" grpId="1" nodeType="withEffect">
                                  <p:stCondLst>
                                    <p:cond delay="0"/>
                                  </p:stCondLst>
                                  <p:childTnLst>
                                    <p:animEffect transition="out" filter="blinds(horizontal)">
                                      <p:cBhvr>
                                        <p:cTn id="167" dur="500"/>
                                        <p:tgtEl>
                                          <p:spTgt spid="99"/>
                                        </p:tgtEl>
                                      </p:cBhvr>
                                    </p:animEffect>
                                    <p:set>
                                      <p:cBhvr>
                                        <p:cTn id="168" dur="1" fill="hold">
                                          <p:stCondLst>
                                            <p:cond delay="499"/>
                                          </p:stCondLst>
                                        </p:cTn>
                                        <p:tgtEl>
                                          <p:spTgt spid="99"/>
                                        </p:tgtEl>
                                        <p:attrNameLst>
                                          <p:attrName>style.visibility</p:attrName>
                                        </p:attrNameLst>
                                      </p:cBhvr>
                                      <p:to>
                                        <p:strVal val="hidden"/>
                                      </p:to>
                                    </p:set>
                                  </p:childTnLst>
                                </p:cTn>
                              </p:par>
                              <p:par>
                                <p:cTn id="169" presetID="3" presetClass="exit" presetSubtype="10" fill="hold" nodeType="withEffect">
                                  <p:stCondLst>
                                    <p:cond delay="0"/>
                                  </p:stCondLst>
                                  <p:childTnLst>
                                    <p:animEffect transition="out" filter="blinds(horizontal)">
                                      <p:cBhvr>
                                        <p:cTn id="170" dur="500"/>
                                        <p:tgtEl>
                                          <p:spTgt spid="105"/>
                                        </p:tgtEl>
                                      </p:cBhvr>
                                    </p:animEffect>
                                    <p:set>
                                      <p:cBhvr>
                                        <p:cTn id="171" dur="1" fill="hold">
                                          <p:stCondLst>
                                            <p:cond delay="499"/>
                                          </p:stCondLst>
                                        </p:cTn>
                                        <p:tgtEl>
                                          <p:spTgt spid="105"/>
                                        </p:tgtEl>
                                        <p:attrNameLst>
                                          <p:attrName>style.visibility</p:attrName>
                                        </p:attrNameLst>
                                      </p:cBhvr>
                                      <p:to>
                                        <p:strVal val="hidden"/>
                                      </p:to>
                                    </p:set>
                                  </p:childTnLst>
                                </p:cTn>
                              </p:par>
                              <p:par>
                                <p:cTn id="172" presetID="3" presetClass="entr" presetSubtype="10" fill="hold" grpId="0" nodeType="withEffect">
                                  <p:stCondLst>
                                    <p:cond delay="0"/>
                                  </p:stCondLst>
                                  <p:childTnLst>
                                    <p:set>
                                      <p:cBhvr>
                                        <p:cTn id="173" dur="1" fill="hold">
                                          <p:stCondLst>
                                            <p:cond delay="0"/>
                                          </p:stCondLst>
                                        </p:cTn>
                                        <p:tgtEl>
                                          <p:spTgt spid="285784"/>
                                        </p:tgtEl>
                                        <p:attrNameLst>
                                          <p:attrName>style.visibility</p:attrName>
                                        </p:attrNameLst>
                                      </p:cBhvr>
                                      <p:to>
                                        <p:strVal val="visible"/>
                                      </p:to>
                                    </p:set>
                                    <p:animEffect transition="in" filter="blinds(horizontal)">
                                      <p:cBhvr>
                                        <p:cTn id="174" dur="500"/>
                                        <p:tgtEl>
                                          <p:spTgt spid="285784"/>
                                        </p:tgtEl>
                                      </p:cBhvr>
                                    </p:animEffect>
                                  </p:childTnLst>
                                </p:cTn>
                              </p:par>
                              <p:par>
                                <p:cTn id="175" presetID="3" presetClass="entr" presetSubtype="10" fill="hold" grpId="0" nodeType="withEffect">
                                  <p:stCondLst>
                                    <p:cond delay="0"/>
                                  </p:stCondLst>
                                  <p:childTnLst>
                                    <p:set>
                                      <p:cBhvr>
                                        <p:cTn id="176" dur="1" fill="hold">
                                          <p:stCondLst>
                                            <p:cond delay="0"/>
                                          </p:stCondLst>
                                        </p:cTn>
                                        <p:tgtEl>
                                          <p:spTgt spid="285785"/>
                                        </p:tgtEl>
                                        <p:attrNameLst>
                                          <p:attrName>style.visibility</p:attrName>
                                        </p:attrNameLst>
                                      </p:cBhvr>
                                      <p:to>
                                        <p:strVal val="visible"/>
                                      </p:to>
                                    </p:set>
                                    <p:animEffect transition="in" filter="blinds(horizontal)">
                                      <p:cBhvr>
                                        <p:cTn id="177" dur="500"/>
                                        <p:tgtEl>
                                          <p:spTgt spid="285785"/>
                                        </p:tgtEl>
                                      </p:cBhvr>
                                    </p:animEffect>
                                  </p:childTnLst>
                                </p:cTn>
                              </p:par>
                            </p:childTnLst>
                          </p:cTn>
                        </p:par>
                      </p:childTnLst>
                    </p:cTn>
                  </p:par>
                  <p:par>
                    <p:cTn id="178" fill="hold">
                      <p:stCondLst>
                        <p:cond delay="indefinite"/>
                      </p:stCondLst>
                      <p:childTnLst>
                        <p:par>
                          <p:cTn id="179" fill="hold">
                            <p:stCondLst>
                              <p:cond delay="0"/>
                            </p:stCondLst>
                            <p:childTnLst>
                              <p:par>
                                <p:cTn id="180" presetID="3" presetClass="entr" presetSubtype="10" fill="hold" grpId="0" nodeType="clickEffect">
                                  <p:stCondLst>
                                    <p:cond delay="0"/>
                                  </p:stCondLst>
                                  <p:childTnLst>
                                    <p:set>
                                      <p:cBhvr>
                                        <p:cTn id="181" dur="1" fill="hold">
                                          <p:stCondLst>
                                            <p:cond delay="0"/>
                                          </p:stCondLst>
                                        </p:cTn>
                                        <p:tgtEl>
                                          <p:spTgt spid="115"/>
                                        </p:tgtEl>
                                        <p:attrNameLst>
                                          <p:attrName>style.visibility</p:attrName>
                                        </p:attrNameLst>
                                      </p:cBhvr>
                                      <p:to>
                                        <p:strVal val="visible"/>
                                      </p:to>
                                    </p:set>
                                    <p:animEffect transition="in" filter="blinds(horizontal)">
                                      <p:cBhvr>
                                        <p:cTn id="182" dur="500"/>
                                        <p:tgtEl>
                                          <p:spTgt spid="115"/>
                                        </p:tgtEl>
                                      </p:cBhvr>
                                    </p:animEffect>
                                  </p:childTnLst>
                                </p:cTn>
                              </p:par>
                              <p:par>
                                <p:cTn id="183" presetID="3" presetClass="exit" presetSubtype="10" fill="hold" grpId="1" nodeType="withEffect">
                                  <p:stCondLst>
                                    <p:cond delay="0"/>
                                  </p:stCondLst>
                                  <p:childTnLst>
                                    <p:animEffect transition="out" filter="blinds(horizontal)">
                                      <p:cBhvr>
                                        <p:cTn id="184" dur="500"/>
                                        <p:tgtEl>
                                          <p:spTgt spid="111"/>
                                        </p:tgtEl>
                                      </p:cBhvr>
                                    </p:animEffect>
                                    <p:set>
                                      <p:cBhvr>
                                        <p:cTn id="185" dur="1" fill="hold">
                                          <p:stCondLst>
                                            <p:cond delay="499"/>
                                          </p:stCondLst>
                                        </p:cTn>
                                        <p:tgtEl>
                                          <p:spTgt spid="111"/>
                                        </p:tgtEl>
                                        <p:attrNameLst>
                                          <p:attrName>style.visibility</p:attrName>
                                        </p:attrNameLst>
                                      </p:cBhvr>
                                      <p:to>
                                        <p:strVal val="hidden"/>
                                      </p:to>
                                    </p:set>
                                  </p:childTnLst>
                                </p:cTn>
                              </p:par>
                            </p:childTnLst>
                          </p:cTn>
                        </p:par>
                      </p:childTnLst>
                    </p:cTn>
                  </p:par>
                  <p:par>
                    <p:cTn id="186" fill="hold">
                      <p:stCondLst>
                        <p:cond delay="indefinite"/>
                      </p:stCondLst>
                      <p:childTnLst>
                        <p:par>
                          <p:cTn id="187" fill="hold">
                            <p:stCondLst>
                              <p:cond delay="0"/>
                            </p:stCondLst>
                            <p:childTnLst>
                              <p:par>
                                <p:cTn id="188" presetID="3" presetClass="entr" presetSubtype="10" fill="hold" grpId="0" nodeType="clickEffect">
                                  <p:stCondLst>
                                    <p:cond delay="0"/>
                                  </p:stCondLst>
                                  <p:childTnLst>
                                    <p:set>
                                      <p:cBhvr>
                                        <p:cTn id="189" dur="1" fill="hold">
                                          <p:stCondLst>
                                            <p:cond delay="0"/>
                                          </p:stCondLst>
                                        </p:cTn>
                                        <p:tgtEl>
                                          <p:spTgt spid="285782"/>
                                        </p:tgtEl>
                                        <p:attrNameLst>
                                          <p:attrName>style.visibility</p:attrName>
                                        </p:attrNameLst>
                                      </p:cBhvr>
                                      <p:to>
                                        <p:strVal val="visible"/>
                                      </p:to>
                                    </p:set>
                                    <p:animEffect transition="in" filter="blinds(horizontal)">
                                      <p:cBhvr>
                                        <p:cTn id="190" dur="500"/>
                                        <p:tgtEl>
                                          <p:spTgt spid="285782"/>
                                        </p:tgtEl>
                                      </p:cBhvr>
                                    </p:animEffect>
                                  </p:childTnLst>
                                </p:cTn>
                              </p:par>
                            </p:childTnLst>
                          </p:cTn>
                        </p:par>
                      </p:childTnLst>
                    </p:cTn>
                  </p:par>
                  <p:par>
                    <p:cTn id="191" fill="hold">
                      <p:stCondLst>
                        <p:cond delay="indefinite"/>
                      </p:stCondLst>
                      <p:childTnLst>
                        <p:par>
                          <p:cTn id="192" fill="hold">
                            <p:stCondLst>
                              <p:cond delay="0"/>
                            </p:stCondLst>
                            <p:childTnLst>
                              <p:par>
                                <p:cTn id="193" presetID="3" presetClass="entr" presetSubtype="10" fill="hold" grpId="0" nodeType="clickEffect">
                                  <p:stCondLst>
                                    <p:cond delay="0"/>
                                  </p:stCondLst>
                                  <p:childTnLst>
                                    <p:set>
                                      <p:cBhvr>
                                        <p:cTn id="194" dur="1" fill="hold">
                                          <p:stCondLst>
                                            <p:cond delay="0"/>
                                          </p:stCondLst>
                                        </p:cTn>
                                        <p:tgtEl>
                                          <p:spTgt spid="13379"/>
                                        </p:tgtEl>
                                        <p:attrNameLst>
                                          <p:attrName>style.visibility</p:attrName>
                                        </p:attrNameLst>
                                      </p:cBhvr>
                                      <p:to>
                                        <p:strVal val="visible"/>
                                      </p:to>
                                    </p:set>
                                    <p:animEffect transition="in" filter="blinds(horizontal)">
                                      <p:cBhvr>
                                        <p:cTn id="195" dur="500"/>
                                        <p:tgtEl>
                                          <p:spTgt spid="13379"/>
                                        </p:tgtEl>
                                      </p:cBhvr>
                                    </p:animEffect>
                                  </p:childTnLst>
                                </p:cTn>
                              </p:par>
                              <p:par>
                                <p:cTn id="196" presetID="3" presetClass="exit" presetSubtype="10" fill="hold" grpId="1" nodeType="withEffect">
                                  <p:stCondLst>
                                    <p:cond delay="0"/>
                                  </p:stCondLst>
                                  <p:childTnLst>
                                    <p:animEffect transition="out" filter="blinds(horizontal)">
                                      <p:cBhvr>
                                        <p:cTn id="197" dur="500"/>
                                        <p:tgtEl>
                                          <p:spTgt spid="115"/>
                                        </p:tgtEl>
                                      </p:cBhvr>
                                    </p:animEffect>
                                    <p:set>
                                      <p:cBhvr>
                                        <p:cTn id="198" dur="1" fill="hold">
                                          <p:stCondLst>
                                            <p:cond delay="499"/>
                                          </p:stCondLst>
                                        </p:cTn>
                                        <p:tgtEl>
                                          <p:spTgt spid="115"/>
                                        </p:tgtEl>
                                        <p:attrNameLst>
                                          <p:attrName>style.visibility</p:attrName>
                                        </p:attrNameLst>
                                      </p:cBhvr>
                                      <p:to>
                                        <p:strVal val="hidden"/>
                                      </p:to>
                                    </p:set>
                                  </p:childTnLst>
                                </p:cTn>
                              </p:par>
                            </p:childTnLst>
                          </p:cTn>
                        </p:par>
                      </p:childTnLst>
                    </p:cTn>
                  </p:par>
                  <p:par>
                    <p:cTn id="199" fill="hold">
                      <p:stCondLst>
                        <p:cond delay="indefinite"/>
                      </p:stCondLst>
                      <p:childTnLst>
                        <p:par>
                          <p:cTn id="200" fill="hold">
                            <p:stCondLst>
                              <p:cond delay="0"/>
                            </p:stCondLst>
                            <p:childTnLst>
                              <p:par>
                                <p:cTn id="201" presetID="3" presetClass="entr" presetSubtype="10" fill="hold" grpId="0" nodeType="clickEffect">
                                  <p:stCondLst>
                                    <p:cond delay="0"/>
                                  </p:stCondLst>
                                  <p:childTnLst>
                                    <p:set>
                                      <p:cBhvr>
                                        <p:cTn id="202" dur="1" fill="hold">
                                          <p:stCondLst>
                                            <p:cond delay="0"/>
                                          </p:stCondLst>
                                        </p:cTn>
                                        <p:tgtEl>
                                          <p:spTgt spid="285781"/>
                                        </p:tgtEl>
                                        <p:attrNameLst>
                                          <p:attrName>style.visibility</p:attrName>
                                        </p:attrNameLst>
                                      </p:cBhvr>
                                      <p:to>
                                        <p:strVal val="visible"/>
                                      </p:to>
                                    </p:set>
                                    <p:animEffect transition="in" filter="blinds(horizontal)">
                                      <p:cBhvr>
                                        <p:cTn id="203" dur="500"/>
                                        <p:tgtEl>
                                          <p:spTgt spid="285781"/>
                                        </p:tgtEl>
                                      </p:cBhvr>
                                    </p:animEffect>
                                  </p:childTnLst>
                                </p:cTn>
                              </p:par>
                              <p:par>
                                <p:cTn id="204" presetID="3" presetClass="entr" presetSubtype="10" fill="hold" grpId="0" nodeType="withEffect">
                                  <p:stCondLst>
                                    <p:cond delay="0"/>
                                  </p:stCondLst>
                                  <p:childTnLst>
                                    <p:set>
                                      <p:cBhvr>
                                        <p:cTn id="205" dur="1" fill="hold">
                                          <p:stCondLst>
                                            <p:cond delay="0"/>
                                          </p:stCondLst>
                                        </p:cTn>
                                        <p:tgtEl>
                                          <p:spTgt spid="285783"/>
                                        </p:tgtEl>
                                        <p:attrNameLst>
                                          <p:attrName>style.visibility</p:attrName>
                                        </p:attrNameLst>
                                      </p:cBhvr>
                                      <p:to>
                                        <p:strVal val="visible"/>
                                      </p:to>
                                    </p:set>
                                    <p:animEffect transition="in" filter="blinds(horizontal)">
                                      <p:cBhvr>
                                        <p:cTn id="206" dur="500"/>
                                        <p:tgtEl>
                                          <p:spTgt spid="285783"/>
                                        </p:tgtEl>
                                      </p:cBhvr>
                                    </p:animEffect>
                                  </p:childTnLst>
                                </p:cTn>
                              </p:par>
                            </p:childTnLst>
                          </p:cTn>
                        </p:par>
                      </p:childTnLst>
                    </p:cTn>
                  </p:par>
                  <p:par>
                    <p:cTn id="207" fill="hold">
                      <p:stCondLst>
                        <p:cond delay="indefinite"/>
                      </p:stCondLst>
                      <p:childTnLst>
                        <p:par>
                          <p:cTn id="208" fill="hold">
                            <p:stCondLst>
                              <p:cond delay="0"/>
                            </p:stCondLst>
                            <p:childTnLst>
                              <p:par>
                                <p:cTn id="209" presetID="3" presetClass="exit" presetSubtype="10" fill="hold" grpId="1" nodeType="clickEffect">
                                  <p:stCondLst>
                                    <p:cond delay="0"/>
                                  </p:stCondLst>
                                  <p:childTnLst>
                                    <p:animEffect transition="out" filter="blinds(horizontal)">
                                      <p:cBhvr>
                                        <p:cTn id="210" dur="500"/>
                                        <p:tgtEl>
                                          <p:spTgt spid="13379"/>
                                        </p:tgtEl>
                                      </p:cBhvr>
                                    </p:animEffect>
                                    <p:set>
                                      <p:cBhvr>
                                        <p:cTn id="211" dur="1" fill="hold">
                                          <p:stCondLst>
                                            <p:cond delay="499"/>
                                          </p:stCondLst>
                                        </p:cTn>
                                        <p:tgtEl>
                                          <p:spTgt spid="13379"/>
                                        </p:tgtEl>
                                        <p:attrNameLst>
                                          <p:attrName>style.visibility</p:attrName>
                                        </p:attrNameLst>
                                      </p:cBhvr>
                                      <p:to>
                                        <p:strVal val="hidden"/>
                                      </p:to>
                                    </p:set>
                                  </p:childTnLst>
                                </p:cTn>
                              </p:par>
                              <p:par>
                                <p:cTn id="212" presetID="3" presetClass="entr" presetSubtype="10" fill="hold" grpId="0" nodeType="withEffect">
                                  <p:stCondLst>
                                    <p:cond delay="0"/>
                                  </p:stCondLst>
                                  <p:childTnLst>
                                    <p:set>
                                      <p:cBhvr>
                                        <p:cTn id="213" dur="1" fill="hold">
                                          <p:stCondLst>
                                            <p:cond delay="0"/>
                                          </p:stCondLst>
                                        </p:cTn>
                                        <p:tgtEl>
                                          <p:spTgt spid="285721"/>
                                        </p:tgtEl>
                                        <p:attrNameLst>
                                          <p:attrName>style.visibility</p:attrName>
                                        </p:attrNameLst>
                                      </p:cBhvr>
                                      <p:to>
                                        <p:strVal val="visible"/>
                                      </p:to>
                                    </p:set>
                                    <p:animEffect transition="in" filter="blinds(horizontal)">
                                      <p:cBhvr>
                                        <p:cTn id="214" dur="500"/>
                                        <p:tgtEl>
                                          <p:spTgt spid="285721"/>
                                        </p:tgtEl>
                                      </p:cBhvr>
                                    </p:animEffect>
                                  </p:childTnLst>
                                </p:cTn>
                              </p:par>
                            </p:childTnLst>
                          </p:cTn>
                        </p:par>
                      </p:childTnLst>
                    </p:cTn>
                  </p:par>
                  <p:par>
                    <p:cTn id="215" fill="hold">
                      <p:stCondLst>
                        <p:cond delay="indefinite"/>
                      </p:stCondLst>
                      <p:childTnLst>
                        <p:par>
                          <p:cTn id="216" fill="hold">
                            <p:stCondLst>
                              <p:cond delay="0"/>
                            </p:stCondLst>
                            <p:childTnLst>
                              <p:par>
                                <p:cTn id="217" presetID="3" presetClass="entr" presetSubtype="10" fill="hold" grpId="0" nodeType="clickEffect">
                                  <p:stCondLst>
                                    <p:cond delay="0"/>
                                  </p:stCondLst>
                                  <p:childTnLst>
                                    <p:set>
                                      <p:cBhvr>
                                        <p:cTn id="218" dur="1" fill="hold">
                                          <p:stCondLst>
                                            <p:cond delay="0"/>
                                          </p:stCondLst>
                                        </p:cTn>
                                        <p:tgtEl>
                                          <p:spTgt spid="110"/>
                                        </p:tgtEl>
                                        <p:attrNameLst>
                                          <p:attrName>style.visibility</p:attrName>
                                        </p:attrNameLst>
                                      </p:cBhvr>
                                      <p:to>
                                        <p:strVal val="visible"/>
                                      </p:to>
                                    </p:set>
                                    <p:animEffect transition="in" filter="blinds(horizontal)">
                                      <p:cBhvr>
                                        <p:cTn id="219" dur="500"/>
                                        <p:tgtEl>
                                          <p:spTgt spid="110"/>
                                        </p:tgtEl>
                                      </p:cBhvr>
                                    </p:animEffect>
                                  </p:childTnLst>
                                </p:cTn>
                              </p:par>
                              <p:par>
                                <p:cTn id="220" presetID="3" presetClass="entr" presetSubtype="10" fill="hold" nodeType="withEffect">
                                  <p:stCondLst>
                                    <p:cond delay="0"/>
                                  </p:stCondLst>
                                  <p:childTnLst>
                                    <p:set>
                                      <p:cBhvr>
                                        <p:cTn id="221" dur="1" fill="hold">
                                          <p:stCondLst>
                                            <p:cond delay="0"/>
                                          </p:stCondLst>
                                        </p:cTn>
                                        <p:tgtEl>
                                          <p:spTgt spid="112"/>
                                        </p:tgtEl>
                                        <p:attrNameLst>
                                          <p:attrName>style.visibility</p:attrName>
                                        </p:attrNameLst>
                                      </p:cBhvr>
                                      <p:to>
                                        <p:strVal val="visible"/>
                                      </p:to>
                                    </p:set>
                                    <p:animEffect transition="in" filter="blinds(horizontal)">
                                      <p:cBhvr>
                                        <p:cTn id="222" dur="500"/>
                                        <p:tgtEl>
                                          <p:spTgt spid="112"/>
                                        </p:tgtEl>
                                      </p:cBhvr>
                                    </p:animEffect>
                                  </p:childTnLst>
                                </p:cTn>
                              </p:par>
                            </p:childTnLst>
                          </p:cTn>
                        </p:par>
                      </p:childTnLst>
                    </p:cTn>
                  </p:par>
                  <p:par>
                    <p:cTn id="223" fill="hold">
                      <p:stCondLst>
                        <p:cond delay="indefinite"/>
                      </p:stCondLst>
                      <p:childTnLst>
                        <p:par>
                          <p:cTn id="224" fill="hold">
                            <p:stCondLst>
                              <p:cond delay="0"/>
                            </p:stCondLst>
                            <p:childTnLst>
                              <p:par>
                                <p:cTn id="225" presetID="3" presetClass="entr" presetSubtype="10" fill="hold" grpId="0" nodeType="clickEffect">
                                  <p:stCondLst>
                                    <p:cond delay="0"/>
                                  </p:stCondLst>
                                  <p:childTnLst>
                                    <p:set>
                                      <p:cBhvr>
                                        <p:cTn id="226" dur="1" fill="hold">
                                          <p:stCondLst>
                                            <p:cond delay="0"/>
                                          </p:stCondLst>
                                        </p:cTn>
                                        <p:tgtEl>
                                          <p:spTgt spid="285777"/>
                                        </p:tgtEl>
                                        <p:attrNameLst>
                                          <p:attrName>style.visibility</p:attrName>
                                        </p:attrNameLst>
                                      </p:cBhvr>
                                      <p:to>
                                        <p:strVal val="visible"/>
                                      </p:to>
                                    </p:set>
                                    <p:animEffect transition="in" filter="blinds(horizontal)">
                                      <p:cBhvr>
                                        <p:cTn id="227" dur="500"/>
                                        <p:tgtEl>
                                          <p:spTgt spid="285777"/>
                                        </p:tgtEl>
                                      </p:cBhvr>
                                    </p:animEffect>
                                  </p:childTnLst>
                                </p:cTn>
                              </p:par>
                            </p:childTnLst>
                          </p:cTn>
                        </p:par>
                      </p:childTnLst>
                    </p:cTn>
                  </p:par>
                  <p:par>
                    <p:cTn id="228" fill="hold">
                      <p:stCondLst>
                        <p:cond delay="indefinite"/>
                      </p:stCondLst>
                      <p:childTnLst>
                        <p:par>
                          <p:cTn id="229" fill="hold">
                            <p:stCondLst>
                              <p:cond delay="0"/>
                            </p:stCondLst>
                            <p:childTnLst>
                              <p:par>
                                <p:cTn id="230" presetID="3" presetClass="exit" presetSubtype="10" fill="hold" grpId="1" nodeType="clickEffect">
                                  <p:stCondLst>
                                    <p:cond delay="0"/>
                                  </p:stCondLst>
                                  <p:childTnLst>
                                    <p:animEffect transition="out" filter="blinds(horizontal)">
                                      <p:cBhvr>
                                        <p:cTn id="231" dur="500"/>
                                        <p:tgtEl>
                                          <p:spTgt spid="285777"/>
                                        </p:tgtEl>
                                      </p:cBhvr>
                                    </p:animEffect>
                                    <p:set>
                                      <p:cBhvr>
                                        <p:cTn id="232" dur="1" fill="hold">
                                          <p:stCondLst>
                                            <p:cond delay="499"/>
                                          </p:stCondLst>
                                        </p:cTn>
                                        <p:tgtEl>
                                          <p:spTgt spid="285777"/>
                                        </p:tgtEl>
                                        <p:attrNameLst>
                                          <p:attrName>style.visibility</p:attrName>
                                        </p:attrNameLst>
                                      </p:cBhvr>
                                      <p:to>
                                        <p:strVal val="hidden"/>
                                      </p:to>
                                    </p:set>
                                  </p:childTnLst>
                                </p:cTn>
                              </p:par>
                              <p:par>
                                <p:cTn id="233" presetID="3" presetClass="entr" presetSubtype="10" fill="hold" grpId="0" nodeType="withEffect">
                                  <p:stCondLst>
                                    <p:cond delay="0"/>
                                  </p:stCondLst>
                                  <p:childTnLst>
                                    <p:set>
                                      <p:cBhvr>
                                        <p:cTn id="234" dur="1" fill="hold">
                                          <p:stCondLst>
                                            <p:cond delay="0"/>
                                          </p:stCondLst>
                                        </p:cTn>
                                        <p:tgtEl>
                                          <p:spTgt spid="285786"/>
                                        </p:tgtEl>
                                        <p:attrNameLst>
                                          <p:attrName>style.visibility</p:attrName>
                                        </p:attrNameLst>
                                      </p:cBhvr>
                                      <p:to>
                                        <p:strVal val="visible"/>
                                      </p:to>
                                    </p:set>
                                    <p:animEffect transition="in" filter="blinds(horizontal)">
                                      <p:cBhvr>
                                        <p:cTn id="235" dur="500"/>
                                        <p:tgtEl>
                                          <p:spTgt spid="285786"/>
                                        </p:tgtEl>
                                      </p:cBhvr>
                                    </p:animEffect>
                                  </p:childTnLst>
                                </p:cTn>
                              </p:par>
                              <p:par>
                                <p:cTn id="236" presetID="3" presetClass="entr" presetSubtype="10" fill="hold" grpId="0" nodeType="withEffect">
                                  <p:stCondLst>
                                    <p:cond delay="0"/>
                                  </p:stCondLst>
                                  <p:childTnLst>
                                    <p:set>
                                      <p:cBhvr>
                                        <p:cTn id="237" dur="1" fill="hold">
                                          <p:stCondLst>
                                            <p:cond delay="0"/>
                                          </p:stCondLst>
                                        </p:cTn>
                                        <p:tgtEl>
                                          <p:spTgt spid="285787"/>
                                        </p:tgtEl>
                                        <p:attrNameLst>
                                          <p:attrName>style.visibility</p:attrName>
                                        </p:attrNameLst>
                                      </p:cBhvr>
                                      <p:to>
                                        <p:strVal val="visible"/>
                                      </p:to>
                                    </p:set>
                                    <p:animEffect transition="in" filter="blinds(horizontal)">
                                      <p:cBhvr>
                                        <p:cTn id="238" dur="500"/>
                                        <p:tgtEl>
                                          <p:spTgt spid="285787"/>
                                        </p:tgtEl>
                                      </p:cBhvr>
                                    </p:animEffect>
                                  </p:childTnLst>
                                </p:cTn>
                              </p:par>
                              <p:par>
                                <p:cTn id="239" presetID="3" presetClass="exit" presetSubtype="10" fill="hold" grpId="1" nodeType="withEffect">
                                  <p:stCondLst>
                                    <p:cond delay="0"/>
                                  </p:stCondLst>
                                  <p:childTnLst>
                                    <p:animEffect transition="out" filter="blinds(horizontal)">
                                      <p:cBhvr>
                                        <p:cTn id="240" dur="500"/>
                                        <p:tgtEl>
                                          <p:spTgt spid="110"/>
                                        </p:tgtEl>
                                      </p:cBhvr>
                                    </p:animEffect>
                                    <p:set>
                                      <p:cBhvr>
                                        <p:cTn id="241" dur="1" fill="hold">
                                          <p:stCondLst>
                                            <p:cond delay="499"/>
                                          </p:stCondLst>
                                        </p:cTn>
                                        <p:tgtEl>
                                          <p:spTgt spid="110"/>
                                        </p:tgtEl>
                                        <p:attrNameLst>
                                          <p:attrName>style.visibility</p:attrName>
                                        </p:attrNameLst>
                                      </p:cBhvr>
                                      <p:to>
                                        <p:strVal val="hidden"/>
                                      </p:to>
                                    </p:set>
                                  </p:childTnLst>
                                </p:cTn>
                              </p:par>
                              <p:par>
                                <p:cTn id="242" presetID="3" presetClass="exit" presetSubtype="10" fill="hold" nodeType="withEffect">
                                  <p:stCondLst>
                                    <p:cond delay="0"/>
                                  </p:stCondLst>
                                  <p:childTnLst>
                                    <p:animEffect transition="out" filter="blinds(horizontal)">
                                      <p:cBhvr>
                                        <p:cTn id="243" dur="500"/>
                                        <p:tgtEl>
                                          <p:spTgt spid="112"/>
                                        </p:tgtEl>
                                      </p:cBhvr>
                                    </p:animEffect>
                                    <p:set>
                                      <p:cBhvr>
                                        <p:cTn id="244" dur="1" fill="hold">
                                          <p:stCondLst>
                                            <p:cond delay="499"/>
                                          </p:stCondLst>
                                        </p:cTn>
                                        <p:tgtEl>
                                          <p:spTgt spid="112"/>
                                        </p:tgtEl>
                                        <p:attrNameLst>
                                          <p:attrName>style.visibility</p:attrName>
                                        </p:attrNameLst>
                                      </p:cBhvr>
                                      <p:to>
                                        <p:strVal val="hidden"/>
                                      </p:to>
                                    </p:set>
                                  </p:childTnLst>
                                </p:cTn>
                              </p:par>
                            </p:childTnLst>
                          </p:cTn>
                        </p:par>
                      </p:childTnLst>
                    </p:cTn>
                  </p:par>
                  <p:par>
                    <p:cTn id="245" fill="hold">
                      <p:stCondLst>
                        <p:cond delay="indefinite"/>
                      </p:stCondLst>
                      <p:childTnLst>
                        <p:par>
                          <p:cTn id="246" fill="hold">
                            <p:stCondLst>
                              <p:cond delay="0"/>
                            </p:stCondLst>
                            <p:childTnLst>
                              <p:par>
                                <p:cTn id="247" presetID="3" presetClass="entr" presetSubtype="10" fill="hold" grpId="0" nodeType="clickEffect">
                                  <p:stCondLst>
                                    <p:cond delay="0"/>
                                  </p:stCondLst>
                                  <p:childTnLst>
                                    <p:set>
                                      <p:cBhvr>
                                        <p:cTn id="248" dur="1" fill="hold">
                                          <p:stCondLst>
                                            <p:cond delay="0"/>
                                          </p:stCondLst>
                                        </p:cTn>
                                        <p:tgtEl>
                                          <p:spTgt spid="114"/>
                                        </p:tgtEl>
                                        <p:attrNameLst>
                                          <p:attrName>style.visibility</p:attrName>
                                        </p:attrNameLst>
                                      </p:cBhvr>
                                      <p:to>
                                        <p:strVal val="visible"/>
                                      </p:to>
                                    </p:set>
                                    <p:animEffect transition="in" filter="blinds(horizontal)">
                                      <p:cBhvr>
                                        <p:cTn id="249" dur="500"/>
                                        <p:tgtEl>
                                          <p:spTgt spid="114"/>
                                        </p:tgtEl>
                                      </p:cBhvr>
                                    </p:animEffect>
                                  </p:childTnLst>
                                </p:cTn>
                              </p:par>
                              <p:par>
                                <p:cTn id="250" presetID="3" presetClass="entr" presetSubtype="10" fill="hold" grpId="0" nodeType="withEffect">
                                  <p:stCondLst>
                                    <p:cond delay="0"/>
                                  </p:stCondLst>
                                  <p:childTnLst>
                                    <p:set>
                                      <p:cBhvr>
                                        <p:cTn id="251" dur="1" fill="hold">
                                          <p:stCondLst>
                                            <p:cond delay="0"/>
                                          </p:stCondLst>
                                        </p:cTn>
                                        <p:tgtEl>
                                          <p:spTgt spid="109"/>
                                        </p:tgtEl>
                                        <p:attrNameLst>
                                          <p:attrName>style.visibility</p:attrName>
                                        </p:attrNameLst>
                                      </p:cBhvr>
                                      <p:to>
                                        <p:strVal val="visible"/>
                                      </p:to>
                                    </p:set>
                                    <p:animEffect transition="in" filter="blinds(horizontal)">
                                      <p:cBhvr>
                                        <p:cTn id="252" dur="5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721" grpId="0" animBg="1"/>
      <p:bldP spid="285722" grpId="0" animBg="1"/>
      <p:bldP spid="285731" grpId="0" animBg="1"/>
      <p:bldP spid="285732" grpId="0" animBg="1"/>
      <p:bldP spid="285733" grpId="0" animBg="1"/>
      <p:bldP spid="285734" grpId="0" animBg="1"/>
      <p:bldP spid="285735" grpId="0" animBg="1"/>
      <p:bldP spid="285736" grpId="0" animBg="1"/>
      <p:bldP spid="285758" grpId="0" animBg="1"/>
      <p:bldP spid="285759" grpId="0" animBg="1"/>
      <p:bldP spid="285760" grpId="0" animBg="1"/>
      <p:bldP spid="285761" grpId="0" animBg="1"/>
      <p:bldP spid="285762" grpId="0" animBg="1"/>
      <p:bldP spid="285763" grpId="0" animBg="1"/>
      <p:bldP spid="285764" grpId="0" animBg="1"/>
      <p:bldP spid="285766" grpId="0" animBg="1"/>
      <p:bldP spid="285767" grpId="0" animBg="1"/>
      <p:bldP spid="285768" grpId="0" animBg="1"/>
      <p:bldP spid="285769" grpId="0" animBg="1"/>
      <p:bldP spid="285769" grpId="1" animBg="1"/>
      <p:bldP spid="285777" grpId="0" animBg="1"/>
      <p:bldP spid="285777" grpId="1" animBg="1"/>
      <p:bldP spid="285779" grpId="0" animBg="1"/>
      <p:bldP spid="285780" grpId="0" animBg="1"/>
      <p:bldP spid="285781" grpId="0" animBg="1"/>
      <p:bldP spid="285782" grpId="0" animBg="1"/>
      <p:bldP spid="285783" grpId="0" animBg="1"/>
      <p:bldP spid="285784" grpId="0" animBg="1"/>
      <p:bldP spid="285785" grpId="0" animBg="1"/>
      <p:bldP spid="285786" grpId="0" animBg="1"/>
      <p:bldP spid="285787" grpId="0" animBg="1"/>
      <p:bldP spid="100" grpId="0" animBg="1"/>
      <p:bldP spid="107" grpId="0" animBg="1"/>
      <p:bldP spid="107" grpId="1" animBg="1"/>
      <p:bldP spid="99" grpId="0" animBg="1"/>
      <p:bldP spid="99" grpId="1" animBg="1"/>
      <p:bldP spid="110" grpId="0" animBg="1"/>
      <p:bldP spid="110" grpId="1" animBg="1"/>
      <p:bldP spid="285717" grpId="0" animBg="1"/>
      <p:bldP spid="285717" grpId="1" animBg="1"/>
      <p:bldP spid="285718" grpId="0" animBg="1"/>
      <p:bldP spid="285718" grpId="1" animBg="1"/>
      <p:bldP spid="285719" grpId="0" animBg="1"/>
      <p:bldP spid="285719" grpId="1" animBg="1"/>
      <p:bldP spid="13380" grpId="0" animBg="1"/>
      <p:bldP spid="13380" grpId="1" animBg="1"/>
      <p:bldP spid="13382" grpId="0" animBg="1"/>
      <p:bldP spid="13382" grpId="1" animBg="1"/>
      <p:bldP spid="13383" grpId="0" animBg="1"/>
      <p:bldP spid="13383" grpId="1" animBg="1"/>
      <p:bldP spid="111" grpId="0" animBg="1"/>
      <p:bldP spid="111" grpId="1" animBg="1"/>
      <p:bldP spid="115" grpId="0" animBg="1"/>
      <p:bldP spid="115" grpId="1" animBg="1"/>
      <p:bldP spid="13379" grpId="0" animBg="1"/>
      <p:bldP spid="13379" grpId="1" animBg="1"/>
      <p:bldP spid="109" grpId="0" animBg="1"/>
      <p:bldP spid="114"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r>
              <a:rPr lang="ja-JP" altLang="en-US" smtClean="0"/>
              <a:t>実験結果</a:t>
            </a:r>
          </a:p>
        </p:txBody>
      </p:sp>
      <p:sp>
        <p:nvSpPr>
          <p:cNvPr id="16387" name="コンテンツ プレースホルダ 2"/>
          <p:cNvSpPr>
            <a:spLocks noGrp="1"/>
          </p:cNvSpPr>
          <p:nvPr>
            <p:ph idx="1"/>
          </p:nvPr>
        </p:nvSpPr>
        <p:spPr/>
        <p:txBody>
          <a:bodyPr/>
          <a:lstStyle/>
          <a:p>
            <a:pPr>
              <a:buNone/>
            </a:pPr>
            <a:endParaRPr lang="ja-JP" altLang="en-US" dirty="0" smtClean="0"/>
          </a:p>
        </p:txBody>
      </p:sp>
      <p:sp>
        <p:nvSpPr>
          <p:cNvPr id="16388"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p>
        </p:txBody>
      </p:sp>
      <p:sp>
        <p:nvSpPr>
          <p:cNvPr id="16389"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6390" name="スライド番号プレースホルダ 5"/>
          <p:cNvSpPr>
            <a:spLocks noGrp="1"/>
          </p:cNvSpPr>
          <p:nvPr>
            <p:ph type="sldNum" sz="quarter" idx="12"/>
          </p:nvPr>
        </p:nvSpPr>
        <p:spPr>
          <a:noFill/>
        </p:spPr>
        <p:txBody>
          <a:bodyPr/>
          <a:lstStyle/>
          <a:p>
            <a:fld id="{088C285C-431C-4EFF-9F98-39CECE5D1A72}" type="slidenum">
              <a:rPr lang="en-US" altLang="ja-JP" smtClean="0">
                <a:ea typeface="ＭＳ Ｐゴシック" pitchFamily="50" charset="-128"/>
              </a:rPr>
              <a:pPr/>
              <a:t>29</a:t>
            </a:fld>
            <a:endParaRPr lang="en-US" altLang="ja-JP" smtClean="0">
              <a:ea typeface="ＭＳ Ｐゴシック" pitchFamily="50" charset="-128"/>
            </a:endParaRPr>
          </a:p>
        </p:txBody>
      </p:sp>
      <p:graphicFrame>
        <p:nvGraphicFramePr>
          <p:cNvPr id="7" name="Group 127"/>
          <p:cNvGraphicFramePr>
            <a:graphicFrameLocks noGrp="1"/>
          </p:cNvGraphicFramePr>
          <p:nvPr/>
        </p:nvGraphicFramePr>
        <p:xfrm>
          <a:off x="784225" y="2445735"/>
          <a:ext cx="7521575" cy="2584452"/>
        </p:xfrm>
        <a:graphic>
          <a:graphicData uri="http://schemas.openxmlformats.org/drawingml/2006/table">
            <a:tbl>
              <a:tblPr/>
              <a:tblGrid>
                <a:gridCol w="1177925"/>
                <a:gridCol w="1377950"/>
                <a:gridCol w="1200150"/>
                <a:gridCol w="1201738"/>
                <a:gridCol w="1152525"/>
                <a:gridCol w="1411287"/>
              </a:tblGrid>
              <a:tr h="69691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1" lang="ja-JP" altLang="ja-JP" sz="1600" b="0" i="0" u="none" strike="noStrike" cap="none" normalizeH="0" baseline="0" dirty="0" smtClean="0">
                        <a:ln>
                          <a:noFill/>
                        </a:ln>
                        <a:solidFill>
                          <a:schemeClr val="tx1"/>
                        </a:solidFill>
                        <a:effectLst/>
                        <a:latin typeface="Arial" charset="0"/>
                        <a:ea typeface="ＭＳ Ｐゴシック"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ソフトウェア数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コメントに</a:t>
                      </a:r>
                      <a:r>
                        <a:rPr kumimoji="1" lang="en-US" altLang="ja-JP" sz="1600" b="0" i="0" u="none" strike="noStrike" cap="none" normalizeH="0" baseline="0" dirty="0" smtClean="0">
                          <a:ln>
                            <a:noFill/>
                          </a:ln>
                          <a:solidFill>
                            <a:schemeClr val="tx1"/>
                          </a:solidFill>
                          <a:effectLst/>
                          <a:latin typeface="Arial" charset="0"/>
                          <a:ea typeface="ＭＳ Ｐゴシック" charset="-128"/>
                        </a:rPr>
                        <a:t/>
                      </a:r>
                      <a:br>
                        <a:rPr kumimoji="1" lang="en-US" altLang="ja-JP" sz="1600" b="0" i="0" u="none" strike="noStrike" cap="none" normalizeH="0" baseline="0" dirty="0" smtClean="0">
                          <a:ln>
                            <a:noFill/>
                          </a:ln>
                          <a:solidFill>
                            <a:schemeClr val="tx1"/>
                          </a:solidFill>
                          <a:effectLst/>
                          <a:latin typeface="Arial" charset="0"/>
                          <a:ea typeface="ＭＳ Ｐゴシック" charset="-128"/>
                        </a:rPr>
                      </a:br>
                      <a:r>
                        <a:rPr kumimoji="1" lang="ja-JP" altLang="en-US" sz="1600" b="0" i="0" u="none" strike="noStrike" cap="none" normalizeH="0" baseline="0" dirty="0" smtClean="0">
                          <a:ln>
                            <a:noFill/>
                          </a:ln>
                          <a:solidFill>
                            <a:schemeClr val="tx1"/>
                          </a:solidFill>
                          <a:effectLst/>
                          <a:latin typeface="Arial" charset="0"/>
                          <a:ea typeface="ＭＳ Ｐゴシック" charset="-128"/>
                        </a:rPr>
                        <a:t>ライセンス記述を含むファイル数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分類したファイル数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ライセンス記述で指定されるライセンス数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特定したライセンス数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7941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実験対象１</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478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478</a:t>
                      </a:r>
                      <a:endParaRPr kumimoji="1" lang="ja-JP" altLang="en-US" sz="1600" b="0" i="0" u="none" strike="noStrike" cap="none" normalizeH="0" baseline="0" dirty="0" smtClean="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7941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実験対象２</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Arial" charset="0"/>
                          <a:ea typeface="ＭＳ Ｐゴシック" charset="-128"/>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1889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1886</a:t>
                      </a:r>
                      <a:endParaRPr kumimoji="1" lang="ja-JP" altLang="en-US" sz="1600" b="0" i="0" u="none" strike="noStrike" cap="none" normalizeH="0" baseline="0" dirty="0" smtClean="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9</a:t>
                      </a:r>
                      <a:endParaRPr kumimoji="1" lang="ja-JP" altLang="en-US" sz="1600" b="0" i="0" u="none" strike="noStrike" cap="none" normalizeH="0" baseline="0" dirty="0" smtClean="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7941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実験対象３</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Arial" charset="0"/>
                          <a:ea typeface="ＭＳ Ｐゴシック" charset="-128"/>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899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898</a:t>
                      </a:r>
                      <a:endParaRPr kumimoji="1" lang="ja-JP" altLang="en-US" sz="1600" b="0" i="0" u="none" strike="noStrike" cap="none" normalizeH="0" baseline="0" dirty="0" smtClean="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6</a:t>
                      </a:r>
                      <a:endParaRPr kumimoji="1" lang="ja-JP" altLang="en-US" sz="1600" b="0" i="0" u="none" strike="noStrike" cap="none" normalizeH="0" baseline="0" dirty="0" smtClean="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6</a:t>
                      </a:r>
                      <a:endParaRPr kumimoji="1" lang="ja-JP" altLang="en-US" sz="1600" b="0" i="0" u="none" strike="noStrike" cap="none" normalizeH="0" baseline="0" dirty="0" smtClean="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7941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実験対象４</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Arial" charset="0"/>
                          <a:ea typeface="ＭＳ Ｐゴシック" charset="-128"/>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4908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4812</a:t>
                      </a:r>
                      <a:endParaRPr kumimoji="1" lang="ja-JP" altLang="en-US" sz="1600" b="0" i="0" u="none" strike="noStrike" cap="none" normalizeH="0" baseline="0" dirty="0" smtClean="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a:r>
                        <a:rPr lang="en-US" altLang="ja-JP" sz="1600" dirty="0" smtClean="0"/>
                        <a:t>13</a:t>
                      </a:r>
                      <a:endParaRPr lang="ja-JP" altLang="en-US" sz="1600"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Arial" charset="0"/>
                          <a:ea typeface="ＭＳ Ｐゴシック" charset="-128"/>
                        </a:rPr>
                        <a:t>9</a:t>
                      </a:r>
                      <a:endParaRPr kumimoji="1" lang="ja-JP" altLang="en-US" sz="1600" b="0" i="0" u="none" strike="noStrike" cap="none" normalizeH="0" baseline="0" dirty="0" smtClean="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ja-JP" altLang="en-US" dirty="0" smtClean="0"/>
              <a:t>ソフトウェアの再利用</a:t>
            </a:r>
          </a:p>
        </p:txBody>
      </p:sp>
      <p:sp>
        <p:nvSpPr>
          <p:cNvPr id="10243" name="Rectangle 3"/>
          <p:cNvSpPr>
            <a:spLocks noGrp="1" noChangeArrowheads="1"/>
          </p:cNvSpPr>
          <p:nvPr>
            <p:ph idx="1"/>
          </p:nvPr>
        </p:nvSpPr>
        <p:spPr>
          <a:xfrm>
            <a:off x="279400" y="1600200"/>
            <a:ext cx="8686800" cy="4525963"/>
          </a:xfrm>
        </p:spPr>
        <p:txBody>
          <a:bodyPr>
            <a:normAutofit/>
          </a:bodyPr>
          <a:lstStyle/>
          <a:p>
            <a:pPr eaLnBrk="1" hangingPunct="1">
              <a:defRPr/>
            </a:pPr>
            <a:r>
              <a:rPr lang="ja-JP" altLang="en-US" dirty="0" smtClean="0"/>
              <a:t>既存のソフトウェア部品を他のソフトウェアの開発に利用すること</a:t>
            </a:r>
          </a:p>
          <a:p>
            <a:pPr eaLnBrk="1" hangingPunct="1">
              <a:defRPr/>
            </a:pPr>
            <a:r>
              <a:rPr lang="ja-JP" altLang="en-US" dirty="0" smtClean="0"/>
              <a:t>ソフトウェア開発コストの削減に有効な方法</a:t>
            </a:r>
          </a:p>
          <a:p>
            <a:pPr lvl="1" eaLnBrk="1" hangingPunct="1">
              <a:buFont typeface="Wingdings" pitchFamily="2" charset="2"/>
              <a:buChar char="Ø"/>
              <a:defRPr/>
            </a:pPr>
            <a:r>
              <a:rPr lang="ja-JP" altLang="en-US" dirty="0" smtClean="0"/>
              <a:t>本研究では</a:t>
            </a:r>
            <a:r>
              <a:rPr lang="ja-JP" altLang="en-US" u="sng" dirty="0" smtClean="0"/>
              <a:t>ソースコードの再利用</a:t>
            </a:r>
            <a:r>
              <a:rPr lang="ja-JP" altLang="en-US" dirty="0" smtClean="0"/>
              <a:t>に注目</a:t>
            </a:r>
            <a:endParaRPr lang="en-US" altLang="ja-JP" dirty="0" smtClean="0"/>
          </a:p>
        </p:txBody>
      </p:sp>
      <p:sp>
        <p:nvSpPr>
          <p:cNvPr id="9220"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9221"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9222" name="スライド番号プレースホルダ 5"/>
          <p:cNvSpPr>
            <a:spLocks noGrp="1"/>
          </p:cNvSpPr>
          <p:nvPr>
            <p:ph type="sldNum" sz="quarter" idx="12"/>
          </p:nvPr>
        </p:nvSpPr>
        <p:spPr>
          <a:noFill/>
        </p:spPr>
        <p:txBody>
          <a:bodyPr/>
          <a:lstStyle/>
          <a:p>
            <a:fld id="{28C61A55-394A-4CE9-9F92-DCC6F0061F09}" type="slidenum">
              <a:rPr lang="en-US" altLang="ja-JP" smtClean="0">
                <a:ea typeface="ＭＳ Ｐゴシック" pitchFamily="50" charset="-128"/>
              </a:rPr>
              <a:pPr/>
              <a:t>3</a:t>
            </a:fld>
            <a:endParaRPr lang="en-US" altLang="ja-JP" smtClean="0">
              <a:ea typeface="ＭＳ Ｐゴシック" pitchFamily="50"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1" name="コンテンツ プレースホルダ 2"/>
          <p:cNvSpPr>
            <a:spLocks noGrp="1"/>
          </p:cNvSpPr>
          <p:nvPr>
            <p:ph idx="1"/>
          </p:nvPr>
        </p:nvSpPr>
        <p:spPr/>
        <p:txBody>
          <a:bodyPr/>
          <a:lstStyle/>
          <a:p>
            <a:pPr>
              <a:buNone/>
            </a:pPr>
            <a:r>
              <a:rPr lang="en-US" altLang="ja-JP" dirty="0" smtClean="0"/>
              <a:t>	</a:t>
            </a:r>
            <a:r>
              <a:rPr lang="ja-JP" altLang="en-US" dirty="0" smtClean="0"/>
              <a:t>蓄積したソースファイルから検索条件に合うソースファイルを出力</a:t>
            </a:r>
          </a:p>
        </p:txBody>
      </p:sp>
      <p:sp>
        <p:nvSpPr>
          <p:cNvPr id="10243" name="タイトル 1"/>
          <p:cNvSpPr>
            <a:spLocks noGrp="1"/>
          </p:cNvSpPr>
          <p:nvPr>
            <p:ph type="title"/>
          </p:nvPr>
        </p:nvSpPr>
        <p:spPr/>
        <p:txBody>
          <a:bodyPr/>
          <a:lstStyle/>
          <a:p>
            <a:r>
              <a:rPr lang="ja-JP" altLang="en-US" dirty="0" smtClean="0"/>
              <a:t>ソースファイル検索システム</a:t>
            </a:r>
          </a:p>
        </p:txBody>
      </p:sp>
      <p:sp>
        <p:nvSpPr>
          <p:cNvPr id="10244"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10245"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0246" name="スライド番号プレースホルダ 5"/>
          <p:cNvSpPr>
            <a:spLocks noGrp="1"/>
          </p:cNvSpPr>
          <p:nvPr>
            <p:ph type="sldNum" sz="quarter" idx="12"/>
          </p:nvPr>
        </p:nvSpPr>
        <p:spPr>
          <a:noFill/>
        </p:spPr>
        <p:txBody>
          <a:bodyPr/>
          <a:lstStyle/>
          <a:p>
            <a:fld id="{684A1BB6-6999-497E-A350-2D2878ECB12F}" type="slidenum">
              <a:rPr lang="en-US" altLang="ja-JP" smtClean="0">
                <a:ea typeface="ＭＳ Ｐゴシック" pitchFamily="50" charset="-128"/>
              </a:rPr>
              <a:pPr/>
              <a:t>30</a:t>
            </a:fld>
            <a:endParaRPr lang="en-US" altLang="ja-JP" smtClean="0">
              <a:ea typeface="ＭＳ Ｐゴシック" pitchFamily="50" charset="-128"/>
            </a:endParaRPr>
          </a:p>
        </p:txBody>
      </p:sp>
      <p:grpSp>
        <p:nvGrpSpPr>
          <p:cNvPr id="10247" name="Group 34"/>
          <p:cNvGrpSpPr>
            <a:grpSpLocks/>
          </p:cNvGrpSpPr>
          <p:nvPr/>
        </p:nvGrpSpPr>
        <p:grpSpPr bwMode="auto">
          <a:xfrm>
            <a:off x="3159125" y="3138488"/>
            <a:ext cx="525463" cy="1284287"/>
            <a:chOff x="3474" y="973"/>
            <a:chExt cx="231" cy="578"/>
          </a:xfrm>
        </p:grpSpPr>
        <p:sp>
          <p:nvSpPr>
            <p:cNvPr id="10283" name="Oval 35"/>
            <p:cNvSpPr>
              <a:spLocks noChangeArrowheads="1"/>
            </p:cNvSpPr>
            <p:nvPr/>
          </p:nvSpPr>
          <p:spPr bwMode="auto">
            <a:xfrm>
              <a:off x="3474" y="973"/>
              <a:ext cx="231" cy="223"/>
            </a:xfrm>
            <a:prstGeom prst="ellipse">
              <a:avLst/>
            </a:prstGeom>
            <a:solidFill>
              <a:srgbClr val="FFFFFF"/>
            </a:solidFill>
            <a:ln w="38100">
              <a:solidFill>
                <a:schemeClr val="tx1"/>
              </a:solidFill>
              <a:round/>
              <a:headEnd/>
              <a:tailEnd/>
            </a:ln>
          </p:spPr>
          <p:txBody>
            <a:bodyPr wrap="none" anchor="ctr"/>
            <a:lstStyle/>
            <a:p>
              <a:pPr algn="ctr"/>
              <a:endParaRPr lang="ja-JP" altLang="ja-JP"/>
            </a:p>
          </p:txBody>
        </p:sp>
        <p:sp>
          <p:nvSpPr>
            <p:cNvPr id="10284" name="Line 36"/>
            <p:cNvSpPr>
              <a:spLocks noChangeShapeType="1"/>
            </p:cNvSpPr>
            <p:nvPr/>
          </p:nvSpPr>
          <p:spPr bwMode="auto">
            <a:xfrm>
              <a:off x="3482" y="1294"/>
              <a:ext cx="213" cy="0"/>
            </a:xfrm>
            <a:prstGeom prst="line">
              <a:avLst/>
            </a:prstGeom>
            <a:noFill/>
            <a:ln w="38100">
              <a:solidFill>
                <a:schemeClr val="tx1"/>
              </a:solidFill>
              <a:round/>
              <a:headEnd/>
              <a:tailEnd/>
            </a:ln>
          </p:spPr>
          <p:txBody>
            <a:bodyPr/>
            <a:lstStyle/>
            <a:p>
              <a:endParaRPr lang="ja-JP" altLang="en-US"/>
            </a:p>
          </p:txBody>
        </p:sp>
        <p:sp>
          <p:nvSpPr>
            <p:cNvPr id="10285" name="Line 37"/>
            <p:cNvSpPr>
              <a:spLocks noChangeShapeType="1"/>
            </p:cNvSpPr>
            <p:nvPr/>
          </p:nvSpPr>
          <p:spPr bwMode="auto">
            <a:xfrm flipH="1">
              <a:off x="3589" y="1187"/>
              <a:ext cx="9" cy="231"/>
            </a:xfrm>
            <a:prstGeom prst="line">
              <a:avLst/>
            </a:prstGeom>
            <a:noFill/>
            <a:ln w="38100">
              <a:solidFill>
                <a:schemeClr val="tx1"/>
              </a:solidFill>
              <a:round/>
              <a:headEnd/>
              <a:tailEnd/>
            </a:ln>
          </p:spPr>
          <p:txBody>
            <a:bodyPr/>
            <a:lstStyle/>
            <a:p>
              <a:endParaRPr lang="ja-JP" altLang="en-US"/>
            </a:p>
          </p:txBody>
        </p:sp>
        <p:sp>
          <p:nvSpPr>
            <p:cNvPr id="10286" name="Line 38"/>
            <p:cNvSpPr>
              <a:spLocks noChangeShapeType="1"/>
            </p:cNvSpPr>
            <p:nvPr/>
          </p:nvSpPr>
          <p:spPr bwMode="auto">
            <a:xfrm flipH="1">
              <a:off x="3502" y="1410"/>
              <a:ext cx="87" cy="141"/>
            </a:xfrm>
            <a:prstGeom prst="line">
              <a:avLst/>
            </a:prstGeom>
            <a:noFill/>
            <a:ln w="38100">
              <a:solidFill>
                <a:schemeClr val="tx1"/>
              </a:solidFill>
              <a:round/>
              <a:headEnd/>
              <a:tailEnd/>
            </a:ln>
          </p:spPr>
          <p:txBody>
            <a:bodyPr/>
            <a:lstStyle/>
            <a:p>
              <a:endParaRPr lang="ja-JP" altLang="en-US"/>
            </a:p>
          </p:txBody>
        </p:sp>
        <p:sp>
          <p:nvSpPr>
            <p:cNvPr id="10287" name="Line 39"/>
            <p:cNvSpPr>
              <a:spLocks noChangeShapeType="1"/>
            </p:cNvSpPr>
            <p:nvPr/>
          </p:nvSpPr>
          <p:spPr bwMode="auto">
            <a:xfrm>
              <a:off x="3589" y="1392"/>
              <a:ext cx="98" cy="159"/>
            </a:xfrm>
            <a:prstGeom prst="line">
              <a:avLst/>
            </a:prstGeom>
            <a:noFill/>
            <a:ln w="38100">
              <a:solidFill>
                <a:schemeClr val="tx1"/>
              </a:solidFill>
              <a:round/>
              <a:headEnd/>
              <a:tailEnd/>
            </a:ln>
          </p:spPr>
          <p:txBody>
            <a:bodyPr/>
            <a:lstStyle/>
            <a:p>
              <a:endParaRPr lang="ja-JP" altLang="en-US"/>
            </a:p>
          </p:txBody>
        </p:sp>
      </p:grpSp>
      <p:cxnSp>
        <p:nvCxnSpPr>
          <p:cNvPr id="15" name="直線矢印コネクタ 14"/>
          <p:cNvCxnSpPr/>
          <p:nvPr/>
        </p:nvCxnSpPr>
        <p:spPr>
          <a:xfrm>
            <a:off x="3857625" y="4384675"/>
            <a:ext cx="1987550" cy="1588"/>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3749675" y="3633788"/>
            <a:ext cx="3427413" cy="12700"/>
          </a:xfrm>
          <a:prstGeom prst="straightConnector1">
            <a:avLst/>
          </a:prstGeom>
          <a:ln w="762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4241800" y="4132323"/>
            <a:ext cx="1163638" cy="531813"/>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検索条件</a:t>
            </a:r>
          </a:p>
        </p:txBody>
      </p:sp>
      <p:sp>
        <p:nvSpPr>
          <p:cNvPr id="10251" name="Document"/>
          <p:cNvSpPr>
            <a:spLocks noEditPoints="1" noChangeArrowheads="1"/>
          </p:cNvSpPr>
          <p:nvPr/>
        </p:nvSpPr>
        <p:spPr bwMode="auto">
          <a:xfrm>
            <a:off x="4788925" y="3261850"/>
            <a:ext cx="460375" cy="608013"/>
          </a:xfrm>
          <a:custGeom>
            <a:avLst/>
            <a:gdLst>
              <a:gd name="T0" fmla="*/ 4886603 w 21600"/>
              <a:gd name="T1" fmla="*/ 17140169 h 21600"/>
              <a:gd name="T2" fmla="*/ 38620 w 21600"/>
              <a:gd name="T3" fmla="*/ 8596235 h 21600"/>
              <a:gd name="T4" fmla="*/ 4886603 w 21600"/>
              <a:gd name="T5" fmla="*/ 64179 h 21600"/>
              <a:gd name="T6" fmla="*/ 9860422 w 21600"/>
              <a:gd name="T7" fmla="*/ 8440122 h 21600"/>
              <a:gd name="T8" fmla="*/ 4886603 w 21600"/>
              <a:gd name="T9" fmla="*/ 17140169 h 21600"/>
              <a:gd name="T10" fmla="*/ 0 w 21600"/>
              <a:gd name="T11" fmla="*/ 0 h 21600"/>
              <a:gd name="T12" fmla="*/ 9812274 w 21600"/>
              <a:gd name="T13" fmla="*/ 0 h 21600"/>
              <a:gd name="T14" fmla="*/ 9812274 w 21600"/>
              <a:gd name="T15" fmla="*/ 1711480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0252" name="テキスト ボックス 25"/>
          <p:cNvSpPr txBox="1">
            <a:spLocks noChangeArrowheads="1"/>
          </p:cNvSpPr>
          <p:nvPr/>
        </p:nvSpPr>
        <p:spPr bwMode="auto">
          <a:xfrm>
            <a:off x="2938986" y="4387850"/>
            <a:ext cx="1111250" cy="400050"/>
          </a:xfrm>
          <a:prstGeom prst="rect">
            <a:avLst/>
          </a:prstGeom>
          <a:noFill/>
          <a:ln w="9525">
            <a:noFill/>
            <a:miter lim="800000"/>
            <a:headEnd/>
            <a:tailEnd/>
          </a:ln>
        </p:spPr>
        <p:txBody>
          <a:bodyPr>
            <a:spAutoFit/>
          </a:bodyPr>
          <a:lstStyle/>
          <a:p>
            <a:r>
              <a:rPr lang="ja-JP" altLang="en-US" sz="2000" dirty="0"/>
              <a:t>開発者</a:t>
            </a:r>
          </a:p>
        </p:txBody>
      </p:sp>
      <p:sp>
        <p:nvSpPr>
          <p:cNvPr id="7182" name="テキスト ボックス 26"/>
          <p:cNvSpPr txBox="1">
            <a:spLocks noChangeArrowheads="1"/>
          </p:cNvSpPr>
          <p:nvPr/>
        </p:nvSpPr>
        <p:spPr bwMode="auto">
          <a:xfrm>
            <a:off x="5573713" y="4564063"/>
            <a:ext cx="2089150" cy="708025"/>
          </a:xfrm>
          <a:prstGeom prst="rect">
            <a:avLst/>
          </a:prstGeom>
          <a:noFill/>
          <a:ln w="9525">
            <a:noFill/>
            <a:miter lim="800000"/>
            <a:headEnd/>
            <a:tailEnd/>
          </a:ln>
        </p:spPr>
        <p:txBody>
          <a:bodyPr>
            <a:spAutoFit/>
          </a:bodyPr>
          <a:lstStyle/>
          <a:p>
            <a:r>
              <a:rPr lang="ja-JP" altLang="en-US" sz="2000" dirty="0"/>
              <a:t>ソースファイル検索システム</a:t>
            </a:r>
          </a:p>
        </p:txBody>
      </p:sp>
      <p:sp>
        <p:nvSpPr>
          <p:cNvPr id="10254" name="テキスト ボックス 27"/>
          <p:cNvSpPr txBox="1">
            <a:spLocks noChangeArrowheads="1"/>
          </p:cNvSpPr>
          <p:nvPr/>
        </p:nvSpPr>
        <p:spPr bwMode="auto">
          <a:xfrm>
            <a:off x="3848100" y="2882900"/>
            <a:ext cx="1776413" cy="400050"/>
          </a:xfrm>
          <a:prstGeom prst="rect">
            <a:avLst/>
          </a:prstGeom>
          <a:noFill/>
          <a:ln w="9525">
            <a:noFill/>
            <a:miter lim="800000"/>
            <a:headEnd/>
            <a:tailEnd/>
          </a:ln>
        </p:spPr>
        <p:txBody>
          <a:bodyPr>
            <a:spAutoFit/>
          </a:bodyPr>
          <a:lstStyle/>
          <a:p>
            <a:r>
              <a:rPr lang="ja-JP" altLang="en-US" sz="2000"/>
              <a:t>ソースファイル</a:t>
            </a:r>
            <a:endParaRPr lang="ja-JP" altLang="en-US" sz="2400"/>
          </a:p>
        </p:txBody>
      </p:sp>
      <p:grpSp>
        <p:nvGrpSpPr>
          <p:cNvPr id="3" name="グループ化 42"/>
          <p:cNvGrpSpPr>
            <a:grpSpLocks/>
          </p:cNvGrpSpPr>
          <p:nvPr/>
        </p:nvGrpSpPr>
        <p:grpSpPr bwMode="auto">
          <a:xfrm>
            <a:off x="5926138" y="3333750"/>
            <a:ext cx="1139825" cy="1298575"/>
            <a:chOff x="4906963" y="2890838"/>
            <a:chExt cx="1708150" cy="1730375"/>
          </a:xfrm>
        </p:grpSpPr>
        <p:sp>
          <p:nvSpPr>
            <p:cNvPr id="13" name="正方形/長方形 12"/>
            <p:cNvSpPr/>
            <p:nvPr/>
          </p:nvSpPr>
          <p:spPr>
            <a:xfrm>
              <a:off x="4906963" y="2890838"/>
              <a:ext cx="1708150" cy="173037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4" name="フローチャート: 処理 23"/>
            <p:cNvSpPr/>
            <p:nvPr/>
          </p:nvSpPr>
          <p:spPr>
            <a:xfrm>
              <a:off x="4994987" y="3248337"/>
              <a:ext cx="837422" cy="296152"/>
            </a:xfrm>
            <a:prstGeom prst="flowChart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6" name="フローチャート: 処理 25"/>
            <p:cNvSpPr/>
            <p:nvPr/>
          </p:nvSpPr>
          <p:spPr>
            <a:xfrm>
              <a:off x="5908538" y="3237759"/>
              <a:ext cx="594760" cy="317306"/>
            </a:xfrm>
            <a:prstGeom prst="flowChartProcess">
              <a:avLst/>
            </a:prstGeom>
            <a:solidFill>
              <a:schemeClr val="accent3">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400" dirty="0">
                <a:solidFill>
                  <a:schemeClr val="tx1"/>
                </a:solidFill>
              </a:endParaRPr>
            </a:p>
          </p:txBody>
        </p:sp>
        <p:cxnSp>
          <p:nvCxnSpPr>
            <p:cNvPr id="28" name="直線コネクタ 27"/>
            <p:cNvCxnSpPr/>
            <p:nvPr/>
          </p:nvCxnSpPr>
          <p:spPr>
            <a:xfrm>
              <a:off x="5037809" y="3766602"/>
              <a:ext cx="806495"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5071116" y="3950640"/>
              <a:ext cx="982544" cy="2115"/>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5080632" y="4128332"/>
              <a:ext cx="1160971"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5068738" y="4322946"/>
              <a:ext cx="982542" cy="2115"/>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40" name="線吹き出し 1 (枠付き) 39"/>
          <p:cNvSpPr/>
          <p:nvPr/>
        </p:nvSpPr>
        <p:spPr>
          <a:xfrm>
            <a:off x="6621463" y="5578997"/>
            <a:ext cx="2314575" cy="740841"/>
          </a:xfrm>
          <a:prstGeom prst="borderCallout1">
            <a:avLst>
              <a:gd name="adj1" fmla="val 60637"/>
              <a:gd name="adj2" fmla="val 681"/>
              <a:gd name="adj3" fmla="val -50667"/>
              <a:gd name="adj4" fmla="val -15719"/>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dirty="0">
                <a:solidFill>
                  <a:schemeClr val="tx1"/>
                </a:solidFill>
              </a:rPr>
              <a:t>(</a:t>
            </a:r>
            <a:r>
              <a:rPr lang="ja-JP" altLang="en-US" dirty="0">
                <a:solidFill>
                  <a:schemeClr val="tx1"/>
                </a:solidFill>
              </a:rPr>
              <a:t>例</a:t>
            </a:r>
            <a:r>
              <a:rPr lang="en-US" altLang="ja-JP" dirty="0">
                <a:solidFill>
                  <a:schemeClr val="tx1"/>
                </a:solidFill>
              </a:rPr>
              <a:t>)SPARS-J</a:t>
            </a:r>
          </a:p>
          <a:p>
            <a:pPr>
              <a:defRPr/>
            </a:pPr>
            <a:r>
              <a:rPr lang="en-US" altLang="ja-JP" dirty="0" smtClean="0">
                <a:solidFill>
                  <a:schemeClr val="tx1"/>
                </a:solidFill>
              </a:rPr>
              <a:t>Google </a:t>
            </a:r>
            <a:r>
              <a:rPr lang="en-US" altLang="ja-JP" dirty="0">
                <a:solidFill>
                  <a:schemeClr val="tx1"/>
                </a:solidFill>
              </a:rPr>
              <a:t>Code search</a:t>
            </a:r>
            <a:endParaRPr lang="ja-JP" altLang="en-US" dirty="0">
              <a:solidFill>
                <a:schemeClr val="tx1"/>
              </a:solidFill>
            </a:endParaRPr>
          </a:p>
        </p:txBody>
      </p:sp>
      <p:sp>
        <p:nvSpPr>
          <p:cNvPr id="10258" name="Documents"/>
          <p:cNvSpPr>
            <a:spLocks noEditPoints="1" noChangeArrowheads="1"/>
          </p:cNvSpPr>
          <p:nvPr/>
        </p:nvSpPr>
        <p:spPr bwMode="auto">
          <a:xfrm>
            <a:off x="7612063" y="3373438"/>
            <a:ext cx="557212" cy="763587"/>
          </a:xfrm>
          <a:custGeom>
            <a:avLst/>
            <a:gdLst>
              <a:gd name="T0" fmla="*/ 0 w 21600"/>
              <a:gd name="T1" fmla="*/ 2147483647 h 21600"/>
              <a:gd name="T2" fmla="*/ 2147483647 w 21600"/>
              <a:gd name="T3" fmla="*/ 0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2147483647 w 21600"/>
              <a:gd name="T17" fmla="*/ 0 h 21600"/>
              <a:gd name="T18" fmla="*/ 2147483647 w 21600"/>
              <a:gd name="T19" fmla="*/ 0 h 21600"/>
              <a:gd name="T20" fmla="*/ 0 w 21600"/>
              <a:gd name="T21" fmla="*/ 2147483647 h 21600"/>
              <a:gd name="T22" fmla="*/ 2147483647 w 21600"/>
              <a:gd name="T23" fmla="*/ 2147483647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645 w 21600"/>
              <a:gd name="T37" fmla="*/ 4171 h 21600"/>
              <a:gd name="T38" fmla="*/ 16522 w 21600"/>
              <a:gd name="T39" fmla="*/ 17314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p:spPr>
        <p:txBody>
          <a:bodyPr/>
          <a:lstStyle/>
          <a:p>
            <a:endParaRPr lang="ja-JP" altLang="en-US"/>
          </a:p>
        </p:txBody>
      </p:sp>
      <p:sp>
        <p:nvSpPr>
          <p:cNvPr id="10259" name="Documents"/>
          <p:cNvSpPr>
            <a:spLocks noEditPoints="1" noChangeArrowheads="1"/>
          </p:cNvSpPr>
          <p:nvPr/>
        </p:nvSpPr>
        <p:spPr bwMode="auto">
          <a:xfrm>
            <a:off x="7416800" y="3548063"/>
            <a:ext cx="557213" cy="763587"/>
          </a:xfrm>
          <a:custGeom>
            <a:avLst/>
            <a:gdLst>
              <a:gd name="T0" fmla="*/ 0 w 21600"/>
              <a:gd name="T1" fmla="*/ 2147483647 h 21600"/>
              <a:gd name="T2" fmla="*/ 2147483647 w 21600"/>
              <a:gd name="T3" fmla="*/ 0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2147483647 w 21600"/>
              <a:gd name="T17" fmla="*/ 0 h 21600"/>
              <a:gd name="T18" fmla="*/ 2147483647 w 21600"/>
              <a:gd name="T19" fmla="*/ 0 h 21600"/>
              <a:gd name="T20" fmla="*/ 0 w 21600"/>
              <a:gd name="T21" fmla="*/ 2147483647 h 21600"/>
              <a:gd name="T22" fmla="*/ 2147483647 w 21600"/>
              <a:gd name="T23" fmla="*/ 2147483647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645 w 21600"/>
              <a:gd name="T37" fmla="*/ 4171 h 21600"/>
              <a:gd name="T38" fmla="*/ 16522 w 21600"/>
              <a:gd name="T39" fmla="*/ 17314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p:spPr>
        <p:txBody>
          <a:bodyPr/>
          <a:lstStyle/>
          <a:p>
            <a:endParaRPr lang="ja-JP" altLang="en-US"/>
          </a:p>
        </p:txBody>
      </p:sp>
      <p:sp>
        <p:nvSpPr>
          <p:cNvPr id="10260" name="Documents"/>
          <p:cNvSpPr>
            <a:spLocks noEditPoints="1" noChangeArrowheads="1"/>
          </p:cNvSpPr>
          <p:nvPr/>
        </p:nvSpPr>
        <p:spPr bwMode="auto">
          <a:xfrm>
            <a:off x="7242175" y="3743325"/>
            <a:ext cx="557213" cy="763588"/>
          </a:xfrm>
          <a:custGeom>
            <a:avLst/>
            <a:gdLst>
              <a:gd name="T0" fmla="*/ 0 w 21600"/>
              <a:gd name="T1" fmla="*/ 2147483647 h 21600"/>
              <a:gd name="T2" fmla="*/ 2147483647 w 21600"/>
              <a:gd name="T3" fmla="*/ 0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2147483647 w 21600"/>
              <a:gd name="T17" fmla="*/ 0 h 21600"/>
              <a:gd name="T18" fmla="*/ 2147483647 w 21600"/>
              <a:gd name="T19" fmla="*/ 0 h 21600"/>
              <a:gd name="T20" fmla="*/ 0 w 21600"/>
              <a:gd name="T21" fmla="*/ 2147483647 h 21600"/>
              <a:gd name="T22" fmla="*/ 2147483647 w 21600"/>
              <a:gd name="T23" fmla="*/ 2147483647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645 w 21600"/>
              <a:gd name="T37" fmla="*/ 4171 h 21600"/>
              <a:gd name="T38" fmla="*/ 16522 w 21600"/>
              <a:gd name="T39" fmla="*/ 17314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p:spPr>
        <p:txBody>
          <a:bodyPr/>
          <a:lstStyle/>
          <a:p>
            <a:endParaRPr lang="ja-JP" altLang="en-US"/>
          </a:p>
        </p:txBody>
      </p:sp>
      <p:sp>
        <p:nvSpPr>
          <p:cNvPr id="10261" name="Documents"/>
          <p:cNvSpPr>
            <a:spLocks noEditPoints="1" noChangeArrowheads="1"/>
          </p:cNvSpPr>
          <p:nvPr/>
        </p:nvSpPr>
        <p:spPr bwMode="auto">
          <a:xfrm>
            <a:off x="8201025" y="3371850"/>
            <a:ext cx="557213" cy="763588"/>
          </a:xfrm>
          <a:custGeom>
            <a:avLst/>
            <a:gdLst>
              <a:gd name="T0" fmla="*/ 0 w 21600"/>
              <a:gd name="T1" fmla="*/ 2147483647 h 21600"/>
              <a:gd name="T2" fmla="*/ 2147483647 w 21600"/>
              <a:gd name="T3" fmla="*/ 0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2147483647 w 21600"/>
              <a:gd name="T17" fmla="*/ 0 h 21600"/>
              <a:gd name="T18" fmla="*/ 2147483647 w 21600"/>
              <a:gd name="T19" fmla="*/ 0 h 21600"/>
              <a:gd name="T20" fmla="*/ 0 w 21600"/>
              <a:gd name="T21" fmla="*/ 2147483647 h 21600"/>
              <a:gd name="T22" fmla="*/ 2147483647 w 21600"/>
              <a:gd name="T23" fmla="*/ 2147483647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645 w 21600"/>
              <a:gd name="T37" fmla="*/ 4171 h 21600"/>
              <a:gd name="T38" fmla="*/ 16522 w 21600"/>
              <a:gd name="T39" fmla="*/ 17314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p:spPr>
        <p:txBody>
          <a:bodyPr/>
          <a:lstStyle/>
          <a:p>
            <a:endParaRPr lang="ja-JP" altLang="en-US"/>
          </a:p>
        </p:txBody>
      </p:sp>
      <p:sp>
        <p:nvSpPr>
          <p:cNvPr id="10262" name="Documents"/>
          <p:cNvSpPr>
            <a:spLocks noEditPoints="1" noChangeArrowheads="1"/>
          </p:cNvSpPr>
          <p:nvPr/>
        </p:nvSpPr>
        <p:spPr bwMode="auto">
          <a:xfrm>
            <a:off x="8005763" y="3546475"/>
            <a:ext cx="557212" cy="763588"/>
          </a:xfrm>
          <a:custGeom>
            <a:avLst/>
            <a:gdLst>
              <a:gd name="T0" fmla="*/ 0 w 21600"/>
              <a:gd name="T1" fmla="*/ 2147483647 h 21600"/>
              <a:gd name="T2" fmla="*/ 2147483647 w 21600"/>
              <a:gd name="T3" fmla="*/ 0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2147483647 w 21600"/>
              <a:gd name="T17" fmla="*/ 0 h 21600"/>
              <a:gd name="T18" fmla="*/ 2147483647 w 21600"/>
              <a:gd name="T19" fmla="*/ 0 h 21600"/>
              <a:gd name="T20" fmla="*/ 0 w 21600"/>
              <a:gd name="T21" fmla="*/ 2147483647 h 21600"/>
              <a:gd name="T22" fmla="*/ 2147483647 w 21600"/>
              <a:gd name="T23" fmla="*/ 2147483647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645 w 21600"/>
              <a:gd name="T37" fmla="*/ 4171 h 21600"/>
              <a:gd name="T38" fmla="*/ 16522 w 21600"/>
              <a:gd name="T39" fmla="*/ 17314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p:spPr>
        <p:txBody>
          <a:bodyPr/>
          <a:lstStyle/>
          <a:p>
            <a:endParaRPr lang="ja-JP" altLang="en-US"/>
          </a:p>
        </p:txBody>
      </p:sp>
      <p:sp>
        <p:nvSpPr>
          <p:cNvPr id="10263" name="Documents"/>
          <p:cNvSpPr>
            <a:spLocks noEditPoints="1" noChangeArrowheads="1"/>
          </p:cNvSpPr>
          <p:nvPr/>
        </p:nvSpPr>
        <p:spPr bwMode="auto">
          <a:xfrm>
            <a:off x="7831138" y="3741738"/>
            <a:ext cx="557212" cy="763587"/>
          </a:xfrm>
          <a:custGeom>
            <a:avLst/>
            <a:gdLst>
              <a:gd name="T0" fmla="*/ 0 w 21600"/>
              <a:gd name="T1" fmla="*/ 2147483647 h 21600"/>
              <a:gd name="T2" fmla="*/ 2147483647 w 21600"/>
              <a:gd name="T3" fmla="*/ 0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2147483647 w 21600"/>
              <a:gd name="T17" fmla="*/ 0 h 21600"/>
              <a:gd name="T18" fmla="*/ 2147483647 w 21600"/>
              <a:gd name="T19" fmla="*/ 0 h 21600"/>
              <a:gd name="T20" fmla="*/ 0 w 21600"/>
              <a:gd name="T21" fmla="*/ 2147483647 h 21600"/>
              <a:gd name="T22" fmla="*/ 2147483647 w 21600"/>
              <a:gd name="T23" fmla="*/ 2147483647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645 w 21600"/>
              <a:gd name="T37" fmla="*/ 4171 h 21600"/>
              <a:gd name="T38" fmla="*/ 16522 w 21600"/>
              <a:gd name="T39" fmla="*/ 17314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p:spPr>
        <p:txBody>
          <a:bodyPr/>
          <a:lstStyle/>
          <a:p>
            <a:endParaRPr lang="ja-JP" altLang="en-US"/>
          </a:p>
        </p:txBody>
      </p:sp>
      <p:sp>
        <p:nvSpPr>
          <p:cNvPr id="50" name="フローチャート : 複数書類 49"/>
          <p:cNvSpPr/>
          <p:nvPr/>
        </p:nvSpPr>
        <p:spPr>
          <a:xfrm>
            <a:off x="890588" y="3309938"/>
            <a:ext cx="811212" cy="938212"/>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269" name="テキスト ボックス 50"/>
          <p:cNvSpPr txBox="1">
            <a:spLocks noChangeArrowheads="1"/>
          </p:cNvSpPr>
          <p:nvPr/>
        </p:nvSpPr>
        <p:spPr bwMode="auto">
          <a:xfrm>
            <a:off x="463550" y="4270375"/>
            <a:ext cx="1828800" cy="708025"/>
          </a:xfrm>
          <a:prstGeom prst="rect">
            <a:avLst/>
          </a:prstGeom>
          <a:noFill/>
          <a:ln w="9525">
            <a:noFill/>
            <a:miter lim="800000"/>
            <a:headEnd/>
            <a:tailEnd/>
          </a:ln>
        </p:spPr>
        <p:txBody>
          <a:bodyPr>
            <a:spAutoFit/>
          </a:bodyPr>
          <a:lstStyle/>
          <a:p>
            <a:r>
              <a:rPr lang="ja-JP" altLang="en-US" sz="2000"/>
              <a:t>開発中のソフトウェア</a:t>
            </a:r>
          </a:p>
        </p:txBody>
      </p:sp>
      <p:cxnSp>
        <p:nvCxnSpPr>
          <p:cNvPr id="54" name="直線矢印コネクタ 53"/>
          <p:cNvCxnSpPr/>
          <p:nvPr/>
        </p:nvCxnSpPr>
        <p:spPr>
          <a:xfrm>
            <a:off x="1782763" y="3668713"/>
            <a:ext cx="1295400" cy="1587"/>
          </a:xfrm>
          <a:prstGeom prst="straightConnector1">
            <a:avLst/>
          </a:prstGeom>
          <a:ln w="762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10271" name="Document"/>
          <p:cNvSpPr>
            <a:spLocks noEditPoints="1" noChangeArrowheads="1"/>
          </p:cNvSpPr>
          <p:nvPr/>
        </p:nvSpPr>
        <p:spPr bwMode="auto">
          <a:xfrm>
            <a:off x="2382637" y="3298101"/>
            <a:ext cx="460375" cy="608013"/>
          </a:xfrm>
          <a:custGeom>
            <a:avLst/>
            <a:gdLst>
              <a:gd name="T0" fmla="*/ 4886603 w 21600"/>
              <a:gd name="T1" fmla="*/ 17140141 h 21600"/>
              <a:gd name="T2" fmla="*/ 38620 w 21600"/>
              <a:gd name="T3" fmla="*/ 8596220 h 21600"/>
              <a:gd name="T4" fmla="*/ 4886603 w 21600"/>
              <a:gd name="T5" fmla="*/ 64179 h 21600"/>
              <a:gd name="T6" fmla="*/ 9860422 w 21600"/>
              <a:gd name="T7" fmla="*/ 8440108 h 21600"/>
              <a:gd name="T8" fmla="*/ 4886603 w 21600"/>
              <a:gd name="T9" fmla="*/ 17140141 h 21600"/>
              <a:gd name="T10" fmla="*/ 0 w 21600"/>
              <a:gd name="T11" fmla="*/ 0 h 21600"/>
              <a:gd name="T12" fmla="*/ 9812274 w 21600"/>
              <a:gd name="T13" fmla="*/ 0 h 21600"/>
              <a:gd name="T14" fmla="*/ 9812274 w 21600"/>
              <a:gd name="T15" fmla="*/ 17114779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0272" name="Document"/>
          <p:cNvSpPr>
            <a:spLocks noEditPoints="1" noChangeArrowheads="1"/>
          </p:cNvSpPr>
          <p:nvPr/>
        </p:nvSpPr>
        <p:spPr bwMode="auto">
          <a:xfrm>
            <a:off x="2281238" y="3416300"/>
            <a:ext cx="460375" cy="608013"/>
          </a:xfrm>
          <a:custGeom>
            <a:avLst/>
            <a:gdLst>
              <a:gd name="T0" fmla="*/ 4886603 w 21600"/>
              <a:gd name="T1" fmla="*/ 17140141 h 21600"/>
              <a:gd name="T2" fmla="*/ 38620 w 21600"/>
              <a:gd name="T3" fmla="*/ 8596220 h 21600"/>
              <a:gd name="T4" fmla="*/ 4886603 w 21600"/>
              <a:gd name="T5" fmla="*/ 64179 h 21600"/>
              <a:gd name="T6" fmla="*/ 9860422 w 21600"/>
              <a:gd name="T7" fmla="*/ 8440108 h 21600"/>
              <a:gd name="T8" fmla="*/ 4886603 w 21600"/>
              <a:gd name="T9" fmla="*/ 17140141 h 21600"/>
              <a:gd name="T10" fmla="*/ 0 w 21600"/>
              <a:gd name="T11" fmla="*/ 0 h 21600"/>
              <a:gd name="T12" fmla="*/ 9812274 w 21600"/>
              <a:gd name="T13" fmla="*/ 0 h 21600"/>
              <a:gd name="T14" fmla="*/ 9812274 w 21600"/>
              <a:gd name="T15" fmla="*/ 17114779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0273" name="Document"/>
          <p:cNvSpPr>
            <a:spLocks noEditPoints="1" noChangeArrowheads="1"/>
          </p:cNvSpPr>
          <p:nvPr/>
        </p:nvSpPr>
        <p:spPr bwMode="auto">
          <a:xfrm>
            <a:off x="2198227" y="3518362"/>
            <a:ext cx="460375" cy="608012"/>
          </a:xfrm>
          <a:custGeom>
            <a:avLst/>
            <a:gdLst>
              <a:gd name="T0" fmla="*/ 4886603 w 21600"/>
              <a:gd name="T1" fmla="*/ 17140141 h 21600"/>
              <a:gd name="T2" fmla="*/ 38620 w 21600"/>
              <a:gd name="T3" fmla="*/ 8596220 h 21600"/>
              <a:gd name="T4" fmla="*/ 4886603 w 21600"/>
              <a:gd name="T5" fmla="*/ 64179 h 21600"/>
              <a:gd name="T6" fmla="*/ 9860422 w 21600"/>
              <a:gd name="T7" fmla="*/ 8440108 h 21600"/>
              <a:gd name="T8" fmla="*/ 4886603 w 21600"/>
              <a:gd name="T9" fmla="*/ 17140141 h 21600"/>
              <a:gd name="T10" fmla="*/ 0 w 21600"/>
              <a:gd name="T11" fmla="*/ 0 h 21600"/>
              <a:gd name="T12" fmla="*/ 9812274 w 21600"/>
              <a:gd name="T13" fmla="*/ 0 h 21600"/>
              <a:gd name="T14" fmla="*/ 9812274 w 21600"/>
              <a:gd name="T15" fmla="*/ 17114779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0000FF"/>
          </a:solidFill>
          <a:ln w="9525">
            <a:solidFill>
              <a:srgbClr val="000000"/>
            </a:solidFill>
            <a:miter lim="800000"/>
            <a:headEnd/>
            <a:tailEnd/>
          </a:ln>
        </p:spPr>
        <p:txBody>
          <a:bodyPr/>
          <a:lstStyle/>
          <a:p>
            <a:endParaRPr lang="ja-JP" altLang="en-US"/>
          </a:p>
        </p:txBody>
      </p:sp>
      <p:sp>
        <p:nvSpPr>
          <p:cNvPr id="10274" name="Document"/>
          <p:cNvSpPr>
            <a:spLocks noEditPoints="1" noChangeArrowheads="1"/>
          </p:cNvSpPr>
          <p:nvPr/>
        </p:nvSpPr>
        <p:spPr bwMode="auto">
          <a:xfrm>
            <a:off x="4722250" y="3344400"/>
            <a:ext cx="460375" cy="608013"/>
          </a:xfrm>
          <a:custGeom>
            <a:avLst/>
            <a:gdLst>
              <a:gd name="T0" fmla="*/ 4886603 w 21600"/>
              <a:gd name="T1" fmla="*/ 17140169 h 21600"/>
              <a:gd name="T2" fmla="*/ 38620 w 21600"/>
              <a:gd name="T3" fmla="*/ 8596235 h 21600"/>
              <a:gd name="T4" fmla="*/ 4886603 w 21600"/>
              <a:gd name="T5" fmla="*/ 64179 h 21600"/>
              <a:gd name="T6" fmla="*/ 9860422 w 21600"/>
              <a:gd name="T7" fmla="*/ 8440122 h 21600"/>
              <a:gd name="T8" fmla="*/ 4886603 w 21600"/>
              <a:gd name="T9" fmla="*/ 17140169 h 21600"/>
              <a:gd name="T10" fmla="*/ 0 w 21600"/>
              <a:gd name="T11" fmla="*/ 0 h 21600"/>
              <a:gd name="T12" fmla="*/ 9812274 w 21600"/>
              <a:gd name="T13" fmla="*/ 0 h 21600"/>
              <a:gd name="T14" fmla="*/ 9812274 w 21600"/>
              <a:gd name="T15" fmla="*/ 1711480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0275" name="Document"/>
          <p:cNvSpPr>
            <a:spLocks noEditPoints="1" noChangeArrowheads="1"/>
          </p:cNvSpPr>
          <p:nvPr/>
        </p:nvSpPr>
        <p:spPr bwMode="auto">
          <a:xfrm>
            <a:off x="4652400" y="3414250"/>
            <a:ext cx="460375" cy="608013"/>
          </a:xfrm>
          <a:custGeom>
            <a:avLst/>
            <a:gdLst>
              <a:gd name="T0" fmla="*/ 4886603 w 21600"/>
              <a:gd name="T1" fmla="*/ 17140169 h 21600"/>
              <a:gd name="T2" fmla="*/ 38620 w 21600"/>
              <a:gd name="T3" fmla="*/ 8596235 h 21600"/>
              <a:gd name="T4" fmla="*/ 4886603 w 21600"/>
              <a:gd name="T5" fmla="*/ 64179 h 21600"/>
              <a:gd name="T6" fmla="*/ 9860422 w 21600"/>
              <a:gd name="T7" fmla="*/ 8440122 h 21600"/>
              <a:gd name="T8" fmla="*/ 4886603 w 21600"/>
              <a:gd name="T9" fmla="*/ 17140169 h 21600"/>
              <a:gd name="T10" fmla="*/ 0 w 21600"/>
              <a:gd name="T11" fmla="*/ 0 h 21600"/>
              <a:gd name="T12" fmla="*/ 9812274 w 21600"/>
              <a:gd name="T13" fmla="*/ 0 h 21600"/>
              <a:gd name="T14" fmla="*/ 9812274 w 21600"/>
              <a:gd name="T15" fmla="*/ 1711480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49" name="テキスト ボックス 48"/>
          <p:cNvSpPr txBox="1"/>
          <p:nvPr/>
        </p:nvSpPr>
        <p:spPr>
          <a:xfrm>
            <a:off x="150474" y="5602147"/>
            <a:ext cx="5636868" cy="830997"/>
          </a:xfrm>
          <a:prstGeom prst="rect">
            <a:avLst/>
          </a:prstGeom>
          <a:solidFill>
            <a:srgbClr val="FFC000"/>
          </a:solidFill>
          <a:ln>
            <a:solidFill>
              <a:schemeClr val="tx2"/>
            </a:solidFill>
          </a:ln>
        </p:spPr>
        <p:txBody>
          <a:bodyPr wrap="square" rtlCol="0">
            <a:spAutoFit/>
          </a:bodyPr>
          <a:lstStyle/>
          <a:p>
            <a:r>
              <a:rPr kumimoji="1" lang="ja-JP" altLang="en-US" sz="2400" dirty="0" smtClean="0"/>
              <a:t>蓄積しているソースファイルをライセンスごとに分類する</a:t>
            </a:r>
            <a:endParaRPr kumimoji="1" lang="ja-JP" altLang="en-US" sz="2400" dirty="0"/>
          </a:p>
        </p:txBody>
      </p:sp>
      <p:sp>
        <p:nvSpPr>
          <p:cNvPr id="39" name="四角形吹き出し 38"/>
          <p:cNvSpPr/>
          <p:nvPr/>
        </p:nvSpPr>
        <p:spPr>
          <a:xfrm>
            <a:off x="7036584" y="2339755"/>
            <a:ext cx="1933796" cy="635000"/>
          </a:xfrm>
          <a:prstGeom prst="wedgeRectCallout">
            <a:avLst>
              <a:gd name="adj1" fmla="val 4004"/>
              <a:gd name="adj2" fmla="val 98450"/>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smtClean="0">
                <a:solidFill>
                  <a:schemeClr val="tx1"/>
                </a:solidFill>
              </a:rPr>
              <a:t>ライセンス特定済</a:t>
            </a:r>
            <a:endParaRPr lang="ja-JP" altLang="en-US" dirty="0">
              <a:solidFill>
                <a:schemeClr val="tx1"/>
              </a:solidFill>
            </a:endParaRPr>
          </a:p>
        </p:txBody>
      </p:sp>
      <p:sp>
        <p:nvSpPr>
          <p:cNvPr id="51" name="四角形吹き出し 50"/>
          <p:cNvSpPr/>
          <p:nvPr/>
        </p:nvSpPr>
        <p:spPr>
          <a:xfrm>
            <a:off x="1979271" y="4977114"/>
            <a:ext cx="1921397" cy="497711"/>
          </a:xfrm>
          <a:prstGeom prst="wedgeRectCallout">
            <a:avLst>
              <a:gd name="adj1" fmla="val -22488"/>
              <a:gd name="adj2" fmla="val -208225"/>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ライセンスが適合せず使用不可</a:t>
            </a:r>
            <a:endParaRPr kumimoji="1" lang="ja-JP" altLang="en-US"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blinds(horizontal)">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10273"/>
                                        </p:tgtEl>
                                      </p:cBhvr>
                                    </p:animEffect>
                                    <p:set>
                                      <p:cBhvr>
                                        <p:cTn id="12" dur="1" fill="hold">
                                          <p:stCondLst>
                                            <p:cond delay="499"/>
                                          </p:stCondLst>
                                        </p:cTn>
                                        <p:tgtEl>
                                          <p:spTgt spid="10273"/>
                                        </p:tgtEl>
                                        <p:attrNameLst>
                                          <p:attrName>style.visibility</p:attrName>
                                        </p:attrNameLst>
                                      </p:cBhvr>
                                      <p:to>
                                        <p:strVal val="hidden"/>
                                      </p:to>
                                    </p:set>
                                  </p:childTnLst>
                                </p:cTn>
                              </p:par>
                              <p:par>
                                <p:cTn id="13" presetID="3" presetClass="exit" presetSubtype="10" fill="hold" grpId="0" nodeType="withEffect">
                                  <p:stCondLst>
                                    <p:cond delay="0"/>
                                  </p:stCondLst>
                                  <p:childTnLst>
                                    <p:animEffect transition="out" filter="blinds(horizontal)">
                                      <p:cBhvr>
                                        <p:cTn id="14" dur="500"/>
                                        <p:tgtEl>
                                          <p:spTgt spid="51"/>
                                        </p:tgtEl>
                                      </p:cBhvr>
                                    </p:animEffect>
                                    <p:set>
                                      <p:cBhvr>
                                        <p:cTn id="15" dur="1" fill="hold">
                                          <p:stCondLst>
                                            <p:cond delay="499"/>
                                          </p:stCondLst>
                                        </p:cTn>
                                        <p:tgtEl>
                                          <p:spTgt spid="5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3" grpId="0" animBg="1"/>
      <p:bldP spid="39" grpId="0" animBg="1"/>
      <p:bldP spid="51"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再分類の発生</a:t>
            </a:r>
            <a:endParaRPr kumimoji="1" lang="ja-JP" altLang="en-US" dirty="0"/>
          </a:p>
        </p:txBody>
      </p:sp>
      <p:sp>
        <p:nvSpPr>
          <p:cNvPr id="3" name="コンテンツ プレースホルダ 2"/>
          <p:cNvSpPr>
            <a:spLocks noGrp="1"/>
          </p:cNvSpPr>
          <p:nvPr>
            <p:ph idx="1"/>
          </p:nvPr>
        </p:nvSpPr>
        <p:spPr>
          <a:xfrm>
            <a:off x="457200" y="1600200"/>
            <a:ext cx="8229600" cy="2682433"/>
          </a:xfrm>
        </p:spPr>
        <p:txBody>
          <a:bodyPr>
            <a:normAutofit fontScale="70000" lnSpcReduction="20000"/>
          </a:bodyPr>
          <a:lstStyle/>
          <a:p>
            <a:r>
              <a:rPr kumimoji="1" lang="ja-JP" altLang="en-US" sz="3800" dirty="0" smtClean="0"/>
              <a:t>分類済ソースファイルから抽出された共通文字列に対して，異なるライセンス</a:t>
            </a:r>
            <a:r>
              <a:rPr lang="ja-JP" altLang="en-US" sz="3800" dirty="0" smtClean="0"/>
              <a:t>を入力した場合</a:t>
            </a:r>
            <a:endParaRPr kumimoji="1" lang="en-US" altLang="ja-JP" sz="3800" dirty="0" smtClean="0"/>
          </a:p>
          <a:p>
            <a:r>
              <a:rPr lang="ja-JP" altLang="en-US" sz="3800" dirty="0" err="1" smtClean="0"/>
              <a:t>ｆ</a:t>
            </a:r>
            <a:r>
              <a:rPr lang="ja-JP" altLang="en-US" sz="3800" dirty="0" smtClean="0"/>
              <a:t>に対して以下のいずれかを行わなければならない</a:t>
            </a:r>
            <a:endParaRPr kumimoji="1" lang="en-US" altLang="ja-JP" sz="3800" dirty="0" smtClean="0"/>
          </a:p>
          <a:p>
            <a:pPr lvl="1"/>
            <a:r>
              <a:rPr kumimoji="1" lang="en-US" altLang="ja-JP" sz="2900" dirty="0" smtClean="0"/>
              <a:t>A</a:t>
            </a:r>
            <a:r>
              <a:rPr kumimoji="1" lang="ja-JP" altLang="en-US" sz="2900" dirty="0" smtClean="0"/>
              <a:t>に分類されたままにする</a:t>
            </a:r>
            <a:endParaRPr kumimoji="1" lang="en-US" altLang="ja-JP" sz="2900" dirty="0" smtClean="0"/>
          </a:p>
          <a:p>
            <a:pPr lvl="1"/>
            <a:r>
              <a:rPr lang="en-US" altLang="ja-JP" sz="2900" dirty="0" smtClean="0"/>
              <a:t>B</a:t>
            </a:r>
            <a:r>
              <a:rPr lang="ja-JP" altLang="en-US" sz="2900" dirty="0" smtClean="0"/>
              <a:t>に分類しなおす</a:t>
            </a:r>
            <a:endParaRPr lang="en-US" altLang="ja-JP" sz="2900" dirty="0" smtClean="0"/>
          </a:p>
          <a:p>
            <a:pPr lvl="1"/>
            <a:r>
              <a:rPr kumimoji="1" lang="en-US" altLang="ja-JP" sz="2900" dirty="0" smtClean="0"/>
              <a:t>C(</a:t>
            </a:r>
            <a:r>
              <a:rPr kumimoji="1" lang="ja-JP" altLang="en-US" sz="2900" dirty="0" smtClean="0"/>
              <a:t>≠</a:t>
            </a:r>
            <a:r>
              <a:rPr kumimoji="1" lang="en-US" altLang="ja-JP" sz="2900" dirty="0" smtClean="0"/>
              <a:t>A,B)</a:t>
            </a:r>
            <a:r>
              <a:rPr kumimoji="1" lang="ja-JP" altLang="en-US" sz="2900" dirty="0" smtClean="0"/>
              <a:t>に分類する</a:t>
            </a:r>
            <a:endParaRPr kumimoji="1" lang="en-US" altLang="ja-JP" sz="2900" dirty="0" smtClean="0"/>
          </a:p>
          <a:p>
            <a:pPr lvl="2"/>
            <a:r>
              <a:rPr lang="en-US" altLang="ja-JP" sz="2600" dirty="0" smtClean="0"/>
              <a:t>C</a:t>
            </a:r>
            <a:r>
              <a:rPr lang="ja-JP" altLang="en-US" sz="2600" dirty="0" smtClean="0"/>
              <a:t>はデュアルライセンスや例外条項付きライセンス</a:t>
            </a:r>
            <a:endParaRPr kumimoji="1" lang="en-US" altLang="ja-JP" sz="2600" dirty="0" smtClean="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dirty="0" smtClean="0"/>
              <a:t>平成</a:t>
            </a:r>
            <a:r>
              <a:rPr lang="en-US" altLang="ja-JP" dirty="0" smtClean="0"/>
              <a:t>19</a:t>
            </a:r>
            <a:r>
              <a:rPr lang="ja-JP" altLang="en-US" dirty="0" smtClean="0"/>
              <a:t>年度修士論文発表会</a:t>
            </a:r>
            <a:endParaRPr lang="en-US" altLang="ja-JP" dirty="0"/>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31</a:t>
            </a:fld>
            <a:endParaRPr lang="en-US" altLang="ja-JP"/>
          </a:p>
        </p:txBody>
      </p:sp>
      <p:sp>
        <p:nvSpPr>
          <p:cNvPr id="18" name="Document"/>
          <p:cNvSpPr>
            <a:spLocks noEditPoints="1" noChangeArrowheads="1"/>
          </p:cNvSpPr>
          <p:nvPr/>
        </p:nvSpPr>
        <p:spPr bwMode="auto">
          <a:xfrm>
            <a:off x="2245489" y="5810490"/>
            <a:ext cx="545054" cy="728058"/>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19" name="Document"/>
          <p:cNvSpPr>
            <a:spLocks noEditPoints="1" noChangeArrowheads="1"/>
          </p:cNvSpPr>
          <p:nvPr/>
        </p:nvSpPr>
        <p:spPr bwMode="auto">
          <a:xfrm>
            <a:off x="2222336" y="4352085"/>
            <a:ext cx="533478" cy="739633"/>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p:spPr>
        <p:txBody>
          <a:bodyPr/>
          <a:lstStyle/>
          <a:p>
            <a:endParaRPr lang="ja-JP" altLang="en-US"/>
          </a:p>
        </p:txBody>
      </p:sp>
      <p:sp>
        <p:nvSpPr>
          <p:cNvPr id="20" name="角丸四角形 19"/>
          <p:cNvSpPr/>
          <p:nvPr/>
        </p:nvSpPr>
        <p:spPr>
          <a:xfrm>
            <a:off x="2222338" y="4606726"/>
            <a:ext cx="544010" cy="138896"/>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0"/>
          <p:cNvSpPr/>
          <p:nvPr/>
        </p:nvSpPr>
        <p:spPr>
          <a:xfrm>
            <a:off x="2257063" y="6018836"/>
            <a:ext cx="532436" cy="127321"/>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p:cNvCxnSpPr>
            <a:stCxn id="20" idx="3"/>
            <a:endCxn id="26" idx="1"/>
          </p:cNvCxnSpPr>
          <p:nvPr/>
        </p:nvCxnSpPr>
        <p:spPr>
          <a:xfrm>
            <a:off x="2766348" y="4676174"/>
            <a:ext cx="995424" cy="7465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a:stCxn id="21" idx="3"/>
            <a:endCxn id="26" idx="1"/>
          </p:cNvCxnSpPr>
          <p:nvPr/>
        </p:nvCxnSpPr>
        <p:spPr>
          <a:xfrm flipV="1">
            <a:off x="2789499" y="5422742"/>
            <a:ext cx="972273" cy="6597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角丸四角形 25"/>
          <p:cNvSpPr/>
          <p:nvPr/>
        </p:nvSpPr>
        <p:spPr>
          <a:xfrm>
            <a:off x="3761772" y="5359081"/>
            <a:ext cx="636608" cy="127321"/>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2048718" y="4236333"/>
            <a:ext cx="1388962" cy="13079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2974694" y="4247909"/>
            <a:ext cx="405114" cy="400110"/>
          </a:xfrm>
          <a:prstGeom prst="rect">
            <a:avLst/>
          </a:prstGeom>
          <a:noFill/>
        </p:spPr>
        <p:txBody>
          <a:bodyPr wrap="square" rtlCol="0">
            <a:spAutoFit/>
          </a:bodyPr>
          <a:lstStyle/>
          <a:p>
            <a:r>
              <a:rPr lang="en-US" altLang="ja-JP" sz="2000" dirty="0" smtClean="0"/>
              <a:t>A</a:t>
            </a:r>
            <a:endParaRPr kumimoji="1" lang="ja-JP" altLang="en-US" sz="2000" dirty="0"/>
          </a:p>
        </p:txBody>
      </p:sp>
      <p:sp>
        <p:nvSpPr>
          <p:cNvPr id="34" name="テキスト ボックス 33"/>
          <p:cNvSpPr txBox="1"/>
          <p:nvPr/>
        </p:nvSpPr>
        <p:spPr>
          <a:xfrm>
            <a:off x="2384383" y="5104437"/>
            <a:ext cx="277792" cy="400110"/>
          </a:xfrm>
          <a:prstGeom prst="rect">
            <a:avLst/>
          </a:prstGeom>
          <a:noFill/>
        </p:spPr>
        <p:txBody>
          <a:bodyPr wrap="square" rtlCol="0">
            <a:spAutoFit/>
          </a:bodyPr>
          <a:lstStyle/>
          <a:p>
            <a:r>
              <a:rPr kumimoji="1" lang="en-US" altLang="ja-JP" sz="2000" dirty="0" smtClean="0"/>
              <a:t>f</a:t>
            </a:r>
            <a:endParaRPr kumimoji="1" lang="ja-JP" altLang="en-US" sz="2000" dirty="0"/>
          </a:p>
        </p:txBody>
      </p:sp>
      <p:grpSp>
        <p:nvGrpSpPr>
          <p:cNvPr id="42" name="Group 15"/>
          <p:cNvGrpSpPr>
            <a:grpSpLocks/>
          </p:cNvGrpSpPr>
          <p:nvPr/>
        </p:nvGrpSpPr>
        <p:grpSpPr bwMode="auto">
          <a:xfrm>
            <a:off x="5157949" y="4956860"/>
            <a:ext cx="315912" cy="809625"/>
            <a:chOff x="3474" y="973"/>
            <a:chExt cx="231" cy="578"/>
          </a:xfrm>
        </p:grpSpPr>
        <p:sp>
          <p:nvSpPr>
            <p:cNvPr id="43" name="Oval 16"/>
            <p:cNvSpPr>
              <a:spLocks noChangeArrowheads="1"/>
            </p:cNvSpPr>
            <p:nvPr/>
          </p:nvSpPr>
          <p:spPr bwMode="auto">
            <a:xfrm>
              <a:off x="3474" y="973"/>
              <a:ext cx="231" cy="223"/>
            </a:xfrm>
            <a:prstGeom prst="ellipse">
              <a:avLst/>
            </a:prstGeom>
            <a:solidFill>
              <a:srgbClr val="FFFFFF"/>
            </a:solidFill>
            <a:ln w="38100">
              <a:solidFill>
                <a:schemeClr val="tx1"/>
              </a:solidFill>
              <a:round/>
              <a:headEnd/>
              <a:tailEnd/>
            </a:ln>
          </p:spPr>
          <p:txBody>
            <a:bodyPr wrap="none" anchor="ctr"/>
            <a:lstStyle/>
            <a:p>
              <a:pPr algn="ctr"/>
              <a:endParaRPr lang="ja-JP" altLang="ja-JP"/>
            </a:p>
          </p:txBody>
        </p:sp>
        <p:sp>
          <p:nvSpPr>
            <p:cNvPr id="44" name="Line 17"/>
            <p:cNvSpPr>
              <a:spLocks noChangeShapeType="1"/>
            </p:cNvSpPr>
            <p:nvPr/>
          </p:nvSpPr>
          <p:spPr bwMode="auto">
            <a:xfrm>
              <a:off x="3482" y="1294"/>
              <a:ext cx="213" cy="0"/>
            </a:xfrm>
            <a:prstGeom prst="line">
              <a:avLst/>
            </a:prstGeom>
            <a:noFill/>
            <a:ln w="38100">
              <a:solidFill>
                <a:schemeClr val="tx1"/>
              </a:solidFill>
              <a:round/>
              <a:headEnd/>
              <a:tailEnd/>
            </a:ln>
          </p:spPr>
          <p:txBody>
            <a:bodyPr/>
            <a:lstStyle/>
            <a:p>
              <a:endParaRPr lang="ja-JP" altLang="en-US"/>
            </a:p>
          </p:txBody>
        </p:sp>
        <p:sp>
          <p:nvSpPr>
            <p:cNvPr id="45" name="Line 18"/>
            <p:cNvSpPr>
              <a:spLocks noChangeShapeType="1"/>
            </p:cNvSpPr>
            <p:nvPr/>
          </p:nvSpPr>
          <p:spPr bwMode="auto">
            <a:xfrm flipH="1">
              <a:off x="3589" y="1187"/>
              <a:ext cx="9" cy="231"/>
            </a:xfrm>
            <a:prstGeom prst="line">
              <a:avLst/>
            </a:prstGeom>
            <a:noFill/>
            <a:ln w="38100">
              <a:solidFill>
                <a:schemeClr val="tx1"/>
              </a:solidFill>
              <a:round/>
              <a:headEnd/>
              <a:tailEnd/>
            </a:ln>
          </p:spPr>
          <p:txBody>
            <a:bodyPr/>
            <a:lstStyle/>
            <a:p>
              <a:endParaRPr lang="ja-JP" altLang="en-US"/>
            </a:p>
          </p:txBody>
        </p:sp>
        <p:sp>
          <p:nvSpPr>
            <p:cNvPr id="46" name="Line 19"/>
            <p:cNvSpPr>
              <a:spLocks noChangeShapeType="1"/>
            </p:cNvSpPr>
            <p:nvPr/>
          </p:nvSpPr>
          <p:spPr bwMode="auto">
            <a:xfrm flipH="1">
              <a:off x="3502" y="1410"/>
              <a:ext cx="87" cy="141"/>
            </a:xfrm>
            <a:prstGeom prst="line">
              <a:avLst/>
            </a:prstGeom>
            <a:noFill/>
            <a:ln w="38100">
              <a:solidFill>
                <a:schemeClr val="tx1"/>
              </a:solidFill>
              <a:round/>
              <a:headEnd/>
              <a:tailEnd/>
            </a:ln>
          </p:spPr>
          <p:txBody>
            <a:bodyPr/>
            <a:lstStyle/>
            <a:p>
              <a:endParaRPr lang="ja-JP" altLang="en-US"/>
            </a:p>
          </p:txBody>
        </p:sp>
        <p:sp>
          <p:nvSpPr>
            <p:cNvPr id="47" name="Line 20"/>
            <p:cNvSpPr>
              <a:spLocks noChangeShapeType="1"/>
            </p:cNvSpPr>
            <p:nvPr/>
          </p:nvSpPr>
          <p:spPr bwMode="auto">
            <a:xfrm>
              <a:off x="3589" y="1392"/>
              <a:ext cx="98" cy="159"/>
            </a:xfrm>
            <a:prstGeom prst="line">
              <a:avLst/>
            </a:prstGeom>
            <a:noFill/>
            <a:ln w="38100">
              <a:solidFill>
                <a:schemeClr val="tx1"/>
              </a:solidFill>
              <a:round/>
              <a:headEnd/>
              <a:tailEnd/>
            </a:ln>
          </p:spPr>
          <p:txBody>
            <a:bodyPr/>
            <a:lstStyle/>
            <a:p>
              <a:endParaRPr lang="ja-JP" altLang="en-US"/>
            </a:p>
          </p:txBody>
        </p:sp>
      </p:grpSp>
      <p:sp>
        <p:nvSpPr>
          <p:cNvPr id="48" name="テキスト ボックス 47"/>
          <p:cNvSpPr txBox="1"/>
          <p:nvPr/>
        </p:nvSpPr>
        <p:spPr>
          <a:xfrm>
            <a:off x="4826643" y="5868366"/>
            <a:ext cx="1006998" cy="369332"/>
          </a:xfrm>
          <a:prstGeom prst="rect">
            <a:avLst/>
          </a:prstGeom>
          <a:noFill/>
        </p:spPr>
        <p:txBody>
          <a:bodyPr wrap="square" rtlCol="0">
            <a:spAutoFit/>
          </a:bodyPr>
          <a:lstStyle/>
          <a:p>
            <a:r>
              <a:rPr kumimoji="1" lang="ja-JP" altLang="en-US" dirty="0" smtClean="0"/>
              <a:t>利用者</a:t>
            </a:r>
            <a:endParaRPr kumimoji="1" lang="ja-JP" altLang="en-US" dirty="0"/>
          </a:p>
        </p:txBody>
      </p:sp>
      <p:sp>
        <p:nvSpPr>
          <p:cNvPr id="51" name="テキスト ボックス 50"/>
          <p:cNvSpPr txBox="1"/>
          <p:nvPr/>
        </p:nvSpPr>
        <p:spPr>
          <a:xfrm>
            <a:off x="4109011" y="5555849"/>
            <a:ext cx="1122745" cy="369332"/>
          </a:xfrm>
          <a:prstGeom prst="rect">
            <a:avLst/>
          </a:prstGeom>
          <a:noFill/>
        </p:spPr>
        <p:txBody>
          <a:bodyPr wrap="square" rtlCol="0">
            <a:spAutoFit/>
          </a:bodyPr>
          <a:lstStyle/>
          <a:p>
            <a:r>
              <a:rPr kumimoji="1" lang="en-US" altLang="ja-JP" dirty="0" smtClean="0"/>
              <a:t>B</a:t>
            </a:r>
            <a:r>
              <a:rPr kumimoji="1" lang="ja-JP" altLang="en-US" dirty="0" smtClean="0"/>
              <a:t>を入力</a:t>
            </a:r>
            <a:endParaRPr kumimoji="1" lang="ja-JP" altLang="en-US" dirty="0"/>
          </a:p>
        </p:txBody>
      </p:sp>
      <p:sp>
        <p:nvSpPr>
          <p:cNvPr id="41" name="右矢印 40"/>
          <p:cNvSpPr/>
          <p:nvPr/>
        </p:nvSpPr>
        <p:spPr>
          <a:xfrm flipH="1">
            <a:off x="4490976" y="5254906"/>
            <a:ext cx="497711" cy="300943"/>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2835796" y="4676172"/>
            <a:ext cx="555585" cy="369332"/>
          </a:xfrm>
          <a:prstGeom prst="rect">
            <a:avLst/>
          </a:prstGeom>
          <a:noFill/>
        </p:spPr>
        <p:txBody>
          <a:bodyPr wrap="square" rtlCol="0">
            <a:spAutoFit/>
          </a:bodyPr>
          <a:lstStyle/>
          <a:p>
            <a:r>
              <a:rPr kumimoji="1" lang="ja-JP" altLang="en-US" dirty="0" smtClean="0"/>
              <a:t>・・・</a:t>
            </a:r>
            <a:endParaRPr kumimoji="1" lang="ja-JP" altLang="en-US"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pPr eaLnBrk="1" hangingPunct="1"/>
            <a:r>
              <a:rPr lang="ja-JP" altLang="en-US" smtClean="0"/>
              <a:t>実験の妥当性</a:t>
            </a:r>
          </a:p>
        </p:txBody>
      </p:sp>
      <p:sp>
        <p:nvSpPr>
          <p:cNvPr id="3" name="コンテンツ プレースホルダ 2"/>
          <p:cNvSpPr>
            <a:spLocks noGrp="1"/>
          </p:cNvSpPr>
          <p:nvPr>
            <p:ph idx="1"/>
          </p:nvPr>
        </p:nvSpPr>
        <p:spPr>
          <a:xfrm>
            <a:off x="457200" y="1600200"/>
            <a:ext cx="8443913" cy="4525963"/>
          </a:xfrm>
        </p:spPr>
        <p:txBody>
          <a:bodyPr>
            <a:normAutofit lnSpcReduction="10000"/>
          </a:bodyPr>
          <a:lstStyle/>
          <a:p>
            <a:pPr eaLnBrk="1" hangingPunct="1">
              <a:lnSpc>
                <a:spcPct val="90000"/>
              </a:lnSpc>
              <a:defRPr/>
            </a:pPr>
            <a:r>
              <a:rPr lang="ja-JP" altLang="en-US" dirty="0" smtClean="0"/>
              <a:t>実験対象</a:t>
            </a:r>
            <a:endParaRPr lang="en-US" altLang="ja-JP" dirty="0" smtClean="0"/>
          </a:p>
          <a:p>
            <a:pPr lvl="1" eaLnBrk="1" hangingPunct="1">
              <a:lnSpc>
                <a:spcPct val="90000"/>
              </a:lnSpc>
              <a:defRPr/>
            </a:pPr>
            <a:r>
              <a:rPr lang="ja-JP" altLang="en-US" dirty="0" smtClean="0"/>
              <a:t>ファイル数</a:t>
            </a:r>
            <a:endParaRPr lang="en-US" altLang="ja-JP" dirty="0" smtClean="0"/>
          </a:p>
          <a:p>
            <a:pPr lvl="2" eaLnBrk="1" hangingPunct="1">
              <a:lnSpc>
                <a:spcPct val="90000"/>
              </a:lnSpc>
              <a:defRPr/>
            </a:pPr>
            <a:r>
              <a:rPr lang="ja-JP" altLang="en-US" dirty="0" smtClean="0"/>
              <a:t>ソースファイル検索システムより規模が小さい</a:t>
            </a:r>
          </a:p>
          <a:p>
            <a:pPr lvl="2" eaLnBrk="1" hangingPunct="1">
              <a:lnSpc>
                <a:spcPct val="90000"/>
              </a:lnSpc>
              <a:buFontTx/>
              <a:buNone/>
              <a:defRPr/>
            </a:pPr>
            <a:r>
              <a:rPr lang="en-US" altLang="ja-JP" dirty="0" smtClean="0"/>
              <a:t>	SPARS-J</a:t>
            </a:r>
            <a:r>
              <a:rPr lang="ja-JP" altLang="en-US" dirty="0" smtClean="0"/>
              <a:t>の検索対象：約</a:t>
            </a:r>
            <a:r>
              <a:rPr lang="en-US" altLang="ja-JP" dirty="0" smtClean="0"/>
              <a:t>30</a:t>
            </a:r>
            <a:r>
              <a:rPr lang="ja-JP" altLang="en-US" dirty="0" smtClean="0"/>
              <a:t>万個の</a:t>
            </a:r>
            <a:r>
              <a:rPr lang="en-US" altLang="ja-JP" dirty="0" smtClean="0"/>
              <a:t>Java</a:t>
            </a:r>
            <a:r>
              <a:rPr lang="ja-JP" altLang="en-US" dirty="0" smtClean="0"/>
              <a:t>のクラス</a:t>
            </a:r>
          </a:p>
          <a:p>
            <a:pPr lvl="2" eaLnBrk="1" hangingPunct="1">
              <a:lnSpc>
                <a:spcPct val="90000"/>
              </a:lnSpc>
              <a:buFontTx/>
              <a:buNone/>
              <a:defRPr/>
            </a:pPr>
            <a:r>
              <a:rPr lang="ja-JP" altLang="en-US" dirty="0" smtClean="0"/>
              <a:t>⇒より大規模なソースファイル集合に対する適用実験</a:t>
            </a:r>
            <a:endParaRPr lang="en-US" altLang="ja-JP" dirty="0" smtClean="0"/>
          </a:p>
          <a:p>
            <a:pPr lvl="1" eaLnBrk="1" hangingPunct="1">
              <a:lnSpc>
                <a:spcPct val="90000"/>
              </a:lnSpc>
              <a:defRPr/>
            </a:pPr>
            <a:r>
              <a:rPr lang="ja-JP" altLang="en-US" dirty="0" smtClean="0"/>
              <a:t>ライセンス数</a:t>
            </a:r>
            <a:endParaRPr lang="en-US" altLang="ja-JP" dirty="0" smtClean="0"/>
          </a:p>
          <a:p>
            <a:pPr lvl="2" eaLnBrk="1" hangingPunct="1">
              <a:lnSpc>
                <a:spcPct val="90000"/>
              </a:lnSpc>
              <a:defRPr/>
            </a:pPr>
            <a:r>
              <a:rPr lang="ja-JP" altLang="en-US" dirty="0" smtClean="0"/>
              <a:t>オープンソースソフトウェアライセンスの数に比べそれほど小さくない</a:t>
            </a:r>
            <a:endParaRPr lang="en-US" altLang="ja-JP" dirty="0" smtClean="0"/>
          </a:p>
          <a:p>
            <a:pPr eaLnBrk="1" hangingPunct="1">
              <a:lnSpc>
                <a:spcPct val="90000"/>
              </a:lnSpc>
              <a:defRPr/>
            </a:pPr>
            <a:r>
              <a:rPr lang="ja-JP" altLang="en-US" dirty="0" smtClean="0"/>
              <a:t>関連手法と比べた時の長所・短所を示せていない</a:t>
            </a:r>
            <a:endParaRPr lang="en-US" altLang="ja-JP" dirty="0" smtClean="0"/>
          </a:p>
          <a:p>
            <a:pPr lvl="1" eaLnBrk="1" hangingPunct="1">
              <a:lnSpc>
                <a:spcPct val="90000"/>
              </a:lnSpc>
              <a:buFontTx/>
              <a:buNone/>
              <a:defRPr/>
            </a:pPr>
            <a:r>
              <a:rPr lang="ja-JP" altLang="en-US" dirty="0" smtClean="0"/>
              <a:t>⇒比較実験</a:t>
            </a:r>
            <a:endParaRPr lang="en-US" altLang="ja-JP" dirty="0" smtClean="0"/>
          </a:p>
        </p:txBody>
      </p:sp>
      <p:sp>
        <p:nvSpPr>
          <p:cNvPr id="21508"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p>
        </p:txBody>
      </p:sp>
      <p:sp>
        <p:nvSpPr>
          <p:cNvPr id="21509"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21510" name="スライド番号プレースホルダ 5"/>
          <p:cNvSpPr>
            <a:spLocks noGrp="1"/>
          </p:cNvSpPr>
          <p:nvPr>
            <p:ph type="sldNum" sz="quarter" idx="12"/>
          </p:nvPr>
        </p:nvSpPr>
        <p:spPr>
          <a:noFill/>
        </p:spPr>
        <p:txBody>
          <a:bodyPr/>
          <a:lstStyle/>
          <a:p>
            <a:fld id="{F55E3F41-DDA2-40EA-AA4A-B855917033DA}" type="slidenum">
              <a:rPr lang="en-US" altLang="ja-JP" smtClean="0">
                <a:ea typeface="ＭＳ Ｐゴシック" pitchFamily="50" charset="-128"/>
              </a:rPr>
              <a:pPr/>
              <a:t>32</a:t>
            </a:fld>
            <a:endParaRPr lang="en-US" altLang="ja-JP" smtClean="0">
              <a:ea typeface="ＭＳ Ｐゴシック" pitchFamily="50" charset="-128"/>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r>
              <a:rPr kumimoji="1" lang="ja-JP" altLang="en-US" dirty="0" smtClean="0"/>
              <a:t>ソースファイル検索システム</a:t>
            </a:r>
            <a:endParaRPr kumimoji="1" lang="en-US" altLang="ja-JP" dirty="0" smtClean="0"/>
          </a:p>
          <a:p>
            <a:pPr lvl="1"/>
            <a:r>
              <a:rPr kumimoji="1" lang="ja-JP" altLang="en-US" dirty="0" smtClean="0"/>
              <a:t>条件に合ったソースファイルを取得しやすくなる</a:t>
            </a:r>
            <a:endParaRPr kumimoji="1" lang="en-US" altLang="ja-JP" dirty="0" smtClean="0"/>
          </a:p>
          <a:p>
            <a:pPr lvl="1"/>
            <a:r>
              <a:rPr kumimoji="1" lang="ja-JP" altLang="en-US" dirty="0" smtClean="0"/>
              <a:t>取得してもライセンスが適合せず，使用できない場合がある</a:t>
            </a:r>
            <a:endParaRPr kumimoji="1" lang="en-US" altLang="ja-JP" dirty="0" smtClean="0"/>
          </a:p>
          <a:p>
            <a:pPr lvl="1">
              <a:buNone/>
            </a:pPr>
            <a:r>
              <a:rPr lang="ja-JP" altLang="en-US" dirty="0" smtClean="0"/>
              <a:t>⇒再利用の妨げ</a:t>
            </a:r>
            <a:endParaRPr lang="en-US" altLang="ja-JP" dirty="0" smtClean="0"/>
          </a:p>
          <a:p>
            <a:pPr lvl="1">
              <a:buNone/>
            </a:pPr>
            <a:endParaRPr lang="en-US" altLang="ja-JP" dirty="0" smtClean="0"/>
          </a:p>
          <a:p>
            <a:pPr lvl="1">
              <a:buNone/>
            </a:pPr>
            <a:r>
              <a:rPr lang="ja-JP" altLang="en-US" dirty="0" smtClean="0"/>
              <a:t>ソースファイルをあらかじめライセンスごとに分類する</a:t>
            </a:r>
            <a:endParaRPr lang="en-US" altLang="ja-JP" dirty="0" smtClean="0"/>
          </a:p>
          <a:p>
            <a:pPr lvl="1">
              <a:buNone/>
            </a:pPr>
            <a:r>
              <a:rPr lang="ja-JP" altLang="en-US" dirty="0" smtClean="0"/>
              <a:t>⇒再利用にかかる労力を減らす</a:t>
            </a:r>
            <a:endParaRPr lang="en-US" altLang="ja-JP" dirty="0" smtClean="0"/>
          </a:p>
          <a:p>
            <a:pPr lvl="1"/>
            <a:endParaRPr kumimoji="1" lang="ja-JP" altLang="en-US" dirty="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33</a:t>
            </a:fld>
            <a:endParaRPr lang="en-US" altLang="ja-JP"/>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02" name="日付プレースホルダ 1"/>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51203" name="フッター プレースホルダ 2"/>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51204" name="スライド番号プレースホルダ 5"/>
          <p:cNvSpPr>
            <a:spLocks noGrp="1"/>
          </p:cNvSpPr>
          <p:nvPr>
            <p:ph type="sldNum" sz="quarter" idx="12"/>
          </p:nvPr>
        </p:nvSpPr>
        <p:spPr>
          <a:noFill/>
        </p:spPr>
        <p:txBody>
          <a:bodyPr/>
          <a:lstStyle/>
          <a:p>
            <a:fld id="{C35D1E08-A15F-49DB-AD53-045F920E27F0}" type="slidenum">
              <a:rPr lang="en-US" altLang="ja-JP" smtClean="0">
                <a:ea typeface="ＭＳ Ｐゴシック" pitchFamily="50" charset="-128"/>
              </a:rPr>
              <a:pPr/>
              <a:t>34</a:t>
            </a:fld>
            <a:endParaRPr lang="en-US" altLang="ja-JP" smtClean="0">
              <a:ea typeface="ＭＳ Ｐゴシック" pitchFamily="50" charset="-128"/>
            </a:endParaRPr>
          </a:p>
        </p:txBody>
      </p:sp>
      <p:sp>
        <p:nvSpPr>
          <p:cNvPr id="51205" name="Rectangle 3"/>
          <p:cNvSpPr>
            <a:spLocks noGrp="1" noChangeArrowheads="1"/>
          </p:cNvSpPr>
          <p:nvPr>
            <p:ph idx="4294967295"/>
          </p:nvPr>
        </p:nvSpPr>
        <p:spPr>
          <a:xfrm>
            <a:off x="0" y="1600200"/>
            <a:ext cx="8229600" cy="4525963"/>
          </a:xfrm>
        </p:spPr>
        <p:txBody>
          <a:bodyPr/>
          <a:lstStyle/>
          <a:p>
            <a:pPr eaLnBrk="1" hangingPunct="1"/>
            <a:r>
              <a:rPr lang="ja-JP" altLang="en-US" smtClean="0"/>
              <a:t>以降不要なもの</a:t>
            </a:r>
          </a:p>
        </p:txBody>
      </p:sp>
      <p:sp>
        <p:nvSpPr>
          <p:cNvPr id="51206" name="日付プレースホルダ 3"/>
          <p:cNvSpPr txBox="1">
            <a:spLocks noGrp="1"/>
          </p:cNvSpPr>
          <p:nvPr/>
        </p:nvSpPr>
        <p:spPr bwMode="auto">
          <a:xfrm>
            <a:off x="7308850" y="6596063"/>
            <a:ext cx="1439863" cy="261937"/>
          </a:xfrm>
          <a:prstGeom prst="rect">
            <a:avLst/>
          </a:prstGeom>
          <a:noFill/>
          <a:ln w="9525">
            <a:noFill/>
            <a:miter lim="800000"/>
            <a:headEnd/>
            <a:tailEnd/>
          </a:ln>
        </p:spPr>
        <p:txBody>
          <a:bodyPr/>
          <a:lstStyle/>
          <a:p>
            <a:pPr algn="r"/>
            <a:r>
              <a:rPr lang="en-US" altLang="ja-JP" sz="1400">
                <a:solidFill>
                  <a:schemeClr val="bg1"/>
                </a:solidFill>
              </a:rPr>
              <a:t>2007/8/6</a:t>
            </a:r>
          </a:p>
        </p:txBody>
      </p:sp>
      <p:sp>
        <p:nvSpPr>
          <p:cNvPr id="51207" name="フッター プレースホルダ 4"/>
          <p:cNvSpPr txBox="1">
            <a:spLocks noGrp="1"/>
          </p:cNvSpPr>
          <p:nvPr/>
        </p:nvSpPr>
        <p:spPr bwMode="auto">
          <a:xfrm>
            <a:off x="1655763" y="6310313"/>
            <a:ext cx="5832475" cy="358775"/>
          </a:xfrm>
          <a:prstGeom prst="rect">
            <a:avLst/>
          </a:prstGeom>
          <a:noFill/>
          <a:ln w="9525">
            <a:noFill/>
            <a:miter lim="800000"/>
            <a:headEnd/>
            <a:tailEnd/>
          </a:ln>
        </p:spPr>
        <p:txBody>
          <a:bodyPr/>
          <a:lstStyle/>
          <a:p>
            <a:pPr algn="ctr"/>
            <a:r>
              <a:rPr lang="en-US" altLang="ja-JP" sz="1400"/>
              <a:t>FOSE 2007</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4514" name="日付プレースホルダ 1"/>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64515" name="フッター プレースホルダ 2"/>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64516" name="スライド番号プレースホルダ 5"/>
          <p:cNvSpPr>
            <a:spLocks noGrp="1"/>
          </p:cNvSpPr>
          <p:nvPr>
            <p:ph type="sldNum" sz="quarter" idx="12"/>
          </p:nvPr>
        </p:nvSpPr>
        <p:spPr>
          <a:noFill/>
        </p:spPr>
        <p:txBody>
          <a:bodyPr/>
          <a:lstStyle/>
          <a:p>
            <a:fld id="{86C2C197-ECAF-44EC-9631-7E002DC1DAC6}" type="slidenum">
              <a:rPr lang="en-US" altLang="ja-JP" smtClean="0">
                <a:ea typeface="ＭＳ Ｐゴシック" pitchFamily="50" charset="-128"/>
              </a:rPr>
              <a:pPr/>
              <a:t>35</a:t>
            </a:fld>
            <a:endParaRPr lang="en-US" altLang="ja-JP" smtClean="0">
              <a:ea typeface="ＭＳ Ｐゴシック" pitchFamily="50" charset="-128"/>
            </a:endParaRPr>
          </a:p>
        </p:txBody>
      </p:sp>
      <p:sp>
        <p:nvSpPr>
          <p:cNvPr id="64517" name="Rectangle 2"/>
          <p:cNvSpPr>
            <a:spLocks noGrp="1" noChangeArrowheads="1"/>
          </p:cNvSpPr>
          <p:nvPr>
            <p:ph type="title" idx="4294967295"/>
          </p:nvPr>
        </p:nvSpPr>
        <p:spPr>
          <a:xfrm>
            <a:off x="0" y="274638"/>
            <a:ext cx="8218488" cy="1143000"/>
          </a:xfrm>
        </p:spPr>
        <p:txBody>
          <a:bodyPr/>
          <a:lstStyle/>
          <a:p>
            <a:pPr eaLnBrk="1" hangingPunct="1"/>
            <a:r>
              <a:rPr lang="ja-JP" altLang="en-US" smtClean="0"/>
              <a:t>提案手法の制限</a:t>
            </a:r>
          </a:p>
        </p:txBody>
      </p:sp>
      <p:sp>
        <p:nvSpPr>
          <p:cNvPr id="64518" name="Rectangle 3"/>
          <p:cNvSpPr>
            <a:spLocks noGrp="1" noChangeArrowheads="1"/>
          </p:cNvSpPr>
          <p:nvPr>
            <p:ph idx="4294967295"/>
          </p:nvPr>
        </p:nvSpPr>
        <p:spPr>
          <a:xfrm>
            <a:off x="0" y="1600200"/>
            <a:ext cx="8229600" cy="4525963"/>
          </a:xfrm>
        </p:spPr>
        <p:txBody>
          <a:bodyPr/>
          <a:lstStyle/>
          <a:p>
            <a:pPr eaLnBrk="1" hangingPunct="1"/>
            <a:r>
              <a:rPr lang="ja-JP" altLang="en-US" sz="2800" smtClean="0"/>
              <a:t>ライセンスを正しく特定できないことがある</a:t>
            </a:r>
          </a:p>
          <a:p>
            <a:pPr lvl="1" eaLnBrk="1" hangingPunct="1"/>
            <a:r>
              <a:rPr lang="ja-JP" altLang="en-US" sz="2400" smtClean="0"/>
              <a:t>一つのファイルに対して複数のライセンスが指定されている</a:t>
            </a:r>
          </a:p>
          <a:p>
            <a:pPr lvl="1" eaLnBrk="1" hangingPunct="1"/>
            <a:r>
              <a:rPr lang="ja-JP" altLang="en-US" sz="2400" smtClean="0"/>
              <a:t>一つのファイルに対して例外規定付きのライセンスが指定されている</a:t>
            </a:r>
          </a:p>
          <a:p>
            <a:pPr eaLnBrk="1" hangingPunct="1"/>
            <a:r>
              <a:rPr lang="ja-JP" altLang="en-US" sz="2800" smtClean="0"/>
              <a:t>ライセンスを特定できた共通文字列を一つでも含むソースファイルは特定したとみなすため</a:t>
            </a:r>
          </a:p>
          <a:p>
            <a:pPr eaLnBrk="1" hangingPunct="1">
              <a:buFontTx/>
              <a:buNone/>
            </a:pPr>
            <a:r>
              <a:rPr lang="ja-JP" altLang="en-US" sz="2800" smtClean="0"/>
              <a:t>⇒ライセンスを特定できた共通文字列を包含する共通文字列も表示すること</a:t>
            </a:r>
          </a:p>
          <a:p>
            <a:pPr lvl="1" eaLnBrk="1" hangingPunct="1">
              <a:buFontTx/>
              <a:buNone/>
            </a:pPr>
            <a:endParaRPr lang="en-US" altLang="ja-JP" sz="2400" smtClean="0"/>
          </a:p>
        </p:txBody>
      </p:sp>
      <p:sp>
        <p:nvSpPr>
          <p:cNvPr id="64519" name="日付プレースホルダ 3"/>
          <p:cNvSpPr txBox="1">
            <a:spLocks noGrp="1"/>
          </p:cNvSpPr>
          <p:nvPr/>
        </p:nvSpPr>
        <p:spPr bwMode="auto">
          <a:xfrm>
            <a:off x="7308850" y="6596063"/>
            <a:ext cx="1439863" cy="261937"/>
          </a:xfrm>
          <a:prstGeom prst="rect">
            <a:avLst/>
          </a:prstGeom>
          <a:noFill/>
          <a:ln w="9525">
            <a:noFill/>
            <a:miter lim="800000"/>
            <a:headEnd/>
            <a:tailEnd/>
          </a:ln>
        </p:spPr>
        <p:txBody>
          <a:bodyPr/>
          <a:lstStyle/>
          <a:p>
            <a:pPr algn="r"/>
            <a:r>
              <a:rPr lang="en-US" altLang="ja-JP" sz="1400">
                <a:solidFill>
                  <a:schemeClr val="bg1"/>
                </a:solidFill>
              </a:rPr>
              <a:t>2007/8/6</a:t>
            </a:r>
          </a:p>
        </p:txBody>
      </p:sp>
      <p:sp>
        <p:nvSpPr>
          <p:cNvPr id="64520" name="フッター プレースホルダ 4"/>
          <p:cNvSpPr txBox="1">
            <a:spLocks noGrp="1"/>
          </p:cNvSpPr>
          <p:nvPr/>
        </p:nvSpPr>
        <p:spPr bwMode="auto">
          <a:xfrm>
            <a:off x="1655763" y="6310313"/>
            <a:ext cx="5832475" cy="358775"/>
          </a:xfrm>
          <a:prstGeom prst="rect">
            <a:avLst/>
          </a:prstGeom>
          <a:noFill/>
          <a:ln w="9525">
            <a:noFill/>
            <a:miter lim="800000"/>
            <a:headEnd/>
            <a:tailEnd/>
          </a:ln>
        </p:spPr>
        <p:txBody>
          <a:bodyPr/>
          <a:lstStyle/>
          <a:p>
            <a:pPr algn="ctr"/>
            <a:r>
              <a:rPr lang="en-US" altLang="ja-JP" sz="1400"/>
              <a:t>FOSE 2007</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dirty="0" smtClean="0"/>
              <a:t>適用実験の概要</a:t>
            </a:r>
          </a:p>
        </p:txBody>
      </p:sp>
      <p:sp>
        <p:nvSpPr>
          <p:cNvPr id="16387" name="Rectangle 3"/>
          <p:cNvSpPr>
            <a:spLocks noGrp="1" noChangeArrowheads="1"/>
          </p:cNvSpPr>
          <p:nvPr>
            <p:ph sz="half" idx="1"/>
          </p:nvPr>
        </p:nvSpPr>
        <p:spPr>
          <a:xfrm>
            <a:off x="457200" y="1600200"/>
            <a:ext cx="4038600" cy="2700338"/>
          </a:xfrm>
        </p:spPr>
        <p:txBody>
          <a:bodyPr/>
          <a:lstStyle/>
          <a:p>
            <a:pPr marL="514350" indent="-457200" eaLnBrk="1" hangingPunct="1">
              <a:lnSpc>
                <a:spcPct val="80000"/>
              </a:lnSpc>
              <a:defRPr/>
            </a:pPr>
            <a:r>
              <a:rPr lang="ja-JP" altLang="en-US" dirty="0" smtClean="0"/>
              <a:t>手法の有効性を評価</a:t>
            </a:r>
          </a:p>
          <a:p>
            <a:pPr marL="895350" lvl="1" indent="-381000" eaLnBrk="1" hangingPunct="1">
              <a:lnSpc>
                <a:spcPct val="80000"/>
              </a:lnSpc>
              <a:buFontTx/>
              <a:buAutoNum type="arabicPeriod"/>
              <a:defRPr/>
            </a:pPr>
            <a:r>
              <a:rPr lang="ja-JP" altLang="en-US" dirty="0" smtClean="0"/>
              <a:t>分類の効率</a:t>
            </a:r>
          </a:p>
          <a:p>
            <a:pPr marL="895350" lvl="1" indent="-381000" eaLnBrk="1" hangingPunct="1">
              <a:lnSpc>
                <a:spcPct val="80000"/>
              </a:lnSpc>
              <a:buFontTx/>
              <a:buAutoNum type="arabicPeriod"/>
              <a:defRPr/>
            </a:pPr>
            <a:r>
              <a:rPr lang="ja-JP" altLang="en-US" dirty="0" smtClean="0"/>
              <a:t>分類にかかる労力</a:t>
            </a:r>
            <a:r>
              <a:rPr lang="en-US" altLang="ja-JP" dirty="0" smtClean="0"/>
              <a:t>(</a:t>
            </a:r>
            <a:r>
              <a:rPr lang="ja-JP" altLang="en-US" dirty="0" smtClean="0"/>
              <a:t>時間</a:t>
            </a:r>
            <a:r>
              <a:rPr lang="en-US" altLang="ja-JP" dirty="0" smtClean="0"/>
              <a:t>)</a:t>
            </a:r>
          </a:p>
          <a:p>
            <a:pPr marL="895350" lvl="1" indent="-381000" eaLnBrk="1" hangingPunct="1">
              <a:lnSpc>
                <a:spcPct val="80000"/>
              </a:lnSpc>
              <a:buFontTx/>
              <a:buAutoNum type="arabicPeriod"/>
              <a:defRPr/>
            </a:pPr>
            <a:r>
              <a:rPr lang="ja-JP" altLang="en-US" dirty="0" smtClean="0"/>
              <a:t>分類にかかる労力</a:t>
            </a:r>
            <a:r>
              <a:rPr lang="en-US" altLang="ja-JP" dirty="0" smtClean="0"/>
              <a:t>(</a:t>
            </a:r>
            <a:r>
              <a:rPr lang="ja-JP" altLang="en-US" dirty="0" smtClean="0"/>
              <a:t>共通文字列</a:t>
            </a:r>
            <a:r>
              <a:rPr lang="en-US" altLang="ja-JP" dirty="0" smtClean="0"/>
              <a:t>)</a:t>
            </a:r>
          </a:p>
          <a:p>
            <a:pPr marL="895350" lvl="1" indent="-381000" eaLnBrk="1" hangingPunct="1">
              <a:lnSpc>
                <a:spcPct val="80000"/>
              </a:lnSpc>
              <a:buFontTx/>
              <a:buAutoNum type="arabicPeriod"/>
              <a:defRPr/>
            </a:pPr>
            <a:endParaRPr lang="en-US" altLang="ja-JP" dirty="0" smtClean="0"/>
          </a:p>
          <a:p>
            <a:pPr marL="895350" lvl="1" indent="-381000" eaLnBrk="1" hangingPunct="1">
              <a:lnSpc>
                <a:spcPct val="80000"/>
              </a:lnSpc>
              <a:buFontTx/>
              <a:buAutoNum type="arabicPeriod"/>
              <a:defRPr/>
            </a:pPr>
            <a:endParaRPr lang="ja-JP" altLang="en-US" dirty="0" smtClean="0"/>
          </a:p>
          <a:p>
            <a:pPr marL="533400" indent="-533400" eaLnBrk="1" hangingPunct="1">
              <a:lnSpc>
                <a:spcPct val="80000"/>
              </a:lnSpc>
              <a:defRPr/>
            </a:pPr>
            <a:endParaRPr lang="ja-JP" altLang="en-US" sz="2400" dirty="0" smtClean="0"/>
          </a:p>
        </p:txBody>
      </p:sp>
      <p:sp>
        <p:nvSpPr>
          <p:cNvPr id="14340" name="コンテンツ プレースホルダ 6"/>
          <p:cNvSpPr>
            <a:spLocks noGrp="1"/>
          </p:cNvSpPr>
          <p:nvPr>
            <p:ph sz="half" idx="2"/>
          </p:nvPr>
        </p:nvSpPr>
        <p:spPr>
          <a:xfrm>
            <a:off x="4648200" y="1600200"/>
            <a:ext cx="4038600" cy="2255838"/>
          </a:xfrm>
        </p:spPr>
        <p:txBody>
          <a:bodyPr/>
          <a:lstStyle/>
          <a:p>
            <a:pPr marL="533400" indent="-533400" eaLnBrk="1" hangingPunct="1">
              <a:lnSpc>
                <a:spcPct val="80000"/>
              </a:lnSpc>
            </a:pPr>
            <a:r>
              <a:rPr lang="ja-JP" altLang="en-US" dirty="0" smtClean="0"/>
              <a:t>評価項目</a:t>
            </a:r>
            <a:endParaRPr lang="en-US" altLang="ja-JP" dirty="0" smtClean="0"/>
          </a:p>
          <a:p>
            <a:pPr marL="914400" lvl="1" indent="-457200" eaLnBrk="1" hangingPunct="1">
              <a:lnSpc>
                <a:spcPct val="80000"/>
              </a:lnSpc>
              <a:buFontTx/>
              <a:buAutoNum type="arabicPeriod"/>
            </a:pPr>
            <a:r>
              <a:rPr lang="ja-JP" altLang="en-US" dirty="0" smtClean="0"/>
              <a:t>分類率の推移</a:t>
            </a:r>
          </a:p>
          <a:p>
            <a:pPr marL="914400" lvl="1" indent="-457200" eaLnBrk="1" hangingPunct="1">
              <a:lnSpc>
                <a:spcPct val="80000"/>
              </a:lnSpc>
              <a:buFontTx/>
              <a:buAutoNum type="arabicPeriod"/>
            </a:pPr>
            <a:r>
              <a:rPr lang="ja-JP" altLang="en-US" dirty="0" smtClean="0"/>
              <a:t>所要時間</a:t>
            </a:r>
            <a:endParaRPr lang="en-US" altLang="ja-JP" dirty="0" smtClean="0"/>
          </a:p>
          <a:p>
            <a:pPr marL="914400" lvl="1" indent="-457200" eaLnBrk="1" hangingPunct="1">
              <a:lnSpc>
                <a:spcPct val="80000"/>
              </a:lnSpc>
              <a:buFontTx/>
              <a:buAutoNum type="arabicPeriod"/>
            </a:pPr>
            <a:endParaRPr lang="en-US" altLang="ja-JP" dirty="0" smtClean="0"/>
          </a:p>
          <a:p>
            <a:pPr marL="914400" lvl="1" indent="-457200" eaLnBrk="1" hangingPunct="1">
              <a:lnSpc>
                <a:spcPct val="80000"/>
              </a:lnSpc>
              <a:buFontTx/>
              <a:buAutoNum type="arabicPeriod"/>
            </a:pPr>
            <a:r>
              <a:rPr lang="ja-JP" altLang="en-US" dirty="0" smtClean="0"/>
              <a:t>所要共通文字列数</a:t>
            </a:r>
          </a:p>
        </p:txBody>
      </p:sp>
      <p:sp>
        <p:nvSpPr>
          <p:cNvPr id="14341"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p>
        </p:txBody>
      </p:sp>
      <p:sp>
        <p:nvSpPr>
          <p:cNvPr id="14342"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4343" name="スライド番号プレースホルダ 5"/>
          <p:cNvSpPr>
            <a:spLocks noGrp="1"/>
          </p:cNvSpPr>
          <p:nvPr>
            <p:ph type="sldNum" sz="quarter" idx="12"/>
          </p:nvPr>
        </p:nvSpPr>
        <p:spPr>
          <a:noFill/>
        </p:spPr>
        <p:txBody>
          <a:bodyPr/>
          <a:lstStyle/>
          <a:p>
            <a:fld id="{E35C5A96-F14D-4C91-BC21-E084C1360943}" type="slidenum">
              <a:rPr lang="en-US" altLang="ja-JP" smtClean="0">
                <a:ea typeface="ＭＳ Ｐゴシック" pitchFamily="50" charset="-128"/>
              </a:rPr>
              <a:pPr/>
              <a:t>36</a:t>
            </a:fld>
            <a:endParaRPr lang="en-US" altLang="ja-JP" smtClean="0">
              <a:ea typeface="ＭＳ Ｐゴシック" pitchFamily="50" charset="-128"/>
            </a:endParaRPr>
          </a:p>
        </p:txBody>
      </p:sp>
      <p:sp>
        <p:nvSpPr>
          <p:cNvPr id="8" name="Rectangle 3"/>
          <p:cNvSpPr txBox="1">
            <a:spLocks noChangeArrowheads="1"/>
          </p:cNvSpPr>
          <p:nvPr/>
        </p:nvSpPr>
        <p:spPr bwMode="auto">
          <a:xfrm>
            <a:off x="498475" y="3902075"/>
            <a:ext cx="7966075" cy="1274763"/>
          </a:xfrm>
          <a:prstGeom prst="rect">
            <a:avLst/>
          </a:prstGeom>
          <a:noFill/>
          <a:ln w="9525">
            <a:noFill/>
            <a:miter lim="800000"/>
            <a:headEnd/>
            <a:tailEnd/>
          </a:ln>
        </p:spPr>
        <p:txBody>
          <a:bodyPr/>
          <a:lstStyle/>
          <a:p>
            <a:pPr marL="533400" indent="-533400">
              <a:lnSpc>
                <a:spcPct val="80000"/>
              </a:lnSpc>
              <a:spcBef>
                <a:spcPct val="20000"/>
              </a:spcBef>
              <a:buFontTx/>
              <a:buChar char="•"/>
              <a:defRPr/>
            </a:pPr>
            <a:r>
              <a:rPr lang="ja-JP" altLang="en-US" sz="2800" kern="0" dirty="0">
                <a:latin typeface="+mn-lt"/>
                <a:ea typeface="+mn-ea"/>
              </a:rPr>
              <a:t>実験内容</a:t>
            </a:r>
          </a:p>
          <a:p>
            <a:pPr marL="914400" lvl="1" indent="-457200">
              <a:lnSpc>
                <a:spcPct val="80000"/>
              </a:lnSpc>
              <a:spcBef>
                <a:spcPct val="20000"/>
              </a:spcBef>
              <a:defRPr/>
            </a:pPr>
            <a:r>
              <a:rPr lang="ja-JP" altLang="en-US" sz="2400" kern="0" dirty="0">
                <a:latin typeface="+mn-lt"/>
                <a:ea typeface="+mn-ea"/>
              </a:rPr>
              <a:t>	オープンソースソフトウェアのソースファイル集合に対し，提案手法を適用</a:t>
            </a:r>
          </a:p>
          <a:p>
            <a:pPr marL="533400" indent="-533400">
              <a:lnSpc>
                <a:spcPct val="80000"/>
              </a:lnSpc>
              <a:spcBef>
                <a:spcPct val="20000"/>
              </a:spcBef>
              <a:buFontTx/>
              <a:buChar char="•"/>
              <a:defRPr/>
            </a:pPr>
            <a:endParaRPr lang="ja-JP" altLang="en-US" sz="2400" kern="0" dirty="0">
              <a:latin typeface="+mn-lt"/>
              <a:ea typeface="+mn-ea"/>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ja-JP" altLang="en-US" smtClean="0"/>
              <a:t>既存手法</a:t>
            </a:r>
          </a:p>
        </p:txBody>
      </p:sp>
      <p:sp>
        <p:nvSpPr>
          <p:cNvPr id="12291" name="Rectangle 3"/>
          <p:cNvSpPr>
            <a:spLocks noGrp="1" noChangeArrowheads="1"/>
          </p:cNvSpPr>
          <p:nvPr>
            <p:ph idx="1"/>
          </p:nvPr>
        </p:nvSpPr>
        <p:spPr>
          <a:xfrm>
            <a:off x="457200" y="1600200"/>
            <a:ext cx="8229600" cy="4349750"/>
          </a:xfrm>
        </p:spPr>
        <p:txBody>
          <a:bodyPr/>
          <a:lstStyle/>
          <a:p>
            <a:pPr eaLnBrk="1" hangingPunct="1">
              <a:lnSpc>
                <a:spcPct val="80000"/>
              </a:lnSpc>
            </a:pPr>
            <a:r>
              <a:rPr lang="ja-JP" altLang="en-US" dirty="0" smtClean="0"/>
              <a:t>機械的に収集できる情報を用いる手法</a:t>
            </a:r>
          </a:p>
          <a:p>
            <a:pPr lvl="1" eaLnBrk="1" hangingPunct="1">
              <a:lnSpc>
                <a:spcPct val="80000"/>
              </a:lnSpc>
            </a:pPr>
            <a:r>
              <a:rPr lang="en-US" altLang="ja-JP" dirty="0" err="1" smtClean="0"/>
              <a:t>Koders</a:t>
            </a:r>
            <a:r>
              <a:rPr lang="en-US" altLang="ja-JP" dirty="0" smtClean="0"/>
              <a:t>[1],Google Code Search[2]</a:t>
            </a:r>
          </a:p>
          <a:p>
            <a:pPr lvl="2" eaLnBrk="1" hangingPunct="1">
              <a:lnSpc>
                <a:spcPct val="80000"/>
              </a:lnSpc>
            </a:pPr>
            <a:r>
              <a:rPr lang="ja-JP" altLang="en-US" dirty="0" smtClean="0"/>
              <a:t>ソースファイルのコメントまたはライセンスを記述したテキストファイルから分類する</a:t>
            </a:r>
          </a:p>
          <a:p>
            <a:pPr lvl="2" eaLnBrk="1" hangingPunct="1">
              <a:lnSpc>
                <a:spcPct val="80000"/>
              </a:lnSpc>
            </a:pPr>
            <a:r>
              <a:rPr lang="ja-JP" altLang="en-US" dirty="0" smtClean="0"/>
              <a:t>未特定に分類されるファイルが多い</a:t>
            </a:r>
          </a:p>
          <a:p>
            <a:pPr eaLnBrk="1" hangingPunct="1">
              <a:lnSpc>
                <a:spcPct val="80000"/>
              </a:lnSpc>
            </a:pPr>
            <a:r>
              <a:rPr lang="ja-JP" altLang="en-US" dirty="0" smtClean="0"/>
              <a:t>手作業で作成する情報を用いる手法</a:t>
            </a:r>
          </a:p>
          <a:p>
            <a:pPr lvl="1" eaLnBrk="1" hangingPunct="1">
              <a:lnSpc>
                <a:spcPct val="80000"/>
              </a:lnSpc>
            </a:pPr>
            <a:r>
              <a:rPr lang="en-US" altLang="ja-JP" dirty="0" err="1" smtClean="0"/>
              <a:t>Tuunanen</a:t>
            </a:r>
            <a:r>
              <a:rPr lang="ja-JP" altLang="en-US" dirty="0" smtClean="0"/>
              <a:t>ら</a:t>
            </a:r>
            <a:r>
              <a:rPr lang="en-US" altLang="ja-JP" dirty="0" smtClean="0"/>
              <a:t>[3], </a:t>
            </a:r>
            <a:r>
              <a:rPr lang="en-US" altLang="ja-JP" dirty="0" err="1" smtClean="0"/>
              <a:t>Fossology</a:t>
            </a:r>
            <a:r>
              <a:rPr lang="en-US" altLang="ja-JP" dirty="0" smtClean="0"/>
              <a:t>[4],</a:t>
            </a:r>
          </a:p>
          <a:p>
            <a:pPr lvl="2" eaLnBrk="1" hangingPunct="1">
              <a:lnSpc>
                <a:spcPct val="80000"/>
              </a:lnSpc>
            </a:pPr>
            <a:r>
              <a:rPr lang="ja-JP" altLang="en-US" dirty="0" smtClean="0"/>
              <a:t>手作業で作成されたライセンステンプレートとソースファイルのコメント部分の一致から分類</a:t>
            </a:r>
          </a:p>
          <a:p>
            <a:pPr lvl="2" eaLnBrk="1" hangingPunct="1">
              <a:lnSpc>
                <a:spcPct val="80000"/>
              </a:lnSpc>
            </a:pPr>
            <a:r>
              <a:rPr lang="ja-JP" altLang="en-US" dirty="0" smtClean="0"/>
              <a:t>手作業でライセンス記述ごとにテンプレートを作成する必要があるため，労力が大きい</a:t>
            </a:r>
          </a:p>
        </p:txBody>
      </p:sp>
      <p:sp>
        <p:nvSpPr>
          <p:cNvPr id="12292"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12293"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2294" name="スライド番号プレースホルダ 5"/>
          <p:cNvSpPr>
            <a:spLocks noGrp="1"/>
          </p:cNvSpPr>
          <p:nvPr>
            <p:ph type="sldNum" sz="quarter" idx="12"/>
          </p:nvPr>
        </p:nvSpPr>
        <p:spPr>
          <a:noFill/>
        </p:spPr>
        <p:txBody>
          <a:bodyPr/>
          <a:lstStyle/>
          <a:p>
            <a:fld id="{B2DF359E-1DE6-4E27-8751-23BB24425A40}" type="slidenum">
              <a:rPr lang="en-US" altLang="ja-JP" smtClean="0">
                <a:ea typeface="ＭＳ Ｐゴシック" pitchFamily="50" charset="-128"/>
              </a:rPr>
              <a:pPr/>
              <a:t>37</a:t>
            </a:fld>
            <a:endParaRPr lang="en-US" altLang="ja-JP" smtClean="0">
              <a:ea typeface="ＭＳ Ｐゴシック" pitchFamily="50" charset="-128"/>
            </a:endParaRPr>
          </a:p>
        </p:txBody>
      </p:sp>
      <p:sp>
        <p:nvSpPr>
          <p:cNvPr id="12295" name="Rectangle 4"/>
          <p:cNvSpPr>
            <a:spLocks noChangeArrowheads="1"/>
          </p:cNvSpPr>
          <p:nvPr/>
        </p:nvSpPr>
        <p:spPr bwMode="auto">
          <a:xfrm>
            <a:off x="244475" y="5729288"/>
            <a:ext cx="8297863" cy="925512"/>
          </a:xfrm>
          <a:prstGeom prst="rect">
            <a:avLst/>
          </a:prstGeom>
          <a:solidFill>
            <a:schemeClr val="bg1"/>
          </a:solidFill>
          <a:ln w="9525" algn="ctr">
            <a:solidFill>
              <a:schemeClr val="tx1"/>
            </a:solidFill>
            <a:miter lim="800000"/>
            <a:headEnd/>
            <a:tailEnd/>
          </a:ln>
        </p:spPr>
        <p:txBody>
          <a:bodyPr wrap="none" anchor="ctr"/>
          <a:lstStyle/>
          <a:p>
            <a:r>
              <a:rPr lang="en-US" altLang="ja-JP" sz="1400" dirty="0"/>
              <a:t>[1] http://www.koders.com</a:t>
            </a:r>
            <a:r>
              <a:rPr lang="en-US" altLang="ja-JP" sz="1400" dirty="0" smtClean="0"/>
              <a:t>/</a:t>
            </a:r>
            <a:r>
              <a:rPr lang="ja-JP" altLang="en-US" sz="1400" dirty="0" smtClean="0"/>
              <a:t>　　</a:t>
            </a:r>
            <a:r>
              <a:rPr lang="en-US" altLang="ja-JP" sz="1400" dirty="0" smtClean="0"/>
              <a:t>[</a:t>
            </a:r>
            <a:r>
              <a:rPr lang="en-US" altLang="ja-JP" sz="1400" dirty="0"/>
              <a:t>2] http://</a:t>
            </a:r>
            <a:r>
              <a:rPr lang="en-US" altLang="ja-JP" sz="1400" dirty="0" smtClean="0"/>
              <a:t>www.google.com/codesearch</a:t>
            </a:r>
            <a:r>
              <a:rPr lang="ja-JP" altLang="en-US" sz="1400" dirty="0"/>
              <a:t> </a:t>
            </a:r>
            <a:r>
              <a:rPr lang="en-US" altLang="ja-JP" sz="1400" dirty="0" smtClean="0"/>
              <a:t>[3] http://fossology.org/</a:t>
            </a:r>
            <a:endParaRPr lang="en-US" altLang="ja-JP" sz="1400" dirty="0"/>
          </a:p>
          <a:p>
            <a:r>
              <a:rPr lang="en-US" altLang="ja-JP" sz="1400" dirty="0" smtClean="0"/>
              <a:t>[4] </a:t>
            </a:r>
            <a:r>
              <a:rPr lang="en-US" altLang="ja-JP" sz="1400" dirty="0" err="1"/>
              <a:t>Tuunanen</a:t>
            </a:r>
            <a:r>
              <a:rPr lang="en-US" altLang="ja-JP" sz="1400" dirty="0"/>
              <a:t>, T. et. al. :ASLA: Reverse Engineering Approach for Software License Information Retrieval</a:t>
            </a:r>
          </a:p>
          <a:p>
            <a:r>
              <a:rPr lang="ja-JP" altLang="en-US" sz="1400" dirty="0"/>
              <a:t>　　</a:t>
            </a:r>
            <a:r>
              <a:rPr lang="en-US" altLang="ja-JP" sz="1400" dirty="0"/>
              <a:t>Proc. CSMR 2006,pp.291-294 (2006)</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314" name="日付プレースホルダ 1"/>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13315" name="フッター プレースホルダ 2"/>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3316" name="タイトル 1"/>
          <p:cNvSpPr>
            <a:spLocks noGrp="1"/>
          </p:cNvSpPr>
          <p:nvPr>
            <p:ph type="title" idx="4294967295"/>
          </p:nvPr>
        </p:nvSpPr>
        <p:spPr/>
        <p:txBody>
          <a:bodyPr/>
          <a:lstStyle/>
          <a:p>
            <a:r>
              <a:rPr lang="ja-JP" altLang="en-US" dirty="0" smtClean="0"/>
              <a:t>研究方針</a:t>
            </a:r>
          </a:p>
        </p:txBody>
      </p:sp>
      <p:sp>
        <p:nvSpPr>
          <p:cNvPr id="13317" name="コンテンツ プレースホルダ 2"/>
          <p:cNvSpPr>
            <a:spLocks noGrp="1"/>
          </p:cNvSpPr>
          <p:nvPr>
            <p:ph idx="4294967295"/>
          </p:nvPr>
        </p:nvSpPr>
        <p:spPr>
          <a:xfrm>
            <a:off x="457200" y="1600200"/>
            <a:ext cx="8428038" cy="4525963"/>
          </a:xfrm>
        </p:spPr>
        <p:txBody>
          <a:bodyPr/>
          <a:lstStyle/>
          <a:p>
            <a:pPr>
              <a:buNone/>
            </a:pPr>
            <a:r>
              <a:rPr lang="en-US" altLang="ja-JP" dirty="0" smtClean="0"/>
              <a:t>	</a:t>
            </a:r>
            <a:r>
              <a:rPr lang="ja-JP" altLang="en-US" dirty="0" smtClean="0"/>
              <a:t>多数のソースファイルをライセンスごとに分類</a:t>
            </a:r>
            <a:endParaRPr lang="en-US" altLang="ja-JP" dirty="0" smtClean="0"/>
          </a:p>
          <a:p>
            <a:pPr>
              <a:buFontTx/>
              <a:buNone/>
            </a:pPr>
            <a:endParaRPr lang="en-US" altLang="ja-JP" sz="2800" dirty="0" smtClean="0"/>
          </a:p>
          <a:p>
            <a:pPr>
              <a:lnSpc>
                <a:spcPct val="90000"/>
              </a:lnSpc>
            </a:pPr>
            <a:endParaRPr lang="en-US" altLang="ja-JP" sz="2800" dirty="0" smtClean="0"/>
          </a:p>
          <a:p>
            <a:pPr>
              <a:lnSpc>
                <a:spcPct val="90000"/>
              </a:lnSpc>
            </a:pPr>
            <a:endParaRPr lang="en-US" altLang="ja-JP" sz="2800" dirty="0" smtClean="0"/>
          </a:p>
          <a:p>
            <a:pPr>
              <a:lnSpc>
                <a:spcPct val="90000"/>
              </a:lnSpc>
            </a:pPr>
            <a:endParaRPr lang="en-US" altLang="ja-JP" sz="2800" dirty="0" smtClean="0"/>
          </a:p>
          <a:p>
            <a:pPr algn="ctr">
              <a:lnSpc>
                <a:spcPct val="90000"/>
              </a:lnSpc>
              <a:buNone/>
            </a:pPr>
            <a:endParaRPr lang="en-US" altLang="ja-JP" dirty="0" smtClean="0"/>
          </a:p>
          <a:p>
            <a:pPr algn="ctr">
              <a:lnSpc>
                <a:spcPct val="90000"/>
              </a:lnSpc>
            </a:pPr>
            <a:r>
              <a:rPr lang="ja-JP" altLang="en-US" dirty="0" smtClean="0"/>
              <a:t>パターンを作成する労力を省く</a:t>
            </a:r>
            <a:endParaRPr lang="en-US" altLang="ja-JP" dirty="0" smtClean="0"/>
          </a:p>
          <a:p>
            <a:pPr algn="ctr">
              <a:lnSpc>
                <a:spcPct val="90000"/>
              </a:lnSpc>
            </a:pPr>
            <a:r>
              <a:rPr lang="ja-JP" altLang="en-US" dirty="0" smtClean="0"/>
              <a:t>未特定に分類されるファイルを少なく</a:t>
            </a:r>
            <a:endParaRPr lang="ja-JP" altLang="en-US" sz="4400" dirty="0" smtClean="0"/>
          </a:p>
        </p:txBody>
      </p:sp>
      <p:sp>
        <p:nvSpPr>
          <p:cNvPr id="13318" name="スライド番号プレースホルダ 5"/>
          <p:cNvSpPr>
            <a:spLocks noGrp="1"/>
          </p:cNvSpPr>
          <p:nvPr>
            <p:ph type="sldNum" sz="quarter" idx="12"/>
          </p:nvPr>
        </p:nvSpPr>
        <p:spPr>
          <a:noFill/>
        </p:spPr>
        <p:txBody>
          <a:bodyPr/>
          <a:lstStyle/>
          <a:p>
            <a:fld id="{F993C0A1-EB0B-4650-B8A7-AB2AFE472CB3}" type="slidenum">
              <a:rPr lang="en-US" altLang="ja-JP" smtClean="0">
                <a:ea typeface="ＭＳ Ｐゴシック" pitchFamily="50" charset="-128"/>
              </a:rPr>
              <a:pPr/>
              <a:t>38</a:t>
            </a:fld>
            <a:endParaRPr lang="en-US" altLang="ja-JP" smtClean="0">
              <a:ea typeface="ＭＳ Ｐゴシック" pitchFamily="50" charset="-128"/>
            </a:endParaRPr>
          </a:p>
        </p:txBody>
      </p:sp>
      <p:sp>
        <p:nvSpPr>
          <p:cNvPr id="7" name="フローチャート: 処理 6"/>
          <p:cNvSpPr/>
          <p:nvPr/>
        </p:nvSpPr>
        <p:spPr>
          <a:xfrm>
            <a:off x="508000" y="1608138"/>
            <a:ext cx="8221663" cy="602627"/>
          </a:xfrm>
          <a:prstGeom prst="flowChartProcess">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下矢印 10"/>
          <p:cNvSpPr/>
          <p:nvPr/>
        </p:nvSpPr>
        <p:spPr>
          <a:xfrm>
            <a:off x="4117975" y="4019711"/>
            <a:ext cx="942975" cy="5921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aphicFrame>
        <p:nvGraphicFramePr>
          <p:cNvPr id="12" name="表 11"/>
          <p:cNvGraphicFramePr>
            <a:graphicFrameLocks noGrp="1"/>
          </p:cNvGraphicFramePr>
          <p:nvPr/>
        </p:nvGraphicFramePr>
        <p:xfrm>
          <a:off x="1382049" y="2518539"/>
          <a:ext cx="6705600" cy="1188720"/>
        </p:xfrm>
        <a:graphic>
          <a:graphicData uri="http://schemas.openxmlformats.org/drawingml/2006/table">
            <a:tbl>
              <a:tblPr firstRow="1" bandRow="1">
                <a:tableStyleId>{5C22544A-7EE6-4342-B048-85BDC9FD1C3A}</a:tableStyleId>
              </a:tblPr>
              <a:tblGrid>
                <a:gridCol w="2807921"/>
                <a:gridCol w="2159495"/>
                <a:gridCol w="1738184"/>
              </a:tblGrid>
              <a:tr h="370840">
                <a:tc>
                  <a:txBody>
                    <a:bodyPr/>
                    <a:lstStyle/>
                    <a:p>
                      <a:endParaRPr kumimoji="1" lang="ja-JP" altLang="en-US" sz="2000"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000" dirty="0" smtClean="0">
                          <a:solidFill>
                            <a:schemeClr val="tx1"/>
                          </a:solidFill>
                        </a:rPr>
                        <a:t>未特定の割合</a:t>
                      </a:r>
                      <a:endParaRPr kumimoji="1" lang="ja-JP" altLang="en-US" sz="2000" dirty="0" smtClean="0">
                        <a:solidFill>
                          <a:schemeClr val="tx1"/>
                        </a:solidFill>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r>
                        <a:rPr lang="ja-JP" altLang="en-US" sz="2000" dirty="0" smtClean="0">
                          <a:solidFill>
                            <a:schemeClr val="tx1"/>
                          </a:solidFill>
                        </a:rPr>
                        <a:t>利用者の労力</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000" dirty="0" smtClean="0">
                          <a:solidFill>
                            <a:schemeClr val="tx1"/>
                          </a:solidFill>
                        </a:rPr>
                        <a:t>機械的な特定</a:t>
                      </a:r>
                      <a:endParaRPr lang="en-US" altLang="ja-JP" sz="2000" dirty="0" smtClean="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2000" dirty="0" smtClean="0">
                          <a:solidFill>
                            <a:schemeClr val="tx1"/>
                          </a:solidFill>
                        </a:rPr>
                        <a:t>大</a:t>
                      </a:r>
                      <a:endParaRPr kumimoji="1" lang="ja-JP" altLang="en-US" sz="2000" dirty="0">
                        <a:solidFill>
                          <a:schemeClr val="tx1"/>
                        </a:solidFill>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2000" dirty="0" smtClean="0">
                          <a:solidFill>
                            <a:schemeClr val="tx1"/>
                          </a:solidFill>
                        </a:rPr>
                        <a:t>小</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000" dirty="0" smtClean="0">
                          <a:solidFill>
                            <a:schemeClr val="tx1"/>
                          </a:solidFill>
                        </a:rPr>
                        <a:t>パターンによる特定</a:t>
                      </a:r>
                      <a:endParaRPr lang="en-US" altLang="ja-JP" sz="2000" dirty="0" smtClean="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2000" dirty="0" smtClean="0">
                          <a:solidFill>
                            <a:schemeClr val="tx1"/>
                          </a:solidFill>
                        </a:rPr>
                        <a:t>小</a:t>
                      </a:r>
                      <a:endParaRPr kumimoji="1" lang="ja-JP" altLang="en-US" sz="2000" dirty="0">
                        <a:solidFill>
                          <a:schemeClr val="tx1"/>
                        </a:solidFill>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2000" dirty="0" smtClean="0">
                          <a:solidFill>
                            <a:schemeClr val="tx1"/>
                          </a:solidFill>
                        </a:rPr>
                        <a:t>大</a:t>
                      </a:r>
                      <a:endParaRPr kumimoji="1" lang="ja-JP" altLang="en-US" sz="2000" dirty="0">
                        <a:solidFill>
                          <a:schemeClr val="tx1"/>
                        </a:solidFill>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lstStyle/>
          <a:p>
            <a:r>
              <a:rPr lang="ja-JP" altLang="en-US" dirty="0" smtClean="0"/>
              <a:t>衝突の発生</a:t>
            </a:r>
          </a:p>
        </p:txBody>
      </p:sp>
      <p:sp>
        <p:nvSpPr>
          <p:cNvPr id="18435" name="コンテンツ プレースホルダ 2"/>
          <p:cNvSpPr>
            <a:spLocks noGrp="1"/>
          </p:cNvSpPr>
          <p:nvPr>
            <p:ph idx="1"/>
          </p:nvPr>
        </p:nvSpPr>
        <p:spPr/>
        <p:txBody>
          <a:bodyPr/>
          <a:lstStyle/>
          <a:p>
            <a:r>
              <a:rPr lang="ja-JP" altLang="en-US" dirty="0" smtClean="0"/>
              <a:t>１ファイルが２つ以上のライセンスに分類されることがある</a:t>
            </a:r>
            <a:endParaRPr lang="en-US" altLang="ja-JP" dirty="0" smtClean="0"/>
          </a:p>
          <a:p>
            <a:r>
              <a:rPr lang="ja-JP" altLang="en-US" dirty="0" smtClean="0"/>
              <a:t>デュアルライセンス，例外条項付きライセンスのライセンス記述を含むファイルで発生</a:t>
            </a:r>
            <a:endParaRPr lang="en-US" altLang="ja-JP" dirty="0" smtClean="0"/>
          </a:p>
          <a:p>
            <a:endParaRPr lang="en-US" altLang="ja-JP" dirty="0" smtClean="0"/>
          </a:p>
          <a:p>
            <a:endParaRPr lang="en-US" altLang="ja-JP" dirty="0" smtClean="0"/>
          </a:p>
          <a:p>
            <a:endParaRPr lang="en-US" altLang="ja-JP" dirty="0" smtClean="0"/>
          </a:p>
        </p:txBody>
      </p:sp>
      <p:sp>
        <p:nvSpPr>
          <p:cNvPr id="18436"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18437"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8438" name="スライド番号プレースホルダ 5"/>
          <p:cNvSpPr>
            <a:spLocks noGrp="1"/>
          </p:cNvSpPr>
          <p:nvPr>
            <p:ph type="sldNum" sz="quarter" idx="12"/>
          </p:nvPr>
        </p:nvSpPr>
        <p:spPr>
          <a:noFill/>
        </p:spPr>
        <p:txBody>
          <a:bodyPr/>
          <a:lstStyle/>
          <a:p>
            <a:fld id="{484774F7-F555-4299-8465-361E73E818CC}" type="slidenum">
              <a:rPr lang="ja-JP" altLang="en-US" smtClean="0">
                <a:ea typeface="ＭＳ Ｐゴシック" pitchFamily="50" charset="-128"/>
              </a:rPr>
              <a:pPr/>
              <a:t>39</a:t>
            </a:fld>
            <a:endParaRPr lang="en-US" altLang="ja-JP" smtClean="0">
              <a:ea typeface="ＭＳ Ｐゴシック" pitchFamily="50" charset="-128"/>
            </a:endParaRPr>
          </a:p>
        </p:txBody>
      </p:sp>
      <p:sp>
        <p:nvSpPr>
          <p:cNvPr id="18" name="メモ 17"/>
          <p:cNvSpPr/>
          <p:nvPr/>
        </p:nvSpPr>
        <p:spPr>
          <a:xfrm>
            <a:off x="4722471" y="4791918"/>
            <a:ext cx="856527" cy="1030147"/>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2407534" y="4722470"/>
            <a:ext cx="1296365" cy="370390"/>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角丸四角形 19"/>
          <p:cNvSpPr/>
          <p:nvPr/>
        </p:nvSpPr>
        <p:spPr>
          <a:xfrm>
            <a:off x="2407534" y="5590571"/>
            <a:ext cx="1319514" cy="37039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p:cNvCxnSpPr>
            <a:stCxn id="19" idx="3"/>
            <a:endCxn id="18" idx="1"/>
          </p:cNvCxnSpPr>
          <p:nvPr/>
        </p:nvCxnSpPr>
        <p:spPr>
          <a:xfrm>
            <a:off x="3703899" y="4907665"/>
            <a:ext cx="1018572" cy="39932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a:stCxn id="20" idx="3"/>
            <a:endCxn id="18" idx="1"/>
          </p:cNvCxnSpPr>
          <p:nvPr/>
        </p:nvCxnSpPr>
        <p:spPr>
          <a:xfrm flipV="1">
            <a:off x="3727048" y="5306992"/>
            <a:ext cx="995423" cy="46877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フローチャート : せん孔テープ 24"/>
          <p:cNvSpPr/>
          <p:nvPr/>
        </p:nvSpPr>
        <p:spPr>
          <a:xfrm>
            <a:off x="3379808" y="4363655"/>
            <a:ext cx="810227" cy="45141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a:t>
            </a:r>
            <a:endParaRPr kumimoji="1" lang="ja-JP" altLang="en-US" dirty="0">
              <a:solidFill>
                <a:schemeClr val="tx1"/>
              </a:solidFill>
            </a:endParaRPr>
          </a:p>
        </p:txBody>
      </p:sp>
      <p:sp>
        <p:nvSpPr>
          <p:cNvPr id="26" name="フローチャート : せん孔テープ 25"/>
          <p:cNvSpPr/>
          <p:nvPr/>
        </p:nvSpPr>
        <p:spPr>
          <a:xfrm>
            <a:off x="3518704" y="5798916"/>
            <a:ext cx="694481" cy="474562"/>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a:t>
            </a:r>
            <a:endParaRPr kumimoji="1" lang="ja-JP" altLang="en-US" dirty="0">
              <a:solidFill>
                <a:schemeClr val="tx1"/>
              </a:solidFill>
            </a:endParaRPr>
          </a:p>
        </p:txBody>
      </p:sp>
      <p:sp>
        <p:nvSpPr>
          <p:cNvPr id="28" name="フローチャート : せん孔テープ 27"/>
          <p:cNvSpPr/>
          <p:nvPr/>
        </p:nvSpPr>
        <p:spPr>
          <a:xfrm>
            <a:off x="5254906" y="4514126"/>
            <a:ext cx="1041722" cy="532436"/>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A?B?</a:t>
            </a:r>
            <a:endParaRPr kumimoji="1" lang="ja-JP" altLang="en-US" dirty="0">
              <a:solidFill>
                <a:schemeClr val="tx1"/>
              </a:solidFill>
            </a:endParaRPr>
          </a:p>
        </p:txBody>
      </p:sp>
      <p:sp>
        <p:nvSpPr>
          <p:cNvPr id="29" name="四角形吹き出し 28"/>
          <p:cNvSpPr/>
          <p:nvPr/>
        </p:nvSpPr>
        <p:spPr>
          <a:xfrm>
            <a:off x="4725725" y="4004840"/>
            <a:ext cx="1756098" cy="366511"/>
          </a:xfrm>
          <a:prstGeom prst="wedgeRectCallout">
            <a:avLst>
              <a:gd name="adj1" fmla="val -35064"/>
              <a:gd name="adj2" fmla="val 152482"/>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chemeClr val="tx1"/>
                </a:solidFill>
              </a:rPr>
              <a:t>ソースファイル</a:t>
            </a:r>
          </a:p>
        </p:txBody>
      </p:sp>
      <p:sp>
        <p:nvSpPr>
          <p:cNvPr id="31" name="四角形吹き出し 30"/>
          <p:cNvSpPr/>
          <p:nvPr/>
        </p:nvSpPr>
        <p:spPr>
          <a:xfrm>
            <a:off x="2280211" y="3877519"/>
            <a:ext cx="1377388" cy="393539"/>
          </a:xfrm>
          <a:prstGeom prst="wedgeRectCallout">
            <a:avLst>
              <a:gd name="adj1" fmla="val 56658"/>
              <a:gd name="adj2" fmla="val 828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ライセンス</a:t>
            </a:r>
            <a:endParaRPr kumimoji="1" lang="ja-JP" altLang="en-US" sz="2000" dirty="0">
              <a:solidFill>
                <a:schemeClr val="tx1"/>
              </a:solidFill>
            </a:endParaRPr>
          </a:p>
        </p:txBody>
      </p:sp>
      <p:sp>
        <p:nvSpPr>
          <p:cNvPr id="32" name="四角形吹き出し 31"/>
          <p:cNvSpPr/>
          <p:nvPr/>
        </p:nvSpPr>
        <p:spPr>
          <a:xfrm>
            <a:off x="1446834" y="6311136"/>
            <a:ext cx="1411469" cy="396875"/>
          </a:xfrm>
          <a:prstGeom prst="wedgeRectCallout">
            <a:avLst>
              <a:gd name="adj1" fmla="val 59577"/>
              <a:gd name="adj2" fmla="val -12873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共通文字列</a:t>
            </a:r>
          </a:p>
        </p:txBody>
      </p:sp>
      <p:sp>
        <p:nvSpPr>
          <p:cNvPr id="33" name="テキスト ボックス 32"/>
          <p:cNvSpPr txBox="1"/>
          <p:nvPr/>
        </p:nvSpPr>
        <p:spPr>
          <a:xfrm>
            <a:off x="6018835" y="5139160"/>
            <a:ext cx="2291788" cy="923330"/>
          </a:xfrm>
          <a:prstGeom prst="rect">
            <a:avLst/>
          </a:prstGeom>
          <a:solidFill>
            <a:srgbClr val="FFC000"/>
          </a:solidFill>
          <a:ln>
            <a:solidFill>
              <a:schemeClr val="tx1"/>
            </a:solidFill>
          </a:ln>
        </p:spPr>
        <p:txBody>
          <a:bodyPr wrap="square" rtlCol="0">
            <a:spAutoFit/>
          </a:bodyPr>
          <a:lstStyle/>
          <a:p>
            <a:r>
              <a:rPr kumimoji="1" lang="ja-JP" altLang="en-US" dirty="0" smtClean="0"/>
              <a:t>１ファイルが１つのライセンスに分類されるという仮定に反する</a:t>
            </a:r>
            <a:endParaRPr kumimoji="1" lang="ja-JP" alt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使用する際に順守すべき条件</a:t>
            </a:r>
            <a:endParaRPr kumimoji="1" lang="en-US" altLang="ja-JP" dirty="0" smtClean="0"/>
          </a:p>
          <a:p>
            <a:r>
              <a:rPr lang="ja-JP" altLang="en-US" dirty="0" smtClean="0"/>
              <a:t>ライセンスの例</a:t>
            </a:r>
            <a:endParaRPr kumimoji="1" lang="en-US" altLang="ja-JP" dirty="0" smtClean="0"/>
          </a:p>
          <a:p>
            <a:pPr lvl="1"/>
            <a:r>
              <a:rPr lang="en-US" dirty="0" smtClean="0">
                <a:ea typeface="GulimChe" pitchFamily="49" charset="-127"/>
              </a:rPr>
              <a:t>GNU General Public License(GPL)</a:t>
            </a:r>
          </a:p>
          <a:p>
            <a:pPr lvl="2"/>
            <a:r>
              <a:rPr lang="en-US" altLang="ja-JP" dirty="0" smtClean="0"/>
              <a:t>GPL</a:t>
            </a:r>
            <a:r>
              <a:rPr lang="ja-JP" altLang="en-US" dirty="0" smtClean="0"/>
              <a:t>のソースコードを再利用したソフトウェアも</a:t>
            </a:r>
            <a:r>
              <a:rPr lang="en-US" altLang="ja-JP" dirty="0" smtClean="0"/>
              <a:t>GPL</a:t>
            </a:r>
            <a:r>
              <a:rPr lang="ja-JP" altLang="en-US" dirty="0" smtClean="0"/>
              <a:t>に基づいて配布しなければならない</a:t>
            </a:r>
            <a:endParaRPr lang="en-US" altLang="ja-JP" dirty="0" smtClean="0"/>
          </a:p>
          <a:p>
            <a:pPr lvl="1"/>
            <a:r>
              <a:rPr lang="ja-JP" altLang="en-US" dirty="0" smtClean="0"/>
              <a:t>修正</a:t>
            </a:r>
            <a:r>
              <a:rPr kumimoji="1" lang="en-US" altLang="ja-JP" dirty="0" smtClean="0"/>
              <a:t>BSD License</a:t>
            </a:r>
          </a:p>
          <a:p>
            <a:pPr lvl="2"/>
            <a:r>
              <a:rPr kumimoji="1" lang="ja-JP" altLang="en-US" dirty="0" smtClean="0"/>
              <a:t>「無保証」であることの明記と，著作権表示のみでソースコードを再利用できる</a:t>
            </a:r>
            <a:endParaRPr kumimoji="1" lang="en-US" altLang="ja-JP" dirty="0" smtClean="0"/>
          </a:p>
          <a:p>
            <a:endParaRPr kumimoji="1" lang="en-US" altLang="ja-JP" dirty="0" smtClean="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4</a:t>
            </a:fld>
            <a:endParaRPr lang="en-US" altLang="ja-JP"/>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衝突の解消</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一方のライセンスを適用する</a:t>
            </a:r>
            <a:endParaRPr lang="en-US" altLang="ja-JP" dirty="0" smtClean="0"/>
          </a:p>
          <a:p>
            <a:r>
              <a:rPr lang="ja-JP" altLang="en-US" dirty="0" smtClean="0"/>
              <a:t>どちらのライセンスも無効化する</a:t>
            </a:r>
            <a:endParaRPr lang="en-US" altLang="ja-JP" dirty="0" smtClean="0"/>
          </a:p>
          <a:p>
            <a:pPr lvl="1">
              <a:buNone/>
            </a:pPr>
            <a:r>
              <a:rPr lang="en-US" altLang="ja-JP" dirty="0" smtClean="0"/>
              <a:t>	</a:t>
            </a:r>
            <a:r>
              <a:rPr lang="ja-JP" altLang="en-US" dirty="0" smtClean="0"/>
              <a:t>２つの共通文字列の文面を連結した共通文字列を作成し，その共通文字列がファイルに含まれているとする</a:t>
            </a:r>
            <a:endParaRPr lang="en-US" altLang="ja-JP" dirty="0" smtClean="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40</a:t>
            </a:fld>
            <a:endParaRPr lang="en-US" altLang="ja-JP"/>
          </a:p>
        </p:txBody>
      </p:sp>
      <p:sp>
        <p:nvSpPr>
          <p:cNvPr id="7" name="メモ 6"/>
          <p:cNvSpPr/>
          <p:nvPr/>
        </p:nvSpPr>
        <p:spPr>
          <a:xfrm>
            <a:off x="2882095" y="4595150"/>
            <a:ext cx="856527" cy="1030147"/>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567158" y="4525702"/>
            <a:ext cx="1296365" cy="370390"/>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567158" y="5393803"/>
            <a:ext cx="1319514" cy="37039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p:cNvCxnSpPr>
            <a:stCxn id="8" idx="3"/>
            <a:endCxn id="7" idx="1"/>
          </p:cNvCxnSpPr>
          <p:nvPr/>
        </p:nvCxnSpPr>
        <p:spPr>
          <a:xfrm>
            <a:off x="1863523" y="4710897"/>
            <a:ext cx="1018572" cy="39932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a:stCxn id="9" idx="3"/>
            <a:endCxn id="7" idx="1"/>
          </p:cNvCxnSpPr>
          <p:nvPr/>
        </p:nvCxnSpPr>
        <p:spPr>
          <a:xfrm flipV="1">
            <a:off x="1886672" y="5110224"/>
            <a:ext cx="995423" cy="468774"/>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2" name="フローチャート : せん孔テープ 11"/>
          <p:cNvSpPr/>
          <p:nvPr/>
        </p:nvSpPr>
        <p:spPr>
          <a:xfrm>
            <a:off x="1539432" y="4166887"/>
            <a:ext cx="810227" cy="45141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a:t>
            </a:r>
            <a:endParaRPr kumimoji="1" lang="ja-JP" altLang="en-US" dirty="0">
              <a:solidFill>
                <a:schemeClr val="tx1"/>
              </a:solidFill>
            </a:endParaRPr>
          </a:p>
        </p:txBody>
      </p:sp>
      <p:sp>
        <p:nvSpPr>
          <p:cNvPr id="13" name="フローチャート : せん孔テープ 12"/>
          <p:cNvSpPr/>
          <p:nvPr/>
        </p:nvSpPr>
        <p:spPr>
          <a:xfrm>
            <a:off x="1678328" y="5602148"/>
            <a:ext cx="694481" cy="474562"/>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a:t>
            </a:r>
            <a:endParaRPr kumimoji="1" lang="ja-JP" altLang="en-US" dirty="0">
              <a:solidFill>
                <a:schemeClr val="tx1"/>
              </a:solidFill>
            </a:endParaRPr>
          </a:p>
        </p:txBody>
      </p:sp>
      <p:sp>
        <p:nvSpPr>
          <p:cNvPr id="14" name="フローチャート : せん孔テープ 13"/>
          <p:cNvSpPr/>
          <p:nvPr/>
        </p:nvSpPr>
        <p:spPr>
          <a:xfrm>
            <a:off x="3414530" y="4317358"/>
            <a:ext cx="833378" cy="532436"/>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a:t>
            </a:r>
            <a:endParaRPr kumimoji="1" lang="ja-JP" altLang="en-US" dirty="0">
              <a:solidFill>
                <a:schemeClr val="tx1"/>
              </a:solidFill>
            </a:endParaRPr>
          </a:p>
        </p:txBody>
      </p:sp>
      <p:sp>
        <p:nvSpPr>
          <p:cNvPr id="15" name="メモ 14"/>
          <p:cNvSpPr/>
          <p:nvPr/>
        </p:nvSpPr>
        <p:spPr>
          <a:xfrm>
            <a:off x="7236105" y="4550780"/>
            <a:ext cx="856527" cy="1030147"/>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4921168" y="4481332"/>
            <a:ext cx="1296365" cy="370390"/>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4921168" y="5025342"/>
            <a:ext cx="1319514" cy="37039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a:stCxn id="16" idx="3"/>
            <a:endCxn id="15" idx="1"/>
          </p:cNvCxnSpPr>
          <p:nvPr/>
        </p:nvCxnSpPr>
        <p:spPr>
          <a:xfrm>
            <a:off x="6217533" y="4666527"/>
            <a:ext cx="1018572" cy="399327"/>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a:stCxn id="17" idx="3"/>
            <a:endCxn id="15" idx="1"/>
          </p:cNvCxnSpPr>
          <p:nvPr/>
        </p:nvCxnSpPr>
        <p:spPr>
          <a:xfrm flipV="1">
            <a:off x="6240682" y="5065854"/>
            <a:ext cx="995423" cy="144683"/>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0" name="フローチャート : せん孔テープ 19"/>
          <p:cNvSpPr/>
          <p:nvPr/>
        </p:nvSpPr>
        <p:spPr>
          <a:xfrm>
            <a:off x="6041984" y="4122517"/>
            <a:ext cx="661685" cy="45141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a:t>
            </a:r>
            <a:endParaRPr kumimoji="1" lang="ja-JP" altLang="en-US" dirty="0">
              <a:solidFill>
                <a:schemeClr val="tx1"/>
              </a:solidFill>
            </a:endParaRPr>
          </a:p>
        </p:txBody>
      </p:sp>
      <p:sp>
        <p:nvSpPr>
          <p:cNvPr id="21" name="フローチャート : せん孔テープ 20"/>
          <p:cNvSpPr/>
          <p:nvPr/>
        </p:nvSpPr>
        <p:spPr>
          <a:xfrm>
            <a:off x="6067063" y="4724401"/>
            <a:ext cx="694481" cy="474562"/>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a:t>
            </a:r>
            <a:endParaRPr kumimoji="1" lang="ja-JP" altLang="en-US" dirty="0">
              <a:solidFill>
                <a:schemeClr val="tx1"/>
              </a:solidFill>
            </a:endParaRPr>
          </a:p>
        </p:txBody>
      </p:sp>
      <p:sp>
        <p:nvSpPr>
          <p:cNvPr id="22" name="フローチャート : せん孔テープ 21"/>
          <p:cNvSpPr/>
          <p:nvPr/>
        </p:nvSpPr>
        <p:spPr>
          <a:xfrm>
            <a:off x="7768540" y="4272988"/>
            <a:ext cx="833378" cy="532436"/>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C</a:t>
            </a:r>
            <a:endParaRPr kumimoji="1" lang="ja-JP" altLang="en-US" dirty="0">
              <a:solidFill>
                <a:schemeClr val="tx1"/>
              </a:solidFill>
            </a:endParaRPr>
          </a:p>
        </p:txBody>
      </p:sp>
      <p:sp>
        <p:nvSpPr>
          <p:cNvPr id="24" name="角丸四角形 23"/>
          <p:cNvSpPr/>
          <p:nvPr/>
        </p:nvSpPr>
        <p:spPr>
          <a:xfrm>
            <a:off x="4872941" y="5532699"/>
            <a:ext cx="1481560" cy="8565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4992545" y="5582856"/>
            <a:ext cx="1296365" cy="370390"/>
          </a:xfrm>
          <a:prstGeom prst="round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角丸四角形 25"/>
          <p:cNvSpPr/>
          <p:nvPr/>
        </p:nvSpPr>
        <p:spPr>
          <a:xfrm>
            <a:off x="4980971" y="5999544"/>
            <a:ext cx="1319514" cy="37039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フローチャート : せん孔テープ 26"/>
          <p:cNvSpPr/>
          <p:nvPr/>
        </p:nvSpPr>
        <p:spPr>
          <a:xfrm>
            <a:off x="6053559" y="5393803"/>
            <a:ext cx="717630" cy="42826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C</a:t>
            </a:r>
            <a:endParaRPr kumimoji="1" lang="ja-JP" altLang="en-US" dirty="0">
              <a:solidFill>
                <a:schemeClr val="tx1"/>
              </a:solidFill>
            </a:endParaRPr>
          </a:p>
        </p:txBody>
      </p:sp>
      <p:cxnSp>
        <p:nvCxnSpPr>
          <p:cNvPr id="29" name="直線コネクタ 28"/>
          <p:cNvCxnSpPr>
            <a:stCxn id="24" idx="3"/>
            <a:endCxn id="15" idx="1"/>
          </p:cNvCxnSpPr>
          <p:nvPr/>
        </p:nvCxnSpPr>
        <p:spPr>
          <a:xfrm flipV="1">
            <a:off x="6354501" y="5065854"/>
            <a:ext cx="881604" cy="8951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コンテンツ プレースホルダ 10"/>
          <p:cNvSpPr>
            <a:spLocks noGrp="1"/>
          </p:cNvSpPr>
          <p:nvPr>
            <p:ph idx="1"/>
          </p:nvPr>
        </p:nvSpPr>
        <p:spPr/>
        <p:txBody>
          <a:bodyPr/>
          <a:lstStyle/>
          <a:p>
            <a:pPr marL="514350" indent="-457200">
              <a:lnSpc>
                <a:spcPct val="80000"/>
              </a:lnSpc>
              <a:buNone/>
              <a:defRPr/>
            </a:pPr>
            <a:r>
              <a:rPr lang="en-US" altLang="ja-JP" dirty="0" smtClean="0"/>
              <a:t>	</a:t>
            </a:r>
            <a:r>
              <a:rPr lang="ja-JP" altLang="en-US" dirty="0" smtClean="0"/>
              <a:t>オープンソースソフトウェアのソースファイル集合に対し，提案手法を適用</a:t>
            </a:r>
          </a:p>
          <a:p>
            <a:endParaRPr kumimoji="1" lang="ja-JP" altLang="en-US" dirty="0"/>
          </a:p>
        </p:txBody>
      </p:sp>
      <p:sp>
        <p:nvSpPr>
          <p:cNvPr id="5" name="日付プレースホルダ 4"/>
          <p:cNvSpPr>
            <a:spLocks noGrp="1"/>
          </p:cNvSpPr>
          <p:nvPr>
            <p:ph type="dt" sz="half" idx="10"/>
          </p:nvPr>
        </p:nvSpPr>
        <p:spPr/>
        <p:txBody>
          <a:bodyPr/>
          <a:lstStyle/>
          <a:p>
            <a:pPr>
              <a:defRPr/>
            </a:pPr>
            <a:r>
              <a:rPr lang="en-US" altLang="ja-JP" smtClean="0"/>
              <a:t>2008/02/15</a:t>
            </a:r>
            <a:endParaRPr lang="en-US" altLang="ja-JP"/>
          </a:p>
        </p:txBody>
      </p:sp>
      <p:sp>
        <p:nvSpPr>
          <p:cNvPr id="6" name="フッター プレースホルダ 5"/>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7" name="スライド番号プレースホルダ 6"/>
          <p:cNvSpPr>
            <a:spLocks noGrp="1"/>
          </p:cNvSpPr>
          <p:nvPr>
            <p:ph type="sldNum" sz="quarter" idx="12"/>
          </p:nvPr>
        </p:nvSpPr>
        <p:spPr/>
        <p:txBody>
          <a:bodyPr/>
          <a:lstStyle/>
          <a:p>
            <a:pPr>
              <a:defRPr/>
            </a:pPr>
            <a:fld id="{A6EDB6F7-1901-4CAA-9C4D-E5BD8AE010CA}" type="slidenum">
              <a:rPr lang="ja-JP" altLang="en-US" smtClean="0"/>
              <a:pPr>
                <a:defRPr/>
              </a:pPr>
              <a:t>41</a:t>
            </a:fld>
            <a:endParaRPr lang="en-US" altLang="ja-JP"/>
          </a:p>
        </p:txBody>
      </p:sp>
      <p:sp>
        <p:nvSpPr>
          <p:cNvPr id="8" name="正方形/長方形 7"/>
          <p:cNvSpPr/>
          <p:nvPr/>
        </p:nvSpPr>
        <p:spPr>
          <a:xfrm>
            <a:off x="569344" y="2605177"/>
            <a:ext cx="3709358" cy="35023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14350" indent="-457200" algn="ctr" eaLnBrk="1" hangingPunct="1">
              <a:lnSpc>
                <a:spcPct val="80000"/>
              </a:lnSpc>
              <a:defRPr/>
            </a:pPr>
            <a:endParaRPr lang="en-US" altLang="ja-JP" sz="2400" dirty="0" smtClean="0">
              <a:solidFill>
                <a:schemeClr val="tx1"/>
              </a:solidFill>
            </a:endParaRPr>
          </a:p>
          <a:p>
            <a:pPr marL="514350" indent="-457200" algn="ctr" eaLnBrk="1" hangingPunct="1">
              <a:lnSpc>
                <a:spcPct val="80000"/>
              </a:lnSpc>
              <a:defRPr/>
            </a:pPr>
            <a:r>
              <a:rPr lang="ja-JP" altLang="en-US" sz="2400" dirty="0" smtClean="0">
                <a:solidFill>
                  <a:schemeClr val="tx1"/>
                </a:solidFill>
              </a:rPr>
              <a:t>有効性の観点</a:t>
            </a:r>
            <a:endParaRPr lang="en-US" altLang="ja-JP" sz="2400" dirty="0" smtClean="0">
              <a:solidFill>
                <a:schemeClr val="tx1"/>
              </a:solidFill>
            </a:endParaRPr>
          </a:p>
          <a:p>
            <a:pPr marL="514350" indent="-457200" algn="ctr" eaLnBrk="1" hangingPunct="1">
              <a:lnSpc>
                <a:spcPct val="80000"/>
              </a:lnSpc>
              <a:defRPr/>
            </a:pPr>
            <a:endParaRPr lang="en-US" altLang="ja-JP" sz="2400" dirty="0" smtClean="0">
              <a:solidFill>
                <a:schemeClr val="tx1"/>
              </a:solidFill>
            </a:endParaRPr>
          </a:p>
          <a:p>
            <a:pPr marL="895350" lvl="1" indent="-381000" eaLnBrk="1" hangingPunct="1">
              <a:lnSpc>
                <a:spcPct val="80000"/>
              </a:lnSpc>
              <a:buFontTx/>
              <a:buAutoNum type="arabicPeriod"/>
              <a:defRPr/>
            </a:pPr>
            <a:endParaRPr lang="en-US" altLang="ja-JP" sz="2400" dirty="0" smtClean="0">
              <a:solidFill>
                <a:schemeClr val="tx1"/>
              </a:solidFill>
            </a:endParaRPr>
          </a:p>
          <a:p>
            <a:pPr marL="895350" lvl="1" indent="-381000" eaLnBrk="1" hangingPunct="1">
              <a:lnSpc>
                <a:spcPct val="80000"/>
              </a:lnSpc>
              <a:buFontTx/>
              <a:buAutoNum type="arabicPeriod"/>
              <a:defRPr/>
            </a:pPr>
            <a:endParaRPr lang="en-US" altLang="ja-JP" sz="2400" dirty="0" smtClean="0">
              <a:solidFill>
                <a:schemeClr val="tx1"/>
              </a:solidFill>
            </a:endParaRPr>
          </a:p>
          <a:p>
            <a:pPr marL="895350" lvl="1" indent="-381000" eaLnBrk="1" hangingPunct="1">
              <a:lnSpc>
                <a:spcPct val="80000"/>
              </a:lnSpc>
              <a:buFontTx/>
              <a:buAutoNum type="arabicPeriod"/>
              <a:defRPr/>
            </a:pPr>
            <a:endParaRPr lang="en-US" altLang="ja-JP" sz="2400" dirty="0" smtClean="0">
              <a:solidFill>
                <a:schemeClr val="tx1"/>
              </a:solidFill>
            </a:endParaRPr>
          </a:p>
        </p:txBody>
      </p:sp>
      <p:sp>
        <p:nvSpPr>
          <p:cNvPr id="9" name="正方形/長方形 8"/>
          <p:cNvSpPr/>
          <p:nvPr/>
        </p:nvSpPr>
        <p:spPr>
          <a:xfrm>
            <a:off x="4675517" y="2605179"/>
            <a:ext cx="3985404" cy="35368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33400" indent="-533400" algn="ctr" eaLnBrk="1" hangingPunct="1">
              <a:lnSpc>
                <a:spcPct val="80000"/>
              </a:lnSpc>
            </a:pPr>
            <a:endParaRPr lang="en-US" altLang="ja-JP" sz="2400" dirty="0" smtClean="0">
              <a:solidFill>
                <a:schemeClr val="tx1"/>
              </a:solidFill>
            </a:endParaRPr>
          </a:p>
          <a:p>
            <a:pPr marL="533400" indent="-533400" algn="ctr" eaLnBrk="1" hangingPunct="1">
              <a:lnSpc>
                <a:spcPct val="80000"/>
              </a:lnSpc>
            </a:pPr>
            <a:r>
              <a:rPr lang="ja-JP" altLang="en-US" sz="2400" dirty="0" smtClean="0">
                <a:solidFill>
                  <a:schemeClr val="tx1"/>
                </a:solidFill>
              </a:rPr>
              <a:t>評価項目</a:t>
            </a:r>
            <a:endParaRPr lang="en-US" altLang="ja-JP" sz="2400" dirty="0" smtClean="0">
              <a:solidFill>
                <a:schemeClr val="tx1"/>
              </a:solidFill>
            </a:endParaRPr>
          </a:p>
          <a:p>
            <a:pPr marL="914400" lvl="1" indent="-457200" eaLnBrk="1" hangingPunct="1">
              <a:lnSpc>
                <a:spcPct val="80000"/>
              </a:lnSpc>
              <a:buFontTx/>
              <a:buAutoNum type="arabicPeriod"/>
            </a:pPr>
            <a:endParaRPr lang="en-US" altLang="ja-JP" sz="2400" dirty="0" smtClean="0">
              <a:solidFill>
                <a:schemeClr val="tx1"/>
              </a:solidFill>
            </a:endParaRPr>
          </a:p>
          <a:p>
            <a:pPr marL="914400" lvl="1" indent="-457200" eaLnBrk="1" hangingPunct="1">
              <a:lnSpc>
                <a:spcPct val="80000"/>
              </a:lnSpc>
              <a:buFontTx/>
              <a:buAutoNum type="arabicPeriod"/>
            </a:pPr>
            <a:endParaRPr lang="en-US" altLang="ja-JP" sz="2400" dirty="0" smtClean="0">
              <a:solidFill>
                <a:schemeClr val="tx1"/>
              </a:solidFill>
            </a:endParaRPr>
          </a:p>
          <a:p>
            <a:pPr marL="914400" lvl="1" indent="-457200" eaLnBrk="1" hangingPunct="1">
              <a:lnSpc>
                <a:spcPct val="80000"/>
              </a:lnSpc>
              <a:buFontTx/>
              <a:buAutoNum type="arabicPeriod"/>
            </a:pPr>
            <a:endParaRPr lang="en-US" altLang="ja-JP" sz="2400" dirty="0" smtClean="0">
              <a:solidFill>
                <a:schemeClr val="tx1"/>
              </a:solidFill>
            </a:endParaRPr>
          </a:p>
          <a:p>
            <a:pPr marL="914400" lvl="1" indent="-457200" eaLnBrk="1" hangingPunct="1">
              <a:lnSpc>
                <a:spcPct val="80000"/>
              </a:lnSpc>
              <a:buFontTx/>
              <a:buAutoNum type="arabicPeriod"/>
            </a:pPr>
            <a:endParaRPr lang="en-US" altLang="ja-JP" sz="2400" dirty="0" smtClean="0">
              <a:solidFill>
                <a:schemeClr val="tx1"/>
              </a:solidFill>
            </a:endParaRPr>
          </a:p>
        </p:txBody>
      </p:sp>
      <p:sp>
        <p:nvSpPr>
          <p:cNvPr id="15" name="タイトル 14"/>
          <p:cNvSpPr>
            <a:spLocks noGrp="1"/>
          </p:cNvSpPr>
          <p:nvPr>
            <p:ph type="title"/>
          </p:nvPr>
        </p:nvSpPr>
        <p:spPr>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適用実験概要</a:t>
            </a:r>
            <a:endParaRPr kumimoji="1" lang="ja-JP" altLang="en-US" dirty="0">
              <a:solidFill>
                <a:schemeClr val="tx1"/>
              </a:solidFill>
            </a:endParaRPr>
          </a:p>
        </p:txBody>
      </p:sp>
      <p:sp>
        <p:nvSpPr>
          <p:cNvPr id="16" name="正方形/長方形 15"/>
          <p:cNvSpPr/>
          <p:nvPr/>
        </p:nvSpPr>
        <p:spPr>
          <a:xfrm>
            <a:off x="747550" y="4935007"/>
            <a:ext cx="3312000" cy="4320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38150" indent="-381000">
              <a:lnSpc>
                <a:spcPct val="80000"/>
              </a:lnSpc>
              <a:defRPr/>
            </a:pPr>
            <a:r>
              <a:rPr lang="en-US" altLang="ja-JP" sz="2400" dirty="0" smtClean="0">
                <a:solidFill>
                  <a:schemeClr val="tx1"/>
                </a:solidFill>
              </a:rPr>
              <a:t>(1)</a:t>
            </a:r>
            <a:r>
              <a:rPr lang="ja-JP" altLang="en-US" sz="2400" dirty="0" smtClean="0">
                <a:solidFill>
                  <a:schemeClr val="tx1"/>
                </a:solidFill>
              </a:rPr>
              <a:t>分類の効率</a:t>
            </a:r>
          </a:p>
        </p:txBody>
      </p:sp>
      <p:sp>
        <p:nvSpPr>
          <p:cNvPr id="17" name="正方形/長方形 16"/>
          <p:cNvSpPr/>
          <p:nvPr/>
        </p:nvSpPr>
        <p:spPr>
          <a:xfrm>
            <a:off x="735975" y="3684760"/>
            <a:ext cx="3312000" cy="7200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r>
              <a:rPr lang="en-US" altLang="ja-JP" sz="2400" dirty="0" smtClean="0">
                <a:solidFill>
                  <a:schemeClr val="tx1"/>
                </a:solidFill>
              </a:rPr>
              <a:t>(2)</a:t>
            </a:r>
            <a:r>
              <a:rPr lang="ja-JP" altLang="en-US" sz="2400" dirty="0" smtClean="0">
                <a:solidFill>
                  <a:schemeClr val="tx1"/>
                </a:solidFill>
              </a:rPr>
              <a:t>分類にかかる労力</a:t>
            </a:r>
            <a:endParaRPr lang="en-US" altLang="ja-JP" sz="2400" dirty="0" smtClean="0">
              <a:solidFill>
                <a:schemeClr val="tx1"/>
              </a:solidFill>
            </a:endParaRPr>
          </a:p>
        </p:txBody>
      </p:sp>
      <p:sp>
        <p:nvSpPr>
          <p:cNvPr id="19" name="正方形/長方形 18"/>
          <p:cNvSpPr/>
          <p:nvPr/>
        </p:nvSpPr>
        <p:spPr>
          <a:xfrm>
            <a:off x="4920425" y="4815069"/>
            <a:ext cx="3459646" cy="694481"/>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38150" indent="-381000">
              <a:lnSpc>
                <a:spcPct val="80000"/>
              </a:lnSpc>
              <a:buFont typeface="Arial" pitchFamily="34" charset="0"/>
              <a:buChar char="•"/>
              <a:defRPr/>
            </a:pPr>
            <a:r>
              <a:rPr lang="ja-JP" altLang="en-US" sz="2400" dirty="0" smtClean="0">
                <a:solidFill>
                  <a:schemeClr val="tx1"/>
                </a:solidFill>
              </a:rPr>
              <a:t>分類済みファイルの割合の推移</a:t>
            </a:r>
          </a:p>
        </p:txBody>
      </p:sp>
      <p:sp>
        <p:nvSpPr>
          <p:cNvPr id="20" name="正方形/長方形 19"/>
          <p:cNvSpPr/>
          <p:nvPr/>
        </p:nvSpPr>
        <p:spPr>
          <a:xfrm>
            <a:off x="4932000" y="3349094"/>
            <a:ext cx="3467819" cy="1373377"/>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nSpc>
                <a:spcPct val="80000"/>
              </a:lnSpc>
              <a:buFont typeface="Arial" pitchFamily="34" charset="0"/>
              <a:buChar char="•"/>
            </a:pPr>
            <a:r>
              <a:rPr lang="ja-JP" altLang="en-US" sz="2400" dirty="0" smtClean="0">
                <a:solidFill>
                  <a:schemeClr val="tx1"/>
                </a:solidFill>
              </a:rPr>
              <a:t>所要時間</a:t>
            </a:r>
            <a:endParaRPr lang="en-US" altLang="ja-JP" sz="2400" dirty="0" smtClean="0">
              <a:solidFill>
                <a:schemeClr val="tx1"/>
              </a:solidFill>
            </a:endParaRPr>
          </a:p>
          <a:p>
            <a:pPr marL="457200" indent="-457200">
              <a:lnSpc>
                <a:spcPct val="80000"/>
              </a:lnSpc>
              <a:buFont typeface="Arial" pitchFamily="34" charset="0"/>
              <a:buChar char="•"/>
            </a:pPr>
            <a:r>
              <a:rPr lang="ja-JP" altLang="en-US" sz="2400" dirty="0" smtClean="0">
                <a:solidFill>
                  <a:schemeClr val="tx1"/>
                </a:solidFill>
              </a:rPr>
              <a:t>手法終了までに利用者が読む共通文字列の個数</a:t>
            </a:r>
            <a:endParaRPr lang="en-US" altLang="ja-JP" sz="2400" dirty="0" smtClean="0">
              <a:solidFill>
                <a:schemeClr val="tx1"/>
              </a:solidFill>
            </a:endParaRPr>
          </a:p>
        </p:txBody>
      </p:sp>
      <p:cxnSp>
        <p:nvCxnSpPr>
          <p:cNvPr id="23" name="直線コネクタ 22"/>
          <p:cNvCxnSpPr>
            <a:stCxn id="16" idx="3"/>
            <a:endCxn id="19" idx="1"/>
          </p:cNvCxnSpPr>
          <p:nvPr/>
        </p:nvCxnSpPr>
        <p:spPr>
          <a:xfrm>
            <a:off x="4059550" y="5151007"/>
            <a:ext cx="860875" cy="11303"/>
          </a:xfrm>
          <a:prstGeom prst="line">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a:stCxn id="17" idx="3"/>
            <a:endCxn id="20" idx="1"/>
          </p:cNvCxnSpPr>
          <p:nvPr/>
        </p:nvCxnSpPr>
        <p:spPr>
          <a:xfrm flipV="1">
            <a:off x="4047975" y="4035783"/>
            <a:ext cx="884025" cy="8977"/>
          </a:xfrm>
          <a:prstGeom prst="line">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研究方針</a:t>
            </a:r>
            <a:endParaRPr kumimoji="1" lang="ja-JP" altLang="en-US" dirty="0"/>
          </a:p>
        </p:txBody>
      </p:sp>
      <p:sp>
        <p:nvSpPr>
          <p:cNvPr id="3" name="コンテンツ プレースホルダ 2"/>
          <p:cNvSpPr>
            <a:spLocks noGrp="1"/>
          </p:cNvSpPr>
          <p:nvPr>
            <p:ph idx="1"/>
          </p:nvPr>
        </p:nvSpPr>
        <p:spPr>
          <a:xfrm>
            <a:off x="457200" y="1600200"/>
            <a:ext cx="8501605" cy="4525963"/>
          </a:xfrm>
        </p:spPr>
        <p:txBody>
          <a:bodyPr>
            <a:normAutofit fontScale="92500" lnSpcReduction="20000"/>
          </a:bodyPr>
          <a:lstStyle/>
          <a:p>
            <a:r>
              <a:rPr lang="ja-JP" altLang="en-US" dirty="0" smtClean="0"/>
              <a:t>ライセンスの指定</a:t>
            </a:r>
            <a:endParaRPr lang="en-US" altLang="ja-JP" dirty="0" smtClean="0"/>
          </a:p>
          <a:p>
            <a:pPr lvl="1"/>
            <a:r>
              <a:rPr lang="ja-JP" altLang="en-US" dirty="0" smtClean="0"/>
              <a:t>コメントに記述される場合が多い</a:t>
            </a:r>
            <a:endParaRPr lang="en-US" altLang="ja-JP" dirty="0" smtClean="0"/>
          </a:p>
          <a:p>
            <a:pPr lvl="1"/>
            <a:r>
              <a:rPr lang="ja-JP" altLang="en-US" dirty="0" smtClean="0"/>
              <a:t>同一のライセンス記述が複数のソースファイルでコピーされている</a:t>
            </a:r>
            <a:endParaRPr lang="en-US" altLang="ja-JP" dirty="0" smtClean="0"/>
          </a:p>
          <a:p>
            <a:r>
              <a:rPr lang="ja-JP" altLang="en-US" dirty="0" smtClean="0"/>
              <a:t>既存研究</a:t>
            </a:r>
            <a:endParaRPr lang="en-US" altLang="ja-JP" dirty="0" smtClean="0"/>
          </a:p>
          <a:p>
            <a:pPr lvl="1">
              <a:buNone/>
            </a:pPr>
            <a:r>
              <a:rPr lang="en-US" altLang="ja-JP" dirty="0" smtClean="0"/>
              <a:t>	</a:t>
            </a:r>
            <a:r>
              <a:rPr lang="ja-JP" altLang="en-US" dirty="0" smtClean="0"/>
              <a:t>ライセンス記述に対応する事前に用意された文字列とソースファイル中のコメントとの比較により分類</a:t>
            </a:r>
            <a:endParaRPr lang="en-US" altLang="ja-JP" dirty="0" smtClean="0"/>
          </a:p>
          <a:p>
            <a:pPr>
              <a:buNone/>
            </a:pPr>
            <a:endParaRPr lang="en-US" altLang="ja-JP" dirty="0" smtClean="0"/>
          </a:p>
          <a:p>
            <a:pPr>
              <a:buNone/>
            </a:pPr>
            <a:r>
              <a:rPr lang="en-US" altLang="ja-JP" dirty="0" smtClean="0"/>
              <a:t>	</a:t>
            </a:r>
            <a:r>
              <a:rPr lang="ja-JP" altLang="en-US" dirty="0" smtClean="0"/>
              <a:t>複数のソースファイル間でコメント中の同一の記述にライセンス記述が含まれる</a:t>
            </a:r>
            <a:endParaRPr lang="en-US" altLang="ja-JP" dirty="0" smtClean="0"/>
          </a:p>
          <a:p>
            <a:pPr>
              <a:buNone/>
            </a:pPr>
            <a:r>
              <a:rPr lang="ja-JP" altLang="en-US" dirty="0" smtClean="0"/>
              <a:t>⇒事前準備を必要としないソースファイル分類</a:t>
            </a:r>
          </a:p>
          <a:p>
            <a:endParaRPr kumimoji="1" lang="ja-JP" altLang="en-US" dirty="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42</a:t>
            </a:fld>
            <a:endParaRPr lang="en-US" altLang="ja-JP"/>
          </a:p>
        </p:txBody>
      </p:sp>
      <p:sp>
        <p:nvSpPr>
          <p:cNvPr id="8" name="下矢印 7"/>
          <p:cNvSpPr/>
          <p:nvPr/>
        </p:nvSpPr>
        <p:spPr>
          <a:xfrm>
            <a:off x="4155312" y="4340505"/>
            <a:ext cx="821803" cy="3588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ソフトウェア部品検索の課題</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smtClean="0"/>
              <a:t>部品に関連する情報</a:t>
            </a:r>
            <a:endParaRPr kumimoji="1" lang="en-US" altLang="ja-JP" dirty="0" smtClean="0"/>
          </a:p>
          <a:p>
            <a:pPr lvl="1"/>
            <a:r>
              <a:rPr lang="ja-JP" altLang="en-US" dirty="0" smtClean="0"/>
              <a:t>言語，メソッド名などコードから取得できる情報は取得できる</a:t>
            </a:r>
            <a:endParaRPr lang="en-US" altLang="ja-JP" dirty="0" smtClean="0"/>
          </a:p>
          <a:p>
            <a:pPr lvl="1"/>
            <a:r>
              <a:rPr lang="ja-JP" altLang="en-US" dirty="0" smtClean="0"/>
              <a:t>品質や非機能要求に関する部品の情報は扱っていない</a:t>
            </a:r>
            <a:endParaRPr lang="en-US" altLang="ja-JP" dirty="0" smtClean="0"/>
          </a:p>
          <a:p>
            <a:pPr lvl="1"/>
            <a:r>
              <a:rPr lang="ja-JP" altLang="en-US" dirty="0" smtClean="0"/>
              <a:t>高品質の部品に対する要求</a:t>
            </a:r>
            <a:endParaRPr lang="en-US" altLang="ja-JP" dirty="0" smtClean="0"/>
          </a:p>
          <a:p>
            <a:r>
              <a:rPr lang="ja-JP" altLang="en-US" dirty="0" smtClean="0"/>
              <a:t>各ソフトウェア部品に品質に関するラベルを</a:t>
            </a:r>
            <a:endParaRPr lang="en-US" altLang="ja-JP" dirty="0" smtClean="0"/>
          </a:p>
          <a:p>
            <a:pPr lvl="1"/>
            <a:r>
              <a:rPr lang="ja-JP" altLang="en-US" dirty="0" smtClean="0"/>
              <a:t>再利用に有用な情報を取得時に知る</a:t>
            </a:r>
            <a:endParaRPr lang="en-US" altLang="ja-JP" dirty="0" smtClean="0"/>
          </a:p>
          <a:p>
            <a:pPr lvl="1"/>
            <a:endParaRPr lang="en-US" altLang="ja-JP" dirty="0" smtClean="0"/>
          </a:p>
          <a:p>
            <a:endParaRPr lang="en-US" altLang="ja-JP" dirty="0" smtClean="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43</a:t>
            </a:fld>
            <a:endParaRPr lang="en-US" altLang="ja-JP"/>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後期課程での研究計画</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非機能要求に対応するソフトウェア部品分類システム</a:t>
            </a:r>
            <a:r>
              <a:rPr lang="ja-JP" altLang="en-US" dirty="0" smtClean="0"/>
              <a:t>の構築</a:t>
            </a:r>
            <a:endParaRPr kumimoji="1" lang="en-US" altLang="ja-JP" dirty="0" smtClean="0"/>
          </a:p>
          <a:p>
            <a:pPr lvl="1"/>
            <a:r>
              <a:rPr lang="ja-JP" altLang="en-US" dirty="0" smtClean="0"/>
              <a:t>ソフトウェア部品の品質に関連する情報を取得し，各ソフトウェア部品に割り当てる</a:t>
            </a:r>
            <a:endParaRPr lang="en-US" altLang="ja-JP" dirty="0" smtClean="0"/>
          </a:p>
          <a:p>
            <a:pPr lvl="1">
              <a:buNone/>
            </a:pPr>
            <a:r>
              <a:rPr kumimoji="1" lang="en-US" altLang="ja-JP" dirty="0" smtClean="0"/>
              <a:t>(</a:t>
            </a:r>
            <a:r>
              <a:rPr lang="ja-JP" altLang="en-US" dirty="0" smtClean="0"/>
              <a:t>例</a:t>
            </a:r>
            <a:r>
              <a:rPr lang="en-US" altLang="ja-JP" dirty="0" smtClean="0"/>
              <a:t>)</a:t>
            </a:r>
            <a:r>
              <a:rPr lang="ja-JP" altLang="en-US" dirty="0" smtClean="0"/>
              <a:t>ライセンス</a:t>
            </a:r>
            <a:r>
              <a:rPr lang="en-US" altLang="ja-JP" dirty="0" smtClean="0"/>
              <a:t>…</a:t>
            </a:r>
            <a:r>
              <a:rPr lang="ja-JP" altLang="en-US" dirty="0" smtClean="0"/>
              <a:t>コメント</a:t>
            </a:r>
            <a:endParaRPr lang="en-US" altLang="ja-JP" dirty="0" smtClean="0"/>
          </a:p>
          <a:p>
            <a:pPr lvl="1">
              <a:buNone/>
            </a:pPr>
            <a:r>
              <a:rPr kumimoji="1" lang="en-US" altLang="ja-JP" dirty="0" smtClean="0"/>
              <a:t>		</a:t>
            </a:r>
            <a:r>
              <a:rPr kumimoji="1" lang="ja-JP" altLang="en-US" dirty="0" smtClean="0"/>
              <a:t>平均バグ発生回数</a:t>
            </a:r>
            <a:r>
              <a:rPr kumimoji="1" lang="en-US" altLang="ja-JP" dirty="0" smtClean="0"/>
              <a:t>…BTS</a:t>
            </a:r>
            <a:r>
              <a:rPr lang="ja-JP" altLang="en-US" dirty="0" err="1" smtClean="0"/>
              <a:t>，</a:t>
            </a:r>
            <a:r>
              <a:rPr kumimoji="1" lang="en-US" altLang="ja-JP" dirty="0" smtClean="0"/>
              <a:t>CVS</a:t>
            </a:r>
            <a:r>
              <a:rPr kumimoji="1" lang="ja-JP" altLang="en-US" dirty="0" smtClean="0"/>
              <a:t>解析</a:t>
            </a:r>
            <a:endParaRPr kumimoji="1" lang="en-US" altLang="ja-JP" dirty="0" smtClean="0"/>
          </a:p>
          <a:p>
            <a:pPr lvl="1">
              <a:buNone/>
            </a:pPr>
            <a:r>
              <a:rPr lang="en-US" altLang="ja-JP" dirty="0" smtClean="0"/>
              <a:t>		</a:t>
            </a:r>
            <a:r>
              <a:rPr lang="ja-JP" altLang="en-US" dirty="0" smtClean="0"/>
              <a:t>対応</a:t>
            </a:r>
            <a:r>
              <a:rPr lang="en-US" altLang="ja-JP" dirty="0" smtClean="0"/>
              <a:t>OS…</a:t>
            </a:r>
            <a:r>
              <a:rPr lang="ja-JP" altLang="en-US" dirty="0" smtClean="0"/>
              <a:t>依存関係解析</a:t>
            </a:r>
            <a:endParaRPr kumimoji="1" lang="ja-JP" altLang="en-US" dirty="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44</a:t>
            </a:fld>
            <a:endParaRPr lang="en-US" altLang="ja-JP"/>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ライセンス記述</a:t>
            </a:r>
            <a:endParaRPr kumimoji="1" lang="ja-JP" altLang="en-US" dirty="0"/>
          </a:p>
        </p:txBody>
      </p:sp>
      <p:sp>
        <p:nvSpPr>
          <p:cNvPr id="3" name="コンテンツ プレースホルダ 2"/>
          <p:cNvSpPr>
            <a:spLocks noGrp="1"/>
          </p:cNvSpPr>
          <p:nvPr>
            <p:ph idx="1"/>
          </p:nvPr>
        </p:nvSpPr>
        <p:spPr>
          <a:xfrm>
            <a:off x="457199" y="1600200"/>
            <a:ext cx="8462513" cy="4525963"/>
          </a:xfrm>
        </p:spPr>
        <p:txBody>
          <a:bodyPr/>
          <a:lstStyle/>
          <a:p>
            <a:r>
              <a:rPr lang="ja-JP" altLang="en-US" dirty="0" smtClean="0"/>
              <a:t>ライセンスの条文，もしくは条文が記述されているファイルへの参照</a:t>
            </a:r>
            <a:endParaRPr lang="en-US" altLang="ja-JP" dirty="0" smtClean="0"/>
          </a:p>
          <a:p>
            <a:r>
              <a:rPr lang="ja-JP" altLang="en-US" dirty="0" smtClean="0"/>
              <a:t>ライセンス記述は１つのライセンスにつき１つとは限らない</a:t>
            </a:r>
            <a:endParaRPr lang="en-US" altLang="ja-JP" dirty="0" smtClean="0"/>
          </a:p>
          <a:p>
            <a:pPr lvl="1">
              <a:buNone/>
            </a:pPr>
            <a:r>
              <a:rPr lang="en-US" altLang="ja-JP" dirty="0" smtClean="0"/>
              <a:t>(</a:t>
            </a:r>
            <a:r>
              <a:rPr lang="ja-JP" altLang="en-US" dirty="0" smtClean="0"/>
              <a:t>例</a:t>
            </a:r>
            <a:r>
              <a:rPr lang="en-US" altLang="ja-JP" dirty="0" smtClean="0"/>
              <a:t>)</a:t>
            </a:r>
            <a:r>
              <a:rPr lang="ja-JP" altLang="en-US" dirty="0" smtClean="0"/>
              <a:t>修正</a:t>
            </a:r>
            <a:r>
              <a:rPr lang="en-US" altLang="ja-JP" dirty="0" smtClean="0"/>
              <a:t>BSD</a:t>
            </a:r>
            <a:r>
              <a:rPr lang="ja-JP" altLang="en-US" dirty="0" smtClean="0"/>
              <a:t>ライセンス</a:t>
            </a:r>
          </a:p>
          <a:p>
            <a:endParaRPr kumimoji="1" lang="ja-JP" altLang="en-US" dirty="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5</a:t>
            </a:fld>
            <a:endParaRPr lang="en-US" altLang="ja-JP"/>
          </a:p>
        </p:txBody>
      </p:sp>
      <p:sp>
        <p:nvSpPr>
          <p:cNvPr id="9" name="正方形/長方形 8"/>
          <p:cNvSpPr/>
          <p:nvPr/>
        </p:nvSpPr>
        <p:spPr>
          <a:xfrm>
            <a:off x="779433" y="1986919"/>
            <a:ext cx="7743464" cy="4126373"/>
          </a:xfrm>
          <a:prstGeom prst="rect">
            <a:avLst/>
          </a:prstGeom>
          <a:solidFill>
            <a:schemeClr val="accent1"/>
          </a:solidFill>
          <a:ln>
            <a:solidFill>
              <a:schemeClr val="tx2"/>
            </a:solidFill>
          </a:ln>
        </p:spPr>
        <p:style>
          <a:lnRef idx="1">
            <a:schemeClr val="accent1"/>
          </a:lnRef>
          <a:fillRef idx="0">
            <a:schemeClr val="accent1"/>
          </a:fillRef>
          <a:effectRef idx="0">
            <a:schemeClr val="accent1"/>
          </a:effectRef>
          <a:fontRef idx="minor">
            <a:schemeClr val="tx1"/>
          </a:fontRef>
        </p:style>
        <p:txBody>
          <a:bodyPr rtlCol="0" anchor="t"/>
          <a:lstStyle/>
          <a:p>
            <a:r>
              <a:rPr lang="en-US" altLang="ja-JP" sz="1600" dirty="0" smtClean="0"/>
              <a:t>Copyright (c) 2005, 2006 </a:t>
            </a:r>
            <a:r>
              <a:rPr lang="en-US" altLang="ja-JP" sz="1600" dirty="0" err="1" smtClean="0"/>
              <a:t>Taras</a:t>
            </a:r>
            <a:r>
              <a:rPr lang="en-US" altLang="ja-JP" sz="1600" dirty="0" smtClean="0"/>
              <a:t> </a:t>
            </a:r>
            <a:r>
              <a:rPr lang="en-US" altLang="ja-JP" sz="1600" dirty="0" err="1" smtClean="0"/>
              <a:t>Puchko</a:t>
            </a:r>
            <a:endParaRPr lang="en-US" altLang="ja-JP" sz="1600" dirty="0" smtClean="0"/>
          </a:p>
          <a:p>
            <a:r>
              <a:rPr lang="en-US" altLang="ja-JP" sz="1600" dirty="0" smtClean="0"/>
              <a:t> All rights reserved.</a:t>
            </a:r>
          </a:p>
          <a:p>
            <a:endParaRPr lang="en-US" altLang="ja-JP" sz="1600" dirty="0" smtClean="0"/>
          </a:p>
          <a:p>
            <a:r>
              <a:rPr lang="en-US" altLang="ja-JP" sz="1600" dirty="0" smtClean="0"/>
              <a:t> Redistribution and use in source and binary forms, with or without</a:t>
            </a:r>
          </a:p>
          <a:p>
            <a:r>
              <a:rPr lang="en-US" altLang="ja-JP" sz="1600" dirty="0" smtClean="0"/>
              <a:t> modification, are permitted provided that the following conditions</a:t>
            </a:r>
          </a:p>
          <a:p>
            <a:r>
              <a:rPr lang="en-US" altLang="ja-JP" sz="1600" dirty="0" smtClean="0"/>
              <a:t> are met:</a:t>
            </a:r>
          </a:p>
          <a:p>
            <a:r>
              <a:rPr lang="en-US" altLang="ja-JP" sz="1600" dirty="0" smtClean="0"/>
              <a:t> 1. Redistributions of source code must retain the above copyright</a:t>
            </a:r>
          </a:p>
          <a:p>
            <a:r>
              <a:rPr lang="en-US" altLang="ja-JP" sz="1600" dirty="0" smtClean="0"/>
              <a:t>    notice, this list of conditions and the following disclaimer.</a:t>
            </a:r>
          </a:p>
          <a:p>
            <a:r>
              <a:rPr lang="en-US" altLang="ja-JP" sz="1600" dirty="0" smtClean="0"/>
              <a:t> 2. Redistributions in binary form must reproduce the above copyright</a:t>
            </a:r>
          </a:p>
          <a:p>
            <a:r>
              <a:rPr lang="en-US" altLang="ja-JP" sz="1600" dirty="0" smtClean="0"/>
              <a:t>    notice, this list of conditions and the following disclaimer in the</a:t>
            </a:r>
          </a:p>
          <a:p>
            <a:r>
              <a:rPr lang="en-US" altLang="ja-JP" sz="1600" dirty="0" smtClean="0"/>
              <a:t>    documentation and/or other materials provided with the distribution.</a:t>
            </a:r>
          </a:p>
          <a:p>
            <a:r>
              <a:rPr lang="en-US" altLang="ja-JP" sz="1600" dirty="0" smtClean="0"/>
              <a:t> 3. Neither the name of the copyright holders nor the names of its</a:t>
            </a:r>
          </a:p>
          <a:p>
            <a:r>
              <a:rPr lang="en-US" altLang="ja-JP" sz="1600" dirty="0" smtClean="0"/>
              <a:t>    contributors may be used to endorse or promote products derived from</a:t>
            </a:r>
          </a:p>
          <a:p>
            <a:r>
              <a:rPr lang="en-US" altLang="ja-JP" sz="1600" dirty="0" smtClean="0"/>
              <a:t>    this software without specific prior written permission.</a:t>
            </a:r>
          </a:p>
          <a:p>
            <a:endParaRPr lang="en-US" altLang="ja-JP" sz="1600" dirty="0" smtClean="0"/>
          </a:p>
          <a:p>
            <a:r>
              <a:rPr kumimoji="1" lang="en-US" altLang="ja-JP" sz="1600" dirty="0" smtClean="0"/>
              <a:t>...</a:t>
            </a:r>
            <a:endParaRPr kumimoji="1" lang="ja-JP" altLang="en-US" dirty="0"/>
          </a:p>
        </p:txBody>
      </p:sp>
      <p:sp>
        <p:nvSpPr>
          <p:cNvPr id="7" name="テキスト ボックス 6"/>
          <p:cNvSpPr txBox="1"/>
          <p:nvPr/>
        </p:nvSpPr>
        <p:spPr>
          <a:xfrm>
            <a:off x="1157686" y="2499039"/>
            <a:ext cx="6875363" cy="2677656"/>
          </a:xfrm>
          <a:prstGeom prst="rect">
            <a:avLst/>
          </a:prstGeom>
          <a:solidFill>
            <a:srgbClr val="92D050"/>
          </a:solidFill>
          <a:ln>
            <a:solidFill>
              <a:schemeClr val="tx1"/>
            </a:solidFill>
          </a:ln>
        </p:spPr>
        <p:txBody>
          <a:bodyPr wrap="square" rtlCol="0">
            <a:spAutoFit/>
          </a:bodyPr>
          <a:lstStyle/>
          <a:p>
            <a:r>
              <a:rPr lang="en-US" altLang="ja-JP" sz="1600" dirty="0" smtClean="0"/>
              <a:t>/*</a:t>
            </a:r>
          </a:p>
          <a:p>
            <a:r>
              <a:rPr lang="en-US" altLang="ja-JP" sz="1600" dirty="0" smtClean="0"/>
              <a:t> * Copyright (c) 2003, the JUNG Project and the Regents of the University</a:t>
            </a:r>
          </a:p>
          <a:p>
            <a:r>
              <a:rPr lang="en-US" altLang="ja-JP" sz="1600" dirty="0" smtClean="0"/>
              <a:t> * of California</a:t>
            </a:r>
          </a:p>
          <a:p>
            <a:r>
              <a:rPr lang="en-US" altLang="ja-JP" sz="1600" dirty="0" smtClean="0"/>
              <a:t> * All rights reserved.</a:t>
            </a:r>
          </a:p>
          <a:p>
            <a:r>
              <a:rPr lang="en-US" altLang="ja-JP" sz="1600" dirty="0" smtClean="0"/>
              <a:t> *</a:t>
            </a:r>
          </a:p>
          <a:p>
            <a:r>
              <a:rPr lang="en-US" altLang="ja-JP" sz="1600" dirty="0" smtClean="0"/>
              <a:t> * This software is open-source under the BSD license; see either</a:t>
            </a:r>
          </a:p>
          <a:p>
            <a:r>
              <a:rPr lang="en-US" altLang="ja-JP" sz="1600" dirty="0" smtClean="0"/>
              <a:t> * "license.txt" or</a:t>
            </a:r>
          </a:p>
          <a:p>
            <a:r>
              <a:rPr lang="en-US" altLang="ja-JP" sz="1600" dirty="0" smtClean="0"/>
              <a:t> * http://jung.sourceforge.net/license.txt for a description.</a:t>
            </a:r>
          </a:p>
          <a:p>
            <a:r>
              <a:rPr lang="en-US" altLang="ja-JP" sz="1600" dirty="0" smtClean="0"/>
              <a:t> */</a:t>
            </a:r>
            <a:endParaRPr lang="en-US" altLang="ja-JP" dirty="0" smtClean="0"/>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ライセンス特定問題</a:t>
            </a:r>
            <a:endParaRPr kumimoji="1" lang="ja-JP" altLang="en-US" dirty="0"/>
          </a:p>
        </p:txBody>
      </p:sp>
      <p:sp>
        <p:nvSpPr>
          <p:cNvPr id="3" name="コンテンツ プレースホルダ 2"/>
          <p:cNvSpPr>
            <a:spLocks noGrp="1"/>
          </p:cNvSpPr>
          <p:nvPr>
            <p:ph idx="1"/>
          </p:nvPr>
        </p:nvSpPr>
        <p:spPr/>
        <p:txBody>
          <a:bodyPr/>
          <a:lstStyle/>
          <a:p>
            <a:pPr>
              <a:buNone/>
            </a:pPr>
            <a:r>
              <a:rPr kumimoji="1" lang="en-US" altLang="ja-JP" dirty="0" smtClean="0"/>
              <a:t>	</a:t>
            </a:r>
            <a:r>
              <a:rPr kumimoji="1" lang="ja-JP" altLang="en-US" dirty="0" smtClean="0"/>
              <a:t>多数のソースファイルを各</a:t>
            </a:r>
            <a:r>
              <a:rPr lang="ja-JP" altLang="en-US" dirty="0" smtClean="0"/>
              <a:t>ソースファイルが基づく</a:t>
            </a:r>
            <a:r>
              <a:rPr kumimoji="1" lang="ja-JP" altLang="en-US" dirty="0" smtClean="0"/>
              <a:t>ライセンスに分類する</a:t>
            </a:r>
            <a:endParaRPr kumimoji="1" lang="ja-JP" altLang="en-US" dirty="0"/>
          </a:p>
        </p:txBody>
      </p:sp>
      <p:sp>
        <p:nvSpPr>
          <p:cNvPr id="4" name="日付プレースホルダ 3"/>
          <p:cNvSpPr>
            <a:spLocks noGrp="1"/>
          </p:cNvSpPr>
          <p:nvPr>
            <p:ph type="dt" sz="half" idx="10"/>
          </p:nvPr>
        </p:nvSpPr>
        <p:spPr/>
        <p:txBody>
          <a:bodyPr/>
          <a:lstStyle/>
          <a:p>
            <a:pPr>
              <a:defRPr/>
            </a:pPr>
            <a:r>
              <a:rPr lang="en-US" altLang="ja-JP" smtClean="0"/>
              <a:t>2008/02/15</a:t>
            </a:r>
            <a:endParaRPr lang="en-US" altLang="ja-JP"/>
          </a:p>
        </p:txBody>
      </p:sp>
      <p:sp>
        <p:nvSpPr>
          <p:cNvPr id="5" name="フッター プレースホルダ 4"/>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6" name="スライド番号プレースホルダ 5"/>
          <p:cNvSpPr>
            <a:spLocks noGrp="1"/>
          </p:cNvSpPr>
          <p:nvPr>
            <p:ph type="sldNum" sz="quarter" idx="12"/>
          </p:nvPr>
        </p:nvSpPr>
        <p:spPr/>
        <p:txBody>
          <a:bodyPr/>
          <a:lstStyle/>
          <a:p>
            <a:pPr>
              <a:defRPr/>
            </a:pPr>
            <a:fld id="{1A12120D-5666-4A7A-A220-AA4F99CAD23A}" type="slidenum">
              <a:rPr lang="ja-JP" altLang="en-US" smtClean="0"/>
              <a:pPr>
                <a:defRPr/>
              </a:pPr>
              <a:t>6</a:t>
            </a:fld>
            <a:endParaRPr lang="en-US" altLang="ja-JP"/>
          </a:p>
        </p:txBody>
      </p:sp>
      <p:sp>
        <p:nvSpPr>
          <p:cNvPr id="21" name="正方形/長方形 20"/>
          <p:cNvSpPr/>
          <p:nvPr/>
        </p:nvSpPr>
        <p:spPr>
          <a:xfrm>
            <a:off x="6004902" y="2158892"/>
            <a:ext cx="1342664" cy="925975"/>
          </a:xfrm>
          <a:prstGeom prst="rect">
            <a:avLst/>
          </a:prstGeom>
          <a:noFill/>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t"/>
          <a:lstStyle/>
          <a:p>
            <a:pPr algn="ctr"/>
            <a:r>
              <a:rPr kumimoji="1" lang="en-US" altLang="ja-JP" dirty="0" smtClean="0"/>
              <a:t>GPL 2.0</a:t>
            </a:r>
            <a:endParaRPr kumimoji="1" lang="ja-JP" altLang="en-US" dirty="0"/>
          </a:p>
        </p:txBody>
      </p:sp>
      <p:sp>
        <p:nvSpPr>
          <p:cNvPr id="22" name="正方形/長方形 21"/>
          <p:cNvSpPr/>
          <p:nvPr/>
        </p:nvSpPr>
        <p:spPr>
          <a:xfrm>
            <a:off x="6004902" y="3362659"/>
            <a:ext cx="1354239" cy="960698"/>
          </a:xfrm>
          <a:prstGeom prst="rect">
            <a:avLst/>
          </a:prstGeom>
          <a:noFill/>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t"/>
          <a:lstStyle/>
          <a:p>
            <a:pPr algn="ctr"/>
            <a:r>
              <a:rPr kumimoji="1" lang="en-US" altLang="ja-JP" dirty="0" smtClean="0"/>
              <a:t>new BSD</a:t>
            </a:r>
            <a:endParaRPr kumimoji="1" lang="ja-JP" altLang="en-US" dirty="0"/>
          </a:p>
        </p:txBody>
      </p:sp>
      <p:sp>
        <p:nvSpPr>
          <p:cNvPr id="43" name="テキスト ボックス 42"/>
          <p:cNvSpPr txBox="1"/>
          <p:nvPr/>
        </p:nvSpPr>
        <p:spPr>
          <a:xfrm rot="5400000">
            <a:off x="6288484" y="4399256"/>
            <a:ext cx="636604" cy="461665"/>
          </a:xfrm>
          <a:prstGeom prst="rect">
            <a:avLst/>
          </a:prstGeom>
          <a:noFill/>
        </p:spPr>
        <p:txBody>
          <a:bodyPr wrap="square" rtlCol="0">
            <a:spAutoFit/>
          </a:bodyPr>
          <a:lstStyle/>
          <a:p>
            <a:r>
              <a:rPr kumimoji="1" lang="en-US" altLang="ja-JP" sz="2400" dirty="0" smtClean="0"/>
              <a:t>......</a:t>
            </a:r>
            <a:endParaRPr kumimoji="1" lang="ja-JP" altLang="en-US" sz="2400" dirty="0"/>
          </a:p>
        </p:txBody>
      </p:sp>
      <p:sp>
        <p:nvSpPr>
          <p:cNvPr id="86" name="メモ 85"/>
          <p:cNvSpPr/>
          <p:nvPr/>
        </p:nvSpPr>
        <p:spPr>
          <a:xfrm>
            <a:off x="2057935" y="2795500"/>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3" name="メモ 32"/>
          <p:cNvSpPr/>
          <p:nvPr/>
        </p:nvSpPr>
        <p:spPr>
          <a:xfrm>
            <a:off x="1851521" y="3387737"/>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4" name="メモ 33"/>
          <p:cNvSpPr/>
          <p:nvPr/>
        </p:nvSpPr>
        <p:spPr>
          <a:xfrm>
            <a:off x="2360806" y="3538208"/>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メモ 34"/>
          <p:cNvSpPr/>
          <p:nvPr/>
        </p:nvSpPr>
        <p:spPr>
          <a:xfrm>
            <a:off x="2011636" y="4126588"/>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メモ 35"/>
          <p:cNvSpPr/>
          <p:nvPr/>
        </p:nvSpPr>
        <p:spPr>
          <a:xfrm>
            <a:off x="952981" y="2855087"/>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8" name="メモ 37"/>
          <p:cNvSpPr/>
          <p:nvPr/>
        </p:nvSpPr>
        <p:spPr>
          <a:xfrm>
            <a:off x="2509347" y="4485403"/>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9" name="メモ 38"/>
          <p:cNvSpPr/>
          <p:nvPr/>
        </p:nvSpPr>
        <p:spPr>
          <a:xfrm>
            <a:off x="2520922" y="2934395"/>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0" name="メモ 39"/>
          <p:cNvSpPr/>
          <p:nvPr/>
        </p:nvSpPr>
        <p:spPr>
          <a:xfrm>
            <a:off x="2833439" y="3906668"/>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1" name="メモ 40"/>
          <p:cNvSpPr/>
          <p:nvPr/>
        </p:nvSpPr>
        <p:spPr>
          <a:xfrm>
            <a:off x="2995484" y="3304785"/>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4" name="メモ 43"/>
          <p:cNvSpPr/>
          <p:nvPr/>
        </p:nvSpPr>
        <p:spPr>
          <a:xfrm>
            <a:off x="3057218" y="2660462"/>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5" name="メモ 44"/>
          <p:cNvSpPr/>
          <p:nvPr/>
        </p:nvSpPr>
        <p:spPr>
          <a:xfrm>
            <a:off x="3346584" y="4292491"/>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右矢印 45"/>
          <p:cNvSpPr/>
          <p:nvPr/>
        </p:nvSpPr>
        <p:spPr>
          <a:xfrm>
            <a:off x="4326573" y="3617302"/>
            <a:ext cx="1169043" cy="474562"/>
          </a:xfrm>
          <a:prstGeom prst="rightArrow">
            <a:avLst/>
          </a:prstGeom>
          <a:solidFill>
            <a:srgbClr val="FFFF00"/>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7" name="メモ 46"/>
          <p:cNvSpPr/>
          <p:nvPr/>
        </p:nvSpPr>
        <p:spPr>
          <a:xfrm>
            <a:off x="3510559" y="3657813"/>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9" name="メモ 48"/>
          <p:cNvSpPr/>
          <p:nvPr/>
        </p:nvSpPr>
        <p:spPr>
          <a:xfrm>
            <a:off x="1400108" y="4184032"/>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0" name="メモ 49"/>
          <p:cNvSpPr/>
          <p:nvPr/>
        </p:nvSpPr>
        <p:spPr>
          <a:xfrm>
            <a:off x="3580006" y="2963332"/>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メモ 51"/>
          <p:cNvSpPr/>
          <p:nvPr/>
        </p:nvSpPr>
        <p:spPr>
          <a:xfrm>
            <a:off x="6058917" y="2479123"/>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3" name="メモ 52"/>
          <p:cNvSpPr/>
          <p:nvPr/>
        </p:nvSpPr>
        <p:spPr>
          <a:xfrm>
            <a:off x="6186239" y="2479124"/>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4" name="メモ 53"/>
          <p:cNvSpPr/>
          <p:nvPr/>
        </p:nvSpPr>
        <p:spPr>
          <a:xfrm>
            <a:off x="6313561" y="2479123"/>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5" name="メモ 54"/>
          <p:cNvSpPr/>
          <p:nvPr/>
        </p:nvSpPr>
        <p:spPr>
          <a:xfrm>
            <a:off x="6419662" y="2481052"/>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6" name="テキスト ボックス 55"/>
          <p:cNvSpPr txBox="1"/>
          <p:nvPr/>
        </p:nvSpPr>
        <p:spPr>
          <a:xfrm>
            <a:off x="6849854" y="2552432"/>
            <a:ext cx="393539" cy="369332"/>
          </a:xfrm>
          <a:prstGeom prst="rect">
            <a:avLst/>
          </a:prstGeom>
          <a:noFill/>
        </p:spPr>
        <p:txBody>
          <a:bodyPr wrap="square" rtlCol="0">
            <a:spAutoFit/>
          </a:bodyPr>
          <a:lstStyle/>
          <a:p>
            <a:r>
              <a:rPr kumimoji="1" lang="en-US" altLang="ja-JP" dirty="0" smtClean="0"/>
              <a:t>...</a:t>
            </a:r>
            <a:endParaRPr kumimoji="1" lang="ja-JP" altLang="en-US" dirty="0"/>
          </a:p>
        </p:txBody>
      </p:sp>
      <p:sp>
        <p:nvSpPr>
          <p:cNvPr id="57" name="メモ 56"/>
          <p:cNvSpPr/>
          <p:nvPr/>
        </p:nvSpPr>
        <p:spPr>
          <a:xfrm>
            <a:off x="6083996" y="3707969"/>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8" name="メモ 57"/>
          <p:cNvSpPr/>
          <p:nvPr/>
        </p:nvSpPr>
        <p:spPr>
          <a:xfrm>
            <a:off x="6211318" y="3707968"/>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9" name="メモ 58"/>
          <p:cNvSpPr/>
          <p:nvPr/>
        </p:nvSpPr>
        <p:spPr>
          <a:xfrm>
            <a:off x="6317419" y="3709897"/>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0" name="テキスト ボックス 59"/>
          <p:cNvSpPr txBox="1"/>
          <p:nvPr/>
        </p:nvSpPr>
        <p:spPr>
          <a:xfrm>
            <a:off x="6826705" y="3779348"/>
            <a:ext cx="405114" cy="369332"/>
          </a:xfrm>
          <a:prstGeom prst="rect">
            <a:avLst/>
          </a:prstGeom>
          <a:noFill/>
        </p:spPr>
        <p:txBody>
          <a:bodyPr wrap="square" rtlCol="0">
            <a:spAutoFit/>
          </a:bodyPr>
          <a:lstStyle/>
          <a:p>
            <a:r>
              <a:rPr kumimoji="1" lang="en-US" altLang="ja-JP" dirty="0" smtClean="0"/>
              <a:t>...</a:t>
            </a:r>
            <a:endParaRPr kumimoji="1" lang="ja-JP" altLang="en-US" dirty="0"/>
          </a:p>
        </p:txBody>
      </p:sp>
      <p:sp>
        <p:nvSpPr>
          <p:cNvPr id="66" name="テキスト ボックス 65"/>
          <p:cNvSpPr txBox="1"/>
          <p:nvPr/>
        </p:nvSpPr>
        <p:spPr>
          <a:xfrm>
            <a:off x="4442322" y="4080291"/>
            <a:ext cx="833377" cy="461665"/>
          </a:xfrm>
          <a:prstGeom prst="rect">
            <a:avLst/>
          </a:prstGeom>
          <a:noFill/>
        </p:spPr>
        <p:txBody>
          <a:bodyPr wrap="square" rtlCol="0">
            <a:spAutoFit/>
          </a:bodyPr>
          <a:lstStyle/>
          <a:p>
            <a:r>
              <a:rPr kumimoji="1" lang="ja-JP" altLang="en-US" sz="2400" dirty="0" smtClean="0"/>
              <a:t>分類</a:t>
            </a:r>
            <a:endParaRPr kumimoji="1" lang="ja-JP" altLang="en-US" sz="2400" dirty="0"/>
          </a:p>
        </p:txBody>
      </p:sp>
      <p:sp>
        <p:nvSpPr>
          <p:cNvPr id="51" name="メモ 50"/>
          <p:cNvSpPr/>
          <p:nvPr/>
        </p:nvSpPr>
        <p:spPr>
          <a:xfrm>
            <a:off x="1486702" y="2839655"/>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7" name="メモ 66"/>
          <p:cNvSpPr/>
          <p:nvPr/>
        </p:nvSpPr>
        <p:spPr>
          <a:xfrm>
            <a:off x="1280717" y="3581291"/>
            <a:ext cx="428263" cy="520861"/>
          </a:xfrm>
          <a:prstGeom prst="foldedCorner">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8" name="正方形/長方形 67"/>
          <p:cNvSpPr/>
          <p:nvPr/>
        </p:nvSpPr>
        <p:spPr>
          <a:xfrm>
            <a:off x="287867" y="5063067"/>
            <a:ext cx="8551333" cy="1185333"/>
          </a:xfrm>
          <a:prstGeom prst="rect">
            <a:avLst/>
          </a:prstGeom>
          <a:solidFill>
            <a:srgbClr val="FFC000"/>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800" dirty="0" smtClean="0"/>
              <a:t>人間が多数のソースファイルを分類するには大きな労力</a:t>
            </a:r>
            <a:endParaRPr lang="en-US" altLang="ja-JP" sz="2800" dirty="0" smtClean="0"/>
          </a:p>
          <a:p>
            <a:pPr algn="ctr"/>
            <a:r>
              <a:rPr lang="ja-JP" altLang="en-US" sz="2800" dirty="0" smtClean="0"/>
              <a:t>⇒ソースファイル分類を支援する</a:t>
            </a:r>
            <a:endParaRPr kumimoji="1" lang="ja-JP" alt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タイトル 35"/>
          <p:cNvSpPr>
            <a:spLocks noGrp="1"/>
          </p:cNvSpPr>
          <p:nvPr>
            <p:ph type="title"/>
          </p:nvPr>
        </p:nvSpPr>
        <p:spPr/>
        <p:txBody>
          <a:bodyPr/>
          <a:lstStyle/>
          <a:p>
            <a:r>
              <a:rPr kumimoji="1" lang="ja-JP" altLang="en-US" dirty="0" smtClean="0"/>
              <a:t>ソースファイルの分類</a:t>
            </a:r>
            <a:endParaRPr kumimoji="1" lang="ja-JP" altLang="en-US" dirty="0"/>
          </a:p>
        </p:txBody>
      </p:sp>
      <p:sp>
        <p:nvSpPr>
          <p:cNvPr id="37" name="コンテンツ プレースホルダ 36"/>
          <p:cNvSpPr>
            <a:spLocks noGrp="1"/>
          </p:cNvSpPr>
          <p:nvPr>
            <p:ph idx="1"/>
          </p:nvPr>
        </p:nvSpPr>
        <p:spPr>
          <a:xfrm>
            <a:off x="457200" y="1600200"/>
            <a:ext cx="8385858" cy="4525963"/>
          </a:xfrm>
        </p:spPr>
        <p:txBody>
          <a:bodyPr/>
          <a:lstStyle/>
          <a:p>
            <a:pPr>
              <a:buNone/>
            </a:pPr>
            <a:r>
              <a:rPr lang="en-US" altLang="ja-JP" dirty="0" smtClean="0"/>
              <a:t>	</a:t>
            </a:r>
            <a:r>
              <a:rPr kumimoji="1" lang="ja-JP" altLang="en-US" dirty="0" smtClean="0"/>
              <a:t>ソースファイルをライセンスを</a:t>
            </a:r>
            <a:r>
              <a:rPr lang="ja-JP" altLang="en-US" dirty="0" smtClean="0"/>
              <a:t>カテゴリ名</a:t>
            </a:r>
            <a:r>
              <a:rPr kumimoji="1" lang="ja-JP" altLang="en-US" dirty="0" smtClean="0"/>
              <a:t>とするカテゴリに分ける</a:t>
            </a:r>
            <a:endParaRPr kumimoji="1" lang="en-US" altLang="ja-JP" dirty="0" smtClean="0"/>
          </a:p>
          <a:p>
            <a:pPr lvl="1"/>
            <a:r>
              <a:rPr lang="ja-JP" altLang="en-US" dirty="0" smtClean="0"/>
              <a:t>各ソースファイルは１つのカテゴリに分類される</a:t>
            </a:r>
            <a:endParaRPr lang="en-US" altLang="ja-JP" dirty="0" smtClean="0"/>
          </a:p>
          <a:p>
            <a:pPr lvl="1"/>
            <a:r>
              <a:rPr lang="ja-JP" altLang="en-US" dirty="0" smtClean="0"/>
              <a:t>ど</a:t>
            </a:r>
            <a:r>
              <a:rPr kumimoji="1" lang="ja-JP" altLang="en-US" dirty="0" smtClean="0"/>
              <a:t>の</a:t>
            </a:r>
            <a:r>
              <a:rPr lang="ja-JP" altLang="en-US" dirty="0" smtClean="0"/>
              <a:t>カテゴリ</a:t>
            </a:r>
            <a:r>
              <a:rPr kumimoji="1" lang="ja-JP" altLang="en-US" dirty="0" smtClean="0"/>
              <a:t>にも分類されないファイルは「ライセンス不明」に分類</a:t>
            </a:r>
            <a:endParaRPr kumimoji="1" lang="en-US" altLang="ja-JP" dirty="0" smtClean="0"/>
          </a:p>
          <a:p>
            <a:pPr>
              <a:buNone/>
            </a:pPr>
            <a:endParaRPr kumimoji="1" lang="en-US" altLang="ja-JP" dirty="0" smtClean="0"/>
          </a:p>
        </p:txBody>
      </p:sp>
      <p:sp>
        <p:nvSpPr>
          <p:cNvPr id="2" name="日付プレースホルダ 1"/>
          <p:cNvSpPr>
            <a:spLocks noGrp="1"/>
          </p:cNvSpPr>
          <p:nvPr>
            <p:ph type="dt" sz="half" idx="10"/>
          </p:nvPr>
        </p:nvSpPr>
        <p:spPr/>
        <p:txBody>
          <a:bodyPr/>
          <a:lstStyle/>
          <a:p>
            <a:pPr>
              <a:defRPr/>
            </a:pPr>
            <a:r>
              <a:rPr lang="en-US" altLang="ja-JP" smtClean="0"/>
              <a:t>2008/02/15</a:t>
            </a:r>
            <a:endParaRPr lang="en-US" altLang="ja-JP"/>
          </a:p>
        </p:txBody>
      </p:sp>
      <p:sp>
        <p:nvSpPr>
          <p:cNvPr id="3" name="フッター プレースホルダ 2"/>
          <p:cNvSpPr>
            <a:spLocks noGrp="1"/>
          </p:cNvSpPr>
          <p:nvPr>
            <p:ph type="ftr" sz="quarter" idx="11"/>
          </p:nvPr>
        </p:nvSpPr>
        <p:spPr/>
        <p:txBody>
          <a:bodyPr/>
          <a:lstStyle/>
          <a:p>
            <a:pPr>
              <a:defRPr/>
            </a:pPr>
            <a:r>
              <a:rPr lang="ja-JP" altLang="en-US" smtClean="0"/>
              <a:t>平成</a:t>
            </a:r>
            <a:r>
              <a:rPr lang="en-US" altLang="ja-JP" smtClean="0"/>
              <a:t>19</a:t>
            </a:r>
            <a:r>
              <a:rPr lang="ja-JP" altLang="en-US" smtClean="0"/>
              <a:t>年度修士論文発表会</a:t>
            </a:r>
            <a:endParaRPr lang="en-US" altLang="ja-JP"/>
          </a:p>
        </p:txBody>
      </p:sp>
      <p:sp>
        <p:nvSpPr>
          <p:cNvPr id="4" name="スライド番号プレースホルダ 3"/>
          <p:cNvSpPr>
            <a:spLocks noGrp="1"/>
          </p:cNvSpPr>
          <p:nvPr>
            <p:ph type="sldNum" sz="quarter" idx="12"/>
          </p:nvPr>
        </p:nvSpPr>
        <p:spPr/>
        <p:txBody>
          <a:bodyPr/>
          <a:lstStyle/>
          <a:p>
            <a:pPr>
              <a:defRPr/>
            </a:pPr>
            <a:fld id="{3BE416F3-6E7B-45A7-9B7B-E72C1687AE5F}" type="slidenum">
              <a:rPr lang="ja-JP" altLang="en-US" smtClean="0"/>
              <a:pPr>
                <a:defRPr/>
              </a:pPr>
              <a:t>7</a:t>
            </a:fld>
            <a:endParaRPr lang="en-US" altLang="ja-JP"/>
          </a:p>
        </p:txBody>
      </p:sp>
      <p:sp>
        <p:nvSpPr>
          <p:cNvPr id="7" name="メモ 6"/>
          <p:cNvSpPr/>
          <p:nvPr/>
        </p:nvSpPr>
        <p:spPr>
          <a:xfrm>
            <a:off x="2809200" y="5083792"/>
            <a:ext cx="714375" cy="928687"/>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メモ 8"/>
          <p:cNvSpPr/>
          <p:nvPr/>
        </p:nvSpPr>
        <p:spPr>
          <a:xfrm>
            <a:off x="3619427" y="5086876"/>
            <a:ext cx="714375" cy="928688"/>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メモ 10"/>
          <p:cNvSpPr/>
          <p:nvPr/>
        </p:nvSpPr>
        <p:spPr>
          <a:xfrm>
            <a:off x="945676" y="5053247"/>
            <a:ext cx="714375" cy="928688"/>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メモ 11"/>
          <p:cNvSpPr/>
          <p:nvPr/>
        </p:nvSpPr>
        <p:spPr>
          <a:xfrm>
            <a:off x="4424779" y="5086876"/>
            <a:ext cx="714375" cy="928687"/>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 name="メモ 12"/>
          <p:cNvSpPr/>
          <p:nvPr/>
        </p:nvSpPr>
        <p:spPr>
          <a:xfrm>
            <a:off x="6215970" y="5072217"/>
            <a:ext cx="714375" cy="928688"/>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4" name="メモ 13"/>
          <p:cNvSpPr/>
          <p:nvPr/>
        </p:nvSpPr>
        <p:spPr>
          <a:xfrm>
            <a:off x="5382593" y="5086876"/>
            <a:ext cx="714375" cy="928687"/>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 name="メモ 15"/>
          <p:cNvSpPr/>
          <p:nvPr/>
        </p:nvSpPr>
        <p:spPr>
          <a:xfrm>
            <a:off x="1808901" y="5064821"/>
            <a:ext cx="714375" cy="928687"/>
          </a:xfrm>
          <a:prstGeom prst="foldedCorner">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6" name="正方形/長方形 25"/>
          <p:cNvSpPr/>
          <p:nvPr/>
        </p:nvSpPr>
        <p:spPr>
          <a:xfrm>
            <a:off x="5295599" y="4178461"/>
            <a:ext cx="1822831" cy="193297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2720050" y="4178461"/>
            <a:ext cx="2500131" cy="1909822"/>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868100" y="4178461"/>
            <a:ext cx="1770927" cy="18982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四角形吹き出し 42"/>
          <p:cNvSpPr/>
          <p:nvPr/>
        </p:nvSpPr>
        <p:spPr>
          <a:xfrm>
            <a:off x="5660019" y="3865946"/>
            <a:ext cx="1296364" cy="277792"/>
          </a:xfrm>
          <a:prstGeom prst="wedgeRectCallout">
            <a:avLst>
              <a:gd name="adj1" fmla="val -24100"/>
              <a:gd name="adj2" fmla="val 1283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ライセンス</a:t>
            </a:r>
            <a:endParaRPr kumimoji="1" lang="ja-JP" altLang="en-US" dirty="0">
              <a:solidFill>
                <a:schemeClr val="tx1"/>
              </a:solidFill>
            </a:endParaRPr>
          </a:p>
        </p:txBody>
      </p:sp>
      <p:sp>
        <p:nvSpPr>
          <p:cNvPr id="44" name="四角形吹き出し 43"/>
          <p:cNvSpPr/>
          <p:nvPr/>
        </p:nvSpPr>
        <p:spPr>
          <a:xfrm>
            <a:off x="7211027" y="4467829"/>
            <a:ext cx="1643606" cy="347240"/>
          </a:xfrm>
          <a:prstGeom prst="wedgeRectCallout">
            <a:avLst>
              <a:gd name="adj1" fmla="val -65952"/>
              <a:gd name="adj2" fmla="val 1591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ソースファイル</a:t>
            </a:r>
            <a:endParaRPr kumimoji="1" lang="ja-JP" altLang="en-US" dirty="0">
              <a:solidFill>
                <a:schemeClr val="tx1"/>
              </a:solidFill>
            </a:endParaRPr>
          </a:p>
        </p:txBody>
      </p:sp>
      <p:sp>
        <p:nvSpPr>
          <p:cNvPr id="22" name="テキスト ボックス 21"/>
          <p:cNvSpPr txBox="1"/>
          <p:nvPr/>
        </p:nvSpPr>
        <p:spPr>
          <a:xfrm>
            <a:off x="3402957" y="4340506"/>
            <a:ext cx="1145893" cy="369332"/>
          </a:xfrm>
          <a:prstGeom prst="rect">
            <a:avLst/>
          </a:prstGeom>
          <a:noFill/>
        </p:spPr>
        <p:txBody>
          <a:bodyPr wrap="square" rtlCol="0">
            <a:spAutoFit/>
          </a:bodyPr>
          <a:lstStyle/>
          <a:p>
            <a:r>
              <a:rPr kumimoji="1" lang="en-US" altLang="ja-JP" dirty="0" smtClean="0"/>
              <a:t>GPL2.0</a:t>
            </a:r>
            <a:endParaRPr kumimoji="1" lang="ja-JP" altLang="en-US" dirty="0"/>
          </a:p>
        </p:txBody>
      </p:sp>
      <p:sp>
        <p:nvSpPr>
          <p:cNvPr id="23" name="テキスト ボックス 22"/>
          <p:cNvSpPr txBox="1"/>
          <p:nvPr/>
        </p:nvSpPr>
        <p:spPr>
          <a:xfrm>
            <a:off x="5486400" y="4282633"/>
            <a:ext cx="1412111" cy="646331"/>
          </a:xfrm>
          <a:prstGeom prst="rect">
            <a:avLst/>
          </a:prstGeom>
          <a:noFill/>
        </p:spPr>
        <p:txBody>
          <a:bodyPr wrap="square" rtlCol="0">
            <a:spAutoFit/>
          </a:bodyPr>
          <a:lstStyle/>
          <a:p>
            <a:r>
              <a:rPr kumimoji="1" lang="en-US" altLang="ja-JP" dirty="0" smtClean="0"/>
              <a:t>Apache License 2.0</a:t>
            </a:r>
            <a:endParaRPr kumimoji="1" lang="ja-JP" altLang="en-US" dirty="0"/>
          </a:p>
        </p:txBody>
      </p:sp>
      <p:sp>
        <p:nvSpPr>
          <p:cNvPr id="24" name="テキスト ボックス 23"/>
          <p:cNvSpPr txBox="1"/>
          <p:nvPr/>
        </p:nvSpPr>
        <p:spPr>
          <a:xfrm>
            <a:off x="949123" y="4294208"/>
            <a:ext cx="1643605" cy="369332"/>
          </a:xfrm>
          <a:prstGeom prst="rect">
            <a:avLst/>
          </a:prstGeom>
          <a:noFill/>
        </p:spPr>
        <p:txBody>
          <a:bodyPr wrap="square" rtlCol="0">
            <a:spAutoFit/>
          </a:bodyPr>
          <a:lstStyle/>
          <a:p>
            <a:r>
              <a:rPr lang="ja-JP" altLang="en-US" dirty="0" smtClean="0"/>
              <a:t>ライセンス不明</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dirty="0" smtClean="0"/>
              <a:t>ソースファイル分類の問題点</a:t>
            </a:r>
          </a:p>
        </p:txBody>
      </p:sp>
      <p:sp>
        <p:nvSpPr>
          <p:cNvPr id="11267" name="コンテンツ プレースホルダ 2"/>
          <p:cNvSpPr>
            <a:spLocks noGrp="1"/>
          </p:cNvSpPr>
          <p:nvPr>
            <p:ph idx="1"/>
          </p:nvPr>
        </p:nvSpPr>
        <p:spPr>
          <a:xfrm>
            <a:off x="457200" y="1600200"/>
            <a:ext cx="8475663" cy="4525963"/>
          </a:xfrm>
        </p:spPr>
        <p:txBody>
          <a:bodyPr/>
          <a:lstStyle/>
          <a:p>
            <a:pPr>
              <a:buFontTx/>
              <a:buNone/>
            </a:pPr>
            <a:r>
              <a:rPr lang="en-US" altLang="ja-JP" dirty="0" smtClean="0"/>
              <a:t>	</a:t>
            </a:r>
            <a:r>
              <a:rPr lang="ja-JP" altLang="en-US" dirty="0" smtClean="0"/>
              <a:t>多数のソースファイルをライセンスごとに分類することは労力が大きい</a:t>
            </a:r>
            <a:endParaRPr lang="en-US" altLang="ja-JP" dirty="0" smtClean="0"/>
          </a:p>
          <a:p>
            <a:pPr lvl="1"/>
            <a:r>
              <a:rPr lang="ja-JP" altLang="en-US" dirty="0" smtClean="0"/>
              <a:t>人間が一つ一つ分類することは困難</a:t>
            </a:r>
            <a:endParaRPr lang="en-US" altLang="ja-JP" dirty="0" smtClean="0"/>
          </a:p>
          <a:p>
            <a:pPr lvl="1"/>
            <a:r>
              <a:rPr lang="ja-JP" altLang="en-US" dirty="0" smtClean="0"/>
              <a:t>任意のライセンスに対してソースファイルを自動分類することは困難</a:t>
            </a:r>
            <a:endParaRPr lang="en-US" altLang="ja-JP" dirty="0" smtClean="0"/>
          </a:p>
          <a:p>
            <a:pPr lvl="2"/>
            <a:r>
              <a:rPr lang="ja-JP" altLang="en-US" dirty="0" smtClean="0"/>
              <a:t>１ライセンスに対してライセンス記述は１つではない</a:t>
            </a:r>
            <a:endParaRPr lang="en-US" altLang="ja-JP" dirty="0" smtClean="0"/>
          </a:p>
          <a:p>
            <a:pPr lvl="2"/>
            <a:r>
              <a:rPr lang="ja-JP" altLang="en-US" dirty="0" smtClean="0"/>
              <a:t>ライセンスの種類が多い</a:t>
            </a:r>
            <a:endParaRPr lang="en-US" altLang="ja-JP" dirty="0" smtClean="0"/>
          </a:p>
        </p:txBody>
      </p:sp>
      <p:sp>
        <p:nvSpPr>
          <p:cNvPr id="11268"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11269"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1270" name="スライド番号プレースホルダ 5"/>
          <p:cNvSpPr>
            <a:spLocks noGrp="1"/>
          </p:cNvSpPr>
          <p:nvPr>
            <p:ph type="sldNum" sz="quarter" idx="12"/>
          </p:nvPr>
        </p:nvSpPr>
        <p:spPr>
          <a:noFill/>
        </p:spPr>
        <p:txBody>
          <a:bodyPr/>
          <a:lstStyle/>
          <a:p>
            <a:fld id="{04DBA0D2-F185-4663-9658-9BD7542A7B20}" type="slidenum">
              <a:rPr lang="en-US" altLang="ja-JP" smtClean="0">
                <a:ea typeface="ＭＳ Ｐゴシック" pitchFamily="50" charset="-128"/>
              </a:rPr>
              <a:pPr/>
              <a:t>8</a:t>
            </a:fld>
            <a:endParaRPr lang="en-US" altLang="ja-JP" smtClean="0">
              <a:ea typeface="ＭＳ Ｐゴシック" pitchFamily="50"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ja-JP" altLang="en-US" smtClean="0"/>
              <a:t>既存手法</a:t>
            </a:r>
          </a:p>
        </p:txBody>
      </p:sp>
      <p:sp>
        <p:nvSpPr>
          <p:cNvPr id="12291" name="Rectangle 3"/>
          <p:cNvSpPr>
            <a:spLocks noGrp="1" noChangeArrowheads="1"/>
          </p:cNvSpPr>
          <p:nvPr>
            <p:ph idx="1"/>
          </p:nvPr>
        </p:nvSpPr>
        <p:spPr>
          <a:xfrm>
            <a:off x="457200" y="1600200"/>
            <a:ext cx="8229600" cy="4025096"/>
          </a:xfrm>
        </p:spPr>
        <p:txBody>
          <a:bodyPr/>
          <a:lstStyle/>
          <a:p>
            <a:pPr eaLnBrk="1" hangingPunct="1">
              <a:lnSpc>
                <a:spcPct val="80000"/>
              </a:lnSpc>
            </a:pPr>
            <a:r>
              <a:rPr lang="en-US" altLang="ja-JP" dirty="0" smtClean="0"/>
              <a:t>Google Code Search[1]</a:t>
            </a:r>
          </a:p>
          <a:p>
            <a:pPr lvl="1" eaLnBrk="1" hangingPunct="1">
              <a:lnSpc>
                <a:spcPct val="80000"/>
              </a:lnSpc>
            </a:pPr>
            <a:r>
              <a:rPr lang="ja-JP" altLang="en-US" dirty="0" smtClean="0"/>
              <a:t>ソースファイルのコメントまたはライセンスを記述したテキストファイルから分類する</a:t>
            </a:r>
            <a:endParaRPr lang="en-US" altLang="ja-JP" dirty="0" smtClean="0"/>
          </a:p>
          <a:p>
            <a:pPr lvl="1" eaLnBrk="1" hangingPunct="1">
              <a:lnSpc>
                <a:spcPct val="80000"/>
              </a:lnSpc>
            </a:pPr>
            <a:r>
              <a:rPr lang="ja-JP" altLang="en-US" dirty="0" smtClean="0"/>
              <a:t>対応するライセンスは限定されている</a:t>
            </a:r>
            <a:endParaRPr lang="en-US" altLang="ja-JP" dirty="0" smtClean="0"/>
          </a:p>
          <a:p>
            <a:pPr eaLnBrk="1" hangingPunct="1">
              <a:lnSpc>
                <a:spcPct val="80000"/>
              </a:lnSpc>
            </a:pPr>
            <a:r>
              <a:rPr lang="en-US" altLang="ja-JP" dirty="0" err="1" smtClean="0"/>
              <a:t>Tuunanen</a:t>
            </a:r>
            <a:r>
              <a:rPr lang="ja-JP" altLang="en-US" dirty="0" smtClean="0"/>
              <a:t>ら</a:t>
            </a:r>
            <a:r>
              <a:rPr lang="en-US" altLang="ja-JP" dirty="0" smtClean="0"/>
              <a:t>[2]</a:t>
            </a:r>
          </a:p>
          <a:p>
            <a:pPr lvl="1" eaLnBrk="1" hangingPunct="1">
              <a:lnSpc>
                <a:spcPct val="80000"/>
              </a:lnSpc>
              <a:buNone/>
            </a:pPr>
            <a:r>
              <a:rPr lang="en-US" altLang="ja-JP" dirty="0" smtClean="0"/>
              <a:t>	</a:t>
            </a:r>
            <a:r>
              <a:rPr lang="ja-JP" altLang="en-US" dirty="0" smtClean="0"/>
              <a:t>ライセンス記述に対応する正規表現とソースファイルのコメント部分の一致から分類</a:t>
            </a:r>
            <a:endParaRPr lang="en-US" altLang="ja-JP" dirty="0" smtClean="0"/>
          </a:p>
          <a:p>
            <a:pPr lvl="1" eaLnBrk="1" hangingPunct="1">
              <a:lnSpc>
                <a:spcPct val="80000"/>
              </a:lnSpc>
            </a:pPr>
            <a:endParaRPr lang="en-US" altLang="ja-JP" dirty="0" smtClean="0"/>
          </a:p>
          <a:p>
            <a:pPr eaLnBrk="1" hangingPunct="1">
              <a:lnSpc>
                <a:spcPct val="80000"/>
              </a:lnSpc>
            </a:pPr>
            <a:endParaRPr lang="en-US" altLang="ja-JP" dirty="0" smtClean="0"/>
          </a:p>
          <a:p>
            <a:pPr lvl="1" eaLnBrk="1" hangingPunct="1">
              <a:lnSpc>
                <a:spcPct val="80000"/>
              </a:lnSpc>
              <a:buNone/>
            </a:pPr>
            <a:endParaRPr lang="en-US" altLang="ja-JP" dirty="0" smtClean="0"/>
          </a:p>
          <a:p>
            <a:pPr eaLnBrk="1" hangingPunct="1">
              <a:lnSpc>
                <a:spcPct val="80000"/>
              </a:lnSpc>
              <a:buNone/>
            </a:pPr>
            <a:endParaRPr lang="ja-JP" altLang="en-US" dirty="0" smtClean="0"/>
          </a:p>
        </p:txBody>
      </p:sp>
      <p:sp>
        <p:nvSpPr>
          <p:cNvPr id="12292" name="日付プレースホルダ 3"/>
          <p:cNvSpPr>
            <a:spLocks noGrp="1"/>
          </p:cNvSpPr>
          <p:nvPr>
            <p:ph type="dt" sz="quarter" idx="10"/>
          </p:nvPr>
        </p:nvSpPr>
        <p:spPr>
          <a:noFill/>
        </p:spPr>
        <p:txBody>
          <a:bodyPr/>
          <a:lstStyle/>
          <a:p>
            <a:r>
              <a:rPr lang="en-US" altLang="ja-JP" smtClean="0">
                <a:ea typeface="ＭＳ Ｐゴシック" pitchFamily="50" charset="-128"/>
              </a:rPr>
              <a:t>2008/02/15</a:t>
            </a:r>
            <a:endParaRPr lang="en-US" altLang="ja-JP">
              <a:ea typeface="ＭＳ Ｐゴシック" pitchFamily="50" charset="-128"/>
            </a:endParaRPr>
          </a:p>
        </p:txBody>
      </p:sp>
      <p:sp>
        <p:nvSpPr>
          <p:cNvPr id="12293" name="フッター プレースホルダ 4"/>
          <p:cNvSpPr>
            <a:spLocks noGrp="1"/>
          </p:cNvSpPr>
          <p:nvPr>
            <p:ph type="ftr" sz="quarter" idx="11"/>
          </p:nvPr>
        </p:nvSpPr>
        <p:spPr>
          <a:noFill/>
        </p:spPr>
        <p:txBody>
          <a:bodyPr/>
          <a:lstStyle/>
          <a:p>
            <a:r>
              <a:rPr lang="ja-JP" altLang="en-US" smtClean="0">
                <a:ea typeface="ＭＳ Ｐゴシック" pitchFamily="50" charset="-128"/>
              </a:rPr>
              <a:t>平成</a:t>
            </a:r>
            <a:r>
              <a:rPr lang="en-US" altLang="ja-JP" smtClean="0">
                <a:ea typeface="ＭＳ Ｐゴシック" pitchFamily="50" charset="-128"/>
              </a:rPr>
              <a:t>19</a:t>
            </a:r>
            <a:r>
              <a:rPr lang="ja-JP" altLang="en-US" smtClean="0">
                <a:ea typeface="ＭＳ Ｐゴシック" pitchFamily="50" charset="-128"/>
              </a:rPr>
              <a:t>年度修士論文発表会</a:t>
            </a:r>
            <a:endParaRPr lang="en-US" altLang="ja-JP" smtClean="0">
              <a:ea typeface="ＭＳ Ｐゴシック" pitchFamily="50" charset="-128"/>
            </a:endParaRPr>
          </a:p>
        </p:txBody>
      </p:sp>
      <p:sp>
        <p:nvSpPr>
          <p:cNvPr id="12294" name="スライド番号プレースホルダ 5"/>
          <p:cNvSpPr>
            <a:spLocks noGrp="1"/>
          </p:cNvSpPr>
          <p:nvPr>
            <p:ph type="sldNum" sz="quarter" idx="12"/>
          </p:nvPr>
        </p:nvSpPr>
        <p:spPr>
          <a:noFill/>
        </p:spPr>
        <p:txBody>
          <a:bodyPr/>
          <a:lstStyle/>
          <a:p>
            <a:fld id="{B2DF359E-1DE6-4E27-8751-23BB24425A40}" type="slidenum">
              <a:rPr lang="en-US" altLang="ja-JP" smtClean="0">
                <a:ea typeface="ＭＳ Ｐゴシック" pitchFamily="50" charset="-128"/>
              </a:rPr>
              <a:pPr/>
              <a:t>9</a:t>
            </a:fld>
            <a:endParaRPr lang="en-US" altLang="ja-JP" smtClean="0">
              <a:ea typeface="ＭＳ Ｐゴシック" pitchFamily="50" charset="-128"/>
            </a:endParaRPr>
          </a:p>
        </p:txBody>
      </p:sp>
      <p:sp>
        <p:nvSpPr>
          <p:cNvPr id="12295" name="Rectangle 4"/>
          <p:cNvSpPr>
            <a:spLocks noChangeArrowheads="1"/>
          </p:cNvSpPr>
          <p:nvPr/>
        </p:nvSpPr>
        <p:spPr bwMode="auto">
          <a:xfrm>
            <a:off x="244475" y="5729288"/>
            <a:ext cx="8297863" cy="925512"/>
          </a:xfrm>
          <a:prstGeom prst="rect">
            <a:avLst/>
          </a:prstGeom>
          <a:solidFill>
            <a:schemeClr val="bg1"/>
          </a:solidFill>
          <a:ln w="9525" algn="ctr">
            <a:solidFill>
              <a:schemeClr val="tx1"/>
            </a:solidFill>
            <a:miter lim="800000"/>
            <a:headEnd/>
            <a:tailEnd/>
          </a:ln>
        </p:spPr>
        <p:txBody>
          <a:bodyPr wrap="none" anchor="ctr"/>
          <a:lstStyle/>
          <a:p>
            <a:r>
              <a:rPr lang="en-US" altLang="ja-JP" sz="1400" dirty="0" smtClean="0"/>
              <a:t>[</a:t>
            </a:r>
            <a:r>
              <a:rPr lang="en-US" altLang="ja-JP" sz="1400" dirty="0"/>
              <a:t>1</a:t>
            </a:r>
            <a:r>
              <a:rPr lang="en-US" altLang="ja-JP" sz="1400" dirty="0" smtClean="0"/>
              <a:t>] </a:t>
            </a:r>
            <a:r>
              <a:rPr lang="en-US" altLang="ja-JP" sz="1400" dirty="0"/>
              <a:t>http://</a:t>
            </a:r>
            <a:r>
              <a:rPr lang="en-US" altLang="ja-JP" sz="1400" dirty="0" smtClean="0"/>
              <a:t>www.google.com/codesearch</a:t>
            </a:r>
            <a:endParaRPr lang="en-US" altLang="ja-JP" sz="1400" dirty="0"/>
          </a:p>
          <a:p>
            <a:r>
              <a:rPr lang="en-US" altLang="ja-JP" sz="1400" dirty="0" smtClean="0"/>
              <a:t>[2] </a:t>
            </a:r>
            <a:r>
              <a:rPr lang="en-US" altLang="ja-JP" sz="1400" dirty="0" err="1"/>
              <a:t>Tuunanen</a:t>
            </a:r>
            <a:r>
              <a:rPr lang="en-US" altLang="ja-JP" sz="1400" dirty="0"/>
              <a:t>, T. et. al. :ASLA: Reverse Engineering Approach for Software License Information Retrieval</a:t>
            </a:r>
          </a:p>
          <a:p>
            <a:r>
              <a:rPr lang="ja-JP" altLang="en-US" sz="1400" dirty="0"/>
              <a:t>　　</a:t>
            </a:r>
            <a:r>
              <a:rPr lang="en-US" altLang="ja-JP" sz="1400" dirty="0"/>
              <a:t>Proc. CSMR 2006,pp.291-294 (2006)</a:t>
            </a:r>
          </a:p>
        </p:txBody>
      </p:sp>
      <p:sp>
        <p:nvSpPr>
          <p:cNvPr id="8" name="下矢印 7"/>
          <p:cNvSpPr/>
          <p:nvPr/>
        </p:nvSpPr>
        <p:spPr>
          <a:xfrm>
            <a:off x="3935391" y="4502553"/>
            <a:ext cx="787079" cy="52086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486137" y="5139159"/>
            <a:ext cx="7697164" cy="567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ソースファイル分類を行うには事前準備が必要</a:t>
            </a:r>
            <a:endParaRPr kumimoji="1" lang="ja-JP" altLang="en-US" sz="2800" dirty="0">
              <a:solidFill>
                <a:schemeClr val="tx1"/>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el-CoolMetal-white">
  <a:themeElements>
    <a:clrScheme name="Sel-CoolMetal-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CoolMetal-whit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objectDefaults>
  <a:extraClrSchemeLst>
    <a:extraClrScheme>
      <a:clrScheme name="Sel-CoolMetal-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CoolMetal-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CoolMetal-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CoolMetal-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CoolMetal-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CoolMetal-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CoolMetal-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CoolMetal-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CoolMetal-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CoolMetal-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CoolMetal-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CoolMetal-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49568</TotalTime>
  <Words>7232</Words>
  <Application>Microsoft Office PowerPoint</Application>
  <PresentationFormat>画面に合わせる (4:3)</PresentationFormat>
  <Paragraphs>875</Paragraphs>
  <Slides>44</Slides>
  <Notes>44</Notes>
  <HiddenSlides>17</HiddenSlides>
  <MMClips>0</MMClips>
  <ScaleCrop>false</ScaleCrop>
  <HeadingPairs>
    <vt:vector size="4" baseType="variant">
      <vt:variant>
        <vt:lpstr>テーマ</vt:lpstr>
      </vt:variant>
      <vt:variant>
        <vt:i4>1</vt:i4>
      </vt:variant>
      <vt:variant>
        <vt:lpstr>スライド タイトル</vt:lpstr>
      </vt:variant>
      <vt:variant>
        <vt:i4>44</vt:i4>
      </vt:variant>
    </vt:vector>
  </HeadingPairs>
  <TitlesOfParts>
    <vt:vector size="45" baseType="lpstr">
      <vt:lpstr>Sel-CoolMetal-white</vt:lpstr>
      <vt:lpstr>コメント中のライセンス記述を用いた大規模ソースファイル集合の分類手法</vt:lpstr>
      <vt:lpstr>発表概要</vt:lpstr>
      <vt:lpstr>ソフトウェアの再利用</vt:lpstr>
      <vt:lpstr>ライセンス</vt:lpstr>
      <vt:lpstr>ライセンス記述</vt:lpstr>
      <vt:lpstr>ライセンス特定問題</vt:lpstr>
      <vt:lpstr>ソースファイルの分類</vt:lpstr>
      <vt:lpstr>ソースファイル分類の問題点</vt:lpstr>
      <vt:lpstr>既存手法</vt:lpstr>
      <vt:lpstr>着眼点</vt:lpstr>
      <vt:lpstr>研究方針</vt:lpstr>
      <vt:lpstr>共通文字列を用いた分類</vt:lpstr>
      <vt:lpstr>共通文字列の順位づけ</vt:lpstr>
      <vt:lpstr>利用者が行う作業</vt:lpstr>
      <vt:lpstr>適用実験概要</vt:lpstr>
      <vt:lpstr>実験対象</vt:lpstr>
      <vt:lpstr>評価(1/2)：所要時間 共通文字列の個数</vt:lpstr>
      <vt:lpstr>評価(2/2) ：分類済みファイルの割合の推移</vt:lpstr>
      <vt:lpstr>考察</vt:lpstr>
      <vt:lpstr>まとめ</vt:lpstr>
      <vt:lpstr>ソフトウェア部品の再利用における要求</vt:lpstr>
      <vt:lpstr>タグの例</vt:lpstr>
      <vt:lpstr>研究計画</vt:lpstr>
      <vt:lpstr>スライド 24</vt:lpstr>
      <vt:lpstr>参考資料</vt:lpstr>
      <vt:lpstr>ライセンス記述の例</vt:lpstr>
      <vt:lpstr>共通文字列の例</vt:lpstr>
      <vt:lpstr>提案手法の流れ</vt:lpstr>
      <vt:lpstr>実験結果</vt:lpstr>
      <vt:lpstr>ソースファイル検索システム</vt:lpstr>
      <vt:lpstr>再分類の発生</vt:lpstr>
      <vt:lpstr>実験の妥当性</vt:lpstr>
      <vt:lpstr>スライド 33</vt:lpstr>
      <vt:lpstr>スライド 34</vt:lpstr>
      <vt:lpstr>提案手法の制限</vt:lpstr>
      <vt:lpstr>適用実験の概要</vt:lpstr>
      <vt:lpstr>既存手法</vt:lpstr>
      <vt:lpstr>研究方針</vt:lpstr>
      <vt:lpstr>衝突の発生</vt:lpstr>
      <vt:lpstr>衝突の解消</vt:lpstr>
      <vt:lpstr>適用実験概要</vt:lpstr>
      <vt:lpstr>研究方針</vt:lpstr>
      <vt:lpstr>ソフトウェア部品検索の課題</vt:lpstr>
      <vt:lpstr>後期課程での研究計画</vt:lpstr>
    </vt:vector>
  </TitlesOfParts>
  <Company>井上研究室</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大規模ソースファイル集合に適用可能なソフトウェアライセンス特定支援手法の提案 </dc:title>
  <dc:creator>y-manabe</dc:creator>
  <cp:lastModifiedBy>y-manabe</cp:lastModifiedBy>
  <cp:revision>2027</cp:revision>
  <dcterms:created xsi:type="dcterms:W3CDTF">2007-07-02T08:57:49Z</dcterms:created>
  <dcterms:modified xsi:type="dcterms:W3CDTF">2008-02-20T10:16:59Z</dcterms:modified>
</cp:coreProperties>
</file>