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329" r:id="rId2"/>
    <p:sldId id="390" r:id="rId3"/>
    <p:sldId id="401" r:id="rId4"/>
    <p:sldId id="413" r:id="rId5"/>
    <p:sldId id="414" r:id="rId6"/>
    <p:sldId id="391" r:id="rId7"/>
    <p:sldId id="356" r:id="rId8"/>
    <p:sldId id="355" r:id="rId9"/>
    <p:sldId id="263" r:id="rId10"/>
    <p:sldId id="373" r:id="rId11"/>
    <p:sldId id="359" r:id="rId12"/>
    <p:sldId id="406" r:id="rId13"/>
    <p:sldId id="387" r:id="rId14"/>
    <p:sldId id="415" r:id="rId15"/>
    <p:sldId id="360" r:id="rId16"/>
    <p:sldId id="361" r:id="rId17"/>
    <p:sldId id="407" r:id="rId18"/>
    <p:sldId id="408" r:id="rId19"/>
    <p:sldId id="409" r:id="rId20"/>
    <p:sldId id="410" r:id="rId21"/>
    <p:sldId id="368" r:id="rId22"/>
    <p:sldId id="369" r:id="rId23"/>
    <p:sldId id="371" r:id="rId24"/>
    <p:sldId id="372" r:id="rId25"/>
    <p:sldId id="417" r:id="rId26"/>
    <p:sldId id="416" r:id="rId27"/>
    <p:sldId id="420" r:id="rId28"/>
    <p:sldId id="375" r:id="rId29"/>
    <p:sldId id="386" r:id="rId30"/>
  </p:sldIdLst>
  <p:sldSz cx="9144000" cy="6858000" type="screen4x3"/>
  <p:notesSz cx="6858000" cy="987425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6928"/>
    <a:srgbClr val="B98F4B"/>
    <a:srgbClr val="725A02"/>
    <a:srgbClr val="7C654C"/>
    <a:srgbClr val="5B4415"/>
    <a:srgbClr val="7F3F0B"/>
    <a:srgbClr val="3915BD"/>
    <a:srgbClr val="9999CC"/>
    <a:srgbClr val="C00000"/>
    <a:srgbClr val="92D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84E427A-3D55-4303-BF80-6455036E1DE7}" styleName="テーマ スタイル 1 - アクセント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5BE263C-DBD7-4A20-BB59-AAB30ACAA65A}" styleName="中間スタイル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淡色スタイル 1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67" autoAdjust="0"/>
    <p:restoredTop sz="83266" autoAdjust="0"/>
  </p:normalViewPr>
  <p:slideViewPr>
    <p:cSldViewPr snapToGrid="0">
      <p:cViewPr varScale="1">
        <p:scale>
          <a:sx n="97" d="100"/>
          <a:sy n="97" d="100"/>
        </p:scale>
        <p:origin x="16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C9BD4-1ABF-4C6F-BFA3-B6959325AE55}" type="datetimeFigureOut">
              <a:rPr kumimoji="1" lang="ja-JP" altLang="en-US" smtClean="0"/>
              <a:t>2015/12/16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71800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9378824"/>
            <a:ext cx="2971800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F7A4E3-D321-498F-AC73-44F0112667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51393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762335-214F-48B9-8988-24604764B3A0}" type="datetimeFigureOut">
              <a:rPr kumimoji="1" lang="ja-JP" altLang="en-US" smtClean="0"/>
              <a:t>2015/12/16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6500" y="1233488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51983"/>
            <a:ext cx="548640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71800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378824"/>
            <a:ext cx="2971800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87773-5E80-4587-948B-BCF2CC02DFB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8165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41068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82260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91599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89382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16338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04844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8520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7275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3384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943919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9408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39986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5203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90512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006986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09197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180886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92691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603355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4772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99865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0027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3575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040185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4919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9319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C87773-5E80-4587-948B-BCF2CC02DFBC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5691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012117" y="246587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 userDrawn="1"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5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238863"/>
            <a:ext cx="7772400" cy="1784299"/>
          </a:xfrm>
        </p:spPr>
        <p:txBody>
          <a:bodyPr/>
          <a:lstStyle/>
          <a:p>
            <a:r>
              <a:rPr lang="ja-JP" altLang="en-US" dirty="0" smtClean="0"/>
              <a:t>情報検索技術に基づく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関数クローン検出を用いた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変更管理システムの開発</a:t>
            </a:r>
            <a:endParaRPr kumimoji="1" lang="ja-JP" altLang="en-US" sz="16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440610"/>
            <a:ext cx="6400800" cy="1183641"/>
          </a:xfrm>
        </p:spPr>
        <p:txBody>
          <a:bodyPr/>
          <a:lstStyle/>
          <a:p>
            <a:r>
              <a:rPr lang="ja-JP" altLang="en-US" u="dbl" dirty="0" smtClean="0"/>
              <a:t>佐野 真夢</a:t>
            </a:r>
            <a:r>
              <a:rPr lang="en-US" altLang="ja-JP" baseline="30000" dirty="0" smtClean="0"/>
              <a:t>1</a:t>
            </a:r>
            <a:r>
              <a:rPr lang="en-US" altLang="ja-JP" dirty="0" smtClean="0"/>
              <a:t>, </a:t>
            </a:r>
            <a:r>
              <a:rPr lang="ja-JP" altLang="en-US" dirty="0" smtClean="0"/>
              <a:t>吉田 則裕</a:t>
            </a:r>
            <a:r>
              <a:rPr lang="en-US" altLang="ja-JP" baseline="30000" dirty="0" smtClean="0"/>
              <a:t>2</a:t>
            </a:r>
            <a:r>
              <a:rPr lang="en-US" altLang="ja-JP" dirty="0" smtClean="0"/>
              <a:t>,</a:t>
            </a:r>
          </a:p>
          <a:p>
            <a:r>
              <a:rPr lang="ja-JP" altLang="en-US" dirty="0" smtClean="0"/>
              <a:t>春名 修介</a:t>
            </a:r>
            <a:r>
              <a:rPr lang="en-US" altLang="ja-JP" baseline="30000" dirty="0" smtClean="0"/>
              <a:t>1</a:t>
            </a:r>
            <a:r>
              <a:rPr lang="en-US" altLang="ja-JP" dirty="0" smtClean="0"/>
              <a:t>, </a:t>
            </a:r>
            <a:r>
              <a:rPr lang="ja-JP" altLang="en-US" dirty="0" smtClean="0"/>
              <a:t>井上 克郎</a:t>
            </a:r>
            <a:r>
              <a:rPr lang="en-US" altLang="ja-JP" baseline="30000" dirty="0" smtClean="0"/>
              <a:t>1</a:t>
            </a:r>
            <a:endParaRPr kumimoji="1" lang="ja-JP" altLang="en-US" baseline="30000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685800" y="5564777"/>
            <a:ext cx="225766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274638"/>
            <a:r>
              <a:rPr kumimoji="1" lang="en-US" altLang="ja-JP" sz="2800" baseline="30000" dirty="0" smtClean="0"/>
              <a:t>1</a:t>
            </a:r>
            <a:r>
              <a:rPr kumimoji="1" lang="en-US" altLang="ja-JP" sz="2800" b="1" dirty="0" smtClean="0"/>
              <a:t>	</a:t>
            </a:r>
            <a:r>
              <a:rPr kumimoji="1" lang="ja-JP" altLang="en-US" sz="2800" dirty="0" smtClean="0"/>
              <a:t>大阪大学</a:t>
            </a:r>
            <a:endParaRPr kumimoji="1" lang="en-US" altLang="ja-JP" sz="2800" dirty="0" smtClean="0"/>
          </a:p>
          <a:p>
            <a:pPr defTabSz="274638"/>
            <a:r>
              <a:rPr lang="en-US" altLang="ja-JP" sz="2800" baseline="30000" dirty="0" smtClean="0"/>
              <a:t>2</a:t>
            </a:r>
            <a:r>
              <a:rPr lang="en-US" altLang="ja-JP" sz="2800" dirty="0" smtClean="0"/>
              <a:t>	</a:t>
            </a:r>
            <a:r>
              <a:rPr lang="ja-JP" altLang="en-US" sz="2800" dirty="0" smtClean="0"/>
              <a:t>名古屋大学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701939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研究概要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7929" y="1600200"/>
            <a:ext cx="8608142" cy="4525963"/>
          </a:xfrm>
        </p:spPr>
        <p:txBody>
          <a:bodyPr/>
          <a:lstStyle/>
          <a:p>
            <a:r>
              <a:rPr kumimoji="1" lang="ja-JP" altLang="en-US" dirty="0" smtClean="0"/>
              <a:t>山中らのクローン検出ツールを利用し</a:t>
            </a:r>
            <a:r>
              <a:rPr kumimoji="1" lang="en-US" altLang="ja-JP" dirty="0" smtClean="0"/>
              <a:t>, </a:t>
            </a:r>
            <a:r>
              <a:rPr lang="ja-JP" altLang="en-US" dirty="0" smtClean="0"/>
              <a:t>新しい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kumimoji="1" lang="ja-JP" altLang="en-US" dirty="0" smtClean="0"/>
              <a:t>クローン変更管理システムを開発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従来の</a:t>
            </a:r>
            <a:r>
              <a:rPr lang="en-US" altLang="ja-JP" dirty="0" err="1" smtClean="0"/>
              <a:t>CloneNotifier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を改変する形で実装</a:t>
            </a:r>
            <a:endParaRPr lang="en-US" altLang="ja-JP" dirty="0"/>
          </a:p>
          <a:p>
            <a:pPr lvl="2"/>
            <a:r>
              <a:rPr lang="ja-JP" altLang="en-US" dirty="0" smtClean="0"/>
              <a:t>クローン検出ツール </a:t>
            </a:r>
            <a:r>
              <a:rPr lang="en-US" altLang="ja-JP" dirty="0" err="1" smtClean="0"/>
              <a:t>CCFinder</a:t>
            </a:r>
            <a:r>
              <a:rPr lang="en-US" altLang="ja-JP" dirty="0" smtClean="0"/>
              <a:t> </a:t>
            </a:r>
            <a:r>
              <a:rPr lang="ja-JP" altLang="en-US" dirty="0" smtClean="0"/>
              <a:t>を山中らのクローン検出ツールに置換</a:t>
            </a:r>
            <a:endParaRPr lang="en-US" altLang="ja-JP" dirty="0"/>
          </a:p>
          <a:p>
            <a:pPr lvl="2"/>
            <a:r>
              <a:rPr lang="ja-JP" altLang="en-US" dirty="0" smtClean="0"/>
              <a:t>クローン（関数）の位置特定処理の追加</a:t>
            </a:r>
            <a:endParaRPr lang="en-US" altLang="ja-JP" dirty="0" smtClean="0"/>
          </a:p>
          <a:p>
            <a:pPr lvl="3"/>
            <a:r>
              <a:rPr lang="ja-JP" altLang="en-US" dirty="0"/>
              <a:t>山中</a:t>
            </a:r>
            <a:r>
              <a:rPr lang="ja-JP" altLang="en-US" dirty="0" smtClean="0"/>
              <a:t>らの検出ツールがクローンの位置情報を出力しないため</a:t>
            </a:r>
            <a:endParaRPr kumimoji="1" lang="en-US" altLang="ja-JP" dirty="0"/>
          </a:p>
          <a:p>
            <a:r>
              <a:rPr lang="ja-JP" altLang="en-US" dirty="0"/>
              <a:t>開発</a:t>
            </a:r>
            <a:r>
              <a:rPr lang="ja-JP" altLang="en-US" dirty="0" smtClean="0"/>
              <a:t>したシステムの評価実験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996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</a:t>
            </a:r>
            <a:r>
              <a:rPr lang="ja-JP" altLang="en-US" dirty="0"/>
              <a:t>実験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r>
              <a:rPr lang="ja-JP" altLang="en-US" sz="2800" dirty="0" smtClean="0"/>
              <a:t>新</a:t>
            </a:r>
            <a:r>
              <a:rPr lang="en-US" altLang="ja-JP" sz="2800" dirty="0" err="1" smtClean="0"/>
              <a:t>CloneNotifier</a:t>
            </a:r>
            <a:r>
              <a:rPr kumimoji="1" lang="ja-JP" altLang="en-US" sz="2800" dirty="0" smtClean="0"/>
              <a:t>が</a:t>
            </a:r>
            <a:r>
              <a:rPr kumimoji="1" lang="en-US" altLang="ja-JP" sz="2800" dirty="0" smtClean="0"/>
              <a:t>,</a:t>
            </a:r>
            <a:r>
              <a:rPr kumimoji="1" lang="ja-JP" altLang="en-US" sz="2800" dirty="0" smtClean="0"/>
              <a:t> 従来の</a:t>
            </a:r>
            <a:r>
              <a:rPr kumimoji="1" lang="en-US" altLang="ja-JP" sz="2800" dirty="0" err="1" smtClean="0"/>
              <a:t>CloneNotifier</a:t>
            </a:r>
            <a:r>
              <a:rPr kumimoji="1" lang="ja-JP" altLang="en-US" sz="2800" dirty="0" smtClean="0"/>
              <a:t>では</a:t>
            </a: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r>
              <a:rPr kumimoji="1" lang="ja-JP" altLang="en-US" sz="2800" dirty="0" smtClean="0"/>
              <a:t>検出できない事例を実際に</a:t>
            </a:r>
            <a:r>
              <a:rPr lang="ja-JP" altLang="en-US" sz="2800" dirty="0" smtClean="0"/>
              <a:t>検出できるか調査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新</a:t>
            </a:r>
            <a:r>
              <a:rPr lang="en-US" altLang="ja-JP" sz="2400" dirty="0" err="1" smtClean="0"/>
              <a:t>CloneNotifier</a:t>
            </a:r>
            <a:r>
              <a:rPr lang="ja-JP" altLang="en-US" sz="2400" dirty="0" smtClean="0"/>
              <a:t>： 山中らの検出ツールを使用（タイプ</a:t>
            </a:r>
            <a:r>
              <a:rPr lang="en-US" altLang="ja-JP" sz="2400" dirty="0" smtClean="0"/>
              <a:t>1</a:t>
            </a:r>
            <a:r>
              <a:rPr lang="ja-JP" altLang="en-US" sz="2400" dirty="0" smtClean="0"/>
              <a:t>～</a:t>
            </a:r>
            <a:r>
              <a:rPr lang="en-US" altLang="ja-JP" sz="2400" dirty="0" smtClean="0"/>
              <a:t>4</a:t>
            </a:r>
            <a:r>
              <a:rPr lang="ja-JP" altLang="en-US" sz="2400" dirty="0" smtClean="0"/>
              <a:t>）</a:t>
            </a:r>
            <a:endParaRPr kumimoji="1" lang="en-US" altLang="ja-JP" sz="2400" dirty="0" smtClean="0"/>
          </a:p>
          <a:p>
            <a:pPr lvl="1"/>
            <a:r>
              <a:rPr lang="ja-JP" altLang="en-US" sz="2400" dirty="0" smtClean="0"/>
              <a:t>従来の</a:t>
            </a:r>
            <a:r>
              <a:rPr lang="en-US" altLang="ja-JP" sz="2400" dirty="0" err="1" smtClean="0"/>
              <a:t>CloneNotifier</a:t>
            </a:r>
            <a:r>
              <a:rPr lang="ja-JP" altLang="en-US" sz="2400" dirty="0" smtClean="0"/>
              <a:t>： </a:t>
            </a:r>
            <a:r>
              <a:rPr lang="en-US" altLang="ja-JP" sz="2400" dirty="0" err="1" smtClean="0"/>
              <a:t>CCFinder</a:t>
            </a:r>
            <a:r>
              <a:rPr lang="en-US" altLang="ja-JP" sz="2400" dirty="0" smtClean="0"/>
              <a:t> </a:t>
            </a:r>
            <a:r>
              <a:rPr lang="ja-JP" altLang="en-US" sz="2400" dirty="0" smtClean="0"/>
              <a:t>を使用（タイプ</a:t>
            </a:r>
            <a:r>
              <a:rPr lang="en-US" altLang="ja-JP" sz="2400" dirty="0" smtClean="0"/>
              <a:t>1</a:t>
            </a:r>
            <a:r>
              <a:rPr lang="ja-JP" altLang="en-US" sz="2400" dirty="0" smtClean="0"/>
              <a:t>～</a:t>
            </a:r>
            <a:r>
              <a:rPr lang="en-US" altLang="ja-JP" sz="2400" dirty="0" smtClean="0"/>
              <a:t>2</a:t>
            </a:r>
            <a:r>
              <a:rPr lang="ja-JP" altLang="en-US" sz="2400" dirty="0" smtClean="0"/>
              <a:t>）</a:t>
            </a:r>
            <a:endParaRPr lang="en-US" altLang="ja-JP" sz="2400" dirty="0" smtClean="0"/>
          </a:p>
          <a:p>
            <a:pPr lvl="1"/>
            <a:endParaRPr lang="en-US" altLang="ja-JP" sz="2400" dirty="0"/>
          </a:p>
          <a:p>
            <a:r>
              <a:rPr kumimoji="1" lang="ja-JP" altLang="en-US" sz="2800" dirty="0" smtClean="0"/>
              <a:t>調査対象</a:t>
            </a:r>
            <a:endParaRPr kumimoji="1" lang="en-US" altLang="ja-JP" sz="2800" dirty="0" smtClean="0"/>
          </a:p>
          <a:p>
            <a:pPr lvl="1"/>
            <a:r>
              <a:rPr kumimoji="1" lang="en-US" altLang="ja-JP" sz="2400" dirty="0" smtClean="0"/>
              <a:t>PostgreSQL</a:t>
            </a:r>
            <a:r>
              <a:rPr kumimoji="1" lang="en-US" altLang="ja-JP" sz="2400" baseline="30000" dirty="0" smtClean="0"/>
              <a:t>[4]</a:t>
            </a:r>
          </a:p>
          <a:p>
            <a:pPr lvl="2"/>
            <a:r>
              <a:rPr lang="en-US" altLang="ja-JP" sz="2000" dirty="0" smtClean="0"/>
              <a:t>OSS </a:t>
            </a:r>
            <a:r>
              <a:rPr lang="ja-JP" altLang="en-US" sz="2000" dirty="0" smtClean="0"/>
              <a:t>のデータベース管理システム（</a:t>
            </a:r>
            <a:r>
              <a:rPr lang="en-US" altLang="ja-JP" sz="2000" dirty="0" smtClean="0"/>
              <a:t>C</a:t>
            </a:r>
            <a:r>
              <a:rPr lang="ja-JP" altLang="en-US" sz="2000" dirty="0" smtClean="0"/>
              <a:t>言語）</a:t>
            </a:r>
            <a:endParaRPr kumimoji="1" lang="en-US" altLang="ja-JP" sz="2000" dirty="0" smtClean="0"/>
          </a:p>
          <a:p>
            <a:pPr lvl="2"/>
            <a:r>
              <a:rPr lang="en-US" altLang="ja-JP" sz="2000" dirty="0" smtClean="0"/>
              <a:t>2005/01/01 </a:t>
            </a:r>
            <a:r>
              <a:rPr lang="ja-JP" altLang="en-US" sz="2000" dirty="0" smtClean="0"/>
              <a:t>～ </a:t>
            </a:r>
            <a:r>
              <a:rPr lang="en-US" altLang="ja-JP" sz="2000" dirty="0" smtClean="0"/>
              <a:t>2005/06/30 </a:t>
            </a:r>
            <a:r>
              <a:rPr lang="ja-JP" altLang="en-US" sz="2000" dirty="0" smtClean="0"/>
              <a:t>の </a:t>
            </a:r>
            <a:r>
              <a:rPr lang="en-US" altLang="ja-JP" sz="2000" dirty="0" smtClean="0"/>
              <a:t>6</a:t>
            </a:r>
            <a:r>
              <a:rPr lang="ja-JP" altLang="en-US" sz="2000" dirty="0" smtClean="0"/>
              <a:t>ヶ月間</a:t>
            </a:r>
            <a:endParaRPr lang="en-US" altLang="ja-JP" sz="2000" dirty="0" smtClean="0"/>
          </a:p>
          <a:p>
            <a:pPr lvl="2"/>
            <a:r>
              <a:rPr kumimoji="1" lang="en-US" altLang="ja-JP" sz="2000" dirty="0" smtClean="0"/>
              <a:t>1</a:t>
            </a:r>
            <a:r>
              <a:rPr kumimoji="1" lang="ja-JP" altLang="en-US" sz="2000" dirty="0" smtClean="0"/>
              <a:t>週間単位で区切り</a:t>
            </a:r>
            <a:endParaRPr kumimoji="1" lang="en-US" altLang="ja-JP" sz="20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11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6456108"/>
            <a:ext cx="1836000" cy="180000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r>
              <a:rPr lang="en-US" altLang="ja-JP" sz="1000" dirty="0" smtClean="0"/>
              <a:t>[4</a:t>
            </a:r>
            <a:r>
              <a:rPr lang="en-US" altLang="ja-JP" sz="1000" dirty="0" smtClean="0">
                <a:solidFill>
                  <a:schemeClr val="accent6"/>
                </a:solidFill>
              </a:rPr>
              <a:t>] </a:t>
            </a:r>
            <a:r>
              <a:rPr lang="en-US" altLang="ja-JP" sz="1000" dirty="0">
                <a:solidFill>
                  <a:schemeClr val="tx1"/>
                </a:solidFill>
              </a:rPr>
              <a:t>http://www.postgresql.org</a:t>
            </a:r>
            <a:r>
              <a:rPr lang="en-US" altLang="ja-JP" sz="1000" dirty="0" smtClean="0">
                <a:solidFill>
                  <a:schemeClr val="tx1"/>
                </a:solidFill>
              </a:rPr>
              <a:t>/ </a:t>
            </a:r>
            <a:endParaRPr lang="ja-JP" altLang="en-US" sz="1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131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評価手順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1336" y="1600200"/>
            <a:ext cx="8421329" cy="4525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ja-JP" altLang="en-US" sz="2400" dirty="0" smtClean="0"/>
              <a:t>各期間内の新・旧プロジェクトを取得し</a:t>
            </a:r>
            <a:r>
              <a:rPr lang="en-US" altLang="ja-JP" sz="2400" dirty="0" smtClean="0"/>
              <a:t>, </a:t>
            </a:r>
            <a:r>
              <a:rPr lang="ja-JP" altLang="en-US" sz="2400" dirty="0" smtClean="0"/>
              <a:t>新</a:t>
            </a:r>
            <a:r>
              <a:rPr lang="en-US" altLang="ja-JP" sz="2400" dirty="0" err="1" smtClean="0"/>
              <a:t>CloneNotifier</a:t>
            </a:r>
            <a:r>
              <a:rPr lang="ja-JP" altLang="en-US" sz="2400" dirty="0" smtClean="0"/>
              <a:t>を</a:t>
            </a:r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r>
              <a:rPr lang="ja-JP" altLang="en-US" sz="2400" dirty="0" smtClean="0"/>
              <a:t>適用した結果を得る</a:t>
            </a:r>
            <a:endParaRPr lang="en-US" altLang="ja-JP" sz="2400" dirty="0" smtClean="0"/>
          </a:p>
          <a:p>
            <a:pPr lvl="1"/>
            <a:r>
              <a:rPr lang="ja-JP" altLang="en-US" sz="2000" dirty="0" smtClean="0"/>
              <a:t>得られる</a:t>
            </a:r>
            <a:r>
              <a:rPr lang="ja-JP" altLang="en-US" sz="2000" dirty="0"/>
              <a:t>結果</a:t>
            </a:r>
            <a:r>
              <a:rPr lang="ja-JP" altLang="en-US" sz="2000" dirty="0" smtClean="0"/>
              <a:t>は変更があったクローンセットの集合</a:t>
            </a:r>
            <a:endParaRPr lang="en-US" altLang="ja-JP" sz="2000" dirty="0" smtClean="0"/>
          </a:p>
          <a:p>
            <a:pPr lvl="1"/>
            <a:r>
              <a:rPr kumimoji="1" lang="ja-JP" altLang="en-US" sz="2000" dirty="0" smtClean="0"/>
              <a:t>旧</a:t>
            </a:r>
            <a:r>
              <a:rPr kumimoji="1" lang="en-US" altLang="ja-JP" sz="2000" dirty="0" smtClean="0"/>
              <a:t>: </a:t>
            </a:r>
            <a:r>
              <a:rPr kumimoji="1" lang="ja-JP" altLang="en-US" sz="2000" dirty="0" smtClean="0"/>
              <a:t>各期間内の一番古い状態</a:t>
            </a:r>
            <a:r>
              <a:rPr lang="en-US" altLang="ja-JP" sz="2000" dirty="0" smtClean="0"/>
              <a:t>, </a:t>
            </a:r>
            <a:r>
              <a:rPr lang="ja-JP" altLang="en-US" sz="2000" dirty="0" smtClean="0"/>
              <a:t>新</a:t>
            </a:r>
            <a:r>
              <a:rPr lang="en-US" altLang="ja-JP" sz="2000" dirty="0" smtClean="0"/>
              <a:t>: </a:t>
            </a:r>
            <a:r>
              <a:rPr lang="ja-JP" altLang="en-US" sz="2000" dirty="0" smtClean="0"/>
              <a:t>各期間内での最新状態</a:t>
            </a:r>
            <a:endParaRPr kumimoji="1" lang="en-US" altLang="ja-JP" sz="2000" dirty="0" smtClean="0"/>
          </a:p>
          <a:p>
            <a:pPr marL="457200" indent="-457200">
              <a:buFont typeface="+mj-lt"/>
              <a:buAutoNum type="arabicPeriod"/>
            </a:pPr>
            <a:r>
              <a:rPr kumimoji="1" lang="ja-JP" altLang="en-US" sz="2400" dirty="0" smtClean="0"/>
              <a:t>結果から実際にコードに対する修正が行われた事例のみを抽出する（手動）</a:t>
            </a:r>
            <a:endParaRPr kumimoji="1" lang="en-US" altLang="ja-JP" sz="2400" dirty="0" smtClean="0"/>
          </a:p>
          <a:p>
            <a:pPr lvl="1"/>
            <a:r>
              <a:rPr lang="ja-JP" altLang="en-US" sz="2000" dirty="0" smtClean="0"/>
              <a:t>クローン</a:t>
            </a:r>
            <a:r>
              <a:rPr lang="ja-JP" altLang="en-US" sz="2000" dirty="0"/>
              <a:t>自体</a:t>
            </a:r>
            <a:r>
              <a:rPr lang="ja-JP" altLang="en-US" sz="2000" dirty="0" smtClean="0"/>
              <a:t>の追加・削除・移動を除外</a:t>
            </a:r>
            <a:endParaRPr lang="en-US" altLang="ja-JP" sz="2000" dirty="0" smtClean="0"/>
          </a:p>
          <a:p>
            <a:pPr marL="457200" indent="-457200">
              <a:buFont typeface="+mj-lt"/>
              <a:buAutoNum type="arabicPeriod"/>
            </a:pPr>
            <a:r>
              <a:rPr lang="ja-JP" altLang="en-US" sz="2400" dirty="0" smtClean="0"/>
              <a:t>さらに</a:t>
            </a:r>
            <a:r>
              <a:rPr lang="en-US" altLang="ja-JP" sz="2400" dirty="0" smtClean="0"/>
              <a:t>, </a:t>
            </a:r>
            <a:r>
              <a:rPr lang="ja-JP" altLang="en-US" sz="2400" dirty="0" smtClean="0"/>
              <a:t>従来の</a:t>
            </a:r>
            <a:r>
              <a:rPr lang="en-US" altLang="ja-JP" sz="2400" dirty="0" err="1" smtClean="0"/>
              <a:t>CloneNotifier</a:t>
            </a:r>
            <a:r>
              <a:rPr lang="ja-JP" altLang="en-US" sz="2400" dirty="0" err="1" smtClean="0"/>
              <a:t>で検</a:t>
            </a:r>
            <a:r>
              <a:rPr lang="ja-JP" altLang="en-US" sz="2400" dirty="0" smtClean="0"/>
              <a:t>出できない事例（タイプ</a:t>
            </a:r>
            <a:r>
              <a:rPr lang="en-US" altLang="ja-JP" sz="2400" dirty="0" smtClean="0"/>
              <a:t>3, 4</a:t>
            </a:r>
            <a:r>
              <a:rPr lang="ja-JP" altLang="en-US" sz="2400" dirty="0" err="1" smtClean="0"/>
              <a:t>への</a:t>
            </a:r>
            <a:r>
              <a:rPr lang="ja-JP" altLang="en-US" sz="2400" dirty="0" smtClean="0"/>
              <a:t>修正）を抽出し</a:t>
            </a:r>
            <a:r>
              <a:rPr lang="en-US" altLang="ja-JP" sz="2400" dirty="0" smtClean="0"/>
              <a:t>, </a:t>
            </a:r>
            <a:r>
              <a:rPr lang="ja-JP" altLang="en-US" sz="2400" dirty="0" smtClean="0"/>
              <a:t>一貫した修正か否かを分類する</a:t>
            </a:r>
            <a:endParaRPr kumimoji="1"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433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評価結果</a:t>
            </a:r>
            <a:r>
              <a:rPr kumimoji="1" lang="en-US" altLang="ja-JP" dirty="0" smtClean="0"/>
              <a:t>(1/2)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107125"/>
              </p:ext>
            </p:extLst>
          </p:nvPr>
        </p:nvGraphicFramePr>
        <p:xfrm>
          <a:off x="786444" y="2713619"/>
          <a:ext cx="7560000" cy="12801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312000"/>
                <a:gridCol w="3240000"/>
                <a:gridCol w="1008000"/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従来</a:t>
                      </a:r>
                      <a:r>
                        <a:rPr kumimoji="1" lang="en-US" altLang="ja-JP" sz="2400" b="1" dirty="0" err="1" smtClean="0">
                          <a:solidFill>
                            <a:schemeClr val="tx1"/>
                          </a:solidFill>
                        </a:rPr>
                        <a:t>CloneNotifier</a:t>
                      </a: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では</a:t>
                      </a:r>
                      <a:r>
                        <a:rPr kumimoji="1" lang="en-US" altLang="ja-JP" sz="2400" b="1" dirty="0" smtClean="0">
                          <a:solidFill>
                            <a:schemeClr val="tx1"/>
                          </a:solidFill>
                        </a:rPr>
                        <a:t/>
                      </a:r>
                      <a:br>
                        <a:rPr kumimoji="1" lang="en-US" altLang="ja-JP" sz="24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検出不可</a:t>
                      </a:r>
                      <a:endParaRPr kumimoji="1" lang="en-US" altLang="ja-JP" sz="2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従来</a:t>
                      </a:r>
                      <a:r>
                        <a:rPr kumimoji="1" lang="en-US" altLang="ja-JP" sz="2400" b="1" dirty="0" err="1" smtClean="0">
                          <a:solidFill>
                            <a:schemeClr val="tx1"/>
                          </a:solidFill>
                        </a:rPr>
                        <a:t>CloneNotifier</a:t>
                      </a: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でも</a:t>
                      </a:r>
                      <a:endParaRPr kumimoji="1" lang="en-US" altLang="ja-JP" sz="2400" b="1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2400" b="1" dirty="0" smtClean="0">
                          <a:solidFill>
                            <a:sysClr val="windowText" lastClr="000000"/>
                          </a:solidFill>
                        </a:rPr>
                        <a:t>検出可能</a:t>
                      </a:r>
                      <a:endParaRPr kumimoji="1" lang="ja-JP" altLang="en-US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b="1" dirty="0" smtClean="0">
                          <a:solidFill>
                            <a:sysClr val="windowText" lastClr="000000"/>
                          </a:solidFill>
                        </a:rPr>
                        <a:t>合計</a:t>
                      </a:r>
                      <a:endParaRPr kumimoji="1" lang="ja-JP" altLang="en-US" sz="24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>
                          <a:solidFill>
                            <a:srgbClr val="C00000"/>
                          </a:solidFill>
                        </a:rPr>
                        <a:t>126</a:t>
                      </a:r>
                      <a:endParaRPr kumimoji="1" lang="ja-JP" alt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219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345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80300" y="1601222"/>
            <a:ext cx="9063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新 </a:t>
            </a:r>
            <a:r>
              <a:rPr lang="en-US" altLang="ja-JP" sz="2800" dirty="0" err="1" smtClean="0"/>
              <a:t>CloneNotifier</a:t>
            </a:r>
            <a:r>
              <a:rPr lang="en-US" altLang="ja-JP" sz="2800" dirty="0" smtClean="0"/>
              <a:t> </a:t>
            </a:r>
            <a:r>
              <a:rPr lang="ja-JP" altLang="en-US" sz="2800" dirty="0" err="1" smtClean="0"/>
              <a:t>で</a:t>
            </a:r>
            <a:r>
              <a:rPr kumimoji="1" lang="ja-JP" altLang="en-US" sz="2800" dirty="0" err="1" smtClean="0"/>
              <a:t>検</a:t>
            </a:r>
            <a:r>
              <a:rPr kumimoji="1" lang="ja-JP" altLang="en-US" sz="2800" dirty="0" smtClean="0"/>
              <a:t>出されたクローンセット修正事例の数</a:t>
            </a:r>
            <a:endParaRPr kumimoji="1" lang="ja-JP" altLang="en-US" sz="28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47075" y="5045108"/>
            <a:ext cx="7649851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約 </a:t>
            </a:r>
            <a:r>
              <a:rPr kumimoji="1" lang="en-US" altLang="ja-JP" sz="2800" dirty="0" smtClean="0"/>
              <a:t>1/3 </a:t>
            </a:r>
            <a:r>
              <a:rPr kumimoji="1" lang="ja-JP" altLang="en-US" sz="2800" dirty="0" smtClean="0"/>
              <a:t>が従来の </a:t>
            </a:r>
            <a:r>
              <a:rPr kumimoji="1" lang="en-US" altLang="ja-JP" sz="2800" dirty="0" err="1" smtClean="0"/>
              <a:t>CloneNotifier</a:t>
            </a:r>
            <a:r>
              <a:rPr kumimoji="1" lang="en-US" altLang="ja-JP" sz="2800" dirty="0" smtClean="0"/>
              <a:t> </a:t>
            </a:r>
            <a:r>
              <a:rPr kumimoji="1" lang="ja-JP" altLang="en-US" sz="2800" dirty="0" smtClean="0"/>
              <a:t>では検出できない</a:t>
            </a:r>
            <a:r>
              <a:rPr kumimoji="1" lang="en-US" altLang="ja-JP" sz="2800" dirty="0" smtClean="0"/>
              <a:t/>
            </a:r>
            <a:br>
              <a:rPr kumimoji="1" lang="en-US" altLang="ja-JP" sz="2800" dirty="0" smtClean="0"/>
            </a:br>
            <a:r>
              <a:rPr kumimoji="1" lang="ja-JP" altLang="en-US" sz="2800" dirty="0" smtClean="0"/>
              <a:t>事例であった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755332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評価</a:t>
            </a:r>
            <a:r>
              <a:rPr lang="ja-JP" altLang="en-US" dirty="0" smtClean="0"/>
              <a:t>結果</a:t>
            </a:r>
            <a:r>
              <a:rPr lang="en-US" altLang="ja-JP" dirty="0" smtClean="0"/>
              <a:t>(2/2)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14</a:t>
            </a:fld>
            <a:endParaRPr lang="en-US" altLang="ja-JP"/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330252"/>
              </p:ext>
            </p:extLst>
          </p:nvPr>
        </p:nvGraphicFramePr>
        <p:xfrm>
          <a:off x="1458000" y="2475013"/>
          <a:ext cx="6228000" cy="10972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52000"/>
                <a:gridCol w="1404000"/>
                <a:gridCol w="1440000"/>
                <a:gridCol w="1476000"/>
                <a:gridCol w="756000"/>
              </a:tblGrid>
              <a:tr h="684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 smtClean="0">
                          <a:solidFill>
                            <a:sysClr val="windowText" lastClr="000000"/>
                          </a:solidFill>
                        </a:rPr>
                        <a:t>一貫した</a:t>
                      </a:r>
                      <a:endParaRPr kumimoji="1" lang="en-US" altLang="ja-JP" sz="20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 smtClean="0">
                          <a:solidFill>
                            <a:sysClr val="windowText" lastClr="000000"/>
                          </a:solidFill>
                        </a:rPr>
                        <a:t>修正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 smtClean="0"/>
                        <a:t>非一貫した</a:t>
                      </a:r>
                      <a:endParaRPr kumimoji="1" lang="en-US" altLang="ja-JP" sz="20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 smtClean="0"/>
                        <a:t>修正</a:t>
                      </a:r>
                      <a:endParaRPr kumimoji="1" lang="ja-JP" altLang="en-US" sz="2000" b="1" dirty="0" smtClean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>
                          <a:solidFill>
                            <a:sysClr val="windowText" lastClr="000000"/>
                          </a:solidFill>
                        </a:rPr>
                        <a:t>他に適用</a:t>
                      </a:r>
                      <a:endParaRPr kumimoji="1" lang="en-US" altLang="ja-JP" sz="20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ja-JP" altLang="en-US" sz="2000" b="1" dirty="0" smtClean="0">
                          <a:solidFill>
                            <a:sysClr val="windowText" lastClr="000000"/>
                          </a:solidFill>
                        </a:rPr>
                        <a:t>不能な修正</a:t>
                      </a:r>
                      <a:endParaRPr kumimoji="1" lang="ja-JP" altLang="en-US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 smtClean="0">
                          <a:solidFill>
                            <a:sysClr val="windowText" lastClr="000000"/>
                          </a:solidFill>
                        </a:rPr>
                        <a:t>整形</a:t>
                      </a:r>
                      <a:endParaRPr kumimoji="1" lang="en-US" altLang="ja-JP" sz="2000" b="1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1" dirty="0" smtClean="0">
                          <a:solidFill>
                            <a:sysClr val="windowText" lastClr="000000"/>
                          </a:solidFill>
                        </a:rPr>
                        <a:t>コメントのみ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b="1" dirty="0" smtClean="0">
                          <a:solidFill>
                            <a:sysClr val="windowText" lastClr="000000"/>
                          </a:solidFill>
                        </a:rPr>
                        <a:t>合計</a:t>
                      </a:r>
                      <a:endParaRPr kumimoji="1" lang="ja-JP" altLang="en-US" sz="20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rgbClr val="C00000"/>
                          </a:solidFill>
                        </a:rPr>
                        <a:t>73</a:t>
                      </a:r>
                      <a:endParaRPr kumimoji="1" lang="ja-JP" alt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rgbClr val="C00000"/>
                          </a:solidFill>
                        </a:rPr>
                        <a:t>16</a:t>
                      </a:r>
                      <a:endParaRPr kumimoji="1" lang="ja-JP" altLang="en-US" sz="20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32</a:t>
                      </a:r>
                      <a:endParaRPr kumimoji="1" lang="ja-JP" altLang="en-US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kumimoji="1" lang="ja-JP" altLang="en-US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000" dirty="0" smtClean="0">
                          <a:solidFill>
                            <a:sysClr val="windowText" lastClr="000000"/>
                          </a:solidFill>
                        </a:rPr>
                        <a:t>126</a:t>
                      </a:r>
                      <a:endParaRPr kumimoji="1" lang="ja-JP" altLang="en-US" sz="2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127825" y="1688548"/>
            <a:ext cx="89899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dirty="0" smtClean="0"/>
              <a:t>従来の </a:t>
            </a:r>
            <a:r>
              <a:rPr lang="en-US" altLang="ja-JP" sz="2800" dirty="0" err="1" smtClean="0"/>
              <a:t>CloneNotifer</a:t>
            </a:r>
            <a:r>
              <a:rPr lang="en-US" altLang="ja-JP" sz="2800" dirty="0" smtClean="0"/>
              <a:t> </a:t>
            </a:r>
            <a:r>
              <a:rPr lang="ja-JP" altLang="en-US" sz="2800" dirty="0" err="1" smtClean="0"/>
              <a:t>で検</a:t>
            </a:r>
            <a:r>
              <a:rPr lang="ja-JP" altLang="en-US" sz="2800" dirty="0" smtClean="0"/>
              <a:t>出できない有用な</a:t>
            </a:r>
            <a:r>
              <a:rPr kumimoji="1" lang="ja-JP" altLang="en-US" sz="2800" dirty="0" smtClean="0"/>
              <a:t>修正事例の数</a:t>
            </a:r>
            <a:endParaRPr kumimoji="1" lang="ja-JP" altLang="en-US" sz="28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26611" y="3709943"/>
            <a:ext cx="7290778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600" dirty="0"/>
              <a:t>一貫</a:t>
            </a:r>
            <a:r>
              <a:rPr lang="ja-JP" altLang="en-US" sz="1600" dirty="0" smtClean="0"/>
              <a:t>した修正</a:t>
            </a:r>
            <a:r>
              <a:rPr kumimoji="1" lang="en-US" altLang="ja-JP" sz="1600" dirty="0" smtClean="0"/>
              <a:t> = </a:t>
            </a:r>
            <a:r>
              <a:rPr kumimoji="1" lang="ja-JP" altLang="en-US" sz="1600" dirty="0" smtClean="0"/>
              <a:t>クローンセットの全クローンが対象の場合のみ</a:t>
            </a:r>
            <a:endParaRPr kumimoji="1" lang="en-US" altLang="ja-JP" sz="1600" dirty="0" smtClean="0"/>
          </a:p>
          <a:p>
            <a:r>
              <a:rPr lang="ja-JP" altLang="en-US" sz="1600" dirty="0" smtClean="0"/>
              <a:t>非一貫した修正 </a:t>
            </a:r>
            <a:r>
              <a:rPr lang="en-US" altLang="ja-JP" sz="1600" dirty="0" smtClean="0"/>
              <a:t>= 1</a:t>
            </a:r>
            <a:r>
              <a:rPr lang="ja-JP" altLang="en-US" sz="1600" dirty="0" smtClean="0"/>
              <a:t>つでも一貫修正がなく</a:t>
            </a:r>
            <a:r>
              <a:rPr lang="en-US" altLang="ja-JP" sz="1600" dirty="0" smtClean="0"/>
              <a:t>, </a:t>
            </a:r>
            <a:r>
              <a:rPr lang="ja-JP" altLang="en-US" sz="1600" dirty="0" smtClean="0"/>
              <a:t>かつ一部でも適用可能な修正があれば</a:t>
            </a:r>
            <a:endParaRPr lang="en-US" altLang="ja-JP" sz="1600" dirty="0" smtClean="0"/>
          </a:p>
          <a:p>
            <a:r>
              <a:rPr lang="ja-JP" altLang="en-US" sz="1600" dirty="0"/>
              <a:t>他</a:t>
            </a:r>
            <a:r>
              <a:rPr lang="ja-JP" altLang="en-US" sz="1600" dirty="0" smtClean="0"/>
              <a:t>に適用不能 </a:t>
            </a:r>
            <a:r>
              <a:rPr lang="en-US" altLang="ja-JP" sz="1600" dirty="0" smtClean="0"/>
              <a:t>= </a:t>
            </a:r>
            <a:r>
              <a:rPr lang="ja-JP" altLang="en-US" sz="1600" dirty="0" smtClean="0"/>
              <a:t>明らかに適用できない</a:t>
            </a:r>
            <a:r>
              <a:rPr lang="en-US" altLang="ja-JP" sz="1600" dirty="0"/>
              <a:t> </a:t>
            </a:r>
            <a:r>
              <a:rPr lang="en-US" altLang="ja-JP" sz="1600" dirty="0" smtClean="0"/>
              <a:t>or </a:t>
            </a:r>
            <a:r>
              <a:rPr lang="ja-JP" altLang="en-US" sz="1600" dirty="0" smtClean="0"/>
              <a:t>する必要が無い</a:t>
            </a:r>
            <a:endParaRPr lang="en-US" altLang="ja-JP" sz="1600" dirty="0" smtClean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1025997" y="5045108"/>
            <a:ext cx="7092006" cy="95410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従来の </a:t>
            </a:r>
            <a:r>
              <a:rPr kumimoji="1" lang="en-US" altLang="ja-JP" sz="2800" dirty="0" err="1" smtClean="0"/>
              <a:t>CloneNotifier</a:t>
            </a:r>
            <a:r>
              <a:rPr kumimoji="1" lang="en-US" altLang="ja-JP" sz="2800" dirty="0" smtClean="0"/>
              <a:t> </a:t>
            </a:r>
            <a:r>
              <a:rPr kumimoji="1" lang="ja-JP" altLang="en-US" sz="2800" dirty="0" err="1" smtClean="0"/>
              <a:t>で検</a:t>
            </a:r>
            <a:r>
              <a:rPr kumimoji="1" lang="ja-JP" altLang="en-US" sz="2800" dirty="0" smtClean="0"/>
              <a:t>出できない </a:t>
            </a:r>
            <a:r>
              <a:rPr kumimoji="1" lang="en-US" altLang="ja-JP" sz="2800" dirty="0" smtClean="0"/>
              <a:t>89</a:t>
            </a:r>
            <a:r>
              <a:rPr kumimoji="1" lang="ja-JP" altLang="en-US" sz="2800" dirty="0" smtClean="0"/>
              <a:t>件の</a:t>
            </a:r>
            <a:endParaRPr kumimoji="1" lang="en-US" altLang="ja-JP" sz="2800" dirty="0" smtClean="0"/>
          </a:p>
          <a:p>
            <a:r>
              <a:rPr kumimoji="1" lang="ja-JP" altLang="en-US" sz="2800" dirty="0" smtClean="0"/>
              <a:t>有用なクローン修正事例を検出できた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412110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有用な事例</a:t>
            </a:r>
            <a:r>
              <a:rPr kumimoji="1" lang="ja-JP" altLang="en-US" dirty="0" smtClean="0"/>
              <a:t>（一貫した修正</a:t>
            </a:r>
            <a:r>
              <a:rPr kumimoji="1" lang="en-US" altLang="ja-JP" dirty="0" smtClean="0"/>
              <a:t>1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503" y="1567543"/>
            <a:ext cx="538801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717550"/>
            <a:r>
              <a:rPr kumimoji="1" lang="en-US" altLang="ja-JP" sz="1400" dirty="0" err="1" smtClean="0"/>
              <a:t>src</a:t>
            </a:r>
            <a:r>
              <a:rPr lang="en-US" altLang="ja-JP" sz="1400" dirty="0" smtClean="0"/>
              <a:t>/backend/access/common/</a:t>
            </a:r>
            <a:r>
              <a:rPr lang="en-US" altLang="ja-JP" sz="1400" dirty="0" err="1" smtClean="0"/>
              <a:t>printtup.c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printtup</a:t>
            </a:r>
            <a:endParaRPr lang="en-US" altLang="ja-JP" sz="1400" dirty="0" smtClean="0"/>
          </a:p>
          <a:p>
            <a:pPr defTabSz="717550"/>
            <a:r>
              <a:rPr lang="en-US" altLang="ja-JP" sz="1400" dirty="0" err="1" smtClean="0"/>
              <a:t>src</a:t>
            </a:r>
            <a:r>
              <a:rPr lang="en-US" altLang="ja-JP" sz="1400" dirty="0" smtClean="0"/>
              <a:t>/backend/access/common/</a:t>
            </a:r>
            <a:r>
              <a:rPr lang="en-US" altLang="ja-JP" sz="1400" dirty="0" err="1" smtClean="0"/>
              <a:t>printtup.c</a:t>
            </a:r>
            <a:r>
              <a:rPr lang="en-US" altLang="ja-JP" sz="1400" dirty="0" smtClean="0"/>
              <a:t>	printtup_internal_20</a:t>
            </a:r>
            <a:endParaRPr kumimoji="1" lang="ja-JP" altLang="en-US" sz="1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16486" y="2333336"/>
            <a:ext cx="3567259" cy="39703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200" dirty="0" err="1" smtClean="0"/>
              <a:t>printtup</a:t>
            </a:r>
            <a:r>
              <a:rPr kumimoji="1" lang="en-US" altLang="ja-JP" sz="1200" dirty="0" smtClean="0"/>
              <a:t>(</a:t>
            </a:r>
            <a:r>
              <a:rPr kumimoji="1" lang="en-US" altLang="ja-JP" sz="1200" dirty="0" err="1" smtClean="0"/>
              <a:t>HeapTuple</a:t>
            </a:r>
            <a:r>
              <a:rPr kumimoji="1" lang="en-US" altLang="ja-JP" sz="1200" dirty="0" smtClean="0"/>
              <a:t> tuple, </a:t>
            </a:r>
            <a:r>
              <a:rPr kumimoji="1" lang="en-US" altLang="ja-JP" sz="1200" dirty="0" err="1" smtClean="0"/>
              <a:t>TupleDesc</a:t>
            </a:r>
            <a:r>
              <a:rPr kumimoji="1" lang="en-US" altLang="ja-JP" sz="1200" dirty="0" smtClean="0"/>
              <a:t> </a:t>
            </a:r>
            <a:r>
              <a:rPr kumimoji="1" lang="en-US" altLang="ja-JP" sz="1200" dirty="0" err="1" smtClean="0"/>
              <a:t>typeinfo</a:t>
            </a:r>
            <a:r>
              <a:rPr kumimoji="1" lang="en-US" altLang="ja-JP" sz="1200" dirty="0" smtClean="0"/>
              <a:t>, ...)</a:t>
            </a:r>
          </a:p>
          <a:p>
            <a:pPr defTabSz="180975"/>
            <a:r>
              <a:rPr lang="en-US" altLang="ja-JP" sz="1200" dirty="0" smtClean="0"/>
              <a:t>{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/>
              <a:t>	</a:t>
            </a:r>
            <a:r>
              <a:rPr kumimoji="1" lang="en-US" altLang="ja-JP" sz="1200" dirty="0" err="1" smtClean="0"/>
              <a:t>heap_deformtuple</a:t>
            </a:r>
            <a:r>
              <a:rPr kumimoji="1" lang="en-US" altLang="ja-JP" sz="1200" dirty="0" smtClean="0"/>
              <a:t>(...)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endParaRPr lang="en-US" altLang="ja-JP" sz="1200" dirty="0"/>
          </a:p>
          <a:p>
            <a:pPr defTabSz="180975"/>
            <a:endParaRPr lang="en-US" altLang="ja-JP" sz="1200" dirty="0" smtClean="0"/>
          </a:p>
          <a:p>
            <a:pPr defTabSz="180975"/>
            <a:endParaRPr lang="en-US" altLang="ja-JP" sz="1200" dirty="0" smtClean="0"/>
          </a:p>
          <a:p>
            <a:pPr defTabSz="180975"/>
            <a:endParaRPr lang="en-US" altLang="ja-JP" sz="1200" dirty="0"/>
          </a:p>
          <a:p>
            <a:pPr defTabSz="180975"/>
            <a:endParaRPr lang="en-US" altLang="ja-JP" sz="1200" dirty="0" smtClean="0"/>
          </a:p>
          <a:p>
            <a:pPr defTabSz="180975"/>
            <a:endParaRPr lang="en-US" altLang="ja-JP" sz="1200" dirty="0" smtClean="0"/>
          </a:p>
          <a:p>
            <a:pPr defTabSz="180975"/>
            <a:r>
              <a:rPr kumimoji="1" lang="en-US" altLang="ja-JP" sz="1200" dirty="0" smtClean="0"/>
              <a:t>	for(</a:t>
            </a:r>
            <a:r>
              <a:rPr kumimoji="1" lang="en-US" altLang="ja-JP" sz="1200" dirty="0" err="1" smtClean="0"/>
              <a:t>i</a:t>
            </a:r>
            <a:r>
              <a:rPr kumimoji="1" lang="en-US" altLang="ja-JP" sz="1200" dirty="0" smtClean="0"/>
              <a:t>=0;i&lt;</a:t>
            </a:r>
            <a:r>
              <a:rPr kumimoji="1" lang="en-US" altLang="ja-JP" sz="1200" dirty="0" err="1" smtClean="0"/>
              <a:t>natts</a:t>
            </a:r>
            <a:r>
              <a:rPr kumimoji="1" lang="en-US" altLang="ja-JP" sz="1200" dirty="0" smtClean="0"/>
              <a:t>;++</a:t>
            </a:r>
            <a:r>
              <a:rPr kumimoji="1" lang="en-US" altLang="ja-JP" sz="1200" dirty="0" err="1" smtClean="0"/>
              <a:t>i</a:t>
            </a:r>
            <a:r>
              <a:rPr kumimoji="1" lang="en-US" altLang="ja-JP" sz="1200" dirty="0" smtClean="0"/>
              <a:t>) </a:t>
            </a:r>
            <a:r>
              <a:rPr lang="en-US" altLang="ja-JP" sz="1200" dirty="0" smtClean="0"/>
              <a:t>{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lang="en-US" altLang="ja-JP" sz="1200" dirty="0" smtClean="0"/>
              <a:t>		Datum </a:t>
            </a:r>
            <a:r>
              <a:rPr lang="en-US" altLang="ja-JP" sz="1200" dirty="0" err="1" smtClean="0"/>
              <a:t>origattr</a:t>
            </a:r>
            <a:r>
              <a:rPr lang="en-US" altLang="ja-JP" sz="1200" dirty="0" smtClean="0"/>
              <a:t> = </a:t>
            </a:r>
            <a:r>
              <a:rPr lang="en-US" altLang="ja-JP" sz="1200" dirty="0" err="1" smtClean="0"/>
              <a:t>myState</a:t>
            </a:r>
            <a:r>
              <a:rPr lang="en-US" altLang="ja-JP" sz="1200" dirty="0" smtClean="0"/>
              <a:t>-&gt;values[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], </a:t>
            </a:r>
            <a:r>
              <a:rPr lang="en-US" altLang="ja-JP" sz="1200" dirty="0" err="1" smtClean="0"/>
              <a:t>attr</a:t>
            </a:r>
            <a:r>
              <a:rPr lang="en-US" altLang="ja-JP" sz="1200" dirty="0" smtClean="0"/>
              <a:t>;</a:t>
            </a:r>
          </a:p>
          <a:p>
            <a:pPr defTabSz="180975"/>
            <a:r>
              <a:rPr lang="en-US" altLang="ja-JP" sz="1200" dirty="0" smtClean="0"/>
              <a:t>		if(</a:t>
            </a:r>
            <a:r>
              <a:rPr lang="en-US" altLang="ja-JP" sz="1200" dirty="0" err="1" smtClean="0"/>
              <a:t>myState</a:t>
            </a:r>
            <a:r>
              <a:rPr lang="en-US" altLang="ja-JP" sz="1200" dirty="0" smtClean="0"/>
              <a:t>-&gt;nulls[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] == 'n') {</a:t>
            </a:r>
          </a:p>
          <a:p>
            <a:pPr defTabSz="180975"/>
            <a:r>
              <a:rPr lang="en-US" altLang="ja-JP" sz="1200" dirty="0" smtClean="0"/>
              <a:t>		</a:t>
            </a:r>
            <a:r>
              <a:rPr lang="en-US" altLang="ja-JP" sz="1200" dirty="0"/>
              <a:t>	</a:t>
            </a:r>
            <a:r>
              <a:rPr lang="en-US" altLang="ja-JP" sz="1200" dirty="0" err="1" smtClean="0"/>
              <a:t>pq_sendint</a:t>
            </a:r>
            <a:r>
              <a:rPr lang="en-US" altLang="ja-JP" sz="1200" dirty="0" smtClean="0"/>
              <a:t>(&amp;buf,-1,4);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smtClean="0"/>
              <a:t>		continue;</a:t>
            </a:r>
          </a:p>
          <a:p>
            <a:pPr defTabSz="180975"/>
            <a:r>
              <a:rPr lang="en-US" altLang="ja-JP" sz="1200" dirty="0" smtClean="0"/>
              <a:t>		}</a:t>
            </a:r>
          </a:p>
          <a:p>
            <a:pPr defTabSz="180975"/>
            <a:r>
              <a:rPr kumimoji="1" lang="en-US" altLang="ja-JP" sz="1200" dirty="0" smtClean="0"/>
              <a:t>	}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/>
              <a:t>}</a:t>
            </a:r>
            <a:endParaRPr kumimoji="1" lang="ja-JP" altLang="en-US" sz="1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379560" y="2333336"/>
            <a:ext cx="4408836" cy="37856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200" dirty="0" smtClean="0"/>
              <a:t>printtup_internal_20(</a:t>
            </a:r>
            <a:r>
              <a:rPr kumimoji="1" lang="en-US" altLang="ja-JP" sz="1200" dirty="0" err="1" smtClean="0"/>
              <a:t>HeapTuple</a:t>
            </a:r>
            <a:r>
              <a:rPr kumimoji="1" lang="en-US" altLang="ja-JP" sz="1200" dirty="0" smtClean="0"/>
              <a:t> tuple, </a:t>
            </a:r>
            <a:r>
              <a:rPr kumimoji="1" lang="en-US" altLang="ja-JP" sz="1200" dirty="0" err="1" smtClean="0"/>
              <a:t>TupleDesc</a:t>
            </a:r>
            <a:r>
              <a:rPr kumimoji="1" lang="en-US" altLang="ja-JP" sz="1200" dirty="0" smtClean="0"/>
              <a:t> </a:t>
            </a:r>
            <a:r>
              <a:rPr kumimoji="1" lang="en-US" altLang="ja-JP" sz="1200" dirty="0" err="1" smtClean="0"/>
              <a:t>typeinfo</a:t>
            </a:r>
            <a:r>
              <a:rPr kumimoji="1" lang="en-US" altLang="ja-JP" sz="1200" dirty="0" smtClean="0"/>
              <a:t>, ...)</a:t>
            </a:r>
          </a:p>
          <a:p>
            <a:pPr defTabSz="180975"/>
            <a:r>
              <a:rPr lang="en-US" altLang="ja-JP" sz="1200" dirty="0" smtClean="0"/>
              <a:t>{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/>
              <a:t>	</a:t>
            </a:r>
            <a:r>
              <a:rPr kumimoji="1" lang="en-US" altLang="ja-JP" sz="1200" dirty="0" err="1" smtClean="0"/>
              <a:t>heap_deformtuple</a:t>
            </a:r>
            <a:r>
              <a:rPr kumimoji="1" lang="en-US" altLang="ja-JP" sz="1200" dirty="0" smtClean="0"/>
              <a:t>(...)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lang="en-US" altLang="ja-JP" sz="1200" dirty="0" smtClean="0"/>
              <a:t>	for(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=0;i&lt;</a:t>
            </a:r>
            <a:r>
              <a:rPr lang="en-US" altLang="ja-JP" sz="1200" dirty="0" err="1" smtClean="0"/>
              <a:t>natts</a:t>
            </a:r>
            <a:r>
              <a:rPr lang="en-US" altLang="ja-JP" sz="1200" dirty="0" smtClean="0"/>
              <a:t>;++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) {</a:t>
            </a:r>
          </a:p>
          <a:p>
            <a:pPr defTabSz="180975"/>
            <a:r>
              <a:rPr lang="en-US" altLang="ja-JP" sz="1200" dirty="0" smtClean="0"/>
              <a:t>		if(</a:t>
            </a:r>
            <a:r>
              <a:rPr lang="en-US" altLang="ja-JP" sz="1200" dirty="0" err="1" smtClean="0"/>
              <a:t>myState</a:t>
            </a:r>
            <a:r>
              <a:rPr lang="en-US" altLang="ja-JP" sz="1200" dirty="0" smtClean="0"/>
              <a:t>-&gt;nulls[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] != 'n')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smtClean="0"/>
              <a:t>		j |= k;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smtClean="0"/>
              <a:t>	...</a:t>
            </a:r>
          </a:p>
          <a:p>
            <a:pPr defTabSz="180975"/>
            <a:r>
              <a:rPr lang="en-US" altLang="ja-JP" sz="1200" dirty="0" smtClean="0"/>
              <a:t>	}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 smtClean="0"/>
              <a:t>	for(</a:t>
            </a:r>
            <a:r>
              <a:rPr kumimoji="1" lang="en-US" altLang="ja-JP" sz="1200" dirty="0" err="1" smtClean="0"/>
              <a:t>i</a:t>
            </a:r>
            <a:r>
              <a:rPr kumimoji="1" lang="en-US" altLang="ja-JP" sz="1200" dirty="0" smtClean="0"/>
              <a:t>=0;i&lt;</a:t>
            </a:r>
            <a:r>
              <a:rPr kumimoji="1" lang="en-US" altLang="ja-JP" sz="1200" dirty="0" err="1" smtClean="0"/>
              <a:t>natts</a:t>
            </a:r>
            <a:r>
              <a:rPr kumimoji="1" lang="en-US" altLang="ja-JP" sz="1200" dirty="0" smtClean="0"/>
              <a:t>;++</a:t>
            </a:r>
            <a:r>
              <a:rPr kumimoji="1" lang="en-US" altLang="ja-JP" sz="1200" dirty="0" err="1" smtClean="0"/>
              <a:t>i</a:t>
            </a:r>
            <a:r>
              <a:rPr kumimoji="1" lang="en-US" altLang="ja-JP" sz="1200" dirty="0" smtClean="0"/>
              <a:t>) </a:t>
            </a:r>
            <a:r>
              <a:rPr lang="en-US" altLang="ja-JP" sz="1200" dirty="0" smtClean="0"/>
              <a:t>{</a:t>
            </a:r>
          </a:p>
          <a:p>
            <a:pPr defTabSz="180975"/>
            <a:r>
              <a:rPr lang="en-US" altLang="ja-JP" sz="1200" dirty="0" smtClean="0"/>
              <a:t>		...</a:t>
            </a:r>
          </a:p>
          <a:p>
            <a:pPr defTabSz="180975"/>
            <a:r>
              <a:rPr lang="en-US" altLang="ja-JP" sz="1200" dirty="0" smtClean="0"/>
              <a:t>		Datum </a:t>
            </a:r>
            <a:r>
              <a:rPr lang="en-US" altLang="ja-JP" sz="1200" dirty="0" err="1" smtClean="0"/>
              <a:t>origattr</a:t>
            </a:r>
            <a:r>
              <a:rPr lang="en-US" altLang="ja-JP" sz="1200" dirty="0" smtClean="0"/>
              <a:t> = </a:t>
            </a:r>
            <a:r>
              <a:rPr lang="en-US" altLang="ja-JP" sz="1200" dirty="0" err="1" smtClean="0"/>
              <a:t>myState</a:t>
            </a:r>
            <a:r>
              <a:rPr lang="en-US" altLang="ja-JP" sz="1200" dirty="0" smtClean="0"/>
              <a:t>-&gt;values[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], </a:t>
            </a:r>
            <a:r>
              <a:rPr lang="en-US" altLang="ja-JP" sz="1200" dirty="0" err="1" smtClean="0"/>
              <a:t>attr</a:t>
            </a:r>
            <a:r>
              <a:rPr lang="en-US" altLang="ja-JP" sz="1200" dirty="0" smtClean="0"/>
              <a:t>;</a:t>
            </a:r>
          </a:p>
          <a:p>
            <a:pPr defTabSz="180975"/>
            <a:r>
              <a:rPr lang="en-US" altLang="ja-JP" sz="1200" dirty="0" smtClean="0"/>
              <a:t>		</a:t>
            </a:r>
            <a:r>
              <a:rPr lang="en-US" altLang="ja-JP" sz="1200" dirty="0" err="1" smtClean="0"/>
              <a:t>bytea</a:t>
            </a:r>
            <a:r>
              <a:rPr lang="en-US" altLang="ja-JP" sz="1200" dirty="0" smtClean="0"/>
              <a:t> *</a:t>
            </a:r>
            <a:r>
              <a:rPr lang="en-US" altLang="ja-JP" sz="1200" dirty="0" err="1" smtClean="0"/>
              <a:t>outputbytes</a:t>
            </a:r>
            <a:r>
              <a:rPr lang="en-US" altLang="ja-JP" sz="1200" dirty="0" smtClean="0"/>
              <a:t>;</a:t>
            </a:r>
          </a:p>
          <a:p>
            <a:pPr defTabSz="180975"/>
            <a:r>
              <a:rPr lang="en-US" altLang="ja-JP" sz="1200" dirty="0" smtClean="0"/>
              <a:t>		if(</a:t>
            </a:r>
            <a:r>
              <a:rPr lang="en-US" altLang="ja-JP" sz="1200" dirty="0" err="1" smtClean="0"/>
              <a:t>myState</a:t>
            </a:r>
            <a:r>
              <a:rPr lang="en-US" altLang="ja-JP" sz="1200" dirty="0" smtClean="0"/>
              <a:t>-&gt;nulls[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] == 'n')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smtClean="0"/>
              <a:t>		continue;</a:t>
            </a:r>
          </a:p>
          <a:p>
            <a:pPr defTabSz="180975"/>
            <a:r>
              <a:rPr kumimoji="1" lang="en-US" altLang="ja-JP" sz="1200" dirty="0" smtClean="0"/>
              <a:t>	}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/>
              <a:t>}</a:t>
            </a:r>
            <a:endParaRPr kumimoji="1"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7823754" y="1567543"/>
            <a:ext cx="964642" cy="5024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修正前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1440" y="1228989"/>
            <a:ext cx="1880643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Changed </a:t>
            </a:r>
            <a:r>
              <a:rPr kumimoji="1" lang="en-US" altLang="ja-JP" sz="1600" dirty="0" err="1" smtClean="0"/>
              <a:t>Cloneset</a:t>
            </a:r>
            <a:endParaRPr kumimoji="1" lang="ja-JP" altLang="en-US" sz="1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972083" y="1217582"/>
            <a:ext cx="2252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2005/03/12 </a:t>
            </a:r>
            <a:r>
              <a:rPr kumimoji="1" lang="ja-JP" altLang="en-US" sz="1400" dirty="0" smtClean="0"/>
              <a:t>→ </a:t>
            </a:r>
            <a:r>
              <a:rPr kumimoji="1" lang="en-US" altLang="ja-JP" sz="1400" dirty="0" smtClean="0"/>
              <a:t>2005/03/18</a:t>
            </a:r>
            <a:endParaRPr kumimoji="1" lang="ja-JP" altLang="en-US" sz="1400" dirty="0"/>
          </a:p>
        </p:txBody>
      </p:sp>
      <p:sp>
        <p:nvSpPr>
          <p:cNvPr id="3" name="角丸四角形 2"/>
          <p:cNvSpPr/>
          <p:nvPr/>
        </p:nvSpPr>
        <p:spPr>
          <a:xfrm>
            <a:off x="4522840" y="3264310"/>
            <a:ext cx="2074606" cy="95372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角丸四角形 11"/>
          <p:cNvSpPr/>
          <p:nvPr/>
        </p:nvSpPr>
        <p:spPr>
          <a:xfrm>
            <a:off x="4731604" y="4905506"/>
            <a:ext cx="1531544" cy="22823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角丸四角形 13"/>
          <p:cNvSpPr/>
          <p:nvPr/>
        </p:nvSpPr>
        <p:spPr>
          <a:xfrm>
            <a:off x="694401" y="3258554"/>
            <a:ext cx="2074606" cy="95372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/>
          <p:cNvGrpSpPr/>
          <p:nvPr/>
        </p:nvGrpSpPr>
        <p:grpSpPr>
          <a:xfrm>
            <a:off x="2477729" y="2850441"/>
            <a:ext cx="2253875" cy="723698"/>
            <a:chOff x="2477729" y="2850441"/>
            <a:chExt cx="2253875" cy="723698"/>
          </a:xfrm>
        </p:grpSpPr>
        <p:sp>
          <p:nvSpPr>
            <p:cNvPr id="13" name="四角形吹き出し 12"/>
            <p:cNvSpPr/>
            <p:nvPr/>
          </p:nvSpPr>
          <p:spPr>
            <a:xfrm>
              <a:off x="2477729" y="2850441"/>
              <a:ext cx="2253875" cy="723698"/>
            </a:xfrm>
            <a:custGeom>
              <a:avLst/>
              <a:gdLst>
                <a:gd name="connsiteX0" fmla="*/ 0 w 1363033"/>
                <a:gd name="connsiteY0" fmla="*/ 0 h 590851"/>
                <a:gd name="connsiteX1" fmla="*/ 795103 w 1363033"/>
                <a:gd name="connsiteY1" fmla="*/ 0 h 590851"/>
                <a:gd name="connsiteX2" fmla="*/ 795103 w 1363033"/>
                <a:gd name="connsiteY2" fmla="*/ 0 h 590851"/>
                <a:gd name="connsiteX3" fmla="*/ 1135861 w 1363033"/>
                <a:gd name="connsiteY3" fmla="*/ 0 h 590851"/>
                <a:gd name="connsiteX4" fmla="*/ 1363033 w 1363033"/>
                <a:gd name="connsiteY4" fmla="*/ 0 h 590851"/>
                <a:gd name="connsiteX5" fmla="*/ 1363033 w 1363033"/>
                <a:gd name="connsiteY5" fmla="*/ 344663 h 590851"/>
                <a:gd name="connsiteX6" fmla="*/ 1715077 w 1363033"/>
                <a:gd name="connsiteY6" fmla="*/ 723698 h 590851"/>
                <a:gd name="connsiteX7" fmla="*/ 1363033 w 1363033"/>
                <a:gd name="connsiteY7" fmla="*/ 492376 h 590851"/>
                <a:gd name="connsiteX8" fmla="*/ 1363033 w 1363033"/>
                <a:gd name="connsiteY8" fmla="*/ 590851 h 590851"/>
                <a:gd name="connsiteX9" fmla="*/ 1135861 w 1363033"/>
                <a:gd name="connsiteY9" fmla="*/ 590851 h 590851"/>
                <a:gd name="connsiteX10" fmla="*/ 795103 w 1363033"/>
                <a:gd name="connsiteY10" fmla="*/ 590851 h 590851"/>
                <a:gd name="connsiteX11" fmla="*/ 795103 w 1363033"/>
                <a:gd name="connsiteY11" fmla="*/ 590851 h 590851"/>
                <a:gd name="connsiteX12" fmla="*/ 0 w 1363033"/>
                <a:gd name="connsiteY12" fmla="*/ 590851 h 590851"/>
                <a:gd name="connsiteX13" fmla="*/ 0 w 1363033"/>
                <a:gd name="connsiteY13" fmla="*/ 492376 h 590851"/>
                <a:gd name="connsiteX14" fmla="*/ 0 w 1363033"/>
                <a:gd name="connsiteY14" fmla="*/ 344663 h 590851"/>
                <a:gd name="connsiteX15" fmla="*/ 0 w 1363033"/>
                <a:gd name="connsiteY15" fmla="*/ 344663 h 590851"/>
                <a:gd name="connsiteX16" fmla="*/ 0 w 1363033"/>
                <a:gd name="connsiteY16" fmla="*/ 0 h 590851"/>
                <a:gd name="connsiteX0" fmla="*/ 0 w 1715077"/>
                <a:gd name="connsiteY0" fmla="*/ 0 h 723698"/>
                <a:gd name="connsiteX1" fmla="*/ 795103 w 1715077"/>
                <a:gd name="connsiteY1" fmla="*/ 0 h 723698"/>
                <a:gd name="connsiteX2" fmla="*/ 795103 w 1715077"/>
                <a:gd name="connsiteY2" fmla="*/ 0 h 723698"/>
                <a:gd name="connsiteX3" fmla="*/ 1135861 w 1715077"/>
                <a:gd name="connsiteY3" fmla="*/ 0 h 723698"/>
                <a:gd name="connsiteX4" fmla="*/ 1363033 w 1715077"/>
                <a:gd name="connsiteY4" fmla="*/ 0 h 723698"/>
                <a:gd name="connsiteX5" fmla="*/ 1363033 w 1715077"/>
                <a:gd name="connsiteY5" fmla="*/ 344663 h 723698"/>
                <a:gd name="connsiteX6" fmla="*/ 1715077 w 1715077"/>
                <a:gd name="connsiteY6" fmla="*/ 723698 h 723698"/>
                <a:gd name="connsiteX7" fmla="*/ 1363033 w 1715077"/>
                <a:gd name="connsiteY7" fmla="*/ 492376 h 723698"/>
                <a:gd name="connsiteX8" fmla="*/ 1363033 w 1715077"/>
                <a:gd name="connsiteY8" fmla="*/ 590851 h 723698"/>
                <a:gd name="connsiteX9" fmla="*/ 1135861 w 1715077"/>
                <a:gd name="connsiteY9" fmla="*/ 590851 h 723698"/>
                <a:gd name="connsiteX10" fmla="*/ 795103 w 1715077"/>
                <a:gd name="connsiteY10" fmla="*/ 590851 h 723698"/>
                <a:gd name="connsiteX11" fmla="*/ 795103 w 1715077"/>
                <a:gd name="connsiteY11" fmla="*/ 590851 h 723698"/>
                <a:gd name="connsiteX12" fmla="*/ 0 w 1715077"/>
                <a:gd name="connsiteY12" fmla="*/ 590851 h 723698"/>
                <a:gd name="connsiteX13" fmla="*/ 0 w 1715077"/>
                <a:gd name="connsiteY13" fmla="*/ 492376 h 723698"/>
                <a:gd name="connsiteX14" fmla="*/ 1976 w 1715077"/>
                <a:gd name="connsiteY14" fmla="*/ 433534 h 723698"/>
                <a:gd name="connsiteX15" fmla="*/ 0 w 1715077"/>
                <a:gd name="connsiteY15" fmla="*/ 344663 h 723698"/>
                <a:gd name="connsiteX16" fmla="*/ 0 w 1715077"/>
                <a:gd name="connsiteY16" fmla="*/ 344663 h 723698"/>
                <a:gd name="connsiteX17" fmla="*/ 0 w 1715077"/>
                <a:gd name="connsiteY17" fmla="*/ 0 h 723698"/>
                <a:gd name="connsiteX0" fmla="*/ 538798 w 2253875"/>
                <a:gd name="connsiteY0" fmla="*/ 0 h 723698"/>
                <a:gd name="connsiteX1" fmla="*/ 1333901 w 2253875"/>
                <a:gd name="connsiteY1" fmla="*/ 0 h 723698"/>
                <a:gd name="connsiteX2" fmla="*/ 1333901 w 2253875"/>
                <a:gd name="connsiteY2" fmla="*/ 0 h 723698"/>
                <a:gd name="connsiteX3" fmla="*/ 1674659 w 2253875"/>
                <a:gd name="connsiteY3" fmla="*/ 0 h 723698"/>
                <a:gd name="connsiteX4" fmla="*/ 1901831 w 2253875"/>
                <a:gd name="connsiteY4" fmla="*/ 0 h 723698"/>
                <a:gd name="connsiteX5" fmla="*/ 1901831 w 2253875"/>
                <a:gd name="connsiteY5" fmla="*/ 344663 h 723698"/>
                <a:gd name="connsiteX6" fmla="*/ 2253875 w 2253875"/>
                <a:gd name="connsiteY6" fmla="*/ 723698 h 723698"/>
                <a:gd name="connsiteX7" fmla="*/ 1901831 w 2253875"/>
                <a:gd name="connsiteY7" fmla="*/ 492376 h 723698"/>
                <a:gd name="connsiteX8" fmla="*/ 1901831 w 2253875"/>
                <a:gd name="connsiteY8" fmla="*/ 590851 h 723698"/>
                <a:gd name="connsiteX9" fmla="*/ 1674659 w 2253875"/>
                <a:gd name="connsiteY9" fmla="*/ 590851 h 723698"/>
                <a:gd name="connsiteX10" fmla="*/ 1333901 w 2253875"/>
                <a:gd name="connsiteY10" fmla="*/ 590851 h 723698"/>
                <a:gd name="connsiteX11" fmla="*/ 1333901 w 2253875"/>
                <a:gd name="connsiteY11" fmla="*/ 590851 h 723698"/>
                <a:gd name="connsiteX12" fmla="*/ 538798 w 2253875"/>
                <a:gd name="connsiteY12" fmla="*/ 590851 h 723698"/>
                <a:gd name="connsiteX13" fmla="*/ 538798 w 2253875"/>
                <a:gd name="connsiteY13" fmla="*/ 492376 h 723698"/>
                <a:gd name="connsiteX14" fmla="*/ 0 w 2253875"/>
                <a:gd name="connsiteY14" fmla="*/ 590850 h 723698"/>
                <a:gd name="connsiteX15" fmla="*/ 538798 w 2253875"/>
                <a:gd name="connsiteY15" fmla="*/ 344663 h 723698"/>
                <a:gd name="connsiteX16" fmla="*/ 538798 w 2253875"/>
                <a:gd name="connsiteY16" fmla="*/ 344663 h 723698"/>
                <a:gd name="connsiteX17" fmla="*/ 538798 w 2253875"/>
                <a:gd name="connsiteY17" fmla="*/ 0 h 723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253875" h="723698">
                  <a:moveTo>
                    <a:pt x="538798" y="0"/>
                  </a:moveTo>
                  <a:lnTo>
                    <a:pt x="1333901" y="0"/>
                  </a:lnTo>
                  <a:lnTo>
                    <a:pt x="1333901" y="0"/>
                  </a:lnTo>
                  <a:lnTo>
                    <a:pt x="1674659" y="0"/>
                  </a:lnTo>
                  <a:lnTo>
                    <a:pt x="1901831" y="0"/>
                  </a:lnTo>
                  <a:lnTo>
                    <a:pt x="1901831" y="344663"/>
                  </a:lnTo>
                  <a:lnTo>
                    <a:pt x="2253875" y="723698"/>
                  </a:lnTo>
                  <a:lnTo>
                    <a:pt x="1901831" y="492376"/>
                  </a:lnTo>
                  <a:lnTo>
                    <a:pt x="1901831" y="590851"/>
                  </a:lnTo>
                  <a:lnTo>
                    <a:pt x="1674659" y="590851"/>
                  </a:lnTo>
                  <a:lnTo>
                    <a:pt x="1333901" y="590851"/>
                  </a:lnTo>
                  <a:lnTo>
                    <a:pt x="1333901" y="590851"/>
                  </a:lnTo>
                  <a:lnTo>
                    <a:pt x="538798" y="590851"/>
                  </a:lnTo>
                  <a:lnTo>
                    <a:pt x="538798" y="492376"/>
                  </a:lnTo>
                  <a:cubicBezTo>
                    <a:pt x="539457" y="472762"/>
                    <a:pt x="-659" y="610464"/>
                    <a:pt x="0" y="590850"/>
                  </a:cubicBezTo>
                  <a:cubicBezTo>
                    <a:pt x="-659" y="561226"/>
                    <a:pt x="539457" y="374287"/>
                    <a:pt x="538798" y="344663"/>
                  </a:cubicBezTo>
                  <a:lnTo>
                    <a:pt x="538798" y="344663"/>
                  </a:lnTo>
                  <a:lnTo>
                    <a:pt x="538798" y="0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3059178" y="2850441"/>
              <a:ext cx="130516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600" dirty="0"/>
                <a:t>for</a:t>
              </a:r>
              <a:r>
                <a:rPr lang="ja-JP" altLang="en-US" sz="1600" dirty="0"/>
                <a:t>ブロックの</a:t>
              </a:r>
              <a:endParaRPr lang="en-US" altLang="ja-JP" sz="1600" dirty="0"/>
            </a:p>
            <a:p>
              <a:pPr algn="ctr"/>
              <a:r>
                <a:rPr lang="ja-JP" altLang="en-US" sz="1600" dirty="0" smtClean="0"/>
                <a:t>有無</a:t>
              </a:r>
              <a:endParaRPr lang="ja-JP" altLang="en-US" sz="1600" dirty="0"/>
            </a:p>
          </p:txBody>
        </p:sp>
      </p:grpSp>
      <p:sp>
        <p:nvSpPr>
          <p:cNvPr id="20" name="四角形吹き出し 19"/>
          <p:cNvSpPr/>
          <p:nvPr/>
        </p:nvSpPr>
        <p:spPr>
          <a:xfrm>
            <a:off x="6123784" y="4334393"/>
            <a:ext cx="1632789" cy="465206"/>
          </a:xfrm>
          <a:prstGeom prst="wedgeRectCallout">
            <a:avLst>
              <a:gd name="adj1" fmla="val -45523"/>
              <a:gd name="adj2" fmla="val 98430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/>
              <a:t>局所変数が</a:t>
            </a:r>
            <a:r>
              <a:rPr lang="ja-JP" altLang="en-US" sz="1600" dirty="0"/>
              <a:t>多</a:t>
            </a:r>
            <a:r>
              <a:rPr lang="ja-JP" altLang="en-US" sz="1600" dirty="0" smtClean="0"/>
              <a:t>い</a:t>
            </a:r>
            <a:endParaRPr kumimoji="1" lang="ja-JP" altLang="en-US" sz="1600" dirty="0"/>
          </a:p>
        </p:txBody>
      </p:sp>
      <p:sp>
        <p:nvSpPr>
          <p:cNvPr id="22" name="角丸四角形 21"/>
          <p:cNvSpPr/>
          <p:nvPr/>
        </p:nvSpPr>
        <p:spPr>
          <a:xfrm>
            <a:off x="1051425" y="5109686"/>
            <a:ext cx="1766748" cy="229231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吹き出し 22"/>
          <p:cNvSpPr/>
          <p:nvPr/>
        </p:nvSpPr>
        <p:spPr>
          <a:xfrm>
            <a:off x="2694039" y="5569974"/>
            <a:ext cx="1389706" cy="502622"/>
          </a:xfrm>
          <a:prstGeom prst="wedgeRectCallout">
            <a:avLst>
              <a:gd name="adj1" fmla="val -44888"/>
              <a:gd name="adj2" fmla="val -11355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600" dirty="0" smtClean="0"/>
              <a:t>呼出し関数</a:t>
            </a:r>
            <a:endParaRPr lang="en-US" altLang="ja-JP" sz="1600" dirty="0" smtClean="0"/>
          </a:p>
          <a:p>
            <a:pPr algn="ctr"/>
            <a:r>
              <a:rPr lang="ja-JP" altLang="en-US" sz="1600" dirty="0" smtClean="0"/>
              <a:t>がある</a:t>
            </a:r>
            <a:endParaRPr kumimoji="1" lang="ja-JP" altLang="en-US" sz="16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5599472" y="1620271"/>
            <a:ext cx="88357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タイプ</a:t>
            </a:r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07539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4" grpId="0" animBg="1"/>
      <p:bldP spid="20" grpId="0" animBg="1"/>
      <p:bldP spid="22" grpId="0" animBg="1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有用な事例（一貫した修正</a:t>
            </a:r>
            <a:r>
              <a:rPr lang="en-US" altLang="ja-JP" dirty="0"/>
              <a:t>1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503" y="1567543"/>
            <a:ext cx="51155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63575"/>
            <a:r>
              <a:rPr kumimoji="1" lang="en-US" altLang="ja-JP" sz="1400" dirty="0" err="1" smtClean="0"/>
              <a:t>src</a:t>
            </a:r>
            <a:r>
              <a:rPr lang="en-US" altLang="ja-JP" sz="1400" dirty="0" smtClean="0"/>
              <a:t>/backend/access/common/</a:t>
            </a:r>
            <a:r>
              <a:rPr lang="en-US" altLang="ja-JP" sz="1400" dirty="0" err="1" smtClean="0"/>
              <a:t>printtup.c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printtup</a:t>
            </a:r>
            <a:r>
              <a:rPr lang="en-US" altLang="ja-JP" sz="1400" dirty="0" smtClean="0"/>
              <a:t>	</a:t>
            </a:r>
          </a:p>
          <a:p>
            <a:pPr defTabSz="663575"/>
            <a:r>
              <a:rPr lang="en-US" altLang="ja-JP" sz="1400" dirty="0" err="1" smtClean="0"/>
              <a:t>src</a:t>
            </a:r>
            <a:r>
              <a:rPr lang="en-US" altLang="ja-JP" sz="1400" dirty="0" smtClean="0"/>
              <a:t>/backend/access/common/</a:t>
            </a:r>
            <a:r>
              <a:rPr lang="en-US" altLang="ja-JP" sz="1400" dirty="0" err="1" smtClean="0"/>
              <a:t>printtup.c</a:t>
            </a:r>
            <a:r>
              <a:rPr lang="en-US" altLang="ja-JP" sz="1400" dirty="0" smtClean="0"/>
              <a:t>	printtup_internal_20</a:t>
            </a:r>
            <a:endParaRPr kumimoji="1" lang="ja-JP" altLang="en-US" sz="1400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16486" y="2333336"/>
            <a:ext cx="3243196" cy="41549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200" dirty="0" err="1" smtClean="0"/>
              <a:t>printtup</a:t>
            </a:r>
            <a:r>
              <a:rPr kumimoji="1" lang="en-US" altLang="ja-JP" sz="1200" dirty="0" smtClean="0"/>
              <a:t>(</a:t>
            </a:r>
            <a:r>
              <a:rPr kumimoji="1" lang="en-US" altLang="ja-JP" sz="1200" dirty="0" err="1" smtClean="0">
                <a:solidFill>
                  <a:srgbClr val="FF0000"/>
                </a:solidFill>
              </a:rPr>
              <a:t>TupleTableSlot</a:t>
            </a:r>
            <a:r>
              <a:rPr kumimoji="1" lang="en-US" altLang="ja-JP" sz="1200" dirty="0" smtClean="0">
                <a:solidFill>
                  <a:srgbClr val="FF0000"/>
                </a:solidFill>
              </a:rPr>
              <a:t> *slot</a:t>
            </a:r>
            <a:r>
              <a:rPr kumimoji="1" lang="en-US" altLang="ja-JP" sz="1200" dirty="0" smtClean="0"/>
              <a:t>, ...)</a:t>
            </a:r>
          </a:p>
          <a:p>
            <a:pPr defTabSz="180975"/>
            <a:r>
              <a:rPr lang="en-US" altLang="ja-JP" sz="1200" dirty="0" smtClean="0"/>
              <a:t>{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TupleDesc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typeinfo</a:t>
            </a:r>
            <a:r>
              <a:rPr lang="en-US" altLang="ja-JP" sz="1200" dirty="0" smtClean="0">
                <a:solidFill>
                  <a:srgbClr val="FF0000"/>
                </a:solidFill>
              </a:rPr>
              <a:t> = ...;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/>
              <a:t>	</a:t>
            </a:r>
            <a:r>
              <a:rPr kumimoji="1" lang="en-US" altLang="ja-JP" sz="1200" dirty="0" err="1" smtClean="0">
                <a:solidFill>
                  <a:srgbClr val="FF0000"/>
                </a:solidFill>
              </a:rPr>
              <a:t>slot_getallattrs</a:t>
            </a:r>
            <a:r>
              <a:rPr kumimoji="1" lang="en-US" altLang="ja-JP" sz="1200" dirty="0" smtClean="0">
                <a:solidFill>
                  <a:srgbClr val="FF0000"/>
                </a:solidFill>
              </a:rPr>
              <a:t>(slot);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endParaRPr lang="en-US" altLang="ja-JP" sz="1200" dirty="0"/>
          </a:p>
          <a:p>
            <a:pPr defTabSz="180975"/>
            <a:endParaRPr lang="en-US" altLang="ja-JP" sz="1200" dirty="0" smtClean="0"/>
          </a:p>
          <a:p>
            <a:pPr defTabSz="180975"/>
            <a:endParaRPr lang="en-US" altLang="ja-JP" sz="1200" dirty="0" smtClean="0"/>
          </a:p>
          <a:p>
            <a:pPr defTabSz="180975"/>
            <a:endParaRPr lang="en-US" altLang="ja-JP" sz="1200" dirty="0"/>
          </a:p>
          <a:p>
            <a:pPr defTabSz="180975"/>
            <a:endParaRPr lang="en-US" altLang="ja-JP" sz="1200" dirty="0" smtClean="0"/>
          </a:p>
          <a:p>
            <a:pPr defTabSz="180975"/>
            <a:endParaRPr lang="en-US" altLang="ja-JP" sz="1200" dirty="0" smtClean="0"/>
          </a:p>
          <a:p>
            <a:pPr defTabSz="180975"/>
            <a:r>
              <a:rPr kumimoji="1" lang="en-US" altLang="ja-JP" sz="1200" dirty="0" smtClean="0"/>
              <a:t>	for(</a:t>
            </a:r>
            <a:r>
              <a:rPr kumimoji="1" lang="en-US" altLang="ja-JP" sz="1200" dirty="0" err="1" smtClean="0"/>
              <a:t>i</a:t>
            </a:r>
            <a:r>
              <a:rPr kumimoji="1" lang="en-US" altLang="ja-JP" sz="1200" dirty="0" smtClean="0"/>
              <a:t>=0;i&lt;</a:t>
            </a:r>
            <a:r>
              <a:rPr kumimoji="1" lang="en-US" altLang="ja-JP" sz="1200" dirty="0" err="1" smtClean="0"/>
              <a:t>natts</a:t>
            </a:r>
            <a:r>
              <a:rPr kumimoji="1" lang="en-US" altLang="ja-JP" sz="1200" dirty="0" smtClean="0"/>
              <a:t>;++</a:t>
            </a:r>
            <a:r>
              <a:rPr kumimoji="1" lang="en-US" altLang="ja-JP" sz="1200" dirty="0" err="1" smtClean="0"/>
              <a:t>i</a:t>
            </a:r>
            <a:r>
              <a:rPr kumimoji="1" lang="en-US" altLang="ja-JP" sz="1200" dirty="0" smtClean="0"/>
              <a:t>) </a:t>
            </a:r>
            <a:r>
              <a:rPr lang="en-US" altLang="ja-JP" sz="1200" dirty="0" smtClean="0"/>
              <a:t>{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lang="en-US" altLang="ja-JP" sz="1200" dirty="0" smtClean="0"/>
              <a:t>		Datum </a:t>
            </a:r>
            <a:r>
              <a:rPr lang="en-US" altLang="ja-JP" sz="1200" dirty="0" err="1" smtClean="0"/>
              <a:t>origattr</a:t>
            </a:r>
            <a:r>
              <a:rPr lang="en-US" altLang="ja-JP" sz="1200" dirty="0" smtClean="0"/>
              <a:t> = </a:t>
            </a:r>
            <a:r>
              <a:rPr lang="en-US" altLang="ja-JP" sz="1200" dirty="0" smtClean="0">
                <a:solidFill>
                  <a:srgbClr val="FF0000"/>
                </a:solidFill>
              </a:rPr>
              <a:t>slot-&gt;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tts_values</a:t>
            </a:r>
            <a:r>
              <a:rPr lang="en-US" altLang="ja-JP" sz="1200" dirty="0" smtClean="0">
                <a:solidFill>
                  <a:srgbClr val="FF0000"/>
                </a:solidFill>
              </a:rPr>
              <a:t>[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200" dirty="0" smtClean="0">
                <a:solidFill>
                  <a:srgbClr val="FF0000"/>
                </a:solidFill>
              </a:rPr>
              <a:t>]</a:t>
            </a:r>
            <a:r>
              <a:rPr lang="en-US" altLang="ja-JP" sz="1200" dirty="0" smtClean="0"/>
              <a:t>, </a:t>
            </a:r>
            <a:r>
              <a:rPr lang="en-US" altLang="ja-JP" sz="1200" dirty="0" err="1" smtClean="0"/>
              <a:t>attr</a:t>
            </a:r>
            <a:r>
              <a:rPr lang="en-US" altLang="ja-JP" sz="1200" dirty="0" smtClean="0"/>
              <a:t>;</a:t>
            </a:r>
          </a:p>
          <a:p>
            <a:pPr defTabSz="180975"/>
            <a:r>
              <a:rPr lang="en-US" altLang="ja-JP" sz="1200" dirty="0" smtClean="0"/>
              <a:t>		if(</a:t>
            </a:r>
            <a:r>
              <a:rPr lang="en-US" altLang="ja-JP" sz="1200" dirty="0" smtClean="0">
                <a:solidFill>
                  <a:srgbClr val="FF0000"/>
                </a:solidFill>
              </a:rPr>
              <a:t>slot-&gt;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tts_isnull</a:t>
            </a:r>
            <a:r>
              <a:rPr lang="en-US" altLang="ja-JP" sz="1200" dirty="0" smtClean="0">
                <a:solidFill>
                  <a:srgbClr val="FF0000"/>
                </a:solidFill>
              </a:rPr>
              <a:t>[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200" dirty="0" smtClean="0">
                <a:solidFill>
                  <a:srgbClr val="FF0000"/>
                </a:solidFill>
              </a:rPr>
              <a:t>]</a:t>
            </a:r>
            <a:r>
              <a:rPr lang="en-US" altLang="ja-JP" sz="1200" dirty="0" smtClean="0"/>
              <a:t>) {</a:t>
            </a:r>
          </a:p>
          <a:p>
            <a:pPr defTabSz="180975"/>
            <a:r>
              <a:rPr lang="en-US" altLang="ja-JP" sz="1200" dirty="0" smtClean="0"/>
              <a:t>		</a:t>
            </a:r>
            <a:r>
              <a:rPr lang="en-US" altLang="ja-JP" sz="1200" dirty="0"/>
              <a:t>	</a:t>
            </a:r>
            <a:r>
              <a:rPr lang="en-US" altLang="ja-JP" sz="1200" dirty="0" err="1" smtClean="0"/>
              <a:t>pq_sendint</a:t>
            </a:r>
            <a:r>
              <a:rPr lang="en-US" altLang="ja-JP" sz="1200" dirty="0" smtClean="0"/>
              <a:t>(&amp;buf,-1,4);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smtClean="0"/>
              <a:t>		continue;</a:t>
            </a:r>
          </a:p>
          <a:p>
            <a:pPr defTabSz="180975"/>
            <a:r>
              <a:rPr lang="en-US" altLang="ja-JP" sz="1200" dirty="0" smtClean="0"/>
              <a:t>		}</a:t>
            </a:r>
          </a:p>
          <a:p>
            <a:pPr defTabSz="180975"/>
            <a:r>
              <a:rPr kumimoji="1" lang="en-US" altLang="ja-JP" sz="1200" dirty="0" smtClean="0"/>
              <a:t>	}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/>
              <a:t>}</a:t>
            </a:r>
            <a:endParaRPr kumimoji="1" lang="ja-JP" altLang="en-US" sz="12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379560" y="2333336"/>
            <a:ext cx="3320140" cy="397031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200" dirty="0" smtClean="0"/>
              <a:t>printtup_internal_20(</a:t>
            </a:r>
            <a:r>
              <a:rPr kumimoji="1" lang="en-US" altLang="ja-JP" sz="1200" dirty="0" err="1" smtClean="0">
                <a:solidFill>
                  <a:srgbClr val="FF0000"/>
                </a:solidFill>
              </a:rPr>
              <a:t>TupleTableSlot</a:t>
            </a:r>
            <a:r>
              <a:rPr kumimoji="1" lang="en-US" altLang="ja-JP" sz="1200" dirty="0" smtClean="0">
                <a:solidFill>
                  <a:srgbClr val="FF0000"/>
                </a:solidFill>
              </a:rPr>
              <a:t> *slot</a:t>
            </a:r>
            <a:r>
              <a:rPr kumimoji="1" lang="en-US" altLang="ja-JP" sz="1200" dirty="0" smtClean="0"/>
              <a:t>, ...)</a:t>
            </a:r>
          </a:p>
          <a:p>
            <a:pPr defTabSz="180975"/>
            <a:r>
              <a:rPr lang="en-US" altLang="ja-JP" sz="1200" dirty="0" smtClean="0"/>
              <a:t>{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TupleDesc</a:t>
            </a:r>
            <a:r>
              <a:rPr lang="en-US" altLang="ja-JP" sz="1200" dirty="0" smtClean="0">
                <a:solidFill>
                  <a:srgbClr val="FF0000"/>
                </a:solidFill>
              </a:rPr>
              <a:t> 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typeinfo</a:t>
            </a:r>
            <a:r>
              <a:rPr lang="en-US" altLang="ja-JP" sz="1200" dirty="0" smtClean="0">
                <a:solidFill>
                  <a:srgbClr val="FF0000"/>
                </a:solidFill>
              </a:rPr>
              <a:t> = ...;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/>
              <a:t>	</a:t>
            </a:r>
            <a:r>
              <a:rPr kumimoji="1" lang="en-US" altLang="ja-JP" sz="1200" dirty="0" err="1" smtClean="0">
                <a:solidFill>
                  <a:srgbClr val="FF0000"/>
                </a:solidFill>
              </a:rPr>
              <a:t>slot_getallattrs</a:t>
            </a:r>
            <a:r>
              <a:rPr lang="en-US" altLang="ja-JP" sz="1200" dirty="0" smtClean="0">
                <a:solidFill>
                  <a:srgbClr val="FF0000"/>
                </a:solidFill>
              </a:rPr>
              <a:t>(slot);</a:t>
            </a:r>
            <a:endParaRPr kumimoji="1" lang="en-US" altLang="ja-JP" sz="1200" dirty="0" smtClean="0">
              <a:solidFill>
                <a:srgbClr val="FF0000"/>
              </a:solidFill>
            </a:endParaRP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lang="en-US" altLang="ja-JP" sz="1200" dirty="0" smtClean="0"/>
              <a:t>	for(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=0;i&lt;</a:t>
            </a:r>
            <a:r>
              <a:rPr lang="en-US" altLang="ja-JP" sz="1200" dirty="0" err="1" smtClean="0"/>
              <a:t>natts</a:t>
            </a:r>
            <a:r>
              <a:rPr lang="en-US" altLang="ja-JP" sz="1200" dirty="0" smtClean="0"/>
              <a:t>;++</a:t>
            </a:r>
            <a:r>
              <a:rPr lang="en-US" altLang="ja-JP" sz="1200" dirty="0" err="1" smtClean="0"/>
              <a:t>i</a:t>
            </a:r>
            <a:r>
              <a:rPr lang="en-US" altLang="ja-JP" sz="1200" dirty="0" smtClean="0"/>
              <a:t>) {</a:t>
            </a:r>
          </a:p>
          <a:p>
            <a:pPr defTabSz="180975"/>
            <a:r>
              <a:rPr lang="en-US" altLang="ja-JP" sz="1200" dirty="0" smtClean="0"/>
              <a:t>		if(</a:t>
            </a:r>
            <a:r>
              <a:rPr lang="en-US" altLang="ja-JP" sz="1200" dirty="0" smtClean="0">
                <a:solidFill>
                  <a:srgbClr val="FF0000"/>
                </a:solidFill>
              </a:rPr>
              <a:t>slot-&gt;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tts_isnull</a:t>
            </a:r>
            <a:r>
              <a:rPr lang="en-US" altLang="ja-JP" sz="1200" dirty="0" smtClean="0">
                <a:solidFill>
                  <a:srgbClr val="FF0000"/>
                </a:solidFill>
              </a:rPr>
              <a:t>[</a:t>
            </a:r>
            <a:r>
              <a:rPr lang="en-US" altLang="ja-JP" sz="1200" dirty="0" err="1" smtClean="0">
                <a:solidFill>
                  <a:srgbClr val="FF0000"/>
                </a:solidFill>
              </a:rPr>
              <a:t>i</a:t>
            </a:r>
            <a:r>
              <a:rPr lang="en-US" altLang="ja-JP" sz="1200" dirty="0" smtClean="0">
                <a:solidFill>
                  <a:srgbClr val="FF0000"/>
                </a:solidFill>
              </a:rPr>
              <a:t>]</a:t>
            </a:r>
            <a:r>
              <a:rPr lang="en-US" altLang="ja-JP" sz="1200" dirty="0" smtClean="0"/>
              <a:t>)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smtClean="0"/>
              <a:t>		j |= k;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smtClean="0"/>
              <a:t>	...</a:t>
            </a:r>
          </a:p>
          <a:p>
            <a:pPr defTabSz="180975"/>
            <a:r>
              <a:rPr lang="en-US" altLang="ja-JP" sz="1200" dirty="0" smtClean="0"/>
              <a:t>	}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 smtClean="0"/>
              <a:t>	for(</a:t>
            </a:r>
            <a:r>
              <a:rPr kumimoji="1" lang="en-US" altLang="ja-JP" sz="1200" dirty="0" err="1" smtClean="0"/>
              <a:t>i</a:t>
            </a:r>
            <a:r>
              <a:rPr kumimoji="1" lang="en-US" altLang="ja-JP" sz="1200" dirty="0" smtClean="0"/>
              <a:t>=0;i&lt;</a:t>
            </a:r>
            <a:r>
              <a:rPr kumimoji="1" lang="en-US" altLang="ja-JP" sz="1200" dirty="0" err="1" smtClean="0"/>
              <a:t>natts</a:t>
            </a:r>
            <a:r>
              <a:rPr kumimoji="1" lang="en-US" altLang="ja-JP" sz="1200" dirty="0" smtClean="0"/>
              <a:t>;++</a:t>
            </a:r>
            <a:r>
              <a:rPr kumimoji="1" lang="en-US" altLang="ja-JP" sz="1200" dirty="0" err="1" smtClean="0"/>
              <a:t>i</a:t>
            </a:r>
            <a:r>
              <a:rPr kumimoji="1" lang="en-US" altLang="ja-JP" sz="1200" dirty="0" smtClean="0"/>
              <a:t>) </a:t>
            </a:r>
            <a:r>
              <a:rPr lang="en-US" altLang="ja-JP" sz="1200" dirty="0" smtClean="0"/>
              <a:t>{</a:t>
            </a:r>
          </a:p>
          <a:p>
            <a:pPr defTabSz="180975"/>
            <a:r>
              <a:rPr lang="en-US" altLang="ja-JP" sz="1200" dirty="0" smtClean="0"/>
              <a:t>		...</a:t>
            </a:r>
          </a:p>
          <a:p>
            <a:pPr defTabSz="180975"/>
            <a:r>
              <a:rPr lang="en-US" altLang="ja-JP" sz="1200" dirty="0" smtClean="0"/>
              <a:t>		Datum </a:t>
            </a:r>
            <a:r>
              <a:rPr lang="en-US" altLang="ja-JP" sz="1200" dirty="0" err="1" smtClean="0"/>
              <a:t>origattr</a:t>
            </a:r>
            <a:r>
              <a:rPr lang="en-US" altLang="ja-JP" sz="1200" dirty="0" smtClean="0"/>
              <a:t> = </a:t>
            </a:r>
            <a:r>
              <a:rPr lang="en-US" altLang="ja-JP" sz="1200" dirty="0">
                <a:solidFill>
                  <a:srgbClr val="FF0000"/>
                </a:solidFill>
              </a:rPr>
              <a:t>slot-&gt;</a:t>
            </a:r>
            <a:r>
              <a:rPr lang="en-US" altLang="ja-JP" sz="1200" dirty="0" err="1">
                <a:solidFill>
                  <a:srgbClr val="FF0000"/>
                </a:solidFill>
              </a:rPr>
              <a:t>tts_values</a:t>
            </a:r>
            <a:r>
              <a:rPr lang="en-US" altLang="ja-JP" sz="1200" dirty="0">
                <a:solidFill>
                  <a:srgbClr val="FF0000"/>
                </a:solidFill>
              </a:rPr>
              <a:t>[</a:t>
            </a:r>
            <a:r>
              <a:rPr lang="en-US" altLang="ja-JP" sz="1200" dirty="0" err="1">
                <a:solidFill>
                  <a:srgbClr val="FF0000"/>
                </a:solidFill>
              </a:rPr>
              <a:t>i</a:t>
            </a:r>
            <a:r>
              <a:rPr lang="en-US" altLang="ja-JP" sz="1200" dirty="0">
                <a:solidFill>
                  <a:srgbClr val="FF0000"/>
                </a:solidFill>
              </a:rPr>
              <a:t>]</a:t>
            </a:r>
            <a:r>
              <a:rPr lang="en-US" altLang="ja-JP" sz="1200" dirty="0" smtClean="0"/>
              <a:t>, </a:t>
            </a:r>
            <a:r>
              <a:rPr lang="en-US" altLang="ja-JP" sz="1200" dirty="0" err="1" smtClean="0"/>
              <a:t>attr</a:t>
            </a:r>
            <a:r>
              <a:rPr lang="en-US" altLang="ja-JP" sz="1200" dirty="0" smtClean="0"/>
              <a:t>;</a:t>
            </a:r>
          </a:p>
          <a:p>
            <a:pPr defTabSz="180975"/>
            <a:r>
              <a:rPr lang="en-US" altLang="ja-JP" sz="1200" dirty="0" smtClean="0"/>
              <a:t>		</a:t>
            </a:r>
            <a:r>
              <a:rPr lang="en-US" altLang="ja-JP" sz="1200" dirty="0" err="1" smtClean="0"/>
              <a:t>bytea</a:t>
            </a:r>
            <a:r>
              <a:rPr lang="en-US" altLang="ja-JP" sz="1200" dirty="0" smtClean="0"/>
              <a:t> *</a:t>
            </a:r>
            <a:r>
              <a:rPr lang="en-US" altLang="ja-JP" sz="1200" dirty="0" err="1" smtClean="0"/>
              <a:t>outputbytes</a:t>
            </a:r>
            <a:r>
              <a:rPr lang="en-US" altLang="ja-JP" sz="1200" dirty="0" smtClean="0"/>
              <a:t>;</a:t>
            </a:r>
          </a:p>
          <a:p>
            <a:pPr defTabSz="180975"/>
            <a:r>
              <a:rPr lang="en-US" altLang="ja-JP" sz="1200" dirty="0" smtClean="0"/>
              <a:t>		if(</a:t>
            </a:r>
            <a:r>
              <a:rPr lang="en-US" altLang="ja-JP" sz="1200" dirty="0">
                <a:solidFill>
                  <a:srgbClr val="FF0000"/>
                </a:solidFill>
              </a:rPr>
              <a:t>slot-&gt;</a:t>
            </a:r>
            <a:r>
              <a:rPr lang="en-US" altLang="ja-JP" sz="1200" dirty="0" err="1">
                <a:solidFill>
                  <a:srgbClr val="FF0000"/>
                </a:solidFill>
              </a:rPr>
              <a:t>tts_isnull</a:t>
            </a:r>
            <a:r>
              <a:rPr lang="en-US" altLang="ja-JP" sz="1200" dirty="0">
                <a:solidFill>
                  <a:srgbClr val="FF0000"/>
                </a:solidFill>
              </a:rPr>
              <a:t>[</a:t>
            </a:r>
            <a:r>
              <a:rPr lang="en-US" altLang="ja-JP" sz="1200" dirty="0" err="1">
                <a:solidFill>
                  <a:srgbClr val="FF0000"/>
                </a:solidFill>
              </a:rPr>
              <a:t>i</a:t>
            </a:r>
            <a:r>
              <a:rPr lang="en-US" altLang="ja-JP" sz="1200" dirty="0">
                <a:solidFill>
                  <a:srgbClr val="FF0000"/>
                </a:solidFill>
              </a:rPr>
              <a:t>]</a:t>
            </a:r>
            <a:r>
              <a:rPr lang="en-US" altLang="ja-JP" sz="1200" dirty="0" smtClean="0"/>
              <a:t>)</a:t>
            </a:r>
          </a:p>
          <a:p>
            <a:pPr defTabSz="180975"/>
            <a:r>
              <a:rPr lang="en-US" altLang="ja-JP" sz="1200" dirty="0"/>
              <a:t>	</a:t>
            </a:r>
            <a:r>
              <a:rPr lang="en-US" altLang="ja-JP" sz="1200" dirty="0" smtClean="0"/>
              <a:t>		continue;</a:t>
            </a:r>
          </a:p>
          <a:p>
            <a:pPr defTabSz="180975"/>
            <a:r>
              <a:rPr kumimoji="1" lang="en-US" altLang="ja-JP" sz="1200" dirty="0" smtClean="0"/>
              <a:t>	}</a:t>
            </a:r>
          </a:p>
          <a:p>
            <a:pPr defTabSz="180975"/>
            <a:r>
              <a:rPr lang="en-US" altLang="ja-JP" sz="1200" dirty="0" smtClean="0"/>
              <a:t>	...</a:t>
            </a:r>
          </a:p>
          <a:p>
            <a:pPr defTabSz="180975"/>
            <a:r>
              <a:rPr kumimoji="1" lang="en-US" altLang="ja-JP" sz="1200" dirty="0"/>
              <a:t>}</a:t>
            </a:r>
            <a:endParaRPr kumimoji="1" lang="ja-JP" altLang="en-US" sz="1200" dirty="0"/>
          </a:p>
        </p:txBody>
      </p:sp>
      <p:sp>
        <p:nvSpPr>
          <p:cNvPr id="8" name="正方形/長方形 7"/>
          <p:cNvSpPr/>
          <p:nvPr/>
        </p:nvSpPr>
        <p:spPr>
          <a:xfrm>
            <a:off x="7823754" y="1567543"/>
            <a:ext cx="964642" cy="5024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修正後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1440" y="1228989"/>
            <a:ext cx="1880643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Changed </a:t>
            </a:r>
            <a:r>
              <a:rPr kumimoji="1" lang="en-US" altLang="ja-JP" sz="1600" dirty="0" err="1" smtClean="0"/>
              <a:t>Cloneset</a:t>
            </a:r>
            <a:endParaRPr kumimoji="1" lang="ja-JP" altLang="en-US" sz="1600" dirty="0"/>
          </a:p>
        </p:txBody>
      </p:sp>
      <p:sp>
        <p:nvSpPr>
          <p:cNvPr id="12" name="角丸四角形 11"/>
          <p:cNvSpPr/>
          <p:nvPr/>
        </p:nvSpPr>
        <p:spPr>
          <a:xfrm>
            <a:off x="599768" y="2703871"/>
            <a:ext cx="2074606" cy="69809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角丸四角形 12"/>
          <p:cNvSpPr/>
          <p:nvPr/>
        </p:nvSpPr>
        <p:spPr>
          <a:xfrm>
            <a:off x="4566443" y="2703870"/>
            <a:ext cx="1913523" cy="69700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6" name="グループ化 15"/>
          <p:cNvGrpSpPr/>
          <p:nvPr/>
        </p:nvGrpSpPr>
        <p:grpSpPr>
          <a:xfrm>
            <a:off x="2497406" y="2077847"/>
            <a:ext cx="3447953" cy="389194"/>
            <a:chOff x="2497406" y="2077847"/>
            <a:chExt cx="3447953" cy="389194"/>
          </a:xfrm>
        </p:grpSpPr>
        <p:sp>
          <p:nvSpPr>
            <p:cNvPr id="14" name="四角形吹き出し 13"/>
            <p:cNvSpPr/>
            <p:nvPr/>
          </p:nvSpPr>
          <p:spPr>
            <a:xfrm>
              <a:off x="2497406" y="2077847"/>
              <a:ext cx="3447953" cy="389194"/>
            </a:xfrm>
            <a:custGeom>
              <a:avLst/>
              <a:gdLst>
                <a:gd name="connsiteX0" fmla="*/ 0 w 1286442"/>
                <a:gd name="connsiteY0" fmla="*/ 0 h 363794"/>
                <a:gd name="connsiteX1" fmla="*/ 214407 w 1286442"/>
                <a:gd name="connsiteY1" fmla="*/ 0 h 363794"/>
                <a:gd name="connsiteX2" fmla="*/ 214407 w 1286442"/>
                <a:gd name="connsiteY2" fmla="*/ 0 h 363794"/>
                <a:gd name="connsiteX3" fmla="*/ 536018 w 1286442"/>
                <a:gd name="connsiteY3" fmla="*/ 0 h 363794"/>
                <a:gd name="connsiteX4" fmla="*/ 1286442 w 1286442"/>
                <a:gd name="connsiteY4" fmla="*/ 0 h 363794"/>
                <a:gd name="connsiteX5" fmla="*/ 1286442 w 1286442"/>
                <a:gd name="connsiteY5" fmla="*/ 212213 h 363794"/>
                <a:gd name="connsiteX6" fmla="*/ 1286442 w 1286442"/>
                <a:gd name="connsiteY6" fmla="*/ 212213 h 363794"/>
                <a:gd name="connsiteX7" fmla="*/ 1286442 w 1286442"/>
                <a:gd name="connsiteY7" fmla="*/ 303162 h 363794"/>
                <a:gd name="connsiteX8" fmla="*/ 1286442 w 1286442"/>
                <a:gd name="connsiteY8" fmla="*/ 363794 h 363794"/>
                <a:gd name="connsiteX9" fmla="*/ 536018 w 1286442"/>
                <a:gd name="connsiteY9" fmla="*/ 363794 h 363794"/>
                <a:gd name="connsiteX10" fmla="*/ 214407 w 1286442"/>
                <a:gd name="connsiteY10" fmla="*/ 363794 h 363794"/>
                <a:gd name="connsiteX11" fmla="*/ 214407 w 1286442"/>
                <a:gd name="connsiteY11" fmla="*/ 363794 h 363794"/>
                <a:gd name="connsiteX12" fmla="*/ 0 w 1286442"/>
                <a:gd name="connsiteY12" fmla="*/ 363794 h 363794"/>
                <a:gd name="connsiteX13" fmla="*/ 0 w 1286442"/>
                <a:gd name="connsiteY13" fmla="*/ 303162 h 363794"/>
                <a:gd name="connsiteX14" fmla="*/ -794828 w 1286442"/>
                <a:gd name="connsiteY14" fmla="*/ 330609 h 363794"/>
                <a:gd name="connsiteX15" fmla="*/ 0 w 1286442"/>
                <a:gd name="connsiteY15" fmla="*/ 212213 h 363794"/>
                <a:gd name="connsiteX16" fmla="*/ 0 w 1286442"/>
                <a:gd name="connsiteY16" fmla="*/ 0 h 363794"/>
                <a:gd name="connsiteX0" fmla="*/ 794828 w 2084426"/>
                <a:gd name="connsiteY0" fmla="*/ 0 h 363794"/>
                <a:gd name="connsiteX1" fmla="*/ 1009235 w 2084426"/>
                <a:gd name="connsiteY1" fmla="*/ 0 h 363794"/>
                <a:gd name="connsiteX2" fmla="*/ 1009235 w 2084426"/>
                <a:gd name="connsiteY2" fmla="*/ 0 h 363794"/>
                <a:gd name="connsiteX3" fmla="*/ 1330846 w 2084426"/>
                <a:gd name="connsiteY3" fmla="*/ 0 h 363794"/>
                <a:gd name="connsiteX4" fmla="*/ 2081270 w 2084426"/>
                <a:gd name="connsiteY4" fmla="*/ 0 h 363794"/>
                <a:gd name="connsiteX5" fmla="*/ 2084426 w 2084426"/>
                <a:gd name="connsiteY5" fmla="*/ 124579 h 363794"/>
                <a:gd name="connsiteX6" fmla="*/ 2081270 w 2084426"/>
                <a:gd name="connsiteY6" fmla="*/ 212213 h 363794"/>
                <a:gd name="connsiteX7" fmla="*/ 2081270 w 2084426"/>
                <a:gd name="connsiteY7" fmla="*/ 212213 h 363794"/>
                <a:gd name="connsiteX8" fmla="*/ 2081270 w 2084426"/>
                <a:gd name="connsiteY8" fmla="*/ 303162 h 363794"/>
                <a:gd name="connsiteX9" fmla="*/ 2081270 w 2084426"/>
                <a:gd name="connsiteY9" fmla="*/ 363794 h 363794"/>
                <a:gd name="connsiteX10" fmla="*/ 1330846 w 2084426"/>
                <a:gd name="connsiteY10" fmla="*/ 363794 h 363794"/>
                <a:gd name="connsiteX11" fmla="*/ 1009235 w 2084426"/>
                <a:gd name="connsiteY11" fmla="*/ 363794 h 363794"/>
                <a:gd name="connsiteX12" fmla="*/ 1009235 w 2084426"/>
                <a:gd name="connsiteY12" fmla="*/ 363794 h 363794"/>
                <a:gd name="connsiteX13" fmla="*/ 794828 w 2084426"/>
                <a:gd name="connsiteY13" fmla="*/ 363794 h 363794"/>
                <a:gd name="connsiteX14" fmla="*/ 794828 w 2084426"/>
                <a:gd name="connsiteY14" fmla="*/ 303162 h 363794"/>
                <a:gd name="connsiteX15" fmla="*/ 0 w 2084426"/>
                <a:gd name="connsiteY15" fmla="*/ 330609 h 363794"/>
                <a:gd name="connsiteX16" fmla="*/ 794828 w 2084426"/>
                <a:gd name="connsiteY16" fmla="*/ 212213 h 363794"/>
                <a:gd name="connsiteX17" fmla="*/ 794828 w 2084426"/>
                <a:gd name="connsiteY17" fmla="*/ 0 h 363794"/>
                <a:gd name="connsiteX0" fmla="*/ 794828 w 3447953"/>
                <a:gd name="connsiteY0" fmla="*/ 0 h 389194"/>
                <a:gd name="connsiteX1" fmla="*/ 1009235 w 3447953"/>
                <a:gd name="connsiteY1" fmla="*/ 0 h 389194"/>
                <a:gd name="connsiteX2" fmla="*/ 1009235 w 3447953"/>
                <a:gd name="connsiteY2" fmla="*/ 0 h 389194"/>
                <a:gd name="connsiteX3" fmla="*/ 1330846 w 3447953"/>
                <a:gd name="connsiteY3" fmla="*/ 0 h 389194"/>
                <a:gd name="connsiteX4" fmla="*/ 2081270 w 3447953"/>
                <a:gd name="connsiteY4" fmla="*/ 0 h 389194"/>
                <a:gd name="connsiteX5" fmla="*/ 2084426 w 3447953"/>
                <a:gd name="connsiteY5" fmla="*/ 124579 h 389194"/>
                <a:gd name="connsiteX6" fmla="*/ 2081270 w 3447953"/>
                <a:gd name="connsiteY6" fmla="*/ 212213 h 389194"/>
                <a:gd name="connsiteX7" fmla="*/ 3447953 w 3447953"/>
                <a:gd name="connsiteY7" fmla="*/ 389194 h 389194"/>
                <a:gd name="connsiteX8" fmla="*/ 2081270 w 3447953"/>
                <a:gd name="connsiteY8" fmla="*/ 303162 h 389194"/>
                <a:gd name="connsiteX9" fmla="*/ 2081270 w 3447953"/>
                <a:gd name="connsiteY9" fmla="*/ 363794 h 389194"/>
                <a:gd name="connsiteX10" fmla="*/ 1330846 w 3447953"/>
                <a:gd name="connsiteY10" fmla="*/ 363794 h 389194"/>
                <a:gd name="connsiteX11" fmla="*/ 1009235 w 3447953"/>
                <a:gd name="connsiteY11" fmla="*/ 363794 h 389194"/>
                <a:gd name="connsiteX12" fmla="*/ 1009235 w 3447953"/>
                <a:gd name="connsiteY12" fmla="*/ 363794 h 389194"/>
                <a:gd name="connsiteX13" fmla="*/ 794828 w 3447953"/>
                <a:gd name="connsiteY13" fmla="*/ 363794 h 389194"/>
                <a:gd name="connsiteX14" fmla="*/ 794828 w 3447953"/>
                <a:gd name="connsiteY14" fmla="*/ 303162 h 389194"/>
                <a:gd name="connsiteX15" fmla="*/ 0 w 3447953"/>
                <a:gd name="connsiteY15" fmla="*/ 330609 h 389194"/>
                <a:gd name="connsiteX16" fmla="*/ 794828 w 3447953"/>
                <a:gd name="connsiteY16" fmla="*/ 212213 h 389194"/>
                <a:gd name="connsiteX17" fmla="*/ 794828 w 3447953"/>
                <a:gd name="connsiteY17" fmla="*/ 0 h 389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447953" h="389194">
                  <a:moveTo>
                    <a:pt x="794828" y="0"/>
                  </a:moveTo>
                  <a:lnTo>
                    <a:pt x="1009235" y="0"/>
                  </a:lnTo>
                  <a:lnTo>
                    <a:pt x="1009235" y="0"/>
                  </a:lnTo>
                  <a:lnTo>
                    <a:pt x="1330846" y="0"/>
                  </a:lnTo>
                  <a:lnTo>
                    <a:pt x="2081270" y="0"/>
                  </a:lnTo>
                  <a:lnTo>
                    <a:pt x="2084426" y="124579"/>
                  </a:lnTo>
                  <a:lnTo>
                    <a:pt x="2081270" y="212213"/>
                  </a:lnTo>
                  <a:lnTo>
                    <a:pt x="3447953" y="389194"/>
                  </a:lnTo>
                  <a:lnTo>
                    <a:pt x="2081270" y="303162"/>
                  </a:lnTo>
                  <a:lnTo>
                    <a:pt x="2081270" y="363794"/>
                  </a:lnTo>
                  <a:lnTo>
                    <a:pt x="1330846" y="363794"/>
                  </a:lnTo>
                  <a:lnTo>
                    <a:pt x="1009235" y="363794"/>
                  </a:lnTo>
                  <a:lnTo>
                    <a:pt x="1009235" y="363794"/>
                  </a:lnTo>
                  <a:lnTo>
                    <a:pt x="794828" y="363794"/>
                  </a:lnTo>
                  <a:lnTo>
                    <a:pt x="794828" y="303162"/>
                  </a:lnTo>
                  <a:lnTo>
                    <a:pt x="0" y="330609"/>
                  </a:lnTo>
                  <a:lnTo>
                    <a:pt x="794828" y="212213"/>
                  </a:lnTo>
                  <a:lnTo>
                    <a:pt x="794828" y="0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sp>
          <p:nvSpPr>
            <p:cNvPr id="15" name="テキスト ボックス 14"/>
            <p:cNvSpPr txBox="1"/>
            <p:nvPr/>
          </p:nvSpPr>
          <p:spPr>
            <a:xfrm>
              <a:off x="3330547" y="2090325"/>
              <a:ext cx="121058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sz="1600" dirty="0"/>
                <a:t>引数の</a:t>
              </a:r>
              <a:r>
                <a:rPr lang="ja-JP" altLang="en-US" sz="1600" dirty="0" smtClean="0"/>
                <a:t>変更</a:t>
              </a:r>
              <a:endParaRPr lang="ja-JP" altLang="en-US" sz="1600" dirty="0"/>
            </a:p>
          </p:txBody>
        </p:sp>
      </p:grpSp>
      <p:grpSp>
        <p:nvGrpSpPr>
          <p:cNvPr id="19" name="グループ化 18"/>
          <p:cNvGrpSpPr/>
          <p:nvPr/>
        </p:nvGrpSpPr>
        <p:grpSpPr>
          <a:xfrm>
            <a:off x="2070183" y="3785419"/>
            <a:ext cx="2983597" cy="1681316"/>
            <a:chOff x="2070183" y="3785419"/>
            <a:chExt cx="2983597" cy="1681316"/>
          </a:xfrm>
        </p:grpSpPr>
        <p:sp>
          <p:nvSpPr>
            <p:cNvPr id="17" name="四角形吹き出し 16"/>
            <p:cNvSpPr/>
            <p:nvPr/>
          </p:nvSpPr>
          <p:spPr>
            <a:xfrm>
              <a:off x="2070183" y="3785419"/>
              <a:ext cx="2983597" cy="1681316"/>
            </a:xfrm>
            <a:custGeom>
              <a:avLst/>
              <a:gdLst>
                <a:gd name="connsiteX0" fmla="*/ 0 w 1490852"/>
                <a:gd name="connsiteY0" fmla="*/ 0 h 717756"/>
                <a:gd name="connsiteX1" fmla="*/ 248475 w 1490852"/>
                <a:gd name="connsiteY1" fmla="*/ 0 h 717756"/>
                <a:gd name="connsiteX2" fmla="*/ 248475 w 1490852"/>
                <a:gd name="connsiteY2" fmla="*/ 0 h 717756"/>
                <a:gd name="connsiteX3" fmla="*/ 621188 w 1490852"/>
                <a:gd name="connsiteY3" fmla="*/ 0 h 717756"/>
                <a:gd name="connsiteX4" fmla="*/ 1490852 w 1490852"/>
                <a:gd name="connsiteY4" fmla="*/ 0 h 717756"/>
                <a:gd name="connsiteX5" fmla="*/ 1490852 w 1490852"/>
                <a:gd name="connsiteY5" fmla="*/ 418691 h 717756"/>
                <a:gd name="connsiteX6" fmla="*/ 1490852 w 1490852"/>
                <a:gd name="connsiteY6" fmla="*/ 418691 h 717756"/>
                <a:gd name="connsiteX7" fmla="*/ 1490852 w 1490852"/>
                <a:gd name="connsiteY7" fmla="*/ 598130 h 717756"/>
                <a:gd name="connsiteX8" fmla="*/ 1490852 w 1490852"/>
                <a:gd name="connsiteY8" fmla="*/ 717756 h 717756"/>
                <a:gd name="connsiteX9" fmla="*/ 621188 w 1490852"/>
                <a:gd name="connsiteY9" fmla="*/ 717756 h 717756"/>
                <a:gd name="connsiteX10" fmla="*/ 248475 w 1490852"/>
                <a:gd name="connsiteY10" fmla="*/ 717756 h 717756"/>
                <a:gd name="connsiteX11" fmla="*/ 248475 w 1490852"/>
                <a:gd name="connsiteY11" fmla="*/ 717756 h 717756"/>
                <a:gd name="connsiteX12" fmla="*/ 0 w 1490852"/>
                <a:gd name="connsiteY12" fmla="*/ 717756 h 717756"/>
                <a:gd name="connsiteX13" fmla="*/ 0 w 1490852"/>
                <a:gd name="connsiteY13" fmla="*/ 598130 h 717756"/>
                <a:gd name="connsiteX14" fmla="*/ -1216982 w 1490852"/>
                <a:gd name="connsiteY14" fmla="*/ 964793 h 717756"/>
                <a:gd name="connsiteX15" fmla="*/ 0 w 1490852"/>
                <a:gd name="connsiteY15" fmla="*/ 418691 h 717756"/>
                <a:gd name="connsiteX16" fmla="*/ 0 w 1490852"/>
                <a:gd name="connsiteY16" fmla="*/ 0 h 717756"/>
                <a:gd name="connsiteX0" fmla="*/ 1216982 w 2707834"/>
                <a:gd name="connsiteY0" fmla="*/ 0 h 964793"/>
                <a:gd name="connsiteX1" fmla="*/ 1465457 w 2707834"/>
                <a:gd name="connsiteY1" fmla="*/ 0 h 964793"/>
                <a:gd name="connsiteX2" fmla="*/ 1465457 w 2707834"/>
                <a:gd name="connsiteY2" fmla="*/ 0 h 964793"/>
                <a:gd name="connsiteX3" fmla="*/ 1838170 w 2707834"/>
                <a:gd name="connsiteY3" fmla="*/ 0 h 964793"/>
                <a:gd name="connsiteX4" fmla="*/ 2707834 w 2707834"/>
                <a:gd name="connsiteY4" fmla="*/ 0 h 964793"/>
                <a:gd name="connsiteX5" fmla="*/ 2707834 w 2707834"/>
                <a:gd name="connsiteY5" fmla="*/ 418691 h 964793"/>
                <a:gd name="connsiteX6" fmla="*/ 2707834 w 2707834"/>
                <a:gd name="connsiteY6" fmla="*/ 418691 h 964793"/>
                <a:gd name="connsiteX7" fmla="*/ 2707834 w 2707834"/>
                <a:gd name="connsiteY7" fmla="*/ 598130 h 964793"/>
                <a:gd name="connsiteX8" fmla="*/ 2707834 w 2707834"/>
                <a:gd name="connsiteY8" fmla="*/ 717756 h 964793"/>
                <a:gd name="connsiteX9" fmla="*/ 2511649 w 2707834"/>
                <a:gd name="connsiteY9" fmla="*/ 722478 h 964793"/>
                <a:gd name="connsiteX10" fmla="*/ 1838170 w 2707834"/>
                <a:gd name="connsiteY10" fmla="*/ 717756 h 964793"/>
                <a:gd name="connsiteX11" fmla="*/ 1465457 w 2707834"/>
                <a:gd name="connsiteY11" fmla="*/ 717756 h 964793"/>
                <a:gd name="connsiteX12" fmla="*/ 1465457 w 2707834"/>
                <a:gd name="connsiteY12" fmla="*/ 717756 h 964793"/>
                <a:gd name="connsiteX13" fmla="*/ 1216982 w 2707834"/>
                <a:gd name="connsiteY13" fmla="*/ 717756 h 964793"/>
                <a:gd name="connsiteX14" fmla="*/ 1216982 w 2707834"/>
                <a:gd name="connsiteY14" fmla="*/ 598130 h 964793"/>
                <a:gd name="connsiteX15" fmla="*/ 0 w 2707834"/>
                <a:gd name="connsiteY15" fmla="*/ 964793 h 964793"/>
                <a:gd name="connsiteX16" fmla="*/ 1216982 w 2707834"/>
                <a:gd name="connsiteY16" fmla="*/ 418691 h 964793"/>
                <a:gd name="connsiteX17" fmla="*/ 1216982 w 2707834"/>
                <a:gd name="connsiteY17" fmla="*/ 0 h 964793"/>
                <a:gd name="connsiteX0" fmla="*/ 1216982 w 2707834"/>
                <a:gd name="connsiteY0" fmla="*/ 0 h 964793"/>
                <a:gd name="connsiteX1" fmla="*/ 1465457 w 2707834"/>
                <a:gd name="connsiteY1" fmla="*/ 0 h 964793"/>
                <a:gd name="connsiteX2" fmla="*/ 1465457 w 2707834"/>
                <a:gd name="connsiteY2" fmla="*/ 0 h 964793"/>
                <a:gd name="connsiteX3" fmla="*/ 1838170 w 2707834"/>
                <a:gd name="connsiteY3" fmla="*/ 0 h 964793"/>
                <a:gd name="connsiteX4" fmla="*/ 2707834 w 2707834"/>
                <a:gd name="connsiteY4" fmla="*/ 0 h 964793"/>
                <a:gd name="connsiteX5" fmla="*/ 2707834 w 2707834"/>
                <a:gd name="connsiteY5" fmla="*/ 418691 h 964793"/>
                <a:gd name="connsiteX6" fmla="*/ 2707834 w 2707834"/>
                <a:gd name="connsiteY6" fmla="*/ 418691 h 964793"/>
                <a:gd name="connsiteX7" fmla="*/ 2707834 w 2707834"/>
                <a:gd name="connsiteY7" fmla="*/ 598130 h 964793"/>
                <a:gd name="connsiteX8" fmla="*/ 2707834 w 2707834"/>
                <a:gd name="connsiteY8" fmla="*/ 717756 h 964793"/>
                <a:gd name="connsiteX9" fmla="*/ 2511649 w 2707834"/>
                <a:gd name="connsiteY9" fmla="*/ 722478 h 964793"/>
                <a:gd name="connsiteX10" fmla="*/ 2206849 w 2707834"/>
                <a:gd name="connsiteY10" fmla="*/ 722478 h 964793"/>
                <a:gd name="connsiteX11" fmla="*/ 1838170 w 2707834"/>
                <a:gd name="connsiteY11" fmla="*/ 717756 h 964793"/>
                <a:gd name="connsiteX12" fmla="*/ 1465457 w 2707834"/>
                <a:gd name="connsiteY12" fmla="*/ 717756 h 964793"/>
                <a:gd name="connsiteX13" fmla="*/ 1465457 w 2707834"/>
                <a:gd name="connsiteY13" fmla="*/ 717756 h 964793"/>
                <a:gd name="connsiteX14" fmla="*/ 1216982 w 2707834"/>
                <a:gd name="connsiteY14" fmla="*/ 717756 h 964793"/>
                <a:gd name="connsiteX15" fmla="*/ 1216982 w 2707834"/>
                <a:gd name="connsiteY15" fmla="*/ 598130 h 964793"/>
                <a:gd name="connsiteX16" fmla="*/ 0 w 2707834"/>
                <a:gd name="connsiteY16" fmla="*/ 964793 h 964793"/>
                <a:gd name="connsiteX17" fmla="*/ 1216982 w 2707834"/>
                <a:gd name="connsiteY17" fmla="*/ 418691 h 964793"/>
                <a:gd name="connsiteX18" fmla="*/ 1216982 w 2707834"/>
                <a:gd name="connsiteY18" fmla="*/ 0 h 964793"/>
                <a:gd name="connsiteX0" fmla="*/ 1216982 w 2707834"/>
                <a:gd name="connsiteY0" fmla="*/ 0 h 964793"/>
                <a:gd name="connsiteX1" fmla="*/ 1465457 w 2707834"/>
                <a:gd name="connsiteY1" fmla="*/ 0 h 964793"/>
                <a:gd name="connsiteX2" fmla="*/ 1465457 w 2707834"/>
                <a:gd name="connsiteY2" fmla="*/ 0 h 964793"/>
                <a:gd name="connsiteX3" fmla="*/ 1838170 w 2707834"/>
                <a:gd name="connsiteY3" fmla="*/ 0 h 964793"/>
                <a:gd name="connsiteX4" fmla="*/ 2707834 w 2707834"/>
                <a:gd name="connsiteY4" fmla="*/ 0 h 964793"/>
                <a:gd name="connsiteX5" fmla="*/ 2707834 w 2707834"/>
                <a:gd name="connsiteY5" fmla="*/ 418691 h 964793"/>
                <a:gd name="connsiteX6" fmla="*/ 2707834 w 2707834"/>
                <a:gd name="connsiteY6" fmla="*/ 418691 h 964793"/>
                <a:gd name="connsiteX7" fmla="*/ 2707834 w 2707834"/>
                <a:gd name="connsiteY7" fmla="*/ 598130 h 964793"/>
                <a:gd name="connsiteX8" fmla="*/ 2707834 w 2707834"/>
                <a:gd name="connsiteY8" fmla="*/ 717756 h 964793"/>
                <a:gd name="connsiteX9" fmla="*/ 2511649 w 2707834"/>
                <a:gd name="connsiteY9" fmla="*/ 722478 h 964793"/>
                <a:gd name="connsiteX10" fmla="*/ 2354333 w 2707834"/>
                <a:gd name="connsiteY10" fmla="*/ 722478 h 964793"/>
                <a:gd name="connsiteX11" fmla="*/ 2206849 w 2707834"/>
                <a:gd name="connsiteY11" fmla="*/ 722478 h 964793"/>
                <a:gd name="connsiteX12" fmla="*/ 1838170 w 2707834"/>
                <a:gd name="connsiteY12" fmla="*/ 717756 h 964793"/>
                <a:gd name="connsiteX13" fmla="*/ 1465457 w 2707834"/>
                <a:gd name="connsiteY13" fmla="*/ 717756 h 964793"/>
                <a:gd name="connsiteX14" fmla="*/ 1465457 w 2707834"/>
                <a:gd name="connsiteY14" fmla="*/ 717756 h 964793"/>
                <a:gd name="connsiteX15" fmla="*/ 1216982 w 2707834"/>
                <a:gd name="connsiteY15" fmla="*/ 717756 h 964793"/>
                <a:gd name="connsiteX16" fmla="*/ 1216982 w 2707834"/>
                <a:gd name="connsiteY16" fmla="*/ 598130 h 964793"/>
                <a:gd name="connsiteX17" fmla="*/ 0 w 2707834"/>
                <a:gd name="connsiteY17" fmla="*/ 964793 h 964793"/>
                <a:gd name="connsiteX18" fmla="*/ 1216982 w 2707834"/>
                <a:gd name="connsiteY18" fmla="*/ 418691 h 964793"/>
                <a:gd name="connsiteX19" fmla="*/ 1216982 w 2707834"/>
                <a:gd name="connsiteY19" fmla="*/ 0 h 964793"/>
                <a:gd name="connsiteX0" fmla="*/ 1216982 w 2983597"/>
                <a:gd name="connsiteY0" fmla="*/ 0 h 1253419"/>
                <a:gd name="connsiteX1" fmla="*/ 1465457 w 2983597"/>
                <a:gd name="connsiteY1" fmla="*/ 0 h 1253419"/>
                <a:gd name="connsiteX2" fmla="*/ 1465457 w 2983597"/>
                <a:gd name="connsiteY2" fmla="*/ 0 h 1253419"/>
                <a:gd name="connsiteX3" fmla="*/ 1838170 w 2983597"/>
                <a:gd name="connsiteY3" fmla="*/ 0 h 1253419"/>
                <a:gd name="connsiteX4" fmla="*/ 2707834 w 2983597"/>
                <a:gd name="connsiteY4" fmla="*/ 0 h 1253419"/>
                <a:gd name="connsiteX5" fmla="*/ 2707834 w 2983597"/>
                <a:gd name="connsiteY5" fmla="*/ 418691 h 1253419"/>
                <a:gd name="connsiteX6" fmla="*/ 2707834 w 2983597"/>
                <a:gd name="connsiteY6" fmla="*/ 418691 h 1253419"/>
                <a:gd name="connsiteX7" fmla="*/ 2707834 w 2983597"/>
                <a:gd name="connsiteY7" fmla="*/ 598130 h 1253419"/>
                <a:gd name="connsiteX8" fmla="*/ 2707834 w 2983597"/>
                <a:gd name="connsiteY8" fmla="*/ 717756 h 1253419"/>
                <a:gd name="connsiteX9" fmla="*/ 2511649 w 2983597"/>
                <a:gd name="connsiteY9" fmla="*/ 722478 h 1253419"/>
                <a:gd name="connsiteX10" fmla="*/ 2983597 w 2983597"/>
                <a:gd name="connsiteY10" fmla="*/ 1253419 h 1253419"/>
                <a:gd name="connsiteX11" fmla="*/ 2206849 w 2983597"/>
                <a:gd name="connsiteY11" fmla="*/ 722478 h 1253419"/>
                <a:gd name="connsiteX12" fmla="*/ 1838170 w 2983597"/>
                <a:gd name="connsiteY12" fmla="*/ 717756 h 1253419"/>
                <a:gd name="connsiteX13" fmla="*/ 1465457 w 2983597"/>
                <a:gd name="connsiteY13" fmla="*/ 717756 h 1253419"/>
                <a:gd name="connsiteX14" fmla="*/ 1465457 w 2983597"/>
                <a:gd name="connsiteY14" fmla="*/ 717756 h 1253419"/>
                <a:gd name="connsiteX15" fmla="*/ 1216982 w 2983597"/>
                <a:gd name="connsiteY15" fmla="*/ 717756 h 1253419"/>
                <a:gd name="connsiteX16" fmla="*/ 1216982 w 2983597"/>
                <a:gd name="connsiteY16" fmla="*/ 598130 h 1253419"/>
                <a:gd name="connsiteX17" fmla="*/ 0 w 2983597"/>
                <a:gd name="connsiteY17" fmla="*/ 964793 h 1253419"/>
                <a:gd name="connsiteX18" fmla="*/ 1216982 w 2983597"/>
                <a:gd name="connsiteY18" fmla="*/ 418691 h 1253419"/>
                <a:gd name="connsiteX19" fmla="*/ 1216982 w 2983597"/>
                <a:gd name="connsiteY19" fmla="*/ 0 h 1253419"/>
                <a:gd name="connsiteX0" fmla="*/ 1216982 w 2983597"/>
                <a:gd name="connsiteY0" fmla="*/ 5110 h 1258529"/>
                <a:gd name="connsiteX1" fmla="*/ 1465457 w 2983597"/>
                <a:gd name="connsiteY1" fmla="*/ 5110 h 1258529"/>
                <a:gd name="connsiteX2" fmla="*/ 1465457 w 2983597"/>
                <a:gd name="connsiteY2" fmla="*/ 5110 h 1258529"/>
                <a:gd name="connsiteX3" fmla="*/ 1838170 w 2983597"/>
                <a:gd name="connsiteY3" fmla="*/ 5110 h 1258529"/>
                <a:gd name="connsiteX4" fmla="*/ 2590307 w 2983597"/>
                <a:gd name="connsiteY4" fmla="*/ 0 h 1258529"/>
                <a:gd name="connsiteX5" fmla="*/ 2707834 w 2983597"/>
                <a:gd name="connsiteY5" fmla="*/ 5110 h 1258529"/>
                <a:gd name="connsiteX6" fmla="*/ 2707834 w 2983597"/>
                <a:gd name="connsiteY6" fmla="*/ 423801 h 1258529"/>
                <a:gd name="connsiteX7" fmla="*/ 2707834 w 2983597"/>
                <a:gd name="connsiteY7" fmla="*/ 423801 h 1258529"/>
                <a:gd name="connsiteX8" fmla="*/ 2707834 w 2983597"/>
                <a:gd name="connsiteY8" fmla="*/ 603240 h 1258529"/>
                <a:gd name="connsiteX9" fmla="*/ 2707834 w 2983597"/>
                <a:gd name="connsiteY9" fmla="*/ 722866 h 1258529"/>
                <a:gd name="connsiteX10" fmla="*/ 2511649 w 2983597"/>
                <a:gd name="connsiteY10" fmla="*/ 727588 h 1258529"/>
                <a:gd name="connsiteX11" fmla="*/ 2983597 w 2983597"/>
                <a:gd name="connsiteY11" fmla="*/ 1258529 h 1258529"/>
                <a:gd name="connsiteX12" fmla="*/ 2206849 w 2983597"/>
                <a:gd name="connsiteY12" fmla="*/ 727588 h 1258529"/>
                <a:gd name="connsiteX13" fmla="*/ 1838170 w 2983597"/>
                <a:gd name="connsiteY13" fmla="*/ 722866 h 1258529"/>
                <a:gd name="connsiteX14" fmla="*/ 1465457 w 2983597"/>
                <a:gd name="connsiteY14" fmla="*/ 722866 h 1258529"/>
                <a:gd name="connsiteX15" fmla="*/ 1465457 w 2983597"/>
                <a:gd name="connsiteY15" fmla="*/ 722866 h 1258529"/>
                <a:gd name="connsiteX16" fmla="*/ 1216982 w 2983597"/>
                <a:gd name="connsiteY16" fmla="*/ 722866 h 1258529"/>
                <a:gd name="connsiteX17" fmla="*/ 1216982 w 2983597"/>
                <a:gd name="connsiteY17" fmla="*/ 603240 h 1258529"/>
                <a:gd name="connsiteX18" fmla="*/ 0 w 2983597"/>
                <a:gd name="connsiteY18" fmla="*/ 969903 h 1258529"/>
                <a:gd name="connsiteX19" fmla="*/ 1216982 w 2983597"/>
                <a:gd name="connsiteY19" fmla="*/ 423801 h 1258529"/>
                <a:gd name="connsiteX20" fmla="*/ 1216982 w 2983597"/>
                <a:gd name="connsiteY20" fmla="*/ 5110 h 1258529"/>
                <a:gd name="connsiteX0" fmla="*/ 1216982 w 2983597"/>
                <a:gd name="connsiteY0" fmla="*/ 5110 h 1258529"/>
                <a:gd name="connsiteX1" fmla="*/ 1465457 w 2983597"/>
                <a:gd name="connsiteY1" fmla="*/ 5110 h 1258529"/>
                <a:gd name="connsiteX2" fmla="*/ 1465457 w 2983597"/>
                <a:gd name="connsiteY2" fmla="*/ 5110 h 1258529"/>
                <a:gd name="connsiteX3" fmla="*/ 1838170 w 2983597"/>
                <a:gd name="connsiteY3" fmla="*/ 5110 h 1258529"/>
                <a:gd name="connsiteX4" fmla="*/ 2226514 w 2983597"/>
                <a:gd name="connsiteY4" fmla="*/ 0 h 1258529"/>
                <a:gd name="connsiteX5" fmla="*/ 2590307 w 2983597"/>
                <a:gd name="connsiteY5" fmla="*/ 0 h 1258529"/>
                <a:gd name="connsiteX6" fmla="*/ 2707834 w 2983597"/>
                <a:gd name="connsiteY6" fmla="*/ 5110 h 1258529"/>
                <a:gd name="connsiteX7" fmla="*/ 2707834 w 2983597"/>
                <a:gd name="connsiteY7" fmla="*/ 423801 h 1258529"/>
                <a:gd name="connsiteX8" fmla="*/ 2707834 w 2983597"/>
                <a:gd name="connsiteY8" fmla="*/ 423801 h 1258529"/>
                <a:gd name="connsiteX9" fmla="*/ 2707834 w 2983597"/>
                <a:gd name="connsiteY9" fmla="*/ 603240 h 1258529"/>
                <a:gd name="connsiteX10" fmla="*/ 2707834 w 2983597"/>
                <a:gd name="connsiteY10" fmla="*/ 722866 h 1258529"/>
                <a:gd name="connsiteX11" fmla="*/ 2511649 w 2983597"/>
                <a:gd name="connsiteY11" fmla="*/ 727588 h 1258529"/>
                <a:gd name="connsiteX12" fmla="*/ 2983597 w 2983597"/>
                <a:gd name="connsiteY12" fmla="*/ 1258529 h 1258529"/>
                <a:gd name="connsiteX13" fmla="*/ 2206849 w 2983597"/>
                <a:gd name="connsiteY13" fmla="*/ 727588 h 1258529"/>
                <a:gd name="connsiteX14" fmla="*/ 1838170 w 2983597"/>
                <a:gd name="connsiteY14" fmla="*/ 722866 h 1258529"/>
                <a:gd name="connsiteX15" fmla="*/ 1465457 w 2983597"/>
                <a:gd name="connsiteY15" fmla="*/ 722866 h 1258529"/>
                <a:gd name="connsiteX16" fmla="*/ 1465457 w 2983597"/>
                <a:gd name="connsiteY16" fmla="*/ 722866 h 1258529"/>
                <a:gd name="connsiteX17" fmla="*/ 1216982 w 2983597"/>
                <a:gd name="connsiteY17" fmla="*/ 722866 h 1258529"/>
                <a:gd name="connsiteX18" fmla="*/ 1216982 w 2983597"/>
                <a:gd name="connsiteY18" fmla="*/ 603240 h 1258529"/>
                <a:gd name="connsiteX19" fmla="*/ 0 w 2983597"/>
                <a:gd name="connsiteY19" fmla="*/ 969903 h 1258529"/>
                <a:gd name="connsiteX20" fmla="*/ 1216982 w 2983597"/>
                <a:gd name="connsiteY20" fmla="*/ 423801 h 1258529"/>
                <a:gd name="connsiteX21" fmla="*/ 1216982 w 2983597"/>
                <a:gd name="connsiteY21" fmla="*/ 5110 h 1258529"/>
                <a:gd name="connsiteX0" fmla="*/ 1216982 w 2983597"/>
                <a:gd name="connsiteY0" fmla="*/ 14942 h 1268361"/>
                <a:gd name="connsiteX1" fmla="*/ 1465457 w 2983597"/>
                <a:gd name="connsiteY1" fmla="*/ 14942 h 1268361"/>
                <a:gd name="connsiteX2" fmla="*/ 1465457 w 2983597"/>
                <a:gd name="connsiteY2" fmla="*/ 14942 h 1268361"/>
                <a:gd name="connsiteX3" fmla="*/ 1838170 w 2983597"/>
                <a:gd name="connsiteY3" fmla="*/ 14942 h 1268361"/>
                <a:gd name="connsiteX4" fmla="*/ 2226514 w 2983597"/>
                <a:gd name="connsiteY4" fmla="*/ 9832 h 1268361"/>
                <a:gd name="connsiteX5" fmla="*/ 2423159 w 2983597"/>
                <a:gd name="connsiteY5" fmla="*/ 0 h 1268361"/>
                <a:gd name="connsiteX6" fmla="*/ 2590307 w 2983597"/>
                <a:gd name="connsiteY6" fmla="*/ 9832 h 1268361"/>
                <a:gd name="connsiteX7" fmla="*/ 2707834 w 2983597"/>
                <a:gd name="connsiteY7" fmla="*/ 14942 h 1268361"/>
                <a:gd name="connsiteX8" fmla="*/ 2707834 w 2983597"/>
                <a:gd name="connsiteY8" fmla="*/ 433633 h 1268361"/>
                <a:gd name="connsiteX9" fmla="*/ 2707834 w 2983597"/>
                <a:gd name="connsiteY9" fmla="*/ 433633 h 1268361"/>
                <a:gd name="connsiteX10" fmla="*/ 2707834 w 2983597"/>
                <a:gd name="connsiteY10" fmla="*/ 613072 h 1268361"/>
                <a:gd name="connsiteX11" fmla="*/ 2707834 w 2983597"/>
                <a:gd name="connsiteY11" fmla="*/ 732698 h 1268361"/>
                <a:gd name="connsiteX12" fmla="*/ 2511649 w 2983597"/>
                <a:gd name="connsiteY12" fmla="*/ 737420 h 1268361"/>
                <a:gd name="connsiteX13" fmla="*/ 2983597 w 2983597"/>
                <a:gd name="connsiteY13" fmla="*/ 1268361 h 1268361"/>
                <a:gd name="connsiteX14" fmla="*/ 2206849 w 2983597"/>
                <a:gd name="connsiteY14" fmla="*/ 737420 h 1268361"/>
                <a:gd name="connsiteX15" fmla="*/ 1838170 w 2983597"/>
                <a:gd name="connsiteY15" fmla="*/ 732698 h 1268361"/>
                <a:gd name="connsiteX16" fmla="*/ 1465457 w 2983597"/>
                <a:gd name="connsiteY16" fmla="*/ 732698 h 1268361"/>
                <a:gd name="connsiteX17" fmla="*/ 1465457 w 2983597"/>
                <a:gd name="connsiteY17" fmla="*/ 732698 h 1268361"/>
                <a:gd name="connsiteX18" fmla="*/ 1216982 w 2983597"/>
                <a:gd name="connsiteY18" fmla="*/ 732698 h 1268361"/>
                <a:gd name="connsiteX19" fmla="*/ 1216982 w 2983597"/>
                <a:gd name="connsiteY19" fmla="*/ 613072 h 1268361"/>
                <a:gd name="connsiteX20" fmla="*/ 0 w 2983597"/>
                <a:gd name="connsiteY20" fmla="*/ 979735 h 1268361"/>
                <a:gd name="connsiteX21" fmla="*/ 1216982 w 2983597"/>
                <a:gd name="connsiteY21" fmla="*/ 433633 h 1268361"/>
                <a:gd name="connsiteX22" fmla="*/ 1216982 w 2983597"/>
                <a:gd name="connsiteY22" fmla="*/ 14942 h 1268361"/>
                <a:gd name="connsiteX0" fmla="*/ 1216982 w 2983597"/>
                <a:gd name="connsiteY0" fmla="*/ 427897 h 1681316"/>
                <a:gd name="connsiteX1" fmla="*/ 1465457 w 2983597"/>
                <a:gd name="connsiteY1" fmla="*/ 427897 h 1681316"/>
                <a:gd name="connsiteX2" fmla="*/ 1465457 w 2983597"/>
                <a:gd name="connsiteY2" fmla="*/ 427897 h 1681316"/>
                <a:gd name="connsiteX3" fmla="*/ 1838170 w 2983597"/>
                <a:gd name="connsiteY3" fmla="*/ 427897 h 1681316"/>
                <a:gd name="connsiteX4" fmla="*/ 2226514 w 2983597"/>
                <a:gd name="connsiteY4" fmla="*/ 422787 h 1681316"/>
                <a:gd name="connsiteX5" fmla="*/ 2865611 w 2983597"/>
                <a:gd name="connsiteY5" fmla="*/ 0 h 1681316"/>
                <a:gd name="connsiteX6" fmla="*/ 2590307 w 2983597"/>
                <a:gd name="connsiteY6" fmla="*/ 422787 h 1681316"/>
                <a:gd name="connsiteX7" fmla="*/ 2707834 w 2983597"/>
                <a:gd name="connsiteY7" fmla="*/ 427897 h 1681316"/>
                <a:gd name="connsiteX8" fmla="*/ 2707834 w 2983597"/>
                <a:gd name="connsiteY8" fmla="*/ 846588 h 1681316"/>
                <a:gd name="connsiteX9" fmla="*/ 2707834 w 2983597"/>
                <a:gd name="connsiteY9" fmla="*/ 846588 h 1681316"/>
                <a:gd name="connsiteX10" fmla="*/ 2707834 w 2983597"/>
                <a:gd name="connsiteY10" fmla="*/ 1026027 h 1681316"/>
                <a:gd name="connsiteX11" fmla="*/ 2707834 w 2983597"/>
                <a:gd name="connsiteY11" fmla="*/ 1145653 h 1681316"/>
                <a:gd name="connsiteX12" fmla="*/ 2511649 w 2983597"/>
                <a:gd name="connsiteY12" fmla="*/ 1150375 h 1681316"/>
                <a:gd name="connsiteX13" fmla="*/ 2983597 w 2983597"/>
                <a:gd name="connsiteY13" fmla="*/ 1681316 h 1681316"/>
                <a:gd name="connsiteX14" fmla="*/ 2206849 w 2983597"/>
                <a:gd name="connsiteY14" fmla="*/ 1150375 h 1681316"/>
                <a:gd name="connsiteX15" fmla="*/ 1838170 w 2983597"/>
                <a:gd name="connsiteY15" fmla="*/ 1145653 h 1681316"/>
                <a:gd name="connsiteX16" fmla="*/ 1465457 w 2983597"/>
                <a:gd name="connsiteY16" fmla="*/ 1145653 h 1681316"/>
                <a:gd name="connsiteX17" fmla="*/ 1465457 w 2983597"/>
                <a:gd name="connsiteY17" fmla="*/ 1145653 h 1681316"/>
                <a:gd name="connsiteX18" fmla="*/ 1216982 w 2983597"/>
                <a:gd name="connsiteY18" fmla="*/ 1145653 h 1681316"/>
                <a:gd name="connsiteX19" fmla="*/ 1216982 w 2983597"/>
                <a:gd name="connsiteY19" fmla="*/ 1026027 h 1681316"/>
                <a:gd name="connsiteX20" fmla="*/ 0 w 2983597"/>
                <a:gd name="connsiteY20" fmla="*/ 1392690 h 1681316"/>
                <a:gd name="connsiteX21" fmla="*/ 1216982 w 2983597"/>
                <a:gd name="connsiteY21" fmla="*/ 846588 h 1681316"/>
                <a:gd name="connsiteX22" fmla="*/ 1216982 w 2983597"/>
                <a:gd name="connsiteY22" fmla="*/ 427897 h 16813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983597" h="1681316">
                  <a:moveTo>
                    <a:pt x="1216982" y="427897"/>
                  </a:moveTo>
                  <a:lnTo>
                    <a:pt x="1465457" y="427897"/>
                  </a:lnTo>
                  <a:lnTo>
                    <a:pt x="1465457" y="427897"/>
                  </a:lnTo>
                  <a:lnTo>
                    <a:pt x="1838170" y="427897"/>
                  </a:lnTo>
                  <a:lnTo>
                    <a:pt x="2226514" y="422787"/>
                  </a:lnTo>
                  <a:lnTo>
                    <a:pt x="2865611" y="0"/>
                  </a:lnTo>
                  <a:lnTo>
                    <a:pt x="2590307" y="422787"/>
                  </a:lnTo>
                  <a:lnTo>
                    <a:pt x="2707834" y="427897"/>
                  </a:lnTo>
                  <a:lnTo>
                    <a:pt x="2707834" y="846588"/>
                  </a:lnTo>
                  <a:lnTo>
                    <a:pt x="2707834" y="846588"/>
                  </a:lnTo>
                  <a:lnTo>
                    <a:pt x="2707834" y="1026027"/>
                  </a:lnTo>
                  <a:lnTo>
                    <a:pt x="2707834" y="1145653"/>
                  </a:lnTo>
                  <a:lnTo>
                    <a:pt x="2511649" y="1150375"/>
                  </a:lnTo>
                  <a:lnTo>
                    <a:pt x="2983597" y="1681316"/>
                  </a:lnTo>
                  <a:lnTo>
                    <a:pt x="2206849" y="1150375"/>
                  </a:lnTo>
                  <a:lnTo>
                    <a:pt x="1838170" y="1145653"/>
                  </a:lnTo>
                  <a:lnTo>
                    <a:pt x="1465457" y="1145653"/>
                  </a:lnTo>
                  <a:lnTo>
                    <a:pt x="1465457" y="1145653"/>
                  </a:lnTo>
                  <a:lnTo>
                    <a:pt x="1216982" y="1145653"/>
                  </a:lnTo>
                  <a:lnTo>
                    <a:pt x="1216982" y="1026027"/>
                  </a:lnTo>
                  <a:lnTo>
                    <a:pt x="0" y="1392690"/>
                  </a:lnTo>
                  <a:lnTo>
                    <a:pt x="1216982" y="846588"/>
                  </a:lnTo>
                  <a:lnTo>
                    <a:pt x="1216982" y="427897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3330547" y="4267488"/>
              <a:ext cx="136287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ja-JP" sz="1600" dirty="0"/>
                <a:t>null</a:t>
              </a:r>
              <a:r>
                <a:rPr lang="ja-JP" altLang="en-US" sz="1600" dirty="0"/>
                <a:t>チェックの</a:t>
              </a:r>
              <a:endParaRPr lang="en-US" altLang="ja-JP" sz="1600" dirty="0"/>
            </a:p>
            <a:p>
              <a:pPr algn="ctr"/>
              <a:r>
                <a:rPr lang="ja-JP" altLang="en-US" sz="1600" dirty="0"/>
                <a:t>方法を</a:t>
              </a:r>
              <a:r>
                <a:rPr lang="ja-JP" altLang="en-US" sz="1600" dirty="0" smtClean="0"/>
                <a:t>変更</a:t>
              </a:r>
              <a:endParaRPr lang="ja-JP" altLang="en-US" sz="1600" dirty="0"/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2509350" y="2836650"/>
            <a:ext cx="2229868" cy="668593"/>
            <a:chOff x="2509350" y="2836650"/>
            <a:chExt cx="2229868" cy="668593"/>
          </a:xfrm>
        </p:grpSpPr>
        <p:sp>
          <p:nvSpPr>
            <p:cNvPr id="20" name="四角形吹き出し 19"/>
            <p:cNvSpPr/>
            <p:nvPr/>
          </p:nvSpPr>
          <p:spPr>
            <a:xfrm>
              <a:off x="2509350" y="2836650"/>
              <a:ext cx="2229868" cy="668593"/>
            </a:xfrm>
            <a:custGeom>
              <a:avLst/>
              <a:gdLst>
                <a:gd name="connsiteX0" fmla="*/ 0 w 1524000"/>
                <a:gd name="connsiteY0" fmla="*/ 0 h 668593"/>
                <a:gd name="connsiteX1" fmla="*/ 254000 w 1524000"/>
                <a:gd name="connsiteY1" fmla="*/ 0 h 668593"/>
                <a:gd name="connsiteX2" fmla="*/ 254000 w 1524000"/>
                <a:gd name="connsiteY2" fmla="*/ 0 h 668593"/>
                <a:gd name="connsiteX3" fmla="*/ 635000 w 1524000"/>
                <a:gd name="connsiteY3" fmla="*/ 0 h 668593"/>
                <a:gd name="connsiteX4" fmla="*/ 1524000 w 1524000"/>
                <a:gd name="connsiteY4" fmla="*/ 0 h 668593"/>
                <a:gd name="connsiteX5" fmla="*/ 1524000 w 1524000"/>
                <a:gd name="connsiteY5" fmla="*/ 111432 h 668593"/>
                <a:gd name="connsiteX6" fmla="*/ 1524000 w 1524000"/>
                <a:gd name="connsiteY6" fmla="*/ 111432 h 668593"/>
                <a:gd name="connsiteX7" fmla="*/ 1524000 w 1524000"/>
                <a:gd name="connsiteY7" fmla="*/ 278580 h 668593"/>
                <a:gd name="connsiteX8" fmla="*/ 1524000 w 1524000"/>
                <a:gd name="connsiteY8" fmla="*/ 668593 h 668593"/>
                <a:gd name="connsiteX9" fmla="*/ 635000 w 1524000"/>
                <a:gd name="connsiteY9" fmla="*/ 668593 h 668593"/>
                <a:gd name="connsiteX10" fmla="*/ 254000 w 1524000"/>
                <a:gd name="connsiteY10" fmla="*/ 668593 h 668593"/>
                <a:gd name="connsiteX11" fmla="*/ 254000 w 1524000"/>
                <a:gd name="connsiteY11" fmla="*/ 668593 h 668593"/>
                <a:gd name="connsiteX12" fmla="*/ 0 w 1524000"/>
                <a:gd name="connsiteY12" fmla="*/ 668593 h 668593"/>
                <a:gd name="connsiteX13" fmla="*/ 0 w 1524000"/>
                <a:gd name="connsiteY13" fmla="*/ 278580 h 668593"/>
                <a:gd name="connsiteX14" fmla="*/ -351907 w 1524000"/>
                <a:gd name="connsiteY14" fmla="*/ 240887 h 668593"/>
                <a:gd name="connsiteX15" fmla="*/ 0 w 1524000"/>
                <a:gd name="connsiteY15" fmla="*/ 111432 h 668593"/>
                <a:gd name="connsiteX16" fmla="*/ 0 w 1524000"/>
                <a:gd name="connsiteY16" fmla="*/ 0 h 668593"/>
                <a:gd name="connsiteX0" fmla="*/ 351907 w 1875907"/>
                <a:gd name="connsiteY0" fmla="*/ 0 h 668593"/>
                <a:gd name="connsiteX1" fmla="*/ 605907 w 1875907"/>
                <a:gd name="connsiteY1" fmla="*/ 0 h 668593"/>
                <a:gd name="connsiteX2" fmla="*/ 605907 w 1875907"/>
                <a:gd name="connsiteY2" fmla="*/ 0 h 668593"/>
                <a:gd name="connsiteX3" fmla="*/ 986907 w 1875907"/>
                <a:gd name="connsiteY3" fmla="*/ 0 h 668593"/>
                <a:gd name="connsiteX4" fmla="*/ 1875907 w 1875907"/>
                <a:gd name="connsiteY4" fmla="*/ 0 h 668593"/>
                <a:gd name="connsiteX5" fmla="*/ 1875907 w 1875907"/>
                <a:gd name="connsiteY5" fmla="*/ 111432 h 668593"/>
                <a:gd name="connsiteX6" fmla="*/ 1875907 w 1875907"/>
                <a:gd name="connsiteY6" fmla="*/ 111432 h 668593"/>
                <a:gd name="connsiteX7" fmla="*/ 1875907 w 1875907"/>
                <a:gd name="connsiteY7" fmla="*/ 278580 h 668593"/>
                <a:gd name="connsiteX8" fmla="*/ 1875837 w 1875907"/>
                <a:gd name="connsiteY8" fmla="*/ 368666 h 668593"/>
                <a:gd name="connsiteX9" fmla="*/ 1875907 w 1875907"/>
                <a:gd name="connsiteY9" fmla="*/ 668593 h 668593"/>
                <a:gd name="connsiteX10" fmla="*/ 986907 w 1875907"/>
                <a:gd name="connsiteY10" fmla="*/ 668593 h 668593"/>
                <a:gd name="connsiteX11" fmla="*/ 605907 w 1875907"/>
                <a:gd name="connsiteY11" fmla="*/ 668593 h 668593"/>
                <a:gd name="connsiteX12" fmla="*/ 605907 w 1875907"/>
                <a:gd name="connsiteY12" fmla="*/ 668593 h 668593"/>
                <a:gd name="connsiteX13" fmla="*/ 351907 w 1875907"/>
                <a:gd name="connsiteY13" fmla="*/ 668593 h 668593"/>
                <a:gd name="connsiteX14" fmla="*/ 351907 w 1875907"/>
                <a:gd name="connsiteY14" fmla="*/ 278580 h 668593"/>
                <a:gd name="connsiteX15" fmla="*/ 0 w 1875907"/>
                <a:gd name="connsiteY15" fmla="*/ 240887 h 668593"/>
                <a:gd name="connsiteX16" fmla="*/ 351907 w 1875907"/>
                <a:gd name="connsiteY16" fmla="*/ 111432 h 668593"/>
                <a:gd name="connsiteX17" fmla="*/ 351907 w 1875907"/>
                <a:gd name="connsiteY17" fmla="*/ 0 h 668593"/>
                <a:gd name="connsiteX0" fmla="*/ 351907 w 2229868"/>
                <a:gd name="connsiteY0" fmla="*/ 0 h 668593"/>
                <a:gd name="connsiteX1" fmla="*/ 605907 w 2229868"/>
                <a:gd name="connsiteY1" fmla="*/ 0 h 668593"/>
                <a:gd name="connsiteX2" fmla="*/ 605907 w 2229868"/>
                <a:gd name="connsiteY2" fmla="*/ 0 h 668593"/>
                <a:gd name="connsiteX3" fmla="*/ 986907 w 2229868"/>
                <a:gd name="connsiteY3" fmla="*/ 0 h 668593"/>
                <a:gd name="connsiteX4" fmla="*/ 1875907 w 2229868"/>
                <a:gd name="connsiteY4" fmla="*/ 0 h 668593"/>
                <a:gd name="connsiteX5" fmla="*/ 1875907 w 2229868"/>
                <a:gd name="connsiteY5" fmla="*/ 111432 h 668593"/>
                <a:gd name="connsiteX6" fmla="*/ 1875907 w 2229868"/>
                <a:gd name="connsiteY6" fmla="*/ 111432 h 668593"/>
                <a:gd name="connsiteX7" fmla="*/ 2229868 w 2229868"/>
                <a:gd name="connsiteY7" fmla="*/ 199922 h 668593"/>
                <a:gd name="connsiteX8" fmla="*/ 1875837 w 2229868"/>
                <a:gd name="connsiteY8" fmla="*/ 368666 h 668593"/>
                <a:gd name="connsiteX9" fmla="*/ 1875907 w 2229868"/>
                <a:gd name="connsiteY9" fmla="*/ 668593 h 668593"/>
                <a:gd name="connsiteX10" fmla="*/ 986907 w 2229868"/>
                <a:gd name="connsiteY10" fmla="*/ 668593 h 668593"/>
                <a:gd name="connsiteX11" fmla="*/ 605907 w 2229868"/>
                <a:gd name="connsiteY11" fmla="*/ 668593 h 668593"/>
                <a:gd name="connsiteX12" fmla="*/ 605907 w 2229868"/>
                <a:gd name="connsiteY12" fmla="*/ 668593 h 668593"/>
                <a:gd name="connsiteX13" fmla="*/ 351907 w 2229868"/>
                <a:gd name="connsiteY13" fmla="*/ 668593 h 668593"/>
                <a:gd name="connsiteX14" fmla="*/ 351907 w 2229868"/>
                <a:gd name="connsiteY14" fmla="*/ 278580 h 668593"/>
                <a:gd name="connsiteX15" fmla="*/ 0 w 2229868"/>
                <a:gd name="connsiteY15" fmla="*/ 240887 h 668593"/>
                <a:gd name="connsiteX16" fmla="*/ 351907 w 2229868"/>
                <a:gd name="connsiteY16" fmla="*/ 111432 h 668593"/>
                <a:gd name="connsiteX17" fmla="*/ 351907 w 2229868"/>
                <a:gd name="connsiteY17" fmla="*/ 0 h 6685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229868" h="668593">
                  <a:moveTo>
                    <a:pt x="351907" y="0"/>
                  </a:moveTo>
                  <a:lnTo>
                    <a:pt x="605907" y="0"/>
                  </a:lnTo>
                  <a:lnTo>
                    <a:pt x="605907" y="0"/>
                  </a:lnTo>
                  <a:lnTo>
                    <a:pt x="986907" y="0"/>
                  </a:lnTo>
                  <a:lnTo>
                    <a:pt x="1875907" y="0"/>
                  </a:lnTo>
                  <a:lnTo>
                    <a:pt x="1875907" y="111432"/>
                  </a:lnTo>
                  <a:lnTo>
                    <a:pt x="1875907" y="111432"/>
                  </a:lnTo>
                  <a:lnTo>
                    <a:pt x="2229868" y="199922"/>
                  </a:lnTo>
                  <a:cubicBezTo>
                    <a:pt x="2229845" y="229951"/>
                    <a:pt x="1875860" y="338637"/>
                    <a:pt x="1875837" y="368666"/>
                  </a:cubicBezTo>
                  <a:cubicBezTo>
                    <a:pt x="1875860" y="468642"/>
                    <a:pt x="1875884" y="568617"/>
                    <a:pt x="1875907" y="668593"/>
                  </a:cubicBezTo>
                  <a:lnTo>
                    <a:pt x="986907" y="668593"/>
                  </a:lnTo>
                  <a:lnTo>
                    <a:pt x="605907" y="668593"/>
                  </a:lnTo>
                  <a:lnTo>
                    <a:pt x="605907" y="668593"/>
                  </a:lnTo>
                  <a:lnTo>
                    <a:pt x="351907" y="668593"/>
                  </a:lnTo>
                  <a:lnTo>
                    <a:pt x="351907" y="278580"/>
                  </a:lnTo>
                  <a:lnTo>
                    <a:pt x="0" y="240887"/>
                  </a:lnTo>
                  <a:lnTo>
                    <a:pt x="351907" y="111432"/>
                  </a:lnTo>
                  <a:lnTo>
                    <a:pt x="351907" y="0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2934654" y="2878558"/>
              <a:ext cx="13676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600" dirty="0"/>
                <a:t>変数・関数</a:t>
              </a:r>
              <a:endParaRPr lang="en-US" altLang="ja-JP" sz="1600" dirty="0"/>
            </a:p>
            <a:p>
              <a:pPr algn="ctr"/>
              <a:r>
                <a:rPr lang="ja-JP" altLang="en-US" sz="1600" dirty="0"/>
                <a:t>呼出しの</a:t>
              </a:r>
              <a:r>
                <a:rPr lang="ja-JP" altLang="en-US" sz="1600" dirty="0" smtClean="0"/>
                <a:t>追加</a:t>
              </a:r>
              <a:endParaRPr lang="ja-JP" altLang="en-US" sz="1600" dirty="0"/>
            </a:p>
          </p:txBody>
        </p:sp>
      </p:grpSp>
      <p:grpSp>
        <p:nvGrpSpPr>
          <p:cNvPr id="26" name="グループ化 25"/>
          <p:cNvGrpSpPr/>
          <p:nvPr/>
        </p:nvGrpSpPr>
        <p:grpSpPr>
          <a:xfrm>
            <a:off x="3123301" y="5070446"/>
            <a:ext cx="3149750" cy="979633"/>
            <a:chOff x="3123301" y="5070446"/>
            <a:chExt cx="3149750" cy="979633"/>
          </a:xfrm>
        </p:grpSpPr>
        <p:sp>
          <p:nvSpPr>
            <p:cNvPr id="23" name="四角形吹き出し 22"/>
            <p:cNvSpPr/>
            <p:nvPr/>
          </p:nvSpPr>
          <p:spPr>
            <a:xfrm>
              <a:off x="3123301" y="5070446"/>
              <a:ext cx="3149750" cy="979633"/>
            </a:xfrm>
            <a:custGeom>
              <a:avLst/>
              <a:gdLst>
                <a:gd name="connsiteX0" fmla="*/ 0 w 1351282"/>
                <a:gd name="connsiteY0" fmla="*/ 0 h 422050"/>
                <a:gd name="connsiteX1" fmla="*/ 225214 w 1351282"/>
                <a:gd name="connsiteY1" fmla="*/ 0 h 422050"/>
                <a:gd name="connsiteX2" fmla="*/ -264635 w 1351282"/>
                <a:gd name="connsiteY2" fmla="*/ -557583 h 422050"/>
                <a:gd name="connsiteX3" fmla="*/ 563034 w 1351282"/>
                <a:gd name="connsiteY3" fmla="*/ 0 h 422050"/>
                <a:gd name="connsiteX4" fmla="*/ 1351282 w 1351282"/>
                <a:gd name="connsiteY4" fmla="*/ 0 h 422050"/>
                <a:gd name="connsiteX5" fmla="*/ 1351282 w 1351282"/>
                <a:gd name="connsiteY5" fmla="*/ 70342 h 422050"/>
                <a:gd name="connsiteX6" fmla="*/ 1351282 w 1351282"/>
                <a:gd name="connsiteY6" fmla="*/ 70342 h 422050"/>
                <a:gd name="connsiteX7" fmla="*/ 1351282 w 1351282"/>
                <a:gd name="connsiteY7" fmla="*/ 175854 h 422050"/>
                <a:gd name="connsiteX8" fmla="*/ 1351282 w 1351282"/>
                <a:gd name="connsiteY8" fmla="*/ 422050 h 422050"/>
                <a:gd name="connsiteX9" fmla="*/ 563034 w 1351282"/>
                <a:gd name="connsiteY9" fmla="*/ 422050 h 422050"/>
                <a:gd name="connsiteX10" fmla="*/ 225214 w 1351282"/>
                <a:gd name="connsiteY10" fmla="*/ 422050 h 422050"/>
                <a:gd name="connsiteX11" fmla="*/ 225214 w 1351282"/>
                <a:gd name="connsiteY11" fmla="*/ 422050 h 422050"/>
                <a:gd name="connsiteX12" fmla="*/ 0 w 1351282"/>
                <a:gd name="connsiteY12" fmla="*/ 422050 h 422050"/>
                <a:gd name="connsiteX13" fmla="*/ 0 w 1351282"/>
                <a:gd name="connsiteY13" fmla="*/ 175854 h 422050"/>
                <a:gd name="connsiteX14" fmla="*/ 0 w 1351282"/>
                <a:gd name="connsiteY14" fmla="*/ 70342 h 422050"/>
                <a:gd name="connsiteX15" fmla="*/ 0 w 1351282"/>
                <a:gd name="connsiteY15" fmla="*/ 70342 h 422050"/>
                <a:gd name="connsiteX16" fmla="*/ 0 w 1351282"/>
                <a:gd name="connsiteY16" fmla="*/ 0 h 422050"/>
                <a:gd name="connsiteX0" fmla="*/ 264635 w 1615917"/>
                <a:gd name="connsiteY0" fmla="*/ 557583 h 979633"/>
                <a:gd name="connsiteX1" fmla="*/ 489849 w 1615917"/>
                <a:gd name="connsiteY1" fmla="*/ 557583 h 979633"/>
                <a:gd name="connsiteX2" fmla="*/ 0 w 1615917"/>
                <a:gd name="connsiteY2" fmla="*/ 0 h 979633"/>
                <a:gd name="connsiteX3" fmla="*/ 827669 w 1615917"/>
                <a:gd name="connsiteY3" fmla="*/ 557583 h 979633"/>
                <a:gd name="connsiteX4" fmla="*/ 1615917 w 1615917"/>
                <a:gd name="connsiteY4" fmla="*/ 557583 h 979633"/>
                <a:gd name="connsiteX5" fmla="*/ 1615917 w 1615917"/>
                <a:gd name="connsiteY5" fmla="*/ 627925 h 979633"/>
                <a:gd name="connsiteX6" fmla="*/ 1615917 w 1615917"/>
                <a:gd name="connsiteY6" fmla="*/ 627925 h 979633"/>
                <a:gd name="connsiteX7" fmla="*/ 1615917 w 1615917"/>
                <a:gd name="connsiteY7" fmla="*/ 733437 h 979633"/>
                <a:gd name="connsiteX8" fmla="*/ 1615847 w 1615917"/>
                <a:gd name="connsiteY8" fmla="*/ 799411 h 979633"/>
                <a:gd name="connsiteX9" fmla="*/ 1615917 w 1615917"/>
                <a:gd name="connsiteY9" fmla="*/ 979633 h 979633"/>
                <a:gd name="connsiteX10" fmla="*/ 827669 w 1615917"/>
                <a:gd name="connsiteY10" fmla="*/ 979633 h 979633"/>
                <a:gd name="connsiteX11" fmla="*/ 489849 w 1615917"/>
                <a:gd name="connsiteY11" fmla="*/ 979633 h 979633"/>
                <a:gd name="connsiteX12" fmla="*/ 489849 w 1615917"/>
                <a:gd name="connsiteY12" fmla="*/ 979633 h 979633"/>
                <a:gd name="connsiteX13" fmla="*/ 264635 w 1615917"/>
                <a:gd name="connsiteY13" fmla="*/ 979633 h 979633"/>
                <a:gd name="connsiteX14" fmla="*/ 264635 w 1615917"/>
                <a:gd name="connsiteY14" fmla="*/ 733437 h 979633"/>
                <a:gd name="connsiteX15" fmla="*/ 264635 w 1615917"/>
                <a:gd name="connsiteY15" fmla="*/ 627925 h 979633"/>
                <a:gd name="connsiteX16" fmla="*/ 264635 w 1615917"/>
                <a:gd name="connsiteY16" fmla="*/ 627925 h 979633"/>
                <a:gd name="connsiteX17" fmla="*/ 264635 w 1615917"/>
                <a:gd name="connsiteY17" fmla="*/ 557583 h 979633"/>
                <a:gd name="connsiteX0" fmla="*/ 264635 w 3149750"/>
                <a:gd name="connsiteY0" fmla="*/ 557583 h 979633"/>
                <a:gd name="connsiteX1" fmla="*/ 489849 w 3149750"/>
                <a:gd name="connsiteY1" fmla="*/ 557583 h 979633"/>
                <a:gd name="connsiteX2" fmla="*/ 0 w 3149750"/>
                <a:gd name="connsiteY2" fmla="*/ 0 h 979633"/>
                <a:gd name="connsiteX3" fmla="*/ 827669 w 3149750"/>
                <a:gd name="connsiteY3" fmla="*/ 557583 h 979633"/>
                <a:gd name="connsiteX4" fmla="*/ 1615917 w 3149750"/>
                <a:gd name="connsiteY4" fmla="*/ 557583 h 979633"/>
                <a:gd name="connsiteX5" fmla="*/ 1615917 w 3149750"/>
                <a:gd name="connsiteY5" fmla="*/ 627925 h 979633"/>
                <a:gd name="connsiteX6" fmla="*/ 1615917 w 3149750"/>
                <a:gd name="connsiteY6" fmla="*/ 627925 h 979633"/>
                <a:gd name="connsiteX7" fmla="*/ 3149750 w 3149750"/>
                <a:gd name="connsiteY7" fmla="*/ 15682 h 979633"/>
                <a:gd name="connsiteX8" fmla="*/ 1615847 w 3149750"/>
                <a:gd name="connsiteY8" fmla="*/ 799411 h 979633"/>
                <a:gd name="connsiteX9" fmla="*/ 1615917 w 3149750"/>
                <a:gd name="connsiteY9" fmla="*/ 979633 h 979633"/>
                <a:gd name="connsiteX10" fmla="*/ 827669 w 3149750"/>
                <a:gd name="connsiteY10" fmla="*/ 979633 h 979633"/>
                <a:gd name="connsiteX11" fmla="*/ 489849 w 3149750"/>
                <a:gd name="connsiteY11" fmla="*/ 979633 h 979633"/>
                <a:gd name="connsiteX12" fmla="*/ 489849 w 3149750"/>
                <a:gd name="connsiteY12" fmla="*/ 979633 h 979633"/>
                <a:gd name="connsiteX13" fmla="*/ 264635 w 3149750"/>
                <a:gd name="connsiteY13" fmla="*/ 979633 h 979633"/>
                <a:gd name="connsiteX14" fmla="*/ 264635 w 3149750"/>
                <a:gd name="connsiteY14" fmla="*/ 733437 h 979633"/>
                <a:gd name="connsiteX15" fmla="*/ 264635 w 3149750"/>
                <a:gd name="connsiteY15" fmla="*/ 627925 h 979633"/>
                <a:gd name="connsiteX16" fmla="*/ 264635 w 3149750"/>
                <a:gd name="connsiteY16" fmla="*/ 627925 h 979633"/>
                <a:gd name="connsiteX17" fmla="*/ 264635 w 3149750"/>
                <a:gd name="connsiteY17" fmla="*/ 557583 h 9796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149750" h="979633">
                  <a:moveTo>
                    <a:pt x="264635" y="557583"/>
                  </a:moveTo>
                  <a:lnTo>
                    <a:pt x="489849" y="557583"/>
                  </a:lnTo>
                  <a:lnTo>
                    <a:pt x="0" y="0"/>
                  </a:lnTo>
                  <a:lnTo>
                    <a:pt x="827669" y="557583"/>
                  </a:lnTo>
                  <a:lnTo>
                    <a:pt x="1615917" y="557583"/>
                  </a:lnTo>
                  <a:lnTo>
                    <a:pt x="1615917" y="627925"/>
                  </a:lnTo>
                  <a:lnTo>
                    <a:pt x="1615917" y="627925"/>
                  </a:lnTo>
                  <a:lnTo>
                    <a:pt x="3149750" y="15682"/>
                  </a:lnTo>
                  <a:cubicBezTo>
                    <a:pt x="3149727" y="37673"/>
                    <a:pt x="1615870" y="777420"/>
                    <a:pt x="1615847" y="799411"/>
                  </a:cubicBezTo>
                  <a:cubicBezTo>
                    <a:pt x="1615870" y="859485"/>
                    <a:pt x="1615894" y="919559"/>
                    <a:pt x="1615917" y="979633"/>
                  </a:cubicBezTo>
                  <a:lnTo>
                    <a:pt x="827669" y="979633"/>
                  </a:lnTo>
                  <a:lnTo>
                    <a:pt x="489849" y="979633"/>
                  </a:lnTo>
                  <a:lnTo>
                    <a:pt x="489849" y="979633"/>
                  </a:lnTo>
                  <a:lnTo>
                    <a:pt x="264635" y="979633"/>
                  </a:lnTo>
                  <a:lnTo>
                    <a:pt x="264635" y="733437"/>
                  </a:lnTo>
                  <a:lnTo>
                    <a:pt x="264635" y="627925"/>
                  </a:lnTo>
                  <a:lnTo>
                    <a:pt x="264635" y="627925"/>
                  </a:lnTo>
                  <a:lnTo>
                    <a:pt x="264635" y="557583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テキスト ボックス 24"/>
            <p:cNvSpPr txBox="1"/>
            <p:nvPr/>
          </p:nvSpPr>
          <p:spPr>
            <a:xfrm>
              <a:off x="3361735" y="5662366"/>
              <a:ext cx="14157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600" dirty="0" smtClean="0"/>
                <a:t>参照先の変更</a:t>
              </a:r>
              <a:endParaRPr kumimoji="1" lang="ja-JP" altLang="en-US" sz="1600" dirty="0"/>
            </a:p>
          </p:txBody>
        </p:sp>
      </p:grpSp>
      <p:sp>
        <p:nvSpPr>
          <p:cNvPr id="28" name="テキスト ボックス 27"/>
          <p:cNvSpPr txBox="1"/>
          <p:nvPr/>
        </p:nvSpPr>
        <p:spPr>
          <a:xfrm>
            <a:off x="5599472" y="1620271"/>
            <a:ext cx="88357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タイプ</a:t>
            </a:r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972083" y="1217582"/>
            <a:ext cx="2252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2005/03/12 </a:t>
            </a:r>
            <a:r>
              <a:rPr kumimoji="1" lang="ja-JP" altLang="en-US" sz="1400" dirty="0" smtClean="0"/>
              <a:t>→ </a:t>
            </a:r>
            <a:r>
              <a:rPr kumimoji="1" lang="en-US" altLang="ja-JP" sz="1400" dirty="0" smtClean="0"/>
              <a:t>2005/03/18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296221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有用な事例（一貫した</a:t>
            </a:r>
            <a:r>
              <a:rPr lang="ja-JP" altLang="en-US" dirty="0" smtClean="0"/>
              <a:t>修正</a:t>
            </a:r>
            <a:r>
              <a:rPr lang="en-US" altLang="ja-JP" dirty="0" smtClean="0"/>
              <a:t>2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503" y="1567543"/>
            <a:ext cx="3610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717550"/>
            <a:r>
              <a:rPr lang="en-US" altLang="ja-JP" sz="1400" dirty="0" err="1" smtClean="0"/>
              <a:t>src</a:t>
            </a:r>
            <a:r>
              <a:rPr lang="en-US" altLang="ja-JP" sz="1400" dirty="0" smtClean="0"/>
              <a:t>/backend/</a:t>
            </a:r>
            <a:r>
              <a:rPr lang="en-US" altLang="ja-JP" sz="1400" dirty="0" err="1" smtClean="0"/>
              <a:t>utils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adt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nabstime.c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timepl</a:t>
            </a:r>
            <a:endParaRPr lang="en-US" altLang="ja-JP" sz="1400" dirty="0" smtClean="0"/>
          </a:p>
          <a:p>
            <a:pPr defTabSz="717550"/>
            <a:r>
              <a:rPr lang="en-US" altLang="ja-JP" sz="1400" dirty="0" err="1" smtClean="0"/>
              <a:t>src</a:t>
            </a:r>
            <a:r>
              <a:rPr lang="en-US" altLang="ja-JP" sz="1400" dirty="0" smtClean="0"/>
              <a:t>/backend/</a:t>
            </a:r>
            <a:r>
              <a:rPr lang="en-US" altLang="ja-JP" sz="1400" dirty="0" err="1" smtClean="0"/>
              <a:t>utils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adt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nabstime.c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timemi</a:t>
            </a:r>
            <a:endParaRPr lang="en-US" altLang="ja-JP" sz="1400" dirty="0"/>
          </a:p>
        </p:txBody>
      </p:sp>
      <p:sp>
        <p:nvSpPr>
          <p:cNvPr id="6" name="正方形/長方形 5"/>
          <p:cNvSpPr/>
          <p:nvPr/>
        </p:nvSpPr>
        <p:spPr>
          <a:xfrm>
            <a:off x="7823754" y="1567543"/>
            <a:ext cx="964642" cy="5024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修正前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1440" y="1228989"/>
            <a:ext cx="1880643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Changed </a:t>
            </a:r>
            <a:r>
              <a:rPr kumimoji="1" lang="en-US" altLang="ja-JP" sz="1600" dirty="0" err="1" smtClean="0"/>
              <a:t>Cloneset</a:t>
            </a:r>
            <a:endParaRPr kumimoji="1" lang="ja-JP" altLang="en-US" sz="1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972083" y="1217582"/>
            <a:ext cx="2252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2005/05/21 </a:t>
            </a:r>
            <a:r>
              <a:rPr kumimoji="1" lang="ja-JP" altLang="en-US" sz="1400" dirty="0" smtClean="0"/>
              <a:t>→ </a:t>
            </a:r>
            <a:r>
              <a:rPr kumimoji="1" lang="en-US" altLang="ja-JP" sz="1400" dirty="0" smtClean="0"/>
              <a:t>2005/05/27</a:t>
            </a:r>
            <a:endParaRPr kumimoji="1" lang="ja-JP" altLang="en-US" sz="1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19447" y="2902778"/>
            <a:ext cx="4160113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600" dirty="0" err="1" smtClean="0"/>
              <a:t>timepl</a:t>
            </a:r>
            <a:r>
              <a:rPr kumimoji="1" lang="en-US" altLang="ja-JP" sz="1600" dirty="0" smtClean="0"/>
              <a:t>(PG_FUNCTION_ARGS)</a:t>
            </a:r>
          </a:p>
          <a:p>
            <a:pPr defTabSz="180975"/>
            <a:r>
              <a:rPr lang="en-US" altLang="ja-JP" sz="1600" dirty="0" smtClean="0"/>
              <a:t>{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...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if(</a:t>
            </a:r>
            <a:r>
              <a:rPr lang="en-US" altLang="ja-JP" sz="1600" dirty="0" err="1" smtClean="0"/>
              <a:t>AbsoluteTimeIsReal</a:t>
            </a:r>
            <a:r>
              <a:rPr lang="en-US" altLang="ja-JP" sz="1600" dirty="0" smtClean="0"/>
              <a:t>(t1) &amp;&amp;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RelativeTimeIsValid</a:t>
            </a:r>
            <a:r>
              <a:rPr lang="en-US" altLang="ja-JP" sz="1600" dirty="0" smtClean="0"/>
              <a:t>(t2) &amp;&amp;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	((t2 &gt; 0) ? (t1 &lt; NOEND_ABSTIME - t2)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		: (t1 &gt; NOSTART_ABSTIME - t2)))</a:t>
            </a:r>
          </a:p>
          <a:p>
            <a:pPr defTabSz="180975"/>
            <a:r>
              <a:rPr lang="en-US" altLang="ja-JP" sz="1600" dirty="0" smtClean="0"/>
              <a:t>	...</a:t>
            </a:r>
          </a:p>
          <a:p>
            <a:pPr defTabSz="180975"/>
            <a:r>
              <a:rPr kumimoji="1" lang="en-US" altLang="ja-JP" sz="1600" dirty="0"/>
              <a:t>}</a:t>
            </a:r>
            <a:endParaRPr kumimoji="1" lang="ja-JP" altLang="en-US" sz="1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566444" y="2902778"/>
            <a:ext cx="4431278" cy="230832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lang="en-US" altLang="ja-JP" sz="1600" dirty="0" err="1" smtClean="0"/>
              <a:t>timemi</a:t>
            </a:r>
            <a:r>
              <a:rPr lang="en-US" altLang="ja-JP" sz="1600" dirty="0" smtClean="0"/>
              <a:t>(PG_FUNCTION_ARGS</a:t>
            </a:r>
            <a:r>
              <a:rPr lang="en-US" altLang="ja-JP" sz="1600" dirty="0"/>
              <a:t>)</a:t>
            </a:r>
          </a:p>
          <a:p>
            <a:pPr defTabSz="180975"/>
            <a:r>
              <a:rPr lang="en-US" altLang="ja-JP" sz="1600" dirty="0"/>
              <a:t>{</a:t>
            </a:r>
          </a:p>
          <a:p>
            <a:pPr defTabSz="180975"/>
            <a:r>
              <a:rPr lang="en-US" altLang="ja-JP" sz="1600" dirty="0"/>
              <a:t>	...</a:t>
            </a:r>
          </a:p>
          <a:p>
            <a:pPr defTabSz="180975"/>
            <a:r>
              <a:rPr lang="en-US" altLang="ja-JP" sz="1600" dirty="0"/>
              <a:t>	if(</a:t>
            </a:r>
            <a:r>
              <a:rPr lang="en-US" altLang="ja-JP" sz="1600" dirty="0" err="1"/>
              <a:t>AbsoluteTimeIsReal</a:t>
            </a:r>
            <a:r>
              <a:rPr lang="en-US" altLang="ja-JP" sz="1600" dirty="0"/>
              <a:t>(t1) &amp;&amp;</a:t>
            </a:r>
          </a:p>
          <a:p>
            <a:pPr defTabSz="180975"/>
            <a:r>
              <a:rPr lang="en-US" altLang="ja-JP" sz="1600" dirty="0"/>
              <a:t>		</a:t>
            </a:r>
            <a:r>
              <a:rPr lang="en-US" altLang="ja-JP" sz="1600" dirty="0" err="1"/>
              <a:t>RelativeTimeIsValid</a:t>
            </a:r>
            <a:r>
              <a:rPr lang="en-US" altLang="ja-JP" sz="1600" dirty="0"/>
              <a:t>(t2) &amp;&amp;</a:t>
            </a:r>
          </a:p>
          <a:p>
            <a:pPr defTabSz="180975"/>
            <a:r>
              <a:rPr lang="en-US" altLang="ja-JP" sz="1600" dirty="0"/>
              <a:t>		((t2 &gt; 0) ? (t1 &gt;</a:t>
            </a:r>
            <a:r>
              <a:rPr lang="en-US" altLang="ja-JP" sz="1600" dirty="0" smtClean="0"/>
              <a:t> NOSTART_ABSTIME + </a:t>
            </a:r>
            <a:r>
              <a:rPr lang="en-US" altLang="ja-JP" sz="1600" dirty="0"/>
              <a:t>t2)</a:t>
            </a:r>
          </a:p>
          <a:p>
            <a:pPr defTabSz="180975"/>
            <a:r>
              <a:rPr lang="en-US" altLang="ja-JP" sz="1600" dirty="0"/>
              <a:t>			: (t1 </a:t>
            </a:r>
            <a:r>
              <a:rPr lang="en-US" altLang="ja-JP" sz="1600" dirty="0" smtClean="0"/>
              <a:t>&lt; NOEND_ABSTIME + </a:t>
            </a:r>
            <a:r>
              <a:rPr lang="en-US" altLang="ja-JP" sz="1600" dirty="0"/>
              <a:t>t2)))</a:t>
            </a:r>
          </a:p>
          <a:p>
            <a:pPr defTabSz="180975"/>
            <a:r>
              <a:rPr lang="en-US" altLang="ja-JP" sz="1600" dirty="0"/>
              <a:t>	...</a:t>
            </a:r>
          </a:p>
          <a:p>
            <a:pPr defTabSz="180975"/>
            <a:r>
              <a:rPr lang="en-US" altLang="ja-JP" sz="1600" dirty="0" smtClean="0"/>
              <a:t>}</a:t>
            </a:r>
            <a:endParaRPr lang="ja-JP" altLang="en-US" sz="1600" dirty="0"/>
          </a:p>
        </p:txBody>
      </p:sp>
      <p:sp>
        <p:nvSpPr>
          <p:cNvPr id="3" name="円/楕円 2"/>
          <p:cNvSpPr/>
          <p:nvPr/>
        </p:nvSpPr>
        <p:spPr>
          <a:xfrm>
            <a:off x="1829515" y="4159046"/>
            <a:ext cx="285136" cy="26547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1165838" y="4404853"/>
            <a:ext cx="285136" cy="26547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6165542" y="4159046"/>
            <a:ext cx="285136" cy="26547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5558717" y="4404853"/>
            <a:ext cx="285136" cy="265471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1988688" y="2902778"/>
            <a:ext cx="4278665" cy="1347839"/>
            <a:chOff x="1988688" y="2902778"/>
            <a:chExt cx="4278665" cy="1347839"/>
          </a:xfrm>
        </p:grpSpPr>
        <p:sp>
          <p:nvSpPr>
            <p:cNvPr id="15" name="四角形吹き出し 14"/>
            <p:cNvSpPr/>
            <p:nvPr/>
          </p:nvSpPr>
          <p:spPr>
            <a:xfrm>
              <a:off x="1988688" y="2902778"/>
              <a:ext cx="4278665" cy="1347839"/>
            </a:xfrm>
            <a:custGeom>
              <a:avLst/>
              <a:gdLst>
                <a:gd name="connsiteX0" fmla="*/ 0 w 1376516"/>
                <a:gd name="connsiteY0" fmla="*/ 0 h 658761"/>
                <a:gd name="connsiteX1" fmla="*/ 229419 w 1376516"/>
                <a:gd name="connsiteY1" fmla="*/ 0 h 658761"/>
                <a:gd name="connsiteX2" fmla="*/ 229419 w 1376516"/>
                <a:gd name="connsiteY2" fmla="*/ 0 h 658761"/>
                <a:gd name="connsiteX3" fmla="*/ 573548 w 1376516"/>
                <a:gd name="connsiteY3" fmla="*/ 0 h 658761"/>
                <a:gd name="connsiteX4" fmla="*/ 1376516 w 1376516"/>
                <a:gd name="connsiteY4" fmla="*/ 0 h 658761"/>
                <a:gd name="connsiteX5" fmla="*/ 1376516 w 1376516"/>
                <a:gd name="connsiteY5" fmla="*/ 384277 h 658761"/>
                <a:gd name="connsiteX6" fmla="*/ 1376516 w 1376516"/>
                <a:gd name="connsiteY6" fmla="*/ 384277 h 658761"/>
                <a:gd name="connsiteX7" fmla="*/ 1376516 w 1376516"/>
                <a:gd name="connsiteY7" fmla="*/ 548968 h 658761"/>
                <a:gd name="connsiteX8" fmla="*/ 1376516 w 1376516"/>
                <a:gd name="connsiteY8" fmla="*/ 658761 h 658761"/>
                <a:gd name="connsiteX9" fmla="*/ 573548 w 1376516"/>
                <a:gd name="connsiteY9" fmla="*/ 658761 h 658761"/>
                <a:gd name="connsiteX10" fmla="*/ 229419 w 1376516"/>
                <a:gd name="connsiteY10" fmla="*/ 658761 h 658761"/>
                <a:gd name="connsiteX11" fmla="*/ 229419 w 1376516"/>
                <a:gd name="connsiteY11" fmla="*/ 658761 h 658761"/>
                <a:gd name="connsiteX12" fmla="*/ 0 w 1376516"/>
                <a:gd name="connsiteY12" fmla="*/ 658761 h 658761"/>
                <a:gd name="connsiteX13" fmla="*/ 0 w 1376516"/>
                <a:gd name="connsiteY13" fmla="*/ 548968 h 658761"/>
                <a:gd name="connsiteX14" fmla="*/ -1702613 w 1376516"/>
                <a:gd name="connsiteY14" fmla="*/ 1321211 h 658761"/>
                <a:gd name="connsiteX15" fmla="*/ 0 w 1376516"/>
                <a:gd name="connsiteY15" fmla="*/ 384277 h 658761"/>
                <a:gd name="connsiteX16" fmla="*/ 0 w 1376516"/>
                <a:gd name="connsiteY16" fmla="*/ 0 h 658761"/>
                <a:gd name="connsiteX0" fmla="*/ 1702613 w 3079129"/>
                <a:gd name="connsiteY0" fmla="*/ 0 h 1321211"/>
                <a:gd name="connsiteX1" fmla="*/ 1932032 w 3079129"/>
                <a:gd name="connsiteY1" fmla="*/ 0 h 1321211"/>
                <a:gd name="connsiteX2" fmla="*/ 1932032 w 3079129"/>
                <a:gd name="connsiteY2" fmla="*/ 0 h 1321211"/>
                <a:gd name="connsiteX3" fmla="*/ 2276161 w 3079129"/>
                <a:gd name="connsiteY3" fmla="*/ 0 h 1321211"/>
                <a:gd name="connsiteX4" fmla="*/ 3079129 w 3079129"/>
                <a:gd name="connsiteY4" fmla="*/ 0 h 1321211"/>
                <a:gd name="connsiteX5" fmla="*/ 3074924 w 3079129"/>
                <a:gd name="connsiteY5" fmla="*/ 282874 h 1321211"/>
                <a:gd name="connsiteX6" fmla="*/ 3079129 w 3079129"/>
                <a:gd name="connsiteY6" fmla="*/ 384277 h 1321211"/>
                <a:gd name="connsiteX7" fmla="*/ 3079129 w 3079129"/>
                <a:gd name="connsiteY7" fmla="*/ 384277 h 1321211"/>
                <a:gd name="connsiteX8" fmla="*/ 3079129 w 3079129"/>
                <a:gd name="connsiteY8" fmla="*/ 548968 h 1321211"/>
                <a:gd name="connsiteX9" fmla="*/ 3079129 w 3079129"/>
                <a:gd name="connsiteY9" fmla="*/ 658761 h 1321211"/>
                <a:gd name="connsiteX10" fmla="*/ 2276161 w 3079129"/>
                <a:gd name="connsiteY10" fmla="*/ 658761 h 1321211"/>
                <a:gd name="connsiteX11" fmla="*/ 1932032 w 3079129"/>
                <a:gd name="connsiteY11" fmla="*/ 658761 h 1321211"/>
                <a:gd name="connsiteX12" fmla="*/ 1932032 w 3079129"/>
                <a:gd name="connsiteY12" fmla="*/ 658761 h 1321211"/>
                <a:gd name="connsiteX13" fmla="*/ 1702613 w 3079129"/>
                <a:gd name="connsiteY13" fmla="*/ 658761 h 1321211"/>
                <a:gd name="connsiteX14" fmla="*/ 1702613 w 3079129"/>
                <a:gd name="connsiteY14" fmla="*/ 548968 h 1321211"/>
                <a:gd name="connsiteX15" fmla="*/ 0 w 3079129"/>
                <a:gd name="connsiteY15" fmla="*/ 1321211 h 1321211"/>
                <a:gd name="connsiteX16" fmla="*/ 1702613 w 3079129"/>
                <a:gd name="connsiteY16" fmla="*/ 384277 h 1321211"/>
                <a:gd name="connsiteX17" fmla="*/ 1702613 w 3079129"/>
                <a:gd name="connsiteY17" fmla="*/ 0 h 1321211"/>
                <a:gd name="connsiteX0" fmla="*/ 1702613 w 4278665"/>
                <a:gd name="connsiteY0" fmla="*/ 0 h 1347839"/>
                <a:gd name="connsiteX1" fmla="*/ 1932032 w 4278665"/>
                <a:gd name="connsiteY1" fmla="*/ 0 h 1347839"/>
                <a:gd name="connsiteX2" fmla="*/ 1932032 w 4278665"/>
                <a:gd name="connsiteY2" fmla="*/ 0 h 1347839"/>
                <a:gd name="connsiteX3" fmla="*/ 2276161 w 4278665"/>
                <a:gd name="connsiteY3" fmla="*/ 0 h 1347839"/>
                <a:gd name="connsiteX4" fmla="*/ 3079129 w 4278665"/>
                <a:gd name="connsiteY4" fmla="*/ 0 h 1347839"/>
                <a:gd name="connsiteX5" fmla="*/ 3074924 w 4278665"/>
                <a:gd name="connsiteY5" fmla="*/ 282874 h 1347839"/>
                <a:gd name="connsiteX6" fmla="*/ 3079129 w 4278665"/>
                <a:gd name="connsiteY6" fmla="*/ 384277 h 1347839"/>
                <a:gd name="connsiteX7" fmla="*/ 4278665 w 4278665"/>
                <a:gd name="connsiteY7" fmla="*/ 1347839 h 1347839"/>
                <a:gd name="connsiteX8" fmla="*/ 3079129 w 4278665"/>
                <a:gd name="connsiteY8" fmla="*/ 548968 h 1347839"/>
                <a:gd name="connsiteX9" fmla="*/ 3079129 w 4278665"/>
                <a:gd name="connsiteY9" fmla="*/ 658761 h 1347839"/>
                <a:gd name="connsiteX10" fmla="*/ 2276161 w 4278665"/>
                <a:gd name="connsiteY10" fmla="*/ 658761 h 1347839"/>
                <a:gd name="connsiteX11" fmla="*/ 1932032 w 4278665"/>
                <a:gd name="connsiteY11" fmla="*/ 658761 h 1347839"/>
                <a:gd name="connsiteX12" fmla="*/ 1932032 w 4278665"/>
                <a:gd name="connsiteY12" fmla="*/ 658761 h 1347839"/>
                <a:gd name="connsiteX13" fmla="*/ 1702613 w 4278665"/>
                <a:gd name="connsiteY13" fmla="*/ 658761 h 1347839"/>
                <a:gd name="connsiteX14" fmla="*/ 1702613 w 4278665"/>
                <a:gd name="connsiteY14" fmla="*/ 548968 h 1347839"/>
                <a:gd name="connsiteX15" fmla="*/ 0 w 4278665"/>
                <a:gd name="connsiteY15" fmla="*/ 1321211 h 1347839"/>
                <a:gd name="connsiteX16" fmla="*/ 1702613 w 4278665"/>
                <a:gd name="connsiteY16" fmla="*/ 384277 h 1347839"/>
                <a:gd name="connsiteX17" fmla="*/ 1702613 w 4278665"/>
                <a:gd name="connsiteY17" fmla="*/ 0 h 1347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278665" h="1347839">
                  <a:moveTo>
                    <a:pt x="1702613" y="0"/>
                  </a:moveTo>
                  <a:lnTo>
                    <a:pt x="1932032" y="0"/>
                  </a:lnTo>
                  <a:lnTo>
                    <a:pt x="1932032" y="0"/>
                  </a:lnTo>
                  <a:lnTo>
                    <a:pt x="2276161" y="0"/>
                  </a:lnTo>
                  <a:lnTo>
                    <a:pt x="3079129" y="0"/>
                  </a:lnTo>
                  <a:cubicBezTo>
                    <a:pt x="3077727" y="94291"/>
                    <a:pt x="3076326" y="188583"/>
                    <a:pt x="3074924" y="282874"/>
                  </a:cubicBezTo>
                  <a:lnTo>
                    <a:pt x="3079129" y="384277"/>
                  </a:lnTo>
                  <a:lnTo>
                    <a:pt x="4278665" y="1347839"/>
                  </a:lnTo>
                  <a:lnTo>
                    <a:pt x="3079129" y="548968"/>
                  </a:lnTo>
                  <a:lnTo>
                    <a:pt x="3079129" y="658761"/>
                  </a:lnTo>
                  <a:lnTo>
                    <a:pt x="2276161" y="658761"/>
                  </a:lnTo>
                  <a:lnTo>
                    <a:pt x="1932032" y="658761"/>
                  </a:lnTo>
                  <a:lnTo>
                    <a:pt x="1932032" y="658761"/>
                  </a:lnTo>
                  <a:lnTo>
                    <a:pt x="1702613" y="658761"/>
                  </a:lnTo>
                  <a:lnTo>
                    <a:pt x="1702613" y="548968"/>
                  </a:lnTo>
                  <a:lnTo>
                    <a:pt x="0" y="1321211"/>
                  </a:lnTo>
                  <a:lnTo>
                    <a:pt x="1702613" y="384277"/>
                  </a:lnTo>
                  <a:lnTo>
                    <a:pt x="1702613" y="0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790296" y="2923580"/>
              <a:ext cx="117852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600" dirty="0"/>
                <a:t>比較の向き</a:t>
              </a:r>
              <a:endParaRPr lang="en-US" altLang="ja-JP" sz="1600" dirty="0"/>
            </a:p>
            <a:p>
              <a:pPr algn="ctr"/>
              <a:r>
                <a:rPr lang="ja-JP" altLang="en-US" sz="1600" dirty="0"/>
                <a:t>が</a:t>
              </a:r>
              <a:r>
                <a:rPr lang="ja-JP" altLang="en-US" sz="1600" dirty="0" smtClean="0"/>
                <a:t>異なる</a:t>
              </a:r>
              <a:endParaRPr lang="ja-JP" altLang="en-US" sz="1600" dirty="0"/>
            </a:p>
          </p:txBody>
        </p:sp>
      </p:grpSp>
      <p:grpSp>
        <p:nvGrpSpPr>
          <p:cNvPr id="18" name="グループ化 17"/>
          <p:cNvGrpSpPr/>
          <p:nvPr/>
        </p:nvGrpSpPr>
        <p:grpSpPr>
          <a:xfrm>
            <a:off x="1305347" y="4523453"/>
            <a:ext cx="4386820" cy="1500646"/>
            <a:chOff x="2490134" y="2060893"/>
            <a:chExt cx="4386820" cy="1500646"/>
          </a:xfrm>
        </p:grpSpPr>
        <p:sp>
          <p:nvSpPr>
            <p:cNvPr id="19" name="四角形吹き出し 14"/>
            <p:cNvSpPr/>
            <p:nvPr/>
          </p:nvSpPr>
          <p:spPr>
            <a:xfrm>
              <a:off x="2490134" y="2060893"/>
              <a:ext cx="4386820" cy="1500646"/>
            </a:xfrm>
            <a:custGeom>
              <a:avLst/>
              <a:gdLst>
                <a:gd name="connsiteX0" fmla="*/ 0 w 1376516"/>
                <a:gd name="connsiteY0" fmla="*/ 0 h 658761"/>
                <a:gd name="connsiteX1" fmla="*/ 229419 w 1376516"/>
                <a:gd name="connsiteY1" fmla="*/ 0 h 658761"/>
                <a:gd name="connsiteX2" fmla="*/ 229419 w 1376516"/>
                <a:gd name="connsiteY2" fmla="*/ 0 h 658761"/>
                <a:gd name="connsiteX3" fmla="*/ 573548 w 1376516"/>
                <a:gd name="connsiteY3" fmla="*/ 0 h 658761"/>
                <a:gd name="connsiteX4" fmla="*/ 1376516 w 1376516"/>
                <a:gd name="connsiteY4" fmla="*/ 0 h 658761"/>
                <a:gd name="connsiteX5" fmla="*/ 1376516 w 1376516"/>
                <a:gd name="connsiteY5" fmla="*/ 384277 h 658761"/>
                <a:gd name="connsiteX6" fmla="*/ 1376516 w 1376516"/>
                <a:gd name="connsiteY6" fmla="*/ 384277 h 658761"/>
                <a:gd name="connsiteX7" fmla="*/ 1376516 w 1376516"/>
                <a:gd name="connsiteY7" fmla="*/ 548968 h 658761"/>
                <a:gd name="connsiteX8" fmla="*/ 1376516 w 1376516"/>
                <a:gd name="connsiteY8" fmla="*/ 658761 h 658761"/>
                <a:gd name="connsiteX9" fmla="*/ 573548 w 1376516"/>
                <a:gd name="connsiteY9" fmla="*/ 658761 h 658761"/>
                <a:gd name="connsiteX10" fmla="*/ 229419 w 1376516"/>
                <a:gd name="connsiteY10" fmla="*/ 658761 h 658761"/>
                <a:gd name="connsiteX11" fmla="*/ 229419 w 1376516"/>
                <a:gd name="connsiteY11" fmla="*/ 658761 h 658761"/>
                <a:gd name="connsiteX12" fmla="*/ 0 w 1376516"/>
                <a:gd name="connsiteY12" fmla="*/ 658761 h 658761"/>
                <a:gd name="connsiteX13" fmla="*/ 0 w 1376516"/>
                <a:gd name="connsiteY13" fmla="*/ 548968 h 658761"/>
                <a:gd name="connsiteX14" fmla="*/ -1702613 w 1376516"/>
                <a:gd name="connsiteY14" fmla="*/ 1321211 h 658761"/>
                <a:gd name="connsiteX15" fmla="*/ 0 w 1376516"/>
                <a:gd name="connsiteY15" fmla="*/ 384277 h 658761"/>
                <a:gd name="connsiteX16" fmla="*/ 0 w 1376516"/>
                <a:gd name="connsiteY16" fmla="*/ 0 h 658761"/>
                <a:gd name="connsiteX0" fmla="*/ 1702613 w 3079129"/>
                <a:gd name="connsiteY0" fmla="*/ 0 h 1321211"/>
                <a:gd name="connsiteX1" fmla="*/ 1932032 w 3079129"/>
                <a:gd name="connsiteY1" fmla="*/ 0 h 1321211"/>
                <a:gd name="connsiteX2" fmla="*/ 1932032 w 3079129"/>
                <a:gd name="connsiteY2" fmla="*/ 0 h 1321211"/>
                <a:gd name="connsiteX3" fmla="*/ 2276161 w 3079129"/>
                <a:gd name="connsiteY3" fmla="*/ 0 h 1321211"/>
                <a:gd name="connsiteX4" fmla="*/ 3079129 w 3079129"/>
                <a:gd name="connsiteY4" fmla="*/ 0 h 1321211"/>
                <a:gd name="connsiteX5" fmla="*/ 3074924 w 3079129"/>
                <a:gd name="connsiteY5" fmla="*/ 282874 h 1321211"/>
                <a:gd name="connsiteX6" fmla="*/ 3079129 w 3079129"/>
                <a:gd name="connsiteY6" fmla="*/ 384277 h 1321211"/>
                <a:gd name="connsiteX7" fmla="*/ 3079129 w 3079129"/>
                <a:gd name="connsiteY7" fmla="*/ 384277 h 1321211"/>
                <a:gd name="connsiteX8" fmla="*/ 3079129 w 3079129"/>
                <a:gd name="connsiteY8" fmla="*/ 548968 h 1321211"/>
                <a:gd name="connsiteX9" fmla="*/ 3079129 w 3079129"/>
                <a:gd name="connsiteY9" fmla="*/ 658761 h 1321211"/>
                <a:gd name="connsiteX10" fmla="*/ 2276161 w 3079129"/>
                <a:gd name="connsiteY10" fmla="*/ 658761 h 1321211"/>
                <a:gd name="connsiteX11" fmla="*/ 1932032 w 3079129"/>
                <a:gd name="connsiteY11" fmla="*/ 658761 h 1321211"/>
                <a:gd name="connsiteX12" fmla="*/ 1932032 w 3079129"/>
                <a:gd name="connsiteY12" fmla="*/ 658761 h 1321211"/>
                <a:gd name="connsiteX13" fmla="*/ 1702613 w 3079129"/>
                <a:gd name="connsiteY13" fmla="*/ 658761 h 1321211"/>
                <a:gd name="connsiteX14" fmla="*/ 1702613 w 3079129"/>
                <a:gd name="connsiteY14" fmla="*/ 548968 h 1321211"/>
                <a:gd name="connsiteX15" fmla="*/ 0 w 3079129"/>
                <a:gd name="connsiteY15" fmla="*/ 1321211 h 1321211"/>
                <a:gd name="connsiteX16" fmla="*/ 1702613 w 3079129"/>
                <a:gd name="connsiteY16" fmla="*/ 384277 h 1321211"/>
                <a:gd name="connsiteX17" fmla="*/ 1702613 w 3079129"/>
                <a:gd name="connsiteY17" fmla="*/ 0 h 1321211"/>
                <a:gd name="connsiteX0" fmla="*/ 1702613 w 4278665"/>
                <a:gd name="connsiteY0" fmla="*/ 0 h 1347839"/>
                <a:gd name="connsiteX1" fmla="*/ 1932032 w 4278665"/>
                <a:gd name="connsiteY1" fmla="*/ 0 h 1347839"/>
                <a:gd name="connsiteX2" fmla="*/ 1932032 w 4278665"/>
                <a:gd name="connsiteY2" fmla="*/ 0 h 1347839"/>
                <a:gd name="connsiteX3" fmla="*/ 2276161 w 4278665"/>
                <a:gd name="connsiteY3" fmla="*/ 0 h 1347839"/>
                <a:gd name="connsiteX4" fmla="*/ 3079129 w 4278665"/>
                <a:gd name="connsiteY4" fmla="*/ 0 h 1347839"/>
                <a:gd name="connsiteX5" fmla="*/ 3074924 w 4278665"/>
                <a:gd name="connsiteY5" fmla="*/ 282874 h 1347839"/>
                <a:gd name="connsiteX6" fmla="*/ 3079129 w 4278665"/>
                <a:gd name="connsiteY6" fmla="*/ 384277 h 1347839"/>
                <a:gd name="connsiteX7" fmla="*/ 4278665 w 4278665"/>
                <a:gd name="connsiteY7" fmla="*/ 1347839 h 1347839"/>
                <a:gd name="connsiteX8" fmla="*/ 3079129 w 4278665"/>
                <a:gd name="connsiteY8" fmla="*/ 548968 h 1347839"/>
                <a:gd name="connsiteX9" fmla="*/ 3079129 w 4278665"/>
                <a:gd name="connsiteY9" fmla="*/ 658761 h 1347839"/>
                <a:gd name="connsiteX10" fmla="*/ 2276161 w 4278665"/>
                <a:gd name="connsiteY10" fmla="*/ 658761 h 1347839"/>
                <a:gd name="connsiteX11" fmla="*/ 1932032 w 4278665"/>
                <a:gd name="connsiteY11" fmla="*/ 658761 h 1347839"/>
                <a:gd name="connsiteX12" fmla="*/ 1932032 w 4278665"/>
                <a:gd name="connsiteY12" fmla="*/ 658761 h 1347839"/>
                <a:gd name="connsiteX13" fmla="*/ 1702613 w 4278665"/>
                <a:gd name="connsiteY13" fmla="*/ 658761 h 1347839"/>
                <a:gd name="connsiteX14" fmla="*/ 1702613 w 4278665"/>
                <a:gd name="connsiteY14" fmla="*/ 548968 h 1347839"/>
                <a:gd name="connsiteX15" fmla="*/ 0 w 4278665"/>
                <a:gd name="connsiteY15" fmla="*/ 1321211 h 1347839"/>
                <a:gd name="connsiteX16" fmla="*/ 1702613 w 4278665"/>
                <a:gd name="connsiteY16" fmla="*/ 384277 h 1347839"/>
                <a:gd name="connsiteX17" fmla="*/ 1702613 w 4278665"/>
                <a:gd name="connsiteY17" fmla="*/ 0 h 1347839"/>
                <a:gd name="connsiteX0" fmla="*/ 1702613 w 4888265"/>
                <a:gd name="connsiteY0" fmla="*/ 805426 h 2126637"/>
                <a:gd name="connsiteX1" fmla="*/ 1932032 w 4888265"/>
                <a:gd name="connsiteY1" fmla="*/ 805426 h 2126637"/>
                <a:gd name="connsiteX2" fmla="*/ 1932032 w 4888265"/>
                <a:gd name="connsiteY2" fmla="*/ 805426 h 2126637"/>
                <a:gd name="connsiteX3" fmla="*/ 2276161 w 4888265"/>
                <a:gd name="connsiteY3" fmla="*/ 805426 h 2126637"/>
                <a:gd name="connsiteX4" fmla="*/ 3079129 w 4888265"/>
                <a:gd name="connsiteY4" fmla="*/ 805426 h 2126637"/>
                <a:gd name="connsiteX5" fmla="*/ 3074924 w 4888265"/>
                <a:gd name="connsiteY5" fmla="*/ 1088300 h 2126637"/>
                <a:gd name="connsiteX6" fmla="*/ 3079129 w 4888265"/>
                <a:gd name="connsiteY6" fmla="*/ 1189703 h 2126637"/>
                <a:gd name="connsiteX7" fmla="*/ 4888265 w 4888265"/>
                <a:gd name="connsiteY7" fmla="*/ 0 h 2126637"/>
                <a:gd name="connsiteX8" fmla="*/ 3079129 w 4888265"/>
                <a:gd name="connsiteY8" fmla="*/ 1354394 h 2126637"/>
                <a:gd name="connsiteX9" fmla="*/ 3079129 w 4888265"/>
                <a:gd name="connsiteY9" fmla="*/ 1464187 h 2126637"/>
                <a:gd name="connsiteX10" fmla="*/ 2276161 w 4888265"/>
                <a:gd name="connsiteY10" fmla="*/ 1464187 h 2126637"/>
                <a:gd name="connsiteX11" fmla="*/ 1932032 w 4888265"/>
                <a:gd name="connsiteY11" fmla="*/ 1464187 h 2126637"/>
                <a:gd name="connsiteX12" fmla="*/ 1932032 w 4888265"/>
                <a:gd name="connsiteY12" fmla="*/ 1464187 h 2126637"/>
                <a:gd name="connsiteX13" fmla="*/ 1702613 w 4888265"/>
                <a:gd name="connsiteY13" fmla="*/ 1464187 h 2126637"/>
                <a:gd name="connsiteX14" fmla="*/ 1702613 w 4888265"/>
                <a:gd name="connsiteY14" fmla="*/ 1354394 h 2126637"/>
                <a:gd name="connsiteX15" fmla="*/ 0 w 4888265"/>
                <a:gd name="connsiteY15" fmla="*/ 2126637 h 2126637"/>
                <a:gd name="connsiteX16" fmla="*/ 1702613 w 4888265"/>
                <a:gd name="connsiteY16" fmla="*/ 1189703 h 2126637"/>
                <a:gd name="connsiteX17" fmla="*/ 1702613 w 4888265"/>
                <a:gd name="connsiteY17" fmla="*/ 805426 h 2126637"/>
                <a:gd name="connsiteX0" fmla="*/ 1201168 w 4386820"/>
                <a:gd name="connsiteY0" fmla="*/ 841885 h 1500646"/>
                <a:gd name="connsiteX1" fmla="*/ 1430587 w 4386820"/>
                <a:gd name="connsiteY1" fmla="*/ 841885 h 1500646"/>
                <a:gd name="connsiteX2" fmla="*/ 1430587 w 4386820"/>
                <a:gd name="connsiteY2" fmla="*/ 841885 h 1500646"/>
                <a:gd name="connsiteX3" fmla="*/ 1774716 w 4386820"/>
                <a:gd name="connsiteY3" fmla="*/ 841885 h 1500646"/>
                <a:gd name="connsiteX4" fmla="*/ 2577684 w 4386820"/>
                <a:gd name="connsiteY4" fmla="*/ 841885 h 1500646"/>
                <a:gd name="connsiteX5" fmla="*/ 2573479 w 4386820"/>
                <a:gd name="connsiteY5" fmla="*/ 1124759 h 1500646"/>
                <a:gd name="connsiteX6" fmla="*/ 2577684 w 4386820"/>
                <a:gd name="connsiteY6" fmla="*/ 1226162 h 1500646"/>
                <a:gd name="connsiteX7" fmla="*/ 4386820 w 4386820"/>
                <a:gd name="connsiteY7" fmla="*/ 36459 h 1500646"/>
                <a:gd name="connsiteX8" fmla="*/ 2577684 w 4386820"/>
                <a:gd name="connsiteY8" fmla="*/ 1390853 h 1500646"/>
                <a:gd name="connsiteX9" fmla="*/ 2577684 w 4386820"/>
                <a:gd name="connsiteY9" fmla="*/ 1500646 h 1500646"/>
                <a:gd name="connsiteX10" fmla="*/ 1774716 w 4386820"/>
                <a:gd name="connsiteY10" fmla="*/ 1500646 h 1500646"/>
                <a:gd name="connsiteX11" fmla="*/ 1430587 w 4386820"/>
                <a:gd name="connsiteY11" fmla="*/ 1500646 h 1500646"/>
                <a:gd name="connsiteX12" fmla="*/ 1430587 w 4386820"/>
                <a:gd name="connsiteY12" fmla="*/ 1500646 h 1500646"/>
                <a:gd name="connsiteX13" fmla="*/ 1201168 w 4386820"/>
                <a:gd name="connsiteY13" fmla="*/ 1500646 h 1500646"/>
                <a:gd name="connsiteX14" fmla="*/ 1201168 w 4386820"/>
                <a:gd name="connsiteY14" fmla="*/ 1390853 h 1500646"/>
                <a:gd name="connsiteX15" fmla="*/ 0 w 4386820"/>
                <a:gd name="connsiteY15" fmla="*/ 0 h 1500646"/>
                <a:gd name="connsiteX16" fmla="*/ 1201168 w 4386820"/>
                <a:gd name="connsiteY16" fmla="*/ 1226162 h 1500646"/>
                <a:gd name="connsiteX17" fmla="*/ 1201168 w 4386820"/>
                <a:gd name="connsiteY17" fmla="*/ 841885 h 15006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386820" h="1500646">
                  <a:moveTo>
                    <a:pt x="1201168" y="841885"/>
                  </a:moveTo>
                  <a:lnTo>
                    <a:pt x="1430587" y="841885"/>
                  </a:lnTo>
                  <a:lnTo>
                    <a:pt x="1430587" y="841885"/>
                  </a:lnTo>
                  <a:lnTo>
                    <a:pt x="1774716" y="841885"/>
                  </a:lnTo>
                  <a:lnTo>
                    <a:pt x="2577684" y="841885"/>
                  </a:lnTo>
                  <a:cubicBezTo>
                    <a:pt x="2576282" y="936176"/>
                    <a:pt x="2574881" y="1030468"/>
                    <a:pt x="2573479" y="1124759"/>
                  </a:cubicBezTo>
                  <a:lnTo>
                    <a:pt x="2577684" y="1226162"/>
                  </a:lnTo>
                  <a:lnTo>
                    <a:pt x="4386820" y="36459"/>
                  </a:lnTo>
                  <a:lnTo>
                    <a:pt x="2577684" y="1390853"/>
                  </a:lnTo>
                  <a:lnTo>
                    <a:pt x="2577684" y="1500646"/>
                  </a:lnTo>
                  <a:lnTo>
                    <a:pt x="1774716" y="1500646"/>
                  </a:lnTo>
                  <a:lnTo>
                    <a:pt x="1430587" y="1500646"/>
                  </a:lnTo>
                  <a:lnTo>
                    <a:pt x="1430587" y="1500646"/>
                  </a:lnTo>
                  <a:lnTo>
                    <a:pt x="1201168" y="1500646"/>
                  </a:lnTo>
                  <a:lnTo>
                    <a:pt x="1201168" y="1390853"/>
                  </a:lnTo>
                  <a:lnTo>
                    <a:pt x="0" y="0"/>
                  </a:lnTo>
                  <a:lnTo>
                    <a:pt x="1201168" y="1226162"/>
                  </a:lnTo>
                  <a:lnTo>
                    <a:pt x="1201168" y="841885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sp>
          <p:nvSpPr>
            <p:cNvPr id="20" name="テキスト ボックス 19"/>
            <p:cNvSpPr txBox="1"/>
            <p:nvPr/>
          </p:nvSpPr>
          <p:spPr>
            <a:xfrm>
              <a:off x="3790296" y="2923580"/>
              <a:ext cx="1178528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sz="1600" dirty="0"/>
                <a:t>比較の向き</a:t>
              </a:r>
              <a:endParaRPr lang="en-US" altLang="ja-JP" sz="1600" dirty="0"/>
            </a:p>
            <a:p>
              <a:pPr algn="ctr"/>
              <a:r>
                <a:rPr lang="ja-JP" altLang="en-US" sz="1600" dirty="0"/>
                <a:t>が</a:t>
              </a:r>
              <a:r>
                <a:rPr lang="ja-JP" altLang="en-US" sz="1600" dirty="0" smtClean="0"/>
                <a:t>異なる</a:t>
              </a:r>
              <a:endParaRPr lang="ja-JP" altLang="en-US" sz="1600" dirty="0"/>
            </a:p>
          </p:txBody>
        </p:sp>
      </p:grpSp>
      <p:sp>
        <p:nvSpPr>
          <p:cNvPr id="21" name="円/楕円 20"/>
          <p:cNvSpPr/>
          <p:nvPr/>
        </p:nvSpPr>
        <p:spPr>
          <a:xfrm>
            <a:off x="3784037" y="4171961"/>
            <a:ext cx="266853" cy="27283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/楕円 21"/>
          <p:cNvSpPr/>
          <p:nvPr/>
        </p:nvSpPr>
        <p:spPr>
          <a:xfrm>
            <a:off x="3351645" y="4424517"/>
            <a:ext cx="266853" cy="27283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/楕円 22"/>
          <p:cNvSpPr/>
          <p:nvPr/>
        </p:nvSpPr>
        <p:spPr>
          <a:xfrm>
            <a:off x="8379339" y="4155363"/>
            <a:ext cx="266853" cy="27283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円/楕円 23"/>
          <p:cNvSpPr/>
          <p:nvPr/>
        </p:nvSpPr>
        <p:spPr>
          <a:xfrm>
            <a:off x="7487401" y="4417767"/>
            <a:ext cx="266853" cy="272836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917463" y="1643959"/>
            <a:ext cx="88357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タイプ</a:t>
            </a:r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26" name="四角形吹き出し 25"/>
          <p:cNvSpPr/>
          <p:nvPr/>
        </p:nvSpPr>
        <p:spPr>
          <a:xfrm>
            <a:off x="3550161" y="4358575"/>
            <a:ext cx="5003904" cy="1595874"/>
          </a:xfrm>
          <a:custGeom>
            <a:avLst/>
            <a:gdLst>
              <a:gd name="connsiteX0" fmla="*/ 0 w 1574470"/>
              <a:gd name="connsiteY0" fmla="*/ 0 h 447565"/>
              <a:gd name="connsiteX1" fmla="*/ 262412 w 1574470"/>
              <a:gd name="connsiteY1" fmla="*/ 0 h 447565"/>
              <a:gd name="connsiteX2" fmla="*/ -1281083 w 1574470"/>
              <a:gd name="connsiteY2" fmla="*/ -1148309 h 447565"/>
              <a:gd name="connsiteX3" fmla="*/ 656029 w 1574470"/>
              <a:gd name="connsiteY3" fmla="*/ 0 h 447565"/>
              <a:gd name="connsiteX4" fmla="*/ 1574470 w 1574470"/>
              <a:gd name="connsiteY4" fmla="*/ 0 h 447565"/>
              <a:gd name="connsiteX5" fmla="*/ 1574470 w 1574470"/>
              <a:gd name="connsiteY5" fmla="*/ 74594 h 447565"/>
              <a:gd name="connsiteX6" fmla="*/ 1574470 w 1574470"/>
              <a:gd name="connsiteY6" fmla="*/ 74594 h 447565"/>
              <a:gd name="connsiteX7" fmla="*/ 1574470 w 1574470"/>
              <a:gd name="connsiteY7" fmla="*/ 186485 h 447565"/>
              <a:gd name="connsiteX8" fmla="*/ 1574470 w 1574470"/>
              <a:gd name="connsiteY8" fmla="*/ 447565 h 447565"/>
              <a:gd name="connsiteX9" fmla="*/ 656029 w 1574470"/>
              <a:gd name="connsiteY9" fmla="*/ 447565 h 447565"/>
              <a:gd name="connsiteX10" fmla="*/ 262412 w 1574470"/>
              <a:gd name="connsiteY10" fmla="*/ 447565 h 447565"/>
              <a:gd name="connsiteX11" fmla="*/ 262412 w 1574470"/>
              <a:gd name="connsiteY11" fmla="*/ 447565 h 447565"/>
              <a:gd name="connsiteX12" fmla="*/ 0 w 1574470"/>
              <a:gd name="connsiteY12" fmla="*/ 447565 h 447565"/>
              <a:gd name="connsiteX13" fmla="*/ 0 w 1574470"/>
              <a:gd name="connsiteY13" fmla="*/ 186485 h 447565"/>
              <a:gd name="connsiteX14" fmla="*/ 0 w 1574470"/>
              <a:gd name="connsiteY14" fmla="*/ 74594 h 447565"/>
              <a:gd name="connsiteX15" fmla="*/ 0 w 1574470"/>
              <a:gd name="connsiteY15" fmla="*/ 74594 h 447565"/>
              <a:gd name="connsiteX16" fmla="*/ 0 w 1574470"/>
              <a:gd name="connsiteY16" fmla="*/ 0 h 447565"/>
              <a:gd name="connsiteX0" fmla="*/ 1281083 w 2855553"/>
              <a:gd name="connsiteY0" fmla="*/ 1148309 h 1595874"/>
              <a:gd name="connsiteX1" fmla="*/ 1543495 w 2855553"/>
              <a:gd name="connsiteY1" fmla="*/ 1148309 h 1595874"/>
              <a:gd name="connsiteX2" fmla="*/ 0 w 2855553"/>
              <a:gd name="connsiteY2" fmla="*/ 0 h 1595874"/>
              <a:gd name="connsiteX3" fmla="*/ 1937112 w 2855553"/>
              <a:gd name="connsiteY3" fmla="*/ 1148309 h 1595874"/>
              <a:gd name="connsiteX4" fmla="*/ 2855553 w 2855553"/>
              <a:gd name="connsiteY4" fmla="*/ 1148309 h 1595874"/>
              <a:gd name="connsiteX5" fmla="*/ 2855553 w 2855553"/>
              <a:gd name="connsiteY5" fmla="*/ 1222903 h 1595874"/>
              <a:gd name="connsiteX6" fmla="*/ 2855553 w 2855553"/>
              <a:gd name="connsiteY6" fmla="*/ 1222903 h 1595874"/>
              <a:gd name="connsiteX7" fmla="*/ 2855553 w 2855553"/>
              <a:gd name="connsiteY7" fmla="*/ 1334794 h 1595874"/>
              <a:gd name="connsiteX8" fmla="*/ 2855553 w 2855553"/>
              <a:gd name="connsiteY8" fmla="*/ 1595874 h 1595874"/>
              <a:gd name="connsiteX9" fmla="*/ 1937112 w 2855553"/>
              <a:gd name="connsiteY9" fmla="*/ 1595874 h 1595874"/>
              <a:gd name="connsiteX10" fmla="*/ 1543495 w 2855553"/>
              <a:gd name="connsiteY10" fmla="*/ 1595874 h 1595874"/>
              <a:gd name="connsiteX11" fmla="*/ 1543495 w 2855553"/>
              <a:gd name="connsiteY11" fmla="*/ 1595874 h 1595874"/>
              <a:gd name="connsiteX12" fmla="*/ 1281083 w 2855553"/>
              <a:gd name="connsiteY12" fmla="*/ 1595874 h 1595874"/>
              <a:gd name="connsiteX13" fmla="*/ 1270535 w 2855553"/>
              <a:gd name="connsiteY13" fmla="*/ 1432625 h 1595874"/>
              <a:gd name="connsiteX14" fmla="*/ 1281083 w 2855553"/>
              <a:gd name="connsiteY14" fmla="*/ 1334794 h 1595874"/>
              <a:gd name="connsiteX15" fmla="*/ 1281083 w 2855553"/>
              <a:gd name="connsiteY15" fmla="*/ 1222903 h 1595874"/>
              <a:gd name="connsiteX16" fmla="*/ 1281083 w 2855553"/>
              <a:gd name="connsiteY16" fmla="*/ 1222903 h 1595874"/>
              <a:gd name="connsiteX17" fmla="*/ 1281083 w 2855553"/>
              <a:gd name="connsiteY17" fmla="*/ 1148309 h 1595874"/>
              <a:gd name="connsiteX0" fmla="*/ 1700981 w 3275451"/>
              <a:gd name="connsiteY0" fmla="*/ 1148309 h 1595874"/>
              <a:gd name="connsiteX1" fmla="*/ 1963393 w 3275451"/>
              <a:gd name="connsiteY1" fmla="*/ 1148309 h 1595874"/>
              <a:gd name="connsiteX2" fmla="*/ 419898 w 3275451"/>
              <a:gd name="connsiteY2" fmla="*/ 0 h 1595874"/>
              <a:gd name="connsiteX3" fmla="*/ 2357010 w 3275451"/>
              <a:gd name="connsiteY3" fmla="*/ 1148309 h 1595874"/>
              <a:gd name="connsiteX4" fmla="*/ 3275451 w 3275451"/>
              <a:gd name="connsiteY4" fmla="*/ 1148309 h 1595874"/>
              <a:gd name="connsiteX5" fmla="*/ 3275451 w 3275451"/>
              <a:gd name="connsiteY5" fmla="*/ 1222903 h 1595874"/>
              <a:gd name="connsiteX6" fmla="*/ 3275451 w 3275451"/>
              <a:gd name="connsiteY6" fmla="*/ 1222903 h 1595874"/>
              <a:gd name="connsiteX7" fmla="*/ 3275451 w 3275451"/>
              <a:gd name="connsiteY7" fmla="*/ 1334794 h 1595874"/>
              <a:gd name="connsiteX8" fmla="*/ 3275451 w 3275451"/>
              <a:gd name="connsiteY8" fmla="*/ 1595874 h 1595874"/>
              <a:gd name="connsiteX9" fmla="*/ 2357010 w 3275451"/>
              <a:gd name="connsiteY9" fmla="*/ 1595874 h 1595874"/>
              <a:gd name="connsiteX10" fmla="*/ 1963393 w 3275451"/>
              <a:gd name="connsiteY10" fmla="*/ 1595874 h 1595874"/>
              <a:gd name="connsiteX11" fmla="*/ 1963393 w 3275451"/>
              <a:gd name="connsiteY11" fmla="*/ 1595874 h 1595874"/>
              <a:gd name="connsiteX12" fmla="*/ 1700981 w 3275451"/>
              <a:gd name="connsiteY12" fmla="*/ 1595874 h 1595874"/>
              <a:gd name="connsiteX13" fmla="*/ 1690433 w 3275451"/>
              <a:gd name="connsiteY13" fmla="*/ 1432625 h 1595874"/>
              <a:gd name="connsiteX14" fmla="*/ 0 w 3275451"/>
              <a:gd name="connsiteY14" fmla="*/ 233582 h 1595874"/>
              <a:gd name="connsiteX15" fmla="*/ 1700981 w 3275451"/>
              <a:gd name="connsiteY15" fmla="*/ 1222903 h 1595874"/>
              <a:gd name="connsiteX16" fmla="*/ 1700981 w 3275451"/>
              <a:gd name="connsiteY16" fmla="*/ 1222903 h 1595874"/>
              <a:gd name="connsiteX17" fmla="*/ 1700981 w 3275451"/>
              <a:gd name="connsiteY17" fmla="*/ 1148309 h 1595874"/>
              <a:gd name="connsiteX0" fmla="*/ 1700981 w 3275451"/>
              <a:gd name="connsiteY0" fmla="*/ 1148309 h 1595874"/>
              <a:gd name="connsiteX1" fmla="*/ 1963393 w 3275451"/>
              <a:gd name="connsiteY1" fmla="*/ 1148309 h 1595874"/>
              <a:gd name="connsiteX2" fmla="*/ 419898 w 3275451"/>
              <a:gd name="connsiteY2" fmla="*/ 0 h 1595874"/>
              <a:gd name="connsiteX3" fmla="*/ 2357010 w 3275451"/>
              <a:gd name="connsiteY3" fmla="*/ 1148309 h 1595874"/>
              <a:gd name="connsiteX4" fmla="*/ 3125943 w 3275451"/>
              <a:gd name="connsiteY4" fmla="*/ 1147490 h 1595874"/>
              <a:gd name="connsiteX5" fmla="*/ 3275451 w 3275451"/>
              <a:gd name="connsiteY5" fmla="*/ 1148309 h 1595874"/>
              <a:gd name="connsiteX6" fmla="*/ 3275451 w 3275451"/>
              <a:gd name="connsiteY6" fmla="*/ 1222903 h 1595874"/>
              <a:gd name="connsiteX7" fmla="*/ 3275451 w 3275451"/>
              <a:gd name="connsiteY7" fmla="*/ 1222903 h 1595874"/>
              <a:gd name="connsiteX8" fmla="*/ 3275451 w 3275451"/>
              <a:gd name="connsiteY8" fmla="*/ 1334794 h 1595874"/>
              <a:gd name="connsiteX9" fmla="*/ 3275451 w 3275451"/>
              <a:gd name="connsiteY9" fmla="*/ 1595874 h 1595874"/>
              <a:gd name="connsiteX10" fmla="*/ 2357010 w 3275451"/>
              <a:gd name="connsiteY10" fmla="*/ 1595874 h 1595874"/>
              <a:gd name="connsiteX11" fmla="*/ 1963393 w 3275451"/>
              <a:gd name="connsiteY11" fmla="*/ 1595874 h 1595874"/>
              <a:gd name="connsiteX12" fmla="*/ 1963393 w 3275451"/>
              <a:gd name="connsiteY12" fmla="*/ 1595874 h 1595874"/>
              <a:gd name="connsiteX13" fmla="*/ 1700981 w 3275451"/>
              <a:gd name="connsiteY13" fmla="*/ 1595874 h 1595874"/>
              <a:gd name="connsiteX14" fmla="*/ 1690433 w 3275451"/>
              <a:gd name="connsiteY14" fmla="*/ 1432625 h 1595874"/>
              <a:gd name="connsiteX15" fmla="*/ 0 w 3275451"/>
              <a:gd name="connsiteY15" fmla="*/ 233582 h 1595874"/>
              <a:gd name="connsiteX16" fmla="*/ 1700981 w 3275451"/>
              <a:gd name="connsiteY16" fmla="*/ 1222903 h 1595874"/>
              <a:gd name="connsiteX17" fmla="*/ 1700981 w 3275451"/>
              <a:gd name="connsiteY17" fmla="*/ 1222903 h 1595874"/>
              <a:gd name="connsiteX18" fmla="*/ 1700981 w 3275451"/>
              <a:gd name="connsiteY18" fmla="*/ 1148309 h 1595874"/>
              <a:gd name="connsiteX0" fmla="*/ 1700981 w 4022703"/>
              <a:gd name="connsiteY0" fmla="*/ 1148309 h 1595874"/>
              <a:gd name="connsiteX1" fmla="*/ 1963393 w 4022703"/>
              <a:gd name="connsiteY1" fmla="*/ 1148309 h 1595874"/>
              <a:gd name="connsiteX2" fmla="*/ 419898 w 4022703"/>
              <a:gd name="connsiteY2" fmla="*/ 0 h 1595874"/>
              <a:gd name="connsiteX3" fmla="*/ 2357010 w 4022703"/>
              <a:gd name="connsiteY3" fmla="*/ 1148309 h 1595874"/>
              <a:gd name="connsiteX4" fmla="*/ 3125943 w 4022703"/>
              <a:gd name="connsiteY4" fmla="*/ 1147490 h 1595874"/>
              <a:gd name="connsiteX5" fmla="*/ 4022703 w 4022703"/>
              <a:gd name="connsiteY5" fmla="*/ 204412 h 1595874"/>
              <a:gd name="connsiteX6" fmla="*/ 3275451 w 4022703"/>
              <a:gd name="connsiteY6" fmla="*/ 1222903 h 1595874"/>
              <a:gd name="connsiteX7" fmla="*/ 3275451 w 4022703"/>
              <a:gd name="connsiteY7" fmla="*/ 1222903 h 1595874"/>
              <a:gd name="connsiteX8" fmla="*/ 3275451 w 4022703"/>
              <a:gd name="connsiteY8" fmla="*/ 1334794 h 1595874"/>
              <a:gd name="connsiteX9" fmla="*/ 3275451 w 4022703"/>
              <a:gd name="connsiteY9" fmla="*/ 1595874 h 1595874"/>
              <a:gd name="connsiteX10" fmla="*/ 2357010 w 4022703"/>
              <a:gd name="connsiteY10" fmla="*/ 1595874 h 1595874"/>
              <a:gd name="connsiteX11" fmla="*/ 1963393 w 4022703"/>
              <a:gd name="connsiteY11" fmla="*/ 1595874 h 1595874"/>
              <a:gd name="connsiteX12" fmla="*/ 1963393 w 4022703"/>
              <a:gd name="connsiteY12" fmla="*/ 1595874 h 1595874"/>
              <a:gd name="connsiteX13" fmla="*/ 1700981 w 4022703"/>
              <a:gd name="connsiteY13" fmla="*/ 1595874 h 1595874"/>
              <a:gd name="connsiteX14" fmla="*/ 1690433 w 4022703"/>
              <a:gd name="connsiteY14" fmla="*/ 1432625 h 1595874"/>
              <a:gd name="connsiteX15" fmla="*/ 0 w 4022703"/>
              <a:gd name="connsiteY15" fmla="*/ 233582 h 1595874"/>
              <a:gd name="connsiteX16" fmla="*/ 1700981 w 4022703"/>
              <a:gd name="connsiteY16" fmla="*/ 1222903 h 1595874"/>
              <a:gd name="connsiteX17" fmla="*/ 1700981 w 4022703"/>
              <a:gd name="connsiteY17" fmla="*/ 1222903 h 1595874"/>
              <a:gd name="connsiteX18" fmla="*/ 1700981 w 4022703"/>
              <a:gd name="connsiteY18" fmla="*/ 1148309 h 1595874"/>
              <a:gd name="connsiteX0" fmla="*/ 1700981 w 4022703"/>
              <a:gd name="connsiteY0" fmla="*/ 1148309 h 1595874"/>
              <a:gd name="connsiteX1" fmla="*/ 1963393 w 4022703"/>
              <a:gd name="connsiteY1" fmla="*/ 1148309 h 1595874"/>
              <a:gd name="connsiteX2" fmla="*/ 419898 w 4022703"/>
              <a:gd name="connsiteY2" fmla="*/ 0 h 1595874"/>
              <a:gd name="connsiteX3" fmla="*/ 2357010 w 4022703"/>
              <a:gd name="connsiteY3" fmla="*/ 1148309 h 1595874"/>
              <a:gd name="connsiteX4" fmla="*/ 3125943 w 4022703"/>
              <a:gd name="connsiteY4" fmla="*/ 1147490 h 1595874"/>
              <a:gd name="connsiteX5" fmla="*/ 4022703 w 4022703"/>
              <a:gd name="connsiteY5" fmla="*/ 204412 h 1595874"/>
              <a:gd name="connsiteX6" fmla="*/ 3275451 w 4022703"/>
              <a:gd name="connsiteY6" fmla="*/ 1222903 h 1595874"/>
              <a:gd name="connsiteX7" fmla="*/ 3275451 w 4022703"/>
              <a:gd name="connsiteY7" fmla="*/ 1222903 h 1595874"/>
              <a:gd name="connsiteX8" fmla="*/ 3275451 w 4022703"/>
              <a:gd name="connsiteY8" fmla="*/ 1334794 h 1595874"/>
              <a:gd name="connsiteX9" fmla="*/ 3273427 w 4022703"/>
              <a:gd name="connsiteY9" fmla="*/ 1462122 h 1595874"/>
              <a:gd name="connsiteX10" fmla="*/ 3275451 w 4022703"/>
              <a:gd name="connsiteY10" fmla="*/ 1595874 h 1595874"/>
              <a:gd name="connsiteX11" fmla="*/ 2357010 w 4022703"/>
              <a:gd name="connsiteY11" fmla="*/ 1595874 h 1595874"/>
              <a:gd name="connsiteX12" fmla="*/ 1963393 w 4022703"/>
              <a:gd name="connsiteY12" fmla="*/ 1595874 h 1595874"/>
              <a:gd name="connsiteX13" fmla="*/ 1963393 w 4022703"/>
              <a:gd name="connsiteY13" fmla="*/ 1595874 h 1595874"/>
              <a:gd name="connsiteX14" fmla="*/ 1700981 w 4022703"/>
              <a:gd name="connsiteY14" fmla="*/ 1595874 h 1595874"/>
              <a:gd name="connsiteX15" fmla="*/ 1690433 w 4022703"/>
              <a:gd name="connsiteY15" fmla="*/ 1432625 h 1595874"/>
              <a:gd name="connsiteX16" fmla="*/ 0 w 4022703"/>
              <a:gd name="connsiteY16" fmla="*/ 233582 h 1595874"/>
              <a:gd name="connsiteX17" fmla="*/ 1700981 w 4022703"/>
              <a:gd name="connsiteY17" fmla="*/ 1222903 h 1595874"/>
              <a:gd name="connsiteX18" fmla="*/ 1700981 w 4022703"/>
              <a:gd name="connsiteY18" fmla="*/ 1222903 h 1595874"/>
              <a:gd name="connsiteX19" fmla="*/ 1700981 w 4022703"/>
              <a:gd name="connsiteY19" fmla="*/ 1148309 h 1595874"/>
              <a:gd name="connsiteX0" fmla="*/ 1700981 w 4022703"/>
              <a:gd name="connsiteY0" fmla="*/ 1148309 h 1595874"/>
              <a:gd name="connsiteX1" fmla="*/ 1963393 w 4022703"/>
              <a:gd name="connsiteY1" fmla="*/ 1148309 h 1595874"/>
              <a:gd name="connsiteX2" fmla="*/ 419898 w 4022703"/>
              <a:gd name="connsiteY2" fmla="*/ 0 h 1595874"/>
              <a:gd name="connsiteX3" fmla="*/ 2357010 w 4022703"/>
              <a:gd name="connsiteY3" fmla="*/ 1148309 h 1595874"/>
              <a:gd name="connsiteX4" fmla="*/ 3125943 w 4022703"/>
              <a:gd name="connsiteY4" fmla="*/ 1147490 h 1595874"/>
              <a:gd name="connsiteX5" fmla="*/ 4022703 w 4022703"/>
              <a:gd name="connsiteY5" fmla="*/ 204412 h 1595874"/>
              <a:gd name="connsiteX6" fmla="*/ 3275451 w 4022703"/>
              <a:gd name="connsiteY6" fmla="*/ 1222903 h 1595874"/>
              <a:gd name="connsiteX7" fmla="*/ 3275451 w 4022703"/>
              <a:gd name="connsiteY7" fmla="*/ 1222903 h 1595874"/>
              <a:gd name="connsiteX8" fmla="*/ 3275451 w 4022703"/>
              <a:gd name="connsiteY8" fmla="*/ 1334794 h 1595874"/>
              <a:gd name="connsiteX9" fmla="*/ 3273427 w 4022703"/>
              <a:gd name="connsiteY9" fmla="*/ 1383464 h 1595874"/>
              <a:gd name="connsiteX10" fmla="*/ 3273427 w 4022703"/>
              <a:gd name="connsiteY10" fmla="*/ 1462122 h 1595874"/>
              <a:gd name="connsiteX11" fmla="*/ 3275451 w 4022703"/>
              <a:gd name="connsiteY11" fmla="*/ 1595874 h 1595874"/>
              <a:gd name="connsiteX12" fmla="*/ 2357010 w 4022703"/>
              <a:gd name="connsiteY12" fmla="*/ 1595874 h 1595874"/>
              <a:gd name="connsiteX13" fmla="*/ 1963393 w 4022703"/>
              <a:gd name="connsiteY13" fmla="*/ 1595874 h 1595874"/>
              <a:gd name="connsiteX14" fmla="*/ 1963393 w 4022703"/>
              <a:gd name="connsiteY14" fmla="*/ 1595874 h 1595874"/>
              <a:gd name="connsiteX15" fmla="*/ 1700981 w 4022703"/>
              <a:gd name="connsiteY15" fmla="*/ 1595874 h 1595874"/>
              <a:gd name="connsiteX16" fmla="*/ 1690433 w 4022703"/>
              <a:gd name="connsiteY16" fmla="*/ 1432625 h 1595874"/>
              <a:gd name="connsiteX17" fmla="*/ 0 w 4022703"/>
              <a:gd name="connsiteY17" fmla="*/ 233582 h 1595874"/>
              <a:gd name="connsiteX18" fmla="*/ 1700981 w 4022703"/>
              <a:gd name="connsiteY18" fmla="*/ 1222903 h 1595874"/>
              <a:gd name="connsiteX19" fmla="*/ 1700981 w 4022703"/>
              <a:gd name="connsiteY19" fmla="*/ 1222903 h 1595874"/>
              <a:gd name="connsiteX20" fmla="*/ 1700981 w 4022703"/>
              <a:gd name="connsiteY20" fmla="*/ 1148309 h 1595874"/>
              <a:gd name="connsiteX0" fmla="*/ 1700981 w 5003904"/>
              <a:gd name="connsiteY0" fmla="*/ 1148309 h 1595874"/>
              <a:gd name="connsiteX1" fmla="*/ 1963393 w 5003904"/>
              <a:gd name="connsiteY1" fmla="*/ 1148309 h 1595874"/>
              <a:gd name="connsiteX2" fmla="*/ 419898 w 5003904"/>
              <a:gd name="connsiteY2" fmla="*/ 0 h 1595874"/>
              <a:gd name="connsiteX3" fmla="*/ 2357010 w 5003904"/>
              <a:gd name="connsiteY3" fmla="*/ 1148309 h 1595874"/>
              <a:gd name="connsiteX4" fmla="*/ 3125943 w 5003904"/>
              <a:gd name="connsiteY4" fmla="*/ 1147490 h 1595874"/>
              <a:gd name="connsiteX5" fmla="*/ 4022703 w 5003904"/>
              <a:gd name="connsiteY5" fmla="*/ 204412 h 1595874"/>
              <a:gd name="connsiteX6" fmla="*/ 3275451 w 5003904"/>
              <a:gd name="connsiteY6" fmla="*/ 1222903 h 1595874"/>
              <a:gd name="connsiteX7" fmla="*/ 3275451 w 5003904"/>
              <a:gd name="connsiteY7" fmla="*/ 1222903 h 1595874"/>
              <a:gd name="connsiteX8" fmla="*/ 3275451 w 5003904"/>
              <a:gd name="connsiteY8" fmla="*/ 1334794 h 1595874"/>
              <a:gd name="connsiteX9" fmla="*/ 5003904 w 5003904"/>
              <a:gd name="connsiteY9" fmla="*/ 26612 h 1595874"/>
              <a:gd name="connsiteX10" fmla="*/ 3273427 w 5003904"/>
              <a:gd name="connsiteY10" fmla="*/ 1462122 h 1595874"/>
              <a:gd name="connsiteX11" fmla="*/ 3275451 w 5003904"/>
              <a:gd name="connsiteY11" fmla="*/ 1595874 h 1595874"/>
              <a:gd name="connsiteX12" fmla="*/ 2357010 w 5003904"/>
              <a:gd name="connsiteY12" fmla="*/ 1595874 h 1595874"/>
              <a:gd name="connsiteX13" fmla="*/ 1963393 w 5003904"/>
              <a:gd name="connsiteY13" fmla="*/ 1595874 h 1595874"/>
              <a:gd name="connsiteX14" fmla="*/ 1963393 w 5003904"/>
              <a:gd name="connsiteY14" fmla="*/ 1595874 h 1595874"/>
              <a:gd name="connsiteX15" fmla="*/ 1700981 w 5003904"/>
              <a:gd name="connsiteY15" fmla="*/ 1595874 h 1595874"/>
              <a:gd name="connsiteX16" fmla="*/ 1690433 w 5003904"/>
              <a:gd name="connsiteY16" fmla="*/ 1432625 h 1595874"/>
              <a:gd name="connsiteX17" fmla="*/ 0 w 5003904"/>
              <a:gd name="connsiteY17" fmla="*/ 233582 h 1595874"/>
              <a:gd name="connsiteX18" fmla="*/ 1700981 w 5003904"/>
              <a:gd name="connsiteY18" fmla="*/ 1222903 h 1595874"/>
              <a:gd name="connsiteX19" fmla="*/ 1700981 w 5003904"/>
              <a:gd name="connsiteY19" fmla="*/ 1222903 h 1595874"/>
              <a:gd name="connsiteX20" fmla="*/ 1700981 w 5003904"/>
              <a:gd name="connsiteY20" fmla="*/ 1148309 h 15958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5003904" h="1595874">
                <a:moveTo>
                  <a:pt x="1700981" y="1148309"/>
                </a:moveTo>
                <a:lnTo>
                  <a:pt x="1963393" y="1148309"/>
                </a:lnTo>
                <a:lnTo>
                  <a:pt x="419898" y="0"/>
                </a:lnTo>
                <a:lnTo>
                  <a:pt x="2357010" y="1148309"/>
                </a:lnTo>
                <a:lnTo>
                  <a:pt x="3125943" y="1147490"/>
                </a:lnTo>
                <a:lnTo>
                  <a:pt x="4022703" y="204412"/>
                </a:lnTo>
                <a:lnTo>
                  <a:pt x="3275451" y="1222903"/>
                </a:lnTo>
                <a:lnTo>
                  <a:pt x="3275451" y="1222903"/>
                </a:lnTo>
                <a:lnTo>
                  <a:pt x="3275451" y="1334794"/>
                </a:lnTo>
                <a:cubicBezTo>
                  <a:pt x="3275114" y="1361554"/>
                  <a:pt x="5004241" y="5391"/>
                  <a:pt x="5003904" y="26612"/>
                </a:cubicBezTo>
                <a:cubicBezTo>
                  <a:pt x="5003567" y="47833"/>
                  <a:pt x="3273090" y="1426720"/>
                  <a:pt x="3273427" y="1462122"/>
                </a:cubicBezTo>
                <a:cubicBezTo>
                  <a:pt x="3274102" y="1506706"/>
                  <a:pt x="3274776" y="1551290"/>
                  <a:pt x="3275451" y="1595874"/>
                </a:cubicBezTo>
                <a:lnTo>
                  <a:pt x="2357010" y="1595874"/>
                </a:lnTo>
                <a:lnTo>
                  <a:pt x="1963393" y="1595874"/>
                </a:lnTo>
                <a:lnTo>
                  <a:pt x="1963393" y="1595874"/>
                </a:lnTo>
                <a:lnTo>
                  <a:pt x="1700981" y="1595874"/>
                </a:lnTo>
                <a:lnTo>
                  <a:pt x="1690433" y="1432625"/>
                </a:lnTo>
                <a:lnTo>
                  <a:pt x="0" y="233582"/>
                </a:lnTo>
                <a:lnTo>
                  <a:pt x="1700981" y="1222903"/>
                </a:lnTo>
                <a:lnTo>
                  <a:pt x="1700981" y="1222903"/>
                </a:lnTo>
                <a:lnTo>
                  <a:pt x="1700981" y="1148309"/>
                </a:lnTo>
                <a:close/>
              </a:path>
            </a:pathLst>
          </a:cu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251142" y="5566480"/>
            <a:ext cx="15744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1600" dirty="0"/>
              <a:t>演算子</a:t>
            </a:r>
            <a:r>
              <a:rPr lang="ja-JP" altLang="en-US" sz="1600" dirty="0" smtClean="0"/>
              <a:t>が異なる</a:t>
            </a:r>
            <a:endParaRPr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541337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5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5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13" grpId="0" animBg="1"/>
      <p:bldP spid="21" grpId="0" animBg="1"/>
      <p:bldP spid="22" grpId="0" animBg="1"/>
      <p:bldP spid="23" grpId="0" animBg="1"/>
      <p:bldP spid="24" grpId="0" animBg="1"/>
      <p:bldP spid="26" grpId="0" animBg="1"/>
      <p:bldP spid="2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有用な事例（一貫した修正</a:t>
            </a:r>
            <a:r>
              <a:rPr lang="en-US" altLang="ja-JP" dirty="0"/>
              <a:t>2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503" y="1567543"/>
            <a:ext cx="36102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717550"/>
            <a:r>
              <a:rPr lang="en-US" altLang="ja-JP" sz="1400" dirty="0" err="1" smtClean="0"/>
              <a:t>src</a:t>
            </a:r>
            <a:r>
              <a:rPr lang="en-US" altLang="ja-JP" sz="1400" dirty="0" smtClean="0"/>
              <a:t>/backend/</a:t>
            </a:r>
            <a:r>
              <a:rPr lang="en-US" altLang="ja-JP" sz="1400" dirty="0" err="1" smtClean="0"/>
              <a:t>utils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adt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nabstime.c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timepl</a:t>
            </a:r>
            <a:endParaRPr lang="en-US" altLang="ja-JP" sz="1400" dirty="0" smtClean="0"/>
          </a:p>
          <a:p>
            <a:pPr defTabSz="717550"/>
            <a:r>
              <a:rPr lang="en-US" altLang="ja-JP" sz="1400" dirty="0" err="1" smtClean="0"/>
              <a:t>src</a:t>
            </a:r>
            <a:r>
              <a:rPr lang="en-US" altLang="ja-JP" sz="1400" dirty="0" smtClean="0"/>
              <a:t>/backend/</a:t>
            </a:r>
            <a:r>
              <a:rPr lang="en-US" altLang="ja-JP" sz="1400" dirty="0" err="1" smtClean="0"/>
              <a:t>utils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adt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nabstime.c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timemi</a:t>
            </a:r>
            <a:endParaRPr lang="en-US" altLang="ja-JP" sz="1400" dirty="0"/>
          </a:p>
        </p:txBody>
      </p:sp>
      <p:sp>
        <p:nvSpPr>
          <p:cNvPr id="6" name="正方形/長方形 5"/>
          <p:cNvSpPr/>
          <p:nvPr/>
        </p:nvSpPr>
        <p:spPr>
          <a:xfrm>
            <a:off x="7823754" y="1567543"/>
            <a:ext cx="964642" cy="5024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修正</a:t>
            </a:r>
            <a:r>
              <a:rPr lang="ja-JP" altLang="en-US" dirty="0"/>
              <a:t>後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1440" y="1228989"/>
            <a:ext cx="1880643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Changed </a:t>
            </a:r>
            <a:r>
              <a:rPr kumimoji="1" lang="en-US" altLang="ja-JP" sz="1600" dirty="0" err="1" smtClean="0"/>
              <a:t>Cloneset</a:t>
            </a:r>
            <a:endParaRPr kumimoji="1" lang="ja-JP" altLang="en-US" sz="1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972083" y="1217582"/>
            <a:ext cx="2252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2005/05/21 </a:t>
            </a:r>
            <a:r>
              <a:rPr kumimoji="1" lang="ja-JP" altLang="en-US" sz="1400" dirty="0" smtClean="0"/>
              <a:t>→ </a:t>
            </a:r>
            <a:r>
              <a:rPr kumimoji="1" lang="en-US" altLang="ja-JP" sz="1400" dirty="0" smtClean="0"/>
              <a:t>2005/05/27</a:t>
            </a:r>
            <a:endParaRPr kumimoji="1" lang="ja-JP" altLang="en-US" sz="1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19447" y="2902778"/>
            <a:ext cx="4255717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400" dirty="0" err="1" smtClean="0"/>
              <a:t>timepl</a:t>
            </a:r>
            <a:r>
              <a:rPr kumimoji="1" lang="en-US" altLang="ja-JP" sz="1400" dirty="0" smtClean="0"/>
              <a:t>(PG_FUNCTION_ARGS)</a:t>
            </a:r>
          </a:p>
          <a:p>
            <a:pPr defTabSz="180975"/>
            <a:r>
              <a:rPr lang="en-US" altLang="ja-JP" sz="1400" dirty="0" smtClean="0"/>
              <a:t>{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...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if(</a:t>
            </a:r>
            <a:r>
              <a:rPr lang="en-US" altLang="ja-JP" sz="1400" dirty="0" err="1" smtClean="0"/>
              <a:t>AbsoluteTimeIsReal</a:t>
            </a:r>
            <a:r>
              <a:rPr lang="en-US" altLang="ja-JP" sz="1400" dirty="0" smtClean="0"/>
              <a:t>(t1) &amp;&amp;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RelativeTimeIsValid</a:t>
            </a:r>
            <a:r>
              <a:rPr lang="en-US" altLang="ja-JP" sz="1400" dirty="0" smtClean="0"/>
              <a:t>(t2) &amp;&amp;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	</a:t>
            </a:r>
            <a:r>
              <a:rPr lang="en-US" altLang="ja-JP" sz="1400" dirty="0" smtClean="0">
                <a:solidFill>
                  <a:srgbClr val="FF0000"/>
                </a:solidFill>
              </a:rPr>
              <a:t>((t2 &gt; 0 &amp;&amp; t1 &lt; NOEND_ABSTIME - t2) ||</a:t>
            </a:r>
          </a:p>
          <a:p>
            <a:pPr defTabSz="180975"/>
            <a:r>
              <a:rPr lang="en-US" altLang="ja-JP" sz="1400" dirty="0">
                <a:solidFill>
                  <a:srgbClr val="FF0000"/>
                </a:solidFill>
              </a:rPr>
              <a:t>	</a:t>
            </a:r>
            <a:r>
              <a:rPr lang="en-US" altLang="ja-JP" sz="1400" dirty="0" smtClean="0">
                <a:solidFill>
                  <a:srgbClr val="FF0000"/>
                </a:solidFill>
              </a:rPr>
              <a:t>		(t2 &lt;= 0 &amp;&amp; t1 &gt; NOSTART_ABSTIME - t2))</a:t>
            </a:r>
            <a:r>
              <a:rPr lang="en-US" altLang="ja-JP" sz="1400" dirty="0" smtClean="0"/>
              <a:t>)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...</a:t>
            </a:r>
          </a:p>
          <a:p>
            <a:pPr defTabSz="180975"/>
            <a:r>
              <a:rPr kumimoji="1" lang="en-US" altLang="ja-JP" sz="1400" dirty="0"/>
              <a:t>}</a:t>
            </a:r>
            <a:endParaRPr kumimoji="1" lang="ja-JP" altLang="en-US" sz="14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715422" y="2902777"/>
            <a:ext cx="4072974" cy="203132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400" dirty="0" err="1" smtClean="0"/>
              <a:t>timemi</a:t>
            </a:r>
            <a:r>
              <a:rPr kumimoji="1" lang="en-US" altLang="ja-JP" sz="1400" dirty="0" smtClean="0"/>
              <a:t>(PG_FUNCTION_ARGS)</a:t>
            </a:r>
          </a:p>
          <a:p>
            <a:pPr defTabSz="180975"/>
            <a:r>
              <a:rPr lang="en-US" altLang="ja-JP" sz="1400" dirty="0" smtClean="0"/>
              <a:t>{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...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if(</a:t>
            </a:r>
            <a:r>
              <a:rPr lang="en-US" altLang="ja-JP" sz="1400" dirty="0" err="1" smtClean="0"/>
              <a:t>AbsoluteTimeIsReal</a:t>
            </a:r>
            <a:r>
              <a:rPr lang="en-US" altLang="ja-JP" sz="1400" dirty="0" smtClean="0"/>
              <a:t>(t1) &amp;&amp;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RelativeTimeIsValid</a:t>
            </a:r>
            <a:r>
              <a:rPr lang="en-US" altLang="ja-JP" sz="1400" dirty="0" smtClean="0"/>
              <a:t>(t2) &amp;&amp;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	</a:t>
            </a:r>
            <a:r>
              <a:rPr lang="en-US" altLang="ja-JP" sz="1400" dirty="0" smtClean="0">
                <a:solidFill>
                  <a:srgbClr val="FF0000"/>
                </a:solidFill>
              </a:rPr>
              <a:t>((t2 &gt; 0 &amp;&amp; t1 &gt; NOSTART_ABSTIME </a:t>
            </a:r>
            <a:r>
              <a:rPr lang="en-US" altLang="ja-JP" sz="1400" dirty="0">
                <a:solidFill>
                  <a:srgbClr val="FF0000"/>
                </a:solidFill>
              </a:rPr>
              <a:t>+</a:t>
            </a:r>
            <a:r>
              <a:rPr lang="en-US" altLang="ja-JP" sz="1400" dirty="0" smtClean="0">
                <a:solidFill>
                  <a:srgbClr val="FF0000"/>
                </a:solidFill>
              </a:rPr>
              <a:t> t2) ||</a:t>
            </a:r>
          </a:p>
          <a:p>
            <a:pPr defTabSz="180975"/>
            <a:r>
              <a:rPr lang="en-US" altLang="ja-JP" sz="1400" dirty="0">
                <a:solidFill>
                  <a:srgbClr val="FF0000"/>
                </a:solidFill>
              </a:rPr>
              <a:t>	</a:t>
            </a:r>
            <a:r>
              <a:rPr lang="en-US" altLang="ja-JP" sz="1400" dirty="0" smtClean="0">
                <a:solidFill>
                  <a:srgbClr val="FF0000"/>
                </a:solidFill>
              </a:rPr>
              <a:t>		(t2 &lt;= 0 &amp;&amp; t1 &lt; NOEND_ABSTIME + t2))</a:t>
            </a:r>
            <a:r>
              <a:rPr lang="en-US" altLang="ja-JP" sz="1400" dirty="0" smtClean="0"/>
              <a:t>)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...</a:t>
            </a:r>
          </a:p>
          <a:p>
            <a:pPr defTabSz="180975"/>
            <a:r>
              <a:rPr kumimoji="1" lang="en-US" altLang="ja-JP" sz="1400" dirty="0"/>
              <a:t>}</a:t>
            </a:r>
            <a:endParaRPr kumimoji="1" lang="ja-JP" altLang="en-US" sz="1400" dirty="0"/>
          </a:p>
        </p:txBody>
      </p:sp>
      <p:sp>
        <p:nvSpPr>
          <p:cNvPr id="3" name="正方形/長方形 2"/>
          <p:cNvSpPr/>
          <p:nvPr/>
        </p:nvSpPr>
        <p:spPr>
          <a:xfrm>
            <a:off x="1840118" y="4385187"/>
            <a:ext cx="5270091" cy="1052052"/>
          </a:xfrm>
          <a:custGeom>
            <a:avLst/>
            <a:gdLst>
              <a:gd name="connsiteX0" fmla="*/ 0 w 5270091"/>
              <a:gd name="connsiteY0" fmla="*/ 0 h 698091"/>
              <a:gd name="connsiteX1" fmla="*/ 5270091 w 5270091"/>
              <a:gd name="connsiteY1" fmla="*/ 0 h 698091"/>
              <a:gd name="connsiteX2" fmla="*/ 5270091 w 5270091"/>
              <a:gd name="connsiteY2" fmla="*/ 698091 h 698091"/>
              <a:gd name="connsiteX3" fmla="*/ 0 w 5270091"/>
              <a:gd name="connsiteY3" fmla="*/ 698091 h 698091"/>
              <a:gd name="connsiteX4" fmla="*/ 0 w 5270091"/>
              <a:gd name="connsiteY4" fmla="*/ 0 h 698091"/>
              <a:gd name="connsiteX0" fmla="*/ 0 w 5270091"/>
              <a:gd name="connsiteY0" fmla="*/ 0 h 698091"/>
              <a:gd name="connsiteX1" fmla="*/ 4442695 w 5270091"/>
              <a:gd name="connsiteY1" fmla="*/ 0 h 698091"/>
              <a:gd name="connsiteX2" fmla="*/ 5270091 w 5270091"/>
              <a:gd name="connsiteY2" fmla="*/ 0 h 698091"/>
              <a:gd name="connsiteX3" fmla="*/ 5270091 w 5270091"/>
              <a:gd name="connsiteY3" fmla="*/ 698091 h 698091"/>
              <a:gd name="connsiteX4" fmla="*/ 0 w 5270091"/>
              <a:gd name="connsiteY4" fmla="*/ 698091 h 698091"/>
              <a:gd name="connsiteX5" fmla="*/ 0 w 5270091"/>
              <a:gd name="connsiteY5" fmla="*/ 0 h 698091"/>
              <a:gd name="connsiteX0" fmla="*/ 0 w 5270091"/>
              <a:gd name="connsiteY0" fmla="*/ 0 h 698091"/>
              <a:gd name="connsiteX1" fmla="*/ 4442695 w 5270091"/>
              <a:gd name="connsiteY1" fmla="*/ 0 h 698091"/>
              <a:gd name="connsiteX2" fmla="*/ 4904811 w 5270091"/>
              <a:gd name="connsiteY2" fmla="*/ 0 h 698091"/>
              <a:gd name="connsiteX3" fmla="*/ 5270091 w 5270091"/>
              <a:gd name="connsiteY3" fmla="*/ 0 h 698091"/>
              <a:gd name="connsiteX4" fmla="*/ 5270091 w 5270091"/>
              <a:gd name="connsiteY4" fmla="*/ 698091 h 698091"/>
              <a:gd name="connsiteX5" fmla="*/ 0 w 5270091"/>
              <a:gd name="connsiteY5" fmla="*/ 698091 h 698091"/>
              <a:gd name="connsiteX6" fmla="*/ 0 w 5270091"/>
              <a:gd name="connsiteY6" fmla="*/ 0 h 698091"/>
              <a:gd name="connsiteX0" fmla="*/ 0 w 5270091"/>
              <a:gd name="connsiteY0" fmla="*/ 9832 h 707923"/>
              <a:gd name="connsiteX1" fmla="*/ 4442695 w 5270091"/>
              <a:gd name="connsiteY1" fmla="*/ 9832 h 707923"/>
              <a:gd name="connsiteX2" fmla="*/ 4659005 w 5270091"/>
              <a:gd name="connsiteY2" fmla="*/ 0 h 707923"/>
              <a:gd name="connsiteX3" fmla="*/ 4904811 w 5270091"/>
              <a:gd name="connsiteY3" fmla="*/ 9832 h 707923"/>
              <a:gd name="connsiteX4" fmla="*/ 5270091 w 5270091"/>
              <a:gd name="connsiteY4" fmla="*/ 9832 h 707923"/>
              <a:gd name="connsiteX5" fmla="*/ 5270091 w 5270091"/>
              <a:gd name="connsiteY5" fmla="*/ 707923 h 707923"/>
              <a:gd name="connsiteX6" fmla="*/ 0 w 5270091"/>
              <a:gd name="connsiteY6" fmla="*/ 707923 h 707923"/>
              <a:gd name="connsiteX7" fmla="*/ 0 w 5270091"/>
              <a:gd name="connsiteY7" fmla="*/ 9832 h 707923"/>
              <a:gd name="connsiteX0" fmla="*/ 0 w 5270091"/>
              <a:gd name="connsiteY0" fmla="*/ 353961 h 1052052"/>
              <a:gd name="connsiteX1" fmla="*/ 4442695 w 5270091"/>
              <a:gd name="connsiteY1" fmla="*/ 353961 h 1052052"/>
              <a:gd name="connsiteX2" fmla="*/ 4757327 w 5270091"/>
              <a:gd name="connsiteY2" fmla="*/ 0 h 1052052"/>
              <a:gd name="connsiteX3" fmla="*/ 4904811 w 5270091"/>
              <a:gd name="connsiteY3" fmla="*/ 353961 h 1052052"/>
              <a:gd name="connsiteX4" fmla="*/ 5270091 w 5270091"/>
              <a:gd name="connsiteY4" fmla="*/ 353961 h 1052052"/>
              <a:gd name="connsiteX5" fmla="*/ 5270091 w 5270091"/>
              <a:gd name="connsiteY5" fmla="*/ 1052052 h 1052052"/>
              <a:gd name="connsiteX6" fmla="*/ 0 w 5270091"/>
              <a:gd name="connsiteY6" fmla="*/ 1052052 h 1052052"/>
              <a:gd name="connsiteX7" fmla="*/ 0 w 5270091"/>
              <a:gd name="connsiteY7" fmla="*/ 353961 h 1052052"/>
              <a:gd name="connsiteX0" fmla="*/ 0 w 5270091"/>
              <a:gd name="connsiteY0" fmla="*/ 353961 h 1052052"/>
              <a:gd name="connsiteX1" fmla="*/ 1050566 w 5270091"/>
              <a:gd name="connsiteY1" fmla="*/ 353961 h 1052052"/>
              <a:gd name="connsiteX2" fmla="*/ 4442695 w 5270091"/>
              <a:gd name="connsiteY2" fmla="*/ 353961 h 1052052"/>
              <a:gd name="connsiteX3" fmla="*/ 4757327 w 5270091"/>
              <a:gd name="connsiteY3" fmla="*/ 0 h 1052052"/>
              <a:gd name="connsiteX4" fmla="*/ 4904811 w 5270091"/>
              <a:gd name="connsiteY4" fmla="*/ 353961 h 1052052"/>
              <a:gd name="connsiteX5" fmla="*/ 5270091 w 5270091"/>
              <a:gd name="connsiteY5" fmla="*/ 353961 h 1052052"/>
              <a:gd name="connsiteX6" fmla="*/ 5270091 w 5270091"/>
              <a:gd name="connsiteY6" fmla="*/ 1052052 h 1052052"/>
              <a:gd name="connsiteX7" fmla="*/ 0 w 5270091"/>
              <a:gd name="connsiteY7" fmla="*/ 1052052 h 1052052"/>
              <a:gd name="connsiteX8" fmla="*/ 0 w 5270091"/>
              <a:gd name="connsiteY8" fmla="*/ 353961 h 1052052"/>
              <a:gd name="connsiteX0" fmla="*/ 0 w 5270091"/>
              <a:gd name="connsiteY0" fmla="*/ 353961 h 1052052"/>
              <a:gd name="connsiteX1" fmla="*/ 499959 w 5270091"/>
              <a:gd name="connsiteY1" fmla="*/ 353961 h 1052052"/>
              <a:gd name="connsiteX2" fmla="*/ 1050566 w 5270091"/>
              <a:gd name="connsiteY2" fmla="*/ 353961 h 1052052"/>
              <a:gd name="connsiteX3" fmla="*/ 4442695 w 5270091"/>
              <a:gd name="connsiteY3" fmla="*/ 353961 h 1052052"/>
              <a:gd name="connsiteX4" fmla="*/ 4757327 w 5270091"/>
              <a:gd name="connsiteY4" fmla="*/ 0 h 1052052"/>
              <a:gd name="connsiteX5" fmla="*/ 4904811 w 5270091"/>
              <a:gd name="connsiteY5" fmla="*/ 353961 h 1052052"/>
              <a:gd name="connsiteX6" fmla="*/ 5270091 w 5270091"/>
              <a:gd name="connsiteY6" fmla="*/ 353961 h 1052052"/>
              <a:gd name="connsiteX7" fmla="*/ 5270091 w 5270091"/>
              <a:gd name="connsiteY7" fmla="*/ 1052052 h 1052052"/>
              <a:gd name="connsiteX8" fmla="*/ 0 w 5270091"/>
              <a:gd name="connsiteY8" fmla="*/ 1052052 h 1052052"/>
              <a:gd name="connsiteX9" fmla="*/ 0 w 5270091"/>
              <a:gd name="connsiteY9" fmla="*/ 353961 h 1052052"/>
              <a:gd name="connsiteX0" fmla="*/ 0 w 5270091"/>
              <a:gd name="connsiteY0" fmla="*/ 353961 h 1052052"/>
              <a:gd name="connsiteX1" fmla="*/ 499959 w 5270091"/>
              <a:gd name="connsiteY1" fmla="*/ 353961 h 1052052"/>
              <a:gd name="connsiteX2" fmla="*/ 745766 w 5270091"/>
              <a:gd name="connsiteY2" fmla="*/ 344129 h 1052052"/>
              <a:gd name="connsiteX3" fmla="*/ 1050566 w 5270091"/>
              <a:gd name="connsiteY3" fmla="*/ 353961 h 1052052"/>
              <a:gd name="connsiteX4" fmla="*/ 4442695 w 5270091"/>
              <a:gd name="connsiteY4" fmla="*/ 353961 h 1052052"/>
              <a:gd name="connsiteX5" fmla="*/ 4757327 w 5270091"/>
              <a:gd name="connsiteY5" fmla="*/ 0 h 1052052"/>
              <a:gd name="connsiteX6" fmla="*/ 4904811 w 5270091"/>
              <a:gd name="connsiteY6" fmla="*/ 353961 h 1052052"/>
              <a:gd name="connsiteX7" fmla="*/ 5270091 w 5270091"/>
              <a:gd name="connsiteY7" fmla="*/ 353961 h 1052052"/>
              <a:gd name="connsiteX8" fmla="*/ 5270091 w 5270091"/>
              <a:gd name="connsiteY8" fmla="*/ 1052052 h 1052052"/>
              <a:gd name="connsiteX9" fmla="*/ 0 w 5270091"/>
              <a:gd name="connsiteY9" fmla="*/ 1052052 h 1052052"/>
              <a:gd name="connsiteX10" fmla="*/ 0 w 5270091"/>
              <a:gd name="connsiteY10" fmla="*/ 353961 h 1052052"/>
              <a:gd name="connsiteX0" fmla="*/ 0 w 5270091"/>
              <a:gd name="connsiteY0" fmla="*/ 353961 h 1052052"/>
              <a:gd name="connsiteX1" fmla="*/ 499959 w 5270091"/>
              <a:gd name="connsiteY1" fmla="*/ 353961 h 1052052"/>
              <a:gd name="connsiteX2" fmla="*/ 696604 w 5270091"/>
              <a:gd name="connsiteY2" fmla="*/ 29496 h 1052052"/>
              <a:gd name="connsiteX3" fmla="*/ 1050566 w 5270091"/>
              <a:gd name="connsiteY3" fmla="*/ 353961 h 1052052"/>
              <a:gd name="connsiteX4" fmla="*/ 4442695 w 5270091"/>
              <a:gd name="connsiteY4" fmla="*/ 353961 h 1052052"/>
              <a:gd name="connsiteX5" fmla="*/ 4757327 w 5270091"/>
              <a:gd name="connsiteY5" fmla="*/ 0 h 1052052"/>
              <a:gd name="connsiteX6" fmla="*/ 4904811 w 5270091"/>
              <a:gd name="connsiteY6" fmla="*/ 353961 h 1052052"/>
              <a:gd name="connsiteX7" fmla="*/ 5270091 w 5270091"/>
              <a:gd name="connsiteY7" fmla="*/ 353961 h 1052052"/>
              <a:gd name="connsiteX8" fmla="*/ 5270091 w 5270091"/>
              <a:gd name="connsiteY8" fmla="*/ 1052052 h 1052052"/>
              <a:gd name="connsiteX9" fmla="*/ 0 w 5270091"/>
              <a:gd name="connsiteY9" fmla="*/ 1052052 h 1052052"/>
              <a:gd name="connsiteX10" fmla="*/ 0 w 5270091"/>
              <a:gd name="connsiteY10" fmla="*/ 353961 h 10520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5270091" h="1052052">
                <a:moveTo>
                  <a:pt x="0" y="353961"/>
                </a:moveTo>
                <a:lnTo>
                  <a:pt x="499959" y="353961"/>
                </a:lnTo>
                <a:lnTo>
                  <a:pt x="696604" y="29496"/>
                </a:lnTo>
                <a:lnTo>
                  <a:pt x="1050566" y="353961"/>
                </a:lnTo>
                <a:lnTo>
                  <a:pt x="4442695" y="353961"/>
                </a:lnTo>
                <a:lnTo>
                  <a:pt x="4757327" y="0"/>
                </a:lnTo>
                <a:lnTo>
                  <a:pt x="4904811" y="353961"/>
                </a:lnTo>
                <a:lnTo>
                  <a:pt x="5270091" y="353961"/>
                </a:lnTo>
                <a:lnTo>
                  <a:pt x="5270091" y="1052052"/>
                </a:lnTo>
                <a:lnTo>
                  <a:pt x="0" y="1052052"/>
                </a:lnTo>
                <a:lnTo>
                  <a:pt x="0" y="353961"/>
                </a:lnTo>
                <a:close/>
              </a:path>
            </a:pathLst>
          </a:cu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048056" y="4911213"/>
            <a:ext cx="48542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三項演算子を解消し</a:t>
            </a:r>
            <a:r>
              <a:rPr lang="en-US" altLang="ja-JP" dirty="0"/>
              <a:t>, and/or </a:t>
            </a:r>
            <a:r>
              <a:rPr lang="ja-JP" altLang="en-US" dirty="0"/>
              <a:t>のみの表現に</a:t>
            </a:r>
            <a:r>
              <a:rPr lang="ja-JP" altLang="en-US" dirty="0" smtClean="0"/>
              <a:t>変更</a:t>
            </a:r>
            <a:endParaRPr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917463" y="1643959"/>
            <a:ext cx="88357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タイプ</a:t>
            </a:r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58822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有用な事例（一貫しない</a:t>
            </a:r>
            <a:r>
              <a:rPr lang="ja-JP" altLang="en-US" dirty="0" smtClean="0"/>
              <a:t>修正</a:t>
            </a:r>
            <a:r>
              <a:rPr lang="en-US" altLang="ja-JP" dirty="0"/>
              <a:t>1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19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503" y="1567543"/>
            <a:ext cx="372698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96913"/>
            <a:r>
              <a:rPr lang="en-US" altLang="ja-JP" sz="1400" dirty="0" err="1" smtClean="0"/>
              <a:t>src</a:t>
            </a:r>
            <a:r>
              <a:rPr lang="en-US" altLang="ja-JP" sz="1400" dirty="0" smtClean="0"/>
              <a:t>/backend/</a:t>
            </a:r>
            <a:r>
              <a:rPr lang="en-US" altLang="ja-JP" sz="1400" dirty="0" err="1" smtClean="0"/>
              <a:t>utils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adt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numeric.c</a:t>
            </a:r>
            <a:r>
              <a:rPr lang="en-US" altLang="ja-JP" sz="1400" dirty="0" smtClean="0"/>
              <a:t>	int2_sum</a:t>
            </a:r>
          </a:p>
          <a:p>
            <a:pPr defTabSz="696913"/>
            <a:r>
              <a:rPr lang="en-US" altLang="ja-JP" sz="1400" dirty="0" err="1" smtClean="0"/>
              <a:t>src</a:t>
            </a:r>
            <a:r>
              <a:rPr lang="en-US" altLang="ja-JP" sz="1400" dirty="0" smtClean="0"/>
              <a:t>/backend/</a:t>
            </a:r>
            <a:r>
              <a:rPr lang="en-US" altLang="ja-JP" sz="1400" dirty="0" err="1" smtClean="0"/>
              <a:t>utils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adt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numeric.c</a:t>
            </a:r>
            <a:r>
              <a:rPr lang="en-US" altLang="ja-JP" sz="1400" dirty="0" smtClean="0"/>
              <a:t>	int4_sum</a:t>
            </a:r>
            <a:endParaRPr lang="en-US" altLang="ja-JP" sz="1400" dirty="0"/>
          </a:p>
          <a:p>
            <a:pPr defTabSz="696913"/>
            <a:r>
              <a:rPr lang="en-US" altLang="ja-JP" sz="1400" dirty="0" err="1" smtClean="0"/>
              <a:t>src</a:t>
            </a:r>
            <a:r>
              <a:rPr lang="en-US" altLang="ja-JP" sz="1400" dirty="0" smtClean="0"/>
              <a:t>/backend/</a:t>
            </a:r>
            <a:r>
              <a:rPr lang="en-US" altLang="ja-JP" sz="1400" dirty="0" err="1" smtClean="0"/>
              <a:t>utils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adt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numeric.c</a:t>
            </a:r>
            <a:r>
              <a:rPr lang="en-US" altLang="ja-JP" sz="1400" dirty="0" smtClean="0"/>
              <a:t>	int8_sum</a:t>
            </a:r>
            <a:endParaRPr lang="ja-JP" altLang="en-US" sz="1400" dirty="0"/>
          </a:p>
        </p:txBody>
      </p:sp>
      <p:sp>
        <p:nvSpPr>
          <p:cNvPr id="6" name="正方形/長方形 5"/>
          <p:cNvSpPr/>
          <p:nvPr/>
        </p:nvSpPr>
        <p:spPr>
          <a:xfrm>
            <a:off x="7823754" y="1567543"/>
            <a:ext cx="964642" cy="5024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修正前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1440" y="1228989"/>
            <a:ext cx="1880643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Changed </a:t>
            </a:r>
            <a:r>
              <a:rPr kumimoji="1" lang="en-US" altLang="ja-JP" sz="1600" dirty="0" err="1" smtClean="0"/>
              <a:t>Cloneset</a:t>
            </a:r>
            <a:endParaRPr kumimoji="1" lang="ja-JP" altLang="en-US" sz="1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972083" y="1217582"/>
            <a:ext cx="2252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2005/04/02 </a:t>
            </a:r>
            <a:r>
              <a:rPr kumimoji="1" lang="ja-JP" altLang="en-US" sz="1400" dirty="0" smtClean="0"/>
              <a:t>→ </a:t>
            </a:r>
            <a:r>
              <a:rPr kumimoji="1" lang="en-US" altLang="ja-JP" sz="1400" smtClean="0"/>
              <a:t>2005/04/08</a:t>
            </a:r>
            <a:endParaRPr kumimoji="1" lang="ja-JP" altLang="en-US" sz="1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42348" y="2847518"/>
            <a:ext cx="4424096" cy="2246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400" dirty="0" smtClean="0"/>
              <a:t>int4_sum(...)</a:t>
            </a:r>
          </a:p>
          <a:p>
            <a:pPr defTabSz="180975"/>
            <a:r>
              <a:rPr lang="en-US" altLang="ja-JP" sz="1400" dirty="0" smtClean="0"/>
              <a:t>{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int64 </a:t>
            </a:r>
            <a:r>
              <a:rPr lang="en-US" altLang="ja-JP" sz="1400" dirty="0" err="1" smtClean="0"/>
              <a:t>oldsum</a:t>
            </a:r>
            <a:r>
              <a:rPr lang="en-US" altLang="ja-JP" sz="1400" dirty="0" smtClean="0"/>
              <a:t>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...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err="1" smtClean="0"/>
              <a:t>oldsum</a:t>
            </a:r>
            <a:r>
              <a:rPr lang="en-US" altLang="ja-JP" sz="1400" dirty="0" smtClean="0"/>
              <a:t> = PG_GETARG_INT64(0);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if(PG_ARGISNULL(1))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	PG_RETURN_INT64(</a:t>
            </a:r>
            <a:r>
              <a:rPr lang="en-US" altLang="ja-JP" sz="1400" dirty="0" err="1" smtClean="0"/>
              <a:t>oldsum</a:t>
            </a:r>
            <a:r>
              <a:rPr lang="en-US" altLang="ja-JP" sz="1400" dirty="0" smtClean="0"/>
              <a:t>);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err="1" smtClean="0"/>
              <a:t>newval</a:t>
            </a:r>
            <a:r>
              <a:rPr lang="en-US" altLang="ja-JP" sz="1400" dirty="0" smtClean="0"/>
              <a:t> = </a:t>
            </a:r>
            <a:r>
              <a:rPr lang="en-US" altLang="ja-JP" sz="1400" dirty="0" err="1" smtClean="0"/>
              <a:t>oldsum</a:t>
            </a:r>
            <a:r>
              <a:rPr lang="en-US" altLang="ja-JP" sz="1400" dirty="0" smtClean="0"/>
              <a:t> + (int64) PG_GETARG_INT32(1);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PG_RETURN_INT64(</a:t>
            </a:r>
            <a:r>
              <a:rPr lang="en-US" altLang="ja-JP" sz="1400" dirty="0" err="1" smtClean="0"/>
              <a:t>newval</a:t>
            </a:r>
            <a:r>
              <a:rPr lang="en-US" altLang="ja-JP" sz="1400" dirty="0" smtClean="0"/>
              <a:t>);</a:t>
            </a:r>
          </a:p>
          <a:p>
            <a:pPr defTabSz="180975"/>
            <a:r>
              <a:rPr kumimoji="1" lang="en-US" altLang="ja-JP" sz="1400" dirty="0"/>
              <a:t>}</a:t>
            </a:r>
            <a:endParaRPr kumimoji="1" lang="ja-JP" altLang="en-US" sz="14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41809" y="2847517"/>
            <a:ext cx="4148380" cy="2246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400" dirty="0" smtClean="0"/>
              <a:t>int8_sum(...)</a:t>
            </a:r>
          </a:p>
          <a:p>
            <a:pPr defTabSz="180975"/>
            <a:r>
              <a:rPr lang="en-US" altLang="ja-JP" sz="1400" dirty="0" smtClean="0"/>
              <a:t>{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Numeric </a:t>
            </a:r>
            <a:r>
              <a:rPr lang="en-US" altLang="ja-JP" sz="1400" dirty="0" err="1" smtClean="0"/>
              <a:t>oldsum</a:t>
            </a:r>
            <a:r>
              <a:rPr lang="en-US" altLang="ja-JP" sz="1400" dirty="0" smtClean="0"/>
              <a:t>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...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err="1" smtClean="0"/>
              <a:t>oldsum</a:t>
            </a:r>
            <a:r>
              <a:rPr lang="en-US" altLang="ja-JP" sz="1400" dirty="0" smtClean="0"/>
              <a:t> = PG_GETARG_NUMERIC(0);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if(PG_ARGISNULL(1))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	PG_RETURN_NUMERIC(</a:t>
            </a:r>
            <a:r>
              <a:rPr lang="en-US" altLang="ja-JP" sz="1400" dirty="0" err="1" smtClean="0"/>
              <a:t>oldsum</a:t>
            </a:r>
            <a:r>
              <a:rPr lang="en-US" altLang="ja-JP" sz="1400" dirty="0" smtClean="0"/>
              <a:t>);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err="1" smtClean="0"/>
              <a:t>newval</a:t>
            </a:r>
            <a:r>
              <a:rPr lang="en-US" altLang="ja-JP" sz="1400" dirty="0" smtClean="0"/>
              <a:t> = DirectFunctionCall1(...);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PG_RETURN_DATUM(DirectFunctionCall2(..));</a:t>
            </a:r>
          </a:p>
          <a:p>
            <a:pPr defTabSz="180975"/>
            <a:r>
              <a:rPr kumimoji="1" lang="en-US" altLang="ja-JP" sz="1400" dirty="0"/>
              <a:t>}</a:t>
            </a:r>
            <a:endParaRPr kumimoji="1" lang="ja-JP" altLang="en-US" sz="14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916823" y="2313351"/>
            <a:ext cx="38715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※ int2_sum </a:t>
            </a:r>
            <a:r>
              <a:rPr kumimoji="1" lang="ja-JP" altLang="en-US" sz="1600" dirty="0" smtClean="0"/>
              <a:t>と </a:t>
            </a:r>
            <a:r>
              <a:rPr kumimoji="1" lang="en-US" altLang="ja-JP" sz="1600" dirty="0" smtClean="0"/>
              <a:t>int</a:t>
            </a:r>
            <a:r>
              <a:rPr lang="en-US" altLang="ja-JP" sz="1600" dirty="0" smtClean="0"/>
              <a:t>4_sum </a:t>
            </a:r>
            <a:r>
              <a:rPr lang="ja-JP" altLang="en-US" sz="1600" dirty="0" smtClean="0"/>
              <a:t>は一貫した修正</a:t>
            </a:r>
            <a:r>
              <a:rPr lang="en-US" altLang="ja-JP" sz="1600" dirty="0" smtClean="0"/>
              <a:t>.</a:t>
            </a:r>
            <a:endParaRPr kumimoji="1" lang="ja-JP" altLang="en-US" sz="16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053494" y="1763245"/>
            <a:ext cx="88357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タイプ</a:t>
            </a:r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10" name="角丸四角形 9"/>
          <p:cNvSpPr/>
          <p:nvPr/>
        </p:nvSpPr>
        <p:spPr>
          <a:xfrm>
            <a:off x="1170039" y="4365523"/>
            <a:ext cx="3205316" cy="226142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角丸四角形 12"/>
          <p:cNvSpPr/>
          <p:nvPr/>
        </p:nvSpPr>
        <p:spPr>
          <a:xfrm>
            <a:off x="5640574" y="4375355"/>
            <a:ext cx="1957201" cy="21631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7" name="グループ化 16"/>
          <p:cNvGrpSpPr/>
          <p:nvPr/>
        </p:nvGrpSpPr>
        <p:grpSpPr>
          <a:xfrm>
            <a:off x="3761532" y="3589807"/>
            <a:ext cx="2310581" cy="785548"/>
            <a:chOff x="3761532" y="3589807"/>
            <a:chExt cx="2310581" cy="785548"/>
          </a:xfrm>
        </p:grpSpPr>
        <p:sp>
          <p:nvSpPr>
            <p:cNvPr id="15" name="四角形吹き出し 14"/>
            <p:cNvSpPr/>
            <p:nvPr/>
          </p:nvSpPr>
          <p:spPr>
            <a:xfrm>
              <a:off x="3761532" y="3589807"/>
              <a:ext cx="2310581" cy="785548"/>
            </a:xfrm>
            <a:custGeom>
              <a:avLst/>
              <a:gdLst>
                <a:gd name="connsiteX0" fmla="*/ 0 w 2310581"/>
                <a:gd name="connsiteY0" fmla="*/ 0 h 589936"/>
                <a:gd name="connsiteX1" fmla="*/ 385097 w 2310581"/>
                <a:gd name="connsiteY1" fmla="*/ 0 h 589936"/>
                <a:gd name="connsiteX2" fmla="*/ 385097 w 2310581"/>
                <a:gd name="connsiteY2" fmla="*/ 0 h 589936"/>
                <a:gd name="connsiteX3" fmla="*/ 962742 w 2310581"/>
                <a:gd name="connsiteY3" fmla="*/ 0 h 589936"/>
                <a:gd name="connsiteX4" fmla="*/ 2310581 w 2310581"/>
                <a:gd name="connsiteY4" fmla="*/ 0 h 589936"/>
                <a:gd name="connsiteX5" fmla="*/ 2310581 w 2310581"/>
                <a:gd name="connsiteY5" fmla="*/ 344129 h 589936"/>
                <a:gd name="connsiteX6" fmla="*/ 2310581 w 2310581"/>
                <a:gd name="connsiteY6" fmla="*/ 344129 h 589936"/>
                <a:gd name="connsiteX7" fmla="*/ 2310581 w 2310581"/>
                <a:gd name="connsiteY7" fmla="*/ 491613 h 589936"/>
                <a:gd name="connsiteX8" fmla="*/ 2310581 w 2310581"/>
                <a:gd name="connsiteY8" fmla="*/ 589936 h 589936"/>
                <a:gd name="connsiteX9" fmla="*/ 962742 w 2310581"/>
                <a:gd name="connsiteY9" fmla="*/ 589936 h 589936"/>
                <a:gd name="connsiteX10" fmla="*/ 201968 w 2310581"/>
                <a:gd name="connsiteY10" fmla="*/ 722672 h 589936"/>
                <a:gd name="connsiteX11" fmla="*/ 385097 w 2310581"/>
                <a:gd name="connsiteY11" fmla="*/ 589936 h 589936"/>
                <a:gd name="connsiteX12" fmla="*/ 0 w 2310581"/>
                <a:gd name="connsiteY12" fmla="*/ 589936 h 589936"/>
                <a:gd name="connsiteX13" fmla="*/ 0 w 2310581"/>
                <a:gd name="connsiteY13" fmla="*/ 491613 h 589936"/>
                <a:gd name="connsiteX14" fmla="*/ 0 w 2310581"/>
                <a:gd name="connsiteY14" fmla="*/ 344129 h 589936"/>
                <a:gd name="connsiteX15" fmla="*/ 0 w 2310581"/>
                <a:gd name="connsiteY15" fmla="*/ 344129 h 589936"/>
                <a:gd name="connsiteX16" fmla="*/ 0 w 2310581"/>
                <a:gd name="connsiteY16" fmla="*/ 0 h 589936"/>
                <a:gd name="connsiteX0" fmla="*/ 0 w 2310581"/>
                <a:gd name="connsiteY0" fmla="*/ 0 h 722672"/>
                <a:gd name="connsiteX1" fmla="*/ 385097 w 2310581"/>
                <a:gd name="connsiteY1" fmla="*/ 0 h 722672"/>
                <a:gd name="connsiteX2" fmla="*/ 385097 w 2310581"/>
                <a:gd name="connsiteY2" fmla="*/ 0 h 722672"/>
                <a:gd name="connsiteX3" fmla="*/ 962742 w 2310581"/>
                <a:gd name="connsiteY3" fmla="*/ 0 h 722672"/>
                <a:gd name="connsiteX4" fmla="*/ 2310581 w 2310581"/>
                <a:gd name="connsiteY4" fmla="*/ 0 h 722672"/>
                <a:gd name="connsiteX5" fmla="*/ 2310581 w 2310581"/>
                <a:gd name="connsiteY5" fmla="*/ 344129 h 722672"/>
                <a:gd name="connsiteX6" fmla="*/ 2310581 w 2310581"/>
                <a:gd name="connsiteY6" fmla="*/ 344129 h 722672"/>
                <a:gd name="connsiteX7" fmla="*/ 2310581 w 2310581"/>
                <a:gd name="connsiteY7" fmla="*/ 491613 h 722672"/>
                <a:gd name="connsiteX8" fmla="*/ 2310581 w 2310581"/>
                <a:gd name="connsiteY8" fmla="*/ 589936 h 722672"/>
                <a:gd name="connsiteX9" fmla="*/ 1842855 w 2310581"/>
                <a:gd name="connsiteY9" fmla="*/ 579070 h 722672"/>
                <a:gd name="connsiteX10" fmla="*/ 962742 w 2310581"/>
                <a:gd name="connsiteY10" fmla="*/ 589936 h 722672"/>
                <a:gd name="connsiteX11" fmla="*/ 201968 w 2310581"/>
                <a:gd name="connsiteY11" fmla="*/ 722672 h 722672"/>
                <a:gd name="connsiteX12" fmla="*/ 385097 w 2310581"/>
                <a:gd name="connsiteY12" fmla="*/ 589936 h 722672"/>
                <a:gd name="connsiteX13" fmla="*/ 0 w 2310581"/>
                <a:gd name="connsiteY13" fmla="*/ 589936 h 722672"/>
                <a:gd name="connsiteX14" fmla="*/ 0 w 2310581"/>
                <a:gd name="connsiteY14" fmla="*/ 491613 h 722672"/>
                <a:gd name="connsiteX15" fmla="*/ 0 w 2310581"/>
                <a:gd name="connsiteY15" fmla="*/ 344129 h 722672"/>
                <a:gd name="connsiteX16" fmla="*/ 0 w 2310581"/>
                <a:gd name="connsiteY16" fmla="*/ 344129 h 722672"/>
                <a:gd name="connsiteX17" fmla="*/ 0 w 2310581"/>
                <a:gd name="connsiteY17" fmla="*/ 0 h 722672"/>
                <a:gd name="connsiteX0" fmla="*/ 0 w 2310581"/>
                <a:gd name="connsiteY0" fmla="*/ 0 h 722672"/>
                <a:gd name="connsiteX1" fmla="*/ 385097 w 2310581"/>
                <a:gd name="connsiteY1" fmla="*/ 0 h 722672"/>
                <a:gd name="connsiteX2" fmla="*/ 385097 w 2310581"/>
                <a:gd name="connsiteY2" fmla="*/ 0 h 722672"/>
                <a:gd name="connsiteX3" fmla="*/ 962742 w 2310581"/>
                <a:gd name="connsiteY3" fmla="*/ 0 h 722672"/>
                <a:gd name="connsiteX4" fmla="*/ 2310581 w 2310581"/>
                <a:gd name="connsiteY4" fmla="*/ 0 h 722672"/>
                <a:gd name="connsiteX5" fmla="*/ 2310581 w 2310581"/>
                <a:gd name="connsiteY5" fmla="*/ 344129 h 722672"/>
                <a:gd name="connsiteX6" fmla="*/ 2310581 w 2310581"/>
                <a:gd name="connsiteY6" fmla="*/ 344129 h 722672"/>
                <a:gd name="connsiteX7" fmla="*/ 2310581 w 2310581"/>
                <a:gd name="connsiteY7" fmla="*/ 491613 h 722672"/>
                <a:gd name="connsiteX8" fmla="*/ 2310581 w 2310581"/>
                <a:gd name="connsiteY8" fmla="*/ 589936 h 722672"/>
                <a:gd name="connsiteX9" fmla="*/ 2078829 w 2310581"/>
                <a:gd name="connsiteY9" fmla="*/ 579070 h 722672"/>
                <a:gd name="connsiteX10" fmla="*/ 1842855 w 2310581"/>
                <a:gd name="connsiteY10" fmla="*/ 579070 h 722672"/>
                <a:gd name="connsiteX11" fmla="*/ 962742 w 2310581"/>
                <a:gd name="connsiteY11" fmla="*/ 589936 h 722672"/>
                <a:gd name="connsiteX12" fmla="*/ 201968 w 2310581"/>
                <a:gd name="connsiteY12" fmla="*/ 722672 h 722672"/>
                <a:gd name="connsiteX13" fmla="*/ 385097 w 2310581"/>
                <a:gd name="connsiteY13" fmla="*/ 589936 h 722672"/>
                <a:gd name="connsiteX14" fmla="*/ 0 w 2310581"/>
                <a:gd name="connsiteY14" fmla="*/ 589936 h 722672"/>
                <a:gd name="connsiteX15" fmla="*/ 0 w 2310581"/>
                <a:gd name="connsiteY15" fmla="*/ 491613 h 722672"/>
                <a:gd name="connsiteX16" fmla="*/ 0 w 2310581"/>
                <a:gd name="connsiteY16" fmla="*/ 344129 h 722672"/>
                <a:gd name="connsiteX17" fmla="*/ 0 w 2310581"/>
                <a:gd name="connsiteY17" fmla="*/ 344129 h 722672"/>
                <a:gd name="connsiteX18" fmla="*/ 0 w 2310581"/>
                <a:gd name="connsiteY18" fmla="*/ 0 h 722672"/>
                <a:gd name="connsiteX0" fmla="*/ 0 w 2310581"/>
                <a:gd name="connsiteY0" fmla="*/ 0 h 722672"/>
                <a:gd name="connsiteX1" fmla="*/ 385097 w 2310581"/>
                <a:gd name="connsiteY1" fmla="*/ 0 h 722672"/>
                <a:gd name="connsiteX2" fmla="*/ 385097 w 2310581"/>
                <a:gd name="connsiteY2" fmla="*/ 0 h 722672"/>
                <a:gd name="connsiteX3" fmla="*/ 962742 w 2310581"/>
                <a:gd name="connsiteY3" fmla="*/ 0 h 722672"/>
                <a:gd name="connsiteX4" fmla="*/ 2310581 w 2310581"/>
                <a:gd name="connsiteY4" fmla="*/ 0 h 722672"/>
                <a:gd name="connsiteX5" fmla="*/ 2310581 w 2310581"/>
                <a:gd name="connsiteY5" fmla="*/ 344129 h 722672"/>
                <a:gd name="connsiteX6" fmla="*/ 2310581 w 2310581"/>
                <a:gd name="connsiteY6" fmla="*/ 344129 h 722672"/>
                <a:gd name="connsiteX7" fmla="*/ 2310581 w 2310581"/>
                <a:gd name="connsiteY7" fmla="*/ 491613 h 722672"/>
                <a:gd name="connsiteX8" fmla="*/ 2310581 w 2310581"/>
                <a:gd name="connsiteY8" fmla="*/ 589936 h 722672"/>
                <a:gd name="connsiteX9" fmla="*/ 2078829 w 2310581"/>
                <a:gd name="connsiteY9" fmla="*/ 579070 h 722672"/>
                <a:gd name="connsiteX10" fmla="*/ 1842855 w 2310581"/>
                <a:gd name="connsiteY10" fmla="*/ 579070 h 722672"/>
                <a:gd name="connsiteX11" fmla="*/ 1616713 w 2310581"/>
                <a:gd name="connsiteY11" fmla="*/ 588903 h 722672"/>
                <a:gd name="connsiteX12" fmla="*/ 962742 w 2310581"/>
                <a:gd name="connsiteY12" fmla="*/ 589936 h 722672"/>
                <a:gd name="connsiteX13" fmla="*/ 201968 w 2310581"/>
                <a:gd name="connsiteY13" fmla="*/ 722672 h 722672"/>
                <a:gd name="connsiteX14" fmla="*/ 385097 w 2310581"/>
                <a:gd name="connsiteY14" fmla="*/ 589936 h 722672"/>
                <a:gd name="connsiteX15" fmla="*/ 0 w 2310581"/>
                <a:gd name="connsiteY15" fmla="*/ 589936 h 722672"/>
                <a:gd name="connsiteX16" fmla="*/ 0 w 2310581"/>
                <a:gd name="connsiteY16" fmla="*/ 491613 h 722672"/>
                <a:gd name="connsiteX17" fmla="*/ 0 w 2310581"/>
                <a:gd name="connsiteY17" fmla="*/ 344129 h 722672"/>
                <a:gd name="connsiteX18" fmla="*/ 0 w 2310581"/>
                <a:gd name="connsiteY18" fmla="*/ 344129 h 722672"/>
                <a:gd name="connsiteX19" fmla="*/ 0 w 2310581"/>
                <a:gd name="connsiteY19" fmla="*/ 0 h 722672"/>
                <a:gd name="connsiteX0" fmla="*/ 0 w 2310581"/>
                <a:gd name="connsiteY0" fmla="*/ 0 h 785548"/>
                <a:gd name="connsiteX1" fmla="*/ 385097 w 2310581"/>
                <a:gd name="connsiteY1" fmla="*/ 0 h 785548"/>
                <a:gd name="connsiteX2" fmla="*/ 385097 w 2310581"/>
                <a:gd name="connsiteY2" fmla="*/ 0 h 785548"/>
                <a:gd name="connsiteX3" fmla="*/ 962742 w 2310581"/>
                <a:gd name="connsiteY3" fmla="*/ 0 h 785548"/>
                <a:gd name="connsiteX4" fmla="*/ 2310581 w 2310581"/>
                <a:gd name="connsiteY4" fmla="*/ 0 h 785548"/>
                <a:gd name="connsiteX5" fmla="*/ 2310581 w 2310581"/>
                <a:gd name="connsiteY5" fmla="*/ 344129 h 785548"/>
                <a:gd name="connsiteX6" fmla="*/ 2310581 w 2310581"/>
                <a:gd name="connsiteY6" fmla="*/ 344129 h 785548"/>
                <a:gd name="connsiteX7" fmla="*/ 2310581 w 2310581"/>
                <a:gd name="connsiteY7" fmla="*/ 491613 h 785548"/>
                <a:gd name="connsiteX8" fmla="*/ 2310581 w 2310581"/>
                <a:gd name="connsiteY8" fmla="*/ 589936 h 785548"/>
                <a:gd name="connsiteX9" fmla="*/ 2078829 w 2310581"/>
                <a:gd name="connsiteY9" fmla="*/ 579070 h 785548"/>
                <a:gd name="connsiteX10" fmla="*/ 2000171 w 2310581"/>
                <a:gd name="connsiteY10" fmla="*/ 785548 h 785548"/>
                <a:gd name="connsiteX11" fmla="*/ 1616713 w 2310581"/>
                <a:gd name="connsiteY11" fmla="*/ 588903 h 785548"/>
                <a:gd name="connsiteX12" fmla="*/ 962742 w 2310581"/>
                <a:gd name="connsiteY12" fmla="*/ 589936 h 785548"/>
                <a:gd name="connsiteX13" fmla="*/ 201968 w 2310581"/>
                <a:gd name="connsiteY13" fmla="*/ 722672 h 785548"/>
                <a:gd name="connsiteX14" fmla="*/ 385097 w 2310581"/>
                <a:gd name="connsiteY14" fmla="*/ 589936 h 785548"/>
                <a:gd name="connsiteX15" fmla="*/ 0 w 2310581"/>
                <a:gd name="connsiteY15" fmla="*/ 589936 h 785548"/>
                <a:gd name="connsiteX16" fmla="*/ 0 w 2310581"/>
                <a:gd name="connsiteY16" fmla="*/ 491613 h 785548"/>
                <a:gd name="connsiteX17" fmla="*/ 0 w 2310581"/>
                <a:gd name="connsiteY17" fmla="*/ 344129 h 785548"/>
                <a:gd name="connsiteX18" fmla="*/ 0 w 2310581"/>
                <a:gd name="connsiteY18" fmla="*/ 344129 h 785548"/>
                <a:gd name="connsiteX19" fmla="*/ 0 w 2310581"/>
                <a:gd name="connsiteY19" fmla="*/ 0 h 7855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10581" h="785548">
                  <a:moveTo>
                    <a:pt x="0" y="0"/>
                  </a:moveTo>
                  <a:lnTo>
                    <a:pt x="385097" y="0"/>
                  </a:lnTo>
                  <a:lnTo>
                    <a:pt x="385097" y="0"/>
                  </a:lnTo>
                  <a:lnTo>
                    <a:pt x="962742" y="0"/>
                  </a:lnTo>
                  <a:lnTo>
                    <a:pt x="2310581" y="0"/>
                  </a:lnTo>
                  <a:lnTo>
                    <a:pt x="2310581" y="344129"/>
                  </a:lnTo>
                  <a:lnTo>
                    <a:pt x="2310581" y="344129"/>
                  </a:lnTo>
                  <a:lnTo>
                    <a:pt x="2310581" y="491613"/>
                  </a:lnTo>
                  <a:lnTo>
                    <a:pt x="2310581" y="589936"/>
                  </a:lnTo>
                  <a:lnTo>
                    <a:pt x="2078829" y="579070"/>
                  </a:lnTo>
                  <a:lnTo>
                    <a:pt x="2000171" y="785548"/>
                  </a:lnTo>
                  <a:lnTo>
                    <a:pt x="1616713" y="588903"/>
                  </a:lnTo>
                  <a:lnTo>
                    <a:pt x="962742" y="589936"/>
                  </a:lnTo>
                  <a:lnTo>
                    <a:pt x="201968" y="722672"/>
                  </a:lnTo>
                  <a:lnTo>
                    <a:pt x="385097" y="589936"/>
                  </a:lnTo>
                  <a:lnTo>
                    <a:pt x="0" y="589936"/>
                  </a:lnTo>
                  <a:lnTo>
                    <a:pt x="0" y="491613"/>
                  </a:lnTo>
                  <a:lnTo>
                    <a:pt x="0" y="344129"/>
                  </a:lnTo>
                  <a:lnTo>
                    <a:pt x="0" y="34412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6" name="テキスト ボックス 15"/>
            <p:cNvSpPr txBox="1"/>
            <p:nvPr/>
          </p:nvSpPr>
          <p:spPr>
            <a:xfrm>
              <a:off x="3948658" y="3688068"/>
              <a:ext cx="19768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/>
                <a:t>代入する式の</a:t>
              </a:r>
              <a:r>
                <a:rPr lang="ja-JP" altLang="en-US" dirty="0" smtClean="0"/>
                <a:t>違い</a:t>
              </a:r>
              <a:endParaRPr lang="ja-JP" altLang="en-US" dirty="0"/>
            </a:p>
          </p:txBody>
        </p:sp>
      </p:grpSp>
      <p:sp>
        <p:nvSpPr>
          <p:cNvPr id="18" name="角丸四角形 17"/>
          <p:cNvSpPr/>
          <p:nvPr/>
        </p:nvSpPr>
        <p:spPr>
          <a:xfrm>
            <a:off x="6771848" y="4626665"/>
            <a:ext cx="1801881" cy="170444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角丸四角形 18"/>
          <p:cNvSpPr/>
          <p:nvPr/>
        </p:nvSpPr>
        <p:spPr>
          <a:xfrm>
            <a:off x="2146778" y="4629934"/>
            <a:ext cx="576758" cy="167175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4" name="グループ化 23"/>
          <p:cNvGrpSpPr/>
          <p:nvPr/>
        </p:nvGrpSpPr>
        <p:grpSpPr>
          <a:xfrm>
            <a:off x="2725977" y="4761038"/>
            <a:ext cx="4130218" cy="874557"/>
            <a:chOff x="2725977" y="4761038"/>
            <a:chExt cx="4130218" cy="874557"/>
          </a:xfrm>
        </p:grpSpPr>
        <p:sp>
          <p:nvSpPr>
            <p:cNvPr id="23" name="四角形吹き出し 22"/>
            <p:cNvSpPr/>
            <p:nvPr/>
          </p:nvSpPr>
          <p:spPr>
            <a:xfrm>
              <a:off x="2725977" y="4761038"/>
              <a:ext cx="4130218" cy="874557"/>
            </a:xfrm>
            <a:custGeom>
              <a:avLst/>
              <a:gdLst>
                <a:gd name="connsiteX0" fmla="*/ 0 w 2110834"/>
                <a:gd name="connsiteY0" fmla="*/ 0 h 481267"/>
                <a:gd name="connsiteX1" fmla="*/ 351806 w 2110834"/>
                <a:gd name="connsiteY1" fmla="*/ 0 h 481267"/>
                <a:gd name="connsiteX2" fmla="*/ -918171 w 2110834"/>
                <a:gd name="connsiteY2" fmla="*/ -382809 h 481267"/>
                <a:gd name="connsiteX3" fmla="*/ 879514 w 2110834"/>
                <a:gd name="connsiteY3" fmla="*/ 0 h 481267"/>
                <a:gd name="connsiteX4" fmla="*/ 2110834 w 2110834"/>
                <a:gd name="connsiteY4" fmla="*/ 0 h 481267"/>
                <a:gd name="connsiteX5" fmla="*/ 2110834 w 2110834"/>
                <a:gd name="connsiteY5" fmla="*/ 80211 h 481267"/>
                <a:gd name="connsiteX6" fmla="*/ 2110834 w 2110834"/>
                <a:gd name="connsiteY6" fmla="*/ 80211 h 481267"/>
                <a:gd name="connsiteX7" fmla="*/ 2110834 w 2110834"/>
                <a:gd name="connsiteY7" fmla="*/ 200528 h 481267"/>
                <a:gd name="connsiteX8" fmla="*/ 2110834 w 2110834"/>
                <a:gd name="connsiteY8" fmla="*/ 481267 h 481267"/>
                <a:gd name="connsiteX9" fmla="*/ 879514 w 2110834"/>
                <a:gd name="connsiteY9" fmla="*/ 481267 h 481267"/>
                <a:gd name="connsiteX10" fmla="*/ 351806 w 2110834"/>
                <a:gd name="connsiteY10" fmla="*/ 481267 h 481267"/>
                <a:gd name="connsiteX11" fmla="*/ 351806 w 2110834"/>
                <a:gd name="connsiteY11" fmla="*/ 481267 h 481267"/>
                <a:gd name="connsiteX12" fmla="*/ 0 w 2110834"/>
                <a:gd name="connsiteY12" fmla="*/ 481267 h 481267"/>
                <a:gd name="connsiteX13" fmla="*/ 0 w 2110834"/>
                <a:gd name="connsiteY13" fmla="*/ 200528 h 481267"/>
                <a:gd name="connsiteX14" fmla="*/ 0 w 2110834"/>
                <a:gd name="connsiteY14" fmla="*/ 80211 h 481267"/>
                <a:gd name="connsiteX15" fmla="*/ 0 w 2110834"/>
                <a:gd name="connsiteY15" fmla="*/ 80211 h 481267"/>
                <a:gd name="connsiteX16" fmla="*/ 0 w 2110834"/>
                <a:gd name="connsiteY16" fmla="*/ 0 h 481267"/>
                <a:gd name="connsiteX0" fmla="*/ 918171 w 3029005"/>
                <a:gd name="connsiteY0" fmla="*/ 382809 h 864076"/>
                <a:gd name="connsiteX1" fmla="*/ 1269977 w 3029005"/>
                <a:gd name="connsiteY1" fmla="*/ 382809 h 864076"/>
                <a:gd name="connsiteX2" fmla="*/ 0 w 3029005"/>
                <a:gd name="connsiteY2" fmla="*/ 0 h 864076"/>
                <a:gd name="connsiteX3" fmla="*/ 1797685 w 3029005"/>
                <a:gd name="connsiteY3" fmla="*/ 382809 h 864076"/>
                <a:gd name="connsiteX4" fmla="*/ 2868578 w 3029005"/>
                <a:gd name="connsiteY4" fmla="*/ 370751 h 864076"/>
                <a:gd name="connsiteX5" fmla="*/ 3029005 w 3029005"/>
                <a:gd name="connsiteY5" fmla="*/ 382809 h 864076"/>
                <a:gd name="connsiteX6" fmla="*/ 3029005 w 3029005"/>
                <a:gd name="connsiteY6" fmla="*/ 463020 h 864076"/>
                <a:gd name="connsiteX7" fmla="*/ 3029005 w 3029005"/>
                <a:gd name="connsiteY7" fmla="*/ 463020 h 864076"/>
                <a:gd name="connsiteX8" fmla="*/ 3029005 w 3029005"/>
                <a:gd name="connsiteY8" fmla="*/ 583337 h 864076"/>
                <a:gd name="connsiteX9" fmla="*/ 3029005 w 3029005"/>
                <a:gd name="connsiteY9" fmla="*/ 864076 h 864076"/>
                <a:gd name="connsiteX10" fmla="*/ 1797685 w 3029005"/>
                <a:gd name="connsiteY10" fmla="*/ 864076 h 864076"/>
                <a:gd name="connsiteX11" fmla="*/ 1269977 w 3029005"/>
                <a:gd name="connsiteY11" fmla="*/ 864076 h 864076"/>
                <a:gd name="connsiteX12" fmla="*/ 1269977 w 3029005"/>
                <a:gd name="connsiteY12" fmla="*/ 864076 h 864076"/>
                <a:gd name="connsiteX13" fmla="*/ 918171 w 3029005"/>
                <a:gd name="connsiteY13" fmla="*/ 864076 h 864076"/>
                <a:gd name="connsiteX14" fmla="*/ 918171 w 3029005"/>
                <a:gd name="connsiteY14" fmla="*/ 583337 h 864076"/>
                <a:gd name="connsiteX15" fmla="*/ 918171 w 3029005"/>
                <a:gd name="connsiteY15" fmla="*/ 463020 h 864076"/>
                <a:gd name="connsiteX16" fmla="*/ 918171 w 3029005"/>
                <a:gd name="connsiteY16" fmla="*/ 463020 h 864076"/>
                <a:gd name="connsiteX17" fmla="*/ 918171 w 3029005"/>
                <a:gd name="connsiteY17" fmla="*/ 382809 h 864076"/>
                <a:gd name="connsiteX0" fmla="*/ 918171 w 4130218"/>
                <a:gd name="connsiteY0" fmla="*/ 393290 h 874557"/>
                <a:gd name="connsiteX1" fmla="*/ 1269977 w 4130218"/>
                <a:gd name="connsiteY1" fmla="*/ 393290 h 874557"/>
                <a:gd name="connsiteX2" fmla="*/ 0 w 4130218"/>
                <a:gd name="connsiteY2" fmla="*/ 10481 h 874557"/>
                <a:gd name="connsiteX3" fmla="*/ 1797685 w 4130218"/>
                <a:gd name="connsiteY3" fmla="*/ 393290 h 874557"/>
                <a:gd name="connsiteX4" fmla="*/ 2868578 w 4130218"/>
                <a:gd name="connsiteY4" fmla="*/ 381232 h 874557"/>
                <a:gd name="connsiteX5" fmla="*/ 4130218 w 4130218"/>
                <a:gd name="connsiteY5" fmla="*/ 0 h 874557"/>
                <a:gd name="connsiteX6" fmla="*/ 3029005 w 4130218"/>
                <a:gd name="connsiteY6" fmla="*/ 473501 h 874557"/>
                <a:gd name="connsiteX7" fmla="*/ 3029005 w 4130218"/>
                <a:gd name="connsiteY7" fmla="*/ 473501 h 874557"/>
                <a:gd name="connsiteX8" fmla="*/ 3029005 w 4130218"/>
                <a:gd name="connsiteY8" fmla="*/ 593818 h 874557"/>
                <a:gd name="connsiteX9" fmla="*/ 3029005 w 4130218"/>
                <a:gd name="connsiteY9" fmla="*/ 874557 h 874557"/>
                <a:gd name="connsiteX10" fmla="*/ 1797685 w 4130218"/>
                <a:gd name="connsiteY10" fmla="*/ 874557 h 874557"/>
                <a:gd name="connsiteX11" fmla="*/ 1269977 w 4130218"/>
                <a:gd name="connsiteY11" fmla="*/ 874557 h 874557"/>
                <a:gd name="connsiteX12" fmla="*/ 1269977 w 4130218"/>
                <a:gd name="connsiteY12" fmla="*/ 874557 h 874557"/>
                <a:gd name="connsiteX13" fmla="*/ 918171 w 4130218"/>
                <a:gd name="connsiteY13" fmla="*/ 874557 h 874557"/>
                <a:gd name="connsiteX14" fmla="*/ 918171 w 4130218"/>
                <a:gd name="connsiteY14" fmla="*/ 593818 h 874557"/>
                <a:gd name="connsiteX15" fmla="*/ 918171 w 4130218"/>
                <a:gd name="connsiteY15" fmla="*/ 473501 h 874557"/>
                <a:gd name="connsiteX16" fmla="*/ 918171 w 4130218"/>
                <a:gd name="connsiteY16" fmla="*/ 473501 h 874557"/>
                <a:gd name="connsiteX17" fmla="*/ 918171 w 4130218"/>
                <a:gd name="connsiteY17" fmla="*/ 393290 h 8745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130218" h="874557">
                  <a:moveTo>
                    <a:pt x="918171" y="393290"/>
                  </a:moveTo>
                  <a:lnTo>
                    <a:pt x="1269977" y="393290"/>
                  </a:lnTo>
                  <a:lnTo>
                    <a:pt x="0" y="10481"/>
                  </a:lnTo>
                  <a:lnTo>
                    <a:pt x="1797685" y="393290"/>
                  </a:lnTo>
                  <a:lnTo>
                    <a:pt x="2868578" y="381232"/>
                  </a:lnTo>
                  <a:lnTo>
                    <a:pt x="4130218" y="0"/>
                  </a:lnTo>
                  <a:lnTo>
                    <a:pt x="3029005" y="473501"/>
                  </a:lnTo>
                  <a:lnTo>
                    <a:pt x="3029005" y="473501"/>
                  </a:lnTo>
                  <a:lnTo>
                    <a:pt x="3029005" y="593818"/>
                  </a:lnTo>
                  <a:lnTo>
                    <a:pt x="3029005" y="874557"/>
                  </a:lnTo>
                  <a:lnTo>
                    <a:pt x="1797685" y="874557"/>
                  </a:lnTo>
                  <a:lnTo>
                    <a:pt x="1269977" y="874557"/>
                  </a:lnTo>
                  <a:lnTo>
                    <a:pt x="1269977" y="874557"/>
                  </a:lnTo>
                  <a:lnTo>
                    <a:pt x="918171" y="874557"/>
                  </a:lnTo>
                  <a:lnTo>
                    <a:pt x="918171" y="593818"/>
                  </a:lnTo>
                  <a:lnTo>
                    <a:pt x="918171" y="473501"/>
                  </a:lnTo>
                  <a:lnTo>
                    <a:pt x="918171" y="473501"/>
                  </a:lnTo>
                  <a:lnTo>
                    <a:pt x="918171" y="393290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2" name="テキスト ボックス 21"/>
            <p:cNvSpPr txBox="1"/>
            <p:nvPr/>
          </p:nvSpPr>
          <p:spPr>
            <a:xfrm>
              <a:off x="3614652" y="5198567"/>
              <a:ext cx="21403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ja-JP" altLang="en-US" dirty="0" smtClean="0"/>
                <a:t>引数となる式</a:t>
              </a:r>
              <a:r>
                <a:rPr lang="ja-JP" altLang="en-US" dirty="0"/>
                <a:t>の</a:t>
              </a:r>
              <a:r>
                <a:rPr lang="ja-JP" altLang="en-US" dirty="0" smtClean="0"/>
                <a:t>違い</a:t>
              </a:r>
              <a:endParaRPr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677639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5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5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3" grpId="0" animBg="1"/>
      <p:bldP spid="18" grpId="0" animBg="1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メモ 25"/>
          <p:cNvSpPr/>
          <p:nvPr/>
        </p:nvSpPr>
        <p:spPr>
          <a:xfrm>
            <a:off x="2514688" y="4436230"/>
            <a:ext cx="1796825" cy="2016957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正方形/長方形 5"/>
          <p:cNvSpPr/>
          <p:nvPr/>
        </p:nvSpPr>
        <p:spPr>
          <a:xfrm>
            <a:off x="2699909" y="4662690"/>
            <a:ext cx="1444180" cy="538309"/>
          </a:xfrm>
          <a:custGeom>
            <a:avLst/>
            <a:gdLst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872236"/>
              <a:gd name="connsiteX1" fmla="*/ 1336431 w 1336431"/>
              <a:gd name="connsiteY1" fmla="*/ 0 h 872236"/>
              <a:gd name="connsiteX2" fmla="*/ 1336431 w 1336431"/>
              <a:gd name="connsiteY2" fmla="*/ 464234 h 872236"/>
              <a:gd name="connsiteX3" fmla="*/ 393896 w 1336431"/>
              <a:gd name="connsiteY3" fmla="*/ 872197 h 872236"/>
              <a:gd name="connsiteX4" fmla="*/ 0 w 1336431"/>
              <a:gd name="connsiteY4" fmla="*/ 464234 h 872236"/>
              <a:gd name="connsiteX5" fmla="*/ 0 w 1336431"/>
              <a:gd name="connsiteY5" fmla="*/ 0 h 872236"/>
              <a:gd name="connsiteX0" fmla="*/ 0 w 1336431"/>
              <a:gd name="connsiteY0" fmla="*/ 0 h 900046"/>
              <a:gd name="connsiteX1" fmla="*/ 1336431 w 1336431"/>
              <a:gd name="connsiteY1" fmla="*/ 0 h 900046"/>
              <a:gd name="connsiteX2" fmla="*/ 1336431 w 1336431"/>
              <a:gd name="connsiteY2" fmla="*/ 464234 h 900046"/>
              <a:gd name="connsiteX3" fmla="*/ 393896 w 1336431"/>
              <a:gd name="connsiteY3" fmla="*/ 872197 h 900046"/>
              <a:gd name="connsiteX4" fmla="*/ 0 w 1336431"/>
              <a:gd name="connsiteY4" fmla="*/ 464234 h 900046"/>
              <a:gd name="connsiteX5" fmla="*/ 0 w 1336431"/>
              <a:gd name="connsiteY5" fmla="*/ 0 h 900046"/>
              <a:gd name="connsiteX0" fmla="*/ 0 w 1336431"/>
              <a:gd name="connsiteY0" fmla="*/ 0 h 907887"/>
              <a:gd name="connsiteX1" fmla="*/ 1336431 w 1336431"/>
              <a:gd name="connsiteY1" fmla="*/ 0 h 907887"/>
              <a:gd name="connsiteX2" fmla="*/ 1336431 w 1336431"/>
              <a:gd name="connsiteY2" fmla="*/ 464234 h 907887"/>
              <a:gd name="connsiteX3" fmla="*/ 393896 w 1336431"/>
              <a:gd name="connsiteY3" fmla="*/ 872197 h 907887"/>
              <a:gd name="connsiteX4" fmla="*/ 0 w 1336431"/>
              <a:gd name="connsiteY4" fmla="*/ 464234 h 907887"/>
              <a:gd name="connsiteX5" fmla="*/ 0 w 1336431"/>
              <a:gd name="connsiteY5" fmla="*/ 0 h 907887"/>
              <a:gd name="connsiteX0" fmla="*/ 0 w 1336431"/>
              <a:gd name="connsiteY0" fmla="*/ 0 h 872197"/>
              <a:gd name="connsiteX1" fmla="*/ 1336431 w 1336431"/>
              <a:gd name="connsiteY1" fmla="*/ 0 h 872197"/>
              <a:gd name="connsiteX2" fmla="*/ 1336431 w 1336431"/>
              <a:gd name="connsiteY2" fmla="*/ 464234 h 872197"/>
              <a:gd name="connsiteX3" fmla="*/ 393896 w 1336431"/>
              <a:gd name="connsiteY3" fmla="*/ 872197 h 872197"/>
              <a:gd name="connsiteX4" fmla="*/ 0 w 1336431"/>
              <a:gd name="connsiteY4" fmla="*/ 464234 h 872197"/>
              <a:gd name="connsiteX5" fmla="*/ 0 w 1336431"/>
              <a:gd name="connsiteY5" fmla="*/ 0 h 872197"/>
              <a:gd name="connsiteX0" fmla="*/ 0 w 1336431"/>
              <a:gd name="connsiteY0" fmla="*/ 0 h 522263"/>
              <a:gd name="connsiteX1" fmla="*/ 1336431 w 1336431"/>
              <a:gd name="connsiteY1" fmla="*/ 0 h 522263"/>
              <a:gd name="connsiteX2" fmla="*/ 1336431 w 1336431"/>
              <a:gd name="connsiteY2" fmla="*/ 464234 h 522263"/>
              <a:gd name="connsiteX3" fmla="*/ 0 w 1336431"/>
              <a:gd name="connsiteY3" fmla="*/ 464234 h 522263"/>
              <a:gd name="connsiteX4" fmla="*/ 0 w 1336431"/>
              <a:gd name="connsiteY4" fmla="*/ 0 h 522263"/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928502"/>
              <a:gd name="connsiteX1" fmla="*/ 1336431 w 1336431"/>
              <a:gd name="connsiteY1" fmla="*/ 0 h 928502"/>
              <a:gd name="connsiteX2" fmla="*/ 1336431 w 1336431"/>
              <a:gd name="connsiteY2" fmla="*/ 464234 h 928502"/>
              <a:gd name="connsiteX3" fmla="*/ 56271 w 1336431"/>
              <a:gd name="connsiteY3" fmla="*/ 928468 h 928502"/>
              <a:gd name="connsiteX4" fmla="*/ 0 w 1336431"/>
              <a:gd name="connsiteY4" fmla="*/ 464234 h 928502"/>
              <a:gd name="connsiteX5" fmla="*/ 0 w 1336431"/>
              <a:gd name="connsiteY5" fmla="*/ 0 h 928502"/>
              <a:gd name="connsiteX0" fmla="*/ 0 w 1336431"/>
              <a:gd name="connsiteY0" fmla="*/ 0 h 983870"/>
              <a:gd name="connsiteX1" fmla="*/ 1336431 w 1336431"/>
              <a:gd name="connsiteY1" fmla="*/ 0 h 983870"/>
              <a:gd name="connsiteX2" fmla="*/ 1336431 w 1336431"/>
              <a:gd name="connsiteY2" fmla="*/ 464234 h 983870"/>
              <a:gd name="connsiteX3" fmla="*/ 576776 w 1336431"/>
              <a:gd name="connsiteY3" fmla="*/ 942535 h 983870"/>
              <a:gd name="connsiteX4" fmla="*/ 56271 w 1336431"/>
              <a:gd name="connsiteY4" fmla="*/ 928468 h 983870"/>
              <a:gd name="connsiteX5" fmla="*/ 0 w 1336431"/>
              <a:gd name="connsiteY5" fmla="*/ 464234 h 983870"/>
              <a:gd name="connsiteX6" fmla="*/ 0 w 1336431"/>
              <a:gd name="connsiteY6" fmla="*/ 0 h 983870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464234 h 962936"/>
              <a:gd name="connsiteX7" fmla="*/ 0 w 1336431"/>
              <a:gd name="connsiteY7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101761 w 1438192"/>
              <a:gd name="connsiteY0" fmla="*/ 0 h 962936"/>
              <a:gd name="connsiteX1" fmla="*/ 1438192 w 1438192"/>
              <a:gd name="connsiteY1" fmla="*/ 0 h 962936"/>
              <a:gd name="connsiteX2" fmla="*/ 1438192 w 1438192"/>
              <a:gd name="connsiteY2" fmla="*/ 464234 h 962936"/>
              <a:gd name="connsiteX3" fmla="*/ 650401 w 1438192"/>
              <a:gd name="connsiteY3" fmla="*/ 548640 h 962936"/>
              <a:gd name="connsiteX4" fmla="*/ 678537 w 1438192"/>
              <a:gd name="connsiteY4" fmla="*/ 942535 h 962936"/>
              <a:gd name="connsiteX5" fmla="*/ 158032 w 1438192"/>
              <a:gd name="connsiteY5" fmla="*/ 928468 h 962936"/>
              <a:gd name="connsiteX6" fmla="*/ 101761 w 1438192"/>
              <a:gd name="connsiteY6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14067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48640 w 1336431"/>
              <a:gd name="connsiteY3" fmla="*/ 548640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0 w 1336431"/>
              <a:gd name="connsiteY5" fmla="*/ 883919 h 914400"/>
              <a:gd name="connsiteX6" fmla="*/ 0 w 1336431"/>
              <a:gd name="connsiteY6" fmla="*/ 0 h 914400"/>
              <a:gd name="connsiteX0" fmla="*/ 0 w 1336431"/>
              <a:gd name="connsiteY0" fmla="*/ 0 h 944878"/>
              <a:gd name="connsiteX1" fmla="*/ 1336431 w 1336431"/>
              <a:gd name="connsiteY1" fmla="*/ 0 h 944878"/>
              <a:gd name="connsiteX2" fmla="*/ 1336431 w 1336431"/>
              <a:gd name="connsiteY2" fmla="*/ 464234 h 944878"/>
              <a:gd name="connsiteX3" fmla="*/ 590843 w 1336431"/>
              <a:gd name="connsiteY3" fmla="*/ 464234 h 944878"/>
              <a:gd name="connsiteX4" fmla="*/ 590844 w 1336431"/>
              <a:gd name="connsiteY4" fmla="*/ 944878 h 944878"/>
              <a:gd name="connsiteX5" fmla="*/ 0 w 1336431"/>
              <a:gd name="connsiteY5" fmla="*/ 883919 h 944878"/>
              <a:gd name="connsiteX6" fmla="*/ 0 w 1336431"/>
              <a:gd name="connsiteY6" fmla="*/ 0 h 944878"/>
              <a:gd name="connsiteX0" fmla="*/ 0 w 1336431"/>
              <a:gd name="connsiteY0" fmla="*/ 0 h 883919"/>
              <a:gd name="connsiteX1" fmla="*/ 1336431 w 1336431"/>
              <a:gd name="connsiteY1" fmla="*/ 0 h 883919"/>
              <a:gd name="connsiteX2" fmla="*/ 1336431 w 1336431"/>
              <a:gd name="connsiteY2" fmla="*/ 464234 h 883919"/>
              <a:gd name="connsiteX3" fmla="*/ 590843 w 1336431"/>
              <a:gd name="connsiteY3" fmla="*/ 464234 h 883919"/>
              <a:gd name="connsiteX4" fmla="*/ 590844 w 1336431"/>
              <a:gd name="connsiteY4" fmla="*/ 853438 h 883919"/>
              <a:gd name="connsiteX5" fmla="*/ 0 w 1336431"/>
              <a:gd name="connsiteY5" fmla="*/ 883919 h 883919"/>
              <a:gd name="connsiteX6" fmla="*/ 0 w 1336431"/>
              <a:gd name="connsiteY6" fmla="*/ 0 h 883919"/>
              <a:gd name="connsiteX0" fmla="*/ 0 w 1336431"/>
              <a:gd name="connsiteY0" fmla="*/ 0 h 867214"/>
              <a:gd name="connsiteX1" fmla="*/ 1336431 w 1336431"/>
              <a:gd name="connsiteY1" fmla="*/ 0 h 867214"/>
              <a:gd name="connsiteX2" fmla="*/ 1336431 w 1336431"/>
              <a:gd name="connsiteY2" fmla="*/ 464234 h 867214"/>
              <a:gd name="connsiteX3" fmla="*/ 590843 w 1336431"/>
              <a:gd name="connsiteY3" fmla="*/ 464234 h 867214"/>
              <a:gd name="connsiteX4" fmla="*/ 590844 w 1336431"/>
              <a:gd name="connsiteY4" fmla="*/ 853438 h 867214"/>
              <a:gd name="connsiteX5" fmla="*/ 0 w 1336431"/>
              <a:gd name="connsiteY5" fmla="*/ 867214 h 867214"/>
              <a:gd name="connsiteX6" fmla="*/ 0 w 1336431"/>
              <a:gd name="connsiteY6" fmla="*/ 0 h 867214"/>
              <a:gd name="connsiteX0" fmla="*/ 0 w 1336431"/>
              <a:gd name="connsiteY0" fmla="*/ 0 h 853438"/>
              <a:gd name="connsiteX1" fmla="*/ 1336431 w 1336431"/>
              <a:gd name="connsiteY1" fmla="*/ 0 h 853438"/>
              <a:gd name="connsiteX2" fmla="*/ 1336431 w 1336431"/>
              <a:gd name="connsiteY2" fmla="*/ 464234 h 853438"/>
              <a:gd name="connsiteX3" fmla="*/ 590843 w 1336431"/>
              <a:gd name="connsiteY3" fmla="*/ 464234 h 853438"/>
              <a:gd name="connsiteX4" fmla="*/ 590844 w 1336431"/>
              <a:gd name="connsiteY4" fmla="*/ 853438 h 853438"/>
              <a:gd name="connsiteX5" fmla="*/ 0 w 1336431"/>
              <a:gd name="connsiteY5" fmla="*/ 850509 h 853438"/>
              <a:gd name="connsiteX6" fmla="*/ 0 w 1336431"/>
              <a:gd name="connsiteY6" fmla="*/ 0 h 85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6431" h="853438">
                <a:moveTo>
                  <a:pt x="0" y="0"/>
                </a:moveTo>
                <a:lnTo>
                  <a:pt x="1336431" y="0"/>
                </a:lnTo>
                <a:lnTo>
                  <a:pt x="1336431" y="464234"/>
                </a:lnTo>
                <a:lnTo>
                  <a:pt x="590843" y="464234"/>
                </a:lnTo>
                <a:cubicBezTo>
                  <a:pt x="590843" y="624449"/>
                  <a:pt x="590844" y="693223"/>
                  <a:pt x="590844" y="853438"/>
                </a:cubicBezTo>
                <a:lnTo>
                  <a:pt x="0" y="850509"/>
                </a:lnTo>
                <a:lnTo>
                  <a:pt x="0" y="0"/>
                </a:lnTo>
                <a:close/>
              </a:path>
            </a:pathLst>
          </a:custGeom>
          <a:solidFill>
            <a:srgbClr val="333399">
              <a:alpha val="30196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8" name="円/楕円 27"/>
          <p:cNvSpPr/>
          <p:nvPr/>
        </p:nvSpPr>
        <p:spPr>
          <a:xfrm>
            <a:off x="2774413" y="4717666"/>
            <a:ext cx="477825" cy="244992"/>
          </a:xfrm>
          <a:prstGeom prst="ellipse">
            <a:avLst/>
          </a:prstGeom>
          <a:pattFill prst="ltUpDiag">
            <a:fgClr>
              <a:srgbClr val="FF0000"/>
            </a:fgClr>
            <a:bgClr>
              <a:srgbClr val="9999CC"/>
            </a:bgClr>
          </a:patt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コードクローン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52000" y="1600201"/>
            <a:ext cx="8640000" cy="1848394"/>
          </a:xfrm>
        </p:spPr>
        <p:txBody>
          <a:bodyPr/>
          <a:lstStyle/>
          <a:p>
            <a:r>
              <a:rPr lang="ja-JP" altLang="en-US" dirty="0" smtClean="0"/>
              <a:t>同一または類似した部分を持つコード片のこと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ソース</a:t>
            </a:r>
            <a:r>
              <a:rPr kumimoji="1" lang="ja-JP" altLang="en-US" dirty="0"/>
              <a:t>コード</a:t>
            </a:r>
            <a:r>
              <a:rPr kumimoji="1" lang="ja-JP" altLang="en-US" dirty="0" smtClean="0"/>
              <a:t>のコピーアンドペーストなどにより生じる</a:t>
            </a:r>
            <a:endParaRPr kumimoji="1" lang="en-US" altLang="ja-JP" dirty="0" smtClean="0"/>
          </a:p>
          <a:p>
            <a:r>
              <a:rPr lang="ja-JP" altLang="en-US" dirty="0" smtClean="0"/>
              <a:t>ソフトウェアの保守コストを</a:t>
            </a:r>
            <a:r>
              <a:rPr lang="ja-JP" altLang="en-US" dirty="0"/>
              <a:t>大</a:t>
            </a:r>
            <a:r>
              <a:rPr lang="ja-JP" altLang="en-US" dirty="0" smtClean="0"/>
              <a:t>きくする要因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  <p:sp>
        <p:nvSpPr>
          <p:cNvPr id="11" name="角丸四角形 10"/>
          <p:cNvSpPr/>
          <p:nvPr/>
        </p:nvSpPr>
        <p:spPr>
          <a:xfrm>
            <a:off x="267625" y="6011933"/>
            <a:ext cx="2016000" cy="432000"/>
          </a:xfrm>
          <a:prstGeom prst="round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solidFill>
                  <a:sysClr val="windowText" lastClr="000000"/>
                </a:solidFill>
              </a:rPr>
              <a:t>クローン</a:t>
            </a:r>
            <a:r>
              <a:rPr lang="ja-JP" altLang="en-US" sz="2400" dirty="0">
                <a:solidFill>
                  <a:sysClr val="windowText" lastClr="000000"/>
                </a:solidFill>
              </a:rPr>
              <a:t>セット</a:t>
            </a:r>
            <a:endParaRPr kumimoji="1" lang="en-US" altLang="ja-JP" sz="240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15" name="メモ 14"/>
          <p:cNvSpPr/>
          <p:nvPr/>
        </p:nvSpPr>
        <p:spPr>
          <a:xfrm>
            <a:off x="4896468" y="4436230"/>
            <a:ext cx="1796825" cy="2016957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5"/>
          <p:cNvSpPr/>
          <p:nvPr/>
        </p:nvSpPr>
        <p:spPr>
          <a:xfrm>
            <a:off x="5029434" y="4662690"/>
            <a:ext cx="1444180" cy="538309"/>
          </a:xfrm>
          <a:custGeom>
            <a:avLst/>
            <a:gdLst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872236"/>
              <a:gd name="connsiteX1" fmla="*/ 1336431 w 1336431"/>
              <a:gd name="connsiteY1" fmla="*/ 0 h 872236"/>
              <a:gd name="connsiteX2" fmla="*/ 1336431 w 1336431"/>
              <a:gd name="connsiteY2" fmla="*/ 464234 h 872236"/>
              <a:gd name="connsiteX3" fmla="*/ 393896 w 1336431"/>
              <a:gd name="connsiteY3" fmla="*/ 872197 h 872236"/>
              <a:gd name="connsiteX4" fmla="*/ 0 w 1336431"/>
              <a:gd name="connsiteY4" fmla="*/ 464234 h 872236"/>
              <a:gd name="connsiteX5" fmla="*/ 0 w 1336431"/>
              <a:gd name="connsiteY5" fmla="*/ 0 h 872236"/>
              <a:gd name="connsiteX0" fmla="*/ 0 w 1336431"/>
              <a:gd name="connsiteY0" fmla="*/ 0 h 900046"/>
              <a:gd name="connsiteX1" fmla="*/ 1336431 w 1336431"/>
              <a:gd name="connsiteY1" fmla="*/ 0 h 900046"/>
              <a:gd name="connsiteX2" fmla="*/ 1336431 w 1336431"/>
              <a:gd name="connsiteY2" fmla="*/ 464234 h 900046"/>
              <a:gd name="connsiteX3" fmla="*/ 393896 w 1336431"/>
              <a:gd name="connsiteY3" fmla="*/ 872197 h 900046"/>
              <a:gd name="connsiteX4" fmla="*/ 0 w 1336431"/>
              <a:gd name="connsiteY4" fmla="*/ 464234 h 900046"/>
              <a:gd name="connsiteX5" fmla="*/ 0 w 1336431"/>
              <a:gd name="connsiteY5" fmla="*/ 0 h 900046"/>
              <a:gd name="connsiteX0" fmla="*/ 0 w 1336431"/>
              <a:gd name="connsiteY0" fmla="*/ 0 h 907887"/>
              <a:gd name="connsiteX1" fmla="*/ 1336431 w 1336431"/>
              <a:gd name="connsiteY1" fmla="*/ 0 h 907887"/>
              <a:gd name="connsiteX2" fmla="*/ 1336431 w 1336431"/>
              <a:gd name="connsiteY2" fmla="*/ 464234 h 907887"/>
              <a:gd name="connsiteX3" fmla="*/ 393896 w 1336431"/>
              <a:gd name="connsiteY3" fmla="*/ 872197 h 907887"/>
              <a:gd name="connsiteX4" fmla="*/ 0 w 1336431"/>
              <a:gd name="connsiteY4" fmla="*/ 464234 h 907887"/>
              <a:gd name="connsiteX5" fmla="*/ 0 w 1336431"/>
              <a:gd name="connsiteY5" fmla="*/ 0 h 907887"/>
              <a:gd name="connsiteX0" fmla="*/ 0 w 1336431"/>
              <a:gd name="connsiteY0" fmla="*/ 0 h 872197"/>
              <a:gd name="connsiteX1" fmla="*/ 1336431 w 1336431"/>
              <a:gd name="connsiteY1" fmla="*/ 0 h 872197"/>
              <a:gd name="connsiteX2" fmla="*/ 1336431 w 1336431"/>
              <a:gd name="connsiteY2" fmla="*/ 464234 h 872197"/>
              <a:gd name="connsiteX3" fmla="*/ 393896 w 1336431"/>
              <a:gd name="connsiteY3" fmla="*/ 872197 h 872197"/>
              <a:gd name="connsiteX4" fmla="*/ 0 w 1336431"/>
              <a:gd name="connsiteY4" fmla="*/ 464234 h 872197"/>
              <a:gd name="connsiteX5" fmla="*/ 0 w 1336431"/>
              <a:gd name="connsiteY5" fmla="*/ 0 h 872197"/>
              <a:gd name="connsiteX0" fmla="*/ 0 w 1336431"/>
              <a:gd name="connsiteY0" fmla="*/ 0 h 522263"/>
              <a:gd name="connsiteX1" fmla="*/ 1336431 w 1336431"/>
              <a:gd name="connsiteY1" fmla="*/ 0 h 522263"/>
              <a:gd name="connsiteX2" fmla="*/ 1336431 w 1336431"/>
              <a:gd name="connsiteY2" fmla="*/ 464234 h 522263"/>
              <a:gd name="connsiteX3" fmla="*/ 0 w 1336431"/>
              <a:gd name="connsiteY3" fmla="*/ 464234 h 522263"/>
              <a:gd name="connsiteX4" fmla="*/ 0 w 1336431"/>
              <a:gd name="connsiteY4" fmla="*/ 0 h 522263"/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928502"/>
              <a:gd name="connsiteX1" fmla="*/ 1336431 w 1336431"/>
              <a:gd name="connsiteY1" fmla="*/ 0 h 928502"/>
              <a:gd name="connsiteX2" fmla="*/ 1336431 w 1336431"/>
              <a:gd name="connsiteY2" fmla="*/ 464234 h 928502"/>
              <a:gd name="connsiteX3" fmla="*/ 56271 w 1336431"/>
              <a:gd name="connsiteY3" fmla="*/ 928468 h 928502"/>
              <a:gd name="connsiteX4" fmla="*/ 0 w 1336431"/>
              <a:gd name="connsiteY4" fmla="*/ 464234 h 928502"/>
              <a:gd name="connsiteX5" fmla="*/ 0 w 1336431"/>
              <a:gd name="connsiteY5" fmla="*/ 0 h 928502"/>
              <a:gd name="connsiteX0" fmla="*/ 0 w 1336431"/>
              <a:gd name="connsiteY0" fmla="*/ 0 h 983870"/>
              <a:gd name="connsiteX1" fmla="*/ 1336431 w 1336431"/>
              <a:gd name="connsiteY1" fmla="*/ 0 h 983870"/>
              <a:gd name="connsiteX2" fmla="*/ 1336431 w 1336431"/>
              <a:gd name="connsiteY2" fmla="*/ 464234 h 983870"/>
              <a:gd name="connsiteX3" fmla="*/ 576776 w 1336431"/>
              <a:gd name="connsiteY3" fmla="*/ 942535 h 983870"/>
              <a:gd name="connsiteX4" fmla="*/ 56271 w 1336431"/>
              <a:gd name="connsiteY4" fmla="*/ 928468 h 983870"/>
              <a:gd name="connsiteX5" fmla="*/ 0 w 1336431"/>
              <a:gd name="connsiteY5" fmla="*/ 464234 h 983870"/>
              <a:gd name="connsiteX6" fmla="*/ 0 w 1336431"/>
              <a:gd name="connsiteY6" fmla="*/ 0 h 983870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464234 h 962936"/>
              <a:gd name="connsiteX7" fmla="*/ 0 w 1336431"/>
              <a:gd name="connsiteY7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101761 w 1438192"/>
              <a:gd name="connsiteY0" fmla="*/ 0 h 962936"/>
              <a:gd name="connsiteX1" fmla="*/ 1438192 w 1438192"/>
              <a:gd name="connsiteY1" fmla="*/ 0 h 962936"/>
              <a:gd name="connsiteX2" fmla="*/ 1438192 w 1438192"/>
              <a:gd name="connsiteY2" fmla="*/ 464234 h 962936"/>
              <a:gd name="connsiteX3" fmla="*/ 650401 w 1438192"/>
              <a:gd name="connsiteY3" fmla="*/ 548640 h 962936"/>
              <a:gd name="connsiteX4" fmla="*/ 678537 w 1438192"/>
              <a:gd name="connsiteY4" fmla="*/ 942535 h 962936"/>
              <a:gd name="connsiteX5" fmla="*/ 158032 w 1438192"/>
              <a:gd name="connsiteY5" fmla="*/ 928468 h 962936"/>
              <a:gd name="connsiteX6" fmla="*/ 101761 w 1438192"/>
              <a:gd name="connsiteY6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14067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48640 w 1336431"/>
              <a:gd name="connsiteY3" fmla="*/ 548640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0 w 1336431"/>
              <a:gd name="connsiteY5" fmla="*/ 883919 h 914400"/>
              <a:gd name="connsiteX6" fmla="*/ 0 w 1336431"/>
              <a:gd name="connsiteY6" fmla="*/ 0 h 914400"/>
              <a:gd name="connsiteX0" fmla="*/ 0 w 1336431"/>
              <a:gd name="connsiteY0" fmla="*/ 0 h 944878"/>
              <a:gd name="connsiteX1" fmla="*/ 1336431 w 1336431"/>
              <a:gd name="connsiteY1" fmla="*/ 0 h 944878"/>
              <a:gd name="connsiteX2" fmla="*/ 1336431 w 1336431"/>
              <a:gd name="connsiteY2" fmla="*/ 464234 h 944878"/>
              <a:gd name="connsiteX3" fmla="*/ 590843 w 1336431"/>
              <a:gd name="connsiteY3" fmla="*/ 464234 h 944878"/>
              <a:gd name="connsiteX4" fmla="*/ 590844 w 1336431"/>
              <a:gd name="connsiteY4" fmla="*/ 944878 h 944878"/>
              <a:gd name="connsiteX5" fmla="*/ 0 w 1336431"/>
              <a:gd name="connsiteY5" fmla="*/ 883919 h 944878"/>
              <a:gd name="connsiteX6" fmla="*/ 0 w 1336431"/>
              <a:gd name="connsiteY6" fmla="*/ 0 h 944878"/>
              <a:gd name="connsiteX0" fmla="*/ 0 w 1336431"/>
              <a:gd name="connsiteY0" fmla="*/ 0 h 883919"/>
              <a:gd name="connsiteX1" fmla="*/ 1336431 w 1336431"/>
              <a:gd name="connsiteY1" fmla="*/ 0 h 883919"/>
              <a:gd name="connsiteX2" fmla="*/ 1336431 w 1336431"/>
              <a:gd name="connsiteY2" fmla="*/ 464234 h 883919"/>
              <a:gd name="connsiteX3" fmla="*/ 590843 w 1336431"/>
              <a:gd name="connsiteY3" fmla="*/ 464234 h 883919"/>
              <a:gd name="connsiteX4" fmla="*/ 590844 w 1336431"/>
              <a:gd name="connsiteY4" fmla="*/ 853438 h 883919"/>
              <a:gd name="connsiteX5" fmla="*/ 0 w 1336431"/>
              <a:gd name="connsiteY5" fmla="*/ 883919 h 883919"/>
              <a:gd name="connsiteX6" fmla="*/ 0 w 1336431"/>
              <a:gd name="connsiteY6" fmla="*/ 0 h 883919"/>
              <a:gd name="connsiteX0" fmla="*/ 0 w 1336431"/>
              <a:gd name="connsiteY0" fmla="*/ 0 h 867214"/>
              <a:gd name="connsiteX1" fmla="*/ 1336431 w 1336431"/>
              <a:gd name="connsiteY1" fmla="*/ 0 h 867214"/>
              <a:gd name="connsiteX2" fmla="*/ 1336431 w 1336431"/>
              <a:gd name="connsiteY2" fmla="*/ 464234 h 867214"/>
              <a:gd name="connsiteX3" fmla="*/ 590843 w 1336431"/>
              <a:gd name="connsiteY3" fmla="*/ 464234 h 867214"/>
              <a:gd name="connsiteX4" fmla="*/ 590844 w 1336431"/>
              <a:gd name="connsiteY4" fmla="*/ 853438 h 867214"/>
              <a:gd name="connsiteX5" fmla="*/ 0 w 1336431"/>
              <a:gd name="connsiteY5" fmla="*/ 867214 h 867214"/>
              <a:gd name="connsiteX6" fmla="*/ 0 w 1336431"/>
              <a:gd name="connsiteY6" fmla="*/ 0 h 867214"/>
              <a:gd name="connsiteX0" fmla="*/ 0 w 1336431"/>
              <a:gd name="connsiteY0" fmla="*/ 0 h 853438"/>
              <a:gd name="connsiteX1" fmla="*/ 1336431 w 1336431"/>
              <a:gd name="connsiteY1" fmla="*/ 0 h 853438"/>
              <a:gd name="connsiteX2" fmla="*/ 1336431 w 1336431"/>
              <a:gd name="connsiteY2" fmla="*/ 464234 h 853438"/>
              <a:gd name="connsiteX3" fmla="*/ 590843 w 1336431"/>
              <a:gd name="connsiteY3" fmla="*/ 464234 h 853438"/>
              <a:gd name="connsiteX4" fmla="*/ 590844 w 1336431"/>
              <a:gd name="connsiteY4" fmla="*/ 853438 h 853438"/>
              <a:gd name="connsiteX5" fmla="*/ 0 w 1336431"/>
              <a:gd name="connsiteY5" fmla="*/ 850509 h 853438"/>
              <a:gd name="connsiteX6" fmla="*/ 0 w 1336431"/>
              <a:gd name="connsiteY6" fmla="*/ 0 h 85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6431" h="853438">
                <a:moveTo>
                  <a:pt x="0" y="0"/>
                </a:moveTo>
                <a:lnTo>
                  <a:pt x="1336431" y="0"/>
                </a:lnTo>
                <a:lnTo>
                  <a:pt x="1336431" y="464234"/>
                </a:lnTo>
                <a:lnTo>
                  <a:pt x="590843" y="464234"/>
                </a:lnTo>
                <a:cubicBezTo>
                  <a:pt x="590843" y="624449"/>
                  <a:pt x="590844" y="693223"/>
                  <a:pt x="590844" y="853438"/>
                </a:cubicBezTo>
                <a:lnTo>
                  <a:pt x="0" y="850509"/>
                </a:lnTo>
                <a:lnTo>
                  <a:pt x="0" y="0"/>
                </a:lnTo>
                <a:close/>
              </a:path>
            </a:pathLst>
          </a:custGeom>
          <a:solidFill>
            <a:srgbClr val="333399">
              <a:alpha val="30196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7" name="円/楕円 16"/>
          <p:cNvSpPr/>
          <p:nvPr/>
        </p:nvSpPr>
        <p:spPr>
          <a:xfrm>
            <a:off x="5117001" y="4717666"/>
            <a:ext cx="477825" cy="244992"/>
          </a:xfrm>
          <a:prstGeom prst="ellipse">
            <a:avLst/>
          </a:prstGeom>
          <a:pattFill prst="ltUpDiag">
            <a:fgClr>
              <a:srgbClr val="FF0000"/>
            </a:fgClr>
            <a:bgClr>
              <a:srgbClr val="9999CC"/>
            </a:bgClr>
          </a:patt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2637158" y="4525721"/>
            <a:ext cx="3956073" cy="1783004"/>
          </a:xfrm>
          <a:prstGeom prst="roundRect">
            <a:avLst>
              <a:gd name="adj" fmla="val 11169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矢印コネクタ 20"/>
          <p:cNvCxnSpPr>
            <a:stCxn id="11" idx="3"/>
          </p:cNvCxnSpPr>
          <p:nvPr/>
        </p:nvCxnSpPr>
        <p:spPr>
          <a:xfrm flipV="1">
            <a:off x="2283625" y="6011933"/>
            <a:ext cx="353533" cy="2160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四角形吹き出し 23"/>
          <p:cNvSpPr/>
          <p:nvPr/>
        </p:nvSpPr>
        <p:spPr>
          <a:xfrm>
            <a:off x="3082341" y="3391795"/>
            <a:ext cx="5826527" cy="2380158"/>
          </a:xfrm>
          <a:custGeom>
            <a:avLst/>
            <a:gdLst>
              <a:gd name="connsiteX0" fmla="*/ 0 w 3312000"/>
              <a:gd name="connsiteY0" fmla="*/ 0 h 792000"/>
              <a:gd name="connsiteX1" fmla="*/ 552000 w 3312000"/>
              <a:gd name="connsiteY1" fmla="*/ 0 h 792000"/>
              <a:gd name="connsiteX2" fmla="*/ 552000 w 3312000"/>
              <a:gd name="connsiteY2" fmla="*/ 0 h 792000"/>
              <a:gd name="connsiteX3" fmla="*/ 1380000 w 3312000"/>
              <a:gd name="connsiteY3" fmla="*/ 0 h 792000"/>
              <a:gd name="connsiteX4" fmla="*/ 3312000 w 3312000"/>
              <a:gd name="connsiteY4" fmla="*/ 0 h 792000"/>
              <a:gd name="connsiteX5" fmla="*/ 3312000 w 3312000"/>
              <a:gd name="connsiteY5" fmla="*/ 462000 h 792000"/>
              <a:gd name="connsiteX6" fmla="*/ 3312000 w 3312000"/>
              <a:gd name="connsiteY6" fmla="*/ 462000 h 792000"/>
              <a:gd name="connsiteX7" fmla="*/ 3312000 w 3312000"/>
              <a:gd name="connsiteY7" fmla="*/ 660000 h 792000"/>
              <a:gd name="connsiteX8" fmla="*/ 3312000 w 3312000"/>
              <a:gd name="connsiteY8" fmla="*/ 792000 h 792000"/>
              <a:gd name="connsiteX9" fmla="*/ 1380000 w 3312000"/>
              <a:gd name="connsiteY9" fmla="*/ 792000 h 792000"/>
              <a:gd name="connsiteX10" fmla="*/ -168183 w 3312000"/>
              <a:gd name="connsiteY10" fmla="*/ 1446057 h 792000"/>
              <a:gd name="connsiteX11" fmla="*/ 552000 w 3312000"/>
              <a:gd name="connsiteY11" fmla="*/ 792000 h 792000"/>
              <a:gd name="connsiteX12" fmla="*/ 0 w 3312000"/>
              <a:gd name="connsiteY12" fmla="*/ 792000 h 792000"/>
              <a:gd name="connsiteX13" fmla="*/ 0 w 3312000"/>
              <a:gd name="connsiteY13" fmla="*/ 660000 h 792000"/>
              <a:gd name="connsiteX14" fmla="*/ 0 w 3312000"/>
              <a:gd name="connsiteY14" fmla="*/ 462000 h 792000"/>
              <a:gd name="connsiteX15" fmla="*/ 0 w 3312000"/>
              <a:gd name="connsiteY15" fmla="*/ 462000 h 792000"/>
              <a:gd name="connsiteX16" fmla="*/ 0 w 3312000"/>
              <a:gd name="connsiteY16" fmla="*/ 0 h 792000"/>
              <a:gd name="connsiteX0" fmla="*/ 168183 w 3480183"/>
              <a:gd name="connsiteY0" fmla="*/ 0 h 1446057"/>
              <a:gd name="connsiteX1" fmla="*/ 720183 w 3480183"/>
              <a:gd name="connsiteY1" fmla="*/ 0 h 1446057"/>
              <a:gd name="connsiteX2" fmla="*/ 720183 w 3480183"/>
              <a:gd name="connsiteY2" fmla="*/ 0 h 1446057"/>
              <a:gd name="connsiteX3" fmla="*/ 1548183 w 3480183"/>
              <a:gd name="connsiteY3" fmla="*/ 0 h 1446057"/>
              <a:gd name="connsiteX4" fmla="*/ 3480183 w 3480183"/>
              <a:gd name="connsiteY4" fmla="*/ 0 h 1446057"/>
              <a:gd name="connsiteX5" fmla="*/ 3480183 w 3480183"/>
              <a:gd name="connsiteY5" fmla="*/ 462000 h 1446057"/>
              <a:gd name="connsiteX6" fmla="*/ 3480183 w 3480183"/>
              <a:gd name="connsiteY6" fmla="*/ 462000 h 1446057"/>
              <a:gd name="connsiteX7" fmla="*/ 3480183 w 3480183"/>
              <a:gd name="connsiteY7" fmla="*/ 660000 h 1446057"/>
              <a:gd name="connsiteX8" fmla="*/ 3480183 w 3480183"/>
              <a:gd name="connsiteY8" fmla="*/ 792000 h 1446057"/>
              <a:gd name="connsiteX9" fmla="*/ 1548183 w 3480183"/>
              <a:gd name="connsiteY9" fmla="*/ 792000 h 1446057"/>
              <a:gd name="connsiteX10" fmla="*/ 0 w 3480183"/>
              <a:gd name="connsiteY10" fmla="*/ 1446057 h 1446057"/>
              <a:gd name="connsiteX11" fmla="*/ 720183 w 3480183"/>
              <a:gd name="connsiteY11" fmla="*/ 792000 h 1446057"/>
              <a:gd name="connsiteX12" fmla="*/ 434653 w 3480183"/>
              <a:gd name="connsiteY12" fmla="*/ 779655 h 1446057"/>
              <a:gd name="connsiteX13" fmla="*/ 168183 w 3480183"/>
              <a:gd name="connsiteY13" fmla="*/ 792000 h 1446057"/>
              <a:gd name="connsiteX14" fmla="*/ 168183 w 3480183"/>
              <a:gd name="connsiteY14" fmla="*/ 660000 h 1446057"/>
              <a:gd name="connsiteX15" fmla="*/ 168183 w 3480183"/>
              <a:gd name="connsiteY15" fmla="*/ 462000 h 1446057"/>
              <a:gd name="connsiteX16" fmla="*/ 168183 w 3480183"/>
              <a:gd name="connsiteY16" fmla="*/ 462000 h 1446057"/>
              <a:gd name="connsiteX17" fmla="*/ 168183 w 3480183"/>
              <a:gd name="connsiteY17" fmla="*/ 0 h 1446057"/>
              <a:gd name="connsiteX0" fmla="*/ 2786743 w 6098743"/>
              <a:gd name="connsiteY0" fmla="*/ 0 h 2359543"/>
              <a:gd name="connsiteX1" fmla="*/ 3338743 w 6098743"/>
              <a:gd name="connsiteY1" fmla="*/ 0 h 2359543"/>
              <a:gd name="connsiteX2" fmla="*/ 3338743 w 6098743"/>
              <a:gd name="connsiteY2" fmla="*/ 0 h 2359543"/>
              <a:gd name="connsiteX3" fmla="*/ 4166743 w 6098743"/>
              <a:gd name="connsiteY3" fmla="*/ 0 h 2359543"/>
              <a:gd name="connsiteX4" fmla="*/ 6098743 w 6098743"/>
              <a:gd name="connsiteY4" fmla="*/ 0 h 2359543"/>
              <a:gd name="connsiteX5" fmla="*/ 6098743 w 6098743"/>
              <a:gd name="connsiteY5" fmla="*/ 462000 h 2359543"/>
              <a:gd name="connsiteX6" fmla="*/ 6098743 w 6098743"/>
              <a:gd name="connsiteY6" fmla="*/ 462000 h 2359543"/>
              <a:gd name="connsiteX7" fmla="*/ 6098743 w 6098743"/>
              <a:gd name="connsiteY7" fmla="*/ 660000 h 2359543"/>
              <a:gd name="connsiteX8" fmla="*/ 6098743 w 6098743"/>
              <a:gd name="connsiteY8" fmla="*/ 792000 h 2359543"/>
              <a:gd name="connsiteX9" fmla="*/ 4166743 w 6098743"/>
              <a:gd name="connsiteY9" fmla="*/ 792000 h 2359543"/>
              <a:gd name="connsiteX10" fmla="*/ 2618560 w 6098743"/>
              <a:gd name="connsiteY10" fmla="*/ 1446057 h 2359543"/>
              <a:gd name="connsiteX11" fmla="*/ 3338743 w 6098743"/>
              <a:gd name="connsiteY11" fmla="*/ 792000 h 2359543"/>
              <a:gd name="connsiteX12" fmla="*/ 3053213 w 6098743"/>
              <a:gd name="connsiteY12" fmla="*/ 779655 h 2359543"/>
              <a:gd name="connsiteX13" fmla="*/ 0 w 6098743"/>
              <a:gd name="connsiteY13" fmla="*/ 2359543 h 2359543"/>
              <a:gd name="connsiteX14" fmla="*/ 2786743 w 6098743"/>
              <a:gd name="connsiteY14" fmla="*/ 660000 h 2359543"/>
              <a:gd name="connsiteX15" fmla="*/ 2786743 w 6098743"/>
              <a:gd name="connsiteY15" fmla="*/ 462000 h 2359543"/>
              <a:gd name="connsiteX16" fmla="*/ 2786743 w 6098743"/>
              <a:gd name="connsiteY16" fmla="*/ 462000 h 2359543"/>
              <a:gd name="connsiteX17" fmla="*/ 2786743 w 6098743"/>
              <a:gd name="connsiteY17" fmla="*/ 0 h 2359543"/>
              <a:gd name="connsiteX0" fmla="*/ 2786743 w 6098743"/>
              <a:gd name="connsiteY0" fmla="*/ 0 h 2359543"/>
              <a:gd name="connsiteX1" fmla="*/ 3338743 w 6098743"/>
              <a:gd name="connsiteY1" fmla="*/ 0 h 2359543"/>
              <a:gd name="connsiteX2" fmla="*/ 3338743 w 6098743"/>
              <a:gd name="connsiteY2" fmla="*/ 0 h 2359543"/>
              <a:gd name="connsiteX3" fmla="*/ 4166743 w 6098743"/>
              <a:gd name="connsiteY3" fmla="*/ 0 h 2359543"/>
              <a:gd name="connsiteX4" fmla="*/ 6098743 w 6098743"/>
              <a:gd name="connsiteY4" fmla="*/ 0 h 2359543"/>
              <a:gd name="connsiteX5" fmla="*/ 6098743 w 6098743"/>
              <a:gd name="connsiteY5" fmla="*/ 462000 h 2359543"/>
              <a:gd name="connsiteX6" fmla="*/ 6098743 w 6098743"/>
              <a:gd name="connsiteY6" fmla="*/ 462000 h 2359543"/>
              <a:gd name="connsiteX7" fmla="*/ 6098743 w 6098743"/>
              <a:gd name="connsiteY7" fmla="*/ 660000 h 2359543"/>
              <a:gd name="connsiteX8" fmla="*/ 6098743 w 6098743"/>
              <a:gd name="connsiteY8" fmla="*/ 792000 h 2359543"/>
              <a:gd name="connsiteX9" fmla="*/ 4166743 w 6098743"/>
              <a:gd name="connsiteY9" fmla="*/ 792000 h 2359543"/>
              <a:gd name="connsiteX10" fmla="*/ 2618560 w 6098743"/>
              <a:gd name="connsiteY10" fmla="*/ 1446057 h 2359543"/>
              <a:gd name="connsiteX11" fmla="*/ 3643543 w 6098743"/>
              <a:gd name="connsiteY11" fmla="*/ 777486 h 2359543"/>
              <a:gd name="connsiteX12" fmla="*/ 3053213 w 6098743"/>
              <a:gd name="connsiteY12" fmla="*/ 779655 h 2359543"/>
              <a:gd name="connsiteX13" fmla="*/ 0 w 6098743"/>
              <a:gd name="connsiteY13" fmla="*/ 2359543 h 2359543"/>
              <a:gd name="connsiteX14" fmla="*/ 2786743 w 6098743"/>
              <a:gd name="connsiteY14" fmla="*/ 660000 h 2359543"/>
              <a:gd name="connsiteX15" fmla="*/ 2786743 w 6098743"/>
              <a:gd name="connsiteY15" fmla="*/ 462000 h 2359543"/>
              <a:gd name="connsiteX16" fmla="*/ 2786743 w 6098743"/>
              <a:gd name="connsiteY16" fmla="*/ 462000 h 2359543"/>
              <a:gd name="connsiteX17" fmla="*/ 2786743 w 6098743"/>
              <a:gd name="connsiteY17" fmla="*/ 0 h 2359543"/>
              <a:gd name="connsiteX0" fmla="*/ 2786743 w 6098743"/>
              <a:gd name="connsiteY0" fmla="*/ 0 h 2359543"/>
              <a:gd name="connsiteX1" fmla="*/ 3338743 w 6098743"/>
              <a:gd name="connsiteY1" fmla="*/ 0 h 2359543"/>
              <a:gd name="connsiteX2" fmla="*/ 3338743 w 6098743"/>
              <a:gd name="connsiteY2" fmla="*/ 0 h 2359543"/>
              <a:gd name="connsiteX3" fmla="*/ 4166743 w 6098743"/>
              <a:gd name="connsiteY3" fmla="*/ 0 h 2359543"/>
              <a:gd name="connsiteX4" fmla="*/ 6098743 w 6098743"/>
              <a:gd name="connsiteY4" fmla="*/ 0 h 2359543"/>
              <a:gd name="connsiteX5" fmla="*/ 6098743 w 6098743"/>
              <a:gd name="connsiteY5" fmla="*/ 462000 h 2359543"/>
              <a:gd name="connsiteX6" fmla="*/ 6098743 w 6098743"/>
              <a:gd name="connsiteY6" fmla="*/ 462000 h 2359543"/>
              <a:gd name="connsiteX7" fmla="*/ 6098743 w 6098743"/>
              <a:gd name="connsiteY7" fmla="*/ 660000 h 2359543"/>
              <a:gd name="connsiteX8" fmla="*/ 6098743 w 6098743"/>
              <a:gd name="connsiteY8" fmla="*/ 792000 h 2359543"/>
              <a:gd name="connsiteX9" fmla="*/ 4166743 w 6098743"/>
              <a:gd name="connsiteY9" fmla="*/ 792000 h 2359543"/>
              <a:gd name="connsiteX10" fmla="*/ 3900022 w 6098743"/>
              <a:gd name="connsiteY10" fmla="*/ 1065744 h 2359543"/>
              <a:gd name="connsiteX11" fmla="*/ 3643543 w 6098743"/>
              <a:gd name="connsiteY11" fmla="*/ 777486 h 2359543"/>
              <a:gd name="connsiteX12" fmla="*/ 3053213 w 6098743"/>
              <a:gd name="connsiteY12" fmla="*/ 779655 h 2359543"/>
              <a:gd name="connsiteX13" fmla="*/ 0 w 6098743"/>
              <a:gd name="connsiteY13" fmla="*/ 2359543 h 2359543"/>
              <a:gd name="connsiteX14" fmla="*/ 2786743 w 6098743"/>
              <a:gd name="connsiteY14" fmla="*/ 660000 h 2359543"/>
              <a:gd name="connsiteX15" fmla="*/ 2786743 w 6098743"/>
              <a:gd name="connsiteY15" fmla="*/ 462000 h 2359543"/>
              <a:gd name="connsiteX16" fmla="*/ 2786743 w 6098743"/>
              <a:gd name="connsiteY16" fmla="*/ 462000 h 2359543"/>
              <a:gd name="connsiteX17" fmla="*/ 2786743 w 6098743"/>
              <a:gd name="connsiteY17" fmla="*/ 0 h 2359543"/>
              <a:gd name="connsiteX0" fmla="*/ 2786743 w 6098743"/>
              <a:gd name="connsiteY0" fmla="*/ 0 h 2359543"/>
              <a:gd name="connsiteX1" fmla="*/ 3338743 w 6098743"/>
              <a:gd name="connsiteY1" fmla="*/ 0 h 2359543"/>
              <a:gd name="connsiteX2" fmla="*/ 3338743 w 6098743"/>
              <a:gd name="connsiteY2" fmla="*/ 0 h 2359543"/>
              <a:gd name="connsiteX3" fmla="*/ 4166743 w 6098743"/>
              <a:gd name="connsiteY3" fmla="*/ 0 h 2359543"/>
              <a:gd name="connsiteX4" fmla="*/ 6098743 w 6098743"/>
              <a:gd name="connsiteY4" fmla="*/ 0 h 2359543"/>
              <a:gd name="connsiteX5" fmla="*/ 6098743 w 6098743"/>
              <a:gd name="connsiteY5" fmla="*/ 462000 h 2359543"/>
              <a:gd name="connsiteX6" fmla="*/ 6098743 w 6098743"/>
              <a:gd name="connsiteY6" fmla="*/ 462000 h 2359543"/>
              <a:gd name="connsiteX7" fmla="*/ 6098743 w 6098743"/>
              <a:gd name="connsiteY7" fmla="*/ 660000 h 2359543"/>
              <a:gd name="connsiteX8" fmla="*/ 6098743 w 6098743"/>
              <a:gd name="connsiteY8" fmla="*/ 792000 h 2359543"/>
              <a:gd name="connsiteX9" fmla="*/ 4166743 w 6098743"/>
              <a:gd name="connsiteY9" fmla="*/ 792000 h 2359543"/>
              <a:gd name="connsiteX10" fmla="*/ 3900022 w 6098743"/>
              <a:gd name="connsiteY10" fmla="*/ 1065744 h 2359543"/>
              <a:gd name="connsiteX11" fmla="*/ 3828369 w 6098743"/>
              <a:gd name="connsiteY11" fmla="*/ 789370 h 2359543"/>
              <a:gd name="connsiteX12" fmla="*/ 3053213 w 6098743"/>
              <a:gd name="connsiteY12" fmla="*/ 779655 h 2359543"/>
              <a:gd name="connsiteX13" fmla="*/ 0 w 6098743"/>
              <a:gd name="connsiteY13" fmla="*/ 2359543 h 2359543"/>
              <a:gd name="connsiteX14" fmla="*/ 2786743 w 6098743"/>
              <a:gd name="connsiteY14" fmla="*/ 660000 h 2359543"/>
              <a:gd name="connsiteX15" fmla="*/ 2786743 w 6098743"/>
              <a:gd name="connsiteY15" fmla="*/ 462000 h 2359543"/>
              <a:gd name="connsiteX16" fmla="*/ 2786743 w 6098743"/>
              <a:gd name="connsiteY16" fmla="*/ 462000 h 2359543"/>
              <a:gd name="connsiteX17" fmla="*/ 2786743 w 6098743"/>
              <a:gd name="connsiteY17" fmla="*/ 0 h 2359543"/>
              <a:gd name="connsiteX0" fmla="*/ 470255 w 3782255"/>
              <a:gd name="connsiteY0" fmla="*/ 0 h 1622686"/>
              <a:gd name="connsiteX1" fmla="*/ 1022255 w 3782255"/>
              <a:gd name="connsiteY1" fmla="*/ 0 h 1622686"/>
              <a:gd name="connsiteX2" fmla="*/ 1022255 w 3782255"/>
              <a:gd name="connsiteY2" fmla="*/ 0 h 1622686"/>
              <a:gd name="connsiteX3" fmla="*/ 1850255 w 3782255"/>
              <a:gd name="connsiteY3" fmla="*/ 0 h 1622686"/>
              <a:gd name="connsiteX4" fmla="*/ 3782255 w 3782255"/>
              <a:gd name="connsiteY4" fmla="*/ 0 h 1622686"/>
              <a:gd name="connsiteX5" fmla="*/ 3782255 w 3782255"/>
              <a:gd name="connsiteY5" fmla="*/ 462000 h 1622686"/>
              <a:gd name="connsiteX6" fmla="*/ 3782255 w 3782255"/>
              <a:gd name="connsiteY6" fmla="*/ 462000 h 1622686"/>
              <a:gd name="connsiteX7" fmla="*/ 3782255 w 3782255"/>
              <a:gd name="connsiteY7" fmla="*/ 660000 h 1622686"/>
              <a:gd name="connsiteX8" fmla="*/ 3782255 w 3782255"/>
              <a:gd name="connsiteY8" fmla="*/ 792000 h 1622686"/>
              <a:gd name="connsiteX9" fmla="*/ 1850255 w 3782255"/>
              <a:gd name="connsiteY9" fmla="*/ 792000 h 1622686"/>
              <a:gd name="connsiteX10" fmla="*/ 1583534 w 3782255"/>
              <a:gd name="connsiteY10" fmla="*/ 1065744 h 1622686"/>
              <a:gd name="connsiteX11" fmla="*/ 1511881 w 3782255"/>
              <a:gd name="connsiteY11" fmla="*/ 789370 h 1622686"/>
              <a:gd name="connsiteX12" fmla="*/ 736725 w 3782255"/>
              <a:gd name="connsiteY12" fmla="*/ 779655 h 1622686"/>
              <a:gd name="connsiteX13" fmla="*/ 0 w 3782255"/>
              <a:gd name="connsiteY13" fmla="*/ 1622686 h 1622686"/>
              <a:gd name="connsiteX14" fmla="*/ 470255 w 3782255"/>
              <a:gd name="connsiteY14" fmla="*/ 660000 h 1622686"/>
              <a:gd name="connsiteX15" fmla="*/ 470255 w 3782255"/>
              <a:gd name="connsiteY15" fmla="*/ 462000 h 1622686"/>
              <a:gd name="connsiteX16" fmla="*/ 470255 w 3782255"/>
              <a:gd name="connsiteY16" fmla="*/ 462000 h 1622686"/>
              <a:gd name="connsiteX17" fmla="*/ 470255 w 3782255"/>
              <a:gd name="connsiteY17" fmla="*/ 0 h 1622686"/>
              <a:gd name="connsiteX0" fmla="*/ 2882758 w 6194758"/>
              <a:gd name="connsiteY0" fmla="*/ 0 h 1948945"/>
              <a:gd name="connsiteX1" fmla="*/ 3434758 w 6194758"/>
              <a:gd name="connsiteY1" fmla="*/ 0 h 1948945"/>
              <a:gd name="connsiteX2" fmla="*/ 3434758 w 6194758"/>
              <a:gd name="connsiteY2" fmla="*/ 0 h 1948945"/>
              <a:gd name="connsiteX3" fmla="*/ 4262758 w 6194758"/>
              <a:gd name="connsiteY3" fmla="*/ 0 h 1948945"/>
              <a:gd name="connsiteX4" fmla="*/ 6194758 w 6194758"/>
              <a:gd name="connsiteY4" fmla="*/ 0 h 1948945"/>
              <a:gd name="connsiteX5" fmla="*/ 6194758 w 6194758"/>
              <a:gd name="connsiteY5" fmla="*/ 462000 h 1948945"/>
              <a:gd name="connsiteX6" fmla="*/ 6194758 w 6194758"/>
              <a:gd name="connsiteY6" fmla="*/ 462000 h 1948945"/>
              <a:gd name="connsiteX7" fmla="*/ 6194758 w 6194758"/>
              <a:gd name="connsiteY7" fmla="*/ 660000 h 1948945"/>
              <a:gd name="connsiteX8" fmla="*/ 6194758 w 6194758"/>
              <a:gd name="connsiteY8" fmla="*/ 792000 h 1948945"/>
              <a:gd name="connsiteX9" fmla="*/ 4262758 w 6194758"/>
              <a:gd name="connsiteY9" fmla="*/ 792000 h 1948945"/>
              <a:gd name="connsiteX10" fmla="*/ 3996037 w 6194758"/>
              <a:gd name="connsiteY10" fmla="*/ 1065744 h 1948945"/>
              <a:gd name="connsiteX11" fmla="*/ 3924384 w 6194758"/>
              <a:gd name="connsiteY11" fmla="*/ 789370 h 1948945"/>
              <a:gd name="connsiteX12" fmla="*/ 3149228 w 6194758"/>
              <a:gd name="connsiteY12" fmla="*/ 779655 h 1948945"/>
              <a:gd name="connsiteX13" fmla="*/ 0 w 6194758"/>
              <a:gd name="connsiteY13" fmla="*/ 1948945 h 1948945"/>
              <a:gd name="connsiteX14" fmla="*/ 2882758 w 6194758"/>
              <a:gd name="connsiteY14" fmla="*/ 660000 h 1948945"/>
              <a:gd name="connsiteX15" fmla="*/ 2882758 w 6194758"/>
              <a:gd name="connsiteY15" fmla="*/ 462000 h 1948945"/>
              <a:gd name="connsiteX16" fmla="*/ 2882758 w 6194758"/>
              <a:gd name="connsiteY16" fmla="*/ 462000 h 1948945"/>
              <a:gd name="connsiteX17" fmla="*/ 2882758 w 6194758"/>
              <a:gd name="connsiteY17" fmla="*/ 0 h 1948945"/>
              <a:gd name="connsiteX0" fmla="*/ 2882758 w 6194758"/>
              <a:gd name="connsiteY0" fmla="*/ 0 h 1948945"/>
              <a:gd name="connsiteX1" fmla="*/ 3434758 w 6194758"/>
              <a:gd name="connsiteY1" fmla="*/ 0 h 1948945"/>
              <a:gd name="connsiteX2" fmla="*/ 3434758 w 6194758"/>
              <a:gd name="connsiteY2" fmla="*/ 0 h 1948945"/>
              <a:gd name="connsiteX3" fmla="*/ 4262758 w 6194758"/>
              <a:gd name="connsiteY3" fmla="*/ 0 h 1948945"/>
              <a:gd name="connsiteX4" fmla="*/ 6194758 w 6194758"/>
              <a:gd name="connsiteY4" fmla="*/ 0 h 1948945"/>
              <a:gd name="connsiteX5" fmla="*/ 6194758 w 6194758"/>
              <a:gd name="connsiteY5" fmla="*/ 462000 h 1948945"/>
              <a:gd name="connsiteX6" fmla="*/ 6194758 w 6194758"/>
              <a:gd name="connsiteY6" fmla="*/ 462000 h 1948945"/>
              <a:gd name="connsiteX7" fmla="*/ 6194758 w 6194758"/>
              <a:gd name="connsiteY7" fmla="*/ 660000 h 1948945"/>
              <a:gd name="connsiteX8" fmla="*/ 6194758 w 6194758"/>
              <a:gd name="connsiteY8" fmla="*/ 792000 h 1948945"/>
              <a:gd name="connsiteX9" fmla="*/ 4262758 w 6194758"/>
              <a:gd name="connsiteY9" fmla="*/ 792000 h 1948945"/>
              <a:gd name="connsiteX10" fmla="*/ 3539618 w 6194758"/>
              <a:gd name="connsiteY10" fmla="*/ 1196248 h 1948945"/>
              <a:gd name="connsiteX11" fmla="*/ 3924384 w 6194758"/>
              <a:gd name="connsiteY11" fmla="*/ 789370 h 1948945"/>
              <a:gd name="connsiteX12" fmla="*/ 3149228 w 6194758"/>
              <a:gd name="connsiteY12" fmla="*/ 779655 h 1948945"/>
              <a:gd name="connsiteX13" fmla="*/ 0 w 6194758"/>
              <a:gd name="connsiteY13" fmla="*/ 1948945 h 1948945"/>
              <a:gd name="connsiteX14" fmla="*/ 2882758 w 6194758"/>
              <a:gd name="connsiteY14" fmla="*/ 660000 h 1948945"/>
              <a:gd name="connsiteX15" fmla="*/ 2882758 w 6194758"/>
              <a:gd name="connsiteY15" fmla="*/ 462000 h 1948945"/>
              <a:gd name="connsiteX16" fmla="*/ 2882758 w 6194758"/>
              <a:gd name="connsiteY16" fmla="*/ 462000 h 1948945"/>
              <a:gd name="connsiteX17" fmla="*/ 2882758 w 6194758"/>
              <a:gd name="connsiteY17" fmla="*/ 0 h 1948945"/>
              <a:gd name="connsiteX0" fmla="*/ 2882758 w 6194758"/>
              <a:gd name="connsiteY0" fmla="*/ 0 h 1948945"/>
              <a:gd name="connsiteX1" fmla="*/ 3434758 w 6194758"/>
              <a:gd name="connsiteY1" fmla="*/ 0 h 1948945"/>
              <a:gd name="connsiteX2" fmla="*/ 3434758 w 6194758"/>
              <a:gd name="connsiteY2" fmla="*/ 0 h 1948945"/>
              <a:gd name="connsiteX3" fmla="*/ 4262758 w 6194758"/>
              <a:gd name="connsiteY3" fmla="*/ 0 h 1948945"/>
              <a:gd name="connsiteX4" fmla="*/ 6194758 w 6194758"/>
              <a:gd name="connsiteY4" fmla="*/ 0 h 1948945"/>
              <a:gd name="connsiteX5" fmla="*/ 6194758 w 6194758"/>
              <a:gd name="connsiteY5" fmla="*/ 462000 h 1948945"/>
              <a:gd name="connsiteX6" fmla="*/ 6194758 w 6194758"/>
              <a:gd name="connsiteY6" fmla="*/ 462000 h 1948945"/>
              <a:gd name="connsiteX7" fmla="*/ 6194758 w 6194758"/>
              <a:gd name="connsiteY7" fmla="*/ 660000 h 1948945"/>
              <a:gd name="connsiteX8" fmla="*/ 6194758 w 6194758"/>
              <a:gd name="connsiteY8" fmla="*/ 792000 h 1948945"/>
              <a:gd name="connsiteX9" fmla="*/ 4262758 w 6194758"/>
              <a:gd name="connsiteY9" fmla="*/ 792000 h 1948945"/>
              <a:gd name="connsiteX10" fmla="*/ 3539618 w 6194758"/>
              <a:gd name="connsiteY10" fmla="*/ 1196248 h 1948945"/>
              <a:gd name="connsiteX11" fmla="*/ 3924384 w 6194758"/>
              <a:gd name="connsiteY11" fmla="*/ 789370 h 1948945"/>
              <a:gd name="connsiteX12" fmla="*/ 3149228 w 6194758"/>
              <a:gd name="connsiteY12" fmla="*/ 779655 h 1948945"/>
              <a:gd name="connsiteX13" fmla="*/ 0 w 6194758"/>
              <a:gd name="connsiteY13" fmla="*/ 1948945 h 1948945"/>
              <a:gd name="connsiteX14" fmla="*/ 2882758 w 6194758"/>
              <a:gd name="connsiteY14" fmla="*/ 660000 h 1948945"/>
              <a:gd name="connsiteX15" fmla="*/ 2882758 w 6194758"/>
              <a:gd name="connsiteY15" fmla="*/ 462000 h 1948945"/>
              <a:gd name="connsiteX16" fmla="*/ 2882758 w 6194758"/>
              <a:gd name="connsiteY16" fmla="*/ 462000 h 1948945"/>
              <a:gd name="connsiteX17" fmla="*/ 2882758 w 6194758"/>
              <a:gd name="connsiteY17" fmla="*/ 0 h 1948945"/>
              <a:gd name="connsiteX0" fmla="*/ 2504582 w 5816582"/>
              <a:gd name="connsiteY0" fmla="*/ 0 h 1981571"/>
              <a:gd name="connsiteX1" fmla="*/ 3056582 w 5816582"/>
              <a:gd name="connsiteY1" fmla="*/ 0 h 1981571"/>
              <a:gd name="connsiteX2" fmla="*/ 3056582 w 5816582"/>
              <a:gd name="connsiteY2" fmla="*/ 0 h 1981571"/>
              <a:gd name="connsiteX3" fmla="*/ 3884582 w 5816582"/>
              <a:gd name="connsiteY3" fmla="*/ 0 h 1981571"/>
              <a:gd name="connsiteX4" fmla="*/ 5816582 w 5816582"/>
              <a:gd name="connsiteY4" fmla="*/ 0 h 1981571"/>
              <a:gd name="connsiteX5" fmla="*/ 5816582 w 5816582"/>
              <a:gd name="connsiteY5" fmla="*/ 462000 h 1981571"/>
              <a:gd name="connsiteX6" fmla="*/ 5816582 w 5816582"/>
              <a:gd name="connsiteY6" fmla="*/ 462000 h 1981571"/>
              <a:gd name="connsiteX7" fmla="*/ 5816582 w 5816582"/>
              <a:gd name="connsiteY7" fmla="*/ 660000 h 1981571"/>
              <a:gd name="connsiteX8" fmla="*/ 5816582 w 5816582"/>
              <a:gd name="connsiteY8" fmla="*/ 792000 h 1981571"/>
              <a:gd name="connsiteX9" fmla="*/ 3884582 w 5816582"/>
              <a:gd name="connsiteY9" fmla="*/ 792000 h 1981571"/>
              <a:gd name="connsiteX10" fmla="*/ 3161442 w 5816582"/>
              <a:gd name="connsiteY10" fmla="*/ 1196248 h 1981571"/>
              <a:gd name="connsiteX11" fmla="*/ 3546208 w 5816582"/>
              <a:gd name="connsiteY11" fmla="*/ 789370 h 1981571"/>
              <a:gd name="connsiteX12" fmla="*/ 2771052 w 5816582"/>
              <a:gd name="connsiteY12" fmla="*/ 779655 h 1981571"/>
              <a:gd name="connsiteX13" fmla="*/ 0 w 5816582"/>
              <a:gd name="connsiteY13" fmla="*/ 1981571 h 1981571"/>
              <a:gd name="connsiteX14" fmla="*/ 2504582 w 5816582"/>
              <a:gd name="connsiteY14" fmla="*/ 660000 h 1981571"/>
              <a:gd name="connsiteX15" fmla="*/ 2504582 w 5816582"/>
              <a:gd name="connsiteY15" fmla="*/ 462000 h 1981571"/>
              <a:gd name="connsiteX16" fmla="*/ 2504582 w 5816582"/>
              <a:gd name="connsiteY16" fmla="*/ 462000 h 1981571"/>
              <a:gd name="connsiteX17" fmla="*/ 2504582 w 5816582"/>
              <a:gd name="connsiteY17" fmla="*/ 0 h 1981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816582" h="1981571">
                <a:moveTo>
                  <a:pt x="2504582" y="0"/>
                </a:moveTo>
                <a:lnTo>
                  <a:pt x="3056582" y="0"/>
                </a:lnTo>
                <a:lnTo>
                  <a:pt x="3056582" y="0"/>
                </a:lnTo>
                <a:lnTo>
                  <a:pt x="3884582" y="0"/>
                </a:lnTo>
                <a:lnTo>
                  <a:pt x="5816582" y="0"/>
                </a:lnTo>
                <a:lnTo>
                  <a:pt x="5816582" y="462000"/>
                </a:lnTo>
                <a:lnTo>
                  <a:pt x="5816582" y="462000"/>
                </a:lnTo>
                <a:lnTo>
                  <a:pt x="5816582" y="660000"/>
                </a:lnTo>
                <a:lnTo>
                  <a:pt x="5816582" y="792000"/>
                </a:lnTo>
                <a:lnTo>
                  <a:pt x="3884582" y="792000"/>
                </a:lnTo>
                <a:lnTo>
                  <a:pt x="3161442" y="1196248"/>
                </a:lnTo>
                <a:lnTo>
                  <a:pt x="3546208" y="789370"/>
                </a:lnTo>
                <a:lnTo>
                  <a:pt x="2771052" y="779655"/>
                </a:lnTo>
                <a:lnTo>
                  <a:pt x="0" y="1981571"/>
                </a:lnTo>
                <a:lnTo>
                  <a:pt x="2504582" y="660000"/>
                </a:lnTo>
                <a:lnTo>
                  <a:pt x="2504582" y="462000"/>
                </a:lnTo>
                <a:lnTo>
                  <a:pt x="2504582" y="462000"/>
                </a:lnTo>
                <a:lnTo>
                  <a:pt x="2504582" y="0"/>
                </a:lnTo>
                <a:close/>
              </a:path>
            </a:pathLst>
          </a:cu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altLang="ja-JP" sz="2800" dirty="0" smtClean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619664" y="3463325"/>
            <a:ext cx="33153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dirty="0"/>
              <a:t>他</a:t>
            </a:r>
            <a:r>
              <a:rPr lang="ja-JP" altLang="en-US" sz="2400" dirty="0" smtClean="0"/>
              <a:t>のコードクローン</a:t>
            </a:r>
            <a:r>
              <a:rPr lang="ja-JP" altLang="en-US" sz="2400" dirty="0"/>
              <a:t>にも</a:t>
            </a:r>
            <a:endParaRPr lang="en-US" altLang="ja-JP" sz="2400" dirty="0"/>
          </a:p>
          <a:p>
            <a:pPr algn="ctr"/>
            <a:r>
              <a:rPr lang="ja-JP" altLang="en-US" sz="2400" dirty="0"/>
              <a:t>バグがあるかも</a:t>
            </a:r>
            <a:r>
              <a:rPr lang="ja-JP" altLang="en-US" sz="2400" dirty="0" smtClean="0"/>
              <a:t>しれない</a:t>
            </a:r>
            <a:endParaRPr lang="en-US" altLang="ja-JP" sz="2400" dirty="0"/>
          </a:p>
        </p:txBody>
      </p:sp>
      <p:sp>
        <p:nvSpPr>
          <p:cNvPr id="29" name="正方形/長方形 5"/>
          <p:cNvSpPr/>
          <p:nvPr/>
        </p:nvSpPr>
        <p:spPr>
          <a:xfrm>
            <a:off x="2720437" y="5610950"/>
            <a:ext cx="1444180" cy="538309"/>
          </a:xfrm>
          <a:custGeom>
            <a:avLst/>
            <a:gdLst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872236"/>
              <a:gd name="connsiteX1" fmla="*/ 1336431 w 1336431"/>
              <a:gd name="connsiteY1" fmla="*/ 0 h 872236"/>
              <a:gd name="connsiteX2" fmla="*/ 1336431 w 1336431"/>
              <a:gd name="connsiteY2" fmla="*/ 464234 h 872236"/>
              <a:gd name="connsiteX3" fmla="*/ 393896 w 1336431"/>
              <a:gd name="connsiteY3" fmla="*/ 872197 h 872236"/>
              <a:gd name="connsiteX4" fmla="*/ 0 w 1336431"/>
              <a:gd name="connsiteY4" fmla="*/ 464234 h 872236"/>
              <a:gd name="connsiteX5" fmla="*/ 0 w 1336431"/>
              <a:gd name="connsiteY5" fmla="*/ 0 h 872236"/>
              <a:gd name="connsiteX0" fmla="*/ 0 w 1336431"/>
              <a:gd name="connsiteY0" fmla="*/ 0 h 900046"/>
              <a:gd name="connsiteX1" fmla="*/ 1336431 w 1336431"/>
              <a:gd name="connsiteY1" fmla="*/ 0 h 900046"/>
              <a:gd name="connsiteX2" fmla="*/ 1336431 w 1336431"/>
              <a:gd name="connsiteY2" fmla="*/ 464234 h 900046"/>
              <a:gd name="connsiteX3" fmla="*/ 393896 w 1336431"/>
              <a:gd name="connsiteY3" fmla="*/ 872197 h 900046"/>
              <a:gd name="connsiteX4" fmla="*/ 0 w 1336431"/>
              <a:gd name="connsiteY4" fmla="*/ 464234 h 900046"/>
              <a:gd name="connsiteX5" fmla="*/ 0 w 1336431"/>
              <a:gd name="connsiteY5" fmla="*/ 0 h 900046"/>
              <a:gd name="connsiteX0" fmla="*/ 0 w 1336431"/>
              <a:gd name="connsiteY0" fmla="*/ 0 h 907887"/>
              <a:gd name="connsiteX1" fmla="*/ 1336431 w 1336431"/>
              <a:gd name="connsiteY1" fmla="*/ 0 h 907887"/>
              <a:gd name="connsiteX2" fmla="*/ 1336431 w 1336431"/>
              <a:gd name="connsiteY2" fmla="*/ 464234 h 907887"/>
              <a:gd name="connsiteX3" fmla="*/ 393896 w 1336431"/>
              <a:gd name="connsiteY3" fmla="*/ 872197 h 907887"/>
              <a:gd name="connsiteX4" fmla="*/ 0 w 1336431"/>
              <a:gd name="connsiteY4" fmla="*/ 464234 h 907887"/>
              <a:gd name="connsiteX5" fmla="*/ 0 w 1336431"/>
              <a:gd name="connsiteY5" fmla="*/ 0 h 907887"/>
              <a:gd name="connsiteX0" fmla="*/ 0 w 1336431"/>
              <a:gd name="connsiteY0" fmla="*/ 0 h 872197"/>
              <a:gd name="connsiteX1" fmla="*/ 1336431 w 1336431"/>
              <a:gd name="connsiteY1" fmla="*/ 0 h 872197"/>
              <a:gd name="connsiteX2" fmla="*/ 1336431 w 1336431"/>
              <a:gd name="connsiteY2" fmla="*/ 464234 h 872197"/>
              <a:gd name="connsiteX3" fmla="*/ 393896 w 1336431"/>
              <a:gd name="connsiteY3" fmla="*/ 872197 h 872197"/>
              <a:gd name="connsiteX4" fmla="*/ 0 w 1336431"/>
              <a:gd name="connsiteY4" fmla="*/ 464234 h 872197"/>
              <a:gd name="connsiteX5" fmla="*/ 0 w 1336431"/>
              <a:gd name="connsiteY5" fmla="*/ 0 h 872197"/>
              <a:gd name="connsiteX0" fmla="*/ 0 w 1336431"/>
              <a:gd name="connsiteY0" fmla="*/ 0 h 522263"/>
              <a:gd name="connsiteX1" fmla="*/ 1336431 w 1336431"/>
              <a:gd name="connsiteY1" fmla="*/ 0 h 522263"/>
              <a:gd name="connsiteX2" fmla="*/ 1336431 w 1336431"/>
              <a:gd name="connsiteY2" fmla="*/ 464234 h 522263"/>
              <a:gd name="connsiteX3" fmla="*/ 0 w 1336431"/>
              <a:gd name="connsiteY3" fmla="*/ 464234 h 522263"/>
              <a:gd name="connsiteX4" fmla="*/ 0 w 1336431"/>
              <a:gd name="connsiteY4" fmla="*/ 0 h 522263"/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928502"/>
              <a:gd name="connsiteX1" fmla="*/ 1336431 w 1336431"/>
              <a:gd name="connsiteY1" fmla="*/ 0 h 928502"/>
              <a:gd name="connsiteX2" fmla="*/ 1336431 w 1336431"/>
              <a:gd name="connsiteY2" fmla="*/ 464234 h 928502"/>
              <a:gd name="connsiteX3" fmla="*/ 56271 w 1336431"/>
              <a:gd name="connsiteY3" fmla="*/ 928468 h 928502"/>
              <a:gd name="connsiteX4" fmla="*/ 0 w 1336431"/>
              <a:gd name="connsiteY4" fmla="*/ 464234 h 928502"/>
              <a:gd name="connsiteX5" fmla="*/ 0 w 1336431"/>
              <a:gd name="connsiteY5" fmla="*/ 0 h 928502"/>
              <a:gd name="connsiteX0" fmla="*/ 0 w 1336431"/>
              <a:gd name="connsiteY0" fmla="*/ 0 h 983870"/>
              <a:gd name="connsiteX1" fmla="*/ 1336431 w 1336431"/>
              <a:gd name="connsiteY1" fmla="*/ 0 h 983870"/>
              <a:gd name="connsiteX2" fmla="*/ 1336431 w 1336431"/>
              <a:gd name="connsiteY2" fmla="*/ 464234 h 983870"/>
              <a:gd name="connsiteX3" fmla="*/ 576776 w 1336431"/>
              <a:gd name="connsiteY3" fmla="*/ 942535 h 983870"/>
              <a:gd name="connsiteX4" fmla="*/ 56271 w 1336431"/>
              <a:gd name="connsiteY4" fmla="*/ 928468 h 983870"/>
              <a:gd name="connsiteX5" fmla="*/ 0 w 1336431"/>
              <a:gd name="connsiteY5" fmla="*/ 464234 h 983870"/>
              <a:gd name="connsiteX6" fmla="*/ 0 w 1336431"/>
              <a:gd name="connsiteY6" fmla="*/ 0 h 983870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464234 h 962936"/>
              <a:gd name="connsiteX7" fmla="*/ 0 w 1336431"/>
              <a:gd name="connsiteY7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101761 w 1438192"/>
              <a:gd name="connsiteY0" fmla="*/ 0 h 962936"/>
              <a:gd name="connsiteX1" fmla="*/ 1438192 w 1438192"/>
              <a:gd name="connsiteY1" fmla="*/ 0 h 962936"/>
              <a:gd name="connsiteX2" fmla="*/ 1438192 w 1438192"/>
              <a:gd name="connsiteY2" fmla="*/ 464234 h 962936"/>
              <a:gd name="connsiteX3" fmla="*/ 650401 w 1438192"/>
              <a:gd name="connsiteY3" fmla="*/ 548640 h 962936"/>
              <a:gd name="connsiteX4" fmla="*/ 678537 w 1438192"/>
              <a:gd name="connsiteY4" fmla="*/ 942535 h 962936"/>
              <a:gd name="connsiteX5" fmla="*/ 158032 w 1438192"/>
              <a:gd name="connsiteY5" fmla="*/ 928468 h 962936"/>
              <a:gd name="connsiteX6" fmla="*/ 101761 w 1438192"/>
              <a:gd name="connsiteY6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14067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48640 w 1336431"/>
              <a:gd name="connsiteY3" fmla="*/ 548640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0 w 1336431"/>
              <a:gd name="connsiteY5" fmla="*/ 883919 h 914400"/>
              <a:gd name="connsiteX6" fmla="*/ 0 w 1336431"/>
              <a:gd name="connsiteY6" fmla="*/ 0 h 914400"/>
              <a:gd name="connsiteX0" fmla="*/ 0 w 1336431"/>
              <a:gd name="connsiteY0" fmla="*/ 0 h 944878"/>
              <a:gd name="connsiteX1" fmla="*/ 1336431 w 1336431"/>
              <a:gd name="connsiteY1" fmla="*/ 0 h 944878"/>
              <a:gd name="connsiteX2" fmla="*/ 1336431 w 1336431"/>
              <a:gd name="connsiteY2" fmla="*/ 464234 h 944878"/>
              <a:gd name="connsiteX3" fmla="*/ 590843 w 1336431"/>
              <a:gd name="connsiteY3" fmla="*/ 464234 h 944878"/>
              <a:gd name="connsiteX4" fmla="*/ 590844 w 1336431"/>
              <a:gd name="connsiteY4" fmla="*/ 944878 h 944878"/>
              <a:gd name="connsiteX5" fmla="*/ 0 w 1336431"/>
              <a:gd name="connsiteY5" fmla="*/ 883919 h 944878"/>
              <a:gd name="connsiteX6" fmla="*/ 0 w 1336431"/>
              <a:gd name="connsiteY6" fmla="*/ 0 h 944878"/>
              <a:gd name="connsiteX0" fmla="*/ 0 w 1336431"/>
              <a:gd name="connsiteY0" fmla="*/ 0 h 883919"/>
              <a:gd name="connsiteX1" fmla="*/ 1336431 w 1336431"/>
              <a:gd name="connsiteY1" fmla="*/ 0 h 883919"/>
              <a:gd name="connsiteX2" fmla="*/ 1336431 w 1336431"/>
              <a:gd name="connsiteY2" fmla="*/ 464234 h 883919"/>
              <a:gd name="connsiteX3" fmla="*/ 590843 w 1336431"/>
              <a:gd name="connsiteY3" fmla="*/ 464234 h 883919"/>
              <a:gd name="connsiteX4" fmla="*/ 590844 w 1336431"/>
              <a:gd name="connsiteY4" fmla="*/ 853438 h 883919"/>
              <a:gd name="connsiteX5" fmla="*/ 0 w 1336431"/>
              <a:gd name="connsiteY5" fmla="*/ 883919 h 883919"/>
              <a:gd name="connsiteX6" fmla="*/ 0 w 1336431"/>
              <a:gd name="connsiteY6" fmla="*/ 0 h 883919"/>
              <a:gd name="connsiteX0" fmla="*/ 0 w 1336431"/>
              <a:gd name="connsiteY0" fmla="*/ 0 h 867214"/>
              <a:gd name="connsiteX1" fmla="*/ 1336431 w 1336431"/>
              <a:gd name="connsiteY1" fmla="*/ 0 h 867214"/>
              <a:gd name="connsiteX2" fmla="*/ 1336431 w 1336431"/>
              <a:gd name="connsiteY2" fmla="*/ 464234 h 867214"/>
              <a:gd name="connsiteX3" fmla="*/ 590843 w 1336431"/>
              <a:gd name="connsiteY3" fmla="*/ 464234 h 867214"/>
              <a:gd name="connsiteX4" fmla="*/ 590844 w 1336431"/>
              <a:gd name="connsiteY4" fmla="*/ 853438 h 867214"/>
              <a:gd name="connsiteX5" fmla="*/ 0 w 1336431"/>
              <a:gd name="connsiteY5" fmla="*/ 867214 h 867214"/>
              <a:gd name="connsiteX6" fmla="*/ 0 w 1336431"/>
              <a:gd name="connsiteY6" fmla="*/ 0 h 867214"/>
              <a:gd name="connsiteX0" fmla="*/ 0 w 1336431"/>
              <a:gd name="connsiteY0" fmla="*/ 0 h 853438"/>
              <a:gd name="connsiteX1" fmla="*/ 1336431 w 1336431"/>
              <a:gd name="connsiteY1" fmla="*/ 0 h 853438"/>
              <a:gd name="connsiteX2" fmla="*/ 1336431 w 1336431"/>
              <a:gd name="connsiteY2" fmla="*/ 464234 h 853438"/>
              <a:gd name="connsiteX3" fmla="*/ 590843 w 1336431"/>
              <a:gd name="connsiteY3" fmla="*/ 464234 h 853438"/>
              <a:gd name="connsiteX4" fmla="*/ 590844 w 1336431"/>
              <a:gd name="connsiteY4" fmla="*/ 853438 h 853438"/>
              <a:gd name="connsiteX5" fmla="*/ 0 w 1336431"/>
              <a:gd name="connsiteY5" fmla="*/ 850509 h 853438"/>
              <a:gd name="connsiteX6" fmla="*/ 0 w 1336431"/>
              <a:gd name="connsiteY6" fmla="*/ 0 h 85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6431" h="853438">
                <a:moveTo>
                  <a:pt x="0" y="0"/>
                </a:moveTo>
                <a:lnTo>
                  <a:pt x="1336431" y="0"/>
                </a:lnTo>
                <a:lnTo>
                  <a:pt x="1336431" y="464234"/>
                </a:lnTo>
                <a:lnTo>
                  <a:pt x="590843" y="464234"/>
                </a:lnTo>
                <a:cubicBezTo>
                  <a:pt x="590843" y="624449"/>
                  <a:pt x="590844" y="693223"/>
                  <a:pt x="590844" y="853438"/>
                </a:cubicBezTo>
                <a:lnTo>
                  <a:pt x="0" y="850509"/>
                </a:lnTo>
                <a:lnTo>
                  <a:pt x="0" y="0"/>
                </a:lnTo>
                <a:close/>
              </a:path>
            </a:pathLst>
          </a:custGeom>
          <a:solidFill>
            <a:srgbClr val="333399">
              <a:alpha val="30196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円/楕円 29"/>
          <p:cNvSpPr/>
          <p:nvPr/>
        </p:nvSpPr>
        <p:spPr>
          <a:xfrm>
            <a:off x="2794941" y="5665926"/>
            <a:ext cx="477825" cy="244992"/>
          </a:xfrm>
          <a:prstGeom prst="ellipse">
            <a:avLst/>
          </a:prstGeom>
          <a:pattFill prst="ltUpDiag">
            <a:fgClr>
              <a:srgbClr val="FF0000"/>
            </a:fgClr>
            <a:bgClr>
              <a:srgbClr val="9999CC"/>
            </a:bgClr>
          </a:patt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FF0000"/>
              </a:solidFill>
            </a:endParaRPr>
          </a:p>
        </p:txBody>
      </p:sp>
      <p:cxnSp>
        <p:nvCxnSpPr>
          <p:cNvPr id="9" name="直線矢印コネクタ 8"/>
          <p:cNvCxnSpPr>
            <a:stCxn id="8" idx="0"/>
          </p:cNvCxnSpPr>
          <p:nvPr/>
        </p:nvCxnSpPr>
        <p:spPr>
          <a:xfrm flipH="1" flipV="1">
            <a:off x="5682393" y="5211006"/>
            <a:ext cx="1398140" cy="6465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四角形吹き出し 12"/>
          <p:cNvSpPr/>
          <p:nvPr/>
        </p:nvSpPr>
        <p:spPr>
          <a:xfrm>
            <a:off x="800531" y="3402401"/>
            <a:ext cx="2458498" cy="847122"/>
          </a:xfrm>
          <a:prstGeom prst="wedgeRectCallout">
            <a:avLst>
              <a:gd name="adj1" fmla="val 37697"/>
              <a:gd name="adj2" fmla="val 121678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あるコード片</a:t>
            </a:r>
            <a:r>
              <a:rPr kumimoji="1" lang="ja-JP" altLang="en-US" sz="2400" dirty="0" smtClean="0"/>
              <a:t>に</a:t>
            </a:r>
            <a:endParaRPr kumimoji="1" lang="en-US" altLang="ja-JP" sz="2400" dirty="0" smtClean="0"/>
          </a:p>
          <a:p>
            <a:pPr algn="ctr"/>
            <a:r>
              <a:rPr kumimoji="1" lang="ja-JP" altLang="en-US" sz="2400" dirty="0" smtClean="0"/>
              <a:t>バグがあれば</a:t>
            </a:r>
            <a:endParaRPr kumimoji="1" lang="ja-JP" altLang="en-US" sz="2400" dirty="0"/>
          </a:p>
        </p:txBody>
      </p:sp>
      <p:sp>
        <p:nvSpPr>
          <p:cNvPr id="8" name="角丸四角形 7"/>
          <p:cNvSpPr/>
          <p:nvPr/>
        </p:nvSpPr>
        <p:spPr>
          <a:xfrm>
            <a:off x="6054533" y="5857512"/>
            <a:ext cx="2052000" cy="432000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>
                <a:latin typeface="+mj-lt"/>
                <a:ea typeface="+mj-ea"/>
              </a:rPr>
              <a:t>コード</a:t>
            </a:r>
            <a:r>
              <a:rPr lang="ja-JP" altLang="en-US" sz="2400" dirty="0">
                <a:latin typeface="+mj-lt"/>
                <a:ea typeface="+mj-ea"/>
              </a:rPr>
              <a:t>クローン</a:t>
            </a:r>
            <a:endParaRPr kumimoji="1" lang="ja-JP" altLang="en-US" sz="2400" dirty="0">
              <a:latin typeface="+mj-lt"/>
              <a:ea typeface="+mj-ea"/>
            </a:endParaRPr>
          </a:p>
        </p:txBody>
      </p:sp>
      <p:cxnSp>
        <p:nvCxnSpPr>
          <p:cNvPr id="45" name="直線矢印コネクタ 44"/>
          <p:cNvCxnSpPr>
            <a:stCxn id="8" idx="1"/>
            <a:endCxn id="27" idx="2"/>
          </p:cNvCxnSpPr>
          <p:nvPr/>
        </p:nvCxnSpPr>
        <p:spPr>
          <a:xfrm flipH="1" flipV="1">
            <a:off x="4144089" y="4955507"/>
            <a:ext cx="1910444" cy="111800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9" name="直線矢印コネクタ 48"/>
          <p:cNvCxnSpPr>
            <a:stCxn id="8" idx="1"/>
          </p:cNvCxnSpPr>
          <p:nvPr/>
        </p:nvCxnSpPr>
        <p:spPr>
          <a:xfrm flipH="1" flipV="1">
            <a:off x="4164617" y="5908923"/>
            <a:ext cx="1889916" cy="164589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下矢印 4"/>
          <p:cNvSpPr/>
          <p:nvPr/>
        </p:nvSpPr>
        <p:spPr>
          <a:xfrm>
            <a:off x="7688826" y="4294323"/>
            <a:ext cx="521109" cy="423344"/>
          </a:xfrm>
          <a:prstGeom prst="down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279966" y="4756593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調査の</a:t>
            </a:r>
            <a:r>
              <a:rPr lang="ja-JP" altLang="en-US" dirty="0"/>
              <a:t>手間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6794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有用な事例（一貫しない修正</a:t>
            </a:r>
            <a:r>
              <a:rPr lang="en-US" altLang="ja-JP" dirty="0"/>
              <a:t>1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20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503" y="1567543"/>
            <a:ext cx="372698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96913"/>
            <a:r>
              <a:rPr lang="en-US" altLang="ja-JP" sz="1400" dirty="0" err="1" smtClean="0"/>
              <a:t>src</a:t>
            </a:r>
            <a:r>
              <a:rPr lang="en-US" altLang="ja-JP" sz="1400" dirty="0" smtClean="0"/>
              <a:t>/backend/</a:t>
            </a:r>
            <a:r>
              <a:rPr lang="en-US" altLang="ja-JP" sz="1400" dirty="0" err="1" smtClean="0"/>
              <a:t>utils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adt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numeric.c</a:t>
            </a:r>
            <a:r>
              <a:rPr lang="en-US" altLang="ja-JP" sz="1400" dirty="0" smtClean="0"/>
              <a:t>	int2_sum</a:t>
            </a:r>
          </a:p>
          <a:p>
            <a:pPr defTabSz="696913"/>
            <a:r>
              <a:rPr lang="en-US" altLang="ja-JP" sz="1400" dirty="0" err="1" smtClean="0"/>
              <a:t>src</a:t>
            </a:r>
            <a:r>
              <a:rPr lang="en-US" altLang="ja-JP" sz="1400" dirty="0" smtClean="0"/>
              <a:t>/backend/</a:t>
            </a:r>
            <a:r>
              <a:rPr lang="en-US" altLang="ja-JP" sz="1400" dirty="0" err="1" smtClean="0"/>
              <a:t>utils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adt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numeric.c</a:t>
            </a:r>
            <a:r>
              <a:rPr lang="en-US" altLang="ja-JP" sz="1400" dirty="0" smtClean="0"/>
              <a:t>	int4_sum</a:t>
            </a:r>
            <a:endParaRPr lang="en-US" altLang="ja-JP" sz="1400" dirty="0"/>
          </a:p>
          <a:p>
            <a:pPr defTabSz="696913"/>
            <a:r>
              <a:rPr lang="en-US" altLang="ja-JP" sz="1400" dirty="0" err="1" smtClean="0"/>
              <a:t>src</a:t>
            </a:r>
            <a:r>
              <a:rPr lang="en-US" altLang="ja-JP" sz="1400" dirty="0" smtClean="0"/>
              <a:t>/backend/</a:t>
            </a:r>
            <a:r>
              <a:rPr lang="en-US" altLang="ja-JP" sz="1400" dirty="0" err="1" smtClean="0"/>
              <a:t>utils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adt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numeric.c</a:t>
            </a:r>
            <a:r>
              <a:rPr lang="en-US" altLang="ja-JP" sz="1400" dirty="0" smtClean="0"/>
              <a:t>	int8_sum</a:t>
            </a:r>
            <a:endParaRPr lang="ja-JP" altLang="en-US" sz="1400" dirty="0"/>
          </a:p>
        </p:txBody>
      </p:sp>
      <p:sp>
        <p:nvSpPr>
          <p:cNvPr id="6" name="正方形/長方形 5"/>
          <p:cNvSpPr/>
          <p:nvPr/>
        </p:nvSpPr>
        <p:spPr>
          <a:xfrm>
            <a:off x="7823754" y="1567543"/>
            <a:ext cx="964642" cy="5024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修正後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1440" y="1228989"/>
            <a:ext cx="1880643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Changed </a:t>
            </a:r>
            <a:r>
              <a:rPr kumimoji="1" lang="en-US" altLang="ja-JP" sz="1600" dirty="0" err="1" smtClean="0"/>
              <a:t>Cloneset</a:t>
            </a:r>
            <a:endParaRPr kumimoji="1" lang="ja-JP" altLang="en-US" sz="1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972083" y="1217582"/>
            <a:ext cx="2252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2005/04/02 </a:t>
            </a:r>
            <a:r>
              <a:rPr kumimoji="1" lang="ja-JP" altLang="en-US" sz="1400" dirty="0" smtClean="0"/>
              <a:t>→ </a:t>
            </a:r>
            <a:r>
              <a:rPr kumimoji="1" lang="en-US" altLang="ja-JP" sz="1400" smtClean="0"/>
              <a:t>2005/04/08</a:t>
            </a:r>
            <a:endParaRPr kumimoji="1" lang="ja-JP" altLang="en-US" sz="1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2252" y="2847518"/>
            <a:ext cx="4812320" cy="35394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defTabSz="180975"/>
            <a:r>
              <a:rPr kumimoji="1" lang="en-US" altLang="ja-JP" sz="1400" dirty="0" smtClean="0"/>
              <a:t>int4_sum(...)</a:t>
            </a:r>
          </a:p>
          <a:p>
            <a:pPr defTabSz="180975"/>
            <a:r>
              <a:rPr lang="en-US" altLang="ja-JP" sz="1400" dirty="0" smtClean="0"/>
              <a:t>{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...</a:t>
            </a:r>
          </a:p>
          <a:p>
            <a:pPr defTabSz="180975"/>
            <a:r>
              <a:rPr lang="en-US" altLang="ja-JP" sz="1400" dirty="0">
                <a:solidFill>
                  <a:srgbClr val="FF0000"/>
                </a:solidFill>
              </a:rPr>
              <a:t>	</a:t>
            </a:r>
            <a:r>
              <a:rPr lang="en-US" altLang="ja-JP" sz="1400" dirty="0" smtClean="0">
                <a:solidFill>
                  <a:srgbClr val="FF0000"/>
                </a:solidFill>
              </a:rPr>
              <a:t>if(</a:t>
            </a:r>
            <a:r>
              <a:rPr lang="en-US" altLang="ja-JP" sz="1400" dirty="0" err="1" smtClean="0">
                <a:solidFill>
                  <a:srgbClr val="FF0000"/>
                </a:solidFill>
              </a:rPr>
              <a:t>fcinfo</a:t>
            </a:r>
            <a:r>
              <a:rPr lang="en-US" altLang="ja-JP" sz="1400" dirty="0" smtClean="0">
                <a:solidFill>
                  <a:srgbClr val="FF0000"/>
                </a:solidFill>
              </a:rPr>
              <a:t>-&gt;context &amp;&amp; </a:t>
            </a:r>
            <a:r>
              <a:rPr lang="en-US" altLang="ja-JP" sz="1400" dirty="0" err="1" smtClean="0">
                <a:solidFill>
                  <a:srgbClr val="FF0000"/>
                </a:solidFill>
              </a:rPr>
              <a:t>IsA</a:t>
            </a:r>
            <a:r>
              <a:rPr lang="en-US" altLang="ja-JP" sz="1400" dirty="0" smtClean="0">
                <a:solidFill>
                  <a:srgbClr val="FF0000"/>
                </a:solidFill>
              </a:rPr>
              <a:t>(...)) {</a:t>
            </a:r>
          </a:p>
          <a:p>
            <a:pPr defTabSz="180975"/>
            <a:r>
              <a:rPr lang="en-US" altLang="ja-JP" sz="1400" dirty="0" smtClean="0">
                <a:solidFill>
                  <a:srgbClr val="FF0000"/>
                </a:solidFill>
              </a:rPr>
              <a:t>		int64 *</a:t>
            </a:r>
            <a:r>
              <a:rPr lang="en-US" altLang="ja-JP" sz="1400" dirty="0" err="1" smtClean="0">
                <a:solidFill>
                  <a:srgbClr val="FF0000"/>
                </a:solidFill>
              </a:rPr>
              <a:t>oldsum</a:t>
            </a:r>
            <a:r>
              <a:rPr lang="en-US" altLang="ja-JP" sz="1400" dirty="0" smtClean="0">
                <a:solidFill>
                  <a:srgbClr val="FF0000"/>
                </a:solidFill>
              </a:rPr>
              <a:t> = (int64*) PG_GETARG_POINTER(0);</a:t>
            </a:r>
          </a:p>
          <a:p>
            <a:pPr defTabSz="180975"/>
            <a:r>
              <a:rPr lang="en-US" altLang="ja-JP" sz="1400" dirty="0" smtClean="0">
                <a:solidFill>
                  <a:srgbClr val="FF0000"/>
                </a:solidFill>
              </a:rPr>
              <a:t>	</a:t>
            </a:r>
            <a:r>
              <a:rPr lang="en-US" altLang="ja-JP" sz="1400" dirty="0">
                <a:solidFill>
                  <a:srgbClr val="FF0000"/>
                </a:solidFill>
              </a:rPr>
              <a:t>	</a:t>
            </a:r>
            <a:r>
              <a:rPr lang="en-US" altLang="ja-JP" sz="1400" dirty="0" smtClean="0">
                <a:solidFill>
                  <a:srgbClr val="FF0000"/>
                </a:solidFill>
              </a:rPr>
              <a:t>if(!PG_ARGISNULL(1))</a:t>
            </a:r>
          </a:p>
          <a:p>
            <a:pPr defTabSz="180975"/>
            <a:r>
              <a:rPr lang="en-US" altLang="ja-JP" sz="1400" dirty="0" smtClean="0"/>
              <a:t>			</a:t>
            </a:r>
            <a:r>
              <a:rPr lang="en-US" altLang="ja-JP" sz="1400" dirty="0" smtClean="0">
                <a:solidFill>
                  <a:srgbClr val="FF0000"/>
                </a:solidFill>
              </a:rPr>
              <a:t>*</a:t>
            </a:r>
            <a:r>
              <a:rPr lang="en-US" altLang="ja-JP" sz="1400" dirty="0" err="1" smtClean="0">
                <a:solidFill>
                  <a:srgbClr val="FF0000"/>
                </a:solidFill>
              </a:rPr>
              <a:t>oldsum</a:t>
            </a:r>
            <a:r>
              <a:rPr lang="en-US" altLang="ja-JP" sz="1400" dirty="0" smtClean="0">
                <a:solidFill>
                  <a:srgbClr val="FF0000"/>
                </a:solidFill>
              </a:rPr>
              <a:t> = *</a:t>
            </a:r>
            <a:r>
              <a:rPr lang="en-US" altLang="ja-JP" sz="1400" dirty="0" err="1" smtClean="0">
                <a:solidFill>
                  <a:srgbClr val="FF0000"/>
                </a:solidFill>
              </a:rPr>
              <a:t>oldsum</a:t>
            </a:r>
            <a:r>
              <a:rPr lang="en-US" altLang="ja-JP" sz="1400" dirty="0" smtClean="0">
                <a:solidFill>
                  <a:srgbClr val="FF0000"/>
                </a:solidFill>
              </a:rPr>
              <a:t>+(int64) PG_GETARG_INT32(1);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	</a:t>
            </a:r>
            <a:r>
              <a:rPr lang="en-US" altLang="ja-JP" sz="1400" dirty="0" smtClean="0">
                <a:solidFill>
                  <a:srgbClr val="FF0000"/>
                </a:solidFill>
              </a:rPr>
              <a:t>PG_RETURN_POINTER(</a:t>
            </a:r>
            <a:r>
              <a:rPr lang="en-US" altLang="ja-JP" sz="1400" dirty="0" err="1" smtClean="0">
                <a:solidFill>
                  <a:srgbClr val="FF0000"/>
                </a:solidFill>
              </a:rPr>
              <a:t>oldsum</a:t>
            </a:r>
            <a:r>
              <a:rPr lang="en-US" altLang="ja-JP" sz="1400" dirty="0" smtClean="0">
                <a:solidFill>
                  <a:srgbClr val="FF0000"/>
                </a:solidFill>
              </a:rPr>
              <a:t>);</a:t>
            </a:r>
          </a:p>
          <a:p>
            <a:pPr defTabSz="180975"/>
            <a:r>
              <a:rPr lang="en-US" altLang="ja-JP" sz="1400" dirty="0">
                <a:solidFill>
                  <a:srgbClr val="FF0000"/>
                </a:solidFill>
              </a:rPr>
              <a:t>	</a:t>
            </a:r>
            <a:r>
              <a:rPr lang="en-US" altLang="ja-JP" sz="1400" dirty="0" smtClean="0">
                <a:solidFill>
                  <a:srgbClr val="FF0000"/>
                </a:solidFill>
              </a:rPr>
              <a:t>} else {</a:t>
            </a:r>
          </a:p>
          <a:p>
            <a:pPr defTabSz="180975"/>
            <a:r>
              <a:rPr lang="en-US" altLang="ja-JP" sz="1400" dirty="0" smtClean="0"/>
              <a:t>		</a:t>
            </a:r>
            <a:r>
              <a:rPr lang="en-US" altLang="ja-JP" sz="1400" dirty="0" smtClean="0">
                <a:solidFill>
                  <a:srgbClr val="FF0000"/>
                </a:solidFill>
              </a:rPr>
              <a:t>int64</a:t>
            </a:r>
            <a:r>
              <a:rPr lang="en-US" altLang="ja-JP" sz="1400" dirty="0" smtClean="0"/>
              <a:t> </a:t>
            </a:r>
            <a:r>
              <a:rPr lang="en-US" altLang="ja-JP" sz="1400" dirty="0" err="1" smtClean="0"/>
              <a:t>oldsum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= PG_GETARG_INT64(0);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	if(PG_ARGISNULL(1</a:t>
            </a:r>
            <a:r>
              <a:rPr lang="en-US" altLang="ja-JP" sz="1400" dirty="0"/>
              <a:t>))</a:t>
            </a:r>
          </a:p>
          <a:p>
            <a:pPr defTabSz="180975"/>
            <a:r>
              <a:rPr lang="en-US" altLang="ja-JP" sz="1400" dirty="0"/>
              <a:t>		</a:t>
            </a:r>
            <a:r>
              <a:rPr lang="en-US" altLang="ja-JP" sz="1400" dirty="0" smtClean="0"/>
              <a:t>	PG_RETURN_INT64(</a:t>
            </a:r>
            <a:r>
              <a:rPr lang="en-US" altLang="ja-JP" sz="1400" dirty="0" err="1" smtClean="0"/>
              <a:t>oldsum</a:t>
            </a:r>
            <a:r>
              <a:rPr lang="en-US" altLang="ja-JP" sz="1400" dirty="0"/>
              <a:t>);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newval</a:t>
            </a:r>
            <a:r>
              <a:rPr lang="en-US" altLang="ja-JP" sz="1400" dirty="0" smtClean="0"/>
              <a:t> </a:t>
            </a:r>
            <a:r>
              <a:rPr lang="en-US" altLang="ja-JP" sz="1400" dirty="0"/>
              <a:t>= </a:t>
            </a:r>
            <a:r>
              <a:rPr lang="en-US" altLang="ja-JP" sz="1400" dirty="0" err="1"/>
              <a:t>oldsum</a:t>
            </a:r>
            <a:r>
              <a:rPr lang="en-US" altLang="ja-JP" sz="1400" dirty="0"/>
              <a:t> + (int64) PG_GETARG_INT32(1);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	PG_RETURN_INT64(</a:t>
            </a:r>
            <a:r>
              <a:rPr lang="en-US" altLang="ja-JP" sz="1400" dirty="0" err="1" smtClean="0"/>
              <a:t>newval</a:t>
            </a:r>
            <a:r>
              <a:rPr lang="en-US" altLang="ja-JP" sz="1400" dirty="0"/>
              <a:t>);</a:t>
            </a:r>
          </a:p>
          <a:p>
            <a:pPr defTabSz="180975"/>
            <a:r>
              <a:rPr lang="en-US" altLang="ja-JP" sz="1400" dirty="0" smtClean="0"/>
              <a:t>	</a:t>
            </a:r>
            <a:r>
              <a:rPr lang="en-US" altLang="ja-JP" sz="1400" dirty="0" smtClean="0">
                <a:solidFill>
                  <a:srgbClr val="FF0000"/>
                </a:solidFill>
              </a:rPr>
              <a:t>}</a:t>
            </a:r>
          </a:p>
          <a:p>
            <a:pPr defTabSz="180975"/>
            <a:r>
              <a:rPr kumimoji="1" lang="en-US" altLang="ja-JP" sz="1400" dirty="0"/>
              <a:t>}</a:t>
            </a:r>
            <a:endParaRPr kumimoji="1" lang="ja-JP" altLang="en-US" sz="14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941674" y="2847518"/>
            <a:ext cx="4148380" cy="33239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400" dirty="0" smtClean="0"/>
              <a:t>int8_sum(...)</a:t>
            </a:r>
          </a:p>
          <a:p>
            <a:pPr defTabSz="180975"/>
            <a:r>
              <a:rPr lang="en-US" altLang="ja-JP" sz="1400" dirty="0" smtClean="0"/>
              <a:t>{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...</a:t>
            </a:r>
          </a:p>
          <a:p>
            <a:pPr defTabSz="180975"/>
            <a:endParaRPr lang="en-US" altLang="ja-JP" sz="1400" dirty="0"/>
          </a:p>
          <a:p>
            <a:pPr defTabSz="180975"/>
            <a:endParaRPr lang="en-US" altLang="ja-JP" sz="1400" dirty="0" smtClean="0"/>
          </a:p>
          <a:p>
            <a:pPr defTabSz="180975"/>
            <a:endParaRPr lang="en-US" altLang="ja-JP" sz="1400" dirty="0"/>
          </a:p>
          <a:p>
            <a:pPr defTabSz="180975"/>
            <a:endParaRPr lang="en-US" altLang="ja-JP" sz="1400" dirty="0" smtClean="0"/>
          </a:p>
          <a:p>
            <a:pPr defTabSz="180975"/>
            <a:endParaRPr lang="en-US" altLang="ja-JP" sz="1400" dirty="0"/>
          </a:p>
          <a:p>
            <a:pPr defTabSz="180975"/>
            <a:endParaRPr lang="en-US" altLang="ja-JP" sz="1400" dirty="0" smtClean="0"/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err="1" smtClean="0"/>
              <a:t>oldsum</a:t>
            </a:r>
            <a:r>
              <a:rPr lang="en-US" altLang="ja-JP" sz="1400" dirty="0" smtClean="0"/>
              <a:t> = PG_GETARG_NUMERIC(0);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if(PG_ARGISNULL(1))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	PG_RETURN_NUMERIC(</a:t>
            </a:r>
            <a:r>
              <a:rPr lang="en-US" altLang="ja-JP" sz="1400" dirty="0" err="1" smtClean="0"/>
              <a:t>oldsum</a:t>
            </a:r>
            <a:r>
              <a:rPr lang="en-US" altLang="ja-JP" sz="1400" dirty="0" smtClean="0"/>
              <a:t>);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err="1" smtClean="0"/>
              <a:t>newval</a:t>
            </a:r>
            <a:r>
              <a:rPr lang="en-US" altLang="ja-JP" sz="1400" dirty="0" smtClean="0"/>
              <a:t> = DirectFunctionCall1(...);</a:t>
            </a:r>
          </a:p>
          <a:p>
            <a:pPr defTabSz="180975"/>
            <a:r>
              <a:rPr lang="en-US" altLang="ja-JP" sz="1400" dirty="0"/>
              <a:t>	</a:t>
            </a:r>
            <a:r>
              <a:rPr lang="en-US" altLang="ja-JP" sz="1400" dirty="0" smtClean="0"/>
              <a:t>PG_RETURN_DATUM(DirectFunctionCall2(..));</a:t>
            </a:r>
          </a:p>
          <a:p>
            <a:pPr defTabSz="180975"/>
            <a:r>
              <a:rPr kumimoji="1" lang="en-US" altLang="ja-JP" sz="1400" dirty="0"/>
              <a:t>}</a:t>
            </a:r>
            <a:endParaRPr kumimoji="1" lang="ja-JP" altLang="en-US" sz="14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4916823" y="2313351"/>
            <a:ext cx="387157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※ int2_sum </a:t>
            </a:r>
            <a:r>
              <a:rPr kumimoji="1" lang="ja-JP" altLang="en-US" sz="1600" dirty="0" smtClean="0"/>
              <a:t>と </a:t>
            </a:r>
            <a:r>
              <a:rPr kumimoji="1" lang="en-US" altLang="ja-JP" sz="1600" dirty="0" smtClean="0"/>
              <a:t>int</a:t>
            </a:r>
            <a:r>
              <a:rPr lang="en-US" altLang="ja-JP" sz="1600" dirty="0" smtClean="0"/>
              <a:t>4_sum </a:t>
            </a:r>
            <a:r>
              <a:rPr lang="ja-JP" altLang="en-US" sz="1600" dirty="0" smtClean="0"/>
              <a:t>は一貫した修正</a:t>
            </a:r>
            <a:r>
              <a:rPr lang="en-US" altLang="ja-JP" sz="1600" dirty="0" smtClean="0"/>
              <a:t>.</a:t>
            </a:r>
            <a:endParaRPr kumimoji="1" lang="ja-JP" altLang="en-US" sz="1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202384" y="3038168"/>
            <a:ext cx="1800493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dirty="0" smtClean="0"/>
              <a:t>分岐処理の</a:t>
            </a:r>
            <a:r>
              <a:rPr lang="ja-JP" altLang="en-US" dirty="0"/>
              <a:t>追加</a:t>
            </a:r>
            <a:endParaRPr kumimoji="1" lang="ja-JP" altLang="en-US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5422448" y="3643794"/>
            <a:ext cx="3092287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 smtClean="0"/>
              <a:t>追加は無いが</a:t>
            </a:r>
            <a:r>
              <a:rPr lang="en-US" altLang="ja-JP" dirty="0" smtClean="0"/>
              <a:t>,</a:t>
            </a:r>
          </a:p>
          <a:p>
            <a:r>
              <a:rPr kumimoji="1" lang="ja-JP" altLang="en-US" dirty="0"/>
              <a:t>外</a:t>
            </a:r>
            <a:r>
              <a:rPr kumimoji="1" lang="ja-JP" altLang="en-US" dirty="0" smtClean="0"/>
              <a:t>見上は適用できる可能性が</a:t>
            </a:r>
            <a:endParaRPr kumimoji="1" lang="en-US" altLang="ja-JP" dirty="0" smtClean="0"/>
          </a:p>
          <a:p>
            <a:r>
              <a:rPr kumimoji="1" lang="ja-JP" altLang="en-US" dirty="0" smtClean="0"/>
              <a:t>考えられる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053494" y="1763245"/>
            <a:ext cx="88357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タイプ</a:t>
            </a:r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5535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有用な事例（</a:t>
            </a:r>
            <a:r>
              <a:rPr lang="ja-JP" altLang="en-US" dirty="0"/>
              <a:t>一貫しない</a:t>
            </a:r>
            <a:r>
              <a:rPr lang="ja-JP" altLang="en-US" dirty="0" smtClean="0"/>
              <a:t>修正</a:t>
            </a:r>
            <a:r>
              <a:rPr lang="en-US" altLang="ja-JP" dirty="0"/>
              <a:t>2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21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503" y="1567543"/>
            <a:ext cx="31014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96913"/>
            <a:r>
              <a:rPr lang="en-US" altLang="ja-JP" sz="1400" dirty="0" err="1" smtClean="0"/>
              <a:t>src</a:t>
            </a:r>
            <a:r>
              <a:rPr lang="en-US" altLang="ja-JP" sz="1400" dirty="0" smtClean="0"/>
              <a:t>/bin/</a:t>
            </a:r>
            <a:r>
              <a:rPr lang="en-US" altLang="ja-JP" sz="1400" dirty="0" err="1" smtClean="0"/>
              <a:t>pg_ctl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pg_ctl.c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do_stop</a:t>
            </a:r>
            <a:r>
              <a:rPr lang="en-US" altLang="ja-JP" sz="1400" dirty="0" smtClean="0"/>
              <a:t>	</a:t>
            </a:r>
            <a:endParaRPr lang="en-US" altLang="ja-JP" sz="1400" dirty="0"/>
          </a:p>
          <a:p>
            <a:pPr defTabSz="696913"/>
            <a:r>
              <a:rPr lang="en-US" altLang="ja-JP" sz="1400" dirty="0" err="1"/>
              <a:t>src</a:t>
            </a:r>
            <a:r>
              <a:rPr lang="en-US" altLang="ja-JP" sz="1400" dirty="0"/>
              <a:t>/bin/</a:t>
            </a:r>
            <a:r>
              <a:rPr lang="en-US" altLang="ja-JP" sz="1400" dirty="0" err="1"/>
              <a:t>pg_ctl</a:t>
            </a:r>
            <a:r>
              <a:rPr lang="en-US" altLang="ja-JP" sz="1400" dirty="0"/>
              <a:t>/</a:t>
            </a:r>
            <a:r>
              <a:rPr lang="en-US" altLang="ja-JP" sz="1400" dirty="0" err="1"/>
              <a:t>pg_ctl.c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do_restart</a:t>
            </a:r>
            <a:endParaRPr lang="ja-JP" altLang="en-US" sz="1400" dirty="0"/>
          </a:p>
        </p:txBody>
      </p:sp>
      <p:sp>
        <p:nvSpPr>
          <p:cNvPr id="6" name="正方形/長方形 5"/>
          <p:cNvSpPr/>
          <p:nvPr/>
        </p:nvSpPr>
        <p:spPr>
          <a:xfrm>
            <a:off x="7823754" y="1567543"/>
            <a:ext cx="964642" cy="5024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修正前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1440" y="1228989"/>
            <a:ext cx="1755609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1600" dirty="0" smtClean="0"/>
              <a:t>Deleted</a:t>
            </a:r>
            <a:r>
              <a:rPr kumimoji="1" lang="en-US" altLang="ja-JP" sz="1600" dirty="0" smtClean="0"/>
              <a:t> </a:t>
            </a:r>
            <a:r>
              <a:rPr kumimoji="1" lang="en-US" altLang="ja-JP" sz="1600" dirty="0" err="1" smtClean="0"/>
              <a:t>Cloneset</a:t>
            </a:r>
            <a:endParaRPr kumimoji="1" lang="ja-JP" altLang="en-US" sz="1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972083" y="1217582"/>
            <a:ext cx="2252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2005/04/30 </a:t>
            </a:r>
            <a:r>
              <a:rPr kumimoji="1" lang="ja-JP" altLang="en-US" sz="1400" dirty="0" smtClean="0"/>
              <a:t>→ </a:t>
            </a:r>
            <a:r>
              <a:rPr kumimoji="1" lang="en-US" altLang="ja-JP" sz="1400" dirty="0" smtClean="0"/>
              <a:t>2005/05/06</a:t>
            </a:r>
            <a:endParaRPr kumimoji="1" lang="ja-JP" altLang="en-US" sz="1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69714" y="2292734"/>
            <a:ext cx="3700052" cy="403187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600" dirty="0" err="1" smtClean="0"/>
              <a:t>do_stop</a:t>
            </a:r>
            <a:r>
              <a:rPr kumimoji="1" lang="en-US" altLang="ja-JP" sz="1600" dirty="0" smtClean="0"/>
              <a:t>(void)</a:t>
            </a:r>
          </a:p>
          <a:p>
            <a:pPr defTabSz="180975"/>
            <a:r>
              <a:rPr lang="en-US" altLang="ja-JP" sz="1600" dirty="0" smtClean="0"/>
              <a:t>{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...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else if(</a:t>
            </a:r>
            <a:r>
              <a:rPr lang="en-US" altLang="ja-JP" sz="1600" dirty="0" err="1" smtClean="0"/>
              <a:t>pid</a:t>
            </a:r>
            <a:r>
              <a:rPr lang="en-US" altLang="ja-JP" sz="1600" dirty="0" smtClean="0"/>
              <a:t> &lt; 0) {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pid</a:t>
            </a:r>
            <a:r>
              <a:rPr lang="en-US" altLang="ja-JP" sz="1600" dirty="0" smtClean="0"/>
              <a:t> = -</a:t>
            </a:r>
            <a:r>
              <a:rPr lang="en-US" altLang="ja-JP" sz="1600" dirty="0" err="1" smtClean="0"/>
              <a:t>pid</a:t>
            </a:r>
            <a:r>
              <a:rPr lang="en-US" altLang="ja-JP" sz="1600" dirty="0" smtClean="0"/>
              <a:t>;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writestderr</a:t>
            </a:r>
            <a:r>
              <a:rPr lang="en-US" altLang="ja-JP" sz="1600" dirty="0" smtClean="0"/>
              <a:t>(_("..."), </a:t>
            </a:r>
            <a:r>
              <a:rPr lang="en-US" altLang="ja-JP" sz="1600" dirty="0" err="1" smtClean="0"/>
              <a:t>progname</a:t>
            </a:r>
            <a:r>
              <a:rPr lang="en-US" altLang="ja-JP" sz="1600" dirty="0" smtClean="0"/>
              <a:t>, </a:t>
            </a:r>
            <a:r>
              <a:rPr lang="en-US" altLang="ja-JP" sz="1600" dirty="0" err="1" smtClean="0"/>
              <a:t>pid</a:t>
            </a:r>
            <a:r>
              <a:rPr lang="en-US" altLang="ja-JP" sz="1600" dirty="0" smtClean="0"/>
              <a:t>);</a:t>
            </a:r>
            <a:endParaRPr lang="en-US" altLang="ja-JP" sz="1600" dirty="0"/>
          </a:p>
          <a:p>
            <a:pPr defTabSz="180975"/>
            <a:endParaRPr lang="en-US" altLang="ja-JP" sz="1600" dirty="0" smtClean="0"/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	exit(1);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}</a:t>
            </a:r>
          </a:p>
          <a:p>
            <a:pPr defTabSz="180975"/>
            <a:r>
              <a:rPr lang="en-US" altLang="ja-JP" sz="1600" dirty="0"/>
              <a:t>	if(kill((...) != 0) { ... }</a:t>
            </a:r>
          </a:p>
          <a:p>
            <a:pPr defTabSz="180975"/>
            <a:r>
              <a:rPr lang="en-US" altLang="ja-JP" sz="1600" dirty="0" smtClean="0"/>
              <a:t>	if(!</a:t>
            </a:r>
            <a:r>
              <a:rPr lang="en-US" altLang="ja-JP" sz="1600" dirty="0" err="1" smtClean="0"/>
              <a:t>do_wait</a:t>
            </a:r>
            <a:r>
              <a:rPr lang="en-US" altLang="ja-JP" sz="1600" dirty="0" smtClean="0"/>
              <a:t>) { ... }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else {</a:t>
            </a:r>
          </a:p>
          <a:p>
            <a:pPr defTabSz="180975"/>
            <a:r>
              <a:rPr lang="en-US" altLang="ja-JP" sz="1600" dirty="0" smtClean="0"/>
              <a:t>	</a:t>
            </a:r>
            <a:r>
              <a:rPr lang="en-US" altLang="ja-JP" sz="1600" dirty="0"/>
              <a:t>	</a:t>
            </a:r>
            <a:r>
              <a:rPr lang="en-US" altLang="ja-JP" sz="1600" dirty="0" err="1" smtClean="0"/>
              <a:t>print_msg</a:t>
            </a:r>
            <a:r>
              <a:rPr lang="en-US" altLang="ja-JP" sz="1600" dirty="0" smtClean="0"/>
              <a:t>(...);</a:t>
            </a:r>
          </a:p>
          <a:p>
            <a:pPr defTabSz="180975"/>
            <a:r>
              <a:rPr lang="en-US" altLang="ja-JP" sz="1600" dirty="0" smtClean="0"/>
              <a:t>	</a:t>
            </a:r>
            <a:r>
              <a:rPr lang="en-US" altLang="ja-JP" sz="1600" dirty="0"/>
              <a:t>	</a:t>
            </a:r>
            <a:r>
              <a:rPr lang="en-US" altLang="ja-JP" sz="1600" dirty="0" smtClean="0"/>
              <a:t>...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}</a:t>
            </a:r>
          </a:p>
          <a:p>
            <a:pPr defTabSz="180975"/>
            <a:r>
              <a:rPr kumimoji="1" lang="en-US" altLang="ja-JP" sz="1600" dirty="0"/>
              <a:t>}</a:t>
            </a:r>
            <a:endParaRPr kumimoji="1" lang="ja-JP" altLang="en-US" sz="16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566444" y="2292734"/>
            <a:ext cx="3700052" cy="37856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600" dirty="0" err="1" smtClean="0"/>
              <a:t>do_restart</a:t>
            </a:r>
            <a:r>
              <a:rPr kumimoji="1" lang="en-US" altLang="ja-JP" sz="1600" dirty="0" smtClean="0"/>
              <a:t>(void)</a:t>
            </a:r>
          </a:p>
          <a:p>
            <a:pPr defTabSz="180975"/>
            <a:r>
              <a:rPr lang="en-US" altLang="ja-JP" sz="1600" dirty="0" smtClean="0"/>
              <a:t>{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...</a:t>
            </a:r>
          </a:p>
          <a:p>
            <a:pPr defTabSz="180975"/>
            <a:r>
              <a:rPr lang="en-US" altLang="ja-JP" sz="1600" dirty="0"/>
              <a:t>	else if(</a:t>
            </a:r>
            <a:r>
              <a:rPr lang="en-US" altLang="ja-JP" sz="1600" dirty="0" err="1"/>
              <a:t>pid</a:t>
            </a:r>
            <a:r>
              <a:rPr lang="en-US" altLang="ja-JP" sz="1600" dirty="0"/>
              <a:t> &lt; 0) {</a:t>
            </a:r>
          </a:p>
          <a:p>
            <a:pPr defTabSz="180975"/>
            <a:r>
              <a:rPr lang="en-US" altLang="ja-JP" sz="1600" dirty="0"/>
              <a:t>		</a:t>
            </a:r>
            <a:r>
              <a:rPr lang="en-US" altLang="ja-JP" sz="1600" dirty="0" err="1"/>
              <a:t>pid</a:t>
            </a:r>
            <a:r>
              <a:rPr lang="en-US" altLang="ja-JP" sz="1600" dirty="0"/>
              <a:t> = -</a:t>
            </a:r>
            <a:r>
              <a:rPr lang="en-US" altLang="ja-JP" sz="1600" dirty="0" err="1"/>
              <a:t>pid</a:t>
            </a:r>
            <a:r>
              <a:rPr lang="en-US" altLang="ja-JP" sz="1600" dirty="0"/>
              <a:t>;</a:t>
            </a:r>
          </a:p>
          <a:p>
            <a:pPr defTabSz="180975"/>
            <a:r>
              <a:rPr lang="en-US" altLang="ja-JP" sz="1600" dirty="0"/>
              <a:t>		</a:t>
            </a:r>
            <a:r>
              <a:rPr lang="en-US" altLang="ja-JP" sz="1600" dirty="0" err="1"/>
              <a:t>writestderr</a:t>
            </a:r>
            <a:r>
              <a:rPr lang="en-US" altLang="ja-JP" sz="1600" dirty="0"/>
              <a:t>(_("..."), </a:t>
            </a:r>
            <a:r>
              <a:rPr lang="en-US" altLang="ja-JP" sz="1600" dirty="0" err="1"/>
              <a:t>progname</a:t>
            </a:r>
            <a:r>
              <a:rPr lang="en-US" altLang="ja-JP" sz="1600" dirty="0"/>
              <a:t>, </a:t>
            </a:r>
            <a:r>
              <a:rPr lang="en-US" altLang="ja-JP" sz="1600" dirty="0" err="1"/>
              <a:t>pid</a:t>
            </a:r>
            <a:r>
              <a:rPr lang="en-US" altLang="ja-JP" sz="1600" dirty="0"/>
              <a:t>);</a:t>
            </a:r>
          </a:p>
          <a:p>
            <a:pPr defTabSz="180975"/>
            <a:r>
              <a:rPr lang="en-US" altLang="ja-JP" sz="1600" dirty="0" smtClean="0"/>
              <a:t>		</a:t>
            </a:r>
            <a:r>
              <a:rPr lang="en-US" altLang="ja-JP" sz="1600" dirty="0" err="1" smtClean="0"/>
              <a:t>writestderr</a:t>
            </a:r>
            <a:r>
              <a:rPr lang="en-US" altLang="ja-JP" sz="1600" dirty="0" smtClean="0"/>
              <a:t>(...);</a:t>
            </a:r>
            <a:endParaRPr lang="en-US" altLang="ja-JP" sz="1600" dirty="0"/>
          </a:p>
          <a:p>
            <a:pPr defTabSz="180975"/>
            <a:r>
              <a:rPr lang="en-US" altLang="ja-JP" sz="1600" dirty="0"/>
              <a:t>		exit(1);</a:t>
            </a:r>
          </a:p>
          <a:p>
            <a:pPr defTabSz="180975"/>
            <a:r>
              <a:rPr lang="en-US" altLang="ja-JP" sz="1600" dirty="0"/>
              <a:t>	}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if(kill((...) != 0) { ... }</a:t>
            </a:r>
          </a:p>
          <a:p>
            <a:pPr defTabSz="180975"/>
            <a:endParaRPr lang="en-US" altLang="ja-JP" sz="1600" dirty="0" smtClean="0"/>
          </a:p>
          <a:p>
            <a:pPr defTabSz="180975"/>
            <a:endParaRPr lang="en-US" altLang="ja-JP" sz="1600" dirty="0"/>
          </a:p>
          <a:p>
            <a:pPr defTabSz="180975"/>
            <a:r>
              <a:rPr lang="en-US" altLang="ja-JP" sz="1600" dirty="0" smtClean="0"/>
              <a:t>	</a:t>
            </a:r>
            <a:r>
              <a:rPr lang="en-US" altLang="ja-JP" sz="1600" dirty="0" err="1"/>
              <a:t>print_msg</a:t>
            </a:r>
            <a:r>
              <a:rPr lang="en-US" altLang="ja-JP" sz="1600" dirty="0"/>
              <a:t>(...);</a:t>
            </a:r>
          </a:p>
          <a:p>
            <a:pPr defTabSz="180975"/>
            <a:r>
              <a:rPr lang="en-US" altLang="ja-JP" sz="1600" dirty="0" smtClean="0"/>
              <a:t>	...</a:t>
            </a:r>
          </a:p>
          <a:p>
            <a:pPr defTabSz="180975"/>
            <a:r>
              <a:rPr kumimoji="1" lang="en-US" altLang="ja-JP" sz="1600" dirty="0"/>
              <a:t>}</a:t>
            </a:r>
            <a:endParaRPr kumimoji="1" lang="ja-JP" altLang="en-US" sz="1600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386191" y="1644487"/>
            <a:ext cx="88357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タイプ</a:t>
            </a:r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  <p:sp>
        <p:nvSpPr>
          <p:cNvPr id="3" name="四角形吹き出し 2"/>
          <p:cNvSpPr/>
          <p:nvPr/>
        </p:nvSpPr>
        <p:spPr>
          <a:xfrm>
            <a:off x="2458063" y="3893574"/>
            <a:ext cx="2039723" cy="462117"/>
          </a:xfrm>
          <a:prstGeom prst="wedgeRectCallout">
            <a:avLst>
              <a:gd name="adj1" fmla="val 83287"/>
              <a:gd name="adj2" fmla="val -43883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関数</a:t>
            </a:r>
            <a:r>
              <a:rPr lang="ja-JP" altLang="en-US" dirty="0"/>
              <a:t>呼出</a:t>
            </a:r>
            <a:r>
              <a:rPr lang="ja-JP" altLang="en-US" dirty="0" smtClean="0"/>
              <a:t>しが</a:t>
            </a:r>
            <a:r>
              <a:rPr lang="ja-JP" altLang="en-US" dirty="0"/>
              <a:t>多</a:t>
            </a:r>
            <a:r>
              <a:rPr lang="ja-JP" altLang="en-US" dirty="0" smtClean="0"/>
              <a:t>い</a:t>
            </a:r>
            <a:endParaRPr kumimoji="1" lang="ja-JP" altLang="en-US" dirty="0"/>
          </a:p>
        </p:txBody>
      </p:sp>
      <p:sp>
        <p:nvSpPr>
          <p:cNvPr id="12" name="四角形吹き出し 11"/>
          <p:cNvSpPr/>
          <p:nvPr/>
        </p:nvSpPr>
        <p:spPr>
          <a:xfrm>
            <a:off x="2959510" y="4965290"/>
            <a:ext cx="1457178" cy="432620"/>
          </a:xfrm>
          <a:prstGeom prst="wedgeRectCallout">
            <a:avLst>
              <a:gd name="adj1" fmla="val -96405"/>
              <a:gd name="adj2" fmla="val -5568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if</a:t>
            </a:r>
            <a:r>
              <a:rPr lang="ja-JP" altLang="en-US" dirty="0" smtClean="0"/>
              <a:t>分岐がある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8475756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有用な事例（一貫しない修正</a:t>
            </a:r>
            <a:r>
              <a:rPr lang="en-US" altLang="ja-JP" dirty="0"/>
              <a:t>2</a:t>
            </a:r>
            <a:r>
              <a:rPr lang="ja-JP" altLang="en-US" dirty="0"/>
              <a:t>）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22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4503" y="1567543"/>
            <a:ext cx="31014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696913"/>
            <a:r>
              <a:rPr lang="en-US" altLang="ja-JP" sz="1400" dirty="0" err="1" smtClean="0"/>
              <a:t>src</a:t>
            </a:r>
            <a:r>
              <a:rPr lang="en-US" altLang="ja-JP" sz="1400" dirty="0" smtClean="0"/>
              <a:t>/bin/</a:t>
            </a:r>
            <a:r>
              <a:rPr lang="en-US" altLang="ja-JP" sz="1400" dirty="0" err="1" smtClean="0"/>
              <a:t>pg_ctl</a:t>
            </a:r>
            <a:r>
              <a:rPr lang="en-US" altLang="ja-JP" sz="1400" dirty="0" smtClean="0"/>
              <a:t>/</a:t>
            </a:r>
            <a:r>
              <a:rPr lang="en-US" altLang="ja-JP" sz="1400" dirty="0" err="1" smtClean="0"/>
              <a:t>pg_ctl.c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do_stop</a:t>
            </a:r>
            <a:endParaRPr lang="en-US" altLang="ja-JP" sz="1400" dirty="0"/>
          </a:p>
          <a:p>
            <a:pPr defTabSz="696913"/>
            <a:r>
              <a:rPr lang="en-US" altLang="ja-JP" sz="1400" dirty="0" err="1"/>
              <a:t>src</a:t>
            </a:r>
            <a:r>
              <a:rPr lang="en-US" altLang="ja-JP" sz="1400" dirty="0"/>
              <a:t>/bin/</a:t>
            </a:r>
            <a:r>
              <a:rPr lang="en-US" altLang="ja-JP" sz="1400" dirty="0" err="1"/>
              <a:t>pg_ctl</a:t>
            </a:r>
            <a:r>
              <a:rPr lang="en-US" altLang="ja-JP" sz="1400" dirty="0"/>
              <a:t>/</a:t>
            </a:r>
            <a:r>
              <a:rPr lang="en-US" altLang="ja-JP" sz="1400" dirty="0" err="1"/>
              <a:t>pg_ctl.c</a:t>
            </a:r>
            <a:r>
              <a:rPr lang="en-US" altLang="ja-JP" sz="1400" dirty="0" smtClean="0"/>
              <a:t>	</a:t>
            </a:r>
            <a:r>
              <a:rPr lang="en-US" altLang="ja-JP" sz="1400" dirty="0" err="1" smtClean="0"/>
              <a:t>do_restart</a:t>
            </a:r>
            <a:endParaRPr lang="ja-JP" altLang="en-US" sz="1400" dirty="0"/>
          </a:p>
        </p:txBody>
      </p:sp>
      <p:sp>
        <p:nvSpPr>
          <p:cNvPr id="6" name="正方形/長方形 5"/>
          <p:cNvSpPr/>
          <p:nvPr/>
        </p:nvSpPr>
        <p:spPr>
          <a:xfrm>
            <a:off x="7823754" y="1567543"/>
            <a:ext cx="964642" cy="50241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修正後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1440" y="1228989"/>
            <a:ext cx="1755609" cy="33855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1600" dirty="0" smtClean="0"/>
              <a:t>Deleted</a:t>
            </a:r>
            <a:r>
              <a:rPr kumimoji="1" lang="en-US" altLang="ja-JP" sz="1600" dirty="0" smtClean="0"/>
              <a:t> </a:t>
            </a:r>
            <a:r>
              <a:rPr kumimoji="1" lang="en-US" altLang="ja-JP" sz="1600" dirty="0" err="1" smtClean="0"/>
              <a:t>Cloneset</a:t>
            </a:r>
            <a:endParaRPr kumimoji="1" lang="ja-JP" altLang="en-US" sz="16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972083" y="1217582"/>
            <a:ext cx="225254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 smtClean="0"/>
              <a:t>2005/04/30 </a:t>
            </a:r>
            <a:r>
              <a:rPr kumimoji="1" lang="ja-JP" altLang="en-US" sz="1400" dirty="0" smtClean="0"/>
              <a:t>→ </a:t>
            </a:r>
            <a:r>
              <a:rPr kumimoji="1" lang="en-US" altLang="ja-JP" sz="1400" dirty="0" smtClean="0"/>
              <a:t>2005/05/06</a:t>
            </a:r>
            <a:endParaRPr kumimoji="1" lang="ja-JP" altLang="en-US" sz="1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650547" y="2139681"/>
            <a:ext cx="3700052" cy="45243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600" dirty="0" err="1" smtClean="0"/>
              <a:t>do_stop</a:t>
            </a:r>
            <a:r>
              <a:rPr kumimoji="1" lang="en-US" altLang="ja-JP" sz="1600" dirty="0" smtClean="0"/>
              <a:t>(void)</a:t>
            </a:r>
          </a:p>
          <a:p>
            <a:pPr defTabSz="180975"/>
            <a:r>
              <a:rPr lang="en-US" altLang="ja-JP" sz="1600" dirty="0" smtClean="0"/>
              <a:t>{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...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else if(</a:t>
            </a:r>
            <a:r>
              <a:rPr lang="en-US" altLang="ja-JP" sz="1600" dirty="0" err="1" smtClean="0"/>
              <a:t>pid</a:t>
            </a:r>
            <a:r>
              <a:rPr lang="en-US" altLang="ja-JP" sz="1600" dirty="0" smtClean="0"/>
              <a:t> &lt; 0) {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pid</a:t>
            </a:r>
            <a:r>
              <a:rPr lang="en-US" altLang="ja-JP" sz="1600" dirty="0" smtClean="0"/>
              <a:t> = -</a:t>
            </a:r>
            <a:r>
              <a:rPr lang="en-US" altLang="ja-JP" sz="1600" dirty="0" err="1" smtClean="0"/>
              <a:t>pid</a:t>
            </a:r>
            <a:r>
              <a:rPr lang="en-US" altLang="ja-JP" sz="1600" dirty="0" smtClean="0"/>
              <a:t>;</a:t>
            </a:r>
          </a:p>
          <a:p>
            <a:pPr defTabSz="180975"/>
            <a:endParaRPr lang="en-US" altLang="ja-JP" sz="1600" dirty="0" smtClean="0"/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	</a:t>
            </a:r>
            <a:r>
              <a:rPr lang="en-US" altLang="ja-JP" sz="1600" dirty="0" err="1" smtClean="0"/>
              <a:t>writestderr</a:t>
            </a:r>
            <a:r>
              <a:rPr lang="en-US" altLang="ja-JP" sz="1600" dirty="0" smtClean="0"/>
              <a:t>(_("..."), </a:t>
            </a:r>
            <a:r>
              <a:rPr lang="en-US" altLang="ja-JP" sz="1600" dirty="0" err="1" smtClean="0"/>
              <a:t>progname</a:t>
            </a:r>
            <a:r>
              <a:rPr lang="en-US" altLang="ja-JP" sz="1600" dirty="0" smtClean="0"/>
              <a:t>, </a:t>
            </a:r>
            <a:r>
              <a:rPr lang="en-US" altLang="ja-JP" sz="1600" dirty="0" err="1" smtClean="0"/>
              <a:t>pid</a:t>
            </a:r>
            <a:r>
              <a:rPr lang="en-US" altLang="ja-JP" sz="1600" dirty="0" smtClean="0"/>
              <a:t>);</a:t>
            </a:r>
            <a:endParaRPr lang="en-US" altLang="ja-JP" sz="1600" dirty="0"/>
          </a:p>
          <a:p>
            <a:pPr defTabSz="180975"/>
            <a:endParaRPr lang="en-US" altLang="ja-JP" sz="1600" dirty="0" smtClean="0"/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	exit(1);</a:t>
            </a:r>
          </a:p>
          <a:p>
            <a:pPr defTabSz="180975"/>
            <a:endParaRPr lang="en-US" altLang="ja-JP" sz="1600" dirty="0" smtClean="0"/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}</a:t>
            </a:r>
          </a:p>
          <a:p>
            <a:pPr defTabSz="180975"/>
            <a:r>
              <a:rPr lang="en-US" altLang="ja-JP" sz="1600" dirty="0"/>
              <a:t>	if(kill((...) != 0) { ... }</a:t>
            </a:r>
          </a:p>
          <a:p>
            <a:pPr defTabSz="180975"/>
            <a:r>
              <a:rPr lang="en-US" altLang="ja-JP" sz="1600" dirty="0" smtClean="0"/>
              <a:t>	if(!</a:t>
            </a:r>
            <a:r>
              <a:rPr lang="en-US" altLang="ja-JP" sz="1600" dirty="0" err="1" smtClean="0"/>
              <a:t>do_wait</a:t>
            </a:r>
            <a:r>
              <a:rPr lang="en-US" altLang="ja-JP" sz="1600" dirty="0" smtClean="0"/>
              <a:t>) { ... }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else {</a:t>
            </a:r>
          </a:p>
          <a:p>
            <a:pPr defTabSz="180975"/>
            <a:r>
              <a:rPr lang="en-US" altLang="ja-JP" sz="1600" dirty="0" smtClean="0"/>
              <a:t>	</a:t>
            </a:r>
            <a:r>
              <a:rPr lang="en-US" altLang="ja-JP" sz="1600" dirty="0"/>
              <a:t>	</a:t>
            </a:r>
            <a:r>
              <a:rPr lang="en-US" altLang="ja-JP" sz="1600" dirty="0" err="1" smtClean="0"/>
              <a:t>print_msg</a:t>
            </a:r>
            <a:r>
              <a:rPr lang="en-US" altLang="ja-JP" sz="1600" dirty="0" smtClean="0"/>
              <a:t>(...);</a:t>
            </a:r>
          </a:p>
          <a:p>
            <a:pPr defTabSz="180975"/>
            <a:r>
              <a:rPr lang="en-US" altLang="ja-JP" sz="1600" dirty="0" smtClean="0"/>
              <a:t>	</a:t>
            </a:r>
            <a:r>
              <a:rPr lang="en-US" altLang="ja-JP" sz="1600" dirty="0"/>
              <a:t>	</a:t>
            </a:r>
            <a:r>
              <a:rPr lang="en-US" altLang="ja-JP" sz="1600" dirty="0" smtClean="0"/>
              <a:t>...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}</a:t>
            </a:r>
          </a:p>
          <a:p>
            <a:pPr defTabSz="180975"/>
            <a:r>
              <a:rPr kumimoji="1" lang="en-US" altLang="ja-JP" sz="1600" dirty="0"/>
              <a:t>}</a:t>
            </a:r>
            <a:endParaRPr kumimoji="1" lang="ja-JP" altLang="en-US" sz="16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566444" y="2139680"/>
            <a:ext cx="3882794" cy="45243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80975"/>
            <a:r>
              <a:rPr kumimoji="1" lang="en-US" altLang="ja-JP" sz="1600" dirty="0" err="1" smtClean="0"/>
              <a:t>do_restart</a:t>
            </a:r>
            <a:r>
              <a:rPr kumimoji="1" lang="en-US" altLang="ja-JP" sz="1600" dirty="0" smtClean="0"/>
              <a:t>(void)</a:t>
            </a:r>
          </a:p>
          <a:p>
            <a:pPr defTabSz="180975"/>
            <a:r>
              <a:rPr lang="en-US" altLang="ja-JP" sz="1600" dirty="0" smtClean="0"/>
              <a:t>{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...</a:t>
            </a:r>
          </a:p>
          <a:p>
            <a:pPr defTabSz="180975"/>
            <a:r>
              <a:rPr lang="en-US" altLang="ja-JP" sz="1600" dirty="0"/>
              <a:t>	else if(</a:t>
            </a:r>
            <a:r>
              <a:rPr lang="en-US" altLang="ja-JP" sz="1600" dirty="0" err="1"/>
              <a:t>pid</a:t>
            </a:r>
            <a:r>
              <a:rPr lang="en-US" altLang="ja-JP" sz="1600" dirty="0"/>
              <a:t> &lt; 0) {</a:t>
            </a:r>
          </a:p>
          <a:p>
            <a:pPr defTabSz="180975"/>
            <a:r>
              <a:rPr lang="en-US" altLang="ja-JP" sz="1600" dirty="0"/>
              <a:t>		</a:t>
            </a:r>
            <a:r>
              <a:rPr lang="en-US" altLang="ja-JP" sz="1600" dirty="0" err="1"/>
              <a:t>pid</a:t>
            </a:r>
            <a:r>
              <a:rPr lang="en-US" altLang="ja-JP" sz="1600" dirty="0"/>
              <a:t> = -</a:t>
            </a:r>
            <a:r>
              <a:rPr lang="en-US" altLang="ja-JP" sz="1600" dirty="0" err="1"/>
              <a:t>pid</a:t>
            </a:r>
            <a:r>
              <a:rPr lang="en-US" altLang="ja-JP" sz="1600" dirty="0" smtClean="0"/>
              <a:t>;</a:t>
            </a:r>
          </a:p>
          <a:p>
            <a:pPr defTabSz="180975"/>
            <a:r>
              <a:rPr lang="en-US" altLang="ja-JP" sz="1600" dirty="0">
                <a:solidFill>
                  <a:srgbClr val="FF0000"/>
                </a:solidFill>
              </a:rPr>
              <a:t>	</a:t>
            </a:r>
            <a:r>
              <a:rPr lang="en-US" altLang="ja-JP" sz="1600" dirty="0" smtClean="0">
                <a:solidFill>
                  <a:srgbClr val="FF0000"/>
                </a:solidFill>
              </a:rPr>
              <a:t>	if(</a:t>
            </a:r>
            <a:r>
              <a:rPr lang="en-US" altLang="ja-JP" sz="1600" dirty="0" err="1" smtClean="0">
                <a:solidFill>
                  <a:srgbClr val="FF0000"/>
                </a:solidFill>
              </a:rPr>
              <a:t>postmaster_is_alived</a:t>
            </a:r>
            <a:r>
              <a:rPr lang="en-US" altLang="ja-JP" sz="1600" dirty="0" smtClean="0">
                <a:solidFill>
                  <a:srgbClr val="FF0000"/>
                </a:solidFill>
              </a:rPr>
              <a:t>(</a:t>
            </a:r>
            <a:r>
              <a:rPr lang="en-US" altLang="ja-JP" sz="1600" dirty="0" err="1" smtClean="0">
                <a:solidFill>
                  <a:srgbClr val="FF0000"/>
                </a:solidFill>
              </a:rPr>
              <a:t>pid</a:t>
            </a:r>
            <a:r>
              <a:rPr lang="en-US" altLang="ja-JP" sz="1600" dirty="0" smtClean="0">
                <a:solidFill>
                  <a:srgbClr val="FF0000"/>
                </a:solidFill>
              </a:rPr>
              <a:t>) {</a:t>
            </a:r>
            <a:endParaRPr lang="en-US" altLang="ja-JP" sz="1600" dirty="0">
              <a:solidFill>
                <a:srgbClr val="FF0000"/>
              </a:solidFill>
            </a:endParaRPr>
          </a:p>
          <a:p>
            <a:pPr defTabSz="180975"/>
            <a:r>
              <a:rPr lang="en-US" altLang="ja-JP" sz="1600" dirty="0" smtClean="0"/>
              <a:t>	</a:t>
            </a:r>
            <a:r>
              <a:rPr lang="en-US" altLang="ja-JP" sz="1600" dirty="0"/>
              <a:t>		</a:t>
            </a:r>
            <a:r>
              <a:rPr lang="en-US" altLang="ja-JP" sz="1600" dirty="0" err="1"/>
              <a:t>writestderr</a:t>
            </a:r>
            <a:r>
              <a:rPr lang="en-US" altLang="ja-JP" sz="1600" dirty="0"/>
              <a:t>(_("..."), </a:t>
            </a:r>
            <a:r>
              <a:rPr lang="en-US" altLang="ja-JP" sz="1600" dirty="0" err="1"/>
              <a:t>progname</a:t>
            </a:r>
            <a:r>
              <a:rPr lang="en-US" altLang="ja-JP" sz="1600" dirty="0"/>
              <a:t>, </a:t>
            </a:r>
            <a:r>
              <a:rPr lang="en-US" altLang="ja-JP" sz="1600" dirty="0" err="1"/>
              <a:t>pid</a:t>
            </a:r>
            <a:r>
              <a:rPr lang="en-US" altLang="ja-JP" sz="1600" dirty="0"/>
              <a:t>);</a:t>
            </a:r>
          </a:p>
          <a:p>
            <a:pPr defTabSz="180975"/>
            <a:r>
              <a:rPr lang="en-US" altLang="ja-JP" sz="1600" dirty="0" smtClean="0"/>
              <a:t>			</a:t>
            </a:r>
            <a:r>
              <a:rPr lang="en-US" altLang="ja-JP" sz="1600" dirty="0" err="1" smtClean="0"/>
              <a:t>writestderr</a:t>
            </a:r>
            <a:r>
              <a:rPr lang="en-US" altLang="ja-JP" sz="1600" dirty="0" smtClean="0"/>
              <a:t>(...);</a:t>
            </a:r>
            <a:endParaRPr lang="en-US" altLang="ja-JP" sz="1600" dirty="0"/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	</a:t>
            </a:r>
            <a:r>
              <a:rPr lang="en-US" altLang="ja-JP" sz="1600" dirty="0"/>
              <a:t>	exit(1</a:t>
            </a:r>
            <a:r>
              <a:rPr lang="en-US" altLang="ja-JP" sz="1600" dirty="0" smtClean="0"/>
              <a:t>);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>
                <a:solidFill>
                  <a:srgbClr val="FF0000"/>
                </a:solidFill>
              </a:rPr>
              <a:t>	}</a:t>
            </a:r>
            <a:endParaRPr lang="en-US" altLang="ja-JP" sz="1600" dirty="0">
              <a:solidFill>
                <a:srgbClr val="FF0000"/>
              </a:solidFill>
            </a:endParaRP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/>
              <a:t>}</a:t>
            </a:r>
          </a:p>
          <a:p>
            <a:pPr defTabSz="180975"/>
            <a:r>
              <a:rPr lang="en-US" altLang="ja-JP" sz="1600" dirty="0" smtClean="0"/>
              <a:t>	</a:t>
            </a:r>
            <a:r>
              <a:rPr lang="en-US" altLang="ja-JP" sz="1600" dirty="0">
                <a:solidFill>
                  <a:srgbClr val="FF0000"/>
                </a:solidFill>
              </a:rPr>
              <a:t>if(</a:t>
            </a:r>
            <a:r>
              <a:rPr lang="en-US" altLang="ja-JP" sz="1600" dirty="0" err="1">
                <a:solidFill>
                  <a:srgbClr val="FF0000"/>
                </a:solidFill>
              </a:rPr>
              <a:t>postmaster_is_alived</a:t>
            </a:r>
            <a:r>
              <a:rPr lang="en-US" altLang="ja-JP" sz="1600" dirty="0">
                <a:solidFill>
                  <a:srgbClr val="FF0000"/>
                </a:solidFill>
              </a:rPr>
              <a:t>(</a:t>
            </a:r>
            <a:r>
              <a:rPr lang="en-US" altLang="ja-JP" sz="1600" dirty="0" err="1">
                <a:solidFill>
                  <a:srgbClr val="FF0000"/>
                </a:solidFill>
              </a:rPr>
              <a:t>pid</a:t>
            </a:r>
            <a:r>
              <a:rPr lang="en-US" altLang="ja-JP" sz="1600" dirty="0">
                <a:solidFill>
                  <a:srgbClr val="FF0000"/>
                </a:solidFill>
              </a:rPr>
              <a:t>) </a:t>
            </a:r>
            <a:r>
              <a:rPr lang="en-US" altLang="ja-JP" sz="1600" dirty="0" smtClean="0">
                <a:solidFill>
                  <a:srgbClr val="FF0000"/>
                </a:solidFill>
              </a:rPr>
              <a:t>{</a:t>
            </a:r>
            <a:endParaRPr lang="en-US" altLang="ja-JP" sz="1600" dirty="0"/>
          </a:p>
          <a:p>
            <a:pPr defTabSz="180975"/>
            <a:r>
              <a:rPr lang="en-US" altLang="ja-JP" sz="1600" dirty="0" smtClean="0"/>
              <a:t>	</a:t>
            </a:r>
            <a:r>
              <a:rPr lang="en-US" altLang="ja-JP" sz="1600" dirty="0"/>
              <a:t>	</a:t>
            </a:r>
            <a:r>
              <a:rPr lang="en-US" altLang="ja-JP" sz="1600" dirty="0" smtClean="0"/>
              <a:t>if(kill((...) != 0) { ... }</a:t>
            </a:r>
          </a:p>
          <a:p>
            <a:pPr defTabSz="180975"/>
            <a:endParaRPr lang="en-US" altLang="ja-JP" sz="1600" dirty="0"/>
          </a:p>
          <a:p>
            <a:pPr defTabSz="180975"/>
            <a:r>
              <a:rPr lang="en-US" altLang="ja-JP" sz="1600" dirty="0" smtClean="0"/>
              <a:t>		</a:t>
            </a:r>
            <a:r>
              <a:rPr lang="en-US" altLang="ja-JP" sz="1600" dirty="0" err="1" smtClean="0"/>
              <a:t>print_msg</a:t>
            </a:r>
            <a:r>
              <a:rPr lang="en-US" altLang="ja-JP" sz="1600" dirty="0"/>
              <a:t>(...);</a:t>
            </a:r>
          </a:p>
          <a:p>
            <a:pPr defTabSz="180975"/>
            <a:r>
              <a:rPr lang="en-US" altLang="ja-JP" sz="1600" dirty="0" smtClean="0"/>
              <a:t>		...</a:t>
            </a:r>
          </a:p>
          <a:p>
            <a:pPr defTabSz="180975"/>
            <a:r>
              <a:rPr lang="en-US" altLang="ja-JP" sz="1600" dirty="0"/>
              <a:t>	</a:t>
            </a:r>
            <a:r>
              <a:rPr lang="en-US" altLang="ja-JP" sz="1600" dirty="0" smtClean="0">
                <a:solidFill>
                  <a:srgbClr val="FF0000"/>
                </a:solidFill>
              </a:rPr>
              <a:t>} else { ... }</a:t>
            </a:r>
          </a:p>
          <a:p>
            <a:pPr defTabSz="180975"/>
            <a:r>
              <a:rPr kumimoji="1" lang="en-US" altLang="ja-JP" sz="1600" dirty="0"/>
              <a:t>}</a:t>
            </a:r>
            <a:endParaRPr kumimoji="1" lang="ja-JP" altLang="en-US" sz="16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155990" y="3317137"/>
            <a:ext cx="2689165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適用すべきか検討は必要</a:t>
            </a:r>
            <a:endParaRPr kumimoji="1" lang="en-US" altLang="ja-JP" dirty="0" smtClean="0"/>
          </a:p>
        </p:txBody>
      </p:sp>
      <p:grpSp>
        <p:nvGrpSpPr>
          <p:cNvPr id="14" name="グループ化 13"/>
          <p:cNvGrpSpPr/>
          <p:nvPr/>
        </p:nvGrpSpPr>
        <p:grpSpPr>
          <a:xfrm>
            <a:off x="6746572" y="3578942"/>
            <a:ext cx="2397428" cy="1304003"/>
            <a:chOff x="6746572" y="3578942"/>
            <a:chExt cx="2397428" cy="1304003"/>
          </a:xfrm>
        </p:grpSpPr>
        <p:sp>
          <p:nvSpPr>
            <p:cNvPr id="3" name="四角形吹き出し 2"/>
            <p:cNvSpPr/>
            <p:nvPr/>
          </p:nvSpPr>
          <p:spPr>
            <a:xfrm>
              <a:off x="6746572" y="3578942"/>
              <a:ext cx="2397428" cy="1304003"/>
            </a:xfrm>
            <a:custGeom>
              <a:avLst/>
              <a:gdLst>
                <a:gd name="connsiteX0" fmla="*/ 0 w 2397428"/>
                <a:gd name="connsiteY0" fmla="*/ 0 h 678427"/>
                <a:gd name="connsiteX1" fmla="*/ 399571 w 2397428"/>
                <a:gd name="connsiteY1" fmla="*/ 0 h 678427"/>
                <a:gd name="connsiteX2" fmla="*/ 399571 w 2397428"/>
                <a:gd name="connsiteY2" fmla="*/ 0 h 678427"/>
                <a:gd name="connsiteX3" fmla="*/ 998928 w 2397428"/>
                <a:gd name="connsiteY3" fmla="*/ 0 h 678427"/>
                <a:gd name="connsiteX4" fmla="*/ 2397428 w 2397428"/>
                <a:gd name="connsiteY4" fmla="*/ 0 h 678427"/>
                <a:gd name="connsiteX5" fmla="*/ 2397428 w 2397428"/>
                <a:gd name="connsiteY5" fmla="*/ 395749 h 678427"/>
                <a:gd name="connsiteX6" fmla="*/ 2397428 w 2397428"/>
                <a:gd name="connsiteY6" fmla="*/ 395749 h 678427"/>
                <a:gd name="connsiteX7" fmla="*/ 2397428 w 2397428"/>
                <a:gd name="connsiteY7" fmla="*/ 565356 h 678427"/>
                <a:gd name="connsiteX8" fmla="*/ 2397428 w 2397428"/>
                <a:gd name="connsiteY8" fmla="*/ 678427 h 678427"/>
                <a:gd name="connsiteX9" fmla="*/ 998928 w 2397428"/>
                <a:gd name="connsiteY9" fmla="*/ 678427 h 678427"/>
                <a:gd name="connsiteX10" fmla="*/ 502621 w 2397428"/>
                <a:gd name="connsiteY10" fmla="*/ 841887 h 678427"/>
                <a:gd name="connsiteX11" fmla="*/ 399571 w 2397428"/>
                <a:gd name="connsiteY11" fmla="*/ 678427 h 678427"/>
                <a:gd name="connsiteX12" fmla="*/ 0 w 2397428"/>
                <a:gd name="connsiteY12" fmla="*/ 678427 h 678427"/>
                <a:gd name="connsiteX13" fmla="*/ 0 w 2397428"/>
                <a:gd name="connsiteY13" fmla="*/ 565356 h 678427"/>
                <a:gd name="connsiteX14" fmla="*/ 0 w 2397428"/>
                <a:gd name="connsiteY14" fmla="*/ 395749 h 678427"/>
                <a:gd name="connsiteX15" fmla="*/ 0 w 2397428"/>
                <a:gd name="connsiteY15" fmla="*/ 395749 h 678427"/>
                <a:gd name="connsiteX16" fmla="*/ 0 w 2397428"/>
                <a:gd name="connsiteY16" fmla="*/ 0 h 678427"/>
                <a:gd name="connsiteX0" fmla="*/ 0 w 2397428"/>
                <a:gd name="connsiteY0" fmla="*/ 0 h 841887"/>
                <a:gd name="connsiteX1" fmla="*/ 399571 w 2397428"/>
                <a:gd name="connsiteY1" fmla="*/ 0 h 841887"/>
                <a:gd name="connsiteX2" fmla="*/ 399571 w 2397428"/>
                <a:gd name="connsiteY2" fmla="*/ 0 h 841887"/>
                <a:gd name="connsiteX3" fmla="*/ 627622 w 2397428"/>
                <a:gd name="connsiteY3" fmla="*/ 0 h 841887"/>
                <a:gd name="connsiteX4" fmla="*/ 998928 w 2397428"/>
                <a:gd name="connsiteY4" fmla="*/ 0 h 841887"/>
                <a:gd name="connsiteX5" fmla="*/ 2397428 w 2397428"/>
                <a:gd name="connsiteY5" fmla="*/ 0 h 841887"/>
                <a:gd name="connsiteX6" fmla="*/ 2397428 w 2397428"/>
                <a:gd name="connsiteY6" fmla="*/ 395749 h 841887"/>
                <a:gd name="connsiteX7" fmla="*/ 2397428 w 2397428"/>
                <a:gd name="connsiteY7" fmla="*/ 395749 h 841887"/>
                <a:gd name="connsiteX8" fmla="*/ 2397428 w 2397428"/>
                <a:gd name="connsiteY8" fmla="*/ 565356 h 841887"/>
                <a:gd name="connsiteX9" fmla="*/ 2397428 w 2397428"/>
                <a:gd name="connsiteY9" fmla="*/ 678427 h 841887"/>
                <a:gd name="connsiteX10" fmla="*/ 998928 w 2397428"/>
                <a:gd name="connsiteY10" fmla="*/ 678427 h 841887"/>
                <a:gd name="connsiteX11" fmla="*/ 502621 w 2397428"/>
                <a:gd name="connsiteY11" fmla="*/ 841887 h 841887"/>
                <a:gd name="connsiteX12" fmla="*/ 399571 w 2397428"/>
                <a:gd name="connsiteY12" fmla="*/ 678427 h 841887"/>
                <a:gd name="connsiteX13" fmla="*/ 0 w 2397428"/>
                <a:gd name="connsiteY13" fmla="*/ 678427 h 841887"/>
                <a:gd name="connsiteX14" fmla="*/ 0 w 2397428"/>
                <a:gd name="connsiteY14" fmla="*/ 565356 h 841887"/>
                <a:gd name="connsiteX15" fmla="*/ 0 w 2397428"/>
                <a:gd name="connsiteY15" fmla="*/ 395749 h 841887"/>
                <a:gd name="connsiteX16" fmla="*/ 0 w 2397428"/>
                <a:gd name="connsiteY16" fmla="*/ 395749 h 841887"/>
                <a:gd name="connsiteX17" fmla="*/ 0 w 2397428"/>
                <a:gd name="connsiteY17" fmla="*/ 0 h 841887"/>
                <a:gd name="connsiteX0" fmla="*/ 0 w 2397428"/>
                <a:gd name="connsiteY0" fmla="*/ 462116 h 1304003"/>
                <a:gd name="connsiteX1" fmla="*/ 399571 w 2397428"/>
                <a:gd name="connsiteY1" fmla="*/ 462116 h 1304003"/>
                <a:gd name="connsiteX2" fmla="*/ 399571 w 2397428"/>
                <a:gd name="connsiteY2" fmla="*/ 462116 h 1304003"/>
                <a:gd name="connsiteX3" fmla="*/ 568628 w 2397428"/>
                <a:gd name="connsiteY3" fmla="*/ 0 h 1304003"/>
                <a:gd name="connsiteX4" fmla="*/ 998928 w 2397428"/>
                <a:gd name="connsiteY4" fmla="*/ 462116 h 1304003"/>
                <a:gd name="connsiteX5" fmla="*/ 2397428 w 2397428"/>
                <a:gd name="connsiteY5" fmla="*/ 462116 h 1304003"/>
                <a:gd name="connsiteX6" fmla="*/ 2397428 w 2397428"/>
                <a:gd name="connsiteY6" fmla="*/ 857865 h 1304003"/>
                <a:gd name="connsiteX7" fmla="*/ 2397428 w 2397428"/>
                <a:gd name="connsiteY7" fmla="*/ 857865 h 1304003"/>
                <a:gd name="connsiteX8" fmla="*/ 2397428 w 2397428"/>
                <a:gd name="connsiteY8" fmla="*/ 1027472 h 1304003"/>
                <a:gd name="connsiteX9" fmla="*/ 2397428 w 2397428"/>
                <a:gd name="connsiteY9" fmla="*/ 1140543 h 1304003"/>
                <a:gd name="connsiteX10" fmla="*/ 998928 w 2397428"/>
                <a:gd name="connsiteY10" fmla="*/ 1140543 h 1304003"/>
                <a:gd name="connsiteX11" fmla="*/ 502621 w 2397428"/>
                <a:gd name="connsiteY11" fmla="*/ 1304003 h 1304003"/>
                <a:gd name="connsiteX12" fmla="*/ 399571 w 2397428"/>
                <a:gd name="connsiteY12" fmla="*/ 1140543 h 1304003"/>
                <a:gd name="connsiteX13" fmla="*/ 0 w 2397428"/>
                <a:gd name="connsiteY13" fmla="*/ 1140543 h 1304003"/>
                <a:gd name="connsiteX14" fmla="*/ 0 w 2397428"/>
                <a:gd name="connsiteY14" fmla="*/ 1027472 h 1304003"/>
                <a:gd name="connsiteX15" fmla="*/ 0 w 2397428"/>
                <a:gd name="connsiteY15" fmla="*/ 857865 h 1304003"/>
                <a:gd name="connsiteX16" fmla="*/ 0 w 2397428"/>
                <a:gd name="connsiteY16" fmla="*/ 857865 h 1304003"/>
                <a:gd name="connsiteX17" fmla="*/ 0 w 2397428"/>
                <a:gd name="connsiteY17" fmla="*/ 462116 h 1304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2397428" h="1304003">
                  <a:moveTo>
                    <a:pt x="0" y="462116"/>
                  </a:moveTo>
                  <a:lnTo>
                    <a:pt x="399571" y="462116"/>
                  </a:lnTo>
                  <a:lnTo>
                    <a:pt x="399571" y="462116"/>
                  </a:lnTo>
                  <a:lnTo>
                    <a:pt x="568628" y="0"/>
                  </a:lnTo>
                  <a:lnTo>
                    <a:pt x="998928" y="462116"/>
                  </a:lnTo>
                  <a:lnTo>
                    <a:pt x="2397428" y="462116"/>
                  </a:lnTo>
                  <a:lnTo>
                    <a:pt x="2397428" y="857865"/>
                  </a:lnTo>
                  <a:lnTo>
                    <a:pt x="2397428" y="857865"/>
                  </a:lnTo>
                  <a:lnTo>
                    <a:pt x="2397428" y="1027472"/>
                  </a:lnTo>
                  <a:lnTo>
                    <a:pt x="2397428" y="1140543"/>
                  </a:lnTo>
                  <a:lnTo>
                    <a:pt x="998928" y="1140543"/>
                  </a:lnTo>
                  <a:lnTo>
                    <a:pt x="502621" y="1304003"/>
                  </a:lnTo>
                  <a:lnTo>
                    <a:pt x="399571" y="1140543"/>
                  </a:lnTo>
                  <a:lnTo>
                    <a:pt x="0" y="1140543"/>
                  </a:lnTo>
                  <a:lnTo>
                    <a:pt x="0" y="1027472"/>
                  </a:lnTo>
                  <a:lnTo>
                    <a:pt x="0" y="857865"/>
                  </a:lnTo>
                  <a:lnTo>
                    <a:pt x="0" y="857865"/>
                  </a:lnTo>
                  <a:lnTo>
                    <a:pt x="0" y="462116"/>
                  </a:lnTo>
                  <a:close/>
                </a:path>
              </a:pathLst>
            </a:cu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6842259" y="4068839"/>
              <a:ext cx="220605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dirty="0"/>
                <a:t>プロセス生存チェック</a:t>
              </a:r>
              <a:endParaRPr lang="en-US" altLang="ja-JP" dirty="0"/>
            </a:p>
            <a:p>
              <a:pPr algn="ctr"/>
              <a:r>
                <a:rPr lang="ja-JP" altLang="en-US" dirty="0"/>
                <a:t>の</a:t>
              </a:r>
              <a:r>
                <a:rPr lang="ja-JP" altLang="en-US" dirty="0" smtClean="0"/>
                <a:t>追加</a:t>
              </a:r>
              <a:endParaRPr lang="ja-JP" altLang="en-US" dirty="0"/>
            </a:p>
          </p:txBody>
        </p:sp>
      </p:grpSp>
      <p:sp>
        <p:nvSpPr>
          <p:cNvPr id="15" name="テキスト ボックス 14"/>
          <p:cNvSpPr txBox="1"/>
          <p:nvPr/>
        </p:nvSpPr>
        <p:spPr>
          <a:xfrm>
            <a:off x="3386191" y="1644487"/>
            <a:ext cx="883575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タイプ</a:t>
            </a:r>
            <a:r>
              <a:rPr kumimoji="1" lang="en-US" altLang="ja-JP" dirty="0" smtClean="0"/>
              <a:t>3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3913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まとめ</a:t>
            </a:r>
            <a:r>
              <a:rPr lang="ja-JP" altLang="en-US" dirty="0"/>
              <a:t>と今後の課題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新しいクローン変更管理システムの開発</a:t>
            </a:r>
            <a:endParaRPr kumimoji="1" lang="en-US" altLang="ja-JP" dirty="0" smtClean="0"/>
          </a:p>
          <a:p>
            <a:r>
              <a:rPr lang="ja-JP" altLang="en-US" dirty="0" smtClean="0"/>
              <a:t>開発し</a:t>
            </a:r>
            <a:r>
              <a:rPr lang="ja-JP" altLang="en-US" dirty="0"/>
              <a:t>た</a:t>
            </a:r>
            <a:r>
              <a:rPr lang="ja-JP" altLang="en-US" dirty="0" smtClean="0"/>
              <a:t>システムの有用性評価</a:t>
            </a:r>
            <a:endParaRPr lang="en-US" altLang="ja-JP" dirty="0"/>
          </a:p>
          <a:p>
            <a:endParaRPr lang="en-US" altLang="ja-JP" dirty="0"/>
          </a:p>
          <a:p>
            <a:r>
              <a:rPr kumimoji="1" lang="ja-JP" altLang="en-US" dirty="0" smtClean="0"/>
              <a:t>今後の課題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従来の </a:t>
            </a:r>
            <a:r>
              <a:rPr kumimoji="1" lang="en-US" altLang="ja-JP" dirty="0" err="1" smtClean="0"/>
              <a:t>CloneNotifier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との比較</a:t>
            </a:r>
            <a:endParaRPr kumimoji="1" lang="en-US" altLang="ja-JP" dirty="0" smtClean="0"/>
          </a:p>
          <a:p>
            <a:pPr lvl="2"/>
            <a:r>
              <a:rPr kumimoji="1" lang="ja-JP" altLang="en-US" dirty="0" smtClean="0"/>
              <a:t>従来版のみが検出できるクローンの調査</a:t>
            </a:r>
            <a:endParaRPr kumimoji="1" lang="en-US" altLang="ja-JP" dirty="0" smtClean="0"/>
          </a:p>
          <a:p>
            <a:pPr lvl="2"/>
            <a:r>
              <a:rPr lang="ja-JP" altLang="en-US" dirty="0" smtClean="0"/>
              <a:t>両</a:t>
            </a:r>
            <a:r>
              <a:rPr lang="ja-JP" altLang="en-US" dirty="0"/>
              <a:t>システム</a:t>
            </a:r>
            <a:r>
              <a:rPr lang="ja-JP" altLang="en-US" dirty="0" smtClean="0"/>
              <a:t>で検出できるクローンの調査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対象プロジェクトの追加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29414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6200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実装の詳細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sz="2800" dirty="0" smtClean="0"/>
              <a:t>検出ツール呼出し</a:t>
            </a:r>
            <a:r>
              <a:rPr lang="ja-JP" altLang="en-US" sz="2800" dirty="0"/>
              <a:t>部分</a:t>
            </a:r>
            <a:r>
              <a:rPr lang="ja-JP" altLang="en-US" sz="2800" dirty="0" smtClean="0"/>
              <a:t>の置換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プロセスに与える実行コマンドを変更</a:t>
            </a:r>
            <a:endParaRPr lang="en-US" altLang="ja-JP" sz="2400" dirty="0" smtClean="0"/>
          </a:p>
          <a:p>
            <a:pPr lvl="1"/>
            <a:r>
              <a:rPr kumimoji="1" lang="ja-JP" altLang="en-US" sz="2400" dirty="0" smtClean="0"/>
              <a:t>検出結果読み込み部の修正</a:t>
            </a:r>
            <a:endParaRPr kumimoji="1" lang="en-US" altLang="ja-JP" sz="2400" dirty="0" smtClean="0"/>
          </a:p>
          <a:p>
            <a:r>
              <a:rPr kumimoji="1" lang="ja-JP" altLang="en-US" sz="2800" dirty="0" smtClean="0"/>
              <a:t>クローン位置情報の特定処理の追加</a:t>
            </a:r>
            <a:endParaRPr kumimoji="1" lang="en-US" altLang="ja-JP" sz="2800" dirty="0" smtClean="0"/>
          </a:p>
          <a:p>
            <a:pPr lvl="1"/>
            <a:r>
              <a:rPr lang="ja-JP" altLang="en-US" sz="2400" dirty="0" smtClean="0"/>
              <a:t>各関数クローンの開始・終了行列を求める</a:t>
            </a:r>
            <a:endParaRPr lang="en-US" altLang="ja-JP" sz="2400" dirty="0" smtClean="0"/>
          </a:p>
          <a:p>
            <a:r>
              <a:rPr kumimoji="1" lang="ja-JP" altLang="en-US" sz="2800" dirty="0" smtClean="0"/>
              <a:t>メトリクス情報の出力部分を除去</a:t>
            </a:r>
            <a:endParaRPr kumimoji="1" lang="en-US" altLang="ja-JP" sz="2800" dirty="0" smtClean="0"/>
          </a:p>
          <a:p>
            <a:pPr lvl="1"/>
            <a:r>
              <a:rPr lang="en-US" altLang="ja-JP" sz="2400" dirty="0" err="1" smtClean="0"/>
              <a:t>CCFinder</a:t>
            </a:r>
            <a:r>
              <a:rPr lang="ja-JP" altLang="en-US" sz="2400" dirty="0" smtClean="0"/>
              <a:t>の出力結果を利用していたため</a:t>
            </a:r>
            <a:endParaRPr lang="en-US" altLang="ja-JP" sz="2400" dirty="0" smtClean="0"/>
          </a:p>
          <a:p>
            <a:r>
              <a:rPr lang="ja-JP" altLang="en-US" sz="2800" dirty="0"/>
              <a:t>等価</a:t>
            </a:r>
            <a:r>
              <a:rPr lang="ja-JP" altLang="en-US" sz="2800" dirty="0" smtClean="0"/>
              <a:t>なクローンセットの</a:t>
            </a:r>
            <a:r>
              <a:rPr lang="ja-JP" altLang="en-US" sz="2800" dirty="0"/>
              <a:t>定義</a:t>
            </a:r>
            <a:r>
              <a:rPr lang="ja-JP" altLang="en-US" sz="2800" dirty="0" smtClean="0"/>
              <a:t>を変更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従来版は </a:t>
            </a:r>
            <a:r>
              <a:rPr lang="en-US" altLang="ja-JP" sz="2400" dirty="0" err="1" smtClean="0"/>
              <a:t>CCFinder</a:t>
            </a:r>
            <a:r>
              <a:rPr lang="en-US" altLang="ja-JP" sz="2400" dirty="0" smtClean="0"/>
              <a:t> </a:t>
            </a:r>
            <a:r>
              <a:rPr lang="ja-JP" altLang="en-US" sz="2400" dirty="0" err="1" smtClean="0"/>
              <a:t>での</a:t>
            </a:r>
            <a:r>
              <a:rPr lang="ja-JP" altLang="en-US" sz="2400" dirty="0" smtClean="0"/>
              <a:t>内部</a:t>
            </a:r>
            <a:r>
              <a:rPr lang="en-US" altLang="ja-JP" sz="2400" dirty="0" smtClean="0"/>
              <a:t>ID</a:t>
            </a:r>
            <a:r>
              <a:rPr lang="ja-JP" altLang="en-US" sz="2400" dirty="0" smtClean="0"/>
              <a:t>で判断できた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新版は</a:t>
            </a:r>
            <a:r>
              <a:rPr lang="ja-JP" altLang="en-US" sz="2400" dirty="0"/>
              <a:t>リスト</a:t>
            </a:r>
            <a:r>
              <a:rPr lang="ja-JP" altLang="en-US" sz="2400" dirty="0" smtClean="0"/>
              <a:t>先頭に来るクローンが等価な関数かで判断</a:t>
            </a:r>
            <a:endParaRPr lang="en-US" altLang="ja-JP" sz="24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65514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山中らのツールを選んだ理由</a:t>
            </a:r>
            <a:r>
              <a:rPr kumimoji="1" lang="en-US" altLang="ja-JP" dirty="0" smtClean="0"/>
              <a:t>(1)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521822"/>
            <a:ext cx="8229600" cy="607423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dirty="0" smtClean="0"/>
              <a:t>全タイプ対応の他の検出ツールより高精度</a:t>
            </a:r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kumimoji="1" lang="en-US" altLang="ja-JP" dirty="0" smtClean="0"/>
          </a:p>
          <a:p>
            <a:endParaRPr lang="en-US" altLang="ja-JP" dirty="0"/>
          </a:p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26</a:t>
            </a:fld>
            <a:endParaRPr lang="en-US" altLang="ja-JP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749918"/>
              </p:ext>
            </p:extLst>
          </p:nvPr>
        </p:nvGraphicFramePr>
        <p:xfrm>
          <a:off x="594000" y="2098034"/>
          <a:ext cx="7956000" cy="3657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28000"/>
                <a:gridCol w="1728000"/>
                <a:gridCol w="900000"/>
                <a:gridCol w="900000"/>
                <a:gridCol w="900000"/>
                <a:gridCol w="900000"/>
                <a:gridCol w="900000"/>
              </a:tblGrid>
              <a:tr h="324000">
                <a:tc rowSpan="2">
                  <a:txBody>
                    <a:bodyPr/>
                    <a:lstStyle/>
                    <a:p>
                      <a:pPr algn="ctr"/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プロジェクト名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適合率</a:t>
                      </a:r>
                      <a:endParaRPr kumimoji="1" lang="en-US" altLang="ja-JP" b="1" dirty="0" smtClean="0"/>
                    </a:p>
                    <a:p>
                      <a:pPr algn="ctr"/>
                      <a:r>
                        <a:rPr kumimoji="1" lang="en-US" altLang="ja-JP" b="1" dirty="0" smtClean="0"/>
                        <a:t>(%)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検出クローン数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b="1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2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タイプ</a:t>
                      </a:r>
                      <a:r>
                        <a:rPr kumimoji="1" lang="en-US" altLang="ja-JP" b="1" dirty="0" smtClean="0"/>
                        <a:t>1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タイプ</a:t>
                      </a:r>
                      <a:r>
                        <a:rPr kumimoji="1" lang="en-US" altLang="ja-JP" b="1" dirty="0" smtClean="0"/>
                        <a:t>2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タイプ</a:t>
                      </a:r>
                      <a:r>
                        <a:rPr kumimoji="1" lang="en-US" altLang="ja-JP" b="1" dirty="0" smtClean="0"/>
                        <a:t>3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タイプ</a:t>
                      </a:r>
                      <a:r>
                        <a:rPr kumimoji="1" lang="en-US" altLang="ja-JP" b="1" dirty="0" smtClean="0"/>
                        <a:t>4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304800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b="1" dirty="0" smtClean="0"/>
                        <a:t>山中らのツール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Python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94.5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19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159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21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3048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ApacheHTTPD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95.4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190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11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1828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PostgreSQL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94.7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57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230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341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17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18288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合計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94.6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147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433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690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49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err="1" smtClean="0"/>
                        <a:t>MeCC</a:t>
                      </a:r>
                      <a:endParaRPr kumimoji="1" lang="ja-JP" altLang="en-US" b="1" dirty="0"/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Python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85.3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127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13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27305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err="1" smtClean="0"/>
                        <a:t>ApacheHTTPD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87.5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84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71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10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18034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PostgreSQL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83.1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9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120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88</a:t>
                      </a:r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14</a:t>
                      </a:r>
                      <a:endParaRPr kumimoji="1" lang="ja-JP" altLang="en-US" dirty="0"/>
                    </a:p>
                  </a:txBody>
                  <a:tcPr anchor="ctr"/>
                </a:tc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 smtClean="0"/>
                        <a:t>合計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85.0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14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331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241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mtClean="0"/>
                        <a:t>37</a:t>
                      </a:r>
                      <a:endParaRPr kumimoji="1" lang="ja-JP" altLang="en-US" dirty="0"/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0" y="6456108"/>
            <a:ext cx="4968000" cy="180000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r>
              <a:rPr lang="en-US" altLang="ja-JP" sz="1000" dirty="0" smtClean="0">
                <a:solidFill>
                  <a:sysClr val="windowText" lastClr="000000"/>
                </a:solidFill>
              </a:rPr>
              <a:t>[5] Kim et. al., </a:t>
            </a:r>
            <a:r>
              <a:rPr lang="en-US" altLang="ja-JP" sz="1000" dirty="0" err="1" smtClean="0">
                <a:solidFill>
                  <a:sysClr val="windowText" lastClr="000000"/>
                </a:solidFill>
              </a:rPr>
              <a:t>MeCC</a:t>
            </a:r>
            <a:r>
              <a:rPr lang="en-US" altLang="ja-JP" sz="1000" dirty="0" smtClean="0">
                <a:solidFill>
                  <a:sysClr val="windowText" lastClr="000000"/>
                </a:solidFill>
              </a:rPr>
              <a:t>: memory comparison-based clone detector, Proc. of ICSE, 2011.</a:t>
            </a:r>
            <a:endParaRPr lang="ja-JP" altLang="en-US" sz="1000" dirty="0">
              <a:solidFill>
                <a:sysClr val="windowText" lastClr="00000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28685" y="5782705"/>
            <a:ext cx="63498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※</a:t>
            </a:r>
            <a:r>
              <a:rPr kumimoji="1" lang="en-US" altLang="ja-JP" dirty="0" err="1" smtClean="0"/>
              <a:t>MeCC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はメモリベースの関数クローン検出ツール</a:t>
            </a:r>
            <a:r>
              <a:rPr kumimoji="1" lang="en-US" altLang="ja-JP" dirty="0" smtClean="0"/>
              <a:t>.</a:t>
            </a:r>
            <a:br>
              <a:rPr kumimoji="1" lang="en-US" altLang="ja-JP" dirty="0" smtClean="0"/>
            </a:br>
            <a:r>
              <a:rPr lang="ja-JP" altLang="en-US" dirty="0"/>
              <a:t> </a:t>
            </a:r>
            <a:r>
              <a:rPr lang="ja-JP" altLang="en-US" dirty="0" smtClean="0"/>
              <a:t>   </a:t>
            </a:r>
            <a:r>
              <a:rPr lang="ja-JP" altLang="en-US" dirty="0"/>
              <a:t>他</a:t>
            </a:r>
            <a:r>
              <a:rPr kumimoji="1" lang="ja-JP" altLang="en-US" dirty="0" smtClean="0"/>
              <a:t>の検出ツールより高い精度を持つことが報告されている</a:t>
            </a:r>
            <a:r>
              <a:rPr kumimoji="1" lang="en-US" altLang="ja-JP" baseline="30000" dirty="0" smtClean="0"/>
              <a:t>[5]</a:t>
            </a:r>
            <a:r>
              <a:rPr kumimoji="1" lang="en-US" altLang="ja-JP" dirty="0" smtClean="0"/>
              <a:t>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16863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山中らのツールを選んだ理由</a:t>
            </a:r>
            <a:r>
              <a:rPr kumimoji="1" lang="en-US" altLang="ja-JP" dirty="0" smtClean="0"/>
              <a:t>(2)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1678575"/>
            <a:ext cx="8229600" cy="581297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全タイプ対応の他の検出ツール</a:t>
            </a:r>
            <a:r>
              <a:rPr lang="ja-JP" altLang="en-US" dirty="0" smtClean="0"/>
              <a:t>より高速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27</a:t>
            </a:fld>
            <a:endParaRPr lang="en-US" altLang="ja-JP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1652657"/>
              </p:ext>
            </p:extLst>
          </p:nvPr>
        </p:nvGraphicFramePr>
        <p:xfrm>
          <a:off x="570000" y="3082106"/>
          <a:ext cx="800400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32000"/>
                <a:gridCol w="2304000"/>
                <a:gridCol w="1524000"/>
                <a:gridCol w="1944000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b="1" dirty="0" err="1" smtClean="0"/>
                        <a:t>ApacheHTTPD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b="1" dirty="0" smtClean="0"/>
                        <a:t>Python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b="1" dirty="0" smtClean="0"/>
                        <a:t>PostgreSQL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2400" b="1" dirty="0" smtClean="0"/>
                        <a:t>山中らのツール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1m43s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2m13s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4m39s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1" lang="en-US" altLang="ja-JP" sz="2400" b="1" dirty="0" err="1" smtClean="0"/>
                        <a:t>MeCC</a:t>
                      </a:r>
                      <a:endParaRPr kumimoji="1" lang="ja-JP" altLang="en-US" sz="2400" b="1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310m34s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65m26s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428m32s</a:t>
                      </a:r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8690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方法案（</a:t>
            </a:r>
            <a:r>
              <a:rPr kumimoji="1" lang="en-US" altLang="ja-JP" dirty="0" smtClean="0"/>
              <a:t>1/2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ja-JP" altLang="en-US" dirty="0" smtClean="0"/>
              <a:t>従来の </a:t>
            </a:r>
            <a:r>
              <a:rPr lang="en-US" altLang="ja-JP" dirty="0" err="1" smtClean="0"/>
              <a:t>CloneNotifer</a:t>
            </a:r>
            <a:r>
              <a:rPr lang="en-US" altLang="ja-JP" dirty="0" smtClean="0"/>
              <a:t> </a:t>
            </a:r>
            <a:r>
              <a:rPr lang="ja-JP" altLang="en-US" dirty="0" smtClean="0"/>
              <a:t>と新システムの各々を適用して結果を得る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endParaRPr lang="en-US" altLang="ja-JP" dirty="0" smtClean="0"/>
          </a:p>
          <a:p>
            <a:pPr marL="514350" indent="-514350">
              <a:buFont typeface="+mj-lt"/>
              <a:buAutoNum type="arabicPeriod"/>
            </a:pPr>
            <a:r>
              <a:rPr kumimoji="1" lang="ja-JP" altLang="en-US" dirty="0"/>
              <a:t>同一</a:t>
            </a:r>
            <a:r>
              <a:rPr kumimoji="1" lang="ja-JP" altLang="en-US" dirty="0" smtClean="0"/>
              <a:t>の変更クローンセットをまとめる</a:t>
            </a:r>
            <a:endParaRPr kumimoji="1" lang="en-US" altLang="ja-JP" dirty="0" smtClean="0"/>
          </a:p>
          <a:p>
            <a:pPr marL="914400" lvl="1" indent="-514350"/>
            <a:r>
              <a:rPr kumimoji="1" lang="ja-JP" altLang="en-US" dirty="0" smtClean="0"/>
              <a:t>対応するファイルセットが同じ変更クローンセットがあれば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変更箇所の一致をチェック</a:t>
            </a:r>
            <a:endParaRPr kumimoji="1" lang="en-US" altLang="ja-JP" dirty="0" smtClean="0"/>
          </a:p>
          <a:p>
            <a:pPr marL="914400" lvl="1" indent="-514350"/>
            <a:r>
              <a:rPr lang="en-US" altLang="ja-JP" dirty="0" smtClean="0"/>
              <a:t>2</a:t>
            </a:r>
            <a:r>
              <a:rPr lang="ja-JP" altLang="en-US" dirty="0" err="1" smtClean="0"/>
              <a:t>つの</a:t>
            </a:r>
            <a:r>
              <a:rPr lang="ja-JP" altLang="en-US" dirty="0" smtClean="0"/>
              <a:t>システムが検出した変更の和集合を得る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96752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評価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方法案（</a:t>
            </a:r>
            <a:r>
              <a:rPr kumimoji="1" lang="en-US" altLang="ja-JP" dirty="0" smtClean="0"/>
              <a:t>2/2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3"/>
            </a:pPr>
            <a:r>
              <a:rPr lang="ja-JP" altLang="en-US" dirty="0" smtClean="0"/>
              <a:t>変更集合から </a:t>
            </a:r>
            <a:r>
              <a:rPr lang="en-US" altLang="ja-JP" dirty="0" smtClean="0"/>
              <a:t>X </a:t>
            </a:r>
            <a:r>
              <a:rPr lang="ja-JP" altLang="en-US" dirty="0" smtClean="0"/>
              <a:t>個の変更をランダムに抽出し</a:t>
            </a:r>
            <a:r>
              <a:rPr lang="en-US" altLang="ja-JP" dirty="0" smtClean="0"/>
              <a:t>, </a:t>
            </a:r>
            <a:r>
              <a:rPr lang="ja-JP" altLang="en-US" dirty="0" smtClean="0"/>
              <a:t>以下を数える（これを有用な事例とする）</a:t>
            </a:r>
            <a:endParaRPr lang="en-US" altLang="ja-JP" dirty="0" smtClean="0"/>
          </a:p>
          <a:p>
            <a:pPr marL="914400" lvl="1" indent="-514350"/>
            <a:r>
              <a:rPr lang="ja-JP" altLang="en-US" dirty="0" smtClean="0"/>
              <a:t>一貫した修正が行われている</a:t>
            </a:r>
            <a:endParaRPr lang="en-US" altLang="ja-JP" dirty="0" smtClean="0"/>
          </a:p>
          <a:p>
            <a:pPr marL="914400" lvl="1" indent="-514350"/>
            <a:r>
              <a:rPr lang="ja-JP" altLang="en-US" dirty="0" smtClean="0"/>
              <a:t>一貫した修正はないが</a:t>
            </a:r>
            <a:r>
              <a:rPr lang="en-US" altLang="ja-JP" dirty="0" smtClean="0"/>
              <a:t>, </a:t>
            </a:r>
            <a:r>
              <a:rPr lang="ja-JP" altLang="en-US" dirty="0" smtClean="0"/>
              <a:t>適用が可能</a:t>
            </a:r>
            <a:endParaRPr lang="en-US" altLang="ja-JP" dirty="0" smtClean="0"/>
          </a:p>
          <a:p>
            <a:pPr marL="914400" lvl="1" indent="-514350"/>
            <a:r>
              <a:rPr lang="ja-JP" altLang="en-US" dirty="0" smtClean="0"/>
              <a:t>手作業なので </a:t>
            </a:r>
            <a:r>
              <a:rPr lang="en-US" altLang="ja-JP" dirty="0" smtClean="0"/>
              <a:t>X </a:t>
            </a:r>
            <a:r>
              <a:rPr lang="en-US" altLang="ja-JP" dirty="0"/>
              <a:t>=</a:t>
            </a:r>
            <a:r>
              <a:rPr lang="ja-JP" altLang="en-US" dirty="0" smtClean="0"/>
              <a:t> </a:t>
            </a:r>
            <a:r>
              <a:rPr lang="en-US" altLang="ja-JP" dirty="0" smtClean="0"/>
              <a:t>100 </a:t>
            </a:r>
            <a:r>
              <a:rPr lang="ja-JP" altLang="en-US" dirty="0" smtClean="0"/>
              <a:t>程度の予定</a:t>
            </a:r>
            <a:endParaRPr lang="en-US" altLang="ja-JP" dirty="0" smtClean="0"/>
          </a:p>
          <a:p>
            <a:pPr marL="514350" indent="-514350">
              <a:buFont typeface="+mj-lt"/>
              <a:buAutoNum type="arabicPeriod" startAt="4"/>
            </a:pPr>
            <a:r>
              <a:rPr lang="ja-JP" altLang="en-US" dirty="0"/>
              <a:t>各々の</a:t>
            </a:r>
            <a:r>
              <a:rPr lang="ja-JP" altLang="en-US" dirty="0" smtClean="0"/>
              <a:t>システムが検出した有用な変更がどのくらいあるかを調べる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37541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クローン</a:t>
            </a:r>
            <a:r>
              <a:rPr lang="ja-JP" altLang="en-US" dirty="0" smtClean="0"/>
              <a:t>の</a:t>
            </a:r>
            <a:r>
              <a:rPr lang="ja-JP" altLang="en-US" dirty="0"/>
              <a:t>分類</a:t>
            </a:r>
            <a:r>
              <a:rPr lang="en-US" altLang="ja-JP" baseline="30000" dirty="0" smtClean="0"/>
              <a:t>[1]</a:t>
            </a:r>
            <a:endParaRPr kumimoji="1" lang="ja-JP" altLang="en-US" baseline="30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6291528"/>
            <a:ext cx="7848000" cy="360000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r>
              <a:rPr lang="en-US" altLang="ja-JP" sz="1000" dirty="0" smtClean="0"/>
              <a:t>[1] Roy et, al., Comparison and Evaluation of Code Clone Detection Techniques and Tools: A Qualitative Approach, Science of Computer Programming, 2009</a:t>
            </a:r>
            <a:endParaRPr lang="en-US" altLang="ja-JP" sz="1000" dirty="0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826151"/>
              </p:ext>
            </p:extLst>
          </p:nvPr>
        </p:nvGraphicFramePr>
        <p:xfrm>
          <a:off x="232645" y="1920240"/>
          <a:ext cx="8712000" cy="3017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6000"/>
                <a:gridCol w="7596000"/>
              </a:tblGrid>
              <a:tr h="324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分類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定義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空白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コメント等のコーディングスタイルを除いて完全に</a:t>
                      </a:r>
                      <a:endParaRPr kumimoji="1" lang="en-US" altLang="ja-JP" sz="24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一致している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1 </a:t>
                      </a:r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に加え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ユーザ定義名や型の違いを除いて構文上</a:t>
                      </a:r>
                      <a:endParaRPr kumimoji="1" lang="en-US" altLang="ja-JP" sz="24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一致している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2 </a:t>
                      </a:r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に加え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文が挿入・変更・削除されている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構文上は異なる実装だが</a:t>
                      </a:r>
                      <a:r>
                        <a:rPr kumimoji="1" lang="en-US" altLang="ja-JP" sz="240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kumimoji="1" lang="ja-JP" altLang="en-US" sz="2400" dirty="0" smtClean="0">
                          <a:solidFill>
                            <a:sysClr val="windowText" lastClr="000000"/>
                          </a:solidFill>
                        </a:rPr>
                        <a:t>同一処理を実行している</a:t>
                      </a:r>
                      <a:endParaRPr kumimoji="1" lang="ja-JP" altLang="en-US" sz="2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1670404" y="5260257"/>
            <a:ext cx="5803192" cy="40011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2000" dirty="0" smtClean="0"/>
              <a:t>各タイプに応じたクローン検出ツールが存在している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477368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クローン</a:t>
            </a:r>
            <a:r>
              <a:rPr lang="ja-JP" altLang="en-US" dirty="0" smtClean="0"/>
              <a:t>の</a:t>
            </a:r>
            <a:r>
              <a:rPr lang="ja-JP" altLang="en-US" dirty="0"/>
              <a:t>分類</a:t>
            </a:r>
            <a:r>
              <a:rPr lang="ja-JP" altLang="en-US" dirty="0" smtClean="0"/>
              <a:t>（タイプ</a:t>
            </a:r>
            <a:r>
              <a:rPr lang="en-US" altLang="ja-JP" dirty="0"/>
              <a:t>3</a:t>
            </a:r>
            <a:r>
              <a:rPr lang="ja-JP" altLang="en-US" dirty="0" smtClean="0"/>
              <a:t>）</a:t>
            </a:r>
            <a:endParaRPr kumimoji="1" lang="ja-JP" altLang="en-US" baseline="30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/>
          </p:nvPr>
        </p:nvGraphicFramePr>
        <p:xfrm>
          <a:off x="232645" y="1535857"/>
          <a:ext cx="8712000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6000"/>
                <a:gridCol w="75960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種類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意味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246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空白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コメント等のコーディングスタイルを除いて完全に一致している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</a:tr>
              <a:tr h="1246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1 </a:t>
                      </a:r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に加え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ユーザ定義名や型の違いを除いて構文上一致している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</a:tr>
              <a:tr h="1246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2 </a:t>
                      </a:r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に加え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文が挿入・変更・削除されている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</a:tr>
              <a:tr h="1246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構文上は異なる実装だが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同一処理を実行している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323438" y="3716338"/>
            <a:ext cx="4176000" cy="180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defTabSz="179388">
              <a:defRPr/>
            </a:pPr>
            <a:r>
              <a:rPr lang="en-US" altLang="ja-JP" sz="16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ja-JP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sum(</a:t>
            </a:r>
            <a:r>
              <a:rPr lang="en-US" altLang="ja-JP" sz="1600" dirty="0" err="1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ja-JP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data){</a:t>
            </a:r>
          </a:p>
          <a:p>
            <a:pPr defTabSz="179388">
              <a:defRPr/>
            </a:pP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ja-JP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= 0;</a:t>
            </a:r>
          </a:p>
          <a:p>
            <a:pPr defTabSz="179388">
              <a:defRPr/>
            </a:pP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for(</a:t>
            </a:r>
            <a:r>
              <a:rPr lang="en-US" altLang="ja-JP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=0;i&lt;</a:t>
            </a:r>
            <a:r>
              <a:rPr lang="en-US" altLang="ja-JP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data.length;i</a:t>
            </a:r>
            <a:r>
              <a:rPr lang="en-US" altLang="ja-JP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++){</a:t>
            </a:r>
          </a:p>
          <a:p>
            <a:pPr defTabSz="179388">
              <a:defRPr/>
            </a:pPr>
            <a:r>
              <a:rPr lang="en-US" altLang="ja-JP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</a:t>
            </a:r>
            <a:r>
              <a:rPr lang="en-US" altLang="ja-JP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sum + data[</a:t>
            </a:r>
            <a:r>
              <a:rPr lang="en-US" altLang="ja-JP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r>
              <a:rPr lang="en-US" altLang="ja-JP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defTabSz="179388">
              <a:defRPr/>
            </a:pP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en-US" altLang="ja-JP" sz="16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179388">
              <a:defRPr/>
            </a:pP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altLang="ja-JP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sum;	</a:t>
            </a:r>
          </a:p>
          <a:p>
            <a:pPr defTabSz="179388">
              <a:defRPr/>
            </a:pPr>
            <a:r>
              <a:rPr lang="en-US" altLang="ja-JP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ja-JP" altLang="en-US" sz="16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630991" y="3716338"/>
            <a:ext cx="4176000" cy="180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defTabSz="179388">
              <a:defRPr/>
            </a:pPr>
            <a:r>
              <a:rPr lang="en-US" altLang="ja-JP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sum(</a:t>
            </a:r>
            <a:r>
              <a:rPr lang="en-US" altLang="ja-JP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</a:t>
            </a:r>
            <a:r>
              <a:rPr lang="en-US" altLang="ja-JP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data){</a:t>
            </a:r>
          </a:p>
          <a:p>
            <a:pPr defTabSz="179388">
              <a:defRPr/>
            </a:pP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ja-JP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sum </a:t>
            </a:r>
            <a:r>
              <a:rPr lang="en-US" altLang="ja-JP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0;</a:t>
            </a:r>
          </a:p>
          <a:p>
            <a:pPr defTabSz="179388">
              <a:defRPr/>
            </a:pP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for(</a:t>
            </a:r>
            <a:r>
              <a:rPr lang="en-US" altLang="ja-JP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=0;i&lt;</a:t>
            </a:r>
            <a:r>
              <a:rPr lang="en-US" altLang="ja-JP" sz="1600" dirty="0" err="1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data.length;i</a:t>
            </a: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++){</a:t>
            </a:r>
            <a:endParaRPr lang="en-US" altLang="ja-JP" sz="16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179388">
              <a:defRPr/>
            </a:pPr>
            <a:r>
              <a:rPr lang="en-US" altLang="ja-JP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 += data[</a:t>
            </a:r>
            <a:r>
              <a:rPr lang="en-US" altLang="ja-JP" sz="16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r>
              <a:rPr lang="en-US" altLang="ja-JP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defTabSz="179388">
              <a:defRPr/>
            </a:pP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en-US" altLang="ja-JP" sz="16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179388">
              <a:defRPr/>
            </a:pPr>
            <a:r>
              <a:rPr lang="en-US" altLang="ja-JP" sz="1600" dirty="0" smtClean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altLang="ja-JP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sum;	</a:t>
            </a:r>
          </a:p>
          <a:p>
            <a:pPr defTabSz="179388">
              <a:defRPr/>
            </a:pPr>
            <a:r>
              <a:rPr lang="en-US" altLang="ja-JP" sz="1600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ja-JP" altLang="en-US" sz="1600" dirty="0">
              <a:solidFill>
                <a:schemeClr val="tx1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3519469" y="5633885"/>
            <a:ext cx="2105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dirty="0" smtClean="0"/>
              <a:t>4</a:t>
            </a:r>
            <a:r>
              <a:rPr kumimoji="1" lang="ja-JP" altLang="en-US" dirty="0" smtClean="0"/>
              <a:t>行目の文が異なる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4730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クローン</a:t>
            </a:r>
            <a:r>
              <a:rPr lang="ja-JP" altLang="en-US" dirty="0" smtClean="0"/>
              <a:t>の分類（タイプ</a:t>
            </a:r>
            <a:r>
              <a:rPr lang="en-US" altLang="ja-JP" dirty="0"/>
              <a:t>4</a:t>
            </a:r>
            <a:r>
              <a:rPr lang="ja-JP" altLang="en-US" dirty="0" smtClean="0"/>
              <a:t>）</a:t>
            </a:r>
            <a:endParaRPr kumimoji="1" lang="ja-JP" altLang="en-US" baseline="300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/>
          </p:nvPr>
        </p:nvGraphicFramePr>
        <p:xfrm>
          <a:off x="232645" y="1535857"/>
          <a:ext cx="8712000" cy="1524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16000"/>
                <a:gridCol w="7596000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種類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意味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246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空白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コメント等のコーディングスタイルを除いて完全に一致している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</a:tr>
              <a:tr h="1246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1 </a:t>
                      </a:r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に加え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ユーザ定義名や型の違いを除いて構文上一致している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</a:tr>
              <a:tr h="1246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2 </a:t>
                      </a:r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に加え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文が挿入・変更・削除されている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</a:tr>
              <a:tr h="1246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タイプ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構文上は異なる実装だが</a:t>
                      </a:r>
                      <a:r>
                        <a:rPr kumimoji="1" lang="en-US" altLang="ja-JP" sz="1400" dirty="0" smtClean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kumimoji="1" lang="ja-JP" altLang="en-US" sz="1400" dirty="0" smtClean="0">
                          <a:solidFill>
                            <a:sysClr val="windowText" lastClr="000000"/>
                          </a:solidFill>
                        </a:rPr>
                        <a:t>同一処理を実行している</a:t>
                      </a:r>
                      <a:endParaRPr kumimoji="1" lang="ja-JP" altLang="en-US" sz="14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324969" y="3716338"/>
            <a:ext cx="4176000" cy="1800000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defTabSz="179388">
              <a:defRPr/>
            </a:pPr>
            <a:r>
              <a:rPr lang="en-US" altLang="ja-JP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ja-JP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sum(</a:t>
            </a:r>
            <a:r>
              <a:rPr lang="en-US" altLang="ja-JP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ja-JP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[] data</a:t>
            </a:r>
            <a:r>
              <a:rPr lang="en-US" altLang="ja-JP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 defTabSz="179388">
              <a:defRPr/>
            </a:pPr>
            <a:r>
              <a:rPr lang="en-US" altLang="ja-JP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ja-JP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ja-JP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sum = 0;</a:t>
            </a:r>
          </a:p>
          <a:p>
            <a:pPr defTabSz="179388">
              <a:defRPr/>
            </a:pPr>
            <a:r>
              <a:rPr lang="en-US" altLang="ja-JP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for(</a:t>
            </a:r>
            <a:r>
              <a:rPr lang="en-US" altLang="ja-JP" sz="16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6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=0;i&lt;</a:t>
            </a:r>
            <a:r>
              <a:rPr lang="en-US" altLang="ja-JP" sz="16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data.length;i</a:t>
            </a:r>
            <a:r>
              <a:rPr lang="en-US" altLang="ja-JP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++){</a:t>
            </a:r>
          </a:p>
          <a:p>
            <a:pPr defTabSz="179388">
              <a:defRPr/>
            </a:pP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sum </a:t>
            </a:r>
            <a:r>
              <a:rPr lang="en-US" altLang="ja-JP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sum + data[</a:t>
            </a:r>
            <a:r>
              <a:rPr lang="en-US" altLang="ja-JP" sz="16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r>
              <a:rPr lang="en-US" altLang="ja-JP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</a:p>
          <a:p>
            <a:pPr defTabSz="179388">
              <a:defRPr/>
            </a:pP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}</a:t>
            </a:r>
            <a:endParaRPr lang="en-US" altLang="ja-JP" sz="16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179388">
              <a:defRPr/>
            </a:pPr>
            <a:r>
              <a:rPr lang="en-US" altLang="ja-JP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altLang="ja-JP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sum;	</a:t>
            </a:r>
          </a:p>
          <a:p>
            <a:pPr defTabSz="179388">
              <a:defRPr/>
            </a:pPr>
            <a:r>
              <a:rPr lang="en-US" altLang="ja-JP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ja-JP" alt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630991" y="3716338"/>
            <a:ext cx="4176000" cy="1815882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defTabSz="179388">
              <a:defRPr/>
            </a:pPr>
            <a:r>
              <a:rPr lang="en-US" altLang="ja-JP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ja-JP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sum(</a:t>
            </a:r>
            <a:r>
              <a:rPr lang="en-US" altLang="ja-JP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ja-JP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[] data</a:t>
            </a:r>
            <a:r>
              <a:rPr lang="en-US" altLang="ja-JP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</a:p>
          <a:p>
            <a:pPr defTabSz="179388">
              <a:defRPr/>
            </a:pPr>
            <a:r>
              <a:rPr lang="en-US" altLang="ja-JP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ja-JP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altLang="ja-JP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sum = </a:t>
            </a:r>
            <a:r>
              <a:rPr lang="en-US" altLang="ja-JP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,i=0</a:t>
            </a:r>
            <a:r>
              <a:rPr lang="en-US" altLang="ja-JP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defTabSz="179388">
              <a:defRPr/>
            </a:pPr>
            <a:r>
              <a:rPr lang="en-US" altLang="ja-JP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while(</a:t>
            </a:r>
            <a:r>
              <a:rPr lang="en-US" altLang="ja-JP" sz="16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altLang="ja-JP" sz="16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data.length</a:t>
            </a: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){</a:t>
            </a:r>
            <a:endParaRPr lang="en-US" altLang="ja-JP" sz="16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179388">
              <a:defRPr/>
            </a:pPr>
            <a:r>
              <a:rPr lang="en-US" altLang="ja-JP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sum += data[</a:t>
            </a:r>
            <a:r>
              <a:rPr lang="en-US" altLang="ja-JP" sz="16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  <a:r>
              <a:rPr lang="en-US" altLang="ja-JP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altLang="ja-JP" sz="16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++;</a:t>
            </a:r>
            <a:endParaRPr lang="en-US" altLang="ja-JP" sz="16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179388">
              <a:defRPr/>
            </a:pPr>
            <a:r>
              <a:rPr lang="en-US" altLang="ja-JP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altLang="ja-JP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altLang="ja-JP" sz="16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defTabSz="179388">
              <a:defRPr/>
            </a:pPr>
            <a:r>
              <a:rPr lang="en-US" altLang="ja-JP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</a:t>
            </a:r>
            <a:r>
              <a:rPr lang="en-US" altLang="ja-JP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sum;	</a:t>
            </a:r>
          </a:p>
          <a:p>
            <a:pPr defTabSz="179388">
              <a:defRPr/>
            </a:pPr>
            <a:r>
              <a:rPr lang="en-US" altLang="ja-JP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ja-JP" alt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993684" y="5633884"/>
            <a:ext cx="3156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for</a:t>
            </a:r>
            <a:r>
              <a:rPr lang="ja-JP" altLang="en-US" dirty="0" smtClean="0"/>
              <a:t>文と</a:t>
            </a:r>
            <a:r>
              <a:rPr lang="en-US" altLang="ja-JP" dirty="0" smtClean="0"/>
              <a:t>while</a:t>
            </a:r>
            <a:r>
              <a:rPr lang="ja-JP" altLang="en-US" dirty="0" smtClean="0"/>
              <a:t>文で実装が異なる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24786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クローンの</a:t>
            </a:r>
            <a:r>
              <a:rPr lang="ja-JP" altLang="en-US" dirty="0" smtClean="0"/>
              <a:t>変更</a:t>
            </a:r>
            <a:r>
              <a:rPr lang="ja-JP" altLang="en-US" dirty="0"/>
              <a:t>管理</a:t>
            </a:r>
            <a:r>
              <a:rPr kumimoji="1" lang="ja-JP" altLang="en-US" dirty="0" smtClean="0"/>
              <a:t>の必要性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199" y="1600201"/>
            <a:ext cx="8509819" cy="2657168"/>
          </a:xfrm>
        </p:spPr>
        <p:txBody>
          <a:bodyPr/>
          <a:lstStyle/>
          <a:p>
            <a:r>
              <a:rPr kumimoji="1" lang="ja-JP" altLang="en-US" dirty="0" smtClean="0"/>
              <a:t>クローンを修正する場合</a:t>
            </a:r>
            <a:r>
              <a:rPr kumimoji="1" lang="en-US" altLang="ja-JP" dirty="0" smtClean="0"/>
              <a:t>, </a:t>
            </a:r>
            <a:r>
              <a:rPr kumimoji="1" lang="ja-JP" altLang="en-US" dirty="0" smtClean="0"/>
              <a:t>他クローンの同時修正を検討する必要がある</a:t>
            </a:r>
            <a:endParaRPr kumimoji="1" lang="en-US" altLang="ja-JP" dirty="0" smtClean="0"/>
          </a:p>
          <a:p>
            <a:r>
              <a:rPr lang="ja-JP" altLang="en-US" dirty="0"/>
              <a:t>大規模</a:t>
            </a:r>
            <a:r>
              <a:rPr lang="ja-JP" altLang="en-US" dirty="0" smtClean="0"/>
              <a:t>なソフトウェアほど多くのクローンを含む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修正の度に</a:t>
            </a:r>
            <a:r>
              <a:rPr lang="en-US" altLang="ja-JP" dirty="0" smtClean="0"/>
              <a:t>, </a:t>
            </a:r>
            <a:r>
              <a:rPr lang="ja-JP" altLang="en-US" dirty="0" smtClean="0"/>
              <a:t>クローンを検出し</a:t>
            </a:r>
            <a:r>
              <a:rPr lang="en-US" altLang="ja-JP" dirty="0" smtClean="0"/>
              <a:t>, </a:t>
            </a:r>
            <a:r>
              <a:rPr lang="ja-JP" altLang="en-US" dirty="0" smtClean="0"/>
              <a:t>手作業で修正されたかどうか調査するのは非効率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/>
          </a:p>
        </p:txBody>
      </p:sp>
      <p:sp>
        <p:nvSpPr>
          <p:cNvPr id="6" name="下矢印 5"/>
          <p:cNvSpPr/>
          <p:nvPr/>
        </p:nvSpPr>
        <p:spPr>
          <a:xfrm>
            <a:off x="3918155" y="4365522"/>
            <a:ext cx="1307691" cy="471949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592385" y="5309419"/>
            <a:ext cx="7959230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sz="2800" dirty="0" smtClean="0"/>
              <a:t>コードクローン変更を自動管理するシステム</a:t>
            </a:r>
            <a:r>
              <a:rPr kumimoji="1" lang="ja-JP" altLang="en-US" sz="2800" dirty="0" smtClean="0"/>
              <a:t>が必要</a:t>
            </a:r>
            <a:endParaRPr kumimoji="1"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32071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テキスト ボックス 23"/>
          <p:cNvSpPr txBox="1"/>
          <p:nvPr/>
        </p:nvSpPr>
        <p:spPr>
          <a:xfrm>
            <a:off x="7763726" y="2826081"/>
            <a:ext cx="1241045" cy="338554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※</a:t>
            </a:r>
            <a:r>
              <a:rPr kumimoji="1" lang="ja-JP" altLang="en-US" sz="1600" dirty="0" smtClean="0"/>
              <a:t>タイプ</a:t>
            </a:r>
            <a:r>
              <a:rPr kumimoji="1" lang="en-US" altLang="ja-JP" sz="1600" dirty="0" smtClean="0"/>
              <a:t>1, 2</a:t>
            </a:r>
            <a:endParaRPr kumimoji="1" lang="ja-JP" altLang="en-US" sz="160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CloneNotifier</a:t>
            </a:r>
            <a:r>
              <a:rPr kumimoji="1" lang="en-US" altLang="ja-JP" baseline="30000" dirty="0" smtClean="0"/>
              <a:t>[2]</a:t>
            </a:r>
            <a:endParaRPr kumimoji="1" lang="ja-JP" altLang="en-US" baseline="30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8600" y="1600201"/>
            <a:ext cx="8686800" cy="594128"/>
          </a:xfrm>
        </p:spPr>
        <p:txBody>
          <a:bodyPr/>
          <a:lstStyle/>
          <a:p>
            <a:pPr marL="0" indent="0">
              <a:buNone/>
            </a:pPr>
            <a:r>
              <a:rPr lang="ja-JP" altLang="en-US" sz="2800" dirty="0" smtClean="0"/>
              <a:t>クローンの同時修正を支援するための変更管理</a:t>
            </a:r>
            <a:r>
              <a:rPr lang="ja-JP" altLang="en-US" sz="2800" dirty="0"/>
              <a:t>システム</a:t>
            </a:r>
            <a:endParaRPr kumimoji="1" lang="ja-JP" altLang="en-US" sz="28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5628" y1="26050" x2="5628" y2="26050"/>
                        <a14:backgroundMark x1="88745" y1="86975" x2="88745" y2="86975"/>
                        <a14:backgroundMark x1="11255" y1="88235" x2="11255" y2="88235"/>
                        <a14:backgroundMark x1="91342" y1="11765" x2="91342" y2="11765"/>
                        <a14:backgroundMark x1="50649" y1="43697" x2="50649" y2="43697"/>
                      </a14:backgroundRemoval>
                    </a14:imgEffect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4455" y="2491440"/>
            <a:ext cx="345045" cy="355458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rgbClr val="B98F4B">
                <a:tint val="45000"/>
                <a:satMod val="40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5628" y1="26050" x2="5628" y2="26050"/>
                        <a14:backgroundMark x1="88745" y1="86975" x2="88745" y2="86975"/>
                        <a14:backgroundMark x1="11255" y1="88235" x2="11255" y2="88235"/>
                        <a14:backgroundMark x1="91342" y1="11765" x2="91342" y2="11765"/>
                        <a14:backgroundMark x1="50649" y1="43697" x2="50649" y2="43697"/>
                      </a14:backgroundRemoval>
                    </a14:imgEffect>
                    <a14:imgEffect>
                      <a14:brightnessContrast bright="-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7601" y="2737611"/>
            <a:ext cx="650906" cy="67055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5628" y1="26050" x2="5628" y2="26050"/>
                        <a14:backgroundMark x1="88745" y1="86975" x2="88745" y2="86975"/>
                        <a14:backgroundMark x1="11255" y1="88235" x2="11255" y2="88235"/>
                        <a14:backgroundMark x1="91342" y1="11765" x2="91342" y2="11765"/>
                        <a14:backgroundMark x1="50649" y1="43697" x2="50649" y2="4369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310" y="2341127"/>
            <a:ext cx="959668" cy="988631"/>
          </a:xfrm>
          <a:prstGeom prst="rect">
            <a:avLst/>
          </a:prstGeom>
        </p:spPr>
      </p:pic>
      <p:sp>
        <p:nvSpPr>
          <p:cNvPr id="8" name="円柱 7"/>
          <p:cNvSpPr/>
          <p:nvPr/>
        </p:nvSpPr>
        <p:spPr>
          <a:xfrm>
            <a:off x="886256" y="2344696"/>
            <a:ext cx="1080000" cy="720000"/>
          </a:xfrm>
          <a:prstGeom prst="can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464112" y="2928376"/>
            <a:ext cx="1944000" cy="396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版管理システム</a:t>
            </a:r>
            <a:endParaRPr lang="en-US" altLang="ja-JP" sz="2000" dirty="0" smtClean="0">
              <a:solidFill>
                <a:schemeClr val="tx1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>
            <a:off x="2535786" y="2844002"/>
            <a:ext cx="1604461" cy="360041"/>
          </a:xfrm>
          <a:prstGeom prst="rightArrow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787097" y="2262041"/>
            <a:ext cx="25202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 smtClean="0">
                <a:latin typeface="+mn-lt"/>
              </a:rPr>
              <a:t>ソースコードの</a:t>
            </a:r>
            <a:endParaRPr lang="en-US" altLang="ja-JP" sz="2000" dirty="0" smtClean="0">
              <a:latin typeface="+mn-lt"/>
            </a:endParaRPr>
          </a:p>
          <a:p>
            <a:pPr algn="ctr"/>
            <a:r>
              <a:rPr lang="ja-JP" altLang="en-US" sz="2000" dirty="0" smtClean="0">
                <a:latin typeface="+mn-lt"/>
              </a:rPr>
              <a:t>取得</a:t>
            </a:r>
          </a:p>
        </p:txBody>
      </p:sp>
      <p:sp>
        <p:nvSpPr>
          <p:cNvPr id="12" name="曲折矢印 11"/>
          <p:cNvSpPr/>
          <p:nvPr/>
        </p:nvSpPr>
        <p:spPr>
          <a:xfrm rot="5400000">
            <a:off x="6385248" y="2139298"/>
            <a:ext cx="701706" cy="2279862"/>
          </a:xfrm>
          <a:prstGeom prst="bentArrow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pic>
        <p:nvPicPr>
          <p:cNvPr id="13" name="Picture 2" descr="C:\Users\y-yuuki\Downloads\MC900434845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66035" y="3716189"/>
            <a:ext cx="1829374" cy="1599524"/>
          </a:xfrm>
          <a:prstGeom prst="rect">
            <a:avLst/>
          </a:prstGeom>
          <a:noFill/>
        </p:spPr>
      </p:pic>
      <p:sp>
        <p:nvSpPr>
          <p:cNvPr id="14" name="四角形吹き出し 13"/>
          <p:cNvSpPr/>
          <p:nvPr/>
        </p:nvSpPr>
        <p:spPr bwMode="auto">
          <a:xfrm>
            <a:off x="4211393" y="4287342"/>
            <a:ext cx="2520280" cy="720080"/>
          </a:xfrm>
          <a:prstGeom prst="wedgeRectCallout">
            <a:avLst>
              <a:gd name="adj1" fmla="val 66024"/>
              <a:gd name="adj2" fmla="val -2720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ja-JP" altLang="en-US" sz="2000" dirty="0" smtClean="0"/>
              <a:t>変更情報に基づきコードクローンを分類</a:t>
            </a:r>
            <a:endParaRPr kumimoji="1" lang="ja-JP" altLang="en-US" sz="20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835946" y="2522996"/>
            <a:ext cx="252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 smtClean="0">
                <a:latin typeface="+mn-lt"/>
              </a:rPr>
              <a:t>コードクローンの検出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6444713" y="5064296"/>
            <a:ext cx="2304000" cy="720000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コードクローン</a:t>
            </a:r>
            <a:endParaRPr lang="en-US" altLang="ja-JP" sz="2000" dirty="0" smtClean="0">
              <a:solidFill>
                <a:schemeClr val="tx1"/>
              </a:solidFill>
            </a:endParaRPr>
          </a:p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変更管理システム</a:t>
            </a:r>
            <a:endParaRPr lang="en-US" altLang="ja-JP" sz="2000" dirty="0" smtClean="0">
              <a:solidFill>
                <a:schemeClr val="tx1"/>
              </a:solidFill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3677546" y="3305495"/>
            <a:ext cx="2401818" cy="653255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000" dirty="0" smtClean="0">
                <a:solidFill>
                  <a:schemeClr val="tx1"/>
                </a:solidFill>
              </a:rPr>
              <a:t>クローン検出ツール</a:t>
            </a:r>
            <a:endParaRPr lang="en-US" altLang="ja-JP" sz="20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ja-JP" sz="2000" dirty="0" err="1" smtClean="0">
                <a:solidFill>
                  <a:schemeClr val="tx1"/>
                </a:solidFill>
              </a:rPr>
              <a:t>CCFinder</a:t>
            </a:r>
            <a:endParaRPr lang="en-US" altLang="ja-JP" sz="2000" dirty="0" smtClean="0">
              <a:solidFill>
                <a:schemeClr val="tx1"/>
              </a:solidFill>
            </a:endParaRPr>
          </a:p>
        </p:txBody>
      </p:sp>
      <p:pic>
        <p:nvPicPr>
          <p:cNvPr id="18" name="Picture 5" descr="C:\Program Files\Microsoft Office\MEDIA\CAGCAT10\j0292020.wmf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899592" y="4581128"/>
            <a:ext cx="1797694" cy="15121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角丸四角形 18"/>
          <p:cNvSpPr/>
          <p:nvPr/>
        </p:nvSpPr>
        <p:spPr>
          <a:xfrm>
            <a:off x="1179732" y="5922585"/>
            <a:ext cx="1356054" cy="40715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>
                <a:solidFill>
                  <a:schemeClr val="tx1"/>
                </a:solidFill>
              </a:rPr>
              <a:t>開発者</a:t>
            </a:r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347864" y="5589240"/>
            <a:ext cx="21602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dirty="0" smtClean="0">
                <a:latin typeface="+mn-lt"/>
              </a:rPr>
              <a:t>コードクローンの分類結果の提示</a:t>
            </a:r>
          </a:p>
        </p:txBody>
      </p:sp>
      <p:sp>
        <p:nvSpPr>
          <p:cNvPr id="21" name="右矢印 20"/>
          <p:cNvSpPr/>
          <p:nvPr/>
        </p:nvSpPr>
        <p:spPr>
          <a:xfrm rot="10800000">
            <a:off x="3018607" y="5237685"/>
            <a:ext cx="3162263" cy="360041"/>
          </a:xfrm>
          <a:prstGeom prst="rightArrow">
            <a:avLst/>
          </a:prstGeom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0" y="6465801"/>
            <a:ext cx="5832000" cy="180000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r>
              <a:rPr lang="en-US" altLang="ja-JP" sz="1000" dirty="0" smtClean="0"/>
              <a:t>[2] </a:t>
            </a:r>
            <a:r>
              <a:rPr lang="ja-JP" altLang="en-US" sz="1000" dirty="0" smtClean="0"/>
              <a:t>山中ら</a:t>
            </a:r>
            <a:r>
              <a:rPr lang="en-US" altLang="ja-JP" sz="1000" dirty="0" smtClean="0"/>
              <a:t>, </a:t>
            </a:r>
            <a:r>
              <a:rPr lang="ja-JP" altLang="en-US" sz="1000" dirty="0"/>
              <a:t>コードクローン変更管理システムの開発と実プロジェクトへの適用</a:t>
            </a:r>
            <a:r>
              <a:rPr lang="en-US" altLang="ja-JP" sz="1000" dirty="0" smtClean="0"/>
              <a:t>, </a:t>
            </a:r>
            <a:r>
              <a:rPr lang="ja-JP" altLang="en-US" sz="1000" dirty="0" smtClean="0"/>
              <a:t>情報</a:t>
            </a:r>
            <a:r>
              <a:rPr lang="ja-JP" altLang="en-US" sz="1000" dirty="0"/>
              <a:t>処理</a:t>
            </a:r>
            <a:r>
              <a:rPr lang="ja-JP" altLang="en-US" sz="1000" dirty="0" smtClean="0"/>
              <a:t>学会</a:t>
            </a:r>
            <a:r>
              <a:rPr lang="ja-JP" altLang="en-US" sz="1000" dirty="0"/>
              <a:t>論文誌</a:t>
            </a:r>
            <a:r>
              <a:rPr lang="en-US" altLang="ja-JP" sz="1000" dirty="0" smtClean="0"/>
              <a:t>, 2013.</a:t>
            </a:r>
            <a:endParaRPr lang="en-US" altLang="ja-JP" sz="1000" dirty="0"/>
          </a:p>
        </p:txBody>
      </p:sp>
      <p:sp>
        <p:nvSpPr>
          <p:cNvPr id="23" name="四角形吹き出し 22"/>
          <p:cNvSpPr/>
          <p:nvPr/>
        </p:nvSpPr>
        <p:spPr bwMode="auto">
          <a:xfrm>
            <a:off x="253570" y="3657470"/>
            <a:ext cx="2520280" cy="720080"/>
          </a:xfrm>
          <a:prstGeom prst="wedgeRectCallout">
            <a:avLst>
              <a:gd name="adj1" fmla="val 10777"/>
              <a:gd name="adj2" fmla="val 83861"/>
            </a:avLst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kumimoji="1" lang="ja-JP" altLang="en-US" sz="2000" dirty="0" smtClean="0"/>
              <a:t>変更された</a:t>
            </a:r>
            <a:endParaRPr kumimoji="1" lang="en-US" altLang="ja-JP" sz="2000" dirty="0" smtClean="0"/>
          </a:p>
          <a:p>
            <a:pPr algn="ctr"/>
            <a:r>
              <a:rPr kumimoji="1" lang="ja-JP" altLang="en-US" sz="2000" dirty="0" smtClean="0"/>
              <a:t>コードクローンを</a:t>
            </a:r>
            <a:r>
              <a:rPr lang="ja-JP" altLang="en-US" sz="2000" dirty="0"/>
              <a:t>把握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273477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問題点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r>
              <a:rPr kumimoji="1" lang="en-US" altLang="ja-JP" sz="2800" dirty="0" err="1" smtClean="0"/>
              <a:t>CloneNotifier</a:t>
            </a:r>
            <a:r>
              <a:rPr lang="ja-JP" altLang="en-US" sz="2800" dirty="0" smtClean="0"/>
              <a:t>はタイプ</a:t>
            </a:r>
            <a:r>
              <a:rPr lang="en-US" altLang="ja-JP" sz="2800" dirty="0" smtClean="0"/>
              <a:t>3, 4 </a:t>
            </a:r>
            <a:r>
              <a:rPr lang="ja-JP" altLang="en-US" sz="2800" dirty="0" smtClean="0"/>
              <a:t>のクローンを検出できない</a:t>
            </a:r>
            <a:endParaRPr lang="en-US" altLang="ja-JP" sz="2800" dirty="0" smtClean="0"/>
          </a:p>
          <a:p>
            <a:pPr lvl="1"/>
            <a:r>
              <a:rPr lang="ja-JP" altLang="en-US" sz="2400" dirty="0"/>
              <a:t>文の挿入</a:t>
            </a:r>
            <a:r>
              <a:rPr lang="en-US" altLang="ja-JP" sz="2400" dirty="0"/>
              <a:t>, </a:t>
            </a:r>
            <a:r>
              <a:rPr lang="ja-JP" altLang="en-US" sz="2400" dirty="0"/>
              <a:t>削除</a:t>
            </a:r>
            <a:r>
              <a:rPr lang="en-US" altLang="ja-JP" sz="2400" dirty="0"/>
              <a:t>, </a:t>
            </a:r>
            <a:r>
              <a:rPr lang="ja-JP" altLang="en-US" sz="2400" dirty="0"/>
              <a:t>変更が</a:t>
            </a:r>
            <a:r>
              <a:rPr lang="ja-JP" altLang="en-US" sz="2400" dirty="0" smtClean="0"/>
              <a:t>行われたクローン</a:t>
            </a:r>
            <a:endParaRPr lang="en-US" altLang="ja-JP" sz="2400" dirty="0"/>
          </a:p>
          <a:p>
            <a:pPr lvl="1"/>
            <a:r>
              <a:rPr lang="ja-JP" altLang="en-US" sz="2400" dirty="0"/>
              <a:t>構文上の実装は異なるが</a:t>
            </a:r>
            <a:r>
              <a:rPr lang="en-US" altLang="ja-JP" sz="2400" dirty="0"/>
              <a:t>, </a:t>
            </a:r>
            <a:r>
              <a:rPr lang="ja-JP" altLang="en-US" sz="2400" dirty="0"/>
              <a:t>処理が</a:t>
            </a:r>
            <a:r>
              <a:rPr lang="ja-JP" altLang="en-US" sz="2400" dirty="0" smtClean="0"/>
              <a:t>同じクローン</a:t>
            </a:r>
            <a:endParaRPr lang="en-US" altLang="ja-JP" sz="2800" dirty="0" smtClean="0"/>
          </a:p>
          <a:p>
            <a:r>
              <a:rPr lang="ja-JP" altLang="en-US" sz="2800" dirty="0" smtClean="0"/>
              <a:t>同時修正の際には</a:t>
            </a:r>
            <a:r>
              <a:rPr lang="en-US" altLang="ja-JP" sz="2800" dirty="0" smtClean="0"/>
              <a:t>, </a:t>
            </a:r>
            <a:r>
              <a:rPr lang="ja-JP" altLang="en-US" sz="2800" dirty="0" smtClean="0"/>
              <a:t>これらも確認すべき</a:t>
            </a:r>
            <a:endParaRPr lang="en-US" altLang="ja-JP" sz="280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91051" y="3613319"/>
            <a:ext cx="3775393" cy="2585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79388"/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kumimoji="1"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AscendingSort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kumimoji="1"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list[]) {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for(</a:t>
            </a:r>
            <a:r>
              <a:rPr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&lt; n-1; </a:t>
            </a:r>
            <a:r>
              <a:rPr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++)</a:t>
            </a:r>
          </a:p>
          <a:p>
            <a:pPr defTabSz="179388"/>
            <a:r>
              <a:rPr kumimoji="1"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for(j = n-1; j &gt; </a:t>
            </a:r>
            <a:r>
              <a:rPr kumimoji="1"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 j--)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</a:t>
            </a:r>
            <a:r>
              <a:rPr lang="en-US" altLang="ja-JP" sz="16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if(list[j+1] &gt; list[j]) {</a:t>
            </a:r>
          </a:p>
          <a:p>
            <a:pPr defTabSz="179388"/>
            <a:endParaRPr lang="en-US" altLang="ja-JP" sz="16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temp = list[j];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list[j] = list[j-1];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list[j-1] = temp;</a:t>
            </a:r>
          </a:p>
          <a:p>
            <a:pPr defTabSz="179388"/>
            <a:r>
              <a:rPr kumimoji="1"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}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804114" y="4606615"/>
            <a:ext cx="35157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修正</a:t>
            </a:r>
            <a:r>
              <a:rPr kumimoji="1" lang="en-US" altLang="ja-JP" sz="1600" dirty="0" smtClean="0"/>
              <a:t>: </a:t>
            </a:r>
            <a:r>
              <a:rPr kumimoji="1" lang="en-US" altLang="ja-JP" sz="16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if(list[</a:t>
            </a:r>
            <a:r>
              <a:rPr kumimoji="1" lang="en-US" altLang="ja-JP" sz="1600" i="1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j-1</a:t>
            </a:r>
            <a:r>
              <a:rPr kumimoji="1" lang="en-US" altLang="ja-JP" sz="16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&gt; list[j]) {</a:t>
            </a:r>
            <a:endParaRPr kumimoji="1" lang="ja-JP" alt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1" name="直線コネクタ 10"/>
          <p:cNvCxnSpPr/>
          <p:nvPr/>
        </p:nvCxnSpPr>
        <p:spPr>
          <a:xfrm>
            <a:off x="1307690" y="4483514"/>
            <a:ext cx="30121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>
            <a:off x="1307690" y="4542506"/>
            <a:ext cx="30121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4719483" y="3628708"/>
            <a:ext cx="3887603" cy="25545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defTabSz="179388"/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void </a:t>
            </a:r>
            <a:r>
              <a:rPr kumimoji="1"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DescendingSort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</a:t>
            </a:r>
            <a:r>
              <a:rPr kumimoji="1"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int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list[]) {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for(</a:t>
            </a:r>
            <a:r>
              <a:rPr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= 0; </a:t>
            </a:r>
            <a:r>
              <a:rPr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&lt; n-1; </a:t>
            </a:r>
            <a:r>
              <a:rPr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++)</a:t>
            </a:r>
          </a:p>
          <a:p>
            <a:pPr defTabSz="179388"/>
            <a:r>
              <a:rPr kumimoji="1"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for(j = n-1; j &gt; </a:t>
            </a:r>
            <a:r>
              <a:rPr kumimoji="1" lang="en-US" altLang="ja-JP" sz="1600" dirty="0" err="1" smtClean="0">
                <a:latin typeface="Consolas" panose="020B0609020204030204" pitchFamily="49" charset="0"/>
                <a:cs typeface="Consolas" panose="020B0609020204030204" pitchFamily="49" charset="0"/>
              </a:rPr>
              <a:t>i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; j--)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</a:t>
            </a:r>
            <a:r>
              <a:rPr lang="en-US" altLang="ja-JP" sz="1600" dirty="0" smtClean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if(list[j+1] &lt; list[j]) {</a:t>
            </a:r>
          </a:p>
          <a:p>
            <a:pPr defTabSz="179388"/>
            <a:endParaRPr lang="en-US" altLang="ja-JP" sz="16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temp = list[j];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list[j] = list[j-1];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	list[j-1] = temp;</a:t>
            </a:r>
          </a:p>
          <a:p>
            <a:pPr defTabSz="179388"/>
            <a:r>
              <a:rPr kumimoji="1"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kumimoji="1" lang="en-US" altLang="ja-JP" sz="1600" dirty="0" smtClean="0">
                <a:latin typeface="Consolas" panose="020B0609020204030204" pitchFamily="49" charset="0"/>
                <a:cs typeface="Consolas" panose="020B0609020204030204" pitchFamily="49" charset="0"/>
              </a:rPr>
              <a:t>		}</a:t>
            </a:r>
          </a:p>
          <a:p>
            <a:pPr defTabSz="179388"/>
            <a:r>
              <a:rPr lang="en-US" altLang="ja-JP" sz="16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  <a:endParaRPr kumimoji="1" lang="ja-JP" altLang="en-US" sz="1600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735916" y="4622004"/>
            <a:ext cx="35157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dirty="0" smtClean="0"/>
              <a:t>修正</a:t>
            </a:r>
            <a:r>
              <a:rPr kumimoji="1" lang="en-US" altLang="ja-JP" sz="1600" dirty="0" smtClean="0"/>
              <a:t>: </a:t>
            </a:r>
            <a:r>
              <a:rPr kumimoji="1" lang="en-US" altLang="ja-JP" sz="16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if(list[</a:t>
            </a:r>
            <a:r>
              <a:rPr kumimoji="1" lang="en-US" altLang="ja-JP" sz="1600" i="1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j-1</a:t>
            </a:r>
            <a:r>
              <a:rPr kumimoji="1" lang="en-US" altLang="ja-JP" sz="160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] &lt; </a:t>
            </a:r>
            <a:r>
              <a:rPr kumimoji="1" lang="en-US" altLang="ja-JP" sz="1600" dirty="0" smtClean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list[j]) {</a:t>
            </a:r>
            <a:endParaRPr kumimoji="1" lang="ja-JP" altLang="en-US" sz="16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cxnSp>
        <p:nvCxnSpPr>
          <p:cNvPr id="13" name="直線コネクタ 12"/>
          <p:cNvCxnSpPr/>
          <p:nvPr/>
        </p:nvCxnSpPr>
        <p:spPr>
          <a:xfrm>
            <a:off x="5190610" y="4513650"/>
            <a:ext cx="30121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5190610" y="4572642"/>
            <a:ext cx="301213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テキスト ボックス 14"/>
          <p:cNvSpPr txBox="1"/>
          <p:nvPr/>
        </p:nvSpPr>
        <p:spPr>
          <a:xfrm>
            <a:off x="2676289" y="6303365"/>
            <a:ext cx="3791423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検出できない同時修正の例（タイプ</a:t>
            </a:r>
            <a:r>
              <a:rPr kumimoji="1" lang="en-US" altLang="ja-JP" dirty="0" smtClean="0"/>
              <a:t>3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pSp>
        <p:nvGrpSpPr>
          <p:cNvPr id="17" name="グループ化 16"/>
          <p:cNvGrpSpPr/>
          <p:nvPr/>
        </p:nvGrpSpPr>
        <p:grpSpPr>
          <a:xfrm>
            <a:off x="2584119" y="3573242"/>
            <a:ext cx="3649533" cy="910267"/>
            <a:chOff x="2584119" y="3573242"/>
            <a:chExt cx="3649533" cy="910267"/>
          </a:xfrm>
        </p:grpSpPr>
        <p:sp>
          <p:nvSpPr>
            <p:cNvPr id="5" name="四角形吹き出し 4"/>
            <p:cNvSpPr/>
            <p:nvPr/>
          </p:nvSpPr>
          <p:spPr>
            <a:xfrm>
              <a:off x="2584119" y="3573242"/>
              <a:ext cx="3649533" cy="910267"/>
            </a:xfrm>
            <a:custGeom>
              <a:avLst/>
              <a:gdLst>
                <a:gd name="connsiteX0" fmla="*/ 0 w 1728019"/>
                <a:gd name="connsiteY0" fmla="*/ 0 h 677783"/>
                <a:gd name="connsiteX1" fmla="*/ 288003 w 1728019"/>
                <a:gd name="connsiteY1" fmla="*/ 0 h 677783"/>
                <a:gd name="connsiteX2" fmla="*/ 288003 w 1728019"/>
                <a:gd name="connsiteY2" fmla="*/ 0 h 677783"/>
                <a:gd name="connsiteX3" fmla="*/ 720008 w 1728019"/>
                <a:gd name="connsiteY3" fmla="*/ 0 h 677783"/>
                <a:gd name="connsiteX4" fmla="*/ 1728019 w 1728019"/>
                <a:gd name="connsiteY4" fmla="*/ 0 h 677783"/>
                <a:gd name="connsiteX5" fmla="*/ 1728019 w 1728019"/>
                <a:gd name="connsiteY5" fmla="*/ 395373 h 677783"/>
                <a:gd name="connsiteX6" fmla="*/ 1728019 w 1728019"/>
                <a:gd name="connsiteY6" fmla="*/ 395373 h 677783"/>
                <a:gd name="connsiteX7" fmla="*/ 1728019 w 1728019"/>
                <a:gd name="connsiteY7" fmla="*/ 564819 h 677783"/>
                <a:gd name="connsiteX8" fmla="*/ 1728019 w 1728019"/>
                <a:gd name="connsiteY8" fmla="*/ 677783 h 677783"/>
                <a:gd name="connsiteX9" fmla="*/ 720008 w 1728019"/>
                <a:gd name="connsiteY9" fmla="*/ 677783 h 677783"/>
                <a:gd name="connsiteX10" fmla="*/ 317195 w 1728019"/>
                <a:gd name="connsiteY10" fmla="*/ 850997 h 677783"/>
                <a:gd name="connsiteX11" fmla="*/ 288003 w 1728019"/>
                <a:gd name="connsiteY11" fmla="*/ 677783 h 677783"/>
                <a:gd name="connsiteX12" fmla="*/ 0 w 1728019"/>
                <a:gd name="connsiteY12" fmla="*/ 677783 h 677783"/>
                <a:gd name="connsiteX13" fmla="*/ 0 w 1728019"/>
                <a:gd name="connsiteY13" fmla="*/ 564819 h 677783"/>
                <a:gd name="connsiteX14" fmla="*/ 0 w 1728019"/>
                <a:gd name="connsiteY14" fmla="*/ 395373 h 677783"/>
                <a:gd name="connsiteX15" fmla="*/ 0 w 1728019"/>
                <a:gd name="connsiteY15" fmla="*/ 395373 h 677783"/>
                <a:gd name="connsiteX16" fmla="*/ 0 w 1728019"/>
                <a:gd name="connsiteY16" fmla="*/ 0 h 677783"/>
                <a:gd name="connsiteX0" fmla="*/ 0 w 1728019"/>
                <a:gd name="connsiteY0" fmla="*/ 0 h 850997"/>
                <a:gd name="connsiteX1" fmla="*/ 288003 w 1728019"/>
                <a:gd name="connsiteY1" fmla="*/ 0 h 850997"/>
                <a:gd name="connsiteX2" fmla="*/ 288003 w 1728019"/>
                <a:gd name="connsiteY2" fmla="*/ 0 h 850997"/>
                <a:gd name="connsiteX3" fmla="*/ 720008 w 1728019"/>
                <a:gd name="connsiteY3" fmla="*/ 0 h 850997"/>
                <a:gd name="connsiteX4" fmla="*/ 1728019 w 1728019"/>
                <a:gd name="connsiteY4" fmla="*/ 0 h 850997"/>
                <a:gd name="connsiteX5" fmla="*/ 1728019 w 1728019"/>
                <a:gd name="connsiteY5" fmla="*/ 395373 h 850997"/>
                <a:gd name="connsiteX6" fmla="*/ 1728019 w 1728019"/>
                <a:gd name="connsiteY6" fmla="*/ 395373 h 850997"/>
                <a:gd name="connsiteX7" fmla="*/ 1728019 w 1728019"/>
                <a:gd name="connsiteY7" fmla="*/ 564819 h 850997"/>
                <a:gd name="connsiteX8" fmla="*/ 1728019 w 1728019"/>
                <a:gd name="connsiteY8" fmla="*/ 677783 h 850997"/>
                <a:gd name="connsiteX9" fmla="*/ 1036714 w 1728019"/>
                <a:gd name="connsiteY9" fmla="*/ 674293 h 850997"/>
                <a:gd name="connsiteX10" fmla="*/ 720008 w 1728019"/>
                <a:gd name="connsiteY10" fmla="*/ 677783 h 850997"/>
                <a:gd name="connsiteX11" fmla="*/ 317195 w 1728019"/>
                <a:gd name="connsiteY11" fmla="*/ 850997 h 850997"/>
                <a:gd name="connsiteX12" fmla="*/ 288003 w 1728019"/>
                <a:gd name="connsiteY12" fmla="*/ 677783 h 850997"/>
                <a:gd name="connsiteX13" fmla="*/ 0 w 1728019"/>
                <a:gd name="connsiteY13" fmla="*/ 677783 h 850997"/>
                <a:gd name="connsiteX14" fmla="*/ 0 w 1728019"/>
                <a:gd name="connsiteY14" fmla="*/ 564819 h 850997"/>
                <a:gd name="connsiteX15" fmla="*/ 0 w 1728019"/>
                <a:gd name="connsiteY15" fmla="*/ 395373 h 850997"/>
                <a:gd name="connsiteX16" fmla="*/ 0 w 1728019"/>
                <a:gd name="connsiteY16" fmla="*/ 395373 h 850997"/>
                <a:gd name="connsiteX17" fmla="*/ 0 w 1728019"/>
                <a:gd name="connsiteY17" fmla="*/ 0 h 850997"/>
                <a:gd name="connsiteX0" fmla="*/ 0 w 1728019"/>
                <a:gd name="connsiteY0" fmla="*/ 0 h 850997"/>
                <a:gd name="connsiteX1" fmla="*/ 288003 w 1728019"/>
                <a:gd name="connsiteY1" fmla="*/ 0 h 850997"/>
                <a:gd name="connsiteX2" fmla="*/ 288003 w 1728019"/>
                <a:gd name="connsiteY2" fmla="*/ 0 h 850997"/>
                <a:gd name="connsiteX3" fmla="*/ 720008 w 1728019"/>
                <a:gd name="connsiteY3" fmla="*/ 0 h 850997"/>
                <a:gd name="connsiteX4" fmla="*/ 1728019 w 1728019"/>
                <a:gd name="connsiteY4" fmla="*/ 0 h 850997"/>
                <a:gd name="connsiteX5" fmla="*/ 1728019 w 1728019"/>
                <a:gd name="connsiteY5" fmla="*/ 395373 h 850997"/>
                <a:gd name="connsiteX6" fmla="*/ 1728019 w 1728019"/>
                <a:gd name="connsiteY6" fmla="*/ 395373 h 850997"/>
                <a:gd name="connsiteX7" fmla="*/ 1728019 w 1728019"/>
                <a:gd name="connsiteY7" fmla="*/ 564819 h 850997"/>
                <a:gd name="connsiteX8" fmla="*/ 1728019 w 1728019"/>
                <a:gd name="connsiteY8" fmla="*/ 677783 h 850997"/>
                <a:gd name="connsiteX9" fmla="*/ 1459501 w 1728019"/>
                <a:gd name="connsiteY9" fmla="*/ 674293 h 850997"/>
                <a:gd name="connsiteX10" fmla="*/ 1036714 w 1728019"/>
                <a:gd name="connsiteY10" fmla="*/ 674293 h 850997"/>
                <a:gd name="connsiteX11" fmla="*/ 720008 w 1728019"/>
                <a:gd name="connsiteY11" fmla="*/ 677783 h 850997"/>
                <a:gd name="connsiteX12" fmla="*/ 317195 w 1728019"/>
                <a:gd name="connsiteY12" fmla="*/ 850997 h 850997"/>
                <a:gd name="connsiteX13" fmla="*/ 288003 w 1728019"/>
                <a:gd name="connsiteY13" fmla="*/ 677783 h 850997"/>
                <a:gd name="connsiteX14" fmla="*/ 0 w 1728019"/>
                <a:gd name="connsiteY14" fmla="*/ 677783 h 850997"/>
                <a:gd name="connsiteX15" fmla="*/ 0 w 1728019"/>
                <a:gd name="connsiteY15" fmla="*/ 564819 h 850997"/>
                <a:gd name="connsiteX16" fmla="*/ 0 w 1728019"/>
                <a:gd name="connsiteY16" fmla="*/ 395373 h 850997"/>
                <a:gd name="connsiteX17" fmla="*/ 0 w 1728019"/>
                <a:gd name="connsiteY17" fmla="*/ 395373 h 850997"/>
                <a:gd name="connsiteX18" fmla="*/ 0 w 1728019"/>
                <a:gd name="connsiteY18" fmla="*/ 0 h 850997"/>
                <a:gd name="connsiteX0" fmla="*/ 0 w 1728019"/>
                <a:gd name="connsiteY0" fmla="*/ 0 h 850997"/>
                <a:gd name="connsiteX1" fmla="*/ 288003 w 1728019"/>
                <a:gd name="connsiteY1" fmla="*/ 0 h 850997"/>
                <a:gd name="connsiteX2" fmla="*/ 288003 w 1728019"/>
                <a:gd name="connsiteY2" fmla="*/ 0 h 850997"/>
                <a:gd name="connsiteX3" fmla="*/ 720008 w 1728019"/>
                <a:gd name="connsiteY3" fmla="*/ 0 h 850997"/>
                <a:gd name="connsiteX4" fmla="*/ 1728019 w 1728019"/>
                <a:gd name="connsiteY4" fmla="*/ 0 h 850997"/>
                <a:gd name="connsiteX5" fmla="*/ 1728019 w 1728019"/>
                <a:gd name="connsiteY5" fmla="*/ 395373 h 850997"/>
                <a:gd name="connsiteX6" fmla="*/ 1728019 w 1728019"/>
                <a:gd name="connsiteY6" fmla="*/ 395373 h 850997"/>
                <a:gd name="connsiteX7" fmla="*/ 1728019 w 1728019"/>
                <a:gd name="connsiteY7" fmla="*/ 564819 h 850997"/>
                <a:gd name="connsiteX8" fmla="*/ 1728019 w 1728019"/>
                <a:gd name="connsiteY8" fmla="*/ 677783 h 850997"/>
                <a:gd name="connsiteX9" fmla="*/ 1459501 w 1728019"/>
                <a:gd name="connsiteY9" fmla="*/ 674293 h 850997"/>
                <a:gd name="connsiteX10" fmla="*/ 1253024 w 1728019"/>
                <a:gd name="connsiteY10" fmla="*/ 674293 h 850997"/>
                <a:gd name="connsiteX11" fmla="*/ 1036714 w 1728019"/>
                <a:gd name="connsiteY11" fmla="*/ 674293 h 850997"/>
                <a:gd name="connsiteX12" fmla="*/ 720008 w 1728019"/>
                <a:gd name="connsiteY12" fmla="*/ 677783 h 850997"/>
                <a:gd name="connsiteX13" fmla="*/ 317195 w 1728019"/>
                <a:gd name="connsiteY13" fmla="*/ 850997 h 850997"/>
                <a:gd name="connsiteX14" fmla="*/ 288003 w 1728019"/>
                <a:gd name="connsiteY14" fmla="*/ 677783 h 850997"/>
                <a:gd name="connsiteX15" fmla="*/ 0 w 1728019"/>
                <a:gd name="connsiteY15" fmla="*/ 677783 h 850997"/>
                <a:gd name="connsiteX16" fmla="*/ 0 w 1728019"/>
                <a:gd name="connsiteY16" fmla="*/ 564819 h 850997"/>
                <a:gd name="connsiteX17" fmla="*/ 0 w 1728019"/>
                <a:gd name="connsiteY17" fmla="*/ 395373 h 850997"/>
                <a:gd name="connsiteX18" fmla="*/ 0 w 1728019"/>
                <a:gd name="connsiteY18" fmla="*/ 395373 h 850997"/>
                <a:gd name="connsiteX19" fmla="*/ 0 w 1728019"/>
                <a:gd name="connsiteY19" fmla="*/ 0 h 850997"/>
                <a:gd name="connsiteX0" fmla="*/ 0 w 1728019"/>
                <a:gd name="connsiteY0" fmla="*/ 0 h 969260"/>
                <a:gd name="connsiteX1" fmla="*/ 288003 w 1728019"/>
                <a:gd name="connsiteY1" fmla="*/ 0 h 969260"/>
                <a:gd name="connsiteX2" fmla="*/ 288003 w 1728019"/>
                <a:gd name="connsiteY2" fmla="*/ 0 h 969260"/>
                <a:gd name="connsiteX3" fmla="*/ 720008 w 1728019"/>
                <a:gd name="connsiteY3" fmla="*/ 0 h 969260"/>
                <a:gd name="connsiteX4" fmla="*/ 1728019 w 1728019"/>
                <a:gd name="connsiteY4" fmla="*/ 0 h 969260"/>
                <a:gd name="connsiteX5" fmla="*/ 1728019 w 1728019"/>
                <a:gd name="connsiteY5" fmla="*/ 395373 h 969260"/>
                <a:gd name="connsiteX6" fmla="*/ 1728019 w 1728019"/>
                <a:gd name="connsiteY6" fmla="*/ 395373 h 969260"/>
                <a:gd name="connsiteX7" fmla="*/ 1728019 w 1728019"/>
                <a:gd name="connsiteY7" fmla="*/ 564819 h 969260"/>
                <a:gd name="connsiteX8" fmla="*/ 1728019 w 1728019"/>
                <a:gd name="connsiteY8" fmla="*/ 677783 h 969260"/>
                <a:gd name="connsiteX9" fmla="*/ 1459501 w 1728019"/>
                <a:gd name="connsiteY9" fmla="*/ 674293 h 969260"/>
                <a:gd name="connsiteX10" fmla="*/ 1656147 w 1728019"/>
                <a:gd name="connsiteY10" fmla="*/ 969260 h 969260"/>
                <a:gd name="connsiteX11" fmla="*/ 1036714 w 1728019"/>
                <a:gd name="connsiteY11" fmla="*/ 674293 h 969260"/>
                <a:gd name="connsiteX12" fmla="*/ 720008 w 1728019"/>
                <a:gd name="connsiteY12" fmla="*/ 677783 h 969260"/>
                <a:gd name="connsiteX13" fmla="*/ 317195 w 1728019"/>
                <a:gd name="connsiteY13" fmla="*/ 850997 h 969260"/>
                <a:gd name="connsiteX14" fmla="*/ 288003 w 1728019"/>
                <a:gd name="connsiteY14" fmla="*/ 677783 h 969260"/>
                <a:gd name="connsiteX15" fmla="*/ 0 w 1728019"/>
                <a:gd name="connsiteY15" fmla="*/ 677783 h 969260"/>
                <a:gd name="connsiteX16" fmla="*/ 0 w 1728019"/>
                <a:gd name="connsiteY16" fmla="*/ 564819 h 969260"/>
                <a:gd name="connsiteX17" fmla="*/ 0 w 1728019"/>
                <a:gd name="connsiteY17" fmla="*/ 395373 h 969260"/>
                <a:gd name="connsiteX18" fmla="*/ 0 w 1728019"/>
                <a:gd name="connsiteY18" fmla="*/ 395373 h 969260"/>
                <a:gd name="connsiteX19" fmla="*/ 0 w 1728019"/>
                <a:gd name="connsiteY19" fmla="*/ 0 h 969260"/>
                <a:gd name="connsiteX0" fmla="*/ 0 w 2531218"/>
                <a:gd name="connsiteY0" fmla="*/ 0 h 910267"/>
                <a:gd name="connsiteX1" fmla="*/ 288003 w 2531218"/>
                <a:gd name="connsiteY1" fmla="*/ 0 h 910267"/>
                <a:gd name="connsiteX2" fmla="*/ 288003 w 2531218"/>
                <a:gd name="connsiteY2" fmla="*/ 0 h 910267"/>
                <a:gd name="connsiteX3" fmla="*/ 720008 w 2531218"/>
                <a:gd name="connsiteY3" fmla="*/ 0 h 910267"/>
                <a:gd name="connsiteX4" fmla="*/ 1728019 w 2531218"/>
                <a:gd name="connsiteY4" fmla="*/ 0 h 910267"/>
                <a:gd name="connsiteX5" fmla="*/ 1728019 w 2531218"/>
                <a:gd name="connsiteY5" fmla="*/ 395373 h 910267"/>
                <a:gd name="connsiteX6" fmla="*/ 1728019 w 2531218"/>
                <a:gd name="connsiteY6" fmla="*/ 395373 h 910267"/>
                <a:gd name="connsiteX7" fmla="*/ 1728019 w 2531218"/>
                <a:gd name="connsiteY7" fmla="*/ 564819 h 910267"/>
                <a:gd name="connsiteX8" fmla="*/ 1728019 w 2531218"/>
                <a:gd name="connsiteY8" fmla="*/ 677783 h 910267"/>
                <a:gd name="connsiteX9" fmla="*/ 1459501 w 2531218"/>
                <a:gd name="connsiteY9" fmla="*/ 674293 h 910267"/>
                <a:gd name="connsiteX10" fmla="*/ 2531218 w 2531218"/>
                <a:gd name="connsiteY10" fmla="*/ 910267 h 910267"/>
                <a:gd name="connsiteX11" fmla="*/ 1036714 w 2531218"/>
                <a:gd name="connsiteY11" fmla="*/ 674293 h 910267"/>
                <a:gd name="connsiteX12" fmla="*/ 720008 w 2531218"/>
                <a:gd name="connsiteY12" fmla="*/ 677783 h 910267"/>
                <a:gd name="connsiteX13" fmla="*/ 317195 w 2531218"/>
                <a:gd name="connsiteY13" fmla="*/ 850997 h 910267"/>
                <a:gd name="connsiteX14" fmla="*/ 288003 w 2531218"/>
                <a:gd name="connsiteY14" fmla="*/ 677783 h 910267"/>
                <a:gd name="connsiteX15" fmla="*/ 0 w 2531218"/>
                <a:gd name="connsiteY15" fmla="*/ 677783 h 910267"/>
                <a:gd name="connsiteX16" fmla="*/ 0 w 2531218"/>
                <a:gd name="connsiteY16" fmla="*/ 564819 h 910267"/>
                <a:gd name="connsiteX17" fmla="*/ 0 w 2531218"/>
                <a:gd name="connsiteY17" fmla="*/ 395373 h 910267"/>
                <a:gd name="connsiteX18" fmla="*/ 0 w 2531218"/>
                <a:gd name="connsiteY18" fmla="*/ 395373 h 910267"/>
                <a:gd name="connsiteX19" fmla="*/ 0 w 2531218"/>
                <a:gd name="connsiteY19" fmla="*/ 0 h 910267"/>
                <a:gd name="connsiteX0" fmla="*/ 1118315 w 3649533"/>
                <a:gd name="connsiteY0" fmla="*/ 0 h 910267"/>
                <a:gd name="connsiteX1" fmla="*/ 1406318 w 3649533"/>
                <a:gd name="connsiteY1" fmla="*/ 0 h 910267"/>
                <a:gd name="connsiteX2" fmla="*/ 1406318 w 3649533"/>
                <a:gd name="connsiteY2" fmla="*/ 0 h 910267"/>
                <a:gd name="connsiteX3" fmla="*/ 1838323 w 3649533"/>
                <a:gd name="connsiteY3" fmla="*/ 0 h 910267"/>
                <a:gd name="connsiteX4" fmla="*/ 2846334 w 3649533"/>
                <a:gd name="connsiteY4" fmla="*/ 0 h 910267"/>
                <a:gd name="connsiteX5" fmla="*/ 2846334 w 3649533"/>
                <a:gd name="connsiteY5" fmla="*/ 395373 h 910267"/>
                <a:gd name="connsiteX6" fmla="*/ 2846334 w 3649533"/>
                <a:gd name="connsiteY6" fmla="*/ 395373 h 910267"/>
                <a:gd name="connsiteX7" fmla="*/ 2846334 w 3649533"/>
                <a:gd name="connsiteY7" fmla="*/ 564819 h 910267"/>
                <a:gd name="connsiteX8" fmla="*/ 2846334 w 3649533"/>
                <a:gd name="connsiteY8" fmla="*/ 677783 h 910267"/>
                <a:gd name="connsiteX9" fmla="*/ 2577816 w 3649533"/>
                <a:gd name="connsiteY9" fmla="*/ 674293 h 910267"/>
                <a:gd name="connsiteX10" fmla="*/ 3649533 w 3649533"/>
                <a:gd name="connsiteY10" fmla="*/ 910267 h 910267"/>
                <a:gd name="connsiteX11" fmla="*/ 2155029 w 3649533"/>
                <a:gd name="connsiteY11" fmla="*/ 674293 h 910267"/>
                <a:gd name="connsiteX12" fmla="*/ 1838323 w 3649533"/>
                <a:gd name="connsiteY12" fmla="*/ 677783 h 910267"/>
                <a:gd name="connsiteX13" fmla="*/ 0 w 3649533"/>
                <a:gd name="connsiteY13" fmla="*/ 890326 h 910267"/>
                <a:gd name="connsiteX14" fmla="*/ 1406318 w 3649533"/>
                <a:gd name="connsiteY14" fmla="*/ 677783 h 910267"/>
                <a:gd name="connsiteX15" fmla="*/ 1118315 w 3649533"/>
                <a:gd name="connsiteY15" fmla="*/ 677783 h 910267"/>
                <a:gd name="connsiteX16" fmla="*/ 1118315 w 3649533"/>
                <a:gd name="connsiteY16" fmla="*/ 564819 h 910267"/>
                <a:gd name="connsiteX17" fmla="*/ 1118315 w 3649533"/>
                <a:gd name="connsiteY17" fmla="*/ 395373 h 910267"/>
                <a:gd name="connsiteX18" fmla="*/ 1118315 w 3649533"/>
                <a:gd name="connsiteY18" fmla="*/ 395373 h 910267"/>
                <a:gd name="connsiteX19" fmla="*/ 1118315 w 3649533"/>
                <a:gd name="connsiteY19" fmla="*/ 0 h 910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649533" h="910267">
                  <a:moveTo>
                    <a:pt x="1118315" y="0"/>
                  </a:moveTo>
                  <a:lnTo>
                    <a:pt x="1406318" y="0"/>
                  </a:lnTo>
                  <a:lnTo>
                    <a:pt x="1406318" y="0"/>
                  </a:lnTo>
                  <a:lnTo>
                    <a:pt x="1838323" y="0"/>
                  </a:lnTo>
                  <a:lnTo>
                    <a:pt x="2846334" y="0"/>
                  </a:lnTo>
                  <a:lnTo>
                    <a:pt x="2846334" y="395373"/>
                  </a:lnTo>
                  <a:lnTo>
                    <a:pt x="2846334" y="395373"/>
                  </a:lnTo>
                  <a:lnTo>
                    <a:pt x="2846334" y="564819"/>
                  </a:lnTo>
                  <a:lnTo>
                    <a:pt x="2846334" y="677783"/>
                  </a:lnTo>
                  <a:lnTo>
                    <a:pt x="2577816" y="674293"/>
                  </a:lnTo>
                  <a:lnTo>
                    <a:pt x="3649533" y="910267"/>
                  </a:lnTo>
                  <a:lnTo>
                    <a:pt x="2155029" y="674293"/>
                  </a:lnTo>
                  <a:lnTo>
                    <a:pt x="1838323" y="677783"/>
                  </a:lnTo>
                  <a:lnTo>
                    <a:pt x="0" y="890326"/>
                  </a:lnTo>
                  <a:lnTo>
                    <a:pt x="1406318" y="677783"/>
                  </a:lnTo>
                  <a:lnTo>
                    <a:pt x="1118315" y="677783"/>
                  </a:lnTo>
                  <a:lnTo>
                    <a:pt x="1118315" y="564819"/>
                  </a:lnTo>
                  <a:lnTo>
                    <a:pt x="1118315" y="395373"/>
                  </a:lnTo>
                  <a:lnTo>
                    <a:pt x="1118315" y="395373"/>
                  </a:lnTo>
                  <a:lnTo>
                    <a:pt x="1118315" y="0"/>
                  </a:lnTo>
                  <a:close/>
                </a:path>
              </a:pathLst>
            </a:cu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sz="1600" dirty="0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3716308" y="3585245"/>
              <a:ext cx="1704313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dirty="0"/>
                <a:t>比較対象のミス</a:t>
              </a:r>
              <a:endParaRPr lang="en-US" altLang="ja-JP" dirty="0"/>
            </a:p>
            <a:p>
              <a:pPr algn="ctr"/>
              <a:r>
                <a:rPr lang="en-US" altLang="ja-JP" dirty="0"/>
                <a:t>× j+1 </a:t>
              </a:r>
              <a:r>
                <a:rPr lang="ja-JP" altLang="en-US" dirty="0"/>
                <a:t>→ ○ </a:t>
              </a:r>
              <a:r>
                <a:rPr lang="en-US" altLang="ja-JP" dirty="0" smtClean="0"/>
                <a:t>j-1</a:t>
              </a:r>
              <a:endParaRPr lang="ja-JP" altLang="en-US" dirty="0"/>
            </a:p>
          </p:txBody>
        </p:sp>
      </p:grpSp>
      <p:grpSp>
        <p:nvGrpSpPr>
          <p:cNvPr id="22" name="グループ化 21"/>
          <p:cNvGrpSpPr/>
          <p:nvPr/>
        </p:nvGrpSpPr>
        <p:grpSpPr>
          <a:xfrm>
            <a:off x="2753033" y="4641053"/>
            <a:ext cx="4258274" cy="1426155"/>
            <a:chOff x="2753033" y="4641053"/>
            <a:chExt cx="4258274" cy="1426155"/>
          </a:xfrm>
        </p:grpSpPr>
        <p:sp>
          <p:nvSpPr>
            <p:cNvPr id="18" name="円/楕円 17"/>
            <p:cNvSpPr/>
            <p:nvPr/>
          </p:nvSpPr>
          <p:spPr>
            <a:xfrm>
              <a:off x="2753033" y="4641053"/>
              <a:ext cx="314632" cy="284452"/>
            </a:xfrm>
            <a:prstGeom prst="ellipse">
              <a:avLst/>
            </a:prstGeom>
            <a:noFill/>
            <a:ln>
              <a:solidFill>
                <a:srgbClr val="1169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円/楕円 18"/>
            <p:cNvSpPr/>
            <p:nvPr/>
          </p:nvSpPr>
          <p:spPr>
            <a:xfrm>
              <a:off x="6696675" y="4646970"/>
              <a:ext cx="314632" cy="284452"/>
            </a:xfrm>
            <a:prstGeom prst="ellipse">
              <a:avLst/>
            </a:prstGeom>
            <a:noFill/>
            <a:ln>
              <a:solidFill>
                <a:srgbClr val="11692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四角形吹き出し 19"/>
            <p:cNvSpPr/>
            <p:nvPr/>
          </p:nvSpPr>
          <p:spPr>
            <a:xfrm>
              <a:off x="2994601" y="4847304"/>
              <a:ext cx="3760161" cy="1219904"/>
            </a:xfrm>
            <a:custGeom>
              <a:avLst/>
              <a:gdLst>
                <a:gd name="connsiteX0" fmla="*/ 0 w 2437577"/>
                <a:gd name="connsiteY0" fmla="*/ 0 h 639763"/>
                <a:gd name="connsiteX1" fmla="*/ 406263 w 2437577"/>
                <a:gd name="connsiteY1" fmla="*/ 0 h 639763"/>
                <a:gd name="connsiteX2" fmla="*/ -429574 w 2437577"/>
                <a:gd name="connsiteY2" fmla="*/ -578122 h 639763"/>
                <a:gd name="connsiteX3" fmla="*/ 1015657 w 2437577"/>
                <a:gd name="connsiteY3" fmla="*/ 0 h 639763"/>
                <a:gd name="connsiteX4" fmla="*/ 2437577 w 2437577"/>
                <a:gd name="connsiteY4" fmla="*/ 0 h 639763"/>
                <a:gd name="connsiteX5" fmla="*/ 2437577 w 2437577"/>
                <a:gd name="connsiteY5" fmla="*/ 106627 h 639763"/>
                <a:gd name="connsiteX6" fmla="*/ 2437577 w 2437577"/>
                <a:gd name="connsiteY6" fmla="*/ 106627 h 639763"/>
                <a:gd name="connsiteX7" fmla="*/ 2437577 w 2437577"/>
                <a:gd name="connsiteY7" fmla="*/ 266568 h 639763"/>
                <a:gd name="connsiteX8" fmla="*/ 2437577 w 2437577"/>
                <a:gd name="connsiteY8" fmla="*/ 639763 h 639763"/>
                <a:gd name="connsiteX9" fmla="*/ 1015657 w 2437577"/>
                <a:gd name="connsiteY9" fmla="*/ 639763 h 639763"/>
                <a:gd name="connsiteX10" fmla="*/ 406263 w 2437577"/>
                <a:gd name="connsiteY10" fmla="*/ 639763 h 639763"/>
                <a:gd name="connsiteX11" fmla="*/ 406263 w 2437577"/>
                <a:gd name="connsiteY11" fmla="*/ 639763 h 639763"/>
                <a:gd name="connsiteX12" fmla="*/ 0 w 2437577"/>
                <a:gd name="connsiteY12" fmla="*/ 639763 h 639763"/>
                <a:gd name="connsiteX13" fmla="*/ 0 w 2437577"/>
                <a:gd name="connsiteY13" fmla="*/ 266568 h 639763"/>
                <a:gd name="connsiteX14" fmla="*/ 0 w 2437577"/>
                <a:gd name="connsiteY14" fmla="*/ 106627 h 639763"/>
                <a:gd name="connsiteX15" fmla="*/ 0 w 2437577"/>
                <a:gd name="connsiteY15" fmla="*/ 106627 h 639763"/>
                <a:gd name="connsiteX16" fmla="*/ 0 w 2437577"/>
                <a:gd name="connsiteY16" fmla="*/ 0 h 639763"/>
                <a:gd name="connsiteX0" fmla="*/ 429574 w 2867151"/>
                <a:gd name="connsiteY0" fmla="*/ 578122 h 1217885"/>
                <a:gd name="connsiteX1" fmla="*/ 835837 w 2867151"/>
                <a:gd name="connsiteY1" fmla="*/ 578122 h 1217885"/>
                <a:gd name="connsiteX2" fmla="*/ 0 w 2867151"/>
                <a:gd name="connsiteY2" fmla="*/ 0 h 1217885"/>
                <a:gd name="connsiteX3" fmla="*/ 1445231 w 2867151"/>
                <a:gd name="connsiteY3" fmla="*/ 578122 h 1217885"/>
                <a:gd name="connsiteX4" fmla="*/ 2206664 w 2867151"/>
                <a:gd name="connsiteY4" fmla="*/ 568251 h 1217885"/>
                <a:gd name="connsiteX5" fmla="*/ 2867151 w 2867151"/>
                <a:gd name="connsiteY5" fmla="*/ 578122 h 1217885"/>
                <a:gd name="connsiteX6" fmla="*/ 2867151 w 2867151"/>
                <a:gd name="connsiteY6" fmla="*/ 684749 h 1217885"/>
                <a:gd name="connsiteX7" fmla="*/ 2867151 w 2867151"/>
                <a:gd name="connsiteY7" fmla="*/ 684749 h 1217885"/>
                <a:gd name="connsiteX8" fmla="*/ 2867151 w 2867151"/>
                <a:gd name="connsiteY8" fmla="*/ 844690 h 1217885"/>
                <a:gd name="connsiteX9" fmla="*/ 2867151 w 2867151"/>
                <a:gd name="connsiteY9" fmla="*/ 1217885 h 1217885"/>
                <a:gd name="connsiteX10" fmla="*/ 1445231 w 2867151"/>
                <a:gd name="connsiteY10" fmla="*/ 1217885 h 1217885"/>
                <a:gd name="connsiteX11" fmla="*/ 835837 w 2867151"/>
                <a:gd name="connsiteY11" fmla="*/ 1217885 h 1217885"/>
                <a:gd name="connsiteX12" fmla="*/ 835837 w 2867151"/>
                <a:gd name="connsiteY12" fmla="*/ 1217885 h 1217885"/>
                <a:gd name="connsiteX13" fmla="*/ 429574 w 2867151"/>
                <a:gd name="connsiteY13" fmla="*/ 1217885 h 1217885"/>
                <a:gd name="connsiteX14" fmla="*/ 429574 w 2867151"/>
                <a:gd name="connsiteY14" fmla="*/ 844690 h 1217885"/>
                <a:gd name="connsiteX15" fmla="*/ 429574 w 2867151"/>
                <a:gd name="connsiteY15" fmla="*/ 684749 h 1217885"/>
                <a:gd name="connsiteX16" fmla="*/ 429574 w 2867151"/>
                <a:gd name="connsiteY16" fmla="*/ 684749 h 1217885"/>
                <a:gd name="connsiteX17" fmla="*/ 429574 w 2867151"/>
                <a:gd name="connsiteY17" fmla="*/ 578122 h 1217885"/>
                <a:gd name="connsiteX0" fmla="*/ 429574 w 2867151"/>
                <a:gd name="connsiteY0" fmla="*/ 578122 h 1217885"/>
                <a:gd name="connsiteX1" fmla="*/ 835837 w 2867151"/>
                <a:gd name="connsiteY1" fmla="*/ 578122 h 1217885"/>
                <a:gd name="connsiteX2" fmla="*/ 0 w 2867151"/>
                <a:gd name="connsiteY2" fmla="*/ 0 h 1217885"/>
                <a:gd name="connsiteX3" fmla="*/ 1445231 w 2867151"/>
                <a:gd name="connsiteY3" fmla="*/ 578122 h 1217885"/>
                <a:gd name="connsiteX4" fmla="*/ 2206664 w 2867151"/>
                <a:gd name="connsiteY4" fmla="*/ 568251 h 1217885"/>
                <a:gd name="connsiteX5" fmla="*/ 2599954 w 2867151"/>
                <a:gd name="connsiteY5" fmla="*/ 568251 h 1217885"/>
                <a:gd name="connsiteX6" fmla="*/ 2867151 w 2867151"/>
                <a:gd name="connsiteY6" fmla="*/ 578122 h 1217885"/>
                <a:gd name="connsiteX7" fmla="*/ 2867151 w 2867151"/>
                <a:gd name="connsiteY7" fmla="*/ 684749 h 1217885"/>
                <a:gd name="connsiteX8" fmla="*/ 2867151 w 2867151"/>
                <a:gd name="connsiteY8" fmla="*/ 684749 h 1217885"/>
                <a:gd name="connsiteX9" fmla="*/ 2867151 w 2867151"/>
                <a:gd name="connsiteY9" fmla="*/ 844690 h 1217885"/>
                <a:gd name="connsiteX10" fmla="*/ 2867151 w 2867151"/>
                <a:gd name="connsiteY10" fmla="*/ 1217885 h 1217885"/>
                <a:gd name="connsiteX11" fmla="*/ 1445231 w 2867151"/>
                <a:gd name="connsiteY11" fmla="*/ 1217885 h 1217885"/>
                <a:gd name="connsiteX12" fmla="*/ 835837 w 2867151"/>
                <a:gd name="connsiteY12" fmla="*/ 1217885 h 1217885"/>
                <a:gd name="connsiteX13" fmla="*/ 835837 w 2867151"/>
                <a:gd name="connsiteY13" fmla="*/ 1217885 h 1217885"/>
                <a:gd name="connsiteX14" fmla="*/ 429574 w 2867151"/>
                <a:gd name="connsiteY14" fmla="*/ 1217885 h 1217885"/>
                <a:gd name="connsiteX15" fmla="*/ 429574 w 2867151"/>
                <a:gd name="connsiteY15" fmla="*/ 844690 h 1217885"/>
                <a:gd name="connsiteX16" fmla="*/ 429574 w 2867151"/>
                <a:gd name="connsiteY16" fmla="*/ 684749 h 1217885"/>
                <a:gd name="connsiteX17" fmla="*/ 429574 w 2867151"/>
                <a:gd name="connsiteY17" fmla="*/ 684749 h 1217885"/>
                <a:gd name="connsiteX18" fmla="*/ 429574 w 2867151"/>
                <a:gd name="connsiteY18" fmla="*/ 578122 h 1217885"/>
                <a:gd name="connsiteX0" fmla="*/ 429574 w 2867151"/>
                <a:gd name="connsiteY0" fmla="*/ 578122 h 1217885"/>
                <a:gd name="connsiteX1" fmla="*/ 835837 w 2867151"/>
                <a:gd name="connsiteY1" fmla="*/ 578122 h 1217885"/>
                <a:gd name="connsiteX2" fmla="*/ 0 w 2867151"/>
                <a:gd name="connsiteY2" fmla="*/ 0 h 1217885"/>
                <a:gd name="connsiteX3" fmla="*/ 1445231 w 2867151"/>
                <a:gd name="connsiteY3" fmla="*/ 578122 h 1217885"/>
                <a:gd name="connsiteX4" fmla="*/ 2206664 w 2867151"/>
                <a:gd name="connsiteY4" fmla="*/ 568251 h 1217885"/>
                <a:gd name="connsiteX5" fmla="*/ 2413141 w 2867151"/>
                <a:gd name="connsiteY5" fmla="*/ 558419 h 1217885"/>
                <a:gd name="connsiteX6" fmla="*/ 2599954 w 2867151"/>
                <a:gd name="connsiteY6" fmla="*/ 568251 h 1217885"/>
                <a:gd name="connsiteX7" fmla="*/ 2867151 w 2867151"/>
                <a:gd name="connsiteY7" fmla="*/ 578122 h 1217885"/>
                <a:gd name="connsiteX8" fmla="*/ 2867151 w 2867151"/>
                <a:gd name="connsiteY8" fmla="*/ 684749 h 1217885"/>
                <a:gd name="connsiteX9" fmla="*/ 2867151 w 2867151"/>
                <a:gd name="connsiteY9" fmla="*/ 684749 h 1217885"/>
                <a:gd name="connsiteX10" fmla="*/ 2867151 w 2867151"/>
                <a:gd name="connsiteY10" fmla="*/ 844690 h 1217885"/>
                <a:gd name="connsiteX11" fmla="*/ 2867151 w 2867151"/>
                <a:gd name="connsiteY11" fmla="*/ 1217885 h 1217885"/>
                <a:gd name="connsiteX12" fmla="*/ 1445231 w 2867151"/>
                <a:gd name="connsiteY12" fmla="*/ 1217885 h 1217885"/>
                <a:gd name="connsiteX13" fmla="*/ 835837 w 2867151"/>
                <a:gd name="connsiteY13" fmla="*/ 1217885 h 1217885"/>
                <a:gd name="connsiteX14" fmla="*/ 835837 w 2867151"/>
                <a:gd name="connsiteY14" fmla="*/ 1217885 h 1217885"/>
                <a:gd name="connsiteX15" fmla="*/ 429574 w 2867151"/>
                <a:gd name="connsiteY15" fmla="*/ 1217885 h 1217885"/>
                <a:gd name="connsiteX16" fmla="*/ 429574 w 2867151"/>
                <a:gd name="connsiteY16" fmla="*/ 844690 h 1217885"/>
                <a:gd name="connsiteX17" fmla="*/ 429574 w 2867151"/>
                <a:gd name="connsiteY17" fmla="*/ 684749 h 1217885"/>
                <a:gd name="connsiteX18" fmla="*/ 429574 w 2867151"/>
                <a:gd name="connsiteY18" fmla="*/ 684749 h 1217885"/>
                <a:gd name="connsiteX19" fmla="*/ 429574 w 2867151"/>
                <a:gd name="connsiteY19" fmla="*/ 578122 h 1217885"/>
                <a:gd name="connsiteX0" fmla="*/ 429574 w 3760161"/>
                <a:gd name="connsiteY0" fmla="*/ 580141 h 1219904"/>
                <a:gd name="connsiteX1" fmla="*/ 835837 w 3760161"/>
                <a:gd name="connsiteY1" fmla="*/ 580141 h 1219904"/>
                <a:gd name="connsiteX2" fmla="*/ 0 w 3760161"/>
                <a:gd name="connsiteY2" fmla="*/ 2019 h 1219904"/>
                <a:gd name="connsiteX3" fmla="*/ 1445231 w 3760161"/>
                <a:gd name="connsiteY3" fmla="*/ 580141 h 1219904"/>
                <a:gd name="connsiteX4" fmla="*/ 2206664 w 3760161"/>
                <a:gd name="connsiteY4" fmla="*/ 570270 h 1219904"/>
                <a:gd name="connsiteX5" fmla="*/ 3760161 w 3760161"/>
                <a:gd name="connsiteY5" fmla="*/ 0 h 1219904"/>
                <a:gd name="connsiteX6" fmla="*/ 2599954 w 3760161"/>
                <a:gd name="connsiteY6" fmla="*/ 570270 h 1219904"/>
                <a:gd name="connsiteX7" fmla="*/ 2867151 w 3760161"/>
                <a:gd name="connsiteY7" fmla="*/ 580141 h 1219904"/>
                <a:gd name="connsiteX8" fmla="*/ 2867151 w 3760161"/>
                <a:gd name="connsiteY8" fmla="*/ 686768 h 1219904"/>
                <a:gd name="connsiteX9" fmla="*/ 2867151 w 3760161"/>
                <a:gd name="connsiteY9" fmla="*/ 686768 h 1219904"/>
                <a:gd name="connsiteX10" fmla="*/ 2867151 w 3760161"/>
                <a:gd name="connsiteY10" fmla="*/ 846709 h 1219904"/>
                <a:gd name="connsiteX11" fmla="*/ 2867151 w 3760161"/>
                <a:gd name="connsiteY11" fmla="*/ 1219904 h 1219904"/>
                <a:gd name="connsiteX12" fmla="*/ 1445231 w 3760161"/>
                <a:gd name="connsiteY12" fmla="*/ 1219904 h 1219904"/>
                <a:gd name="connsiteX13" fmla="*/ 835837 w 3760161"/>
                <a:gd name="connsiteY13" fmla="*/ 1219904 h 1219904"/>
                <a:gd name="connsiteX14" fmla="*/ 835837 w 3760161"/>
                <a:gd name="connsiteY14" fmla="*/ 1219904 h 1219904"/>
                <a:gd name="connsiteX15" fmla="*/ 429574 w 3760161"/>
                <a:gd name="connsiteY15" fmla="*/ 1219904 h 1219904"/>
                <a:gd name="connsiteX16" fmla="*/ 429574 w 3760161"/>
                <a:gd name="connsiteY16" fmla="*/ 846709 h 1219904"/>
                <a:gd name="connsiteX17" fmla="*/ 429574 w 3760161"/>
                <a:gd name="connsiteY17" fmla="*/ 686768 h 1219904"/>
                <a:gd name="connsiteX18" fmla="*/ 429574 w 3760161"/>
                <a:gd name="connsiteY18" fmla="*/ 686768 h 1219904"/>
                <a:gd name="connsiteX19" fmla="*/ 429574 w 3760161"/>
                <a:gd name="connsiteY19" fmla="*/ 580141 h 1219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3760161" h="1219904">
                  <a:moveTo>
                    <a:pt x="429574" y="580141"/>
                  </a:moveTo>
                  <a:lnTo>
                    <a:pt x="835837" y="580141"/>
                  </a:lnTo>
                  <a:lnTo>
                    <a:pt x="0" y="2019"/>
                  </a:lnTo>
                  <a:lnTo>
                    <a:pt x="1445231" y="580141"/>
                  </a:lnTo>
                  <a:lnTo>
                    <a:pt x="2206664" y="570270"/>
                  </a:lnTo>
                  <a:lnTo>
                    <a:pt x="3760161" y="0"/>
                  </a:lnTo>
                  <a:lnTo>
                    <a:pt x="2599954" y="570270"/>
                  </a:lnTo>
                  <a:lnTo>
                    <a:pt x="2867151" y="580141"/>
                  </a:lnTo>
                  <a:lnTo>
                    <a:pt x="2867151" y="686768"/>
                  </a:lnTo>
                  <a:lnTo>
                    <a:pt x="2867151" y="686768"/>
                  </a:lnTo>
                  <a:lnTo>
                    <a:pt x="2867151" y="846709"/>
                  </a:lnTo>
                  <a:lnTo>
                    <a:pt x="2867151" y="1219904"/>
                  </a:lnTo>
                  <a:lnTo>
                    <a:pt x="1445231" y="1219904"/>
                  </a:lnTo>
                  <a:lnTo>
                    <a:pt x="835837" y="1219904"/>
                  </a:lnTo>
                  <a:lnTo>
                    <a:pt x="835837" y="1219904"/>
                  </a:lnTo>
                  <a:lnTo>
                    <a:pt x="429574" y="1219904"/>
                  </a:lnTo>
                  <a:lnTo>
                    <a:pt x="429574" y="846709"/>
                  </a:lnTo>
                  <a:lnTo>
                    <a:pt x="429574" y="686768"/>
                  </a:lnTo>
                  <a:lnTo>
                    <a:pt x="429574" y="686768"/>
                  </a:lnTo>
                  <a:lnTo>
                    <a:pt x="429574" y="580141"/>
                  </a:lnTo>
                  <a:close/>
                </a:path>
              </a:pathLst>
            </a:cu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3539136" y="5420877"/>
              <a:ext cx="220765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ja-JP" altLang="en-US" dirty="0"/>
                <a:t>比較演算子が異なる</a:t>
              </a:r>
              <a:endParaRPr lang="en-US" altLang="ja-JP" dirty="0"/>
            </a:p>
            <a:p>
              <a:pPr algn="ctr"/>
              <a:r>
                <a:rPr lang="ja-JP" altLang="en-US" dirty="0"/>
                <a:t>→ タイプ</a:t>
              </a:r>
              <a:r>
                <a:rPr lang="en-US" altLang="ja-JP" dirty="0" smtClean="0"/>
                <a:t>3</a:t>
              </a:r>
              <a:endParaRPr lang="ja-JP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07442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5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メモ 12"/>
          <p:cNvSpPr/>
          <p:nvPr/>
        </p:nvSpPr>
        <p:spPr>
          <a:xfrm>
            <a:off x="318015" y="3713091"/>
            <a:ext cx="880063" cy="1189061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000</a:t>
            </a:r>
            <a:endParaRPr kumimoji="1" lang="ja-JP" altLang="en-US" dirty="0"/>
          </a:p>
        </p:txBody>
      </p:sp>
      <p:sp>
        <p:nvSpPr>
          <p:cNvPr id="12" name="メモ 11"/>
          <p:cNvSpPr/>
          <p:nvPr/>
        </p:nvSpPr>
        <p:spPr>
          <a:xfrm>
            <a:off x="372295" y="3766360"/>
            <a:ext cx="880063" cy="1189061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000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山中</a:t>
            </a:r>
            <a:r>
              <a:rPr lang="ja-JP" altLang="en-US" dirty="0" smtClean="0"/>
              <a:t>らのクローン検出ツール</a:t>
            </a:r>
            <a:r>
              <a:rPr kumimoji="1" lang="en-US" altLang="ja-JP" baseline="30000" dirty="0" smtClean="0"/>
              <a:t>[3]</a:t>
            </a:r>
            <a:endParaRPr kumimoji="1" lang="ja-JP" altLang="en-US" baseline="300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32000" y="1600200"/>
            <a:ext cx="8280000" cy="1436351"/>
          </a:xfrm>
        </p:spPr>
        <p:txBody>
          <a:bodyPr/>
          <a:lstStyle/>
          <a:p>
            <a:r>
              <a:rPr lang="ja-JP" altLang="en-US" sz="2400" dirty="0" smtClean="0"/>
              <a:t>テキストマイニング技術を</a:t>
            </a:r>
            <a:r>
              <a:rPr lang="ja-JP" altLang="en-US" sz="2400" dirty="0"/>
              <a:t>利用</a:t>
            </a:r>
            <a:r>
              <a:rPr lang="ja-JP" altLang="en-US" sz="2400" dirty="0" smtClean="0"/>
              <a:t>したクローン検出ツール</a:t>
            </a:r>
            <a:endParaRPr lang="en-US" altLang="ja-JP" sz="2400" dirty="0" smtClean="0"/>
          </a:p>
          <a:p>
            <a:r>
              <a:rPr lang="ja-JP" altLang="en-US" sz="2400" dirty="0"/>
              <a:t>関</a:t>
            </a:r>
            <a:r>
              <a:rPr lang="ja-JP" altLang="en-US" sz="2400" dirty="0" smtClean="0"/>
              <a:t>数単位でクローンを検出する</a:t>
            </a:r>
            <a:endParaRPr lang="en-US" altLang="ja-JP" sz="2400" dirty="0" smtClean="0"/>
          </a:p>
          <a:p>
            <a:r>
              <a:rPr lang="ja-JP" altLang="en-US" sz="2400" dirty="0" smtClean="0"/>
              <a:t>タイプ</a:t>
            </a:r>
            <a:r>
              <a:rPr lang="en-US" altLang="ja-JP" sz="2400" dirty="0" smtClean="0"/>
              <a:t>1</a:t>
            </a:r>
            <a:r>
              <a:rPr lang="ja-JP" altLang="en-US" sz="2400" dirty="0" smtClean="0"/>
              <a:t>～</a:t>
            </a:r>
            <a:r>
              <a:rPr lang="en-US" altLang="ja-JP" sz="2400" dirty="0" smtClean="0"/>
              <a:t>4 </a:t>
            </a:r>
            <a:r>
              <a:rPr lang="ja-JP" altLang="en-US" sz="2400" dirty="0" smtClean="0"/>
              <a:t>の全てのクローンを高速に検出可能</a:t>
            </a:r>
            <a:endParaRPr lang="en-US" altLang="ja-JP" sz="2400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6702" y="6456108"/>
            <a:ext cx="4896000" cy="180000"/>
          </a:xfrm>
          <a:prstGeom prst="rect">
            <a:avLst/>
          </a:prstGeom>
          <a:solidFill>
            <a:srgbClr val="FFFFCC"/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ctr" anchorCtr="0">
            <a:noAutofit/>
          </a:bodyPr>
          <a:lstStyle/>
          <a:p>
            <a:r>
              <a:rPr lang="en-US" altLang="ja-JP" sz="1000" dirty="0" smtClean="0"/>
              <a:t>[3] </a:t>
            </a:r>
            <a:r>
              <a:rPr lang="ja-JP" altLang="en-US" sz="1000" dirty="0" smtClean="0"/>
              <a:t>山中ら</a:t>
            </a:r>
            <a:r>
              <a:rPr lang="en-US" altLang="ja-JP" sz="1000" dirty="0" smtClean="0"/>
              <a:t>, </a:t>
            </a:r>
            <a:r>
              <a:rPr lang="ja-JP" altLang="en-US" sz="1000" dirty="0" smtClean="0"/>
              <a:t>情報検索技術に基づく高速な関数クローン検出</a:t>
            </a:r>
            <a:r>
              <a:rPr lang="en-US" altLang="ja-JP" sz="1000" dirty="0" smtClean="0"/>
              <a:t>, </a:t>
            </a:r>
            <a:r>
              <a:rPr lang="ja-JP" altLang="en-US" sz="1000" dirty="0" smtClean="0"/>
              <a:t>情報処理学会論文誌</a:t>
            </a:r>
            <a:r>
              <a:rPr lang="en-US" altLang="ja-JP" sz="1000" dirty="0" smtClean="0"/>
              <a:t>, 2014.</a:t>
            </a:r>
            <a:endParaRPr lang="en-US" altLang="ja-JP" sz="1000" dirty="0"/>
          </a:p>
        </p:txBody>
      </p:sp>
      <p:sp>
        <p:nvSpPr>
          <p:cNvPr id="8" name="メモ 7"/>
          <p:cNvSpPr/>
          <p:nvPr/>
        </p:nvSpPr>
        <p:spPr>
          <a:xfrm>
            <a:off x="414827" y="3814575"/>
            <a:ext cx="880063" cy="1189061"/>
          </a:xfrm>
          <a:prstGeom prst="foldedCorner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5"/>
          <p:cNvSpPr/>
          <p:nvPr/>
        </p:nvSpPr>
        <p:spPr>
          <a:xfrm>
            <a:off x="518898" y="4584209"/>
            <a:ext cx="671920" cy="216250"/>
          </a:xfrm>
          <a:custGeom>
            <a:avLst/>
            <a:gdLst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872236"/>
              <a:gd name="connsiteX1" fmla="*/ 1336431 w 1336431"/>
              <a:gd name="connsiteY1" fmla="*/ 0 h 872236"/>
              <a:gd name="connsiteX2" fmla="*/ 1336431 w 1336431"/>
              <a:gd name="connsiteY2" fmla="*/ 464234 h 872236"/>
              <a:gd name="connsiteX3" fmla="*/ 393896 w 1336431"/>
              <a:gd name="connsiteY3" fmla="*/ 872197 h 872236"/>
              <a:gd name="connsiteX4" fmla="*/ 0 w 1336431"/>
              <a:gd name="connsiteY4" fmla="*/ 464234 h 872236"/>
              <a:gd name="connsiteX5" fmla="*/ 0 w 1336431"/>
              <a:gd name="connsiteY5" fmla="*/ 0 h 872236"/>
              <a:gd name="connsiteX0" fmla="*/ 0 w 1336431"/>
              <a:gd name="connsiteY0" fmla="*/ 0 h 900046"/>
              <a:gd name="connsiteX1" fmla="*/ 1336431 w 1336431"/>
              <a:gd name="connsiteY1" fmla="*/ 0 h 900046"/>
              <a:gd name="connsiteX2" fmla="*/ 1336431 w 1336431"/>
              <a:gd name="connsiteY2" fmla="*/ 464234 h 900046"/>
              <a:gd name="connsiteX3" fmla="*/ 393896 w 1336431"/>
              <a:gd name="connsiteY3" fmla="*/ 872197 h 900046"/>
              <a:gd name="connsiteX4" fmla="*/ 0 w 1336431"/>
              <a:gd name="connsiteY4" fmla="*/ 464234 h 900046"/>
              <a:gd name="connsiteX5" fmla="*/ 0 w 1336431"/>
              <a:gd name="connsiteY5" fmla="*/ 0 h 900046"/>
              <a:gd name="connsiteX0" fmla="*/ 0 w 1336431"/>
              <a:gd name="connsiteY0" fmla="*/ 0 h 907887"/>
              <a:gd name="connsiteX1" fmla="*/ 1336431 w 1336431"/>
              <a:gd name="connsiteY1" fmla="*/ 0 h 907887"/>
              <a:gd name="connsiteX2" fmla="*/ 1336431 w 1336431"/>
              <a:gd name="connsiteY2" fmla="*/ 464234 h 907887"/>
              <a:gd name="connsiteX3" fmla="*/ 393896 w 1336431"/>
              <a:gd name="connsiteY3" fmla="*/ 872197 h 907887"/>
              <a:gd name="connsiteX4" fmla="*/ 0 w 1336431"/>
              <a:gd name="connsiteY4" fmla="*/ 464234 h 907887"/>
              <a:gd name="connsiteX5" fmla="*/ 0 w 1336431"/>
              <a:gd name="connsiteY5" fmla="*/ 0 h 907887"/>
              <a:gd name="connsiteX0" fmla="*/ 0 w 1336431"/>
              <a:gd name="connsiteY0" fmla="*/ 0 h 872197"/>
              <a:gd name="connsiteX1" fmla="*/ 1336431 w 1336431"/>
              <a:gd name="connsiteY1" fmla="*/ 0 h 872197"/>
              <a:gd name="connsiteX2" fmla="*/ 1336431 w 1336431"/>
              <a:gd name="connsiteY2" fmla="*/ 464234 h 872197"/>
              <a:gd name="connsiteX3" fmla="*/ 393896 w 1336431"/>
              <a:gd name="connsiteY3" fmla="*/ 872197 h 872197"/>
              <a:gd name="connsiteX4" fmla="*/ 0 w 1336431"/>
              <a:gd name="connsiteY4" fmla="*/ 464234 h 872197"/>
              <a:gd name="connsiteX5" fmla="*/ 0 w 1336431"/>
              <a:gd name="connsiteY5" fmla="*/ 0 h 872197"/>
              <a:gd name="connsiteX0" fmla="*/ 0 w 1336431"/>
              <a:gd name="connsiteY0" fmla="*/ 0 h 522263"/>
              <a:gd name="connsiteX1" fmla="*/ 1336431 w 1336431"/>
              <a:gd name="connsiteY1" fmla="*/ 0 h 522263"/>
              <a:gd name="connsiteX2" fmla="*/ 1336431 w 1336431"/>
              <a:gd name="connsiteY2" fmla="*/ 464234 h 522263"/>
              <a:gd name="connsiteX3" fmla="*/ 0 w 1336431"/>
              <a:gd name="connsiteY3" fmla="*/ 464234 h 522263"/>
              <a:gd name="connsiteX4" fmla="*/ 0 w 1336431"/>
              <a:gd name="connsiteY4" fmla="*/ 0 h 522263"/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928502"/>
              <a:gd name="connsiteX1" fmla="*/ 1336431 w 1336431"/>
              <a:gd name="connsiteY1" fmla="*/ 0 h 928502"/>
              <a:gd name="connsiteX2" fmla="*/ 1336431 w 1336431"/>
              <a:gd name="connsiteY2" fmla="*/ 464234 h 928502"/>
              <a:gd name="connsiteX3" fmla="*/ 56271 w 1336431"/>
              <a:gd name="connsiteY3" fmla="*/ 928468 h 928502"/>
              <a:gd name="connsiteX4" fmla="*/ 0 w 1336431"/>
              <a:gd name="connsiteY4" fmla="*/ 464234 h 928502"/>
              <a:gd name="connsiteX5" fmla="*/ 0 w 1336431"/>
              <a:gd name="connsiteY5" fmla="*/ 0 h 928502"/>
              <a:gd name="connsiteX0" fmla="*/ 0 w 1336431"/>
              <a:gd name="connsiteY0" fmla="*/ 0 h 983870"/>
              <a:gd name="connsiteX1" fmla="*/ 1336431 w 1336431"/>
              <a:gd name="connsiteY1" fmla="*/ 0 h 983870"/>
              <a:gd name="connsiteX2" fmla="*/ 1336431 w 1336431"/>
              <a:gd name="connsiteY2" fmla="*/ 464234 h 983870"/>
              <a:gd name="connsiteX3" fmla="*/ 576776 w 1336431"/>
              <a:gd name="connsiteY3" fmla="*/ 942535 h 983870"/>
              <a:gd name="connsiteX4" fmla="*/ 56271 w 1336431"/>
              <a:gd name="connsiteY4" fmla="*/ 928468 h 983870"/>
              <a:gd name="connsiteX5" fmla="*/ 0 w 1336431"/>
              <a:gd name="connsiteY5" fmla="*/ 464234 h 983870"/>
              <a:gd name="connsiteX6" fmla="*/ 0 w 1336431"/>
              <a:gd name="connsiteY6" fmla="*/ 0 h 983870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464234 h 962936"/>
              <a:gd name="connsiteX7" fmla="*/ 0 w 1336431"/>
              <a:gd name="connsiteY7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101761 w 1438192"/>
              <a:gd name="connsiteY0" fmla="*/ 0 h 962936"/>
              <a:gd name="connsiteX1" fmla="*/ 1438192 w 1438192"/>
              <a:gd name="connsiteY1" fmla="*/ 0 h 962936"/>
              <a:gd name="connsiteX2" fmla="*/ 1438192 w 1438192"/>
              <a:gd name="connsiteY2" fmla="*/ 464234 h 962936"/>
              <a:gd name="connsiteX3" fmla="*/ 650401 w 1438192"/>
              <a:gd name="connsiteY3" fmla="*/ 548640 h 962936"/>
              <a:gd name="connsiteX4" fmla="*/ 678537 w 1438192"/>
              <a:gd name="connsiteY4" fmla="*/ 942535 h 962936"/>
              <a:gd name="connsiteX5" fmla="*/ 158032 w 1438192"/>
              <a:gd name="connsiteY5" fmla="*/ 928468 h 962936"/>
              <a:gd name="connsiteX6" fmla="*/ 101761 w 1438192"/>
              <a:gd name="connsiteY6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14067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48640 w 1336431"/>
              <a:gd name="connsiteY3" fmla="*/ 548640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0 w 1336431"/>
              <a:gd name="connsiteY5" fmla="*/ 883919 h 914400"/>
              <a:gd name="connsiteX6" fmla="*/ 0 w 1336431"/>
              <a:gd name="connsiteY6" fmla="*/ 0 h 914400"/>
              <a:gd name="connsiteX0" fmla="*/ 0 w 1336431"/>
              <a:gd name="connsiteY0" fmla="*/ 0 h 944878"/>
              <a:gd name="connsiteX1" fmla="*/ 1336431 w 1336431"/>
              <a:gd name="connsiteY1" fmla="*/ 0 h 944878"/>
              <a:gd name="connsiteX2" fmla="*/ 1336431 w 1336431"/>
              <a:gd name="connsiteY2" fmla="*/ 464234 h 944878"/>
              <a:gd name="connsiteX3" fmla="*/ 590843 w 1336431"/>
              <a:gd name="connsiteY3" fmla="*/ 464234 h 944878"/>
              <a:gd name="connsiteX4" fmla="*/ 590844 w 1336431"/>
              <a:gd name="connsiteY4" fmla="*/ 944878 h 944878"/>
              <a:gd name="connsiteX5" fmla="*/ 0 w 1336431"/>
              <a:gd name="connsiteY5" fmla="*/ 883919 h 944878"/>
              <a:gd name="connsiteX6" fmla="*/ 0 w 1336431"/>
              <a:gd name="connsiteY6" fmla="*/ 0 h 944878"/>
              <a:gd name="connsiteX0" fmla="*/ 0 w 1336431"/>
              <a:gd name="connsiteY0" fmla="*/ 0 h 883919"/>
              <a:gd name="connsiteX1" fmla="*/ 1336431 w 1336431"/>
              <a:gd name="connsiteY1" fmla="*/ 0 h 883919"/>
              <a:gd name="connsiteX2" fmla="*/ 1336431 w 1336431"/>
              <a:gd name="connsiteY2" fmla="*/ 464234 h 883919"/>
              <a:gd name="connsiteX3" fmla="*/ 590843 w 1336431"/>
              <a:gd name="connsiteY3" fmla="*/ 464234 h 883919"/>
              <a:gd name="connsiteX4" fmla="*/ 590844 w 1336431"/>
              <a:gd name="connsiteY4" fmla="*/ 853438 h 883919"/>
              <a:gd name="connsiteX5" fmla="*/ 0 w 1336431"/>
              <a:gd name="connsiteY5" fmla="*/ 883919 h 883919"/>
              <a:gd name="connsiteX6" fmla="*/ 0 w 1336431"/>
              <a:gd name="connsiteY6" fmla="*/ 0 h 883919"/>
              <a:gd name="connsiteX0" fmla="*/ 0 w 1336431"/>
              <a:gd name="connsiteY0" fmla="*/ 0 h 867214"/>
              <a:gd name="connsiteX1" fmla="*/ 1336431 w 1336431"/>
              <a:gd name="connsiteY1" fmla="*/ 0 h 867214"/>
              <a:gd name="connsiteX2" fmla="*/ 1336431 w 1336431"/>
              <a:gd name="connsiteY2" fmla="*/ 464234 h 867214"/>
              <a:gd name="connsiteX3" fmla="*/ 590843 w 1336431"/>
              <a:gd name="connsiteY3" fmla="*/ 464234 h 867214"/>
              <a:gd name="connsiteX4" fmla="*/ 590844 w 1336431"/>
              <a:gd name="connsiteY4" fmla="*/ 853438 h 867214"/>
              <a:gd name="connsiteX5" fmla="*/ 0 w 1336431"/>
              <a:gd name="connsiteY5" fmla="*/ 867214 h 867214"/>
              <a:gd name="connsiteX6" fmla="*/ 0 w 1336431"/>
              <a:gd name="connsiteY6" fmla="*/ 0 h 867214"/>
              <a:gd name="connsiteX0" fmla="*/ 0 w 1336431"/>
              <a:gd name="connsiteY0" fmla="*/ 0 h 853438"/>
              <a:gd name="connsiteX1" fmla="*/ 1336431 w 1336431"/>
              <a:gd name="connsiteY1" fmla="*/ 0 h 853438"/>
              <a:gd name="connsiteX2" fmla="*/ 1336431 w 1336431"/>
              <a:gd name="connsiteY2" fmla="*/ 464234 h 853438"/>
              <a:gd name="connsiteX3" fmla="*/ 590843 w 1336431"/>
              <a:gd name="connsiteY3" fmla="*/ 464234 h 853438"/>
              <a:gd name="connsiteX4" fmla="*/ 590844 w 1336431"/>
              <a:gd name="connsiteY4" fmla="*/ 853438 h 853438"/>
              <a:gd name="connsiteX5" fmla="*/ 0 w 1336431"/>
              <a:gd name="connsiteY5" fmla="*/ 850509 h 853438"/>
              <a:gd name="connsiteX6" fmla="*/ 0 w 1336431"/>
              <a:gd name="connsiteY6" fmla="*/ 0 h 85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6431" h="853438">
                <a:moveTo>
                  <a:pt x="0" y="0"/>
                </a:moveTo>
                <a:lnTo>
                  <a:pt x="1336431" y="0"/>
                </a:lnTo>
                <a:lnTo>
                  <a:pt x="1336431" y="464234"/>
                </a:lnTo>
                <a:lnTo>
                  <a:pt x="590843" y="464234"/>
                </a:lnTo>
                <a:cubicBezTo>
                  <a:pt x="590843" y="624449"/>
                  <a:pt x="590844" y="693223"/>
                  <a:pt x="590844" y="853438"/>
                </a:cubicBezTo>
                <a:lnTo>
                  <a:pt x="0" y="850509"/>
                </a:lnTo>
                <a:lnTo>
                  <a:pt x="0" y="0"/>
                </a:lnTo>
                <a:close/>
              </a:path>
            </a:pathLst>
          </a:custGeom>
          <a:solidFill>
            <a:srgbClr val="333399">
              <a:alpha val="30196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" name="正方形/長方形 5"/>
          <p:cNvSpPr/>
          <p:nvPr/>
        </p:nvSpPr>
        <p:spPr>
          <a:xfrm>
            <a:off x="518898" y="4078851"/>
            <a:ext cx="671920" cy="216250"/>
          </a:xfrm>
          <a:custGeom>
            <a:avLst/>
            <a:gdLst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872236"/>
              <a:gd name="connsiteX1" fmla="*/ 1336431 w 1336431"/>
              <a:gd name="connsiteY1" fmla="*/ 0 h 872236"/>
              <a:gd name="connsiteX2" fmla="*/ 1336431 w 1336431"/>
              <a:gd name="connsiteY2" fmla="*/ 464234 h 872236"/>
              <a:gd name="connsiteX3" fmla="*/ 393896 w 1336431"/>
              <a:gd name="connsiteY3" fmla="*/ 872197 h 872236"/>
              <a:gd name="connsiteX4" fmla="*/ 0 w 1336431"/>
              <a:gd name="connsiteY4" fmla="*/ 464234 h 872236"/>
              <a:gd name="connsiteX5" fmla="*/ 0 w 1336431"/>
              <a:gd name="connsiteY5" fmla="*/ 0 h 872236"/>
              <a:gd name="connsiteX0" fmla="*/ 0 w 1336431"/>
              <a:gd name="connsiteY0" fmla="*/ 0 h 900046"/>
              <a:gd name="connsiteX1" fmla="*/ 1336431 w 1336431"/>
              <a:gd name="connsiteY1" fmla="*/ 0 h 900046"/>
              <a:gd name="connsiteX2" fmla="*/ 1336431 w 1336431"/>
              <a:gd name="connsiteY2" fmla="*/ 464234 h 900046"/>
              <a:gd name="connsiteX3" fmla="*/ 393896 w 1336431"/>
              <a:gd name="connsiteY3" fmla="*/ 872197 h 900046"/>
              <a:gd name="connsiteX4" fmla="*/ 0 w 1336431"/>
              <a:gd name="connsiteY4" fmla="*/ 464234 h 900046"/>
              <a:gd name="connsiteX5" fmla="*/ 0 w 1336431"/>
              <a:gd name="connsiteY5" fmla="*/ 0 h 900046"/>
              <a:gd name="connsiteX0" fmla="*/ 0 w 1336431"/>
              <a:gd name="connsiteY0" fmla="*/ 0 h 907887"/>
              <a:gd name="connsiteX1" fmla="*/ 1336431 w 1336431"/>
              <a:gd name="connsiteY1" fmla="*/ 0 h 907887"/>
              <a:gd name="connsiteX2" fmla="*/ 1336431 w 1336431"/>
              <a:gd name="connsiteY2" fmla="*/ 464234 h 907887"/>
              <a:gd name="connsiteX3" fmla="*/ 393896 w 1336431"/>
              <a:gd name="connsiteY3" fmla="*/ 872197 h 907887"/>
              <a:gd name="connsiteX4" fmla="*/ 0 w 1336431"/>
              <a:gd name="connsiteY4" fmla="*/ 464234 h 907887"/>
              <a:gd name="connsiteX5" fmla="*/ 0 w 1336431"/>
              <a:gd name="connsiteY5" fmla="*/ 0 h 907887"/>
              <a:gd name="connsiteX0" fmla="*/ 0 w 1336431"/>
              <a:gd name="connsiteY0" fmla="*/ 0 h 872197"/>
              <a:gd name="connsiteX1" fmla="*/ 1336431 w 1336431"/>
              <a:gd name="connsiteY1" fmla="*/ 0 h 872197"/>
              <a:gd name="connsiteX2" fmla="*/ 1336431 w 1336431"/>
              <a:gd name="connsiteY2" fmla="*/ 464234 h 872197"/>
              <a:gd name="connsiteX3" fmla="*/ 393896 w 1336431"/>
              <a:gd name="connsiteY3" fmla="*/ 872197 h 872197"/>
              <a:gd name="connsiteX4" fmla="*/ 0 w 1336431"/>
              <a:gd name="connsiteY4" fmla="*/ 464234 h 872197"/>
              <a:gd name="connsiteX5" fmla="*/ 0 w 1336431"/>
              <a:gd name="connsiteY5" fmla="*/ 0 h 872197"/>
              <a:gd name="connsiteX0" fmla="*/ 0 w 1336431"/>
              <a:gd name="connsiteY0" fmla="*/ 0 h 522263"/>
              <a:gd name="connsiteX1" fmla="*/ 1336431 w 1336431"/>
              <a:gd name="connsiteY1" fmla="*/ 0 h 522263"/>
              <a:gd name="connsiteX2" fmla="*/ 1336431 w 1336431"/>
              <a:gd name="connsiteY2" fmla="*/ 464234 h 522263"/>
              <a:gd name="connsiteX3" fmla="*/ 0 w 1336431"/>
              <a:gd name="connsiteY3" fmla="*/ 464234 h 522263"/>
              <a:gd name="connsiteX4" fmla="*/ 0 w 1336431"/>
              <a:gd name="connsiteY4" fmla="*/ 0 h 522263"/>
              <a:gd name="connsiteX0" fmla="*/ 0 w 1336431"/>
              <a:gd name="connsiteY0" fmla="*/ 0 h 464234"/>
              <a:gd name="connsiteX1" fmla="*/ 1336431 w 1336431"/>
              <a:gd name="connsiteY1" fmla="*/ 0 h 464234"/>
              <a:gd name="connsiteX2" fmla="*/ 1336431 w 1336431"/>
              <a:gd name="connsiteY2" fmla="*/ 464234 h 464234"/>
              <a:gd name="connsiteX3" fmla="*/ 0 w 1336431"/>
              <a:gd name="connsiteY3" fmla="*/ 464234 h 464234"/>
              <a:gd name="connsiteX4" fmla="*/ 0 w 1336431"/>
              <a:gd name="connsiteY4" fmla="*/ 0 h 464234"/>
              <a:gd name="connsiteX0" fmla="*/ 0 w 1336431"/>
              <a:gd name="connsiteY0" fmla="*/ 0 h 928502"/>
              <a:gd name="connsiteX1" fmla="*/ 1336431 w 1336431"/>
              <a:gd name="connsiteY1" fmla="*/ 0 h 928502"/>
              <a:gd name="connsiteX2" fmla="*/ 1336431 w 1336431"/>
              <a:gd name="connsiteY2" fmla="*/ 464234 h 928502"/>
              <a:gd name="connsiteX3" fmla="*/ 56271 w 1336431"/>
              <a:gd name="connsiteY3" fmla="*/ 928468 h 928502"/>
              <a:gd name="connsiteX4" fmla="*/ 0 w 1336431"/>
              <a:gd name="connsiteY4" fmla="*/ 464234 h 928502"/>
              <a:gd name="connsiteX5" fmla="*/ 0 w 1336431"/>
              <a:gd name="connsiteY5" fmla="*/ 0 h 928502"/>
              <a:gd name="connsiteX0" fmla="*/ 0 w 1336431"/>
              <a:gd name="connsiteY0" fmla="*/ 0 h 983870"/>
              <a:gd name="connsiteX1" fmla="*/ 1336431 w 1336431"/>
              <a:gd name="connsiteY1" fmla="*/ 0 h 983870"/>
              <a:gd name="connsiteX2" fmla="*/ 1336431 w 1336431"/>
              <a:gd name="connsiteY2" fmla="*/ 464234 h 983870"/>
              <a:gd name="connsiteX3" fmla="*/ 576776 w 1336431"/>
              <a:gd name="connsiteY3" fmla="*/ 942535 h 983870"/>
              <a:gd name="connsiteX4" fmla="*/ 56271 w 1336431"/>
              <a:gd name="connsiteY4" fmla="*/ 928468 h 983870"/>
              <a:gd name="connsiteX5" fmla="*/ 0 w 1336431"/>
              <a:gd name="connsiteY5" fmla="*/ 464234 h 983870"/>
              <a:gd name="connsiteX6" fmla="*/ 0 w 1336431"/>
              <a:gd name="connsiteY6" fmla="*/ 0 h 983870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464234 h 962936"/>
              <a:gd name="connsiteX7" fmla="*/ 0 w 1336431"/>
              <a:gd name="connsiteY7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101761 w 1438192"/>
              <a:gd name="connsiteY0" fmla="*/ 0 h 962936"/>
              <a:gd name="connsiteX1" fmla="*/ 1438192 w 1438192"/>
              <a:gd name="connsiteY1" fmla="*/ 0 h 962936"/>
              <a:gd name="connsiteX2" fmla="*/ 1438192 w 1438192"/>
              <a:gd name="connsiteY2" fmla="*/ 464234 h 962936"/>
              <a:gd name="connsiteX3" fmla="*/ 650401 w 1438192"/>
              <a:gd name="connsiteY3" fmla="*/ 548640 h 962936"/>
              <a:gd name="connsiteX4" fmla="*/ 678537 w 1438192"/>
              <a:gd name="connsiteY4" fmla="*/ 942535 h 962936"/>
              <a:gd name="connsiteX5" fmla="*/ 158032 w 1438192"/>
              <a:gd name="connsiteY5" fmla="*/ 928468 h 962936"/>
              <a:gd name="connsiteX6" fmla="*/ 101761 w 1438192"/>
              <a:gd name="connsiteY6" fmla="*/ 0 h 962936"/>
              <a:gd name="connsiteX0" fmla="*/ 0 w 1336431"/>
              <a:gd name="connsiteY0" fmla="*/ 0 h 962936"/>
              <a:gd name="connsiteX1" fmla="*/ 1336431 w 1336431"/>
              <a:gd name="connsiteY1" fmla="*/ 0 h 962936"/>
              <a:gd name="connsiteX2" fmla="*/ 1336431 w 1336431"/>
              <a:gd name="connsiteY2" fmla="*/ 464234 h 962936"/>
              <a:gd name="connsiteX3" fmla="*/ 548640 w 1336431"/>
              <a:gd name="connsiteY3" fmla="*/ 548640 h 962936"/>
              <a:gd name="connsiteX4" fmla="*/ 576776 w 1336431"/>
              <a:gd name="connsiteY4" fmla="*/ 942535 h 962936"/>
              <a:gd name="connsiteX5" fmla="*/ 56271 w 1336431"/>
              <a:gd name="connsiteY5" fmla="*/ 928468 h 962936"/>
              <a:gd name="connsiteX6" fmla="*/ 0 w 1336431"/>
              <a:gd name="connsiteY6" fmla="*/ 0 h 962936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57754"/>
              <a:gd name="connsiteX1" fmla="*/ 1336431 w 1336431"/>
              <a:gd name="connsiteY1" fmla="*/ 0 h 957754"/>
              <a:gd name="connsiteX2" fmla="*/ 1336431 w 1336431"/>
              <a:gd name="connsiteY2" fmla="*/ 464234 h 957754"/>
              <a:gd name="connsiteX3" fmla="*/ 548640 w 1336431"/>
              <a:gd name="connsiteY3" fmla="*/ 548640 h 957754"/>
              <a:gd name="connsiteX4" fmla="*/ 576776 w 1336431"/>
              <a:gd name="connsiteY4" fmla="*/ 942535 h 957754"/>
              <a:gd name="connsiteX5" fmla="*/ 28135 w 1336431"/>
              <a:gd name="connsiteY5" fmla="*/ 914400 h 957754"/>
              <a:gd name="connsiteX6" fmla="*/ 0 w 1336431"/>
              <a:gd name="connsiteY6" fmla="*/ 0 h 957754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28135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42535"/>
              <a:gd name="connsiteX1" fmla="*/ 1336431 w 1336431"/>
              <a:gd name="connsiteY1" fmla="*/ 0 h 942535"/>
              <a:gd name="connsiteX2" fmla="*/ 1336431 w 1336431"/>
              <a:gd name="connsiteY2" fmla="*/ 464234 h 942535"/>
              <a:gd name="connsiteX3" fmla="*/ 548640 w 1336431"/>
              <a:gd name="connsiteY3" fmla="*/ 548640 h 942535"/>
              <a:gd name="connsiteX4" fmla="*/ 576776 w 1336431"/>
              <a:gd name="connsiteY4" fmla="*/ 942535 h 942535"/>
              <a:gd name="connsiteX5" fmla="*/ 14067 w 1336431"/>
              <a:gd name="connsiteY5" fmla="*/ 914400 h 942535"/>
              <a:gd name="connsiteX6" fmla="*/ 0 w 1336431"/>
              <a:gd name="connsiteY6" fmla="*/ 0 h 942535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48640 w 1336431"/>
              <a:gd name="connsiteY3" fmla="*/ 548640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14067 w 1336431"/>
              <a:gd name="connsiteY5" fmla="*/ 914400 h 914400"/>
              <a:gd name="connsiteX6" fmla="*/ 0 w 1336431"/>
              <a:gd name="connsiteY6" fmla="*/ 0 h 914400"/>
              <a:gd name="connsiteX0" fmla="*/ 0 w 1336431"/>
              <a:gd name="connsiteY0" fmla="*/ 0 h 914400"/>
              <a:gd name="connsiteX1" fmla="*/ 1336431 w 1336431"/>
              <a:gd name="connsiteY1" fmla="*/ 0 h 914400"/>
              <a:gd name="connsiteX2" fmla="*/ 1336431 w 1336431"/>
              <a:gd name="connsiteY2" fmla="*/ 464234 h 914400"/>
              <a:gd name="connsiteX3" fmla="*/ 590843 w 1336431"/>
              <a:gd name="connsiteY3" fmla="*/ 464234 h 914400"/>
              <a:gd name="connsiteX4" fmla="*/ 576776 w 1336431"/>
              <a:gd name="connsiteY4" fmla="*/ 914400 h 914400"/>
              <a:gd name="connsiteX5" fmla="*/ 0 w 1336431"/>
              <a:gd name="connsiteY5" fmla="*/ 883919 h 914400"/>
              <a:gd name="connsiteX6" fmla="*/ 0 w 1336431"/>
              <a:gd name="connsiteY6" fmla="*/ 0 h 914400"/>
              <a:gd name="connsiteX0" fmla="*/ 0 w 1336431"/>
              <a:gd name="connsiteY0" fmla="*/ 0 h 944878"/>
              <a:gd name="connsiteX1" fmla="*/ 1336431 w 1336431"/>
              <a:gd name="connsiteY1" fmla="*/ 0 h 944878"/>
              <a:gd name="connsiteX2" fmla="*/ 1336431 w 1336431"/>
              <a:gd name="connsiteY2" fmla="*/ 464234 h 944878"/>
              <a:gd name="connsiteX3" fmla="*/ 590843 w 1336431"/>
              <a:gd name="connsiteY3" fmla="*/ 464234 h 944878"/>
              <a:gd name="connsiteX4" fmla="*/ 590844 w 1336431"/>
              <a:gd name="connsiteY4" fmla="*/ 944878 h 944878"/>
              <a:gd name="connsiteX5" fmla="*/ 0 w 1336431"/>
              <a:gd name="connsiteY5" fmla="*/ 883919 h 944878"/>
              <a:gd name="connsiteX6" fmla="*/ 0 w 1336431"/>
              <a:gd name="connsiteY6" fmla="*/ 0 h 944878"/>
              <a:gd name="connsiteX0" fmla="*/ 0 w 1336431"/>
              <a:gd name="connsiteY0" fmla="*/ 0 h 883919"/>
              <a:gd name="connsiteX1" fmla="*/ 1336431 w 1336431"/>
              <a:gd name="connsiteY1" fmla="*/ 0 h 883919"/>
              <a:gd name="connsiteX2" fmla="*/ 1336431 w 1336431"/>
              <a:gd name="connsiteY2" fmla="*/ 464234 h 883919"/>
              <a:gd name="connsiteX3" fmla="*/ 590843 w 1336431"/>
              <a:gd name="connsiteY3" fmla="*/ 464234 h 883919"/>
              <a:gd name="connsiteX4" fmla="*/ 590844 w 1336431"/>
              <a:gd name="connsiteY4" fmla="*/ 853438 h 883919"/>
              <a:gd name="connsiteX5" fmla="*/ 0 w 1336431"/>
              <a:gd name="connsiteY5" fmla="*/ 883919 h 883919"/>
              <a:gd name="connsiteX6" fmla="*/ 0 w 1336431"/>
              <a:gd name="connsiteY6" fmla="*/ 0 h 883919"/>
              <a:gd name="connsiteX0" fmla="*/ 0 w 1336431"/>
              <a:gd name="connsiteY0" fmla="*/ 0 h 867214"/>
              <a:gd name="connsiteX1" fmla="*/ 1336431 w 1336431"/>
              <a:gd name="connsiteY1" fmla="*/ 0 h 867214"/>
              <a:gd name="connsiteX2" fmla="*/ 1336431 w 1336431"/>
              <a:gd name="connsiteY2" fmla="*/ 464234 h 867214"/>
              <a:gd name="connsiteX3" fmla="*/ 590843 w 1336431"/>
              <a:gd name="connsiteY3" fmla="*/ 464234 h 867214"/>
              <a:gd name="connsiteX4" fmla="*/ 590844 w 1336431"/>
              <a:gd name="connsiteY4" fmla="*/ 853438 h 867214"/>
              <a:gd name="connsiteX5" fmla="*/ 0 w 1336431"/>
              <a:gd name="connsiteY5" fmla="*/ 867214 h 867214"/>
              <a:gd name="connsiteX6" fmla="*/ 0 w 1336431"/>
              <a:gd name="connsiteY6" fmla="*/ 0 h 867214"/>
              <a:gd name="connsiteX0" fmla="*/ 0 w 1336431"/>
              <a:gd name="connsiteY0" fmla="*/ 0 h 853438"/>
              <a:gd name="connsiteX1" fmla="*/ 1336431 w 1336431"/>
              <a:gd name="connsiteY1" fmla="*/ 0 h 853438"/>
              <a:gd name="connsiteX2" fmla="*/ 1336431 w 1336431"/>
              <a:gd name="connsiteY2" fmla="*/ 464234 h 853438"/>
              <a:gd name="connsiteX3" fmla="*/ 590843 w 1336431"/>
              <a:gd name="connsiteY3" fmla="*/ 464234 h 853438"/>
              <a:gd name="connsiteX4" fmla="*/ 590844 w 1336431"/>
              <a:gd name="connsiteY4" fmla="*/ 853438 h 853438"/>
              <a:gd name="connsiteX5" fmla="*/ 0 w 1336431"/>
              <a:gd name="connsiteY5" fmla="*/ 850509 h 853438"/>
              <a:gd name="connsiteX6" fmla="*/ 0 w 1336431"/>
              <a:gd name="connsiteY6" fmla="*/ 0 h 8534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36431" h="853438">
                <a:moveTo>
                  <a:pt x="0" y="0"/>
                </a:moveTo>
                <a:lnTo>
                  <a:pt x="1336431" y="0"/>
                </a:lnTo>
                <a:lnTo>
                  <a:pt x="1336431" y="464234"/>
                </a:lnTo>
                <a:lnTo>
                  <a:pt x="590843" y="464234"/>
                </a:lnTo>
                <a:cubicBezTo>
                  <a:pt x="590843" y="624449"/>
                  <a:pt x="590844" y="693223"/>
                  <a:pt x="590844" y="853438"/>
                </a:cubicBezTo>
                <a:lnTo>
                  <a:pt x="0" y="850509"/>
                </a:lnTo>
                <a:lnTo>
                  <a:pt x="0" y="0"/>
                </a:lnTo>
                <a:close/>
              </a:path>
            </a:pathLst>
          </a:custGeom>
          <a:solidFill>
            <a:srgbClr val="333399">
              <a:alpha val="30196"/>
            </a:srgbClr>
          </a:solidFill>
          <a:ln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5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240715"/>
              </p:ext>
            </p:extLst>
          </p:nvPr>
        </p:nvGraphicFramePr>
        <p:xfrm>
          <a:off x="1970421" y="4738191"/>
          <a:ext cx="792000" cy="79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/>
                <a:gridCol w="360000"/>
              </a:tblGrid>
              <a:tr h="19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/>
                        <a:t>ワード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/>
                        <a:t>回数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xxx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2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err="1" smtClean="0"/>
                        <a:t>yyy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4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/>
                        <a:t>・・・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/>
                        <a:t>・・・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3266444"/>
              </p:ext>
            </p:extLst>
          </p:nvPr>
        </p:nvGraphicFramePr>
        <p:xfrm>
          <a:off x="1970421" y="3540555"/>
          <a:ext cx="792000" cy="79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00"/>
                <a:gridCol w="360000"/>
              </a:tblGrid>
              <a:tr h="19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/>
                        <a:t>ワード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/>
                        <a:t>回数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rgbClr val="92D050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xxx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3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err="1" smtClean="0"/>
                        <a:t>yyy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 smtClean="0"/>
                        <a:t>2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98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/>
                        <a:t>・・・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 smtClean="0"/>
                        <a:t>・・・</a:t>
                      </a:r>
                      <a:endParaRPr kumimoji="1" lang="ja-JP" altLang="en-US" sz="10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" name="テキスト ボックス 14"/>
          <p:cNvSpPr txBox="1"/>
          <p:nvPr/>
        </p:nvSpPr>
        <p:spPr>
          <a:xfrm>
            <a:off x="1790046" y="3232528"/>
            <a:ext cx="11527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Function A</a:t>
            </a:r>
            <a:endParaRPr kumimoji="1" lang="ja-JP" altLang="en-US" sz="16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784371" y="4402069"/>
            <a:ext cx="11641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Function B</a:t>
            </a:r>
            <a:endParaRPr kumimoji="1" lang="ja-JP" altLang="en-US" sz="1600" dirty="0"/>
          </a:p>
        </p:txBody>
      </p:sp>
      <p:sp>
        <p:nvSpPr>
          <p:cNvPr id="17" name="右矢印 16"/>
          <p:cNvSpPr/>
          <p:nvPr/>
        </p:nvSpPr>
        <p:spPr>
          <a:xfrm rot="20197746">
            <a:off x="1489071" y="3800985"/>
            <a:ext cx="321273" cy="3208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70215" y="5468090"/>
            <a:ext cx="1369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ソースコード</a:t>
            </a:r>
            <a:endParaRPr kumimoji="1" lang="en-US" altLang="ja-JP" dirty="0" smtClean="0"/>
          </a:p>
          <a:p>
            <a:r>
              <a:rPr kumimoji="1" lang="ja-JP" altLang="en-US" dirty="0" smtClean="0"/>
              <a:t>入力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741891" y="5606589"/>
            <a:ext cx="124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ワード抽出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464434" y="5468090"/>
            <a:ext cx="14302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特徴ベクトル</a:t>
            </a:r>
            <a:endParaRPr kumimoji="1" lang="en-US" altLang="ja-JP" dirty="0" smtClean="0"/>
          </a:p>
          <a:p>
            <a:r>
              <a:rPr kumimoji="1" lang="ja-JP" altLang="en-US" dirty="0" smtClean="0"/>
              <a:t>計算</a:t>
            </a:r>
            <a:endParaRPr kumimoji="1" lang="ja-JP" altLang="en-US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199938" y="5606589"/>
            <a:ext cx="15231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クラスタ</a:t>
            </a:r>
            <a:r>
              <a:rPr lang="ja-JP" altLang="en-US" dirty="0"/>
              <a:t>リング</a:t>
            </a:r>
            <a:endParaRPr kumimoji="1"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315573" y="3571644"/>
            <a:ext cx="115275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Function A</a:t>
            </a:r>
            <a:endParaRPr kumimoji="1" lang="ja-JP" altLang="en-US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テキスト ボックス 23"/>
              <p:cNvSpPr txBox="1"/>
              <p:nvPr/>
            </p:nvSpPr>
            <p:spPr>
              <a:xfrm>
                <a:off x="3315573" y="3816813"/>
                <a:ext cx="160101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,…</m:t>
                          </m:r>
                        </m:e>
                      </m:d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24" name="テキスト ボックス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5573" y="3816813"/>
                <a:ext cx="1601016" cy="36933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テキスト ボックス 24"/>
          <p:cNvSpPr txBox="1"/>
          <p:nvPr/>
        </p:nvSpPr>
        <p:spPr>
          <a:xfrm>
            <a:off x="3315573" y="4670785"/>
            <a:ext cx="116410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Function B</a:t>
            </a:r>
            <a:endParaRPr kumimoji="1" lang="ja-JP" altLang="en-US" sz="16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テキスト ボックス 25"/>
              <p:cNvSpPr txBox="1"/>
              <p:nvPr/>
            </p:nvSpPr>
            <p:spPr>
              <a:xfrm>
                <a:off x="3315573" y="4915954"/>
                <a:ext cx="156869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b>
                          </m:s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kumimoji="1" lang="en-US" altLang="ja-JP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b>
                          </m:sSub>
                          <m:r>
                            <a:rPr kumimoji="1" lang="en-US" altLang="ja-JP" b="0" i="1" smtClean="0">
                              <a:latin typeface="Cambria Math" panose="02040503050406030204" pitchFamily="18" charset="0"/>
                            </a:rPr>
                            <m:t>,…</m:t>
                          </m:r>
                        </m:e>
                      </m:d>
                    </m:oMath>
                  </m:oMathPara>
                </a14:m>
                <a:endParaRPr kumimoji="1" lang="ja-JP" altLang="en-US" dirty="0"/>
              </a:p>
            </p:txBody>
          </p:sp>
        </mc:Choice>
        <mc:Fallback xmlns="">
          <p:sp>
            <p:nvSpPr>
              <p:cNvPr id="26" name="テキスト ボックス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5573" y="4915954"/>
                <a:ext cx="1568698" cy="369332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0" name="角丸四角形 29"/>
          <p:cNvSpPr/>
          <p:nvPr/>
        </p:nvSpPr>
        <p:spPr>
          <a:xfrm>
            <a:off x="5318587" y="3653941"/>
            <a:ext cx="1285876" cy="681063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/>
              <a:t>Function A</a:t>
            </a:r>
          </a:p>
          <a:p>
            <a:pPr algn="ctr"/>
            <a:r>
              <a:rPr lang="en-US" altLang="ja-JP" sz="1600" dirty="0" smtClean="0"/>
              <a:t>Function B</a:t>
            </a:r>
            <a:endParaRPr kumimoji="1" lang="ja-JP" altLang="en-US" sz="1600" dirty="0"/>
          </a:p>
        </p:txBody>
      </p:sp>
      <p:sp>
        <p:nvSpPr>
          <p:cNvPr id="31" name="角丸四角形 30"/>
          <p:cNvSpPr/>
          <p:nvPr/>
        </p:nvSpPr>
        <p:spPr>
          <a:xfrm>
            <a:off x="5318587" y="4517050"/>
            <a:ext cx="1285876" cy="95813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/>
              <a:t>Function C</a:t>
            </a:r>
          </a:p>
          <a:p>
            <a:pPr algn="ctr"/>
            <a:r>
              <a:rPr lang="en-US" altLang="ja-JP" sz="1600" dirty="0" smtClean="0"/>
              <a:t>Function D</a:t>
            </a:r>
          </a:p>
          <a:p>
            <a:pPr algn="ctr"/>
            <a:r>
              <a:rPr kumimoji="1" lang="en-US" altLang="ja-JP" sz="1600" dirty="0" smtClean="0"/>
              <a:t>Function E</a:t>
            </a:r>
            <a:endParaRPr kumimoji="1" lang="ja-JP" altLang="en-US" sz="1600" dirty="0"/>
          </a:p>
        </p:txBody>
      </p:sp>
      <p:graphicFrame>
        <p:nvGraphicFramePr>
          <p:cNvPr id="34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2878673"/>
              </p:ext>
            </p:extLst>
          </p:nvPr>
        </p:nvGraphicFramePr>
        <p:xfrm>
          <a:off x="7151313" y="3663490"/>
          <a:ext cx="1790341" cy="1800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68000"/>
                <a:gridCol w="756000"/>
                <a:gridCol w="566341"/>
              </a:tblGrid>
              <a:tr h="18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類似度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関数対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クローン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0.95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Function</a:t>
                      </a:r>
                      <a:r>
                        <a:rPr kumimoji="1" lang="en-US" altLang="ja-JP" sz="1100" baseline="0" dirty="0" smtClean="0"/>
                        <a:t> A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>
                          <a:sym typeface="Wingdings" panose="05000000000000000000" pitchFamily="2" charset="2"/>
                        </a:rPr>
                        <a:t>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Function</a:t>
                      </a:r>
                      <a:r>
                        <a:rPr kumimoji="1" lang="en-US" altLang="ja-JP" sz="1100" baseline="0" dirty="0" smtClean="0"/>
                        <a:t> B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0.70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Function C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Function D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0.70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Function C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Function E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180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0.90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Function D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 smtClean="0">
                          <a:sym typeface="Wingdings" panose="05000000000000000000" pitchFamily="2" charset="2"/>
                        </a:rPr>
                        <a:t></a:t>
                      </a:r>
                      <a:endParaRPr kumimoji="1" lang="ja-JP" altLang="en-US" sz="1100" dirty="0" smtClean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0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 smtClean="0"/>
                        <a:t>Function E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marL="0" marR="0" marT="0" marB="0" anchor="ctr"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000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・・・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・・・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 smtClean="0"/>
                        <a:t>・・・</a:t>
                      </a:r>
                      <a:endParaRPr kumimoji="1" lang="ja-JP" altLang="en-US" sz="1100" dirty="0"/>
                    </a:p>
                  </a:txBody>
                  <a:tcPr marL="0" marR="0" marT="0" marB="0" anchor="ctr"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5" name="右矢印 34"/>
          <p:cNvSpPr/>
          <p:nvPr/>
        </p:nvSpPr>
        <p:spPr>
          <a:xfrm rot="20197746">
            <a:off x="4893278" y="4882432"/>
            <a:ext cx="321273" cy="3208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右矢印 35"/>
          <p:cNvSpPr/>
          <p:nvPr/>
        </p:nvSpPr>
        <p:spPr>
          <a:xfrm rot="1402254" flipV="1">
            <a:off x="1489071" y="4882432"/>
            <a:ext cx="321273" cy="3208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右矢印 36"/>
          <p:cNvSpPr/>
          <p:nvPr/>
        </p:nvSpPr>
        <p:spPr>
          <a:xfrm rot="1402254" flipV="1">
            <a:off x="4893278" y="3800985"/>
            <a:ext cx="321273" cy="3208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右矢印 37"/>
          <p:cNvSpPr/>
          <p:nvPr/>
        </p:nvSpPr>
        <p:spPr>
          <a:xfrm flipV="1">
            <a:off x="2962368" y="3800985"/>
            <a:ext cx="321273" cy="3208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右矢印 38"/>
          <p:cNvSpPr/>
          <p:nvPr/>
        </p:nvSpPr>
        <p:spPr>
          <a:xfrm flipV="1">
            <a:off x="2962368" y="4882432"/>
            <a:ext cx="321273" cy="320859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右矢印 39"/>
          <p:cNvSpPr/>
          <p:nvPr/>
        </p:nvSpPr>
        <p:spPr>
          <a:xfrm>
            <a:off x="6768957" y="3926978"/>
            <a:ext cx="256344" cy="1326873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7320964" y="5606589"/>
            <a:ext cx="14510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クローン</a:t>
            </a:r>
            <a:r>
              <a:rPr lang="ja-JP" altLang="en-US" dirty="0"/>
              <a:t>検出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39579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</Template>
  <TotalTime>9581</TotalTime>
  <Words>1726</Words>
  <Application>Microsoft Office PowerPoint</Application>
  <PresentationFormat>画面に合わせる (4:3)</PresentationFormat>
  <Paragraphs>744</Paragraphs>
  <Slides>29</Slides>
  <Notes>27</Notes>
  <HiddenSlides>6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29</vt:i4>
      </vt:variant>
    </vt:vector>
  </HeadingPairs>
  <TitlesOfParts>
    <vt:vector size="37" baseType="lpstr">
      <vt:lpstr>ＭＳ Ｐゴシック</vt:lpstr>
      <vt:lpstr>Arial</vt:lpstr>
      <vt:lpstr>Calibri</vt:lpstr>
      <vt:lpstr>Cambria Math</vt:lpstr>
      <vt:lpstr>Consolas</vt:lpstr>
      <vt:lpstr>Courier New</vt:lpstr>
      <vt:lpstr>Wingdings</vt:lpstr>
      <vt:lpstr>Sel-CoolMetal-white</vt:lpstr>
      <vt:lpstr>情報検索技術に基づく 関数クローン検出を用いた 変更管理システムの開発</vt:lpstr>
      <vt:lpstr>コードクローン</vt:lpstr>
      <vt:lpstr>クローンの分類[1]</vt:lpstr>
      <vt:lpstr>クローンの分類（タイプ3）</vt:lpstr>
      <vt:lpstr>クローンの分類（タイプ4）</vt:lpstr>
      <vt:lpstr>クローンの変更管理の必要性</vt:lpstr>
      <vt:lpstr>CloneNotifier[2]</vt:lpstr>
      <vt:lpstr>問題点</vt:lpstr>
      <vt:lpstr>山中らのクローン検出ツール[3]</vt:lpstr>
      <vt:lpstr>研究概要</vt:lpstr>
      <vt:lpstr>評価実験</vt:lpstr>
      <vt:lpstr>評価手順</vt:lpstr>
      <vt:lpstr>評価結果(1/2)</vt:lpstr>
      <vt:lpstr>評価結果(2/2)</vt:lpstr>
      <vt:lpstr>有用な事例（一貫した修正1）</vt:lpstr>
      <vt:lpstr>有用な事例（一貫した修正1）</vt:lpstr>
      <vt:lpstr>有用な事例（一貫した修正2）</vt:lpstr>
      <vt:lpstr>有用な事例（一貫した修正2）</vt:lpstr>
      <vt:lpstr>有用な事例（一貫しない修正1）</vt:lpstr>
      <vt:lpstr>有用な事例（一貫しない修正1）</vt:lpstr>
      <vt:lpstr>有用な事例（一貫しない修正2）</vt:lpstr>
      <vt:lpstr>有用な事例（一貫しない修正2）</vt:lpstr>
      <vt:lpstr>まとめと今後の課題</vt:lpstr>
      <vt:lpstr>PowerPoint プレゼンテーション</vt:lpstr>
      <vt:lpstr>実装の詳細</vt:lpstr>
      <vt:lpstr>山中らのツールを選んだ理由(1)</vt:lpstr>
      <vt:lpstr>山中らのツールを選んだ理由(2)</vt:lpstr>
      <vt:lpstr>評価2 方法案（1/2）</vt:lpstr>
      <vt:lpstr>評価2 方法案（2/2）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</dc:creator>
  <cp:lastModifiedBy>M</cp:lastModifiedBy>
  <cp:revision>3415</cp:revision>
  <cp:lastPrinted>2014-05-06T07:11:30Z</cp:lastPrinted>
  <dcterms:created xsi:type="dcterms:W3CDTF">2014-04-27T05:31:41Z</dcterms:created>
  <dcterms:modified xsi:type="dcterms:W3CDTF">2015-12-16T14:04:39Z</dcterms:modified>
</cp:coreProperties>
</file>