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256" r:id="rId2"/>
    <p:sldId id="325" r:id="rId3"/>
    <p:sldId id="303" r:id="rId4"/>
    <p:sldId id="310" r:id="rId5"/>
    <p:sldId id="327" r:id="rId6"/>
    <p:sldId id="309" r:id="rId7"/>
    <p:sldId id="317" r:id="rId8"/>
    <p:sldId id="312" r:id="rId9"/>
    <p:sldId id="332" r:id="rId10"/>
    <p:sldId id="333" r:id="rId11"/>
    <p:sldId id="335" r:id="rId12"/>
    <p:sldId id="339" r:id="rId13"/>
    <p:sldId id="302" r:id="rId14"/>
    <p:sldId id="307" r:id="rId15"/>
    <p:sldId id="314" r:id="rId16"/>
    <p:sldId id="342" r:id="rId17"/>
    <p:sldId id="340" r:id="rId18"/>
    <p:sldId id="320" r:id="rId19"/>
    <p:sldId id="321" r:id="rId20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6" autoAdjust="0"/>
    <p:restoredTop sz="87598" autoAdjust="0"/>
  </p:normalViewPr>
  <p:slideViewPr>
    <p:cSldViewPr snapToGrid="0">
      <p:cViewPr varScale="1">
        <p:scale>
          <a:sx n="225" d="100"/>
          <a:sy n="225" d="100"/>
        </p:scale>
        <p:origin x="3690" y="16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5B6C25-7CD0-4AD0-B93C-6973F10C8A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6EBDDF4-5F51-49B3-9CDD-C97008E132D6}">
      <dgm:prSet phldrT="[テキスト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2400" dirty="0" smtClean="0"/>
            <a:t>Google Web Toolkit 2.7.0</a:t>
          </a:r>
          <a:endParaRPr kumimoji="1" lang="ja-JP" altLang="en-US" sz="2400" dirty="0"/>
        </a:p>
      </dgm:t>
    </dgm:pt>
    <dgm:pt modelId="{4BEF172C-BEF7-4EE0-A7F3-14EDE60D3133}" type="par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7741FCEA-0AA5-4BD1-B547-A98C367DDDF4}" type="sib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B2613E74-1EF9-4A9C-B083-C59B79BBAA9D}" type="pres">
      <dgm:prSet presAssocID="{805B6C25-7CD0-4AD0-B93C-6973F10C8A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9F0428C-BC2B-4727-8736-A309BA440521}" type="pres">
      <dgm:prSet presAssocID="{26EBDDF4-5F51-49B3-9CDD-C97008E132D6}" presName="root1" presStyleCnt="0"/>
      <dgm:spPr/>
    </dgm:pt>
    <dgm:pt modelId="{E682814B-E8EA-4845-AE1E-555C12030F89}" type="pres">
      <dgm:prSet presAssocID="{26EBDDF4-5F51-49B3-9CDD-C97008E132D6}" presName="LevelOneTextNode" presStyleLbl="node0" presStyleIdx="0" presStyleCnt="1" custScaleX="130728" custLinFactNeighborX="-6223" custLinFactNeighborY="0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CC1D7B4-D90D-44DE-8634-2F9B35DB3503}" type="pres">
      <dgm:prSet presAssocID="{26EBDDF4-5F51-49B3-9CDD-C97008E132D6}" presName="level2hierChild" presStyleCnt="0"/>
      <dgm:spPr/>
    </dgm:pt>
  </dgm:ptLst>
  <dgm:cxnLst>
    <dgm:cxn modelId="{3D398C49-FEA7-4385-8535-EE61F19D4353}" type="presOf" srcId="{26EBDDF4-5F51-49B3-9CDD-C97008E132D6}" destId="{E682814B-E8EA-4845-AE1E-555C12030F89}" srcOrd="0" destOrd="0" presId="urn:microsoft.com/office/officeart/2005/8/layout/hierarchy2"/>
    <dgm:cxn modelId="{DA2D2D9F-1929-4038-BFD1-E8BF7A786BF6}" srcId="{805B6C25-7CD0-4AD0-B93C-6973F10C8AC8}" destId="{26EBDDF4-5F51-49B3-9CDD-C97008E132D6}" srcOrd="0" destOrd="0" parTransId="{4BEF172C-BEF7-4EE0-A7F3-14EDE60D3133}" sibTransId="{7741FCEA-0AA5-4BD1-B547-A98C367DDDF4}"/>
    <dgm:cxn modelId="{0A419B71-DD8F-41AB-8F88-733827ECC45C}" type="presOf" srcId="{805B6C25-7CD0-4AD0-B93C-6973F10C8AC8}" destId="{B2613E74-1EF9-4A9C-B083-C59B79BBAA9D}" srcOrd="0" destOrd="0" presId="urn:microsoft.com/office/officeart/2005/8/layout/hierarchy2"/>
    <dgm:cxn modelId="{B10A561A-FC08-4520-8B91-837D5DF18602}" type="presParOf" srcId="{B2613E74-1EF9-4A9C-B083-C59B79BBAA9D}" destId="{F9F0428C-BC2B-4727-8736-A309BA440521}" srcOrd="0" destOrd="0" presId="urn:microsoft.com/office/officeart/2005/8/layout/hierarchy2"/>
    <dgm:cxn modelId="{2A4F6C59-F680-44FC-9093-8B697327B897}" type="presParOf" srcId="{F9F0428C-BC2B-4727-8736-A309BA440521}" destId="{E682814B-E8EA-4845-AE1E-555C12030F89}" srcOrd="0" destOrd="0" presId="urn:microsoft.com/office/officeart/2005/8/layout/hierarchy2"/>
    <dgm:cxn modelId="{899CC67E-DEAD-4988-A8DD-504BABBC568F}" type="presParOf" srcId="{F9F0428C-BC2B-4727-8736-A309BA440521}" destId="{6CC1D7B4-D90D-44DE-8634-2F9B35DB350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5B6C25-7CD0-4AD0-B93C-6973F10C8A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6EBDDF4-5F51-49B3-9CDD-C97008E132D6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smtClean="0"/>
            <a:t>Apache </a:t>
          </a:r>
          <a:r>
            <a:rPr lang="en-US" altLang="ja-JP" dirty="0" err="1" smtClean="0"/>
            <a:t>HttpClient</a:t>
          </a:r>
          <a:endParaRPr lang="en-US" altLang="ja-JP" dirty="0" smtClean="0"/>
        </a:p>
      </dgm:t>
    </dgm:pt>
    <dgm:pt modelId="{4BEF172C-BEF7-4EE0-A7F3-14EDE60D3133}" type="parTrans" cxnId="{DA2D2D9F-1929-4038-BFD1-E8BF7A786BF6}">
      <dgm:prSet/>
      <dgm:spPr/>
      <dgm:t>
        <a:bodyPr/>
        <a:lstStyle/>
        <a:p>
          <a:endParaRPr lang="ja-JP" altLang="en-US"/>
        </a:p>
      </dgm:t>
    </dgm:pt>
    <dgm:pt modelId="{7741FCEA-0AA5-4BD1-B547-A98C367DDDF4}" type="sibTrans" cxnId="{DA2D2D9F-1929-4038-BFD1-E8BF7A786BF6}">
      <dgm:prSet/>
      <dgm:spPr/>
      <dgm:t>
        <a:bodyPr/>
        <a:lstStyle/>
        <a:p>
          <a:endParaRPr lang="ja-JP" altLang="en-US"/>
        </a:p>
      </dgm:t>
    </dgm:pt>
    <dgm:pt modelId="{A385BCBF-E106-4C4C-9C4E-E64EB2A101AA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smtClean="0"/>
            <a:t>Apache Ant</a:t>
          </a:r>
        </a:p>
      </dgm:t>
    </dgm:pt>
    <dgm:pt modelId="{36F44C2E-2F5A-432C-9B47-5BDC2861E6BD}" type="parTrans" cxnId="{239BE02A-5748-4F45-980C-1FDBCD040FBF}">
      <dgm:prSet/>
      <dgm:spPr/>
      <dgm:t>
        <a:bodyPr/>
        <a:lstStyle/>
        <a:p>
          <a:endParaRPr lang="ja-JP" altLang="en-US"/>
        </a:p>
      </dgm:t>
    </dgm:pt>
    <dgm:pt modelId="{1A1CEFDB-38AD-4E36-A2F7-D41CC8CAE4DC}" type="sibTrans" cxnId="{239BE02A-5748-4F45-980C-1FDBCD040FBF}">
      <dgm:prSet/>
      <dgm:spPr/>
      <dgm:t>
        <a:bodyPr/>
        <a:lstStyle/>
        <a:p>
          <a:endParaRPr lang="ja-JP" altLang="en-US"/>
        </a:p>
      </dgm:t>
    </dgm:pt>
    <dgm:pt modelId="{7173A331-02A6-40BD-B0E4-4EFB579610CF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smtClean="0"/>
            <a:t>Apache Commons Codec</a:t>
          </a:r>
        </a:p>
      </dgm:t>
    </dgm:pt>
    <dgm:pt modelId="{AFB6F0D3-A509-4795-AAA5-4068D6C15250}" type="parTrans" cxnId="{85DC2E28-6503-4DE5-B83B-E4AF10BEEA66}">
      <dgm:prSet/>
      <dgm:spPr/>
      <dgm:t>
        <a:bodyPr/>
        <a:lstStyle/>
        <a:p>
          <a:endParaRPr lang="ja-JP" altLang="en-US"/>
        </a:p>
      </dgm:t>
    </dgm:pt>
    <dgm:pt modelId="{94D6DC25-D335-4C4D-8B79-9C876528F0D7}" type="sibTrans" cxnId="{85DC2E28-6503-4DE5-B83B-E4AF10BEEA66}">
      <dgm:prSet/>
      <dgm:spPr/>
      <dgm:t>
        <a:bodyPr/>
        <a:lstStyle/>
        <a:p>
          <a:endParaRPr lang="ja-JP" altLang="en-US"/>
        </a:p>
      </dgm:t>
    </dgm:pt>
    <dgm:pt modelId="{3F405173-39D5-407E-97F3-78EB5446212E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smtClean="0"/>
            <a:t>Apache Commons Collections</a:t>
          </a:r>
        </a:p>
      </dgm:t>
    </dgm:pt>
    <dgm:pt modelId="{D2482B14-8AF3-431C-8F11-10924052C830}" type="parTrans" cxnId="{6D5EBB42-6984-4A01-B9BD-7F7C0AB4B005}">
      <dgm:prSet/>
      <dgm:spPr/>
      <dgm:t>
        <a:bodyPr/>
        <a:lstStyle/>
        <a:p>
          <a:endParaRPr lang="ja-JP" altLang="en-US"/>
        </a:p>
      </dgm:t>
    </dgm:pt>
    <dgm:pt modelId="{84DDB3BE-C9E3-4760-BABE-3DDE98AC22DD}" type="sibTrans" cxnId="{6D5EBB42-6984-4A01-B9BD-7F7C0AB4B005}">
      <dgm:prSet/>
      <dgm:spPr/>
      <dgm:t>
        <a:bodyPr/>
        <a:lstStyle/>
        <a:p>
          <a:endParaRPr lang="ja-JP" altLang="en-US"/>
        </a:p>
      </dgm:t>
    </dgm:pt>
    <dgm:pt modelId="{0A9BF872-F75D-4BAC-B488-1B4EF98FEB5C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smtClean="0"/>
            <a:t>Apache </a:t>
          </a:r>
          <a:r>
            <a:rPr lang="en-US" altLang="ja-JP" dirty="0" err="1" smtClean="0"/>
            <a:t>Xalan</a:t>
          </a:r>
          <a:endParaRPr lang="en-US" altLang="ja-JP" dirty="0" smtClean="0"/>
        </a:p>
      </dgm:t>
    </dgm:pt>
    <dgm:pt modelId="{65946428-5487-42AB-BA07-ECC5A78AB103}" type="parTrans" cxnId="{56F7FBA7-0BED-45D1-B732-97782537D816}">
      <dgm:prSet/>
      <dgm:spPr/>
      <dgm:t>
        <a:bodyPr/>
        <a:lstStyle/>
        <a:p>
          <a:endParaRPr kumimoji="1" lang="ja-JP" altLang="en-US"/>
        </a:p>
      </dgm:t>
    </dgm:pt>
    <dgm:pt modelId="{C8DBE349-6782-40B7-B0C7-FC599C667D79}" type="sibTrans" cxnId="{56F7FBA7-0BED-45D1-B732-97782537D816}">
      <dgm:prSet/>
      <dgm:spPr/>
      <dgm:t>
        <a:bodyPr/>
        <a:lstStyle/>
        <a:p>
          <a:endParaRPr kumimoji="1" lang="ja-JP" altLang="en-US"/>
        </a:p>
      </dgm:t>
    </dgm:pt>
    <dgm:pt modelId="{A6DF0BB8-161E-42C0-9B15-054A64642AED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ja-JP" dirty="0" err="1" smtClean="0"/>
            <a:t>HTMLUnit</a:t>
          </a:r>
          <a:endParaRPr lang="en-US" altLang="ja-JP" dirty="0" smtClean="0"/>
        </a:p>
      </dgm:t>
    </dgm:pt>
    <dgm:pt modelId="{6E4CB70F-9968-4CA8-8974-AFFF3EB2EA6A}" type="parTrans" cxnId="{DB30F5CE-4854-43A3-956D-1543473EF67F}">
      <dgm:prSet/>
      <dgm:spPr/>
      <dgm:t>
        <a:bodyPr/>
        <a:lstStyle/>
        <a:p>
          <a:endParaRPr kumimoji="1" lang="ja-JP" altLang="en-US"/>
        </a:p>
      </dgm:t>
    </dgm:pt>
    <dgm:pt modelId="{81DF5F3C-52CE-41AD-BA3C-D8FAEBAABAA7}" type="sibTrans" cxnId="{DB30F5CE-4854-43A3-956D-1543473EF67F}">
      <dgm:prSet/>
      <dgm:spPr/>
      <dgm:t>
        <a:bodyPr/>
        <a:lstStyle/>
        <a:p>
          <a:endParaRPr kumimoji="1" lang="ja-JP" altLang="en-US"/>
        </a:p>
      </dgm:t>
    </dgm:pt>
    <dgm:pt modelId="{B2613E74-1EF9-4A9C-B083-C59B79BBAA9D}" type="pres">
      <dgm:prSet presAssocID="{805B6C25-7CD0-4AD0-B93C-6973F10C8A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1A66E733-D211-4F37-82D4-450F8B3C1E19}" type="pres">
      <dgm:prSet presAssocID="{A385BCBF-E106-4C4C-9C4E-E64EB2A101AA}" presName="root1" presStyleCnt="0"/>
      <dgm:spPr/>
      <dgm:t>
        <a:bodyPr/>
        <a:lstStyle/>
        <a:p>
          <a:endParaRPr kumimoji="1" lang="ja-JP" altLang="en-US"/>
        </a:p>
      </dgm:t>
    </dgm:pt>
    <dgm:pt modelId="{265BBCDE-CD79-4EEE-A6A8-8456328DBB6D}" type="pres">
      <dgm:prSet presAssocID="{A385BCBF-E106-4C4C-9C4E-E64EB2A101AA}" presName="LevelOneTextNode" presStyleLbl="node0" presStyleIdx="0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A16A919-A615-4BA1-A357-313045578D3F}" type="pres">
      <dgm:prSet presAssocID="{A385BCBF-E106-4C4C-9C4E-E64EB2A101AA}" presName="level2hierChild" presStyleCnt="0"/>
      <dgm:spPr/>
      <dgm:t>
        <a:bodyPr/>
        <a:lstStyle/>
        <a:p>
          <a:endParaRPr kumimoji="1" lang="ja-JP" altLang="en-US"/>
        </a:p>
      </dgm:t>
    </dgm:pt>
    <dgm:pt modelId="{9FC4A8A4-6C30-4927-9BC3-6D32F6657BD6}" type="pres">
      <dgm:prSet presAssocID="{7173A331-02A6-40BD-B0E4-4EFB579610CF}" presName="root1" presStyleCnt="0"/>
      <dgm:spPr/>
      <dgm:t>
        <a:bodyPr/>
        <a:lstStyle/>
        <a:p>
          <a:endParaRPr kumimoji="1" lang="ja-JP" altLang="en-US"/>
        </a:p>
      </dgm:t>
    </dgm:pt>
    <dgm:pt modelId="{7E7A4BB1-7BFB-44A1-8141-F39338A59CE7}" type="pres">
      <dgm:prSet presAssocID="{7173A331-02A6-40BD-B0E4-4EFB579610CF}" presName="LevelOneTextNode" presStyleLbl="node0" presStyleIdx="1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80C73A6-2379-4ADC-BC38-E0FD888433EC}" type="pres">
      <dgm:prSet presAssocID="{7173A331-02A6-40BD-B0E4-4EFB579610CF}" presName="level2hierChild" presStyleCnt="0"/>
      <dgm:spPr/>
      <dgm:t>
        <a:bodyPr/>
        <a:lstStyle/>
        <a:p>
          <a:endParaRPr kumimoji="1" lang="ja-JP" altLang="en-US"/>
        </a:p>
      </dgm:t>
    </dgm:pt>
    <dgm:pt modelId="{40611118-1E7B-4DFF-8C9D-0AABB9D7BBFB}" type="pres">
      <dgm:prSet presAssocID="{3F405173-39D5-407E-97F3-78EB5446212E}" presName="root1" presStyleCnt="0"/>
      <dgm:spPr/>
      <dgm:t>
        <a:bodyPr/>
        <a:lstStyle/>
        <a:p>
          <a:endParaRPr kumimoji="1" lang="ja-JP" altLang="en-US"/>
        </a:p>
      </dgm:t>
    </dgm:pt>
    <dgm:pt modelId="{D2B36B74-B3BB-47A7-BEC7-5BF90C93C25E}" type="pres">
      <dgm:prSet presAssocID="{3F405173-39D5-407E-97F3-78EB5446212E}" presName="LevelOneTextNode" presStyleLbl="node0" presStyleIdx="2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2F0C499-C360-4980-8C97-6D3DF8080413}" type="pres">
      <dgm:prSet presAssocID="{3F405173-39D5-407E-97F3-78EB5446212E}" presName="level2hierChild" presStyleCnt="0"/>
      <dgm:spPr/>
      <dgm:t>
        <a:bodyPr/>
        <a:lstStyle/>
        <a:p>
          <a:endParaRPr kumimoji="1" lang="ja-JP" altLang="en-US"/>
        </a:p>
      </dgm:t>
    </dgm:pt>
    <dgm:pt modelId="{F9F0428C-BC2B-4727-8736-A309BA440521}" type="pres">
      <dgm:prSet presAssocID="{26EBDDF4-5F51-49B3-9CDD-C97008E132D6}" presName="root1" presStyleCnt="0"/>
      <dgm:spPr/>
      <dgm:t>
        <a:bodyPr/>
        <a:lstStyle/>
        <a:p>
          <a:endParaRPr kumimoji="1" lang="ja-JP" altLang="en-US"/>
        </a:p>
      </dgm:t>
    </dgm:pt>
    <dgm:pt modelId="{E682814B-E8EA-4845-AE1E-555C12030F89}" type="pres">
      <dgm:prSet presAssocID="{26EBDDF4-5F51-49B3-9CDD-C97008E132D6}" presName="LevelOneTextNode" presStyleLbl="node0" presStyleIdx="3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CC1D7B4-D90D-44DE-8634-2F9B35DB3503}" type="pres">
      <dgm:prSet presAssocID="{26EBDDF4-5F51-49B3-9CDD-C97008E132D6}" presName="level2hierChild" presStyleCnt="0"/>
      <dgm:spPr/>
      <dgm:t>
        <a:bodyPr/>
        <a:lstStyle/>
        <a:p>
          <a:endParaRPr kumimoji="1" lang="ja-JP" altLang="en-US"/>
        </a:p>
      </dgm:t>
    </dgm:pt>
    <dgm:pt modelId="{D47EA617-4797-4026-B4B3-C2AE0FA11408}" type="pres">
      <dgm:prSet presAssocID="{0A9BF872-F75D-4BAC-B488-1B4EF98FEB5C}" presName="root1" presStyleCnt="0"/>
      <dgm:spPr/>
    </dgm:pt>
    <dgm:pt modelId="{D179F962-D5E5-4D4C-8857-F60686B1AEF6}" type="pres">
      <dgm:prSet presAssocID="{0A9BF872-F75D-4BAC-B488-1B4EF98FEB5C}" presName="LevelOneTextNode" presStyleLbl="node0" presStyleIdx="4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24BF706-46A8-499C-9159-31BC4A2AE971}" type="pres">
      <dgm:prSet presAssocID="{0A9BF872-F75D-4BAC-B488-1B4EF98FEB5C}" presName="level2hierChild" presStyleCnt="0"/>
      <dgm:spPr/>
    </dgm:pt>
    <dgm:pt modelId="{842E226C-50E4-466F-BB04-12775F78F555}" type="pres">
      <dgm:prSet presAssocID="{A6DF0BB8-161E-42C0-9B15-054A64642AED}" presName="root1" presStyleCnt="0"/>
      <dgm:spPr/>
    </dgm:pt>
    <dgm:pt modelId="{66DA5E16-E5AF-45A8-82EA-B86385E8C727}" type="pres">
      <dgm:prSet presAssocID="{A6DF0BB8-161E-42C0-9B15-054A64642AED}" presName="LevelOneTextNode" presStyleLbl="node0" presStyleIdx="5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A2C129D-E768-444F-90E1-783999626B9E}" type="pres">
      <dgm:prSet presAssocID="{A6DF0BB8-161E-42C0-9B15-054A64642AED}" presName="level2hierChild" presStyleCnt="0"/>
      <dgm:spPr/>
    </dgm:pt>
  </dgm:ptLst>
  <dgm:cxnLst>
    <dgm:cxn modelId="{DB30F5CE-4854-43A3-956D-1543473EF67F}" srcId="{805B6C25-7CD0-4AD0-B93C-6973F10C8AC8}" destId="{A6DF0BB8-161E-42C0-9B15-054A64642AED}" srcOrd="5" destOrd="0" parTransId="{6E4CB70F-9968-4CA8-8974-AFFF3EB2EA6A}" sibTransId="{81DF5F3C-52CE-41AD-BA3C-D8FAEBAABAA7}"/>
    <dgm:cxn modelId="{085FE76F-F1F7-484E-A160-EC54EBF56A30}" type="presOf" srcId="{A6DF0BB8-161E-42C0-9B15-054A64642AED}" destId="{66DA5E16-E5AF-45A8-82EA-B86385E8C727}" srcOrd="0" destOrd="0" presId="urn:microsoft.com/office/officeart/2005/8/layout/hierarchy2"/>
    <dgm:cxn modelId="{56F7FBA7-0BED-45D1-B732-97782537D816}" srcId="{805B6C25-7CD0-4AD0-B93C-6973F10C8AC8}" destId="{0A9BF872-F75D-4BAC-B488-1B4EF98FEB5C}" srcOrd="4" destOrd="0" parTransId="{65946428-5487-42AB-BA07-ECC5A78AB103}" sibTransId="{C8DBE349-6782-40B7-B0C7-FC599C667D79}"/>
    <dgm:cxn modelId="{CD5AEA51-1643-4506-81AC-0357F34DA121}" type="presOf" srcId="{A385BCBF-E106-4C4C-9C4E-E64EB2A101AA}" destId="{265BBCDE-CD79-4EEE-A6A8-8456328DBB6D}" srcOrd="0" destOrd="0" presId="urn:microsoft.com/office/officeart/2005/8/layout/hierarchy2"/>
    <dgm:cxn modelId="{DA2D2D9F-1929-4038-BFD1-E8BF7A786BF6}" srcId="{805B6C25-7CD0-4AD0-B93C-6973F10C8AC8}" destId="{26EBDDF4-5F51-49B3-9CDD-C97008E132D6}" srcOrd="3" destOrd="0" parTransId="{4BEF172C-BEF7-4EE0-A7F3-14EDE60D3133}" sibTransId="{7741FCEA-0AA5-4BD1-B547-A98C367DDDF4}"/>
    <dgm:cxn modelId="{6D5EBB42-6984-4A01-B9BD-7F7C0AB4B005}" srcId="{805B6C25-7CD0-4AD0-B93C-6973F10C8AC8}" destId="{3F405173-39D5-407E-97F3-78EB5446212E}" srcOrd="2" destOrd="0" parTransId="{D2482B14-8AF3-431C-8F11-10924052C830}" sibTransId="{84DDB3BE-C9E3-4760-BABE-3DDE98AC22DD}"/>
    <dgm:cxn modelId="{239BE02A-5748-4F45-980C-1FDBCD040FBF}" srcId="{805B6C25-7CD0-4AD0-B93C-6973F10C8AC8}" destId="{A385BCBF-E106-4C4C-9C4E-E64EB2A101AA}" srcOrd="0" destOrd="0" parTransId="{36F44C2E-2F5A-432C-9B47-5BDC2861E6BD}" sibTransId="{1A1CEFDB-38AD-4E36-A2F7-D41CC8CAE4DC}"/>
    <dgm:cxn modelId="{85DC2E28-6503-4DE5-B83B-E4AF10BEEA66}" srcId="{805B6C25-7CD0-4AD0-B93C-6973F10C8AC8}" destId="{7173A331-02A6-40BD-B0E4-4EFB579610CF}" srcOrd="1" destOrd="0" parTransId="{AFB6F0D3-A509-4795-AAA5-4068D6C15250}" sibTransId="{94D6DC25-D335-4C4D-8B79-9C876528F0D7}"/>
    <dgm:cxn modelId="{E546C4CD-E0C9-4BD0-86FB-E041C98A18DD}" type="presOf" srcId="{26EBDDF4-5F51-49B3-9CDD-C97008E132D6}" destId="{E682814B-E8EA-4845-AE1E-555C12030F89}" srcOrd="0" destOrd="0" presId="urn:microsoft.com/office/officeart/2005/8/layout/hierarchy2"/>
    <dgm:cxn modelId="{05EE7047-6F1B-4D23-833F-BB334A3663EA}" type="presOf" srcId="{805B6C25-7CD0-4AD0-B93C-6973F10C8AC8}" destId="{B2613E74-1EF9-4A9C-B083-C59B79BBAA9D}" srcOrd="0" destOrd="0" presId="urn:microsoft.com/office/officeart/2005/8/layout/hierarchy2"/>
    <dgm:cxn modelId="{FB66692B-2384-4168-B06A-02A96741A866}" type="presOf" srcId="{0A9BF872-F75D-4BAC-B488-1B4EF98FEB5C}" destId="{D179F962-D5E5-4D4C-8857-F60686B1AEF6}" srcOrd="0" destOrd="0" presId="urn:microsoft.com/office/officeart/2005/8/layout/hierarchy2"/>
    <dgm:cxn modelId="{B7407DFB-4E93-4599-AD75-4A55EC5F9057}" type="presOf" srcId="{3F405173-39D5-407E-97F3-78EB5446212E}" destId="{D2B36B74-B3BB-47A7-BEC7-5BF90C93C25E}" srcOrd="0" destOrd="0" presId="urn:microsoft.com/office/officeart/2005/8/layout/hierarchy2"/>
    <dgm:cxn modelId="{8E4E2248-EDF0-40C7-BC28-8B67FE697F2F}" type="presOf" srcId="{7173A331-02A6-40BD-B0E4-4EFB579610CF}" destId="{7E7A4BB1-7BFB-44A1-8141-F39338A59CE7}" srcOrd="0" destOrd="0" presId="urn:microsoft.com/office/officeart/2005/8/layout/hierarchy2"/>
    <dgm:cxn modelId="{786B42EE-FF6A-4B28-95F6-E739271F36C1}" type="presParOf" srcId="{B2613E74-1EF9-4A9C-B083-C59B79BBAA9D}" destId="{1A66E733-D211-4F37-82D4-450F8B3C1E19}" srcOrd="0" destOrd="0" presId="urn:microsoft.com/office/officeart/2005/8/layout/hierarchy2"/>
    <dgm:cxn modelId="{887BDC17-7CF1-4637-92AA-98D167C2E6C6}" type="presParOf" srcId="{1A66E733-D211-4F37-82D4-450F8B3C1E19}" destId="{265BBCDE-CD79-4EEE-A6A8-8456328DBB6D}" srcOrd="0" destOrd="0" presId="urn:microsoft.com/office/officeart/2005/8/layout/hierarchy2"/>
    <dgm:cxn modelId="{5A7FCF87-B4CA-4258-9012-A8A6082E699B}" type="presParOf" srcId="{1A66E733-D211-4F37-82D4-450F8B3C1E19}" destId="{5A16A919-A615-4BA1-A357-313045578D3F}" srcOrd="1" destOrd="0" presId="urn:microsoft.com/office/officeart/2005/8/layout/hierarchy2"/>
    <dgm:cxn modelId="{744CC183-BAF8-428D-A88F-C42DDD5F0BA2}" type="presParOf" srcId="{B2613E74-1EF9-4A9C-B083-C59B79BBAA9D}" destId="{9FC4A8A4-6C30-4927-9BC3-6D32F6657BD6}" srcOrd="1" destOrd="0" presId="urn:microsoft.com/office/officeart/2005/8/layout/hierarchy2"/>
    <dgm:cxn modelId="{8356DFCB-65A7-4463-B047-1D39828316A4}" type="presParOf" srcId="{9FC4A8A4-6C30-4927-9BC3-6D32F6657BD6}" destId="{7E7A4BB1-7BFB-44A1-8141-F39338A59CE7}" srcOrd="0" destOrd="0" presId="urn:microsoft.com/office/officeart/2005/8/layout/hierarchy2"/>
    <dgm:cxn modelId="{52DED019-83A9-47F2-8AB6-C7C92F2DA880}" type="presParOf" srcId="{9FC4A8A4-6C30-4927-9BC3-6D32F6657BD6}" destId="{F80C73A6-2379-4ADC-BC38-E0FD888433EC}" srcOrd="1" destOrd="0" presId="urn:microsoft.com/office/officeart/2005/8/layout/hierarchy2"/>
    <dgm:cxn modelId="{FE77846E-1826-458C-9E67-12398C280144}" type="presParOf" srcId="{B2613E74-1EF9-4A9C-B083-C59B79BBAA9D}" destId="{40611118-1E7B-4DFF-8C9D-0AABB9D7BBFB}" srcOrd="2" destOrd="0" presId="urn:microsoft.com/office/officeart/2005/8/layout/hierarchy2"/>
    <dgm:cxn modelId="{76DB7EA0-B104-4517-A5CF-4CDF3014A3F3}" type="presParOf" srcId="{40611118-1E7B-4DFF-8C9D-0AABB9D7BBFB}" destId="{D2B36B74-B3BB-47A7-BEC7-5BF90C93C25E}" srcOrd="0" destOrd="0" presId="urn:microsoft.com/office/officeart/2005/8/layout/hierarchy2"/>
    <dgm:cxn modelId="{77D471D8-7D13-4EE5-950F-7E9CF335ADE0}" type="presParOf" srcId="{40611118-1E7B-4DFF-8C9D-0AABB9D7BBFB}" destId="{12F0C499-C360-4980-8C97-6D3DF8080413}" srcOrd="1" destOrd="0" presId="urn:microsoft.com/office/officeart/2005/8/layout/hierarchy2"/>
    <dgm:cxn modelId="{8E3DCF4E-84CD-47EE-B88A-65A62F70A129}" type="presParOf" srcId="{B2613E74-1EF9-4A9C-B083-C59B79BBAA9D}" destId="{F9F0428C-BC2B-4727-8736-A309BA440521}" srcOrd="3" destOrd="0" presId="urn:microsoft.com/office/officeart/2005/8/layout/hierarchy2"/>
    <dgm:cxn modelId="{829CA940-7FB8-4B93-9D88-8F9D884254D1}" type="presParOf" srcId="{F9F0428C-BC2B-4727-8736-A309BA440521}" destId="{E682814B-E8EA-4845-AE1E-555C12030F89}" srcOrd="0" destOrd="0" presId="urn:microsoft.com/office/officeart/2005/8/layout/hierarchy2"/>
    <dgm:cxn modelId="{E473DBF4-5849-4C8D-AE86-9647511F72E3}" type="presParOf" srcId="{F9F0428C-BC2B-4727-8736-A309BA440521}" destId="{6CC1D7B4-D90D-44DE-8634-2F9B35DB3503}" srcOrd="1" destOrd="0" presId="urn:microsoft.com/office/officeart/2005/8/layout/hierarchy2"/>
    <dgm:cxn modelId="{AB56B839-E068-4DD3-B7A5-5FA34E63410E}" type="presParOf" srcId="{B2613E74-1EF9-4A9C-B083-C59B79BBAA9D}" destId="{D47EA617-4797-4026-B4B3-C2AE0FA11408}" srcOrd="4" destOrd="0" presId="urn:microsoft.com/office/officeart/2005/8/layout/hierarchy2"/>
    <dgm:cxn modelId="{8EB6E2DA-27CA-4E94-AEA8-E464FB412A2A}" type="presParOf" srcId="{D47EA617-4797-4026-B4B3-C2AE0FA11408}" destId="{D179F962-D5E5-4D4C-8857-F60686B1AEF6}" srcOrd="0" destOrd="0" presId="urn:microsoft.com/office/officeart/2005/8/layout/hierarchy2"/>
    <dgm:cxn modelId="{EAFC1EBC-5BFC-4CBB-AF00-25771FFA4048}" type="presParOf" srcId="{D47EA617-4797-4026-B4B3-C2AE0FA11408}" destId="{D24BF706-46A8-499C-9159-31BC4A2AE971}" srcOrd="1" destOrd="0" presId="urn:microsoft.com/office/officeart/2005/8/layout/hierarchy2"/>
    <dgm:cxn modelId="{EEDA67B5-6356-41D7-B510-267745BA29F1}" type="presParOf" srcId="{B2613E74-1EF9-4A9C-B083-C59B79BBAA9D}" destId="{842E226C-50E4-466F-BB04-12775F78F555}" srcOrd="5" destOrd="0" presId="urn:microsoft.com/office/officeart/2005/8/layout/hierarchy2"/>
    <dgm:cxn modelId="{2973CFEF-058D-44FB-9ACF-9EC7AECF5E7C}" type="presParOf" srcId="{842E226C-50E4-466F-BB04-12775F78F555}" destId="{66DA5E16-E5AF-45A8-82EA-B86385E8C727}" srcOrd="0" destOrd="0" presId="urn:microsoft.com/office/officeart/2005/8/layout/hierarchy2"/>
    <dgm:cxn modelId="{A6428003-EF58-463C-BC3F-2AF057FA4AFA}" type="presParOf" srcId="{842E226C-50E4-466F-BB04-12775F78F555}" destId="{7A2C129D-E768-444F-90E1-783999626B9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5B6C25-7CD0-4AD0-B93C-6973F10C8A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6EBDDF4-5F51-49B3-9CDD-C97008E132D6}">
      <dgm:prSet phldrT="[テキスト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2400" dirty="0" smtClean="0"/>
            <a:t>Google Web Toolkit 2.7.0</a:t>
          </a:r>
          <a:endParaRPr kumimoji="1" lang="ja-JP" altLang="en-US" sz="2400" dirty="0"/>
        </a:p>
      </dgm:t>
    </dgm:pt>
    <dgm:pt modelId="{4BEF172C-BEF7-4EE0-A7F3-14EDE60D3133}" type="par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7741FCEA-0AA5-4BD1-B547-A98C367DDDF4}" type="sib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B2613E74-1EF9-4A9C-B083-C59B79BBAA9D}" type="pres">
      <dgm:prSet presAssocID="{805B6C25-7CD0-4AD0-B93C-6973F10C8A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9F0428C-BC2B-4727-8736-A309BA440521}" type="pres">
      <dgm:prSet presAssocID="{26EBDDF4-5F51-49B3-9CDD-C97008E132D6}" presName="root1" presStyleCnt="0"/>
      <dgm:spPr/>
    </dgm:pt>
    <dgm:pt modelId="{E682814B-E8EA-4845-AE1E-555C12030F89}" type="pres">
      <dgm:prSet presAssocID="{26EBDDF4-5F51-49B3-9CDD-C97008E132D6}" presName="LevelOneTextNode" presStyleLbl="node0" presStyleIdx="0" presStyleCnt="1" custScaleX="130728" custLinFactNeighborX="568" custLinFactNeighborY="4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CC1D7B4-D90D-44DE-8634-2F9B35DB3503}" type="pres">
      <dgm:prSet presAssocID="{26EBDDF4-5F51-49B3-9CDD-C97008E132D6}" presName="level2hierChild" presStyleCnt="0"/>
      <dgm:spPr/>
    </dgm:pt>
  </dgm:ptLst>
  <dgm:cxnLst>
    <dgm:cxn modelId="{ED3B4777-B4E2-499C-96AC-3239EE4F82C5}" type="presOf" srcId="{805B6C25-7CD0-4AD0-B93C-6973F10C8AC8}" destId="{B2613E74-1EF9-4A9C-B083-C59B79BBAA9D}" srcOrd="0" destOrd="0" presId="urn:microsoft.com/office/officeart/2005/8/layout/hierarchy2"/>
    <dgm:cxn modelId="{DA2D2D9F-1929-4038-BFD1-E8BF7A786BF6}" srcId="{805B6C25-7CD0-4AD0-B93C-6973F10C8AC8}" destId="{26EBDDF4-5F51-49B3-9CDD-C97008E132D6}" srcOrd="0" destOrd="0" parTransId="{4BEF172C-BEF7-4EE0-A7F3-14EDE60D3133}" sibTransId="{7741FCEA-0AA5-4BD1-B547-A98C367DDDF4}"/>
    <dgm:cxn modelId="{44B106E1-0959-4D5B-B1B7-6BB74DCAF22E}" type="presOf" srcId="{26EBDDF4-5F51-49B3-9CDD-C97008E132D6}" destId="{E682814B-E8EA-4845-AE1E-555C12030F89}" srcOrd="0" destOrd="0" presId="urn:microsoft.com/office/officeart/2005/8/layout/hierarchy2"/>
    <dgm:cxn modelId="{8A9F019A-B161-4D6F-80AB-335EB97C9EEB}" type="presParOf" srcId="{B2613E74-1EF9-4A9C-B083-C59B79BBAA9D}" destId="{F9F0428C-BC2B-4727-8736-A309BA440521}" srcOrd="0" destOrd="0" presId="urn:microsoft.com/office/officeart/2005/8/layout/hierarchy2"/>
    <dgm:cxn modelId="{4FCDBC15-5891-40DB-991E-24B7B30643D4}" type="presParOf" srcId="{F9F0428C-BC2B-4727-8736-A309BA440521}" destId="{E682814B-E8EA-4845-AE1E-555C12030F89}" srcOrd="0" destOrd="0" presId="urn:microsoft.com/office/officeart/2005/8/layout/hierarchy2"/>
    <dgm:cxn modelId="{79FE100C-BB6C-447F-80A9-AC9350364480}" type="presParOf" srcId="{F9F0428C-BC2B-4727-8736-A309BA440521}" destId="{6CC1D7B4-D90D-44DE-8634-2F9B35DB350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5B6C25-7CD0-4AD0-B93C-6973F10C8A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6EBDDF4-5F51-49B3-9CDD-C97008E132D6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mtClean="0"/>
            <a:t>Google Web Toolkit 2.7.0</a:t>
          </a:r>
          <a:endParaRPr kumimoji="1" lang="ja-JP" altLang="en-US" dirty="0"/>
        </a:p>
      </dgm:t>
    </dgm:pt>
    <dgm:pt modelId="{4BEF172C-BEF7-4EE0-A7F3-14EDE60D3133}" type="par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7741FCEA-0AA5-4BD1-B547-A98C367DDDF4}" type="sibTrans" cxnId="{DA2D2D9F-1929-4038-BFD1-E8BF7A786BF6}">
      <dgm:prSet/>
      <dgm:spPr/>
      <dgm:t>
        <a:bodyPr/>
        <a:lstStyle/>
        <a:p>
          <a:endParaRPr kumimoji="1" lang="ja-JP" altLang="en-US"/>
        </a:p>
      </dgm:t>
    </dgm:pt>
    <dgm:pt modelId="{2CE18976-D4B0-40D7-A951-B4D985DAFCB4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Apache</a:t>
          </a:r>
        </a:p>
        <a:p>
          <a:r>
            <a:rPr kumimoji="1" lang="en-US" altLang="ja-JP" dirty="0" smtClean="0"/>
            <a:t>Ant 1.6.5</a:t>
          </a:r>
          <a:endParaRPr kumimoji="1" lang="ja-JP" altLang="en-US" dirty="0"/>
        </a:p>
      </dgm:t>
    </dgm:pt>
    <dgm:pt modelId="{72D794DF-F577-4067-BD9B-310B01395F9A}" type="parTrans" cxnId="{04C6C513-2902-4683-BE9B-CB2F607976CA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3B00A42E-1FAE-45C6-9AFC-25835082CDBF}" type="sibTrans" cxnId="{04C6C513-2902-4683-BE9B-CB2F607976CA}">
      <dgm:prSet/>
      <dgm:spPr/>
      <dgm:t>
        <a:bodyPr/>
        <a:lstStyle/>
        <a:p>
          <a:endParaRPr kumimoji="1" lang="ja-JP" altLang="en-US"/>
        </a:p>
      </dgm:t>
    </dgm:pt>
    <dgm:pt modelId="{CED90B18-83BF-45A6-B4D5-B533D0AFD1EF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Apache </a:t>
          </a:r>
          <a:r>
            <a:rPr kumimoji="1" lang="en-US" altLang="ja-JP" dirty="0" err="1" smtClean="0"/>
            <a:t>Xalan</a:t>
          </a:r>
          <a:r>
            <a:rPr kumimoji="1" lang="en-US" altLang="ja-JP" dirty="0" smtClean="0"/>
            <a:t> 2.7.1</a:t>
          </a:r>
        </a:p>
      </dgm:t>
    </dgm:pt>
    <dgm:pt modelId="{25FF5BB0-2654-4E81-8D3B-57657FC3A9AD}" type="parTrans" cxnId="{995BFFE7-774A-4B90-A376-EF67DF903887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BE004410-D3F0-4352-8DBA-8CD4896BECBC}" type="sibTrans" cxnId="{995BFFE7-774A-4B90-A376-EF67DF903887}">
      <dgm:prSet/>
      <dgm:spPr/>
      <dgm:t>
        <a:bodyPr/>
        <a:lstStyle/>
        <a:p>
          <a:endParaRPr kumimoji="1" lang="ja-JP" altLang="en-US"/>
        </a:p>
      </dgm:t>
    </dgm:pt>
    <dgm:pt modelId="{2B2122FA-2CFA-468F-8EEF-340A008B20A8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Apache Commons Collections 3.2.1</a:t>
          </a:r>
          <a:endParaRPr kumimoji="1" lang="ja-JP" altLang="en-US" dirty="0"/>
        </a:p>
      </dgm:t>
    </dgm:pt>
    <dgm:pt modelId="{FB8D450C-A327-4E3D-91C6-64873DEC5B79}" type="parTrans" cxnId="{922B0A25-7317-497A-91F3-119107773DBC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B17BEF69-658A-4A64-AED8-9306210DF264}" type="sibTrans" cxnId="{922B0A25-7317-497A-91F3-119107773DBC}">
      <dgm:prSet/>
      <dgm:spPr/>
      <dgm:t>
        <a:bodyPr/>
        <a:lstStyle/>
        <a:p>
          <a:endParaRPr kumimoji="1" lang="ja-JP" altLang="en-US"/>
        </a:p>
      </dgm:t>
    </dgm:pt>
    <dgm:pt modelId="{5E505291-EE40-4BDA-8B91-B040ABD01301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Apache </a:t>
          </a:r>
          <a:r>
            <a:rPr kumimoji="1" lang="en-US" altLang="ja-JP" dirty="0" err="1" smtClean="0"/>
            <a:t>HttpClient</a:t>
          </a:r>
          <a:r>
            <a:rPr kumimoji="1" lang="en-US" altLang="ja-JP" dirty="0" smtClean="0"/>
            <a:t> 4.3.1</a:t>
          </a:r>
          <a:endParaRPr kumimoji="1" lang="ja-JP" altLang="en-US" dirty="0"/>
        </a:p>
      </dgm:t>
    </dgm:pt>
    <dgm:pt modelId="{F29C3465-E986-49BC-A830-42D540EE44C2}" type="parTrans" cxnId="{98A488AC-42D6-432F-9A57-6C0B2434FC3A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B65B4721-A694-4693-809C-6C51F65E091F}" type="sibTrans" cxnId="{98A488AC-42D6-432F-9A57-6C0B2434FC3A}">
      <dgm:prSet/>
      <dgm:spPr/>
      <dgm:t>
        <a:bodyPr/>
        <a:lstStyle/>
        <a:p>
          <a:endParaRPr kumimoji="1" lang="ja-JP" altLang="en-US"/>
        </a:p>
      </dgm:t>
    </dgm:pt>
    <dgm:pt modelId="{8A0299AC-E37D-4CDB-BDE6-852545B14C80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err="1" smtClean="0"/>
            <a:t>HtmlUnit</a:t>
          </a:r>
          <a:r>
            <a:rPr kumimoji="1" lang="en-US" altLang="ja-JP" dirty="0" smtClean="0"/>
            <a:t> 2.13</a:t>
          </a:r>
          <a:endParaRPr kumimoji="1" lang="ja-JP" altLang="en-US" dirty="0"/>
        </a:p>
      </dgm:t>
    </dgm:pt>
    <dgm:pt modelId="{FFB09D8A-4FBB-45D2-AF86-7E74586CDC00}" type="parTrans" cxnId="{46B785F8-5A61-47CF-9FE9-AF555405E5E7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80BD6631-2B24-459D-9B91-1FC0F9ADCB13}" type="sibTrans" cxnId="{46B785F8-5A61-47CF-9FE9-AF555405E5E7}">
      <dgm:prSet/>
      <dgm:spPr/>
      <dgm:t>
        <a:bodyPr/>
        <a:lstStyle/>
        <a:p>
          <a:endParaRPr kumimoji="1" lang="ja-JP" altLang="en-US"/>
        </a:p>
      </dgm:t>
    </dgm:pt>
    <dgm:pt modelId="{E592BCA5-C8F3-4652-89D7-7E3C37872DE2}">
      <dgm:prSet phldrT="[テキスト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dirty="0" smtClean="0"/>
            <a:t>Apache Commons Codec 1.8</a:t>
          </a:r>
          <a:endParaRPr kumimoji="1" lang="ja-JP" altLang="en-US" dirty="0"/>
        </a:p>
      </dgm:t>
    </dgm:pt>
    <dgm:pt modelId="{4AFE8122-7472-4DF1-A8A0-31C349E63888}" type="parTrans" cxnId="{067A0225-72A4-4157-BB92-F10880E21A57}">
      <dgm:prSet/>
      <dgm:spPr>
        <a:ln>
          <a:solidFill>
            <a:srgbClr val="00B050"/>
          </a:solidFill>
          <a:headEnd type="none" w="med" len="med"/>
          <a:tailEnd type="triangle" w="med" len="med"/>
        </a:ln>
      </dgm:spPr>
      <dgm:t>
        <a:bodyPr/>
        <a:lstStyle/>
        <a:p>
          <a:endParaRPr kumimoji="1" lang="ja-JP" altLang="en-US"/>
        </a:p>
      </dgm:t>
    </dgm:pt>
    <dgm:pt modelId="{FCFD2A2B-0D57-41DE-9DE7-86350FFCB4F4}" type="sibTrans" cxnId="{067A0225-72A4-4157-BB92-F10880E21A57}">
      <dgm:prSet/>
      <dgm:spPr/>
      <dgm:t>
        <a:bodyPr/>
        <a:lstStyle/>
        <a:p>
          <a:endParaRPr kumimoji="1" lang="ja-JP" altLang="en-US"/>
        </a:p>
      </dgm:t>
    </dgm:pt>
    <dgm:pt modelId="{B2613E74-1EF9-4A9C-B083-C59B79BBAA9D}" type="pres">
      <dgm:prSet presAssocID="{805B6C25-7CD0-4AD0-B93C-6973F10C8A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9F0428C-BC2B-4727-8736-A309BA440521}" type="pres">
      <dgm:prSet presAssocID="{26EBDDF4-5F51-49B3-9CDD-C97008E132D6}" presName="root1" presStyleCnt="0"/>
      <dgm:spPr/>
    </dgm:pt>
    <dgm:pt modelId="{E682814B-E8EA-4845-AE1E-555C12030F89}" type="pres">
      <dgm:prSet presAssocID="{26EBDDF4-5F51-49B3-9CDD-C97008E132D6}" presName="LevelOneTextNode" presStyleLbl="node0" presStyleIdx="0" presStyleCnt="1" custLinFactY="-100000" custLinFactNeighborX="-31859" custLinFactNeighborY="-18410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CC1D7B4-D90D-44DE-8634-2F9B35DB3503}" type="pres">
      <dgm:prSet presAssocID="{26EBDDF4-5F51-49B3-9CDD-C97008E132D6}" presName="level2hierChild" presStyleCnt="0"/>
      <dgm:spPr/>
    </dgm:pt>
    <dgm:pt modelId="{17C85AB3-A20B-4C08-B57E-B8DD637BD6ED}" type="pres">
      <dgm:prSet presAssocID="{72D794DF-F577-4067-BD9B-310B01395F9A}" presName="conn2-1" presStyleLbl="parChTrans1D2" presStyleIdx="0" presStyleCnt="6"/>
      <dgm:spPr/>
      <dgm:t>
        <a:bodyPr/>
        <a:lstStyle/>
        <a:p>
          <a:endParaRPr kumimoji="1" lang="ja-JP" altLang="en-US"/>
        </a:p>
      </dgm:t>
    </dgm:pt>
    <dgm:pt modelId="{14D2248D-B1C4-4FFB-938F-94B2322BC92E}" type="pres">
      <dgm:prSet presAssocID="{72D794DF-F577-4067-BD9B-310B01395F9A}" presName="connTx" presStyleLbl="parChTrans1D2" presStyleIdx="0" presStyleCnt="6"/>
      <dgm:spPr/>
      <dgm:t>
        <a:bodyPr/>
        <a:lstStyle/>
        <a:p>
          <a:endParaRPr kumimoji="1" lang="ja-JP" altLang="en-US"/>
        </a:p>
      </dgm:t>
    </dgm:pt>
    <dgm:pt modelId="{C19370FB-C411-4FEB-A33D-742396501BC6}" type="pres">
      <dgm:prSet presAssocID="{2CE18976-D4B0-40D7-A951-B4D985DAFCB4}" presName="root2" presStyleCnt="0"/>
      <dgm:spPr/>
    </dgm:pt>
    <dgm:pt modelId="{6066F26B-6D9C-4E89-BB65-AA487003BD2F}" type="pres">
      <dgm:prSet presAssocID="{2CE18976-D4B0-40D7-A951-B4D985DAFCB4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EBE2796-B881-47E6-B673-55B43C993CFE}" type="pres">
      <dgm:prSet presAssocID="{2CE18976-D4B0-40D7-A951-B4D985DAFCB4}" presName="level3hierChild" presStyleCnt="0"/>
      <dgm:spPr/>
    </dgm:pt>
    <dgm:pt modelId="{1E2B0332-3F07-4568-9D92-A2C48542CCC9}" type="pres">
      <dgm:prSet presAssocID="{4AFE8122-7472-4DF1-A8A0-31C349E63888}" presName="conn2-1" presStyleLbl="parChTrans1D2" presStyleIdx="1" presStyleCnt="6"/>
      <dgm:spPr/>
      <dgm:t>
        <a:bodyPr/>
        <a:lstStyle/>
        <a:p>
          <a:endParaRPr kumimoji="1" lang="ja-JP" altLang="en-US"/>
        </a:p>
      </dgm:t>
    </dgm:pt>
    <dgm:pt modelId="{055118C1-6762-475D-9836-17768E0A66B1}" type="pres">
      <dgm:prSet presAssocID="{4AFE8122-7472-4DF1-A8A0-31C349E63888}" presName="connTx" presStyleLbl="parChTrans1D2" presStyleIdx="1" presStyleCnt="6"/>
      <dgm:spPr/>
      <dgm:t>
        <a:bodyPr/>
        <a:lstStyle/>
        <a:p>
          <a:endParaRPr kumimoji="1" lang="ja-JP" altLang="en-US"/>
        </a:p>
      </dgm:t>
    </dgm:pt>
    <dgm:pt modelId="{DF383723-80F5-4C8C-BF8E-228D780F459D}" type="pres">
      <dgm:prSet presAssocID="{E592BCA5-C8F3-4652-89D7-7E3C37872DE2}" presName="root2" presStyleCnt="0"/>
      <dgm:spPr/>
    </dgm:pt>
    <dgm:pt modelId="{6205C6BF-B887-4E28-9AD9-0A77FD15FF44}" type="pres">
      <dgm:prSet presAssocID="{E592BCA5-C8F3-4652-89D7-7E3C37872DE2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5F9B290-C740-46D5-A104-5FA494826476}" type="pres">
      <dgm:prSet presAssocID="{E592BCA5-C8F3-4652-89D7-7E3C37872DE2}" presName="level3hierChild" presStyleCnt="0"/>
      <dgm:spPr/>
    </dgm:pt>
    <dgm:pt modelId="{863EA564-2DF1-4BC3-BB7E-1621008B9BC1}" type="pres">
      <dgm:prSet presAssocID="{FB8D450C-A327-4E3D-91C6-64873DEC5B79}" presName="conn2-1" presStyleLbl="parChTrans1D2" presStyleIdx="2" presStyleCnt="6"/>
      <dgm:spPr/>
      <dgm:t>
        <a:bodyPr/>
        <a:lstStyle/>
        <a:p>
          <a:endParaRPr kumimoji="1" lang="ja-JP" altLang="en-US"/>
        </a:p>
      </dgm:t>
    </dgm:pt>
    <dgm:pt modelId="{784BED53-7DE0-45CB-8257-965630D89BC3}" type="pres">
      <dgm:prSet presAssocID="{FB8D450C-A327-4E3D-91C6-64873DEC5B79}" presName="connTx" presStyleLbl="parChTrans1D2" presStyleIdx="2" presStyleCnt="6"/>
      <dgm:spPr/>
      <dgm:t>
        <a:bodyPr/>
        <a:lstStyle/>
        <a:p>
          <a:endParaRPr kumimoji="1" lang="ja-JP" altLang="en-US"/>
        </a:p>
      </dgm:t>
    </dgm:pt>
    <dgm:pt modelId="{7F11D5DE-7A6B-4F34-B947-46551F781A19}" type="pres">
      <dgm:prSet presAssocID="{2B2122FA-2CFA-468F-8EEF-340A008B20A8}" presName="root2" presStyleCnt="0"/>
      <dgm:spPr/>
    </dgm:pt>
    <dgm:pt modelId="{15094CB9-A985-4C8C-87B5-27B4AA6589DA}" type="pres">
      <dgm:prSet presAssocID="{2B2122FA-2CFA-468F-8EEF-340A008B20A8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C6DFF41-BEE3-411F-987C-A0D60BD56C2C}" type="pres">
      <dgm:prSet presAssocID="{2B2122FA-2CFA-468F-8EEF-340A008B20A8}" presName="level3hierChild" presStyleCnt="0"/>
      <dgm:spPr/>
    </dgm:pt>
    <dgm:pt modelId="{49242D33-7C0D-4D2C-BC73-71F481777C80}" type="pres">
      <dgm:prSet presAssocID="{F29C3465-E986-49BC-A830-42D540EE44C2}" presName="conn2-1" presStyleLbl="parChTrans1D2" presStyleIdx="3" presStyleCnt="6"/>
      <dgm:spPr/>
      <dgm:t>
        <a:bodyPr/>
        <a:lstStyle/>
        <a:p>
          <a:endParaRPr kumimoji="1" lang="ja-JP" altLang="en-US"/>
        </a:p>
      </dgm:t>
    </dgm:pt>
    <dgm:pt modelId="{DC36639E-B872-4C40-97DD-BE7B205EBB4F}" type="pres">
      <dgm:prSet presAssocID="{F29C3465-E986-49BC-A830-42D540EE44C2}" presName="connTx" presStyleLbl="parChTrans1D2" presStyleIdx="3" presStyleCnt="6"/>
      <dgm:spPr/>
      <dgm:t>
        <a:bodyPr/>
        <a:lstStyle/>
        <a:p>
          <a:endParaRPr kumimoji="1" lang="ja-JP" altLang="en-US"/>
        </a:p>
      </dgm:t>
    </dgm:pt>
    <dgm:pt modelId="{0025AA21-7B4A-4BDE-9B4B-9EAF6574FAA9}" type="pres">
      <dgm:prSet presAssocID="{5E505291-EE40-4BDA-8B91-B040ABD01301}" presName="root2" presStyleCnt="0"/>
      <dgm:spPr/>
    </dgm:pt>
    <dgm:pt modelId="{7DB82C21-6216-4CCD-BD30-56E8D708F7CD}" type="pres">
      <dgm:prSet presAssocID="{5E505291-EE40-4BDA-8B91-B040ABD01301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5505686-65DD-45B8-AA27-40086FDFF805}" type="pres">
      <dgm:prSet presAssocID="{5E505291-EE40-4BDA-8B91-B040ABD01301}" presName="level3hierChild" presStyleCnt="0"/>
      <dgm:spPr/>
    </dgm:pt>
    <dgm:pt modelId="{7223062F-5CB1-4BFA-929F-A91D4FC5E268}" type="pres">
      <dgm:prSet presAssocID="{25FF5BB0-2654-4E81-8D3B-57657FC3A9AD}" presName="conn2-1" presStyleLbl="parChTrans1D2" presStyleIdx="4" presStyleCnt="6"/>
      <dgm:spPr/>
      <dgm:t>
        <a:bodyPr/>
        <a:lstStyle/>
        <a:p>
          <a:endParaRPr kumimoji="1" lang="ja-JP" altLang="en-US"/>
        </a:p>
      </dgm:t>
    </dgm:pt>
    <dgm:pt modelId="{AC414F6E-EE04-4E6A-A8EE-30E53ACA9CB1}" type="pres">
      <dgm:prSet presAssocID="{25FF5BB0-2654-4E81-8D3B-57657FC3A9AD}" presName="connTx" presStyleLbl="parChTrans1D2" presStyleIdx="4" presStyleCnt="6"/>
      <dgm:spPr/>
      <dgm:t>
        <a:bodyPr/>
        <a:lstStyle/>
        <a:p>
          <a:endParaRPr kumimoji="1" lang="ja-JP" altLang="en-US"/>
        </a:p>
      </dgm:t>
    </dgm:pt>
    <dgm:pt modelId="{BB998ACB-3B51-4BFD-8AEB-77F087AE06DB}" type="pres">
      <dgm:prSet presAssocID="{CED90B18-83BF-45A6-B4D5-B533D0AFD1EF}" presName="root2" presStyleCnt="0"/>
      <dgm:spPr/>
    </dgm:pt>
    <dgm:pt modelId="{6584F364-A1A2-4B7B-8A90-C3DA29F917F8}" type="pres">
      <dgm:prSet presAssocID="{CED90B18-83BF-45A6-B4D5-B533D0AFD1EF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81DCEC7-441C-4BEF-898A-7221589F339E}" type="pres">
      <dgm:prSet presAssocID="{CED90B18-83BF-45A6-B4D5-B533D0AFD1EF}" presName="level3hierChild" presStyleCnt="0"/>
      <dgm:spPr/>
    </dgm:pt>
    <dgm:pt modelId="{BADEDBB0-5017-45A2-83FB-0933DE79B237}" type="pres">
      <dgm:prSet presAssocID="{FFB09D8A-4FBB-45D2-AF86-7E74586CDC00}" presName="conn2-1" presStyleLbl="parChTrans1D2" presStyleIdx="5" presStyleCnt="6"/>
      <dgm:spPr/>
      <dgm:t>
        <a:bodyPr/>
        <a:lstStyle/>
        <a:p>
          <a:endParaRPr kumimoji="1" lang="ja-JP" altLang="en-US"/>
        </a:p>
      </dgm:t>
    </dgm:pt>
    <dgm:pt modelId="{879A20E4-46A4-462C-85F7-981238ED5DFD}" type="pres">
      <dgm:prSet presAssocID="{FFB09D8A-4FBB-45D2-AF86-7E74586CDC00}" presName="connTx" presStyleLbl="parChTrans1D2" presStyleIdx="5" presStyleCnt="6"/>
      <dgm:spPr/>
      <dgm:t>
        <a:bodyPr/>
        <a:lstStyle/>
        <a:p>
          <a:endParaRPr kumimoji="1" lang="ja-JP" altLang="en-US"/>
        </a:p>
      </dgm:t>
    </dgm:pt>
    <dgm:pt modelId="{E866CEBD-DED3-41E1-A908-B2758BC611A0}" type="pres">
      <dgm:prSet presAssocID="{8A0299AC-E37D-4CDB-BDE6-852545B14C80}" presName="root2" presStyleCnt="0"/>
      <dgm:spPr/>
    </dgm:pt>
    <dgm:pt modelId="{4D9C6E5C-1F2D-4CC8-9B21-FECA67CCA41B}" type="pres">
      <dgm:prSet presAssocID="{8A0299AC-E37D-4CDB-BDE6-852545B14C80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066FF79-5043-473E-97C7-E058D5C3700F}" type="pres">
      <dgm:prSet presAssocID="{8A0299AC-E37D-4CDB-BDE6-852545B14C80}" presName="level3hierChild" presStyleCnt="0"/>
      <dgm:spPr/>
    </dgm:pt>
  </dgm:ptLst>
  <dgm:cxnLst>
    <dgm:cxn modelId="{80277856-4A99-4554-A78C-A5D9C0DF6078}" type="presOf" srcId="{72D794DF-F577-4067-BD9B-310B01395F9A}" destId="{17C85AB3-A20B-4C08-B57E-B8DD637BD6ED}" srcOrd="0" destOrd="0" presId="urn:microsoft.com/office/officeart/2005/8/layout/hierarchy2"/>
    <dgm:cxn modelId="{DB40E91C-B0EF-4A2D-9A15-5E2D44D7A8EE}" type="presOf" srcId="{2B2122FA-2CFA-468F-8EEF-340A008B20A8}" destId="{15094CB9-A985-4C8C-87B5-27B4AA6589DA}" srcOrd="0" destOrd="0" presId="urn:microsoft.com/office/officeart/2005/8/layout/hierarchy2"/>
    <dgm:cxn modelId="{779C2D05-CB2C-4234-A1DE-056AD64D6688}" type="presOf" srcId="{5E505291-EE40-4BDA-8B91-B040ABD01301}" destId="{7DB82C21-6216-4CCD-BD30-56E8D708F7CD}" srcOrd="0" destOrd="0" presId="urn:microsoft.com/office/officeart/2005/8/layout/hierarchy2"/>
    <dgm:cxn modelId="{B215C56D-3C50-448F-86AF-8BE41F5A6B0B}" type="presOf" srcId="{FFB09D8A-4FBB-45D2-AF86-7E74586CDC00}" destId="{879A20E4-46A4-462C-85F7-981238ED5DFD}" srcOrd="1" destOrd="0" presId="urn:microsoft.com/office/officeart/2005/8/layout/hierarchy2"/>
    <dgm:cxn modelId="{38FA2259-A030-4E34-8F7D-19CAEF7D9009}" type="presOf" srcId="{FFB09D8A-4FBB-45D2-AF86-7E74586CDC00}" destId="{BADEDBB0-5017-45A2-83FB-0933DE79B237}" srcOrd="0" destOrd="0" presId="urn:microsoft.com/office/officeart/2005/8/layout/hierarchy2"/>
    <dgm:cxn modelId="{FBF3E50C-FAA1-471D-A175-1787108A12D5}" type="presOf" srcId="{8A0299AC-E37D-4CDB-BDE6-852545B14C80}" destId="{4D9C6E5C-1F2D-4CC8-9B21-FECA67CCA41B}" srcOrd="0" destOrd="0" presId="urn:microsoft.com/office/officeart/2005/8/layout/hierarchy2"/>
    <dgm:cxn modelId="{49E4544A-3D7D-42BE-97F5-9E96D429C9B7}" type="presOf" srcId="{FB8D450C-A327-4E3D-91C6-64873DEC5B79}" destId="{784BED53-7DE0-45CB-8257-965630D89BC3}" srcOrd="1" destOrd="0" presId="urn:microsoft.com/office/officeart/2005/8/layout/hierarchy2"/>
    <dgm:cxn modelId="{04C6C513-2902-4683-BE9B-CB2F607976CA}" srcId="{26EBDDF4-5F51-49B3-9CDD-C97008E132D6}" destId="{2CE18976-D4B0-40D7-A951-B4D985DAFCB4}" srcOrd="0" destOrd="0" parTransId="{72D794DF-F577-4067-BD9B-310B01395F9A}" sibTransId="{3B00A42E-1FAE-45C6-9AFC-25835082CDBF}"/>
    <dgm:cxn modelId="{8F481223-3A7D-4787-BC36-81A178114B26}" type="presOf" srcId="{4AFE8122-7472-4DF1-A8A0-31C349E63888}" destId="{055118C1-6762-475D-9836-17768E0A66B1}" srcOrd="1" destOrd="0" presId="urn:microsoft.com/office/officeart/2005/8/layout/hierarchy2"/>
    <dgm:cxn modelId="{DACF317F-8072-4C6A-AFA4-2AE216624970}" type="presOf" srcId="{F29C3465-E986-49BC-A830-42D540EE44C2}" destId="{49242D33-7C0D-4D2C-BC73-71F481777C80}" srcOrd="0" destOrd="0" presId="urn:microsoft.com/office/officeart/2005/8/layout/hierarchy2"/>
    <dgm:cxn modelId="{6B765A1D-D036-4D52-B8DC-4F1C6BA9CB96}" type="presOf" srcId="{25FF5BB0-2654-4E81-8D3B-57657FC3A9AD}" destId="{7223062F-5CB1-4BFA-929F-A91D4FC5E268}" srcOrd="0" destOrd="0" presId="urn:microsoft.com/office/officeart/2005/8/layout/hierarchy2"/>
    <dgm:cxn modelId="{F857AF93-F985-48D3-93D8-2E131DBA19D5}" type="presOf" srcId="{805B6C25-7CD0-4AD0-B93C-6973F10C8AC8}" destId="{B2613E74-1EF9-4A9C-B083-C59B79BBAA9D}" srcOrd="0" destOrd="0" presId="urn:microsoft.com/office/officeart/2005/8/layout/hierarchy2"/>
    <dgm:cxn modelId="{5D9B25F3-0773-4E55-8C74-3F5C9D986925}" type="presOf" srcId="{FB8D450C-A327-4E3D-91C6-64873DEC5B79}" destId="{863EA564-2DF1-4BC3-BB7E-1621008B9BC1}" srcOrd="0" destOrd="0" presId="urn:microsoft.com/office/officeart/2005/8/layout/hierarchy2"/>
    <dgm:cxn modelId="{F9814270-C1A4-485E-8719-DD18C9EDAF1A}" type="presOf" srcId="{26EBDDF4-5F51-49B3-9CDD-C97008E132D6}" destId="{E682814B-E8EA-4845-AE1E-555C12030F89}" srcOrd="0" destOrd="0" presId="urn:microsoft.com/office/officeart/2005/8/layout/hierarchy2"/>
    <dgm:cxn modelId="{DA2D2D9F-1929-4038-BFD1-E8BF7A786BF6}" srcId="{805B6C25-7CD0-4AD0-B93C-6973F10C8AC8}" destId="{26EBDDF4-5F51-49B3-9CDD-C97008E132D6}" srcOrd="0" destOrd="0" parTransId="{4BEF172C-BEF7-4EE0-A7F3-14EDE60D3133}" sibTransId="{7741FCEA-0AA5-4BD1-B547-A98C367DDDF4}"/>
    <dgm:cxn modelId="{995BFFE7-774A-4B90-A376-EF67DF903887}" srcId="{26EBDDF4-5F51-49B3-9CDD-C97008E132D6}" destId="{CED90B18-83BF-45A6-B4D5-B533D0AFD1EF}" srcOrd="4" destOrd="0" parTransId="{25FF5BB0-2654-4E81-8D3B-57657FC3A9AD}" sibTransId="{BE004410-D3F0-4352-8DBA-8CD4896BECBC}"/>
    <dgm:cxn modelId="{AED7B913-9AA5-498C-9A71-4F2741E608D4}" type="presOf" srcId="{E592BCA5-C8F3-4652-89D7-7E3C37872DE2}" destId="{6205C6BF-B887-4E28-9AD9-0A77FD15FF44}" srcOrd="0" destOrd="0" presId="urn:microsoft.com/office/officeart/2005/8/layout/hierarchy2"/>
    <dgm:cxn modelId="{4894C935-447E-49DF-9350-D222C5A7D286}" type="presOf" srcId="{CED90B18-83BF-45A6-B4D5-B533D0AFD1EF}" destId="{6584F364-A1A2-4B7B-8A90-C3DA29F917F8}" srcOrd="0" destOrd="0" presId="urn:microsoft.com/office/officeart/2005/8/layout/hierarchy2"/>
    <dgm:cxn modelId="{922B0A25-7317-497A-91F3-119107773DBC}" srcId="{26EBDDF4-5F51-49B3-9CDD-C97008E132D6}" destId="{2B2122FA-2CFA-468F-8EEF-340A008B20A8}" srcOrd="2" destOrd="0" parTransId="{FB8D450C-A327-4E3D-91C6-64873DEC5B79}" sibTransId="{B17BEF69-658A-4A64-AED8-9306210DF264}"/>
    <dgm:cxn modelId="{0B2DD348-8026-494F-896A-71E96318F5BB}" type="presOf" srcId="{2CE18976-D4B0-40D7-A951-B4D985DAFCB4}" destId="{6066F26B-6D9C-4E89-BB65-AA487003BD2F}" srcOrd="0" destOrd="0" presId="urn:microsoft.com/office/officeart/2005/8/layout/hierarchy2"/>
    <dgm:cxn modelId="{067A0225-72A4-4157-BB92-F10880E21A57}" srcId="{26EBDDF4-5F51-49B3-9CDD-C97008E132D6}" destId="{E592BCA5-C8F3-4652-89D7-7E3C37872DE2}" srcOrd="1" destOrd="0" parTransId="{4AFE8122-7472-4DF1-A8A0-31C349E63888}" sibTransId="{FCFD2A2B-0D57-41DE-9DE7-86350FFCB4F4}"/>
    <dgm:cxn modelId="{CA97F667-6DD3-4A31-920B-597887E68B58}" type="presOf" srcId="{4AFE8122-7472-4DF1-A8A0-31C349E63888}" destId="{1E2B0332-3F07-4568-9D92-A2C48542CCC9}" srcOrd="0" destOrd="0" presId="urn:microsoft.com/office/officeart/2005/8/layout/hierarchy2"/>
    <dgm:cxn modelId="{051F912F-5169-46D4-B516-320CE6994005}" type="presOf" srcId="{25FF5BB0-2654-4E81-8D3B-57657FC3A9AD}" destId="{AC414F6E-EE04-4E6A-A8EE-30E53ACA9CB1}" srcOrd="1" destOrd="0" presId="urn:microsoft.com/office/officeart/2005/8/layout/hierarchy2"/>
    <dgm:cxn modelId="{98A488AC-42D6-432F-9A57-6C0B2434FC3A}" srcId="{26EBDDF4-5F51-49B3-9CDD-C97008E132D6}" destId="{5E505291-EE40-4BDA-8B91-B040ABD01301}" srcOrd="3" destOrd="0" parTransId="{F29C3465-E986-49BC-A830-42D540EE44C2}" sibTransId="{B65B4721-A694-4693-809C-6C51F65E091F}"/>
    <dgm:cxn modelId="{0C2365F5-C1A2-45B6-8ECD-0209F626523A}" type="presOf" srcId="{72D794DF-F577-4067-BD9B-310B01395F9A}" destId="{14D2248D-B1C4-4FFB-938F-94B2322BC92E}" srcOrd="1" destOrd="0" presId="urn:microsoft.com/office/officeart/2005/8/layout/hierarchy2"/>
    <dgm:cxn modelId="{9DF12AD8-BD28-40E3-91B9-4D2086B17FE7}" type="presOf" srcId="{F29C3465-E986-49BC-A830-42D540EE44C2}" destId="{DC36639E-B872-4C40-97DD-BE7B205EBB4F}" srcOrd="1" destOrd="0" presId="urn:microsoft.com/office/officeart/2005/8/layout/hierarchy2"/>
    <dgm:cxn modelId="{46B785F8-5A61-47CF-9FE9-AF555405E5E7}" srcId="{26EBDDF4-5F51-49B3-9CDD-C97008E132D6}" destId="{8A0299AC-E37D-4CDB-BDE6-852545B14C80}" srcOrd="5" destOrd="0" parTransId="{FFB09D8A-4FBB-45D2-AF86-7E74586CDC00}" sibTransId="{80BD6631-2B24-459D-9B91-1FC0F9ADCB13}"/>
    <dgm:cxn modelId="{CEA543B2-4988-431A-82FA-6B586D0D03DD}" type="presParOf" srcId="{B2613E74-1EF9-4A9C-B083-C59B79BBAA9D}" destId="{F9F0428C-BC2B-4727-8736-A309BA440521}" srcOrd="0" destOrd="0" presId="urn:microsoft.com/office/officeart/2005/8/layout/hierarchy2"/>
    <dgm:cxn modelId="{DD4AF1D5-6E7E-4166-9A8F-9CDDD00940D6}" type="presParOf" srcId="{F9F0428C-BC2B-4727-8736-A309BA440521}" destId="{E682814B-E8EA-4845-AE1E-555C12030F89}" srcOrd="0" destOrd="0" presId="urn:microsoft.com/office/officeart/2005/8/layout/hierarchy2"/>
    <dgm:cxn modelId="{166A643A-56BF-4D50-8EEC-5B20ABC9A4EB}" type="presParOf" srcId="{F9F0428C-BC2B-4727-8736-A309BA440521}" destId="{6CC1D7B4-D90D-44DE-8634-2F9B35DB3503}" srcOrd="1" destOrd="0" presId="urn:microsoft.com/office/officeart/2005/8/layout/hierarchy2"/>
    <dgm:cxn modelId="{51DBD4F6-E043-4747-8E67-0FDC4169D87C}" type="presParOf" srcId="{6CC1D7B4-D90D-44DE-8634-2F9B35DB3503}" destId="{17C85AB3-A20B-4C08-B57E-B8DD637BD6ED}" srcOrd="0" destOrd="0" presId="urn:microsoft.com/office/officeart/2005/8/layout/hierarchy2"/>
    <dgm:cxn modelId="{1DD442AE-C09F-4742-A288-3A46CB4C8C66}" type="presParOf" srcId="{17C85AB3-A20B-4C08-B57E-B8DD637BD6ED}" destId="{14D2248D-B1C4-4FFB-938F-94B2322BC92E}" srcOrd="0" destOrd="0" presId="urn:microsoft.com/office/officeart/2005/8/layout/hierarchy2"/>
    <dgm:cxn modelId="{71247446-A6BA-4524-943F-DE21F7881892}" type="presParOf" srcId="{6CC1D7B4-D90D-44DE-8634-2F9B35DB3503}" destId="{C19370FB-C411-4FEB-A33D-742396501BC6}" srcOrd="1" destOrd="0" presId="urn:microsoft.com/office/officeart/2005/8/layout/hierarchy2"/>
    <dgm:cxn modelId="{2BB05BD6-44EE-4007-BBEA-FDEEED9AEB35}" type="presParOf" srcId="{C19370FB-C411-4FEB-A33D-742396501BC6}" destId="{6066F26B-6D9C-4E89-BB65-AA487003BD2F}" srcOrd="0" destOrd="0" presId="urn:microsoft.com/office/officeart/2005/8/layout/hierarchy2"/>
    <dgm:cxn modelId="{F57B6E5E-25CA-4A5E-9CEB-C6C8DEEB78A6}" type="presParOf" srcId="{C19370FB-C411-4FEB-A33D-742396501BC6}" destId="{8EBE2796-B881-47E6-B673-55B43C993CFE}" srcOrd="1" destOrd="0" presId="urn:microsoft.com/office/officeart/2005/8/layout/hierarchy2"/>
    <dgm:cxn modelId="{3B8BB690-F001-4BFF-9C59-970F3F67D8E8}" type="presParOf" srcId="{6CC1D7B4-D90D-44DE-8634-2F9B35DB3503}" destId="{1E2B0332-3F07-4568-9D92-A2C48542CCC9}" srcOrd="2" destOrd="0" presId="urn:microsoft.com/office/officeart/2005/8/layout/hierarchy2"/>
    <dgm:cxn modelId="{D86256EB-4733-48D4-9FBB-DC7A72D48822}" type="presParOf" srcId="{1E2B0332-3F07-4568-9D92-A2C48542CCC9}" destId="{055118C1-6762-475D-9836-17768E0A66B1}" srcOrd="0" destOrd="0" presId="urn:microsoft.com/office/officeart/2005/8/layout/hierarchy2"/>
    <dgm:cxn modelId="{CC2AFE1F-5E6C-4B74-A68E-854E51119B80}" type="presParOf" srcId="{6CC1D7B4-D90D-44DE-8634-2F9B35DB3503}" destId="{DF383723-80F5-4C8C-BF8E-228D780F459D}" srcOrd="3" destOrd="0" presId="urn:microsoft.com/office/officeart/2005/8/layout/hierarchy2"/>
    <dgm:cxn modelId="{0124170D-FAD3-4FD0-B536-B92E3F41AD24}" type="presParOf" srcId="{DF383723-80F5-4C8C-BF8E-228D780F459D}" destId="{6205C6BF-B887-4E28-9AD9-0A77FD15FF44}" srcOrd="0" destOrd="0" presId="urn:microsoft.com/office/officeart/2005/8/layout/hierarchy2"/>
    <dgm:cxn modelId="{E9CBEA4A-942C-4374-9223-295D524EE36C}" type="presParOf" srcId="{DF383723-80F5-4C8C-BF8E-228D780F459D}" destId="{C5F9B290-C740-46D5-A104-5FA494826476}" srcOrd="1" destOrd="0" presId="urn:microsoft.com/office/officeart/2005/8/layout/hierarchy2"/>
    <dgm:cxn modelId="{9DFEB41B-C85B-4DE4-BC0D-A141CE374224}" type="presParOf" srcId="{6CC1D7B4-D90D-44DE-8634-2F9B35DB3503}" destId="{863EA564-2DF1-4BC3-BB7E-1621008B9BC1}" srcOrd="4" destOrd="0" presId="urn:microsoft.com/office/officeart/2005/8/layout/hierarchy2"/>
    <dgm:cxn modelId="{FC5A12C5-E049-4B12-BF35-617B0B014088}" type="presParOf" srcId="{863EA564-2DF1-4BC3-BB7E-1621008B9BC1}" destId="{784BED53-7DE0-45CB-8257-965630D89BC3}" srcOrd="0" destOrd="0" presId="urn:microsoft.com/office/officeart/2005/8/layout/hierarchy2"/>
    <dgm:cxn modelId="{05B7B05B-0614-4306-8375-4C501982A9FC}" type="presParOf" srcId="{6CC1D7B4-D90D-44DE-8634-2F9B35DB3503}" destId="{7F11D5DE-7A6B-4F34-B947-46551F781A19}" srcOrd="5" destOrd="0" presId="urn:microsoft.com/office/officeart/2005/8/layout/hierarchy2"/>
    <dgm:cxn modelId="{3A64B503-8D5C-4F1E-AF9A-764AFD46B993}" type="presParOf" srcId="{7F11D5DE-7A6B-4F34-B947-46551F781A19}" destId="{15094CB9-A985-4C8C-87B5-27B4AA6589DA}" srcOrd="0" destOrd="0" presId="urn:microsoft.com/office/officeart/2005/8/layout/hierarchy2"/>
    <dgm:cxn modelId="{527D93B0-B6AD-428A-8C0D-48DD342C8A99}" type="presParOf" srcId="{7F11D5DE-7A6B-4F34-B947-46551F781A19}" destId="{BC6DFF41-BEE3-411F-987C-A0D60BD56C2C}" srcOrd="1" destOrd="0" presId="urn:microsoft.com/office/officeart/2005/8/layout/hierarchy2"/>
    <dgm:cxn modelId="{5C910050-66D0-4732-B584-FB7796E670F0}" type="presParOf" srcId="{6CC1D7B4-D90D-44DE-8634-2F9B35DB3503}" destId="{49242D33-7C0D-4D2C-BC73-71F481777C80}" srcOrd="6" destOrd="0" presId="urn:microsoft.com/office/officeart/2005/8/layout/hierarchy2"/>
    <dgm:cxn modelId="{0C13F9E2-1918-4467-9E5E-055A354D283C}" type="presParOf" srcId="{49242D33-7C0D-4D2C-BC73-71F481777C80}" destId="{DC36639E-B872-4C40-97DD-BE7B205EBB4F}" srcOrd="0" destOrd="0" presId="urn:microsoft.com/office/officeart/2005/8/layout/hierarchy2"/>
    <dgm:cxn modelId="{7FAC7038-7BA9-462F-90BA-266BB5434AD6}" type="presParOf" srcId="{6CC1D7B4-D90D-44DE-8634-2F9B35DB3503}" destId="{0025AA21-7B4A-4BDE-9B4B-9EAF6574FAA9}" srcOrd="7" destOrd="0" presId="urn:microsoft.com/office/officeart/2005/8/layout/hierarchy2"/>
    <dgm:cxn modelId="{8185BC77-4644-4B70-8A9C-8F9648C14D9C}" type="presParOf" srcId="{0025AA21-7B4A-4BDE-9B4B-9EAF6574FAA9}" destId="{7DB82C21-6216-4CCD-BD30-56E8D708F7CD}" srcOrd="0" destOrd="0" presId="urn:microsoft.com/office/officeart/2005/8/layout/hierarchy2"/>
    <dgm:cxn modelId="{FCA79625-32CA-4EA3-B843-860B6E65DBC1}" type="presParOf" srcId="{0025AA21-7B4A-4BDE-9B4B-9EAF6574FAA9}" destId="{75505686-65DD-45B8-AA27-40086FDFF805}" srcOrd="1" destOrd="0" presId="urn:microsoft.com/office/officeart/2005/8/layout/hierarchy2"/>
    <dgm:cxn modelId="{84952E94-F974-4425-B02C-901D4E422527}" type="presParOf" srcId="{6CC1D7B4-D90D-44DE-8634-2F9B35DB3503}" destId="{7223062F-5CB1-4BFA-929F-A91D4FC5E268}" srcOrd="8" destOrd="0" presId="urn:microsoft.com/office/officeart/2005/8/layout/hierarchy2"/>
    <dgm:cxn modelId="{C49DCFDE-A8AB-4C97-A422-1F4F43476CF9}" type="presParOf" srcId="{7223062F-5CB1-4BFA-929F-A91D4FC5E268}" destId="{AC414F6E-EE04-4E6A-A8EE-30E53ACA9CB1}" srcOrd="0" destOrd="0" presId="urn:microsoft.com/office/officeart/2005/8/layout/hierarchy2"/>
    <dgm:cxn modelId="{61320F4A-31C5-432F-9FBA-D9E816AA4DB4}" type="presParOf" srcId="{6CC1D7B4-D90D-44DE-8634-2F9B35DB3503}" destId="{BB998ACB-3B51-4BFD-8AEB-77F087AE06DB}" srcOrd="9" destOrd="0" presId="urn:microsoft.com/office/officeart/2005/8/layout/hierarchy2"/>
    <dgm:cxn modelId="{DAB2A37B-9163-4854-AD0A-7CCA17E348BC}" type="presParOf" srcId="{BB998ACB-3B51-4BFD-8AEB-77F087AE06DB}" destId="{6584F364-A1A2-4B7B-8A90-C3DA29F917F8}" srcOrd="0" destOrd="0" presId="urn:microsoft.com/office/officeart/2005/8/layout/hierarchy2"/>
    <dgm:cxn modelId="{92BE61C3-903B-4CF7-B566-3132D288D8E7}" type="presParOf" srcId="{BB998ACB-3B51-4BFD-8AEB-77F087AE06DB}" destId="{781DCEC7-441C-4BEF-898A-7221589F339E}" srcOrd="1" destOrd="0" presId="urn:microsoft.com/office/officeart/2005/8/layout/hierarchy2"/>
    <dgm:cxn modelId="{2DA8EEFE-D481-4A9B-9DEF-4803581D9B4E}" type="presParOf" srcId="{6CC1D7B4-D90D-44DE-8634-2F9B35DB3503}" destId="{BADEDBB0-5017-45A2-83FB-0933DE79B237}" srcOrd="10" destOrd="0" presId="urn:microsoft.com/office/officeart/2005/8/layout/hierarchy2"/>
    <dgm:cxn modelId="{A4D693B3-DAF9-4D47-96AB-531E3F0E499D}" type="presParOf" srcId="{BADEDBB0-5017-45A2-83FB-0933DE79B237}" destId="{879A20E4-46A4-462C-85F7-981238ED5DFD}" srcOrd="0" destOrd="0" presId="urn:microsoft.com/office/officeart/2005/8/layout/hierarchy2"/>
    <dgm:cxn modelId="{831EFD94-15AF-408C-9450-B9F5CA8E0500}" type="presParOf" srcId="{6CC1D7B4-D90D-44DE-8634-2F9B35DB3503}" destId="{E866CEBD-DED3-41E1-A908-B2758BC611A0}" srcOrd="11" destOrd="0" presId="urn:microsoft.com/office/officeart/2005/8/layout/hierarchy2"/>
    <dgm:cxn modelId="{0FBCE9D8-54AE-4D02-A72E-2CDC7D604766}" type="presParOf" srcId="{E866CEBD-DED3-41E1-A908-B2758BC611A0}" destId="{4D9C6E5C-1F2D-4CC8-9B21-FECA67CCA41B}" srcOrd="0" destOrd="0" presId="urn:microsoft.com/office/officeart/2005/8/layout/hierarchy2"/>
    <dgm:cxn modelId="{1182A769-E23C-4118-A5A4-12BB1557A1BC}" type="presParOf" srcId="{E866CEBD-DED3-41E1-A908-B2758BC611A0}" destId="{2066FF79-5043-473E-97C7-E058D5C3700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2814B-E8EA-4845-AE1E-555C12030F89}">
      <dsp:nvSpPr>
        <dsp:cNvPr id="0" name=""/>
        <dsp:cNvSpPr/>
      </dsp:nvSpPr>
      <dsp:spPr>
        <a:xfrm>
          <a:off x="0" y="427"/>
          <a:ext cx="2286480" cy="8745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Google Web Toolkit 2.7.0</a:t>
          </a:r>
          <a:endParaRPr kumimoji="1" lang="ja-JP" altLang="en-US" sz="2400" kern="1200" dirty="0"/>
        </a:p>
      </dsp:txBody>
      <dsp:txXfrm>
        <a:off x="25614" y="26041"/>
        <a:ext cx="2235252" cy="823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BBCDE-CD79-4EEE-A6A8-8456328DBB6D}">
      <dsp:nvSpPr>
        <dsp:cNvPr id="0" name=""/>
        <dsp:cNvSpPr/>
      </dsp:nvSpPr>
      <dsp:spPr>
        <a:xfrm>
          <a:off x="508681" y="2639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smtClean="0"/>
            <a:t>Apache Ant</a:t>
          </a:r>
        </a:p>
      </dsp:txBody>
      <dsp:txXfrm>
        <a:off x="525719" y="19677"/>
        <a:ext cx="1129339" cy="547631"/>
      </dsp:txXfrm>
    </dsp:sp>
    <dsp:sp modelId="{7E7A4BB1-7BFB-44A1-8141-F39338A59CE7}">
      <dsp:nvSpPr>
        <dsp:cNvPr id="0" name=""/>
        <dsp:cNvSpPr/>
      </dsp:nvSpPr>
      <dsp:spPr>
        <a:xfrm>
          <a:off x="508681" y="671603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smtClean="0"/>
            <a:t>Apache Commons Codec</a:t>
          </a:r>
        </a:p>
      </dsp:txBody>
      <dsp:txXfrm>
        <a:off x="525719" y="688641"/>
        <a:ext cx="1129339" cy="547631"/>
      </dsp:txXfrm>
    </dsp:sp>
    <dsp:sp modelId="{D2B36B74-B3BB-47A7-BEC7-5BF90C93C25E}">
      <dsp:nvSpPr>
        <dsp:cNvPr id="0" name=""/>
        <dsp:cNvSpPr/>
      </dsp:nvSpPr>
      <dsp:spPr>
        <a:xfrm>
          <a:off x="508681" y="1340567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smtClean="0"/>
            <a:t>Apache Commons Collections</a:t>
          </a:r>
        </a:p>
      </dsp:txBody>
      <dsp:txXfrm>
        <a:off x="525719" y="1357605"/>
        <a:ext cx="1129339" cy="547631"/>
      </dsp:txXfrm>
    </dsp:sp>
    <dsp:sp modelId="{E682814B-E8EA-4845-AE1E-555C12030F89}">
      <dsp:nvSpPr>
        <dsp:cNvPr id="0" name=""/>
        <dsp:cNvSpPr/>
      </dsp:nvSpPr>
      <dsp:spPr>
        <a:xfrm>
          <a:off x="508681" y="2009531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smtClean="0"/>
            <a:t>Apache </a:t>
          </a:r>
          <a:r>
            <a:rPr lang="en-US" altLang="ja-JP" sz="1300" kern="1200" dirty="0" err="1" smtClean="0"/>
            <a:t>HttpClient</a:t>
          </a:r>
          <a:endParaRPr lang="en-US" altLang="ja-JP" sz="1300" kern="1200" dirty="0" smtClean="0"/>
        </a:p>
      </dsp:txBody>
      <dsp:txXfrm>
        <a:off x="525719" y="2026569"/>
        <a:ext cx="1129339" cy="547631"/>
      </dsp:txXfrm>
    </dsp:sp>
    <dsp:sp modelId="{D179F962-D5E5-4D4C-8857-F60686B1AEF6}">
      <dsp:nvSpPr>
        <dsp:cNvPr id="0" name=""/>
        <dsp:cNvSpPr/>
      </dsp:nvSpPr>
      <dsp:spPr>
        <a:xfrm>
          <a:off x="508681" y="2678495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smtClean="0"/>
            <a:t>Apache </a:t>
          </a:r>
          <a:r>
            <a:rPr lang="en-US" altLang="ja-JP" sz="1300" kern="1200" dirty="0" err="1" smtClean="0"/>
            <a:t>Xalan</a:t>
          </a:r>
          <a:endParaRPr lang="en-US" altLang="ja-JP" sz="1300" kern="1200" dirty="0" smtClean="0"/>
        </a:p>
      </dsp:txBody>
      <dsp:txXfrm>
        <a:off x="525719" y="2695533"/>
        <a:ext cx="1129339" cy="547631"/>
      </dsp:txXfrm>
    </dsp:sp>
    <dsp:sp modelId="{66DA5E16-E5AF-45A8-82EA-B86385E8C727}">
      <dsp:nvSpPr>
        <dsp:cNvPr id="0" name=""/>
        <dsp:cNvSpPr/>
      </dsp:nvSpPr>
      <dsp:spPr>
        <a:xfrm>
          <a:off x="508681" y="3347459"/>
          <a:ext cx="1163415" cy="5817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kern="1200" dirty="0" err="1" smtClean="0"/>
            <a:t>HTMLUnit</a:t>
          </a:r>
          <a:endParaRPr lang="en-US" altLang="ja-JP" sz="1300" kern="1200" dirty="0" smtClean="0"/>
        </a:p>
      </dsp:txBody>
      <dsp:txXfrm>
        <a:off x="525719" y="3364497"/>
        <a:ext cx="1129339" cy="5476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2814B-E8EA-4845-AE1E-555C12030F89}">
      <dsp:nvSpPr>
        <dsp:cNvPr id="0" name=""/>
        <dsp:cNvSpPr/>
      </dsp:nvSpPr>
      <dsp:spPr>
        <a:xfrm>
          <a:off x="2" y="854"/>
          <a:ext cx="2286480" cy="8745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Google Web Toolkit 2.7.0</a:t>
          </a:r>
          <a:endParaRPr kumimoji="1" lang="ja-JP" altLang="en-US" sz="2400" kern="1200" dirty="0"/>
        </a:p>
      </dsp:txBody>
      <dsp:txXfrm>
        <a:off x="25616" y="26468"/>
        <a:ext cx="2235252" cy="8232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2814B-E8EA-4845-AE1E-555C12030F89}">
      <dsp:nvSpPr>
        <dsp:cNvPr id="0" name=""/>
        <dsp:cNvSpPr/>
      </dsp:nvSpPr>
      <dsp:spPr>
        <a:xfrm>
          <a:off x="210633" y="25730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smtClean="0"/>
            <a:t>Google Web Toolkit 2.7.0</a:t>
          </a:r>
          <a:endParaRPr kumimoji="1" lang="ja-JP" altLang="en-US" sz="1300" kern="1200" dirty="0"/>
        </a:p>
      </dsp:txBody>
      <dsp:txXfrm>
        <a:off x="230194" y="45291"/>
        <a:ext cx="1296578" cy="628728"/>
      </dsp:txXfrm>
    </dsp:sp>
    <dsp:sp modelId="{17C85AB3-A20B-4C08-B57E-B8DD637BD6ED}">
      <dsp:nvSpPr>
        <dsp:cNvPr id="0" name=""/>
        <dsp:cNvSpPr/>
      </dsp:nvSpPr>
      <dsp:spPr>
        <a:xfrm rot="21518711">
          <a:off x="1546200" y="334990"/>
          <a:ext cx="96008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60089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500" kern="1200"/>
        </a:p>
      </dsp:txBody>
      <dsp:txXfrm>
        <a:off x="2002243" y="324303"/>
        <a:ext cx="48004" cy="48004"/>
      </dsp:txXfrm>
    </dsp:sp>
    <dsp:sp modelId="{6066F26B-6D9C-4E89-BB65-AA487003BD2F}">
      <dsp:nvSpPr>
        <dsp:cNvPr id="0" name=""/>
        <dsp:cNvSpPr/>
      </dsp:nvSpPr>
      <dsp:spPr>
        <a:xfrm>
          <a:off x="2506156" y="3030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Apache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Ant 1.6.5</a:t>
          </a:r>
          <a:endParaRPr kumimoji="1" lang="ja-JP" altLang="en-US" sz="1300" kern="1200" dirty="0"/>
        </a:p>
      </dsp:txBody>
      <dsp:txXfrm>
        <a:off x="2525717" y="22591"/>
        <a:ext cx="1296578" cy="628728"/>
      </dsp:txXfrm>
    </dsp:sp>
    <dsp:sp modelId="{1E2B0332-3F07-4568-9D92-A2C48542CCC9}">
      <dsp:nvSpPr>
        <dsp:cNvPr id="0" name=""/>
        <dsp:cNvSpPr/>
      </dsp:nvSpPr>
      <dsp:spPr>
        <a:xfrm rot="2269820">
          <a:off x="1418633" y="719004"/>
          <a:ext cx="12152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15224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500" kern="1200"/>
        </a:p>
      </dsp:txBody>
      <dsp:txXfrm>
        <a:off x="1995864" y="701939"/>
        <a:ext cx="60761" cy="60761"/>
      </dsp:txXfrm>
    </dsp:sp>
    <dsp:sp modelId="{6205C6BF-B887-4E28-9AD9-0A77FD15FF44}">
      <dsp:nvSpPr>
        <dsp:cNvPr id="0" name=""/>
        <dsp:cNvSpPr/>
      </dsp:nvSpPr>
      <dsp:spPr>
        <a:xfrm>
          <a:off x="2506156" y="771058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Apache Commons Codec 1.8</a:t>
          </a:r>
          <a:endParaRPr kumimoji="1" lang="ja-JP" altLang="en-US" sz="1300" kern="1200" dirty="0"/>
        </a:p>
      </dsp:txBody>
      <dsp:txXfrm>
        <a:off x="2525717" y="790619"/>
        <a:ext cx="1296578" cy="628728"/>
      </dsp:txXfrm>
    </dsp:sp>
    <dsp:sp modelId="{863EA564-2DF1-4BC3-BB7E-1621008B9BC1}">
      <dsp:nvSpPr>
        <dsp:cNvPr id="0" name=""/>
        <dsp:cNvSpPr/>
      </dsp:nvSpPr>
      <dsp:spPr>
        <a:xfrm rot="3456945">
          <a:off x="1130212" y="1103018"/>
          <a:ext cx="179206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2066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600" kern="1200"/>
        </a:p>
      </dsp:txBody>
      <dsp:txXfrm>
        <a:off x="1981443" y="1071532"/>
        <a:ext cx="89603" cy="89603"/>
      </dsp:txXfrm>
    </dsp:sp>
    <dsp:sp modelId="{15094CB9-A985-4C8C-87B5-27B4AA6589DA}">
      <dsp:nvSpPr>
        <dsp:cNvPr id="0" name=""/>
        <dsp:cNvSpPr/>
      </dsp:nvSpPr>
      <dsp:spPr>
        <a:xfrm>
          <a:off x="2506156" y="1539086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Apache Commons Collections 3.2.1</a:t>
          </a:r>
          <a:endParaRPr kumimoji="1" lang="ja-JP" altLang="en-US" sz="1300" kern="1200" dirty="0"/>
        </a:p>
      </dsp:txBody>
      <dsp:txXfrm>
        <a:off x="2525717" y="1558647"/>
        <a:ext cx="1296578" cy="628728"/>
      </dsp:txXfrm>
    </dsp:sp>
    <dsp:sp modelId="{49242D33-7C0D-4D2C-BC73-71F481777C80}">
      <dsp:nvSpPr>
        <dsp:cNvPr id="0" name=""/>
        <dsp:cNvSpPr/>
      </dsp:nvSpPr>
      <dsp:spPr>
        <a:xfrm rot="4030955">
          <a:off x="788710" y="1487032"/>
          <a:ext cx="247506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475069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/>
        </a:p>
      </dsp:txBody>
      <dsp:txXfrm>
        <a:off x="1964368" y="1438471"/>
        <a:ext cx="123753" cy="123753"/>
      </dsp:txXfrm>
    </dsp:sp>
    <dsp:sp modelId="{7DB82C21-6216-4CCD-BD30-56E8D708F7CD}">
      <dsp:nvSpPr>
        <dsp:cNvPr id="0" name=""/>
        <dsp:cNvSpPr/>
      </dsp:nvSpPr>
      <dsp:spPr>
        <a:xfrm>
          <a:off x="2506156" y="2307114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Apache </a:t>
          </a:r>
          <a:r>
            <a:rPr kumimoji="1" lang="en-US" altLang="ja-JP" sz="1300" kern="1200" dirty="0" err="1" smtClean="0"/>
            <a:t>HttpClient</a:t>
          </a:r>
          <a:r>
            <a:rPr kumimoji="1" lang="en-US" altLang="ja-JP" sz="1300" kern="1200" dirty="0" smtClean="0"/>
            <a:t> 4.3.1</a:t>
          </a:r>
          <a:endParaRPr kumimoji="1" lang="ja-JP" altLang="en-US" sz="1300" kern="1200" dirty="0"/>
        </a:p>
      </dsp:txBody>
      <dsp:txXfrm>
        <a:off x="2525717" y="2326675"/>
        <a:ext cx="1296578" cy="628728"/>
      </dsp:txXfrm>
    </dsp:sp>
    <dsp:sp modelId="{7223062F-5CB1-4BFA-929F-A91D4FC5E268}">
      <dsp:nvSpPr>
        <dsp:cNvPr id="0" name=""/>
        <dsp:cNvSpPr/>
      </dsp:nvSpPr>
      <dsp:spPr>
        <a:xfrm rot="4351697">
          <a:off x="427795" y="1871046"/>
          <a:ext cx="319690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196900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000" kern="1200"/>
        </a:p>
      </dsp:txBody>
      <dsp:txXfrm>
        <a:off x="1946323" y="1804439"/>
        <a:ext cx="159845" cy="159845"/>
      </dsp:txXfrm>
    </dsp:sp>
    <dsp:sp modelId="{6584F364-A1A2-4B7B-8A90-C3DA29F917F8}">
      <dsp:nvSpPr>
        <dsp:cNvPr id="0" name=""/>
        <dsp:cNvSpPr/>
      </dsp:nvSpPr>
      <dsp:spPr>
        <a:xfrm>
          <a:off x="2506156" y="3075142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smtClean="0"/>
            <a:t>Apache </a:t>
          </a:r>
          <a:r>
            <a:rPr kumimoji="1" lang="en-US" altLang="ja-JP" sz="1300" kern="1200" dirty="0" err="1" smtClean="0"/>
            <a:t>Xalan</a:t>
          </a:r>
          <a:r>
            <a:rPr kumimoji="1" lang="en-US" altLang="ja-JP" sz="1300" kern="1200" dirty="0" smtClean="0"/>
            <a:t> 2.7.1</a:t>
          </a:r>
        </a:p>
      </dsp:txBody>
      <dsp:txXfrm>
        <a:off x="2525717" y="3094703"/>
        <a:ext cx="1296578" cy="628728"/>
      </dsp:txXfrm>
    </dsp:sp>
    <dsp:sp modelId="{BADEDBB0-5017-45A2-83FB-0933DE79B237}">
      <dsp:nvSpPr>
        <dsp:cNvPr id="0" name=""/>
        <dsp:cNvSpPr/>
      </dsp:nvSpPr>
      <dsp:spPr>
        <a:xfrm rot="4553198">
          <a:off x="58117" y="2255060"/>
          <a:ext cx="393625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936255" y="13315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  <a:headEnd type="none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000" kern="1200"/>
        </a:p>
      </dsp:txBody>
      <dsp:txXfrm>
        <a:off x="1927839" y="2169969"/>
        <a:ext cx="196812" cy="196812"/>
      </dsp:txXfrm>
    </dsp:sp>
    <dsp:sp modelId="{4D9C6E5C-1F2D-4CC8-9B21-FECA67CCA41B}">
      <dsp:nvSpPr>
        <dsp:cNvPr id="0" name=""/>
        <dsp:cNvSpPr/>
      </dsp:nvSpPr>
      <dsp:spPr>
        <a:xfrm>
          <a:off x="2506156" y="3843170"/>
          <a:ext cx="1335700" cy="66785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300" kern="1200" dirty="0" err="1" smtClean="0"/>
            <a:t>HtmlUnit</a:t>
          </a:r>
          <a:r>
            <a:rPr kumimoji="1" lang="en-US" altLang="ja-JP" sz="1300" kern="1200" dirty="0" smtClean="0"/>
            <a:t> 2.13</a:t>
          </a:r>
          <a:endParaRPr kumimoji="1" lang="ja-JP" altLang="en-US" sz="1300" kern="1200" dirty="0"/>
        </a:p>
      </dsp:txBody>
      <dsp:txXfrm>
        <a:off x="2525717" y="3862731"/>
        <a:ext cx="1296578" cy="628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42CD8-C076-4E9B-8E1D-BA0B90677703}" type="datetimeFigureOut">
              <a:rPr kumimoji="1" lang="ja-JP" altLang="en-US" smtClean="0"/>
              <a:t>2016/6/10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1CAE1-9E3D-4F57-960D-13C5E8967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658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75FB-9A5A-40F0-8BEA-AEDAC81FF0C7}" type="datetimeFigureOut">
              <a:rPr kumimoji="1" lang="ja-JP" altLang="en-US" smtClean="0"/>
              <a:t>2016/6/10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0A4A0-718E-4F56-8800-78247808DA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3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04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554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00403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83482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708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195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444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63638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90236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43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97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099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658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541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4690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9711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5676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4892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ja-JP" smtClean="0"/>
              <a:t>Click to edit Master subtitle style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9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Software Engineering Laboratory, Department of Computer Science, Graduate School of Information Science and Technology, Osaka University</a:t>
            </a:r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287A2BD3-8D53-4D9C-946D-5FEC1B8A6C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205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92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2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9F5033E9-932D-4E41-95C3-341F9A6DAE17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9626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330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01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43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0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6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470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Click icon to add picture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593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638508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189613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thub.com/takashi-ishio/JIngredient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Software Ingredients:</a:t>
            </a:r>
            <a:br>
              <a:rPr kumimoji="1" lang="en-US" altLang="ja-JP" sz="3600" dirty="0" smtClean="0"/>
            </a:br>
            <a:r>
              <a:rPr lang="en-US" altLang="ja-JP" sz="2800" dirty="0" smtClean="0"/>
              <a:t>Detection of Third-party Component Reuse</a:t>
            </a:r>
            <a:br>
              <a:rPr lang="en-US" altLang="ja-JP" sz="2800" dirty="0" smtClean="0"/>
            </a:br>
            <a:r>
              <a:rPr lang="en-US" altLang="ja-JP" sz="2800" dirty="0" smtClean="0"/>
              <a:t>in Java Software Release</a:t>
            </a:r>
            <a:endParaRPr kumimoji="1" lang="ja-JP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2513"/>
            <a:ext cx="6400800" cy="1752600"/>
          </a:xfrm>
        </p:spPr>
        <p:txBody>
          <a:bodyPr/>
          <a:lstStyle/>
          <a:p>
            <a:r>
              <a:rPr kumimoji="1" lang="en-US" altLang="ja-JP" sz="2400" u="sng" dirty="0" smtClean="0"/>
              <a:t>Takashi Ishio</a:t>
            </a:r>
            <a:r>
              <a:rPr lang="en-US" altLang="ja-JP" sz="2400" baseline="30000" dirty="0" smtClean="0"/>
              <a:t>†</a:t>
            </a:r>
            <a:r>
              <a:rPr kumimoji="1" lang="en-US" altLang="ja-JP" sz="2400" dirty="0" smtClean="0"/>
              <a:t>, </a:t>
            </a:r>
          </a:p>
          <a:p>
            <a:r>
              <a:rPr lang="en-US" altLang="ja-JP" sz="2400" dirty="0" err="1" smtClean="0"/>
              <a:t>Raula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Gaikovina</a:t>
            </a:r>
            <a:r>
              <a:rPr lang="en-US" altLang="ja-JP" sz="2400" dirty="0" smtClean="0"/>
              <a:t> Kula</a:t>
            </a:r>
            <a:r>
              <a:rPr lang="en-US" altLang="ja-JP" sz="2400" baseline="30000" dirty="0" smtClean="0"/>
              <a:t>†</a:t>
            </a:r>
            <a:r>
              <a:rPr lang="en-US" altLang="ja-JP" sz="2400" dirty="0" smtClean="0"/>
              <a:t>, </a:t>
            </a:r>
            <a:r>
              <a:rPr kumimoji="1" lang="en-US" altLang="ja-JP" sz="2400" dirty="0" smtClean="0"/>
              <a:t>Tetsuya Kanda</a:t>
            </a:r>
            <a:r>
              <a:rPr lang="en-US" altLang="ja-JP" sz="2400" baseline="30000" dirty="0" smtClean="0"/>
              <a:t>†</a:t>
            </a:r>
            <a:r>
              <a:rPr kumimoji="1" lang="en-US" altLang="ja-JP" sz="2400" dirty="0" smtClean="0"/>
              <a:t>, </a:t>
            </a:r>
          </a:p>
          <a:p>
            <a:r>
              <a:rPr lang="en-US" altLang="ja-JP" sz="2400" dirty="0" smtClean="0"/>
              <a:t>Daniel M. German</a:t>
            </a:r>
            <a:r>
              <a:rPr lang="en-US" altLang="ja-JP" sz="2400" baseline="30000" dirty="0" smtClean="0"/>
              <a:t>‡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 smtClean="0"/>
              <a:t>†</a:t>
            </a:r>
            <a:endParaRPr lang="en-US" altLang="ja-JP" sz="24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24414" y="6308591"/>
            <a:ext cx="109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MSR2016</a:t>
            </a:r>
            <a:endParaRPr kumimoji="1" lang="ja-JP" altLang="en-US" sz="16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19624" y="5403276"/>
            <a:ext cx="3304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aseline="30000" dirty="0" smtClean="0"/>
              <a:t>†</a:t>
            </a:r>
            <a:r>
              <a:rPr kumimoji="1" lang="en-US" altLang="ja-JP" dirty="0" smtClean="0"/>
              <a:t>Osaka University, Japan</a:t>
            </a:r>
          </a:p>
          <a:p>
            <a:r>
              <a:rPr kumimoji="1" lang="en-US" altLang="ja-JP" baseline="30000" dirty="0" smtClean="0"/>
              <a:t>‡</a:t>
            </a:r>
            <a:r>
              <a:rPr kumimoji="1" lang="en-US" altLang="ja-JP" dirty="0" smtClean="0"/>
              <a:t>University of Victoria, Canada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669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The key difference</a:t>
            </a:r>
            <a:r>
              <a:rPr lang="en-US" altLang="ja-JP" sz="4000" dirty="0" smtClean="0"/>
              <a:t>: </a:t>
            </a:r>
            <a:r>
              <a:rPr kumimoji="1" lang="en-US" altLang="ja-JP" sz="4000" dirty="0" smtClean="0"/>
              <a:t>Greedy 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456" y="1655287"/>
            <a:ext cx="4112342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altLang="ja-JP" sz="2000" dirty="0"/>
              <a:t>Strategy:  </a:t>
            </a:r>
          </a:p>
          <a:p>
            <a:pPr marL="342900" lvl="1" indent="-342900"/>
            <a:r>
              <a:rPr lang="en-US" altLang="ja-JP" sz="2000" dirty="0"/>
              <a:t>Select the largest, entirely copied jar file</a:t>
            </a:r>
          </a:p>
          <a:p>
            <a:pPr marL="342900" lvl="1" indent="-342900"/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Greedy Search in this example: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/>
              <a:t>Select X-1.0 because </a:t>
            </a:r>
            <a:r>
              <a:rPr lang="en-US" altLang="ja-JP" sz="1800" dirty="0" smtClean="0"/>
              <a:t>it provides 3 </a:t>
            </a:r>
            <a:r>
              <a:rPr lang="en-US" altLang="ja-JP" sz="1800" dirty="0"/>
              <a:t>of 6 classes</a:t>
            </a:r>
            <a:r>
              <a:rPr lang="en-US" altLang="ja-JP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/>
              <a:t>Select Z-0.2 because it provides 2 of 3 remaining classes.</a:t>
            </a:r>
          </a:p>
          <a:p>
            <a:pPr>
              <a:buFont typeface="+mj-lt"/>
              <a:buAutoNum type="arabicPeriod"/>
            </a:pPr>
            <a:endParaRPr lang="en-US" altLang="ja-JP" sz="1800" dirty="0"/>
          </a:p>
          <a:p>
            <a:pPr marL="342900" lvl="1" indent="-342900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6" y="2674681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A	</a:t>
            </a:r>
            <a:r>
              <a:rPr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7fabc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B	</a:t>
            </a:r>
            <a:r>
              <a:rPr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ff1dc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C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07a21..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E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920b4..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F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6b9a3..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5" y="2644271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Z-0.2.jar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8" name="object 5"/>
          <p:cNvSpPr/>
          <p:nvPr/>
        </p:nvSpPr>
        <p:spPr>
          <a:xfrm>
            <a:off x="3232107" y="3006472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7"/>
          <p:cNvSpPr/>
          <p:nvPr/>
        </p:nvSpPr>
        <p:spPr>
          <a:xfrm>
            <a:off x="907156" y="3590435"/>
            <a:ext cx="1192530" cy="335280"/>
          </a:xfrm>
          <a:custGeom>
            <a:avLst/>
            <a:gdLst/>
            <a:ahLst/>
            <a:cxnLst/>
            <a:rect l="l" t="t" r="r" b="b"/>
            <a:pathLst>
              <a:path w="1192530" h="335280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8"/>
          <p:cNvSpPr/>
          <p:nvPr/>
        </p:nvSpPr>
        <p:spPr>
          <a:xfrm>
            <a:off x="3210822" y="5764814"/>
            <a:ext cx="1192530" cy="413757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0"/>
          <p:cNvSpPr/>
          <p:nvPr/>
        </p:nvSpPr>
        <p:spPr>
          <a:xfrm>
            <a:off x="3050192" y="2461365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1"/>
          <p:cNvSpPr/>
          <p:nvPr/>
        </p:nvSpPr>
        <p:spPr>
          <a:xfrm>
            <a:off x="3222042" y="236993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2"/>
          <p:cNvSpPr txBox="1">
            <a:spLocks/>
          </p:cNvSpPr>
          <p:nvPr/>
        </p:nvSpPr>
        <p:spPr>
          <a:xfrm>
            <a:off x="1320864" y="2341637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0" dirty="0" smtClean="0"/>
              <a:t>Database</a:t>
            </a:r>
            <a:endParaRPr lang="en-US" sz="1600" spc="-10" dirty="0"/>
          </a:p>
        </p:txBody>
      </p:sp>
      <p:sp>
        <p:nvSpPr>
          <p:cNvPr id="16" name="object 13"/>
          <p:cNvSpPr/>
          <p:nvPr/>
        </p:nvSpPr>
        <p:spPr>
          <a:xfrm>
            <a:off x="3150497" y="367114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4"/>
          <p:cNvSpPr/>
          <p:nvPr/>
        </p:nvSpPr>
        <p:spPr>
          <a:xfrm>
            <a:off x="3150497" y="469016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5"/>
          <p:cNvSpPr/>
          <p:nvPr/>
        </p:nvSpPr>
        <p:spPr>
          <a:xfrm>
            <a:off x="3150497" y="534417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17"/>
          <p:cNvSpPr txBox="1"/>
          <p:nvPr/>
        </p:nvSpPr>
        <p:spPr>
          <a:xfrm>
            <a:off x="854145" y="2400935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5"/>
          <p:cNvSpPr/>
          <p:nvPr/>
        </p:nvSpPr>
        <p:spPr>
          <a:xfrm>
            <a:off x="3202683" y="4098883"/>
            <a:ext cx="1196514" cy="336326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8"/>
          <p:cNvSpPr/>
          <p:nvPr/>
        </p:nvSpPr>
        <p:spPr>
          <a:xfrm>
            <a:off x="3210820" y="5095644"/>
            <a:ext cx="1188377" cy="202081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38" name="直線矢印コネクタ 37"/>
          <p:cNvCxnSpPr/>
          <p:nvPr/>
        </p:nvCxnSpPr>
        <p:spPr>
          <a:xfrm flipH="1" flipV="1">
            <a:off x="2117985" y="3856476"/>
            <a:ext cx="1084698" cy="1994219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1819614" y="4713344"/>
            <a:ext cx="82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2 classes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093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The key difference</a:t>
            </a:r>
            <a:r>
              <a:rPr lang="en-US" altLang="ja-JP" sz="4000" dirty="0" smtClean="0"/>
              <a:t>: </a:t>
            </a:r>
            <a:r>
              <a:rPr kumimoji="1" lang="en-US" altLang="ja-JP" sz="4000" dirty="0" smtClean="0"/>
              <a:t>Greedy 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456" y="1655287"/>
            <a:ext cx="4112342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altLang="ja-JP" sz="2000" dirty="0"/>
              <a:t>Strategy:  </a:t>
            </a:r>
          </a:p>
          <a:p>
            <a:pPr marL="342900" lvl="1" indent="-342900"/>
            <a:r>
              <a:rPr lang="en-US" altLang="ja-JP" sz="2000" dirty="0"/>
              <a:t>Select the largest, entirely copied jar file</a:t>
            </a:r>
          </a:p>
          <a:p>
            <a:pPr marL="342900" lvl="1" indent="-342900"/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Greedy Search in this example: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/>
              <a:t>Select X-1.0 because it provides 3 of 6 classes</a:t>
            </a:r>
            <a:r>
              <a:rPr lang="en-US" altLang="ja-JP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/>
              <a:t>Select Z-0.2 because it provides 2 of 3 remaining classes</a:t>
            </a:r>
            <a:r>
              <a:rPr lang="en-US" altLang="ja-JP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 smtClean="0"/>
              <a:t>X-1.1 and Y-0.1 are not selected because they do not </a:t>
            </a:r>
            <a:r>
              <a:rPr lang="en-US" altLang="ja-JP" sz="1800" dirty="0"/>
              <a:t>cover the </a:t>
            </a:r>
            <a:r>
              <a:rPr lang="en-US" altLang="ja-JP" sz="1800" dirty="0" smtClean="0"/>
              <a:t>remaining class </a:t>
            </a:r>
            <a:r>
              <a:rPr lang="en-US" altLang="ja-JP" sz="1800" dirty="0"/>
              <a:t>G. </a:t>
            </a:r>
          </a:p>
          <a:p>
            <a:pPr>
              <a:buFont typeface="+mj-lt"/>
              <a:buAutoNum type="arabicPeriod"/>
            </a:pPr>
            <a:endParaRPr lang="en-US" alt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6" y="2674681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A	</a:t>
            </a:r>
            <a:r>
              <a:rPr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7fabc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B	</a:t>
            </a:r>
            <a:r>
              <a:rPr sz="1100" strike="sngStrike" dirty="0" smtClean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ff1dc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C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07a21..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E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920b4..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F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sz="1100" strike="sngStrike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6b9a3..</a:t>
            </a:r>
            <a:r>
              <a:rPr sz="1100" strike="sngStrike" spc="5" dirty="0">
                <a:solidFill>
                  <a:schemeClr val="bg1">
                    <a:lumMod val="65000"/>
                  </a:schemeClr>
                </a:solidFill>
                <a:latin typeface="Courier New"/>
                <a:cs typeface="Courier New"/>
              </a:rPr>
              <a:t>.</a:t>
            </a:r>
            <a:endParaRPr sz="1100" strike="sngStrike" dirty="0">
              <a:solidFill>
                <a:schemeClr val="bg1">
                  <a:lumMod val="65000"/>
                </a:schemeClr>
              </a:solidFill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5" y="2644271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Z-0.2.jar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8" name="object 5"/>
          <p:cNvSpPr/>
          <p:nvPr/>
        </p:nvSpPr>
        <p:spPr>
          <a:xfrm>
            <a:off x="3232107" y="3006472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8"/>
          <p:cNvSpPr/>
          <p:nvPr/>
        </p:nvSpPr>
        <p:spPr>
          <a:xfrm>
            <a:off x="3210822" y="5764814"/>
            <a:ext cx="1192530" cy="413757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0"/>
          <p:cNvSpPr/>
          <p:nvPr/>
        </p:nvSpPr>
        <p:spPr>
          <a:xfrm>
            <a:off x="3050192" y="2461365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1"/>
          <p:cNvSpPr/>
          <p:nvPr/>
        </p:nvSpPr>
        <p:spPr>
          <a:xfrm>
            <a:off x="3222042" y="236993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2"/>
          <p:cNvSpPr txBox="1">
            <a:spLocks/>
          </p:cNvSpPr>
          <p:nvPr/>
        </p:nvSpPr>
        <p:spPr>
          <a:xfrm>
            <a:off x="1320864" y="2341637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0" dirty="0" smtClean="0"/>
              <a:t>Database</a:t>
            </a:r>
            <a:endParaRPr lang="en-US" sz="1600" spc="-10" dirty="0"/>
          </a:p>
        </p:txBody>
      </p:sp>
      <p:sp>
        <p:nvSpPr>
          <p:cNvPr id="16" name="object 13"/>
          <p:cNvSpPr/>
          <p:nvPr/>
        </p:nvSpPr>
        <p:spPr>
          <a:xfrm>
            <a:off x="3150497" y="367114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4"/>
          <p:cNvSpPr/>
          <p:nvPr/>
        </p:nvSpPr>
        <p:spPr>
          <a:xfrm>
            <a:off x="3150497" y="469016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5"/>
          <p:cNvSpPr/>
          <p:nvPr/>
        </p:nvSpPr>
        <p:spPr>
          <a:xfrm>
            <a:off x="3150497" y="534417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17"/>
          <p:cNvSpPr txBox="1"/>
          <p:nvPr/>
        </p:nvSpPr>
        <p:spPr>
          <a:xfrm>
            <a:off x="854145" y="2400935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5"/>
          <p:cNvSpPr/>
          <p:nvPr/>
        </p:nvSpPr>
        <p:spPr>
          <a:xfrm>
            <a:off x="3202683" y="4098883"/>
            <a:ext cx="1196514" cy="336326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8"/>
          <p:cNvSpPr/>
          <p:nvPr/>
        </p:nvSpPr>
        <p:spPr>
          <a:xfrm>
            <a:off x="3210820" y="5095644"/>
            <a:ext cx="1188377" cy="202081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48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The key difference</a:t>
            </a:r>
            <a:r>
              <a:rPr lang="en-US" altLang="ja-JP" sz="4000" dirty="0" smtClean="0"/>
              <a:t>: </a:t>
            </a:r>
            <a:r>
              <a:rPr kumimoji="1" lang="en-US" altLang="ja-JP" sz="4000" dirty="0" smtClean="0"/>
              <a:t>Greedy search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6" y="2674681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A	</a:t>
            </a:r>
            <a:r>
              <a:rPr sz="1100" dirty="0" smtClean="0">
                <a:latin typeface="Courier New"/>
                <a:cs typeface="Courier New"/>
              </a:rPr>
              <a:t>7fabc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B	</a:t>
            </a:r>
            <a:r>
              <a:rPr sz="1100" dirty="0" smtClean="0">
                <a:latin typeface="Courier New"/>
                <a:cs typeface="Courier New"/>
              </a:rPr>
              <a:t>ff1dc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C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07a21..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E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920b4..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F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6b9a3..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5" y="2644271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Z-0.2.jar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908158" y="3036789"/>
            <a:ext cx="1190625" cy="525145"/>
          </a:xfrm>
          <a:custGeom>
            <a:avLst/>
            <a:gdLst/>
            <a:ahLst/>
            <a:cxnLst/>
            <a:rect l="l" t="t" r="r" b="b"/>
            <a:pathLst>
              <a:path w="1190625" h="525144">
                <a:moveTo>
                  <a:pt x="0" y="524574"/>
                </a:moveTo>
                <a:lnTo>
                  <a:pt x="1190183" y="524574"/>
                </a:lnTo>
                <a:lnTo>
                  <a:pt x="1190183" y="0"/>
                </a:lnTo>
                <a:lnTo>
                  <a:pt x="0" y="0"/>
                </a:lnTo>
                <a:lnTo>
                  <a:pt x="0" y="524574"/>
                </a:lnTo>
                <a:close/>
              </a:path>
            </a:pathLst>
          </a:custGeom>
          <a:ln w="9972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3232107" y="3006472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7"/>
          <p:cNvSpPr/>
          <p:nvPr/>
        </p:nvSpPr>
        <p:spPr>
          <a:xfrm>
            <a:off x="907156" y="3590435"/>
            <a:ext cx="1192530" cy="335280"/>
          </a:xfrm>
          <a:custGeom>
            <a:avLst/>
            <a:gdLst/>
            <a:ahLst/>
            <a:cxnLst/>
            <a:rect l="l" t="t" r="r" b="b"/>
            <a:pathLst>
              <a:path w="1192530" h="335280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8"/>
          <p:cNvSpPr/>
          <p:nvPr/>
        </p:nvSpPr>
        <p:spPr>
          <a:xfrm>
            <a:off x="3210822" y="5764814"/>
            <a:ext cx="1192530" cy="424589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0"/>
          <p:cNvSpPr/>
          <p:nvPr/>
        </p:nvSpPr>
        <p:spPr>
          <a:xfrm>
            <a:off x="3050192" y="2461365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1"/>
          <p:cNvSpPr/>
          <p:nvPr/>
        </p:nvSpPr>
        <p:spPr>
          <a:xfrm>
            <a:off x="3222042" y="236993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2"/>
          <p:cNvSpPr txBox="1">
            <a:spLocks/>
          </p:cNvSpPr>
          <p:nvPr/>
        </p:nvSpPr>
        <p:spPr>
          <a:xfrm>
            <a:off x="1320864" y="2341637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0" dirty="0" smtClean="0"/>
              <a:t>Database</a:t>
            </a:r>
            <a:endParaRPr lang="en-US" sz="1600" spc="-10" dirty="0"/>
          </a:p>
        </p:txBody>
      </p:sp>
      <p:sp>
        <p:nvSpPr>
          <p:cNvPr id="16" name="object 13"/>
          <p:cNvSpPr/>
          <p:nvPr/>
        </p:nvSpPr>
        <p:spPr>
          <a:xfrm>
            <a:off x="3150497" y="367114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4"/>
          <p:cNvSpPr/>
          <p:nvPr/>
        </p:nvSpPr>
        <p:spPr>
          <a:xfrm>
            <a:off x="3150497" y="469016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5"/>
          <p:cNvSpPr/>
          <p:nvPr/>
        </p:nvSpPr>
        <p:spPr>
          <a:xfrm>
            <a:off x="3150497" y="534417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17"/>
          <p:cNvSpPr txBox="1"/>
          <p:nvPr/>
        </p:nvSpPr>
        <p:spPr>
          <a:xfrm>
            <a:off x="854145" y="2400935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8" name="object 6"/>
          <p:cNvSpPr/>
          <p:nvPr/>
        </p:nvSpPr>
        <p:spPr>
          <a:xfrm>
            <a:off x="2090045" y="3261650"/>
            <a:ext cx="1136015" cy="16510"/>
          </a:xfrm>
          <a:custGeom>
            <a:avLst/>
            <a:gdLst/>
            <a:ahLst/>
            <a:cxnLst/>
            <a:rect l="l" t="t" r="r" b="b"/>
            <a:pathLst>
              <a:path w="1136014" h="16509">
                <a:moveTo>
                  <a:pt x="1135811" y="0"/>
                </a:moveTo>
                <a:lnTo>
                  <a:pt x="0" y="16370"/>
                </a:lnTo>
              </a:path>
            </a:pathLst>
          </a:custGeom>
          <a:ln w="139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9"/>
          <p:cNvSpPr/>
          <p:nvPr/>
        </p:nvSpPr>
        <p:spPr>
          <a:xfrm>
            <a:off x="2107850" y="3783543"/>
            <a:ext cx="1100455" cy="2129155"/>
          </a:xfrm>
          <a:custGeom>
            <a:avLst/>
            <a:gdLst/>
            <a:ahLst/>
            <a:cxnLst/>
            <a:rect l="l" t="t" r="r" b="b"/>
            <a:pathLst>
              <a:path w="1100455" h="2129154">
                <a:moveTo>
                  <a:pt x="0" y="0"/>
                </a:moveTo>
                <a:lnTo>
                  <a:pt x="1100137" y="2128785"/>
                </a:lnTo>
              </a:path>
            </a:pathLst>
          </a:custGeom>
          <a:ln w="9243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21" name="直線矢印コネクタ 20"/>
          <p:cNvCxnSpPr/>
          <p:nvPr/>
        </p:nvCxnSpPr>
        <p:spPr>
          <a:xfrm flipV="1">
            <a:off x="2098783" y="3248483"/>
            <a:ext cx="1139774" cy="2022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2086331" y="3772711"/>
            <a:ext cx="1124491" cy="213998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1392924" y="473279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is-made-of</a:t>
            </a:r>
            <a:endParaRPr kumimoji="1" lang="ja-JP" altLang="en-US" dirty="0"/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 bwMode="auto">
          <a:xfrm>
            <a:off x="4899456" y="1655287"/>
            <a:ext cx="411234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>
              <a:buFontTx/>
              <a:buNone/>
            </a:pPr>
            <a:r>
              <a:rPr lang="en-US" altLang="ja-JP" sz="2000" kern="0" smtClean="0"/>
              <a:t>Strategy:  </a:t>
            </a:r>
          </a:p>
          <a:p>
            <a:pPr marL="342900" lvl="1" indent="-342900"/>
            <a:r>
              <a:rPr lang="en-US" altLang="ja-JP" sz="2000" kern="0" smtClean="0"/>
              <a:t>Select the largest, entirely copied jar file</a:t>
            </a:r>
          </a:p>
          <a:p>
            <a:pPr marL="342900" lvl="1" indent="-342900"/>
            <a:endParaRPr lang="en-US" altLang="ja-JP" sz="2000" kern="0" smtClean="0"/>
          </a:p>
          <a:p>
            <a:pPr marL="0" indent="0">
              <a:buFontTx/>
              <a:buNone/>
            </a:pPr>
            <a:r>
              <a:rPr lang="en-US" altLang="ja-JP" sz="2000" kern="0" smtClean="0"/>
              <a:t>Greedy Search in this example:</a:t>
            </a:r>
          </a:p>
          <a:p>
            <a:pPr>
              <a:buFont typeface="+mj-lt"/>
              <a:buAutoNum type="arabicPeriod"/>
            </a:pPr>
            <a:r>
              <a:rPr lang="en-US" altLang="ja-JP" sz="1800" kern="0" smtClean="0"/>
              <a:t>Select X-1.0 because it provides 3 of 6 classes.</a:t>
            </a:r>
          </a:p>
          <a:p>
            <a:pPr>
              <a:buFont typeface="+mj-lt"/>
              <a:buAutoNum type="arabicPeriod"/>
            </a:pPr>
            <a:r>
              <a:rPr lang="en-US" altLang="ja-JP" sz="1800" kern="0" smtClean="0"/>
              <a:t>Select Z-0.2 because it provides 2 of 3 remaining classes.</a:t>
            </a:r>
          </a:p>
          <a:p>
            <a:pPr>
              <a:buFont typeface="+mj-lt"/>
              <a:buAutoNum type="arabicPeriod"/>
            </a:pPr>
            <a:r>
              <a:rPr lang="en-US" altLang="ja-JP" sz="1800" kern="0" smtClean="0"/>
              <a:t>X-1.1 and Y-0.1 are not selected because they do not cover the remaining class G. </a:t>
            </a:r>
          </a:p>
          <a:p>
            <a:pPr>
              <a:buFont typeface="+mj-lt"/>
              <a:buAutoNum type="arabicPeriod"/>
            </a:pPr>
            <a:endParaRPr lang="en-US" altLang="ja-JP" sz="1800" kern="0" dirty="0"/>
          </a:p>
        </p:txBody>
      </p:sp>
    </p:spTree>
    <p:extLst>
      <p:ext uri="{BB962C8B-B14F-4D97-AF65-F5344CB8AC3E}">
        <p14:creationId xmlns:p14="http://schemas.microsoft.com/office/powerpoint/2010/main" val="158745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メモ 64"/>
          <p:cNvSpPr/>
          <p:nvPr/>
        </p:nvSpPr>
        <p:spPr>
          <a:xfrm>
            <a:off x="7054911" y="4486419"/>
            <a:ext cx="1373399" cy="1291018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 smtClean="0"/>
              <a:t>ant-1.6.5.jar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200" dirty="0" smtClean="0"/>
              <a:t>commons-codec-1.8.jar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 smtClean="0"/>
              <a:t>collections-3.2.1.jar</a:t>
            </a:r>
            <a:endParaRPr kumimoji="1" lang="ja-JP" altLang="en-US" sz="12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Experiment to evaluate accuracy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400" dirty="0" smtClean="0"/>
              <a:t>Comparison with the previous work</a:t>
            </a:r>
          </a:p>
          <a:p>
            <a:pPr lvl="1"/>
            <a:r>
              <a:rPr lang="en-US" altLang="ja-JP" sz="2000" dirty="0" smtClean="0"/>
              <a:t>Component database: </a:t>
            </a:r>
            <a:r>
              <a:rPr lang="en-US" altLang="ja-JP" sz="2000" dirty="0" err="1" smtClean="0"/>
              <a:t>Sourcerer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Dataset (172,232 jar </a:t>
            </a:r>
            <a:r>
              <a:rPr lang="en-US" altLang="ja-JP" sz="2000" dirty="0" smtClean="0"/>
              <a:t>files)</a:t>
            </a:r>
          </a:p>
          <a:p>
            <a:pPr lvl="2"/>
            <a:r>
              <a:rPr lang="en-US" altLang="ja-JP" sz="1800" dirty="0" smtClean="0"/>
              <a:t>A snapshot of Maven repository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on August, 2012.  </a:t>
            </a:r>
          </a:p>
          <a:p>
            <a:pPr lvl="1"/>
            <a:r>
              <a:rPr lang="en-US" altLang="ja-JP" sz="2000" dirty="0"/>
              <a:t>1,000 </a:t>
            </a:r>
            <a:r>
              <a:rPr lang="en-US" altLang="ja-JP" sz="2000" dirty="0" smtClean="0"/>
              <a:t>artificial </a:t>
            </a:r>
            <a:r>
              <a:rPr lang="en-US" altLang="ja-JP" sz="2000" dirty="0"/>
              <a:t>products</a:t>
            </a:r>
            <a:r>
              <a:rPr lang="en-US" altLang="ja-JP" sz="2000" dirty="0" smtClean="0"/>
              <a:t>: We randomly selected 10—1,000 components and repackaged them into a single jar file.</a:t>
            </a:r>
          </a:p>
          <a:p>
            <a:pPr lvl="2"/>
            <a:endParaRPr lang="en-US" altLang="ja-JP" sz="1600" dirty="0" smtClean="0"/>
          </a:p>
          <a:p>
            <a:pPr lvl="1"/>
            <a:endParaRPr kumimoji="1" lang="en-US" altLang="ja-JP" sz="2000" dirty="0" smtClean="0"/>
          </a:p>
          <a:p>
            <a:pPr lvl="1"/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1227046" y="4023642"/>
            <a:ext cx="1335700" cy="667850"/>
            <a:chOff x="2506156" y="3030"/>
            <a:chExt cx="1335700" cy="667850"/>
          </a:xfrm>
        </p:grpSpPr>
        <p:sp>
          <p:nvSpPr>
            <p:cNvPr id="12" name="角丸四角形 11"/>
            <p:cNvSpPr/>
            <p:nvPr/>
          </p:nvSpPr>
          <p:spPr>
            <a:xfrm>
              <a:off x="2506156" y="3030"/>
              <a:ext cx="1335700" cy="6678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13" name="角丸四角形 4"/>
            <p:cNvSpPr/>
            <p:nvPr/>
          </p:nvSpPr>
          <p:spPr>
            <a:xfrm>
              <a:off x="2525717" y="22591"/>
              <a:ext cx="1296578" cy="6287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en-US" altLang="ja-JP" sz="1300" kern="1200" dirty="0" smtClean="0"/>
                <a:t>ant-1.6.5.jar</a:t>
              </a:r>
              <a:endParaRPr kumimoji="1" lang="ja-JP" altLang="en-US" sz="1300" kern="1200" dirty="0"/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1227046" y="4791670"/>
            <a:ext cx="1335700" cy="667850"/>
            <a:chOff x="2506156" y="771058"/>
            <a:chExt cx="1335700" cy="667850"/>
          </a:xfrm>
        </p:grpSpPr>
        <p:sp>
          <p:nvSpPr>
            <p:cNvPr id="10" name="角丸四角形 9"/>
            <p:cNvSpPr/>
            <p:nvPr/>
          </p:nvSpPr>
          <p:spPr>
            <a:xfrm>
              <a:off x="2506156" y="771058"/>
              <a:ext cx="1335700" cy="6678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11" name="角丸四角形 6"/>
            <p:cNvSpPr/>
            <p:nvPr/>
          </p:nvSpPr>
          <p:spPr>
            <a:xfrm>
              <a:off x="2525717" y="790619"/>
              <a:ext cx="1296578" cy="6287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en-US" altLang="ja-JP" sz="1300" kern="1200" dirty="0" smtClean="0"/>
                <a:t>commons- codec-1.8.jar</a:t>
              </a:r>
              <a:endParaRPr kumimoji="1" lang="ja-JP" altLang="en-US" sz="1300" kern="1200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1227046" y="5559698"/>
            <a:ext cx="1335700" cy="667850"/>
            <a:chOff x="2506156" y="1539086"/>
            <a:chExt cx="1335700" cy="667850"/>
          </a:xfrm>
        </p:grpSpPr>
        <p:sp>
          <p:nvSpPr>
            <p:cNvPr id="8" name="角丸四角形 7"/>
            <p:cNvSpPr/>
            <p:nvPr/>
          </p:nvSpPr>
          <p:spPr>
            <a:xfrm>
              <a:off x="2506156" y="1539086"/>
              <a:ext cx="1335700" cy="6678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9" name="角丸四角形 8"/>
            <p:cNvSpPr/>
            <p:nvPr/>
          </p:nvSpPr>
          <p:spPr>
            <a:xfrm>
              <a:off x="2525717" y="1558647"/>
              <a:ext cx="1296578" cy="6287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en-US" altLang="ja-JP" sz="1300" kern="1200" dirty="0" smtClean="0"/>
                <a:t>collections-3.2.1.jar</a:t>
              </a:r>
              <a:endParaRPr kumimoji="1" lang="ja-JP" altLang="en-US" sz="1300" kern="1200" dirty="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3369827" y="4786351"/>
            <a:ext cx="1335700" cy="667850"/>
            <a:chOff x="2506156" y="3030"/>
            <a:chExt cx="1335700" cy="667850"/>
          </a:xfrm>
        </p:grpSpPr>
        <p:sp>
          <p:nvSpPr>
            <p:cNvPr id="19" name="角丸四角形 18"/>
            <p:cNvSpPr/>
            <p:nvPr/>
          </p:nvSpPr>
          <p:spPr>
            <a:xfrm>
              <a:off x="2506156" y="3030"/>
              <a:ext cx="1335700" cy="6678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20" name="角丸四角形 4"/>
            <p:cNvSpPr/>
            <p:nvPr/>
          </p:nvSpPr>
          <p:spPr>
            <a:xfrm>
              <a:off x="2525717" y="22591"/>
              <a:ext cx="1296578" cy="6287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en-US" altLang="ja-JP" sz="1600" kern="1200" dirty="0" smtClean="0"/>
                <a:t>An artificially mixed jar file</a:t>
              </a:r>
              <a:endParaRPr kumimoji="1" lang="ja-JP" altLang="en-US" sz="1600" kern="1200" dirty="0"/>
            </a:p>
          </p:txBody>
        </p:sp>
      </p:grpSp>
      <p:cxnSp>
        <p:nvCxnSpPr>
          <p:cNvPr id="22" name="直線矢印コネクタ 21"/>
          <p:cNvCxnSpPr>
            <a:stCxn id="12" idx="3"/>
          </p:cNvCxnSpPr>
          <p:nvPr/>
        </p:nvCxnSpPr>
        <p:spPr>
          <a:xfrm>
            <a:off x="2562746" y="4357567"/>
            <a:ext cx="807081" cy="4483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11" idx="3"/>
            <a:endCxn id="19" idx="1"/>
          </p:cNvCxnSpPr>
          <p:nvPr/>
        </p:nvCxnSpPr>
        <p:spPr>
          <a:xfrm flipV="1">
            <a:off x="2543185" y="5120276"/>
            <a:ext cx="826642" cy="53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8" idx="3"/>
          </p:cNvCxnSpPr>
          <p:nvPr/>
        </p:nvCxnSpPr>
        <p:spPr>
          <a:xfrm flipV="1">
            <a:off x="2562746" y="5434640"/>
            <a:ext cx="826642" cy="4589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796987" y="4053482"/>
            <a:ext cx="179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 smtClean="0"/>
              <a:t>Our method and</a:t>
            </a:r>
          </a:p>
          <a:p>
            <a:pPr algn="ctr"/>
            <a:r>
              <a:rPr lang="en-US" altLang="ja-JP" sz="1600" dirty="0" smtClean="0"/>
              <a:t>the previous work</a:t>
            </a: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992" y="4759757"/>
            <a:ext cx="609321" cy="649942"/>
          </a:xfrm>
          <a:prstGeom prst="rect">
            <a:avLst/>
          </a:prstGeom>
        </p:spPr>
      </p:pic>
      <p:cxnSp>
        <p:nvCxnSpPr>
          <p:cNvPr id="45" name="直線矢印コネクタ 44"/>
          <p:cNvCxnSpPr/>
          <p:nvPr/>
        </p:nvCxnSpPr>
        <p:spPr>
          <a:xfrm>
            <a:off x="4725088" y="5116384"/>
            <a:ext cx="471212" cy="38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6296394" y="5114438"/>
            <a:ext cx="471212" cy="38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2818477" y="417945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Copy classes</a:t>
            </a:r>
            <a:endParaRPr kumimoji="1" lang="ja-JP" altLang="en-US" dirty="0"/>
          </a:p>
        </p:txBody>
      </p:sp>
      <p:sp>
        <p:nvSpPr>
          <p:cNvPr id="52" name="メモ 51"/>
          <p:cNvSpPr/>
          <p:nvPr/>
        </p:nvSpPr>
        <p:spPr>
          <a:xfrm>
            <a:off x="7146061" y="4568241"/>
            <a:ext cx="1373399" cy="1291018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 smtClean="0"/>
              <a:t>ant-1.6.5.jar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200" dirty="0" smtClean="0"/>
              <a:t>commons-codec-1.8.jar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200" dirty="0" smtClean="0"/>
              <a:t>collections-3.2.1.jar</a:t>
            </a:r>
            <a:endParaRPr kumimoji="1" lang="ja-JP" altLang="en-US" sz="1200" dirty="0"/>
          </a:p>
        </p:txBody>
      </p:sp>
      <p:cxnSp>
        <p:nvCxnSpPr>
          <p:cNvPr id="54" name="曲線コネクタ 53"/>
          <p:cNvCxnSpPr>
            <a:stCxn id="8" idx="2"/>
            <a:endCxn id="52" idx="2"/>
          </p:cNvCxnSpPr>
          <p:nvPr/>
        </p:nvCxnSpPr>
        <p:spPr>
          <a:xfrm rot="5400000" flipH="1" flipV="1">
            <a:off x="4679683" y="3074471"/>
            <a:ext cx="368289" cy="5937865"/>
          </a:xfrm>
          <a:prstGeom prst="curvedConnector3">
            <a:avLst>
              <a:gd name="adj1" fmla="val -62071"/>
            </a:avLst>
          </a:prstGeom>
          <a:ln>
            <a:solidFill>
              <a:schemeClr val="accent2"/>
            </a:solidFill>
            <a:prstDash val="sysDash"/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3579586" y="5902421"/>
            <a:ext cx="2642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Verify the result</a:t>
            </a:r>
          </a:p>
          <a:p>
            <a:r>
              <a:rPr lang="en-US" altLang="ja-JP" sz="1400" dirty="0" smtClean="0"/>
              <a:t>(Compute precision and recall)</a:t>
            </a:r>
            <a:endParaRPr kumimoji="1" lang="ja-JP" altLang="en-US" sz="14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47032" y="3608738"/>
            <a:ext cx="346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Randomly selected components</a:t>
            </a:r>
            <a:endParaRPr kumimoji="1" lang="ja-JP" altLang="en-US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737480" y="4163339"/>
            <a:ext cx="22028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Reported components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8913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Result: Precision and Recall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564" y="2113956"/>
            <a:ext cx="2828925" cy="37147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8850" y="2113956"/>
            <a:ext cx="2828925" cy="371475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255919" y="1674563"/>
            <a:ext cx="2701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The previous work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59269" y="1687965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Our method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1255919" y="5685881"/>
            <a:ext cx="7168890" cy="911772"/>
          </a:xfrm>
        </p:spPr>
        <p:txBody>
          <a:bodyPr/>
          <a:lstStyle/>
          <a:p>
            <a:pPr marL="914400" lvl="2" indent="0">
              <a:buNone/>
            </a:pPr>
            <a:r>
              <a:rPr lang="en-US" altLang="ja-JP" sz="2000" dirty="0" smtClean="0"/>
              <a:t>Precision:	0.357 </a:t>
            </a:r>
            <a:r>
              <a:rPr lang="en-US" altLang="ja-JP" sz="2000" dirty="0">
                <a:sym typeface="Wingdings" panose="05000000000000000000" pitchFamily="2" charset="2"/>
              </a:rPr>
              <a:t> </a:t>
            </a:r>
            <a:r>
              <a:rPr lang="en-US" altLang="ja-JP" sz="2000" dirty="0" smtClean="0">
                <a:sym typeface="Wingdings" panose="05000000000000000000" pitchFamily="2" charset="2"/>
              </a:rPr>
              <a:t>0.998      Improved!</a:t>
            </a:r>
            <a:endParaRPr lang="en-US" altLang="ja-JP" sz="2000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en-US" altLang="ja-JP" sz="2000" dirty="0" smtClean="0">
                <a:sym typeface="Wingdings" panose="05000000000000000000" pitchFamily="2" charset="2"/>
              </a:rPr>
              <a:t>Recall:		0.993  0.997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00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598666" cy="4525963"/>
          </a:xfrm>
        </p:spPr>
        <p:txBody>
          <a:bodyPr/>
          <a:lstStyle/>
          <a:p>
            <a:r>
              <a:rPr kumimoji="1" lang="en-US" altLang="ja-JP" sz="2400" dirty="0" smtClean="0"/>
              <a:t>Our method detects components in a Java binary file.</a:t>
            </a:r>
          </a:p>
          <a:p>
            <a:pPr lvl="1"/>
            <a:r>
              <a:rPr lang="en-US" altLang="ja-JP" sz="2000" dirty="0" smtClean="0"/>
              <a:t>Compare a binary with all the components in a database</a:t>
            </a:r>
          </a:p>
          <a:p>
            <a:pPr lvl="1"/>
            <a:r>
              <a:rPr lang="en-US" altLang="ja-JP" sz="2000" dirty="0" smtClean="0"/>
              <a:t>Introduced a greedy search to select reused components</a:t>
            </a:r>
          </a:p>
          <a:p>
            <a:pPr lvl="2"/>
            <a:r>
              <a:rPr lang="en-US" altLang="ja-JP" sz="1800" dirty="0" smtClean="0"/>
              <a:t>Precision:	</a:t>
            </a:r>
            <a:r>
              <a:rPr lang="en-US" altLang="ja-JP" sz="1800" dirty="0" smtClean="0">
                <a:solidFill>
                  <a:srgbClr val="FF0000"/>
                </a:solidFill>
              </a:rPr>
              <a:t>0.357 </a:t>
            </a:r>
            <a:r>
              <a:rPr lang="en-US" altLang="ja-JP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0.998</a:t>
            </a:r>
          </a:p>
          <a:p>
            <a:pPr lvl="2"/>
            <a:r>
              <a:rPr lang="en-US" altLang="ja-JP" sz="1800" dirty="0" smtClean="0">
                <a:sym typeface="Wingdings" panose="05000000000000000000" pitchFamily="2" charset="2"/>
              </a:rPr>
              <a:t>Recall:	0.993  0.997</a:t>
            </a:r>
            <a:endParaRPr lang="en-US" altLang="ja-JP" sz="1800" dirty="0" smtClean="0"/>
          </a:p>
          <a:p>
            <a:pPr lvl="1"/>
            <a:r>
              <a:rPr lang="en-US" altLang="ja-JP" sz="2000" dirty="0" smtClean="0"/>
              <a:t>Our simple implementation (&lt; 2.5KLOC) is available on GitHub</a:t>
            </a:r>
          </a:p>
          <a:p>
            <a:pPr marL="457200" lvl="1" indent="0"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smtClean="0">
                <a:hlinkClick r:id="rId3"/>
              </a:rPr>
              <a:t>http://www.github.com/takashi-ishio/JIngredients/</a:t>
            </a:r>
            <a:r>
              <a:rPr lang="en-US" altLang="ja-JP" sz="1800" dirty="0" smtClean="0"/>
              <a:t> </a:t>
            </a:r>
            <a:endParaRPr lang="en-US" altLang="ja-JP" sz="2000" dirty="0" smtClean="0"/>
          </a:p>
          <a:p>
            <a:pPr lvl="3"/>
            <a:endParaRPr lang="en-US" altLang="ja-JP" sz="1200" dirty="0" smtClean="0"/>
          </a:p>
          <a:p>
            <a:r>
              <a:rPr lang="en-US" altLang="ja-JP" sz="2400" dirty="0" smtClean="0"/>
              <a:t>Future Work</a:t>
            </a:r>
            <a:endParaRPr lang="en-US" altLang="ja-JP" sz="2400" dirty="0"/>
          </a:p>
          <a:p>
            <a:pPr lvl="1"/>
            <a:r>
              <a:rPr lang="en-US" altLang="ja-JP" sz="2000" dirty="0" smtClean="0"/>
              <a:t>Component detection in source code</a:t>
            </a:r>
          </a:p>
          <a:p>
            <a:pPr lvl="1"/>
            <a:r>
              <a:rPr lang="en-US" altLang="ja-JP" sz="2000" dirty="0" smtClean="0"/>
              <a:t>Empirical studies on inter-project code reuse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9505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5040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Limitation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400" dirty="0" smtClean="0"/>
              <a:t>The experiment is performed on an ideal situation: The database included all the reused components.</a:t>
            </a:r>
            <a:endParaRPr kumimoji="1" lang="en-US" altLang="ja-JP" sz="2000" dirty="0" smtClean="0"/>
          </a:p>
          <a:p>
            <a:pPr lvl="1"/>
            <a:r>
              <a:rPr kumimoji="1" lang="en-US" altLang="ja-JP" sz="2000" dirty="0" smtClean="0"/>
              <a:t>In reality, it is not so easy to keep all the components.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 smtClean="0"/>
              <a:t>Our method and the previous work use identifiers (e.g. package names, class names) to compare classes.</a:t>
            </a:r>
          </a:p>
          <a:p>
            <a:pPr lvl="1"/>
            <a:r>
              <a:rPr kumimoji="1" lang="en-US" altLang="ja-JP" sz="2000" dirty="0" smtClean="0"/>
              <a:t>Our method is applicable to release engineering activities and open source projects.</a:t>
            </a:r>
          </a:p>
          <a:p>
            <a:pPr lvl="1"/>
            <a:r>
              <a:rPr lang="en-US" altLang="ja-JP" sz="2000" dirty="0" smtClean="0"/>
              <a:t>Our </a:t>
            </a:r>
            <a:r>
              <a:rPr lang="en-US" altLang="ja-JP" sz="2000" dirty="0"/>
              <a:t>method </a:t>
            </a:r>
            <a:r>
              <a:rPr lang="en-US" altLang="ja-JP" sz="2000" dirty="0" smtClean="0"/>
              <a:t>is inapplicable to obfuscated </a:t>
            </a:r>
            <a:r>
              <a:rPr lang="en-US" altLang="ja-JP" sz="2000" dirty="0"/>
              <a:t>code</a:t>
            </a:r>
            <a:r>
              <a:rPr lang="en-US" altLang="ja-JP" sz="2000" dirty="0" smtClean="0"/>
              <a:t>.  </a:t>
            </a:r>
          </a:p>
          <a:p>
            <a:pPr lvl="2"/>
            <a:r>
              <a:rPr lang="en-US" altLang="ja-JP" sz="1600" dirty="0" smtClean="0"/>
              <a:t>We need a technique to identify similar classes in obfuscated code.</a:t>
            </a:r>
            <a:endParaRPr lang="en-US" altLang="ja-JP" sz="1600" dirty="0"/>
          </a:p>
          <a:p>
            <a:pPr marL="457200" lvl="1" indent="0">
              <a:buNone/>
            </a:pPr>
            <a:endParaRPr kumimoji="1"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84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Q. Component </a:t>
            </a:r>
            <a:r>
              <a:rPr lang="en-US" altLang="ja-JP" sz="2800" dirty="0"/>
              <a:t>dependencies are managed by a tool such as Maven -- Is it insufficient</a:t>
            </a:r>
            <a:r>
              <a:rPr lang="en-US" altLang="ja-JP" sz="2800" dirty="0" smtClean="0"/>
              <a:t>?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8874" y="1784265"/>
            <a:ext cx="8229600" cy="3396080"/>
          </a:xfrm>
        </p:spPr>
        <p:txBody>
          <a:bodyPr/>
          <a:lstStyle/>
          <a:p>
            <a:pPr marL="457200" indent="-457200">
              <a:buAutoNum type="alphaUcPeriod"/>
            </a:pPr>
            <a:r>
              <a:rPr lang="en-US" altLang="ja-JP" sz="2400" dirty="0" smtClean="0"/>
              <a:t>Insufficient.  Because some components have an internal copy of their dependent components.</a:t>
            </a:r>
          </a:p>
          <a:p>
            <a:pPr lvl="1"/>
            <a:endParaRPr lang="en-US" altLang="ja-JP" sz="2000" dirty="0" smtClean="0"/>
          </a:p>
          <a:p>
            <a:pPr marL="457200" lvl="1" indent="0">
              <a:buNone/>
            </a:pPr>
            <a:r>
              <a:rPr lang="en-US" altLang="ja-JP" sz="2000" dirty="0" smtClean="0"/>
              <a:t>For example, GWT re-packages all the dependent components to simplify dependencies.</a:t>
            </a:r>
          </a:p>
          <a:p>
            <a:pPr marL="457200" lvl="1" indent="0">
              <a:buNone/>
            </a:pPr>
            <a:r>
              <a:rPr lang="en-US" altLang="ja-JP" sz="2000" dirty="0" smtClean="0"/>
              <a:t>The dependent components, e.g. Ant and </a:t>
            </a:r>
            <a:r>
              <a:rPr lang="en-US" altLang="ja-JP" sz="2000" dirty="0" err="1" smtClean="0"/>
              <a:t>Xalan</a:t>
            </a:r>
            <a:r>
              <a:rPr lang="en-US" altLang="ja-JP" sz="2000" dirty="0" smtClean="0"/>
              <a:t>, do not appear in </a:t>
            </a:r>
            <a:r>
              <a:rPr lang="en-US" altLang="ja-JP" sz="2000" dirty="0" err="1" smtClean="0"/>
              <a:t>pom</a:t>
            </a:r>
            <a:r>
              <a:rPr lang="en-US" altLang="ja-JP" sz="2000" dirty="0" smtClean="0"/>
              <a:t> files of GWT users.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219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800" dirty="0" smtClean="0"/>
              <a:t>Q. Why don’t you use a MD5 file hash </a:t>
            </a:r>
            <a:br>
              <a:rPr kumimoji="1" lang="en-US" altLang="ja-JP" sz="2800" dirty="0" smtClean="0"/>
            </a:br>
            <a:r>
              <a:rPr kumimoji="1" lang="en-US" altLang="ja-JP" sz="2800" dirty="0" smtClean="0"/>
              <a:t>to compare classes?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A </a:t>
            </a:r>
            <a:r>
              <a:rPr lang="en-US" altLang="ja-JP" sz="2800" dirty="0"/>
              <a:t>file hash (e.g. SHA-1, MD5) cannot compare classes, because different compilers generate different binary files. 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JDK version and debug information also affects binary files.</a:t>
            </a:r>
          </a:p>
          <a:p>
            <a:endParaRPr kumimoji="1" lang="en-US" altLang="ja-JP" sz="2800" dirty="0"/>
          </a:p>
          <a:p>
            <a:r>
              <a:rPr lang="en-US" altLang="ja-JP" sz="2800" dirty="0" smtClean="0"/>
              <a:t>Davies et al. reported that 48% of jar files in </a:t>
            </a:r>
            <a:r>
              <a:rPr lang="en-US" altLang="ja-JP" sz="2800" dirty="0" err="1" smtClean="0"/>
              <a:t>Debian</a:t>
            </a:r>
            <a:r>
              <a:rPr lang="en-US" altLang="ja-JP" sz="2800" dirty="0" smtClean="0"/>
              <a:t> GNU/Linux have no class files that were identical to any classes in the Maven Central Repository.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5781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Motivation: Software Reuse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50226" y="1573207"/>
            <a:ext cx="6814120" cy="2271496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1800" dirty="0" smtClean="0"/>
              <a:t>In Java, many binary components are reused in a product binary.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graphicFrame>
        <p:nvGraphicFramePr>
          <p:cNvPr id="5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4272751"/>
              </p:ext>
            </p:extLst>
          </p:nvPr>
        </p:nvGraphicFramePr>
        <p:xfrm>
          <a:off x="2568508" y="3127476"/>
          <a:ext cx="2286483" cy="87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正方形/長方形 5"/>
          <p:cNvSpPr/>
          <p:nvPr/>
        </p:nvSpPr>
        <p:spPr>
          <a:xfrm rot="20434345">
            <a:off x="1097710" y="2690928"/>
            <a:ext cx="2783775" cy="646331"/>
          </a:xfrm>
          <a:prstGeom prst="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kumimoji="1" lang="en-US" altLang="ja-JP" b="0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All-in-one package</a:t>
            </a:r>
          </a:p>
          <a:p>
            <a:pPr algn="ctr"/>
            <a:r>
              <a:rPr lang="en-US" altLang="ja-JP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</a:t>
            </a:r>
            <a:r>
              <a:rPr lang="en-US" altLang="ja-JP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</a:t>
            </a:r>
            <a:r>
              <a:rPr lang="en-US" altLang="ja-JP" dirty="0" err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WebApp</a:t>
            </a:r>
            <a:r>
              <a:rPr lang="en-US" altLang="ja-JP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development</a:t>
            </a:r>
            <a:endParaRPr lang="ja-JP" altLang="en-US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13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579948"/>
              </p:ext>
            </p:extLst>
          </p:nvPr>
        </p:nvGraphicFramePr>
        <p:xfrm>
          <a:off x="6081188" y="2152372"/>
          <a:ext cx="2180779" cy="393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左中かっこ 14"/>
          <p:cNvSpPr/>
          <p:nvPr/>
        </p:nvSpPr>
        <p:spPr>
          <a:xfrm>
            <a:off x="6004459" y="2152372"/>
            <a:ext cx="356050" cy="4223120"/>
          </a:xfrm>
          <a:prstGeom prst="leftBrace">
            <a:avLst>
              <a:gd name="adj1" fmla="val 8333"/>
              <a:gd name="adj2" fmla="val 34099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矢印コネクタ 16"/>
          <p:cNvCxnSpPr>
            <a:stCxn id="15" idx="1"/>
            <a:endCxn id="5" idx="3"/>
          </p:cNvCxnSpPr>
          <p:nvPr/>
        </p:nvCxnSpPr>
        <p:spPr>
          <a:xfrm flipH="1" flipV="1">
            <a:off x="4854991" y="3565162"/>
            <a:ext cx="1149468" cy="27252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843056" y="615111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…</a:t>
            </a:r>
            <a:endParaRPr kumimoji="1" lang="ja-JP" altLang="en-US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09563" y="3195830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is-made-of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307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メモ 24"/>
          <p:cNvSpPr/>
          <p:nvPr/>
        </p:nvSpPr>
        <p:spPr>
          <a:xfrm flipV="1">
            <a:off x="4043559" y="4768713"/>
            <a:ext cx="4542473" cy="139838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メモ 9"/>
          <p:cNvSpPr/>
          <p:nvPr/>
        </p:nvSpPr>
        <p:spPr>
          <a:xfrm flipV="1">
            <a:off x="4155566" y="4616313"/>
            <a:ext cx="4542473" cy="139838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 flipV="1">
            <a:off x="4296571" y="4349170"/>
            <a:ext cx="4542473" cy="1531555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Is it safe?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graphicFrame>
        <p:nvGraphicFramePr>
          <p:cNvPr id="5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586882"/>
              </p:ext>
            </p:extLst>
          </p:nvPr>
        </p:nvGraphicFramePr>
        <p:xfrm>
          <a:off x="1520862" y="2483313"/>
          <a:ext cx="2286483" cy="875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4333243" y="3979839"/>
            <a:ext cx="213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Security Advisories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360532" y="443231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b="1" dirty="0" smtClean="0">
                <a:solidFill>
                  <a:schemeClr val="accent6"/>
                </a:solidFill>
              </a:rPr>
              <a:t>#2014-002 </a:t>
            </a:r>
            <a:r>
              <a:rPr lang="en-US" altLang="ja-JP" b="1" dirty="0" err="1" smtClean="0">
                <a:solidFill>
                  <a:schemeClr val="accent6"/>
                </a:solidFill>
              </a:rPr>
              <a:t>Xalan</a:t>
            </a:r>
            <a:r>
              <a:rPr lang="en-US" altLang="ja-JP" b="1" dirty="0" smtClean="0">
                <a:solidFill>
                  <a:schemeClr val="accent6"/>
                </a:solidFill>
              </a:rPr>
              <a:t>-Java insufficient secure processing</a:t>
            </a:r>
            <a:endParaRPr lang="ja-JP" altLang="en-US" dirty="0">
              <a:solidFill>
                <a:schemeClr val="accent6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499648" y="5626978"/>
            <a:ext cx="34133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http://www.ocert.org/advisories/ocert-2014-002.</a:t>
            </a:r>
            <a:r>
              <a:rPr lang="ja-JP" altLang="en-US" sz="1100" dirty="0" smtClean="0"/>
              <a:t>html</a:t>
            </a:r>
            <a:endParaRPr lang="ja-JP" altLang="en-US" sz="1200" dirty="0"/>
          </a:p>
        </p:txBody>
      </p:sp>
      <p:sp>
        <p:nvSpPr>
          <p:cNvPr id="24" name="正方形/長方形 23"/>
          <p:cNvSpPr/>
          <p:nvPr/>
        </p:nvSpPr>
        <p:spPr>
          <a:xfrm>
            <a:off x="4461088" y="5034340"/>
            <a:ext cx="3483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arbitrary code can be executed </a:t>
            </a:r>
            <a:r>
              <a:rPr lang="en-US" altLang="ja-JP" sz="1600" dirty="0" smtClean="0"/>
              <a:t>if … </a:t>
            </a:r>
          </a:p>
          <a:p>
            <a:r>
              <a:rPr lang="en-US" altLang="ja-JP" sz="1600" dirty="0" smtClean="0"/>
              <a:t>[Affected versions: before 2.7.2]</a:t>
            </a:r>
            <a:endParaRPr lang="ja-JP" altLang="en-US" sz="1600" dirty="0"/>
          </a:p>
        </p:txBody>
      </p:sp>
      <p:sp>
        <p:nvSpPr>
          <p:cNvPr id="7" name="正方形/長方形 6"/>
          <p:cNvSpPr/>
          <p:nvPr/>
        </p:nvSpPr>
        <p:spPr>
          <a:xfrm rot="20434345">
            <a:off x="187255" y="2046362"/>
            <a:ext cx="2783775" cy="646331"/>
          </a:xfrm>
          <a:prstGeom prst="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kumimoji="1" lang="en-US" altLang="ja-JP" b="0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All-in-one package</a:t>
            </a:r>
          </a:p>
          <a:p>
            <a:pPr algn="ctr"/>
            <a:r>
              <a:rPr lang="en-US" altLang="ja-JP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</a:t>
            </a:r>
            <a:r>
              <a:rPr lang="en-US" altLang="ja-JP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</a:t>
            </a:r>
            <a:r>
              <a:rPr lang="en-US" altLang="ja-JP" dirty="0" err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WebApp</a:t>
            </a:r>
            <a:r>
              <a:rPr lang="en-US" altLang="ja-JP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development</a:t>
            </a:r>
            <a:endParaRPr lang="ja-JP" altLang="en-US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3047189" y="3508771"/>
            <a:ext cx="914400" cy="798279"/>
          </a:xfrm>
          <a:prstGeom prst="straightConnector1">
            <a:avLst/>
          </a:prstGeom>
          <a:ln>
            <a:prstDash val="sysDash"/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99527" y="3820286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Relevant</a:t>
            </a:r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3894" y="1950080"/>
            <a:ext cx="1850881" cy="145725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4045887" y="1627295"/>
            <a:ext cx="23278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Product Documentation</a:t>
            </a:r>
            <a:endParaRPr kumimoji="1" lang="ja-JP" altLang="en-US" sz="1600" dirty="0"/>
          </a:p>
        </p:txBody>
      </p:sp>
      <p:cxnSp>
        <p:nvCxnSpPr>
          <p:cNvPr id="19" name="直線コネクタ 18"/>
          <p:cNvCxnSpPr>
            <a:stCxn id="5" idx="3"/>
            <a:endCxn id="3" idx="1"/>
          </p:cNvCxnSpPr>
          <p:nvPr/>
        </p:nvCxnSpPr>
        <p:spPr>
          <a:xfrm flipV="1">
            <a:off x="3807345" y="2678707"/>
            <a:ext cx="456549" cy="242292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114775" y="2789786"/>
            <a:ext cx="2941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 partial list of components</a:t>
            </a:r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No version numbers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9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0" grpId="0" animBg="1"/>
      <p:bldP spid="8" grpId="0" animBg="1"/>
      <p:bldP spid="21" grpId="0"/>
      <p:bldP spid="20" grpId="0"/>
      <p:bldP spid="22" grpId="0"/>
      <p:bldP spid="24" grpId="0"/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Detection of Software Components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30759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 dirty="0"/>
          </a:p>
        </p:txBody>
      </p:sp>
      <p:graphicFrame>
        <p:nvGraphicFramePr>
          <p:cNvPr id="5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161999"/>
              </p:ext>
            </p:extLst>
          </p:nvPr>
        </p:nvGraphicFramePr>
        <p:xfrm>
          <a:off x="0" y="1772641"/>
          <a:ext cx="4478032" cy="4514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メモ 13"/>
          <p:cNvSpPr/>
          <p:nvPr/>
        </p:nvSpPr>
        <p:spPr>
          <a:xfrm flipV="1">
            <a:off x="4478032" y="2998323"/>
            <a:ext cx="4542473" cy="1448409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02391" y="3107521"/>
            <a:ext cx="41081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accent6"/>
                </a:solidFill>
              </a:rPr>
              <a:t>Vulnerability Note VU#576313</a:t>
            </a:r>
            <a:endParaRPr lang="en-US" altLang="ja-JP" sz="2000" b="1" dirty="0">
              <a:solidFill>
                <a:schemeClr val="accent6"/>
              </a:solidFill>
            </a:endParaRPr>
          </a:p>
          <a:p>
            <a:r>
              <a:rPr lang="en-US" altLang="ja-JP" sz="1600" dirty="0" smtClean="0"/>
              <a:t>Apache </a:t>
            </a:r>
            <a:r>
              <a:rPr lang="en-US" altLang="ja-JP" sz="1600" dirty="0"/>
              <a:t>Commons Collections </a:t>
            </a:r>
            <a:r>
              <a:rPr lang="en-US" altLang="ja-JP" sz="1600" dirty="0" smtClean="0"/>
              <a:t>library insecurely </a:t>
            </a:r>
            <a:r>
              <a:rPr lang="en-US" altLang="ja-JP" sz="1600" dirty="0" err="1"/>
              <a:t>deserializes</a:t>
            </a:r>
            <a:r>
              <a:rPr lang="en-US" altLang="ja-JP" sz="1600" dirty="0"/>
              <a:t> </a:t>
            </a:r>
            <a:r>
              <a:rPr lang="en-US" altLang="ja-JP" sz="1600" dirty="0" smtClean="0"/>
              <a:t>data.</a:t>
            </a:r>
          </a:p>
          <a:p>
            <a:r>
              <a:rPr lang="en-US" altLang="ja-JP" sz="1600" dirty="0" smtClean="0"/>
              <a:t>[Affected versions: </a:t>
            </a:r>
            <a:r>
              <a:rPr lang="en-US" altLang="ja-JP" sz="1600" dirty="0"/>
              <a:t>3.2.1, 4.0</a:t>
            </a:r>
            <a:r>
              <a:rPr lang="en-US" altLang="ja-JP" sz="1600" dirty="0" smtClean="0"/>
              <a:t>]</a:t>
            </a:r>
            <a:endParaRPr lang="en-US" altLang="ja-JP" sz="1400" dirty="0"/>
          </a:p>
        </p:txBody>
      </p:sp>
      <p:sp>
        <p:nvSpPr>
          <p:cNvPr id="16" name="正方形/長方形 15"/>
          <p:cNvSpPr/>
          <p:nvPr/>
        </p:nvSpPr>
        <p:spPr>
          <a:xfrm>
            <a:off x="6281577" y="4184907"/>
            <a:ext cx="27714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https://www.kb.cert.org/vuls/id/576313</a:t>
            </a:r>
          </a:p>
        </p:txBody>
      </p:sp>
      <p:sp>
        <p:nvSpPr>
          <p:cNvPr id="17" name="メモ 16"/>
          <p:cNvSpPr/>
          <p:nvPr/>
        </p:nvSpPr>
        <p:spPr>
          <a:xfrm flipV="1">
            <a:off x="4462400" y="4880997"/>
            <a:ext cx="4542473" cy="139838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559453" y="494178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b="1" dirty="0">
                <a:solidFill>
                  <a:schemeClr val="accent6"/>
                </a:solidFill>
              </a:rPr>
              <a:t>#2014-002 </a:t>
            </a:r>
            <a:r>
              <a:rPr lang="en-US" altLang="ja-JP" b="1" dirty="0" err="1">
                <a:solidFill>
                  <a:schemeClr val="accent6"/>
                </a:solidFill>
              </a:rPr>
              <a:t>Xalan</a:t>
            </a:r>
            <a:r>
              <a:rPr lang="en-US" altLang="ja-JP" b="1" dirty="0">
                <a:solidFill>
                  <a:schemeClr val="accent6"/>
                </a:solidFill>
              </a:rPr>
              <a:t>-Java insufficient secure processing</a:t>
            </a:r>
            <a:endParaRPr lang="ja-JP" altLang="en-US" dirty="0">
              <a:solidFill>
                <a:schemeClr val="accent6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342179" y="6029243"/>
            <a:ext cx="37139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/>
              <a:t>http://www.ocert.org/advisories/ocert-2014-002.html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559453" y="5519184"/>
            <a:ext cx="3483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arbitrary code can be executed </a:t>
            </a:r>
            <a:r>
              <a:rPr lang="en-US" altLang="ja-JP" sz="1600" dirty="0" smtClean="0"/>
              <a:t>if … </a:t>
            </a:r>
          </a:p>
          <a:p>
            <a:r>
              <a:rPr lang="en-US" altLang="ja-JP" sz="1600" dirty="0" smtClean="0"/>
              <a:t>[Affected versions: before 2.7.2]</a:t>
            </a:r>
            <a:endParaRPr lang="ja-JP" altLang="en-US" sz="16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3833165" y="3639485"/>
            <a:ext cx="629235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3833165" y="5189088"/>
            <a:ext cx="629235" cy="75864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7117" y="1612293"/>
            <a:ext cx="4725924" cy="452596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2000" dirty="0" smtClean="0"/>
              <a:t>Our tool detects component names and their version numbers in a given jar file.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24360" y="1844186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is-made-of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7292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Actions based on Detection Result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Upgrade the whole product</a:t>
            </a:r>
          </a:p>
          <a:p>
            <a:pPr marL="457200" lvl="1" indent="0">
              <a:buNone/>
            </a:pPr>
            <a:r>
              <a:rPr lang="en-US" altLang="ja-JP" sz="1800" dirty="0" smtClean="0"/>
              <a:t>if available</a:t>
            </a:r>
            <a:endParaRPr lang="en-US" altLang="ja-JP" sz="2000" dirty="0" smtClean="0"/>
          </a:p>
          <a:p>
            <a:pPr lvl="3"/>
            <a:endParaRPr kumimoji="1" lang="en-US" altLang="ja-JP" sz="1600" dirty="0" smtClean="0"/>
          </a:p>
          <a:p>
            <a:r>
              <a:rPr lang="en-US" altLang="ja-JP" sz="2800" dirty="0" smtClean="0"/>
              <a:t>Upgrade vulnerable components</a:t>
            </a:r>
          </a:p>
          <a:p>
            <a:pPr marL="457200" lvl="1" indent="0">
              <a:buNone/>
            </a:pPr>
            <a:r>
              <a:rPr lang="en-US" altLang="ja-JP" sz="1800" dirty="0" smtClean="0"/>
              <a:t>if available</a:t>
            </a:r>
            <a:endParaRPr lang="en-US" altLang="ja-JP" sz="1600" dirty="0" smtClean="0"/>
          </a:p>
          <a:p>
            <a:pPr lvl="3"/>
            <a:endParaRPr kumimoji="1" lang="en-US" altLang="ja-JP" sz="1600" dirty="0" smtClean="0"/>
          </a:p>
          <a:p>
            <a:r>
              <a:rPr kumimoji="1" lang="en-US" altLang="ja-JP" sz="2800" dirty="0" smtClean="0"/>
              <a:t>Use the product in a safe environment</a:t>
            </a:r>
          </a:p>
          <a:p>
            <a:pPr marL="457200" lvl="1" indent="0">
              <a:buNone/>
            </a:pPr>
            <a:r>
              <a:rPr lang="en-US" altLang="ja-JP" sz="1800" dirty="0" smtClean="0"/>
              <a:t>if upgrade is impossible</a:t>
            </a:r>
            <a:endParaRPr kumimoji="1" lang="en-US" altLang="ja-JP" sz="2400" dirty="0" smtClean="0"/>
          </a:p>
          <a:p>
            <a:pPr lvl="3"/>
            <a:endParaRPr kumimoji="1" lang="en-US" altLang="ja-JP" sz="1600" dirty="0" smtClean="0"/>
          </a:p>
          <a:p>
            <a:r>
              <a:rPr kumimoji="1" lang="en-US" altLang="ja-JP" sz="2800" dirty="0" smtClean="0"/>
              <a:t>Accept a risk  (Continu</a:t>
            </a:r>
            <a:r>
              <a:rPr lang="en-US" altLang="ja-JP" sz="2800" dirty="0" smtClean="0"/>
              <a:t>e to use </a:t>
            </a:r>
            <a:r>
              <a:rPr kumimoji="1" lang="en-US" altLang="ja-JP" sz="2800" dirty="0" smtClean="0"/>
              <a:t>the product)</a:t>
            </a:r>
          </a:p>
          <a:p>
            <a:pPr marL="457200" lvl="1" indent="0">
              <a:buNone/>
            </a:pPr>
            <a:r>
              <a:rPr lang="en-US" altLang="ja-JP" sz="1800" dirty="0" smtClean="0"/>
              <a:t>if vulnerability conditions are </a:t>
            </a:r>
            <a:r>
              <a:rPr lang="en-US" altLang="ja-JP" sz="1800" dirty="0" err="1" smtClean="0"/>
              <a:t>unsatisfiable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7123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円柱 12"/>
          <p:cNvSpPr/>
          <p:nvPr/>
        </p:nvSpPr>
        <p:spPr>
          <a:xfrm>
            <a:off x="4763954" y="1844277"/>
            <a:ext cx="3438144" cy="409137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How to Detect Components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7" name="角丸四角形 4"/>
          <p:cNvSpPr/>
          <p:nvPr/>
        </p:nvSpPr>
        <p:spPr>
          <a:xfrm>
            <a:off x="1786790" y="2621938"/>
            <a:ext cx="1951878" cy="8240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4605" tIns="14605" rIns="14605" bIns="14605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000" kern="1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5633" y="2362840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Input: a jar file</a:t>
            </a:r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1606201" y="2858434"/>
            <a:ext cx="2009190" cy="5340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gwt-dev-2.7.0.jar</a:t>
            </a:r>
            <a:endParaRPr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5243547" y="2960320"/>
            <a:ext cx="2313051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ant-1.6.4.jar</a:t>
            </a:r>
            <a:endParaRPr lang="ja-JP" altLang="en-US" dirty="0"/>
          </a:p>
        </p:txBody>
      </p:sp>
      <p:sp>
        <p:nvSpPr>
          <p:cNvPr id="14" name="角丸四角形 13"/>
          <p:cNvSpPr/>
          <p:nvPr/>
        </p:nvSpPr>
        <p:spPr>
          <a:xfrm>
            <a:off x="5243547" y="3399988"/>
            <a:ext cx="2313051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ant-1.6.5.jar</a:t>
            </a:r>
            <a:endParaRPr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5243547" y="3835523"/>
            <a:ext cx="2313051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ant-1.7.0.jar</a:t>
            </a:r>
            <a:endParaRPr lang="ja-JP" altLang="en-US" dirty="0"/>
          </a:p>
        </p:txBody>
      </p:sp>
      <p:sp>
        <p:nvSpPr>
          <p:cNvPr id="16" name="角丸四角形 15"/>
          <p:cNvSpPr/>
          <p:nvPr/>
        </p:nvSpPr>
        <p:spPr>
          <a:xfrm>
            <a:off x="5243547" y="4262062"/>
            <a:ext cx="2313053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collections-3.2.0.jar</a:t>
            </a:r>
            <a:endParaRPr lang="ja-JP" altLang="en-US" dirty="0"/>
          </a:p>
        </p:txBody>
      </p:sp>
      <p:sp>
        <p:nvSpPr>
          <p:cNvPr id="17" name="角丸四角形 16"/>
          <p:cNvSpPr/>
          <p:nvPr/>
        </p:nvSpPr>
        <p:spPr>
          <a:xfrm>
            <a:off x="5243546" y="4688601"/>
            <a:ext cx="2313053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collections-3.2.1.jar</a:t>
            </a:r>
            <a:endParaRPr lang="ja-JP" altLang="en-US" dirty="0"/>
          </a:p>
        </p:txBody>
      </p:sp>
      <p:sp>
        <p:nvSpPr>
          <p:cNvPr id="18" name="角丸四角形 17"/>
          <p:cNvSpPr/>
          <p:nvPr/>
        </p:nvSpPr>
        <p:spPr>
          <a:xfrm>
            <a:off x="5243546" y="5115140"/>
            <a:ext cx="2313053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collections-3.2.2.jar</a:t>
            </a:r>
            <a:endParaRPr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01256" y="1988701"/>
            <a:ext cx="2428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Component Database</a:t>
            </a:r>
          </a:p>
          <a:p>
            <a:pPr algn="ctr"/>
            <a:r>
              <a:rPr lang="en-US" altLang="ja-JP" dirty="0"/>
              <a:t> </a:t>
            </a:r>
            <a:r>
              <a:rPr lang="en-US" altLang="ja-JP" dirty="0" smtClean="0"/>
              <a:t>(e.g. Maven.org)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>
            <a:stCxn id="9" idx="3"/>
            <a:endCxn id="14" idx="1"/>
          </p:cNvCxnSpPr>
          <p:nvPr/>
        </p:nvCxnSpPr>
        <p:spPr>
          <a:xfrm>
            <a:off x="3615391" y="3125439"/>
            <a:ext cx="1628156" cy="4552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709231" y="2781365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includes?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>
            <a:stCxn id="9" idx="3"/>
            <a:endCxn id="15" idx="1"/>
          </p:cNvCxnSpPr>
          <p:nvPr/>
        </p:nvCxnSpPr>
        <p:spPr>
          <a:xfrm>
            <a:off x="3615391" y="3125439"/>
            <a:ext cx="1628156" cy="890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9" idx="3"/>
            <a:endCxn id="10" idx="1"/>
          </p:cNvCxnSpPr>
          <p:nvPr/>
        </p:nvCxnSpPr>
        <p:spPr>
          <a:xfrm>
            <a:off x="3615391" y="3125439"/>
            <a:ext cx="1628156" cy="155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角丸四角形 29"/>
          <p:cNvSpPr/>
          <p:nvPr/>
        </p:nvSpPr>
        <p:spPr>
          <a:xfrm>
            <a:off x="1454271" y="4747232"/>
            <a:ext cx="2313051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ant-1.6.5.jar</a:t>
            </a:r>
            <a:endParaRPr lang="ja-JP" altLang="en-US" dirty="0"/>
          </a:p>
        </p:txBody>
      </p:sp>
      <p:sp>
        <p:nvSpPr>
          <p:cNvPr id="31" name="角丸四角形 30"/>
          <p:cNvSpPr/>
          <p:nvPr/>
        </p:nvSpPr>
        <p:spPr>
          <a:xfrm>
            <a:off x="1454271" y="5242351"/>
            <a:ext cx="2313053" cy="3613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altLang="ja-JP" dirty="0" smtClean="0"/>
              <a:t>collections-3.2.1.jar</a:t>
            </a:r>
            <a:endParaRPr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7274" y="4058136"/>
            <a:ext cx="3827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Output: </a:t>
            </a:r>
            <a:r>
              <a:rPr lang="en-US" altLang="ja-JP" dirty="0" smtClean="0"/>
              <a:t>jar files that are the most likely included in the input file</a:t>
            </a:r>
            <a:endParaRPr kumimoji="1" lang="ja-JP" altLang="en-US" dirty="0"/>
          </a:p>
        </p:txBody>
      </p:sp>
      <p:cxnSp>
        <p:nvCxnSpPr>
          <p:cNvPr id="36" name="直線矢印コネクタ 35"/>
          <p:cNvCxnSpPr>
            <a:stCxn id="9" idx="3"/>
            <a:endCxn id="16" idx="1"/>
          </p:cNvCxnSpPr>
          <p:nvPr/>
        </p:nvCxnSpPr>
        <p:spPr>
          <a:xfrm>
            <a:off x="3615391" y="3125439"/>
            <a:ext cx="1628156" cy="13172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9" idx="3"/>
            <a:endCxn id="17" idx="1"/>
          </p:cNvCxnSpPr>
          <p:nvPr/>
        </p:nvCxnSpPr>
        <p:spPr>
          <a:xfrm>
            <a:off x="3615391" y="3125439"/>
            <a:ext cx="1628155" cy="17438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stCxn id="9" idx="3"/>
            <a:endCxn id="18" idx="1"/>
          </p:cNvCxnSpPr>
          <p:nvPr/>
        </p:nvCxnSpPr>
        <p:spPr>
          <a:xfrm>
            <a:off x="3615391" y="3125439"/>
            <a:ext cx="1628155" cy="21703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70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A previous work: Software </a:t>
            </a:r>
            <a:r>
              <a:rPr kumimoji="1" lang="en-US" altLang="ja-JP" sz="3600" dirty="0" err="1" smtClean="0"/>
              <a:t>Bertillonage</a:t>
            </a:r>
            <a:endParaRPr kumimoji="1" lang="ja-JP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95641" y="1541307"/>
                <a:ext cx="8364514" cy="107551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ja-JP" sz="2000" dirty="0" smtClean="0">
                    <a:latin typeface="+mj-lt"/>
                  </a:rPr>
                  <a:t>Compare classes using identifiers (e.g. package/class/method names).</a:t>
                </a:r>
              </a:p>
              <a:p>
                <a:pPr marL="0" indent="0">
                  <a:buNone/>
                </a:pPr>
                <a:r>
                  <a:rPr lang="en-US" altLang="ja-JP" sz="2000" dirty="0" smtClean="0">
                    <a:latin typeface="+mj-lt"/>
                  </a:rPr>
                  <a:t>A similarity between jar files is defined as </a:t>
                </a:r>
                <a:r>
                  <a:rPr lang="en-US" altLang="ja-JP" sz="2000" dirty="0" err="1" smtClean="0">
                    <a:latin typeface="+mj-lt"/>
                  </a:rPr>
                  <a:t>Jaccard</a:t>
                </a:r>
                <a:r>
                  <a:rPr lang="en-US" altLang="ja-JP" sz="2000" dirty="0" smtClean="0">
                    <a:latin typeface="+mj-lt"/>
                  </a:rPr>
                  <a:t> Index:</a:t>
                </a:r>
                <a:r>
                  <a:rPr lang="en-US" altLang="ja-JP" sz="24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∪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ja-JP" sz="2400" dirty="0" smtClean="0"/>
              </a:p>
              <a:p>
                <a:pPr marL="0" indent="0">
                  <a:buNone/>
                </a:pPr>
                <a:endParaRPr lang="en-US" altLang="ja-JP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641" y="1541307"/>
                <a:ext cx="8364514" cy="1075518"/>
              </a:xfrm>
              <a:blipFill rotWithShape="0">
                <a:blip r:embed="rId3"/>
                <a:stretch>
                  <a:fillRect l="-729" t="-28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4" y="2901173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A	</a:t>
            </a:r>
            <a:r>
              <a:rPr sz="1100" dirty="0" smtClean="0">
                <a:latin typeface="Courier New"/>
                <a:cs typeface="Courier New"/>
              </a:rPr>
              <a:t>7fabc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B	</a:t>
            </a:r>
            <a:r>
              <a:rPr sz="1100" dirty="0" smtClean="0">
                <a:latin typeface="Courier New"/>
                <a:cs typeface="Courier New"/>
              </a:rPr>
              <a:t>ff1dc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C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07a21..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E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920b4..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F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6b9a3..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3" y="2870763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</a:t>
            </a:r>
            <a:r>
              <a:rPr lang="en-US" sz="1100" dirty="0" smtClean="0">
                <a:latin typeface="Arial"/>
                <a:cs typeface="Arial"/>
              </a:rPr>
              <a:t>2</a:t>
            </a:r>
            <a:r>
              <a:rPr sz="1100" dirty="0" smtClean="0">
                <a:latin typeface="Arial"/>
                <a:cs typeface="Arial"/>
              </a:rPr>
              <a:t>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908156" y="3263281"/>
            <a:ext cx="1190625" cy="525145"/>
          </a:xfrm>
          <a:custGeom>
            <a:avLst/>
            <a:gdLst/>
            <a:ahLst/>
            <a:cxnLst/>
            <a:rect l="l" t="t" r="r" b="b"/>
            <a:pathLst>
              <a:path w="1190625" h="525144">
                <a:moveTo>
                  <a:pt x="0" y="524574"/>
                </a:moveTo>
                <a:lnTo>
                  <a:pt x="1190183" y="524574"/>
                </a:lnTo>
                <a:lnTo>
                  <a:pt x="1190183" y="0"/>
                </a:lnTo>
                <a:lnTo>
                  <a:pt x="0" y="0"/>
                </a:lnTo>
                <a:lnTo>
                  <a:pt x="0" y="524574"/>
                </a:lnTo>
                <a:close/>
              </a:path>
            </a:pathLst>
          </a:custGeom>
          <a:ln w="9972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5"/>
          <p:cNvSpPr/>
          <p:nvPr/>
        </p:nvSpPr>
        <p:spPr>
          <a:xfrm>
            <a:off x="3232105" y="3232964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6"/>
          <p:cNvSpPr/>
          <p:nvPr/>
        </p:nvSpPr>
        <p:spPr>
          <a:xfrm>
            <a:off x="2090045" y="3486371"/>
            <a:ext cx="1136015" cy="16510"/>
          </a:xfrm>
          <a:custGeom>
            <a:avLst/>
            <a:gdLst/>
            <a:ahLst/>
            <a:cxnLst/>
            <a:rect l="l" t="t" r="r" b="b"/>
            <a:pathLst>
              <a:path w="1136014" h="16509">
                <a:moveTo>
                  <a:pt x="1135811" y="0"/>
                </a:moveTo>
                <a:lnTo>
                  <a:pt x="0" y="16370"/>
                </a:lnTo>
              </a:path>
            </a:pathLst>
          </a:custGeom>
          <a:ln w="139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7"/>
          <p:cNvSpPr/>
          <p:nvPr/>
        </p:nvSpPr>
        <p:spPr>
          <a:xfrm>
            <a:off x="907154" y="3816927"/>
            <a:ext cx="1192530" cy="335280"/>
          </a:xfrm>
          <a:custGeom>
            <a:avLst/>
            <a:gdLst/>
            <a:ahLst/>
            <a:cxnLst/>
            <a:rect l="l" t="t" r="r" b="b"/>
            <a:pathLst>
              <a:path w="1192530" h="335280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"/>
          <p:cNvSpPr/>
          <p:nvPr/>
        </p:nvSpPr>
        <p:spPr>
          <a:xfrm>
            <a:off x="3210820" y="5991307"/>
            <a:ext cx="1192530" cy="413757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9"/>
          <p:cNvSpPr/>
          <p:nvPr/>
        </p:nvSpPr>
        <p:spPr>
          <a:xfrm>
            <a:off x="2107850" y="4008264"/>
            <a:ext cx="1100455" cy="2129155"/>
          </a:xfrm>
          <a:custGeom>
            <a:avLst/>
            <a:gdLst/>
            <a:ahLst/>
            <a:cxnLst/>
            <a:rect l="l" t="t" r="r" b="b"/>
            <a:pathLst>
              <a:path w="1100455" h="2129154">
                <a:moveTo>
                  <a:pt x="0" y="0"/>
                </a:moveTo>
                <a:lnTo>
                  <a:pt x="1100137" y="2128785"/>
                </a:lnTo>
              </a:path>
            </a:pathLst>
          </a:custGeom>
          <a:ln w="9243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0"/>
          <p:cNvSpPr/>
          <p:nvPr/>
        </p:nvSpPr>
        <p:spPr>
          <a:xfrm>
            <a:off x="3050190" y="2687857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3200006" y="264049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/>
          <p:cNvSpPr txBox="1">
            <a:spLocks/>
          </p:cNvSpPr>
          <p:nvPr/>
        </p:nvSpPr>
        <p:spPr>
          <a:xfrm>
            <a:off x="1290629" y="2568129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5" dirty="0" smtClean="0"/>
              <a:t> Database</a:t>
            </a:r>
            <a:endParaRPr lang="en-US" sz="1600" spc="-10" dirty="0"/>
          </a:p>
        </p:txBody>
      </p:sp>
      <p:sp>
        <p:nvSpPr>
          <p:cNvPr id="16" name="object 13"/>
          <p:cNvSpPr/>
          <p:nvPr/>
        </p:nvSpPr>
        <p:spPr>
          <a:xfrm>
            <a:off x="3150495" y="389763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4"/>
          <p:cNvSpPr/>
          <p:nvPr/>
        </p:nvSpPr>
        <p:spPr>
          <a:xfrm>
            <a:off x="3150495" y="491665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5"/>
          <p:cNvSpPr/>
          <p:nvPr/>
        </p:nvSpPr>
        <p:spPr>
          <a:xfrm>
            <a:off x="3150495" y="5570669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7"/>
          <p:cNvSpPr txBox="1"/>
          <p:nvPr/>
        </p:nvSpPr>
        <p:spPr>
          <a:xfrm>
            <a:off x="854143" y="2627427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8"/>
          <p:cNvSpPr/>
          <p:nvPr/>
        </p:nvSpPr>
        <p:spPr>
          <a:xfrm>
            <a:off x="3210820" y="5320365"/>
            <a:ext cx="1188377" cy="202081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9"/>
          <p:cNvSpPr/>
          <p:nvPr/>
        </p:nvSpPr>
        <p:spPr>
          <a:xfrm>
            <a:off x="2090044" y="3923518"/>
            <a:ext cx="1136016" cy="1478438"/>
          </a:xfrm>
          <a:custGeom>
            <a:avLst/>
            <a:gdLst/>
            <a:ahLst/>
            <a:cxnLst/>
            <a:rect l="l" t="t" r="r" b="b"/>
            <a:pathLst>
              <a:path w="1100455" h="2129154">
                <a:moveTo>
                  <a:pt x="0" y="0"/>
                </a:moveTo>
                <a:lnTo>
                  <a:pt x="1100137" y="2128785"/>
                </a:lnTo>
              </a:path>
            </a:pathLst>
          </a:custGeom>
          <a:ln w="9243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5"/>
          <p:cNvSpPr/>
          <p:nvPr/>
        </p:nvSpPr>
        <p:spPr>
          <a:xfrm>
            <a:off x="3202683" y="4323604"/>
            <a:ext cx="1196514" cy="336326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6"/>
          <p:cNvSpPr/>
          <p:nvPr/>
        </p:nvSpPr>
        <p:spPr>
          <a:xfrm flipV="1">
            <a:off x="2090044" y="3685445"/>
            <a:ext cx="1136015" cy="732452"/>
          </a:xfrm>
          <a:custGeom>
            <a:avLst/>
            <a:gdLst/>
            <a:ahLst/>
            <a:cxnLst/>
            <a:rect l="l" t="t" r="r" b="b"/>
            <a:pathLst>
              <a:path w="1136014" h="16509">
                <a:moveTo>
                  <a:pt x="1135811" y="0"/>
                </a:moveTo>
                <a:lnTo>
                  <a:pt x="0" y="16370"/>
                </a:lnTo>
              </a:path>
            </a:pathLst>
          </a:custGeom>
          <a:ln w="139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6" name="コンテンツ プレースホルダー 2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45980309"/>
                  </p:ext>
                </p:extLst>
              </p:nvPr>
            </p:nvGraphicFramePr>
            <p:xfrm>
              <a:off x="5063031" y="3236864"/>
              <a:ext cx="3797123" cy="2141919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49732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8631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31348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Component</a:t>
                          </a:r>
                          <a:endParaRPr kumimoji="1" lang="ja-JP" alt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∩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𝐵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</m:num>
                                  <m:den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∪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𝐵</m:t>
                                    </m:r>
                                    <m:r>
                                      <a:rPr lang="en-US" altLang="ja-JP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|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Likely</a:t>
                          </a:r>
                        </a:p>
                        <a:p>
                          <a:r>
                            <a:rPr kumimoji="1" lang="en-US" altLang="ja-JP" dirty="0" smtClean="0"/>
                            <a:t>Included?</a:t>
                          </a:r>
                          <a:endParaRPr kumimoji="1" lang="ja-JP" alt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X-1.0.jar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0.5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X-1.1.jar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0.286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Y-0.1.jar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0.167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Z-0.2.jar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0.333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6" name="コンテンツ プレースホルダー 2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45980309"/>
                  </p:ext>
                </p:extLst>
              </p:nvPr>
            </p:nvGraphicFramePr>
            <p:xfrm>
              <a:off x="5063031" y="3236864"/>
              <a:ext cx="3797123" cy="2141919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497321"/>
                    <a:gridCol w="986319"/>
                    <a:gridCol w="1313483"/>
                  </a:tblGrid>
                  <a:tr h="658559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Component</a:t>
                          </a:r>
                          <a:endParaRPr kumimoji="1" lang="ja-JP" alt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52469" t="-2752" r="-135802" b="-237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Likely</a:t>
                          </a:r>
                        </a:p>
                        <a:p>
                          <a:r>
                            <a:rPr kumimoji="1" lang="en-US" altLang="ja-JP" dirty="0" smtClean="0"/>
                            <a:t>Included?</a:t>
                          </a:r>
                          <a:endParaRPr kumimoji="1" lang="ja-JP" altLang="en-US" dirty="0"/>
                        </a:p>
                      </a:txBody>
                      <a:tcPr anchor="ctr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X-1.0.jar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0.5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X-1.1.jar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0.286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Y-0.1.jar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0.167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Z-0.2.jar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0.333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dirty="0" smtClean="0"/>
                            <a:t>✔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29" name="テキスト ボックス 28"/>
          <p:cNvSpPr txBox="1"/>
          <p:nvPr/>
        </p:nvSpPr>
        <p:spPr>
          <a:xfrm>
            <a:off x="4799961" y="5670565"/>
            <a:ext cx="4167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 user has to manually identify original components using the information.</a:t>
            </a:r>
          </a:p>
        </p:txBody>
      </p:sp>
    </p:spTree>
    <p:extLst>
      <p:ext uri="{BB962C8B-B14F-4D97-AF65-F5344CB8AC3E}">
        <p14:creationId xmlns:p14="http://schemas.microsoft.com/office/powerpoint/2010/main" val="24763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The key difference</a:t>
            </a:r>
            <a:r>
              <a:rPr lang="en-US" altLang="ja-JP" sz="4000" dirty="0" smtClean="0"/>
              <a:t>: </a:t>
            </a:r>
            <a:r>
              <a:rPr kumimoji="1" lang="en-US" altLang="ja-JP" sz="4000" dirty="0" smtClean="0"/>
              <a:t>Greedy 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456" y="1655287"/>
            <a:ext cx="4112342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altLang="ja-JP" sz="2000" dirty="0" smtClean="0"/>
              <a:t>Strategy: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</a:t>
            </a:r>
          </a:p>
          <a:p>
            <a:pPr marL="342900" lvl="1" indent="-342900"/>
            <a:r>
              <a:rPr lang="en-US" altLang="ja-JP" sz="2000" dirty="0" smtClean="0"/>
              <a:t>Select the largest, entirely copied jar file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6" y="2674681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A	</a:t>
            </a:r>
            <a:r>
              <a:rPr sz="1100" dirty="0" smtClean="0">
                <a:latin typeface="Courier New"/>
                <a:cs typeface="Courier New"/>
              </a:rPr>
              <a:t>7fabc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B	</a:t>
            </a:r>
            <a:r>
              <a:rPr sz="1100" dirty="0" smtClean="0">
                <a:latin typeface="Courier New"/>
                <a:cs typeface="Courier New"/>
              </a:rPr>
              <a:t>ff1dc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C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07a21..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E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920b4..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F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6b9a3..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5" y="2644271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Z-0.2.jar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908158" y="3036789"/>
            <a:ext cx="1190625" cy="525145"/>
          </a:xfrm>
          <a:custGeom>
            <a:avLst/>
            <a:gdLst/>
            <a:ahLst/>
            <a:cxnLst/>
            <a:rect l="l" t="t" r="r" b="b"/>
            <a:pathLst>
              <a:path w="1190625" h="525144">
                <a:moveTo>
                  <a:pt x="0" y="524574"/>
                </a:moveTo>
                <a:lnTo>
                  <a:pt x="1190183" y="524574"/>
                </a:lnTo>
                <a:lnTo>
                  <a:pt x="1190183" y="0"/>
                </a:lnTo>
                <a:lnTo>
                  <a:pt x="0" y="0"/>
                </a:lnTo>
                <a:lnTo>
                  <a:pt x="0" y="524574"/>
                </a:lnTo>
                <a:close/>
              </a:path>
            </a:pathLst>
          </a:custGeom>
          <a:ln w="9972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3232107" y="3006472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7"/>
          <p:cNvSpPr/>
          <p:nvPr/>
        </p:nvSpPr>
        <p:spPr>
          <a:xfrm>
            <a:off x="907156" y="3590435"/>
            <a:ext cx="1192530" cy="335280"/>
          </a:xfrm>
          <a:custGeom>
            <a:avLst/>
            <a:gdLst/>
            <a:ahLst/>
            <a:cxnLst/>
            <a:rect l="l" t="t" r="r" b="b"/>
            <a:pathLst>
              <a:path w="1192530" h="335280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8"/>
          <p:cNvSpPr/>
          <p:nvPr/>
        </p:nvSpPr>
        <p:spPr>
          <a:xfrm>
            <a:off x="3210822" y="5764814"/>
            <a:ext cx="1192530" cy="413757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0"/>
          <p:cNvSpPr/>
          <p:nvPr/>
        </p:nvSpPr>
        <p:spPr>
          <a:xfrm>
            <a:off x="3050192" y="2461365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1"/>
          <p:cNvSpPr/>
          <p:nvPr/>
        </p:nvSpPr>
        <p:spPr>
          <a:xfrm>
            <a:off x="3222042" y="236993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3"/>
          <p:cNvSpPr/>
          <p:nvPr/>
        </p:nvSpPr>
        <p:spPr>
          <a:xfrm>
            <a:off x="3150497" y="367114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4"/>
          <p:cNvSpPr/>
          <p:nvPr/>
        </p:nvSpPr>
        <p:spPr>
          <a:xfrm>
            <a:off x="3150497" y="469016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5"/>
          <p:cNvSpPr/>
          <p:nvPr/>
        </p:nvSpPr>
        <p:spPr>
          <a:xfrm>
            <a:off x="3150497" y="534417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17"/>
          <p:cNvSpPr txBox="1"/>
          <p:nvPr/>
        </p:nvSpPr>
        <p:spPr>
          <a:xfrm>
            <a:off x="854145" y="2400935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5"/>
          <p:cNvSpPr/>
          <p:nvPr/>
        </p:nvSpPr>
        <p:spPr>
          <a:xfrm>
            <a:off x="3202683" y="4098883"/>
            <a:ext cx="1196514" cy="336326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8"/>
          <p:cNvSpPr/>
          <p:nvPr/>
        </p:nvSpPr>
        <p:spPr>
          <a:xfrm>
            <a:off x="3210820" y="5095644"/>
            <a:ext cx="1188377" cy="202081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6"/>
          <p:cNvSpPr/>
          <p:nvPr/>
        </p:nvSpPr>
        <p:spPr>
          <a:xfrm>
            <a:off x="2090045" y="3261650"/>
            <a:ext cx="1136015" cy="16510"/>
          </a:xfrm>
          <a:custGeom>
            <a:avLst/>
            <a:gdLst/>
            <a:ahLst/>
            <a:cxnLst/>
            <a:rect l="l" t="t" r="r" b="b"/>
            <a:pathLst>
              <a:path w="1136014" h="16509">
                <a:moveTo>
                  <a:pt x="1135811" y="0"/>
                </a:moveTo>
                <a:lnTo>
                  <a:pt x="0" y="16370"/>
                </a:lnTo>
              </a:path>
            </a:pathLst>
          </a:custGeom>
          <a:ln w="139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9"/>
          <p:cNvSpPr/>
          <p:nvPr/>
        </p:nvSpPr>
        <p:spPr>
          <a:xfrm>
            <a:off x="2107850" y="3783543"/>
            <a:ext cx="1100455" cy="2129155"/>
          </a:xfrm>
          <a:custGeom>
            <a:avLst/>
            <a:gdLst/>
            <a:ahLst/>
            <a:cxnLst/>
            <a:rect l="l" t="t" r="r" b="b"/>
            <a:pathLst>
              <a:path w="1100455" h="2129154">
                <a:moveTo>
                  <a:pt x="0" y="0"/>
                </a:moveTo>
                <a:lnTo>
                  <a:pt x="1100137" y="2128785"/>
                </a:lnTo>
              </a:path>
            </a:pathLst>
          </a:custGeom>
          <a:ln w="9243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9"/>
          <p:cNvSpPr/>
          <p:nvPr/>
        </p:nvSpPr>
        <p:spPr>
          <a:xfrm>
            <a:off x="2090044" y="3698797"/>
            <a:ext cx="1136016" cy="1478438"/>
          </a:xfrm>
          <a:custGeom>
            <a:avLst/>
            <a:gdLst/>
            <a:ahLst/>
            <a:cxnLst/>
            <a:rect l="l" t="t" r="r" b="b"/>
            <a:pathLst>
              <a:path w="1100455" h="2129154">
                <a:moveTo>
                  <a:pt x="0" y="0"/>
                </a:moveTo>
                <a:lnTo>
                  <a:pt x="1100137" y="2128785"/>
                </a:lnTo>
              </a:path>
            </a:pathLst>
          </a:custGeom>
          <a:ln w="9243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6"/>
          <p:cNvSpPr/>
          <p:nvPr/>
        </p:nvSpPr>
        <p:spPr>
          <a:xfrm flipV="1">
            <a:off x="2090044" y="3460724"/>
            <a:ext cx="1136015" cy="732452"/>
          </a:xfrm>
          <a:custGeom>
            <a:avLst/>
            <a:gdLst/>
            <a:ahLst/>
            <a:cxnLst/>
            <a:rect l="l" t="t" r="r" b="b"/>
            <a:pathLst>
              <a:path w="1136014" h="16509">
                <a:moveTo>
                  <a:pt x="1135811" y="0"/>
                </a:moveTo>
                <a:lnTo>
                  <a:pt x="0" y="16370"/>
                </a:lnTo>
              </a:path>
            </a:pathLst>
          </a:custGeom>
          <a:ln w="13928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2"/>
          <p:cNvSpPr txBox="1">
            <a:spLocks/>
          </p:cNvSpPr>
          <p:nvPr/>
        </p:nvSpPr>
        <p:spPr>
          <a:xfrm>
            <a:off x="1290629" y="2343408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5" dirty="0" smtClean="0"/>
              <a:t> Database</a:t>
            </a:r>
            <a:endParaRPr lang="en-US" sz="1600" spc="-10" dirty="0"/>
          </a:p>
        </p:txBody>
      </p:sp>
    </p:spTree>
    <p:extLst>
      <p:ext uri="{BB962C8B-B14F-4D97-AF65-F5344CB8AC3E}">
        <p14:creationId xmlns:p14="http://schemas.microsoft.com/office/powerpoint/2010/main" val="21822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The key difference</a:t>
            </a:r>
            <a:r>
              <a:rPr lang="en-US" altLang="ja-JP" sz="4000" dirty="0" smtClean="0"/>
              <a:t>: </a:t>
            </a:r>
            <a:r>
              <a:rPr kumimoji="1" lang="en-US" altLang="ja-JP" sz="4000" dirty="0" smtClean="0"/>
              <a:t>Greedy 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456" y="1655287"/>
            <a:ext cx="4112342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altLang="ja-JP" sz="2000" dirty="0"/>
              <a:t>Strategy:  </a:t>
            </a:r>
          </a:p>
          <a:p>
            <a:pPr marL="342900" lvl="1" indent="-342900"/>
            <a:r>
              <a:rPr lang="en-US" altLang="ja-JP" sz="2000" dirty="0"/>
              <a:t>Select the largest, entirely copied jar file</a:t>
            </a:r>
          </a:p>
          <a:p>
            <a:pPr marL="342900" lvl="1" indent="-342900"/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Greedy Search in this example:</a:t>
            </a:r>
          </a:p>
          <a:p>
            <a:pPr>
              <a:buFont typeface="+mj-lt"/>
              <a:buAutoNum type="arabicPeriod"/>
            </a:pPr>
            <a:r>
              <a:rPr lang="en-US" altLang="ja-JP" sz="1800" dirty="0"/>
              <a:t>Select X-1.0 because it provides 3 of 6 classes.</a:t>
            </a:r>
          </a:p>
          <a:p>
            <a:pPr marL="342900" lvl="1" indent="-342900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5" name="object 2"/>
          <p:cNvSpPr txBox="1"/>
          <p:nvPr/>
        </p:nvSpPr>
        <p:spPr>
          <a:xfrm>
            <a:off x="865416" y="2674681"/>
            <a:ext cx="1134110" cy="1456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[target.jar]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21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A	</a:t>
            </a:r>
            <a:r>
              <a:rPr sz="1100" dirty="0" smtClean="0">
                <a:latin typeface="Courier New"/>
                <a:cs typeface="Courier New"/>
              </a:rPr>
              <a:t>7fabc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dirty="0" smtClean="0">
                <a:latin typeface="Courier New"/>
                <a:cs typeface="Courier New"/>
              </a:rPr>
              <a:t>B	</a:t>
            </a:r>
            <a:r>
              <a:rPr sz="1100" dirty="0" smtClean="0">
                <a:latin typeface="Courier New"/>
                <a:cs typeface="Courier New"/>
              </a:rPr>
              <a:t>ff1dc</a:t>
            </a:r>
            <a:r>
              <a:rPr sz="1100" dirty="0">
                <a:latin typeface="Courier New"/>
                <a:cs typeface="Courier New"/>
              </a:rPr>
              <a:t>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C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07a21..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E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920b4..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F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6b9a3..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G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a18e0..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202685" y="2644271"/>
            <a:ext cx="1134110" cy="3534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[X-1.0.jar]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A	</a:t>
            </a:r>
            <a:r>
              <a:rPr sz="1100" b="1" dirty="0" smtClean="0">
                <a:latin typeface="Courier New"/>
                <a:cs typeface="Courier New"/>
              </a:rPr>
              <a:t>7fabc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9420" algn="l"/>
              </a:tabLst>
            </a:pPr>
            <a:r>
              <a:rPr lang="en-US" sz="1100" b="1" dirty="0" smtClean="0">
                <a:latin typeface="Courier New"/>
                <a:cs typeface="Courier New"/>
              </a:rPr>
              <a:t>B	</a:t>
            </a:r>
            <a:r>
              <a:rPr sz="1100" b="1" dirty="0" smtClean="0">
                <a:latin typeface="Courier New"/>
                <a:cs typeface="Courier New"/>
              </a:rPr>
              <a:t>ff1dc</a:t>
            </a:r>
            <a:r>
              <a:rPr sz="1100" b="1" dirty="0">
                <a:latin typeface="Courier New"/>
                <a:cs typeface="Courier New"/>
              </a:rPr>
              <a:t>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[X-1.1.jar]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A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7fabc..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C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07a21..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12700" indent="85090">
              <a:lnSpc>
                <a:spcPct val="100000"/>
              </a:lnSpc>
              <a:spcBef>
                <a:spcPts val="95"/>
              </a:spcBef>
              <a:tabLst>
                <a:tab pos="438784" algn="l"/>
              </a:tabLst>
            </a:pPr>
            <a:r>
              <a:rPr sz="1100" spc="5" dirty="0">
                <a:latin typeface="Courier New"/>
                <a:cs typeface="Courier New"/>
              </a:rPr>
              <a:t>D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ourier New"/>
                <a:cs typeface="Courier New"/>
              </a:rPr>
              <a:t>35e23..</a:t>
            </a:r>
            <a:r>
              <a:rPr sz="1100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Y-0.1.jar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12700" indent="850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[</a:t>
            </a:r>
            <a:r>
              <a:rPr sz="1100" dirty="0" smtClean="0">
                <a:latin typeface="Arial"/>
                <a:cs typeface="Arial"/>
              </a:rPr>
              <a:t>Z-0.2.jar</a:t>
            </a:r>
            <a:r>
              <a:rPr sz="1100" dirty="0">
                <a:latin typeface="Arial"/>
                <a:cs typeface="Arial"/>
              </a:rPr>
              <a:t>]</a:t>
            </a:r>
          </a:p>
          <a:p>
            <a:pPr marL="97790" indent="-85725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Arial"/>
                <a:cs typeface="Arial"/>
              </a:rPr>
              <a:t>Clas</a:t>
            </a:r>
            <a:r>
              <a:rPr sz="1100" spc="5" dirty="0">
                <a:latin typeface="Arial"/>
                <a:cs typeface="Arial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Arial"/>
                <a:cs typeface="Arial"/>
              </a:rPr>
              <a:t>Sign</a:t>
            </a:r>
            <a:r>
              <a:rPr sz="1100" dirty="0">
                <a:latin typeface="Arial"/>
                <a:cs typeface="Arial"/>
              </a:rPr>
              <a:t>ature</a:t>
            </a:r>
          </a:p>
          <a:p>
            <a:pPr marL="97790">
              <a:lnSpc>
                <a:spcPct val="100000"/>
              </a:lnSpc>
              <a:spcBef>
                <a:spcPts val="195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E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920b4..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  <a:p>
            <a:pPr marL="97790">
              <a:lnSpc>
                <a:spcPct val="100000"/>
              </a:lnSpc>
              <a:spcBef>
                <a:spcPts val="80"/>
              </a:spcBef>
              <a:tabLst>
                <a:tab pos="438784" algn="l"/>
              </a:tabLst>
            </a:pPr>
            <a:r>
              <a:rPr sz="1100" b="1" spc="5" dirty="0">
                <a:latin typeface="Courier New"/>
                <a:cs typeface="Courier New"/>
              </a:rPr>
              <a:t>F</a:t>
            </a:r>
            <a:r>
              <a:rPr sz="1100" b="1" spc="5" dirty="0">
                <a:latin typeface="Times New Roman"/>
                <a:cs typeface="Times New Roman"/>
              </a:rPr>
              <a:t>	</a:t>
            </a:r>
            <a:r>
              <a:rPr sz="1100" b="1" dirty="0">
                <a:latin typeface="Courier New"/>
                <a:cs typeface="Courier New"/>
              </a:rPr>
              <a:t>6b9a3..</a:t>
            </a:r>
            <a:r>
              <a:rPr sz="1100" b="1" spc="5" dirty="0">
                <a:latin typeface="Courier New"/>
                <a:cs typeface="Courier New"/>
              </a:rPr>
              <a:t>.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908158" y="3036789"/>
            <a:ext cx="1190625" cy="525145"/>
          </a:xfrm>
          <a:custGeom>
            <a:avLst/>
            <a:gdLst/>
            <a:ahLst/>
            <a:cxnLst/>
            <a:rect l="l" t="t" r="r" b="b"/>
            <a:pathLst>
              <a:path w="1190625" h="525144">
                <a:moveTo>
                  <a:pt x="0" y="524574"/>
                </a:moveTo>
                <a:lnTo>
                  <a:pt x="1190183" y="524574"/>
                </a:lnTo>
                <a:lnTo>
                  <a:pt x="1190183" y="0"/>
                </a:lnTo>
                <a:lnTo>
                  <a:pt x="0" y="0"/>
                </a:lnTo>
                <a:lnTo>
                  <a:pt x="0" y="524574"/>
                </a:lnTo>
                <a:close/>
              </a:path>
            </a:pathLst>
          </a:custGeom>
          <a:ln w="9972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3232107" y="3006472"/>
            <a:ext cx="1189990" cy="544830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8"/>
          <p:cNvSpPr/>
          <p:nvPr/>
        </p:nvSpPr>
        <p:spPr>
          <a:xfrm>
            <a:off x="3210822" y="5764814"/>
            <a:ext cx="1192530" cy="413757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0"/>
          <p:cNvSpPr/>
          <p:nvPr/>
        </p:nvSpPr>
        <p:spPr>
          <a:xfrm>
            <a:off x="3050192" y="2461365"/>
            <a:ext cx="1553210" cy="3812540"/>
          </a:xfrm>
          <a:custGeom>
            <a:avLst/>
            <a:gdLst/>
            <a:ahLst/>
            <a:cxnLst/>
            <a:rect l="l" t="t" r="r" b="b"/>
            <a:pathLst>
              <a:path w="1553210" h="3812540">
                <a:moveTo>
                  <a:pt x="0" y="3812184"/>
                </a:moveTo>
                <a:lnTo>
                  <a:pt x="1553171" y="3812184"/>
                </a:lnTo>
                <a:lnTo>
                  <a:pt x="1553171" y="0"/>
                </a:lnTo>
                <a:lnTo>
                  <a:pt x="0" y="0"/>
                </a:lnTo>
                <a:lnTo>
                  <a:pt x="0" y="3812184"/>
                </a:lnTo>
                <a:close/>
              </a:path>
            </a:pathLst>
          </a:custGeom>
          <a:ln w="100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1"/>
          <p:cNvSpPr/>
          <p:nvPr/>
        </p:nvSpPr>
        <p:spPr>
          <a:xfrm>
            <a:off x="3222042" y="2369934"/>
            <a:ext cx="1018540" cy="181610"/>
          </a:xfrm>
          <a:custGeom>
            <a:avLst/>
            <a:gdLst/>
            <a:ahLst/>
            <a:cxnLst/>
            <a:rect l="l" t="t" r="r" b="b"/>
            <a:pathLst>
              <a:path w="1018539" h="181610">
                <a:moveTo>
                  <a:pt x="0" y="181526"/>
                </a:moveTo>
                <a:lnTo>
                  <a:pt x="1018524" y="181526"/>
                </a:lnTo>
                <a:lnTo>
                  <a:pt x="1018524" y="0"/>
                </a:lnTo>
                <a:lnTo>
                  <a:pt x="0" y="0"/>
                </a:lnTo>
                <a:lnTo>
                  <a:pt x="0" y="1815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2"/>
          <p:cNvSpPr txBox="1">
            <a:spLocks/>
          </p:cNvSpPr>
          <p:nvPr/>
        </p:nvSpPr>
        <p:spPr>
          <a:xfrm>
            <a:off x="1320864" y="2341637"/>
            <a:ext cx="289768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40560">
              <a:lnSpc>
                <a:spcPct val="100000"/>
              </a:lnSpc>
            </a:pPr>
            <a:r>
              <a:rPr lang="en-US" sz="1600" spc="-10" dirty="0" smtClean="0"/>
              <a:t>Database</a:t>
            </a:r>
            <a:endParaRPr lang="en-US" sz="1600" spc="-10" dirty="0"/>
          </a:p>
        </p:txBody>
      </p:sp>
      <p:sp>
        <p:nvSpPr>
          <p:cNvPr id="16" name="object 13"/>
          <p:cNvSpPr/>
          <p:nvPr/>
        </p:nvSpPr>
        <p:spPr>
          <a:xfrm>
            <a:off x="3150497" y="3671143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4"/>
          <p:cNvSpPr/>
          <p:nvPr/>
        </p:nvSpPr>
        <p:spPr>
          <a:xfrm>
            <a:off x="3150497" y="4690165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5"/>
          <p:cNvSpPr/>
          <p:nvPr/>
        </p:nvSpPr>
        <p:spPr>
          <a:xfrm>
            <a:off x="3150497" y="5344177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092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17"/>
          <p:cNvSpPr txBox="1"/>
          <p:nvPr/>
        </p:nvSpPr>
        <p:spPr>
          <a:xfrm>
            <a:off x="854145" y="2400935"/>
            <a:ext cx="483234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0" dirty="0">
                <a:latin typeface="Arial"/>
                <a:cs typeface="Arial"/>
              </a:rPr>
              <a:t>Input: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5"/>
          <p:cNvSpPr/>
          <p:nvPr/>
        </p:nvSpPr>
        <p:spPr>
          <a:xfrm>
            <a:off x="3202683" y="4098883"/>
            <a:ext cx="1196514" cy="336326"/>
          </a:xfrm>
          <a:custGeom>
            <a:avLst/>
            <a:gdLst/>
            <a:ahLst/>
            <a:cxnLst/>
            <a:rect l="l" t="t" r="r" b="b"/>
            <a:pathLst>
              <a:path w="1189989" h="544830">
                <a:moveTo>
                  <a:pt x="0" y="544567"/>
                </a:moveTo>
                <a:lnTo>
                  <a:pt x="1189979" y="544567"/>
                </a:lnTo>
                <a:lnTo>
                  <a:pt x="1189979" y="0"/>
                </a:lnTo>
                <a:lnTo>
                  <a:pt x="0" y="0"/>
                </a:lnTo>
                <a:lnTo>
                  <a:pt x="0" y="544567"/>
                </a:lnTo>
                <a:close/>
              </a:path>
            </a:pathLst>
          </a:custGeom>
          <a:ln w="101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87231" y="2990850"/>
            <a:ext cx="82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3 classes</a:t>
            </a:r>
            <a:endParaRPr kumimoji="1" lang="ja-JP" altLang="en-US" sz="1200" dirty="0"/>
          </a:p>
        </p:txBody>
      </p:sp>
      <p:cxnSp>
        <p:nvCxnSpPr>
          <p:cNvPr id="25" name="直線矢印コネクタ 24"/>
          <p:cNvCxnSpPr/>
          <p:nvPr/>
        </p:nvCxnSpPr>
        <p:spPr>
          <a:xfrm flipH="1">
            <a:off x="2090044" y="3278887"/>
            <a:ext cx="1142063" cy="20474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object 8"/>
          <p:cNvSpPr/>
          <p:nvPr/>
        </p:nvSpPr>
        <p:spPr>
          <a:xfrm>
            <a:off x="3210820" y="5095644"/>
            <a:ext cx="1188377" cy="202081"/>
          </a:xfrm>
          <a:custGeom>
            <a:avLst/>
            <a:gdLst/>
            <a:ahLst/>
            <a:cxnLst/>
            <a:rect l="l" t="t" r="r" b="b"/>
            <a:pathLst>
              <a:path w="1192529" h="335279">
                <a:moveTo>
                  <a:pt x="0" y="335012"/>
                </a:moveTo>
                <a:lnTo>
                  <a:pt x="1192162" y="335012"/>
                </a:lnTo>
                <a:lnTo>
                  <a:pt x="1192162" y="0"/>
                </a:lnTo>
                <a:lnTo>
                  <a:pt x="0" y="0"/>
                </a:lnTo>
                <a:lnTo>
                  <a:pt x="0" y="335012"/>
                </a:lnTo>
                <a:close/>
              </a:path>
            </a:pathLst>
          </a:custGeom>
          <a:ln w="797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407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1082</Words>
  <Application>Microsoft Office PowerPoint</Application>
  <PresentationFormat>画面に合わせる (4:3)</PresentationFormat>
  <Paragraphs>408</Paragraphs>
  <Slides>19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7" baseType="lpstr">
      <vt:lpstr>ＭＳ Ｐゴシック</vt:lpstr>
      <vt:lpstr>Arial</vt:lpstr>
      <vt:lpstr>Calibri</vt:lpstr>
      <vt:lpstr>Cambria Math</vt:lpstr>
      <vt:lpstr>Courier New</vt:lpstr>
      <vt:lpstr>Times New Roman</vt:lpstr>
      <vt:lpstr>Wingdings</vt:lpstr>
      <vt:lpstr>Sel-CoolMetal-white</vt:lpstr>
      <vt:lpstr>Software Ingredients: Detection of Third-party Component Reuse in Java Software Release</vt:lpstr>
      <vt:lpstr>Motivation: Software Reuse</vt:lpstr>
      <vt:lpstr>Is it safe?</vt:lpstr>
      <vt:lpstr>Detection of Software Components</vt:lpstr>
      <vt:lpstr>Actions based on Detection Result</vt:lpstr>
      <vt:lpstr>How to Detect Components</vt:lpstr>
      <vt:lpstr>A previous work: Software Bertillonage</vt:lpstr>
      <vt:lpstr>The key difference: Greedy search</vt:lpstr>
      <vt:lpstr>The key difference: Greedy search</vt:lpstr>
      <vt:lpstr>The key difference: Greedy search</vt:lpstr>
      <vt:lpstr>The key difference: Greedy search</vt:lpstr>
      <vt:lpstr>The key difference: Greedy search</vt:lpstr>
      <vt:lpstr>Experiment to evaluate accuracy</vt:lpstr>
      <vt:lpstr>Result: Precision and Recall</vt:lpstr>
      <vt:lpstr>Conclusion</vt:lpstr>
      <vt:lpstr>PowerPoint プレゼンテーション</vt:lpstr>
      <vt:lpstr>Limitation</vt:lpstr>
      <vt:lpstr>Q. Component dependencies are managed by a tool such as Maven -- Is it insufficient?</vt:lpstr>
      <vt:lpstr>Q. Why don’t you use a MD5 file hash  to compare classes?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2016-06-10T05:44:46Z</dcterms:created>
  <dcterms:modified xsi:type="dcterms:W3CDTF">2016-06-10T05:45:01Z</dcterms:modified>
</cp:coreProperties>
</file>