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2" r:id="rId3"/>
    <p:sldId id="257" r:id="rId4"/>
    <p:sldId id="293" r:id="rId5"/>
    <p:sldId id="295" r:id="rId6"/>
    <p:sldId id="296" r:id="rId7"/>
    <p:sldId id="297" r:id="rId8"/>
    <p:sldId id="298" r:id="rId9"/>
    <p:sldId id="294" r:id="rId10"/>
    <p:sldId id="299" r:id="rId11"/>
    <p:sldId id="276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眞鍋雄貴" initials="眞鍋雄貴" lastIdx="8" clrIdx="0">
    <p:extLst>
      <p:ext uri="{19B8F6BF-5375-455C-9EA6-DF929625EA0E}">
        <p15:presenceInfo xmlns:p15="http://schemas.microsoft.com/office/powerpoint/2012/main" userId="8c692fe771d77114" providerId="Windows Live"/>
      </p:ext>
    </p:extLst>
  </p:cmAuthor>
  <p:cmAuthor id="2" name="Wu Yuhao" initials="" lastIdx="0" clrIdx="1"/>
  <p:cmAuthor id="3" name="Frank" initials="F" lastIdx="1" clrIdx="2">
    <p:extLst>
      <p:ext uri="{19B8F6BF-5375-455C-9EA6-DF929625EA0E}">
        <p15:presenceInfo xmlns:p15="http://schemas.microsoft.com/office/powerpoint/2012/main" userId="Fran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7674" autoAdjust="0"/>
  </p:normalViewPr>
  <p:slideViewPr>
    <p:cSldViewPr snapToGrid="0">
      <p:cViewPr varScale="1">
        <p:scale>
          <a:sx n="71" d="100"/>
          <a:sy n="71" d="100"/>
        </p:scale>
        <p:origin x="1181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16"/>
    </p:cViewPr>
  </p:sorterViewPr>
  <p:notesViewPr>
    <p:cSldViewPr snapToGrid="0">
      <p:cViewPr varScale="1">
        <p:scale>
          <a:sx n="50" d="100"/>
          <a:sy n="50" d="100"/>
        </p:scale>
        <p:origin x="2635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0580D-624B-4D0C-BC13-A94593255D41}" type="doc">
      <dgm:prSet loTypeId="urn:microsoft.com/office/officeart/2005/8/layout/orgChart1" loCatId="hierarchy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kumimoji="1" lang="ja-JP" altLang="en-US"/>
        </a:p>
      </dgm:t>
    </dgm:pt>
    <dgm:pt modelId="{5E9C24DD-CF57-4770-8688-F926B8CEB5CE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/>
            <a:t>Collection of projects</a:t>
          </a:r>
          <a:endParaRPr kumimoji="1" lang="ja-JP" altLang="en-US" sz="1200" dirty="0"/>
        </a:p>
      </dgm:t>
    </dgm:pt>
    <dgm:pt modelId="{B4012CFC-4B0E-465C-96C3-90105257E229}" type="parTrans" cxnId="{515C3EA6-0421-4882-8959-B4F6171C27AC}">
      <dgm:prSet/>
      <dgm:spPr/>
      <dgm:t>
        <a:bodyPr/>
        <a:lstStyle/>
        <a:p>
          <a:endParaRPr kumimoji="1" lang="ja-JP" altLang="en-US" sz="5400"/>
        </a:p>
      </dgm:t>
    </dgm:pt>
    <dgm:pt modelId="{D75F5C7D-34B4-4E8D-BE20-A6E0E489E93F}" type="sibTrans" cxnId="{515C3EA6-0421-4882-8959-B4F6171C27AC}">
      <dgm:prSet/>
      <dgm:spPr/>
      <dgm:t>
        <a:bodyPr/>
        <a:lstStyle/>
        <a:p>
          <a:endParaRPr kumimoji="1" lang="ja-JP" altLang="en-US" sz="5400"/>
        </a:p>
      </dgm:t>
    </dgm:pt>
    <dgm:pt modelId="{33685B69-58E4-4F0A-AFF9-EFFC2AE9D7C6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/>
            <a:t>Project_1</a:t>
          </a:r>
          <a:endParaRPr kumimoji="1" lang="ja-JP" altLang="en-US" sz="1200" dirty="0"/>
        </a:p>
      </dgm:t>
    </dgm:pt>
    <dgm:pt modelId="{BDD4B8D6-FA3A-468E-98A5-4CA56BE54795}" type="parTrans" cxnId="{43518A50-CA98-42BF-A755-BC8D4898D1F2}">
      <dgm:prSet/>
      <dgm:spPr/>
      <dgm:t>
        <a:bodyPr/>
        <a:lstStyle/>
        <a:p>
          <a:endParaRPr kumimoji="1" lang="ja-JP" altLang="en-US" sz="5400"/>
        </a:p>
      </dgm:t>
    </dgm:pt>
    <dgm:pt modelId="{C0828E16-25A0-4C62-8954-C406E0D0B128}" type="sibTrans" cxnId="{43518A50-CA98-42BF-A755-BC8D4898D1F2}">
      <dgm:prSet/>
      <dgm:spPr/>
      <dgm:t>
        <a:bodyPr/>
        <a:lstStyle/>
        <a:p>
          <a:endParaRPr kumimoji="1" lang="ja-JP" altLang="en-US" sz="5400"/>
        </a:p>
      </dgm:t>
    </dgm:pt>
    <dgm:pt modelId="{FEA85A22-8353-4C3A-ADF2-7F762D8F0FFB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/>
            <a:t>…</a:t>
          </a:r>
          <a:endParaRPr kumimoji="1" lang="ja-JP" altLang="en-US" sz="1200" dirty="0"/>
        </a:p>
      </dgm:t>
    </dgm:pt>
    <dgm:pt modelId="{E53B107A-43E5-4E52-A8E0-24E58D1C911B}" type="parTrans" cxnId="{9CA11AAA-0963-41DB-92AC-773A62B54276}">
      <dgm:prSet/>
      <dgm:spPr/>
      <dgm:t>
        <a:bodyPr/>
        <a:lstStyle/>
        <a:p>
          <a:endParaRPr kumimoji="1" lang="ja-JP" altLang="en-US" sz="4000"/>
        </a:p>
      </dgm:t>
    </dgm:pt>
    <dgm:pt modelId="{1B8E73CE-2E6E-48D0-82CC-A2F768C0A2EF}" type="sibTrans" cxnId="{9CA11AAA-0963-41DB-92AC-773A62B54276}">
      <dgm:prSet/>
      <dgm:spPr/>
      <dgm:t>
        <a:bodyPr/>
        <a:lstStyle/>
        <a:p>
          <a:endParaRPr kumimoji="1" lang="ja-JP" altLang="en-US" sz="4000"/>
        </a:p>
      </dgm:t>
    </dgm:pt>
    <dgm:pt modelId="{98DFF026-5ADF-4C3B-A1FF-3898E7C5452D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/>
            <a:t>Project_2</a:t>
          </a:r>
          <a:endParaRPr kumimoji="1" lang="ja-JP" altLang="en-US" sz="1200" dirty="0"/>
        </a:p>
      </dgm:t>
    </dgm:pt>
    <dgm:pt modelId="{2CAE106D-8611-48C4-A7C4-AE3DE7C837A0}" type="sibTrans" cxnId="{388BBFA6-0971-4CF9-86D4-8221C3D47385}">
      <dgm:prSet/>
      <dgm:spPr/>
      <dgm:t>
        <a:bodyPr/>
        <a:lstStyle/>
        <a:p>
          <a:endParaRPr kumimoji="1" lang="ja-JP" altLang="en-US" sz="5400"/>
        </a:p>
      </dgm:t>
    </dgm:pt>
    <dgm:pt modelId="{11B395C9-9F97-4A34-B2C9-13862F6744D6}" type="parTrans" cxnId="{388BBFA6-0971-4CF9-86D4-8221C3D47385}">
      <dgm:prSet/>
      <dgm:spPr/>
      <dgm:t>
        <a:bodyPr/>
        <a:lstStyle/>
        <a:p>
          <a:endParaRPr kumimoji="1" lang="ja-JP" altLang="en-US" sz="5400"/>
        </a:p>
      </dgm:t>
    </dgm:pt>
    <dgm:pt modelId="{F24C1FBC-A15A-4A93-B1BC-E5D69CC1251C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/>
            <a:t>Project_3</a:t>
          </a:r>
          <a:endParaRPr kumimoji="1" lang="ja-JP" altLang="en-US" sz="1200" dirty="0"/>
        </a:p>
      </dgm:t>
    </dgm:pt>
    <dgm:pt modelId="{B71AF04A-AFD2-486A-A697-884A2A757B1E}" type="sibTrans" cxnId="{BE4CE07F-49B3-43A1-B008-B978B6B242FC}">
      <dgm:prSet/>
      <dgm:spPr/>
      <dgm:t>
        <a:bodyPr/>
        <a:lstStyle/>
        <a:p>
          <a:endParaRPr kumimoji="1" lang="ja-JP" altLang="en-US" sz="4000"/>
        </a:p>
      </dgm:t>
    </dgm:pt>
    <dgm:pt modelId="{CCD92554-EA06-45FC-817B-1B4BC1AE1B8D}" type="parTrans" cxnId="{BE4CE07F-49B3-43A1-B008-B978B6B242FC}">
      <dgm:prSet/>
      <dgm:spPr/>
      <dgm:t>
        <a:bodyPr/>
        <a:lstStyle/>
        <a:p>
          <a:endParaRPr kumimoji="1" lang="ja-JP" altLang="en-US" sz="4000"/>
        </a:p>
      </dgm:t>
    </dgm:pt>
    <dgm:pt modelId="{0914BD14-0448-426C-8EB0-635658DD44AA}" type="pres">
      <dgm:prSet presAssocID="{B1C0580D-624B-4D0C-BC13-A94593255D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42345E7-5801-4547-A170-3B47760DC2F6}" type="pres">
      <dgm:prSet presAssocID="{5E9C24DD-CF57-4770-8688-F926B8CEB5CE}" presName="hierRoot1" presStyleCnt="0">
        <dgm:presLayoutVars>
          <dgm:hierBranch val="init"/>
        </dgm:presLayoutVars>
      </dgm:prSet>
      <dgm:spPr/>
    </dgm:pt>
    <dgm:pt modelId="{9D04882C-CB60-4493-ACAD-F965F9B4ADC4}" type="pres">
      <dgm:prSet presAssocID="{5E9C24DD-CF57-4770-8688-F926B8CEB5CE}" presName="rootComposite1" presStyleCnt="0"/>
      <dgm:spPr/>
    </dgm:pt>
    <dgm:pt modelId="{5A39A224-6439-4B13-8065-86545C3B7D7A}" type="pres">
      <dgm:prSet presAssocID="{5E9C24DD-CF57-4770-8688-F926B8CEB5CE}" presName="rootText1" presStyleLbl="node0" presStyleIdx="0" presStyleCnt="1" custScaleX="85062" custScaleY="30755">
        <dgm:presLayoutVars>
          <dgm:chPref val="3"/>
        </dgm:presLayoutVars>
      </dgm:prSet>
      <dgm:spPr/>
    </dgm:pt>
    <dgm:pt modelId="{DBB841D4-9C08-485C-B700-5F163CE9A74A}" type="pres">
      <dgm:prSet presAssocID="{5E9C24DD-CF57-4770-8688-F926B8CEB5CE}" presName="rootConnector1" presStyleLbl="node1" presStyleIdx="0" presStyleCnt="0"/>
      <dgm:spPr/>
    </dgm:pt>
    <dgm:pt modelId="{619DA78C-F04E-4353-AD14-5C56F693688D}" type="pres">
      <dgm:prSet presAssocID="{5E9C24DD-CF57-4770-8688-F926B8CEB5CE}" presName="hierChild2" presStyleCnt="0"/>
      <dgm:spPr/>
    </dgm:pt>
    <dgm:pt modelId="{31CC24B0-B14D-4C9C-B737-6B7A1D0B5867}" type="pres">
      <dgm:prSet presAssocID="{BDD4B8D6-FA3A-468E-98A5-4CA56BE54795}" presName="Name37" presStyleLbl="parChTrans1D2" presStyleIdx="0" presStyleCnt="4"/>
      <dgm:spPr/>
    </dgm:pt>
    <dgm:pt modelId="{94199952-1CAF-48D5-9466-4205049DF3D2}" type="pres">
      <dgm:prSet presAssocID="{33685B69-58E4-4F0A-AFF9-EFFC2AE9D7C6}" presName="hierRoot2" presStyleCnt="0">
        <dgm:presLayoutVars>
          <dgm:hierBranch val="init"/>
        </dgm:presLayoutVars>
      </dgm:prSet>
      <dgm:spPr/>
    </dgm:pt>
    <dgm:pt modelId="{8D5E4AE1-F348-470E-8FCA-BE5424774ACA}" type="pres">
      <dgm:prSet presAssocID="{33685B69-58E4-4F0A-AFF9-EFFC2AE9D7C6}" presName="rootComposite" presStyleCnt="0"/>
      <dgm:spPr/>
    </dgm:pt>
    <dgm:pt modelId="{ABA29C36-6B75-400E-8E32-5BB5BF1FD720}" type="pres">
      <dgm:prSet presAssocID="{33685B69-58E4-4F0A-AFF9-EFFC2AE9D7C6}" presName="rootText" presStyleLbl="node2" presStyleIdx="0" presStyleCnt="4" custScaleX="59434" custScaleY="30755">
        <dgm:presLayoutVars>
          <dgm:chPref val="3"/>
        </dgm:presLayoutVars>
      </dgm:prSet>
      <dgm:spPr/>
    </dgm:pt>
    <dgm:pt modelId="{DFB10807-9B57-420B-8445-86CBDB94262B}" type="pres">
      <dgm:prSet presAssocID="{33685B69-58E4-4F0A-AFF9-EFFC2AE9D7C6}" presName="rootConnector" presStyleLbl="node2" presStyleIdx="0" presStyleCnt="4"/>
      <dgm:spPr/>
    </dgm:pt>
    <dgm:pt modelId="{53CE5F0E-3CC2-4D17-A04B-DF8B56AB6FB0}" type="pres">
      <dgm:prSet presAssocID="{33685B69-58E4-4F0A-AFF9-EFFC2AE9D7C6}" presName="hierChild4" presStyleCnt="0"/>
      <dgm:spPr/>
    </dgm:pt>
    <dgm:pt modelId="{F82753FF-942C-4B27-8D60-AC5996D19981}" type="pres">
      <dgm:prSet presAssocID="{33685B69-58E4-4F0A-AFF9-EFFC2AE9D7C6}" presName="hierChild5" presStyleCnt="0"/>
      <dgm:spPr/>
    </dgm:pt>
    <dgm:pt modelId="{E6B92BBE-314A-433A-ACC6-D1BA3E02011D}" type="pres">
      <dgm:prSet presAssocID="{11B395C9-9F97-4A34-B2C9-13862F6744D6}" presName="Name37" presStyleLbl="parChTrans1D2" presStyleIdx="1" presStyleCnt="4"/>
      <dgm:spPr/>
    </dgm:pt>
    <dgm:pt modelId="{D8530B08-D755-4BB7-9FAC-251F18471E3D}" type="pres">
      <dgm:prSet presAssocID="{98DFF026-5ADF-4C3B-A1FF-3898E7C5452D}" presName="hierRoot2" presStyleCnt="0">
        <dgm:presLayoutVars>
          <dgm:hierBranch val="init"/>
        </dgm:presLayoutVars>
      </dgm:prSet>
      <dgm:spPr/>
    </dgm:pt>
    <dgm:pt modelId="{B1D0F0B4-9EE5-4D7F-A31D-A1EF67AE29E4}" type="pres">
      <dgm:prSet presAssocID="{98DFF026-5ADF-4C3B-A1FF-3898E7C5452D}" presName="rootComposite" presStyleCnt="0"/>
      <dgm:spPr/>
    </dgm:pt>
    <dgm:pt modelId="{1C684A2C-4D67-4941-83EE-B1AEBDB7147E}" type="pres">
      <dgm:prSet presAssocID="{98DFF026-5ADF-4C3B-A1FF-3898E7C5452D}" presName="rootText" presStyleLbl="node2" presStyleIdx="1" presStyleCnt="4" custScaleX="59434" custScaleY="30755">
        <dgm:presLayoutVars>
          <dgm:chPref val="3"/>
        </dgm:presLayoutVars>
      </dgm:prSet>
      <dgm:spPr/>
    </dgm:pt>
    <dgm:pt modelId="{9F977FD1-853F-41DB-BC76-88607255D754}" type="pres">
      <dgm:prSet presAssocID="{98DFF026-5ADF-4C3B-A1FF-3898E7C5452D}" presName="rootConnector" presStyleLbl="node2" presStyleIdx="1" presStyleCnt="4"/>
      <dgm:spPr/>
    </dgm:pt>
    <dgm:pt modelId="{F010DEB4-ED54-4E73-AB36-91AC91D4FF57}" type="pres">
      <dgm:prSet presAssocID="{98DFF026-5ADF-4C3B-A1FF-3898E7C5452D}" presName="hierChild4" presStyleCnt="0"/>
      <dgm:spPr/>
    </dgm:pt>
    <dgm:pt modelId="{8C2E4EC2-D36B-4137-AFE6-09F01E8922BB}" type="pres">
      <dgm:prSet presAssocID="{98DFF026-5ADF-4C3B-A1FF-3898E7C5452D}" presName="hierChild5" presStyleCnt="0"/>
      <dgm:spPr/>
    </dgm:pt>
    <dgm:pt modelId="{A70889A3-C836-477C-A509-8A09A5C03965}" type="pres">
      <dgm:prSet presAssocID="{CCD92554-EA06-45FC-817B-1B4BC1AE1B8D}" presName="Name37" presStyleLbl="parChTrans1D2" presStyleIdx="2" presStyleCnt="4"/>
      <dgm:spPr/>
    </dgm:pt>
    <dgm:pt modelId="{10872B13-07E4-45BA-827A-71338875E9D3}" type="pres">
      <dgm:prSet presAssocID="{F24C1FBC-A15A-4A93-B1BC-E5D69CC1251C}" presName="hierRoot2" presStyleCnt="0">
        <dgm:presLayoutVars>
          <dgm:hierBranch val="init"/>
        </dgm:presLayoutVars>
      </dgm:prSet>
      <dgm:spPr/>
    </dgm:pt>
    <dgm:pt modelId="{3B4D67A9-AFC6-452F-BCFB-AAA95163E955}" type="pres">
      <dgm:prSet presAssocID="{F24C1FBC-A15A-4A93-B1BC-E5D69CC1251C}" presName="rootComposite" presStyleCnt="0"/>
      <dgm:spPr/>
    </dgm:pt>
    <dgm:pt modelId="{ACE73D67-3089-46DA-8518-A5DC8A6715F1}" type="pres">
      <dgm:prSet presAssocID="{F24C1FBC-A15A-4A93-B1BC-E5D69CC1251C}" presName="rootText" presStyleLbl="node2" presStyleIdx="2" presStyleCnt="4" custScaleX="59434" custScaleY="30755">
        <dgm:presLayoutVars>
          <dgm:chPref val="3"/>
        </dgm:presLayoutVars>
      </dgm:prSet>
      <dgm:spPr/>
    </dgm:pt>
    <dgm:pt modelId="{E4F30CFE-33F3-4244-868F-6875F73A8FBC}" type="pres">
      <dgm:prSet presAssocID="{F24C1FBC-A15A-4A93-B1BC-E5D69CC1251C}" presName="rootConnector" presStyleLbl="node2" presStyleIdx="2" presStyleCnt="4"/>
      <dgm:spPr/>
    </dgm:pt>
    <dgm:pt modelId="{1514E3DB-36F3-4A2B-9114-3C06894F7CAF}" type="pres">
      <dgm:prSet presAssocID="{F24C1FBC-A15A-4A93-B1BC-E5D69CC1251C}" presName="hierChild4" presStyleCnt="0"/>
      <dgm:spPr/>
    </dgm:pt>
    <dgm:pt modelId="{ADB94AFD-9DA8-497B-83F8-82CB1BE3AA55}" type="pres">
      <dgm:prSet presAssocID="{F24C1FBC-A15A-4A93-B1BC-E5D69CC1251C}" presName="hierChild5" presStyleCnt="0"/>
      <dgm:spPr/>
    </dgm:pt>
    <dgm:pt modelId="{2EA49F90-2938-4EC5-B3C9-E519B94CA557}" type="pres">
      <dgm:prSet presAssocID="{E53B107A-43E5-4E52-A8E0-24E58D1C911B}" presName="Name37" presStyleLbl="parChTrans1D2" presStyleIdx="3" presStyleCnt="4"/>
      <dgm:spPr/>
    </dgm:pt>
    <dgm:pt modelId="{FA43A4D6-564E-4FC8-9030-8F752E8306BF}" type="pres">
      <dgm:prSet presAssocID="{FEA85A22-8353-4C3A-ADF2-7F762D8F0FFB}" presName="hierRoot2" presStyleCnt="0">
        <dgm:presLayoutVars>
          <dgm:hierBranch val="init"/>
        </dgm:presLayoutVars>
      </dgm:prSet>
      <dgm:spPr/>
    </dgm:pt>
    <dgm:pt modelId="{21C892E9-00CB-4B06-AD32-8D6B2220D91F}" type="pres">
      <dgm:prSet presAssocID="{FEA85A22-8353-4C3A-ADF2-7F762D8F0FFB}" presName="rootComposite" presStyleCnt="0"/>
      <dgm:spPr/>
    </dgm:pt>
    <dgm:pt modelId="{9F4C8D13-5EE6-4CAE-B1E8-13C54D15A848}" type="pres">
      <dgm:prSet presAssocID="{FEA85A22-8353-4C3A-ADF2-7F762D8F0FFB}" presName="rootText" presStyleLbl="node2" presStyleIdx="3" presStyleCnt="4" custScaleX="59434" custScaleY="30755">
        <dgm:presLayoutVars>
          <dgm:chPref val="3"/>
        </dgm:presLayoutVars>
      </dgm:prSet>
      <dgm:spPr/>
    </dgm:pt>
    <dgm:pt modelId="{6A40B81A-8DE8-47FC-B302-38F4F5BEBE4E}" type="pres">
      <dgm:prSet presAssocID="{FEA85A22-8353-4C3A-ADF2-7F762D8F0FFB}" presName="rootConnector" presStyleLbl="node2" presStyleIdx="3" presStyleCnt="4"/>
      <dgm:spPr/>
    </dgm:pt>
    <dgm:pt modelId="{66E606E0-39A0-42C2-BB1F-C361EFAD7AEA}" type="pres">
      <dgm:prSet presAssocID="{FEA85A22-8353-4C3A-ADF2-7F762D8F0FFB}" presName="hierChild4" presStyleCnt="0"/>
      <dgm:spPr/>
    </dgm:pt>
    <dgm:pt modelId="{FD77BD86-71A2-4AEE-BFBF-2FD3F0480EBA}" type="pres">
      <dgm:prSet presAssocID="{FEA85A22-8353-4C3A-ADF2-7F762D8F0FFB}" presName="hierChild5" presStyleCnt="0"/>
      <dgm:spPr/>
    </dgm:pt>
    <dgm:pt modelId="{B725E2BF-19D9-4F0A-9E5A-A53AE73C43B4}" type="pres">
      <dgm:prSet presAssocID="{5E9C24DD-CF57-4770-8688-F926B8CEB5CE}" presName="hierChild3" presStyleCnt="0"/>
      <dgm:spPr/>
    </dgm:pt>
  </dgm:ptLst>
  <dgm:cxnLst>
    <dgm:cxn modelId="{5196EE05-8683-4269-8883-65EFDECD983C}" type="presOf" srcId="{98DFF026-5ADF-4C3B-A1FF-3898E7C5452D}" destId="{9F977FD1-853F-41DB-BC76-88607255D754}" srcOrd="1" destOrd="0" presId="urn:microsoft.com/office/officeart/2005/8/layout/orgChart1"/>
    <dgm:cxn modelId="{BBA1550F-75C1-4F23-908F-CF3FF402A53F}" type="presOf" srcId="{E53B107A-43E5-4E52-A8E0-24E58D1C911B}" destId="{2EA49F90-2938-4EC5-B3C9-E519B94CA557}" srcOrd="0" destOrd="0" presId="urn:microsoft.com/office/officeart/2005/8/layout/orgChart1"/>
    <dgm:cxn modelId="{CA30A812-0EC0-493A-98C5-417AD226C9B7}" type="presOf" srcId="{B1C0580D-624B-4D0C-BC13-A94593255D41}" destId="{0914BD14-0448-426C-8EB0-635658DD44AA}" srcOrd="0" destOrd="0" presId="urn:microsoft.com/office/officeart/2005/8/layout/orgChart1"/>
    <dgm:cxn modelId="{0E6E7424-0F08-4458-B6A1-D33DDE86D619}" type="presOf" srcId="{33685B69-58E4-4F0A-AFF9-EFFC2AE9D7C6}" destId="{ABA29C36-6B75-400E-8E32-5BB5BF1FD720}" srcOrd="0" destOrd="0" presId="urn:microsoft.com/office/officeart/2005/8/layout/orgChart1"/>
    <dgm:cxn modelId="{CC310761-C599-415B-82C0-E64FBFBD9FCF}" type="presOf" srcId="{5E9C24DD-CF57-4770-8688-F926B8CEB5CE}" destId="{5A39A224-6439-4B13-8065-86545C3B7D7A}" srcOrd="0" destOrd="0" presId="urn:microsoft.com/office/officeart/2005/8/layout/orgChart1"/>
    <dgm:cxn modelId="{55F53E70-94C4-4BD2-8D72-11037EE2C061}" type="presOf" srcId="{5E9C24DD-CF57-4770-8688-F926B8CEB5CE}" destId="{DBB841D4-9C08-485C-B700-5F163CE9A74A}" srcOrd="1" destOrd="0" presId="urn:microsoft.com/office/officeart/2005/8/layout/orgChart1"/>
    <dgm:cxn modelId="{43518A50-CA98-42BF-A755-BC8D4898D1F2}" srcId="{5E9C24DD-CF57-4770-8688-F926B8CEB5CE}" destId="{33685B69-58E4-4F0A-AFF9-EFFC2AE9D7C6}" srcOrd="0" destOrd="0" parTransId="{BDD4B8D6-FA3A-468E-98A5-4CA56BE54795}" sibTransId="{C0828E16-25A0-4C62-8954-C406E0D0B128}"/>
    <dgm:cxn modelId="{BE4CE07F-49B3-43A1-B008-B978B6B242FC}" srcId="{5E9C24DD-CF57-4770-8688-F926B8CEB5CE}" destId="{F24C1FBC-A15A-4A93-B1BC-E5D69CC1251C}" srcOrd="2" destOrd="0" parTransId="{CCD92554-EA06-45FC-817B-1B4BC1AE1B8D}" sibTransId="{B71AF04A-AFD2-486A-A697-884A2A757B1E}"/>
    <dgm:cxn modelId="{6CCBA280-9367-4ACB-8907-792675493817}" type="presOf" srcId="{FEA85A22-8353-4C3A-ADF2-7F762D8F0FFB}" destId="{9F4C8D13-5EE6-4CAE-B1E8-13C54D15A848}" srcOrd="0" destOrd="0" presId="urn:microsoft.com/office/officeart/2005/8/layout/orgChart1"/>
    <dgm:cxn modelId="{DCBD078B-5154-44FD-9E73-48451F596089}" type="presOf" srcId="{CCD92554-EA06-45FC-817B-1B4BC1AE1B8D}" destId="{A70889A3-C836-477C-A509-8A09A5C03965}" srcOrd="0" destOrd="0" presId="urn:microsoft.com/office/officeart/2005/8/layout/orgChart1"/>
    <dgm:cxn modelId="{0046788E-CA3C-41BC-B1C6-7EDCC7BDAAD5}" type="presOf" srcId="{98DFF026-5ADF-4C3B-A1FF-3898E7C5452D}" destId="{1C684A2C-4D67-4941-83EE-B1AEBDB7147E}" srcOrd="0" destOrd="0" presId="urn:microsoft.com/office/officeart/2005/8/layout/orgChart1"/>
    <dgm:cxn modelId="{515C3EA6-0421-4882-8959-B4F6171C27AC}" srcId="{B1C0580D-624B-4D0C-BC13-A94593255D41}" destId="{5E9C24DD-CF57-4770-8688-F926B8CEB5CE}" srcOrd="0" destOrd="0" parTransId="{B4012CFC-4B0E-465C-96C3-90105257E229}" sibTransId="{D75F5C7D-34B4-4E8D-BE20-A6E0E489E93F}"/>
    <dgm:cxn modelId="{388BBFA6-0971-4CF9-86D4-8221C3D47385}" srcId="{5E9C24DD-CF57-4770-8688-F926B8CEB5CE}" destId="{98DFF026-5ADF-4C3B-A1FF-3898E7C5452D}" srcOrd="1" destOrd="0" parTransId="{11B395C9-9F97-4A34-B2C9-13862F6744D6}" sibTransId="{2CAE106D-8611-48C4-A7C4-AE3DE7C837A0}"/>
    <dgm:cxn modelId="{9CA11AAA-0963-41DB-92AC-773A62B54276}" srcId="{5E9C24DD-CF57-4770-8688-F926B8CEB5CE}" destId="{FEA85A22-8353-4C3A-ADF2-7F762D8F0FFB}" srcOrd="3" destOrd="0" parTransId="{E53B107A-43E5-4E52-A8E0-24E58D1C911B}" sibTransId="{1B8E73CE-2E6E-48D0-82CC-A2F768C0A2EF}"/>
    <dgm:cxn modelId="{B124F8AC-510A-4D5A-9AEC-CAE04C767F87}" type="presOf" srcId="{F24C1FBC-A15A-4A93-B1BC-E5D69CC1251C}" destId="{ACE73D67-3089-46DA-8518-A5DC8A6715F1}" srcOrd="0" destOrd="0" presId="urn:microsoft.com/office/officeart/2005/8/layout/orgChart1"/>
    <dgm:cxn modelId="{E97E0ABE-8547-4830-ABFD-6DB03B8DB8A0}" type="presOf" srcId="{FEA85A22-8353-4C3A-ADF2-7F762D8F0FFB}" destId="{6A40B81A-8DE8-47FC-B302-38F4F5BEBE4E}" srcOrd="1" destOrd="0" presId="urn:microsoft.com/office/officeart/2005/8/layout/orgChart1"/>
    <dgm:cxn modelId="{2986FBCB-2EC0-4858-AD95-E50841D74906}" type="presOf" srcId="{11B395C9-9F97-4A34-B2C9-13862F6744D6}" destId="{E6B92BBE-314A-433A-ACC6-D1BA3E02011D}" srcOrd="0" destOrd="0" presId="urn:microsoft.com/office/officeart/2005/8/layout/orgChart1"/>
    <dgm:cxn modelId="{3A7AD5DC-9871-4E8A-9D80-1733FC48B910}" type="presOf" srcId="{33685B69-58E4-4F0A-AFF9-EFFC2AE9D7C6}" destId="{DFB10807-9B57-420B-8445-86CBDB94262B}" srcOrd="1" destOrd="0" presId="urn:microsoft.com/office/officeart/2005/8/layout/orgChart1"/>
    <dgm:cxn modelId="{30B43EE0-CD86-4BDA-9A03-2E6F44752D9D}" type="presOf" srcId="{F24C1FBC-A15A-4A93-B1BC-E5D69CC1251C}" destId="{E4F30CFE-33F3-4244-868F-6875F73A8FBC}" srcOrd="1" destOrd="0" presId="urn:microsoft.com/office/officeart/2005/8/layout/orgChart1"/>
    <dgm:cxn modelId="{0E6B34FF-EA76-481F-903C-6E21CBEF759A}" type="presOf" srcId="{BDD4B8D6-FA3A-468E-98A5-4CA56BE54795}" destId="{31CC24B0-B14D-4C9C-B737-6B7A1D0B5867}" srcOrd="0" destOrd="0" presId="urn:microsoft.com/office/officeart/2005/8/layout/orgChart1"/>
    <dgm:cxn modelId="{FC31D738-EF40-406B-8044-1FF569F0C1F5}" type="presParOf" srcId="{0914BD14-0448-426C-8EB0-635658DD44AA}" destId="{842345E7-5801-4547-A170-3B47760DC2F6}" srcOrd="0" destOrd="0" presId="urn:microsoft.com/office/officeart/2005/8/layout/orgChart1"/>
    <dgm:cxn modelId="{17781D43-E49F-4FE5-A5C6-4F802F3ABE20}" type="presParOf" srcId="{842345E7-5801-4547-A170-3B47760DC2F6}" destId="{9D04882C-CB60-4493-ACAD-F965F9B4ADC4}" srcOrd="0" destOrd="0" presId="urn:microsoft.com/office/officeart/2005/8/layout/orgChart1"/>
    <dgm:cxn modelId="{DEA320C2-19AF-44C5-B975-FBFFDB731F5E}" type="presParOf" srcId="{9D04882C-CB60-4493-ACAD-F965F9B4ADC4}" destId="{5A39A224-6439-4B13-8065-86545C3B7D7A}" srcOrd="0" destOrd="0" presId="urn:microsoft.com/office/officeart/2005/8/layout/orgChart1"/>
    <dgm:cxn modelId="{CAB10438-6AB8-430C-9510-82B8F57C1EB3}" type="presParOf" srcId="{9D04882C-CB60-4493-ACAD-F965F9B4ADC4}" destId="{DBB841D4-9C08-485C-B700-5F163CE9A74A}" srcOrd="1" destOrd="0" presId="urn:microsoft.com/office/officeart/2005/8/layout/orgChart1"/>
    <dgm:cxn modelId="{20644C33-CE65-4FAE-ADAB-23201AB216D3}" type="presParOf" srcId="{842345E7-5801-4547-A170-3B47760DC2F6}" destId="{619DA78C-F04E-4353-AD14-5C56F693688D}" srcOrd="1" destOrd="0" presId="urn:microsoft.com/office/officeart/2005/8/layout/orgChart1"/>
    <dgm:cxn modelId="{89D4F81D-F1C8-4420-81D2-2A27A9A25EF6}" type="presParOf" srcId="{619DA78C-F04E-4353-AD14-5C56F693688D}" destId="{31CC24B0-B14D-4C9C-B737-6B7A1D0B5867}" srcOrd="0" destOrd="0" presId="urn:microsoft.com/office/officeart/2005/8/layout/orgChart1"/>
    <dgm:cxn modelId="{60428697-3E52-4374-9CA7-9B4814C43B86}" type="presParOf" srcId="{619DA78C-F04E-4353-AD14-5C56F693688D}" destId="{94199952-1CAF-48D5-9466-4205049DF3D2}" srcOrd="1" destOrd="0" presId="urn:microsoft.com/office/officeart/2005/8/layout/orgChart1"/>
    <dgm:cxn modelId="{5C533CE9-0287-47D0-8729-B7AE06A51F09}" type="presParOf" srcId="{94199952-1CAF-48D5-9466-4205049DF3D2}" destId="{8D5E4AE1-F348-470E-8FCA-BE5424774ACA}" srcOrd="0" destOrd="0" presId="urn:microsoft.com/office/officeart/2005/8/layout/orgChart1"/>
    <dgm:cxn modelId="{A917851C-5A61-4D31-955C-ABF70BDE0570}" type="presParOf" srcId="{8D5E4AE1-F348-470E-8FCA-BE5424774ACA}" destId="{ABA29C36-6B75-400E-8E32-5BB5BF1FD720}" srcOrd="0" destOrd="0" presId="urn:microsoft.com/office/officeart/2005/8/layout/orgChart1"/>
    <dgm:cxn modelId="{4CA4F16A-0638-4F49-A8A9-98F064671E51}" type="presParOf" srcId="{8D5E4AE1-F348-470E-8FCA-BE5424774ACA}" destId="{DFB10807-9B57-420B-8445-86CBDB94262B}" srcOrd="1" destOrd="0" presId="urn:microsoft.com/office/officeart/2005/8/layout/orgChart1"/>
    <dgm:cxn modelId="{1703A831-52BC-4D5B-9838-965DB5900634}" type="presParOf" srcId="{94199952-1CAF-48D5-9466-4205049DF3D2}" destId="{53CE5F0E-3CC2-4D17-A04B-DF8B56AB6FB0}" srcOrd="1" destOrd="0" presId="urn:microsoft.com/office/officeart/2005/8/layout/orgChart1"/>
    <dgm:cxn modelId="{52614783-FD21-487C-9667-B48E8C2D45AB}" type="presParOf" srcId="{94199952-1CAF-48D5-9466-4205049DF3D2}" destId="{F82753FF-942C-4B27-8D60-AC5996D19981}" srcOrd="2" destOrd="0" presId="urn:microsoft.com/office/officeart/2005/8/layout/orgChart1"/>
    <dgm:cxn modelId="{7A28CE5F-C44B-458A-9633-E8CCFD3AA499}" type="presParOf" srcId="{619DA78C-F04E-4353-AD14-5C56F693688D}" destId="{E6B92BBE-314A-433A-ACC6-D1BA3E02011D}" srcOrd="2" destOrd="0" presId="urn:microsoft.com/office/officeart/2005/8/layout/orgChart1"/>
    <dgm:cxn modelId="{C3BC07C8-9386-42D4-B3C2-EFDCB59E0C46}" type="presParOf" srcId="{619DA78C-F04E-4353-AD14-5C56F693688D}" destId="{D8530B08-D755-4BB7-9FAC-251F18471E3D}" srcOrd="3" destOrd="0" presId="urn:microsoft.com/office/officeart/2005/8/layout/orgChart1"/>
    <dgm:cxn modelId="{E19A6CBB-671C-4222-B56F-E8EA7395E902}" type="presParOf" srcId="{D8530B08-D755-4BB7-9FAC-251F18471E3D}" destId="{B1D0F0B4-9EE5-4D7F-A31D-A1EF67AE29E4}" srcOrd="0" destOrd="0" presId="urn:microsoft.com/office/officeart/2005/8/layout/orgChart1"/>
    <dgm:cxn modelId="{FB43FE27-77DA-4E4A-91B2-A53B3338DD77}" type="presParOf" srcId="{B1D0F0B4-9EE5-4D7F-A31D-A1EF67AE29E4}" destId="{1C684A2C-4D67-4941-83EE-B1AEBDB7147E}" srcOrd="0" destOrd="0" presId="urn:microsoft.com/office/officeart/2005/8/layout/orgChart1"/>
    <dgm:cxn modelId="{2239B60A-D30C-4E83-84AD-E6DEEB23C8C9}" type="presParOf" srcId="{B1D0F0B4-9EE5-4D7F-A31D-A1EF67AE29E4}" destId="{9F977FD1-853F-41DB-BC76-88607255D754}" srcOrd="1" destOrd="0" presId="urn:microsoft.com/office/officeart/2005/8/layout/orgChart1"/>
    <dgm:cxn modelId="{E66EFA79-6390-4A6A-8509-9E0A1B075B68}" type="presParOf" srcId="{D8530B08-D755-4BB7-9FAC-251F18471E3D}" destId="{F010DEB4-ED54-4E73-AB36-91AC91D4FF57}" srcOrd="1" destOrd="0" presId="urn:microsoft.com/office/officeart/2005/8/layout/orgChart1"/>
    <dgm:cxn modelId="{CA81002F-8B63-44F3-9359-6B76D295BF1A}" type="presParOf" srcId="{D8530B08-D755-4BB7-9FAC-251F18471E3D}" destId="{8C2E4EC2-D36B-4137-AFE6-09F01E8922BB}" srcOrd="2" destOrd="0" presId="urn:microsoft.com/office/officeart/2005/8/layout/orgChart1"/>
    <dgm:cxn modelId="{5B785F5E-792E-4D89-B0B3-0455AC683B8D}" type="presParOf" srcId="{619DA78C-F04E-4353-AD14-5C56F693688D}" destId="{A70889A3-C836-477C-A509-8A09A5C03965}" srcOrd="4" destOrd="0" presId="urn:microsoft.com/office/officeart/2005/8/layout/orgChart1"/>
    <dgm:cxn modelId="{2310A795-42AF-4583-A310-BE6C68E8CF1A}" type="presParOf" srcId="{619DA78C-F04E-4353-AD14-5C56F693688D}" destId="{10872B13-07E4-45BA-827A-71338875E9D3}" srcOrd="5" destOrd="0" presId="urn:microsoft.com/office/officeart/2005/8/layout/orgChart1"/>
    <dgm:cxn modelId="{42B2F98D-D4F8-48F2-A059-5BD3503CDE04}" type="presParOf" srcId="{10872B13-07E4-45BA-827A-71338875E9D3}" destId="{3B4D67A9-AFC6-452F-BCFB-AAA95163E955}" srcOrd="0" destOrd="0" presId="urn:microsoft.com/office/officeart/2005/8/layout/orgChart1"/>
    <dgm:cxn modelId="{D0E43E24-77CD-42A7-9A15-FDBC8850C9AE}" type="presParOf" srcId="{3B4D67A9-AFC6-452F-BCFB-AAA95163E955}" destId="{ACE73D67-3089-46DA-8518-A5DC8A6715F1}" srcOrd="0" destOrd="0" presId="urn:microsoft.com/office/officeart/2005/8/layout/orgChart1"/>
    <dgm:cxn modelId="{CC4FA472-BE65-4954-B745-27D587344317}" type="presParOf" srcId="{3B4D67A9-AFC6-452F-BCFB-AAA95163E955}" destId="{E4F30CFE-33F3-4244-868F-6875F73A8FBC}" srcOrd="1" destOrd="0" presId="urn:microsoft.com/office/officeart/2005/8/layout/orgChart1"/>
    <dgm:cxn modelId="{E2D2E005-A916-4C5D-94AA-4E1265CE16A1}" type="presParOf" srcId="{10872B13-07E4-45BA-827A-71338875E9D3}" destId="{1514E3DB-36F3-4A2B-9114-3C06894F7CAF}" srcOrd="1" destOrd="0" presId="urn:microsoft.com/office/officeart/2005/8/layout/orgChart1"/>
    <dgm:cxn modelId="{2268C978-FF31-4B22-9561-056F3F16FABB}" type="presParOf" srcId="{10872B13-07E4-45BA-827A-71338875E9D3}" destId="{ADB94AFD-9DA8-497B-83F8-82CB1BE3AA55}" srcOrd="2" destOrd="0" presId="urn:microsoft.com/office/officeart/2005/8/layout/orgChart1"/>
    <dgm:cxn modelId="{101A1F5D-77D6-4E17-B2D4-BB1EE6174435}" type="presParOf" srcId="{619DA78C-F04E-4353-AD14-5C56F693688D}" destId="{2EA49F90-2938-4EC5-B3C9-E519B94CA557}" srcOrd="6" destOrd="0" presId="urn:microsoft.com/office/officeart/2005/8/layout/orgChart1"/>
    <dgm:cxn modelId="{DAAFEDA0-88B6-4DF5-BCA2-99B9FBDFB9A1}" type="presParOf" srcId="{619DA78C-F04E-4353-AD14-5C56F693688D}" destId="{FA43A4D6-564E-4FC8-9030-8F752E8306BF}" srcOrd="7" destOrd="0" presId="urn:microsoft.com/office/officeart/2005/8/layout/orgChart1"/>
    <dgm:cxn modelId="{03480943-7D24-4A18-B21E-C78843A2240C}" type="presParOf" srcId="{FA43A4D6-564E-4FC8-9030-8F752E8306BF}" destId="{21C892E9-00CB-4B06-AD32-8D6B2220D91F}" srcOrd="0" destOrd="0" presId="urn:microsoft.com/office/officeart/2005/8/layout/orgChart1"/>
    <dgm:cxn modelId="{DEDB0A9B-FD1D-44DA-834C-5A65E5A378BF}" type="presParOf" srcId="{21C892E9-00CB-4B06-AD32-8D6B2220D91F}" destId="{9F4C8D13-5EE6-4CAE-B1E8-13C54D15A848}" srcOrd="0" destOrd="0" presId="urn:microsoft.com/office/officeart/2005/8/layout/orgChart1"/>
    <dgm:cxn modelId="{0EE8A980-1FD4-49B2-B672-7F107A7F0277}" type="presParOf" srcId="{21C892E9-00CB-4B06-AD32-8D6B2220D91F}" destId="{6A40B81A-8DE8-47FC-B302-38F4F5BEBE4E}" srcOrd="1" destOrd="0" presId="urn:microsoft.com/office/officeart/2005/8/layout/orgChart1"/>
    <dgm:cxn modelId="{C52E5B71-DE55-4A46-87F5-FCA6004C9F2A}" type="presParOf" srcId="{FA43A4D6-564E-4FC8-9030-8F752E8306BF}" destId="{66E606E0-39A0-42C2-BB1F-C361EFAD7AEA}" srcOrd="1" destOrd="0" presId="urn:microsoft.com/office/officeart/2005/8/layout/orgChart1"/>
    <dgm:cxn modelId="{AE9A6664-7AE5-4202-8016-646486AA538D}" type="presParOf" srcId="{FA43A4D6-564E-4FC8-9030-8F752E8306BF}" destId="{FD77BD86-71A2-4AEE-BFBF-2FD3F0480EBA}" srcOrd="2" destOrd="0" presId="urn:microsoft.com/office/officeart/2005/8/layout/orgChart1"/>
    <dgm:cxn modelId="{BC104996-F952-4C41-8E17-8E4FCECF4F25}" type="presParOf" srcId="{842345E7-5801-4547-A170-3B47760DC2F6}" destId="{B725E2BF-19D9-4F0A-9E5A-A53AE73C43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49F90-2938-4EC5-B3C9-E519B94CA557}">
      <dsp:nvSpPr>
        <dsp:cNvPr id="0" name=""/>
        <dsp:cNvSpPr/>
      </dsp:nvSpPr>
      <dsp:spPr>
        <a:xfrm>
          <a:off x="2861810" y="384976"/>
          <a:ext cx="2292876" cy="39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544"/>
              </a:lnTo>
              <a:lnTo>
                <a:pt x="2292876" y="199544"/>
              </a:lnTo>
              <a:lnTo>
                <a:pt x="2292876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0889A3-C836-477C-A509-8A09A5C03965}">
      <dsp:nvSpPr>
        <dsp:cNvPr id="0" name=""/>
        <dsp:cNvSpPr/>
      </dsp:nvSpPr>
      <dsp:spPr>
        <a:xfrm>
          <a:off x="2861810" y="384976"/>
          <a:ext cx="764292" cy="39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544"/>
              </a:lnTo>
              <a:lnTo>
                <a:pt x="764292" y="199544"/>
              </a:lnTo>
              <a:lnTo>
                <a:pt x="764292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B92BBE-314A-433A-ACC6-D1BA3E02011D}">
      <dsp:nvSpPr>
        <dsp:cNvPr id="0" name=""/>
        <dsp:cNvSpPr/>
      </dsp:nvSpPr>
      <dsp:spPr>
        <a:xfrm>
          <a:off x="2097518" y="384976"/>
          <a:ext cx="764292" cy="399088"/>
        </a:xfrm>
        <a:custGeom>
          <a:avLst/>
          <a:gdLst/>
          <a:ahLst/>
          <a:cxnLst/>
          <a:rect l="0" t="0" r="0" b="0"/>
          <a:pathLst>
            <a:path>
              <a:moveTo>
                <a:pt x="764292" y="0"/>
              </a:moveTo>
              <a:lnTo>
                <a:pt x="764292" y="199544"/>
              </a:lnTo>
              <a:lnTo>
                <a:pt x="0" y="199544"/>
              </a:lnTo>
              <a:lnTo>
                <a:pt x="0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CC24B0-B14D-4C9C-B737-6B7A1D0B5867}">
      <dsp:nvSpPr>
        <dsp:cNvPr id="0" name=""/>
        <dsp:cNvSpPr/>
      </dsp:nvSpPr>
      <dsp:spPr>
        <a:xfrm>
          <a:off x="568933" y="384976"/>
          <a:ext cx="2292876" cy="399088"/>
        </a:xfrm>
        <a:custGeom>
          <a:avLst/>
          <a:gdLst/>
          <a:ahLst/>
          <a:cxnLst/>
          <a:rect l="0" t="0" r="0" b="0"/>
          <a:pathLst>
            <a:path>
              <a:moveTo>
                <a:pt x="2292876" y="0"/>
              </a:moveTo>
              <a:lnTo>
                <a:pt x="2292876" y="199544"/>
              </a:lnTo>
              <a:lnTo>
                <a:pt x="0" y="199544"/>
              </a:lnTo>
              <a:lnTo>
                <a:pt x="0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9A224-6439-4B13-8065-86545C3B7D7A}">
      <dsp:nvSpPr>
        <dsp:cNvPr id="0" name=""/>
        <dsp:cNvSpPr/>
      </dsp:nvSpPr>
      <dsp:spPr>
        <a:xfrm>
          <a:off x="2053542" y="92739"/>
          <a:ext cx="161653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kern="1200" dirty="0"/>
            <a:t>Collection of projects</a:t>
          </a:r>
          <a:endParaRPr kumimoji="1" lang="ja-JP" altLang="en-US" sz="1200" kern="1200" dirty="0"/>
        </a:p>
      </dsp:txBody>
      <dsp:txXfrm>
        <a:off x="2053542" y="92739"/>
        <a:ext cx="1616536" cy="292237"/>
      </dsp:txXfrm>
    </dsp:sp>
    <dsp:sp modelId="{ABA29C36-6B75-400E-8E32-5BB5BF1FD720}">
      <dsp:nvSpPr>
        <dsp:cNvPr id="0" name=""/>
        <dsp:cNvSpPr/>
      </dsp:nvSpPr>
      <dsp:spPr>
        <a:xfrm>
          <a:off x="4185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kern="1200" dirty="0"/>
            <a:t>Project_1</a:t>
          </a:r>
          <a:endParaRPr kumimoji="1" lang="ja-JP" altLang="en-US" sz="1200" kern="1200" dirty="0"/>
        </a:p>
      </dsp:txBody>
      <dsp:txXfrm>
        <a:off x="4185" y="784065"/>
        <a:ext cx="1129496" cy="292237"/>
      </dsp:txXfrm>
    </dsp:sp>
    <dsp:sp modelId="{1C684A2C-4D67-4941-83EE-B1AEBDB7147E}">
      <dsp:nvSpPr>
        <dsp:cNvPr id="0" name=""/>
        <dsp:cNvSpPr/>
      </dsp:nvSpPr>
      <dsp:spPr>
        <a:xfrm>
          <a:off x="1532770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kern="1200" dirty="0"/>
            <a:t>Project_2</a:t>
          </a:r>
          <a:endParaRPr kumimoji="1" lang="ja-JP" altLang="en-US" sz="1200" kern="1200" dirty="0"/>
        </a:p>
      </dsp:txBody>
      <dsp:txXfrm>
        <a:off x="1532770" y="784065"/>
        <a:ext cx="1129496" cy="292237"/>
      </dsp:txXfrm>
    </dsp:sp>
    <dsp:sp modelId="{ACE73D67-3089-46DA-8518-A5DC8A6715F1}">
      <dsp:nvSpPr>
        <dsp:cNvPr id="0" name=""/>
        <dsp:cNvSpPr/>
      </dsp:nvSpPr>
      <dsp:spPr>
        <a:xfrm>
          <a:off x="3061354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kern="1200" dirty="0"/>
            <a:t>Project_3</a:t>
          </a:r>
          <a:endParaRPr kumimoji="1" lang="ja-JP" altLang="en-US" sz="1200" kern="1200" dirty="0"/>
        </a:p>
      </dsp:txBody>
      <dsp:txXfrm>
        <a:off x="3061354" y="784065"/>
        <a:ext cx="1129496" cy="292237"/>
      </dsp:txXfrm>
    </dsp:sp>
    <dsp:sp modelId="{9F4C8D13-5EE6-4CAE-B1E8-13C54D15A848}">
      <dsp:nvSpPr>
        <dsp:cNvPr id="0" name=""/>
        <dsp:cNvSpPr/>
      </dsp:nvSpPr>
      <dsp:spPr>
        <a:xfrm>
          <a:off x="4589939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kern="1200" dirty="0"/>
            <a:t>…</a:t>
          </a:r>
          <a:endParaRPr kumimoji="1" lang="ja-JP" altLang="en-US" sz="1200" kern="1200" dirty="0"/>
        </a:p>
      </dsp:txBody>
      <dsp:txXfrm>
        <a:off x="4589939" y="784065"/>
        <a:ext cx="1129496" cy="2922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650CB31A-DF2D-4909-A57A-394DD78C5126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F985E77B-F03D-4781-A390-602CEDFDF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51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EF53E-6CC0-4343-8C1A-E2BFBA1F9D51}" type="datetimeFigureOut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164B-37D2-4DC6-A555-246574E6C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58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164B-37D2-4DC6-A555-246574E6C4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53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164B-37D2-4DC6-A555-246574E6C4B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993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2133600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dirty="0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 dirty="0">
                <a:solidFill>
                  <a:srgbClr val="3366CC"/>
                </a:solidFill>
              </a:rPr>
              <a:t>Department of Computer Science, </a:t>
            </a:r>
          </a:p>
          <a:p>
            <a:r>
              <a:rPr lang="en-US" altLang="ja-JP" sz="1200" b="1" i="1" dirty="0">
                <a:solidFill>
                  <a:srgbClr val="3366CC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 dirty="0">
                <a:solidFill>
                  <a:srgbClr val="3366CC"/>
                </a:solidFill>
              </a:rPr>
              <a:t>Osaka University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fld id="{1D6F35F1-9E46-46B3-831B-AA9441E61027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171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18976AC-64DC-476A-9461-55F6028F6BCD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2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121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C7834E4-3B40-49DE-80F4-4577FFFEEED9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32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8CF58DA-EEEF-4A41-8FE2-BE36569A878F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01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CDDD293-81F8-40FC-A790-C650BB699A27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223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6C8DFD4-7A65-4F75-B6D2-61747E70DBCD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195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CCCBC12-7B86-4BFB-BF63-2EB43A81436E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880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AF5E28F-0B45-4585-A55F-DB659DE32CB6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425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C44B16A-1625-449C-9384-6D40F959B843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58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C5F4FDF1-57AC-4CB5-B560-397149142744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88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9CC7434-B0E4-429F-9DFF-BD5C0EBFCFB7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65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 dirty="0">
                <a:solidFill>
                  <a:srgbClr val="3366CC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C5E77FE-E27D-4772-915B-D60F8A0B92BB}" type="datetime1">
              <a:rPr kumimoji="1" lang="ja-JP" altLang="en-US" smtClean="0"/>
              <a:t>2017/5/22</a:t>
            </a:fld>
            <a:endParaRPr kumimoji="1" lang="ja-JP" alt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64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github.com/wyhfrank/LIFinder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4225" y="1925254"/>
            <a:ext cx="5781675" cy="1008063"/>
          </a:xfrm>
        </p:spPr>
        <p:txBody>
          <a:bodyPr/>
          <a:lstStyle/>
          <a:p>
            <a:r>
              <a:rPr lang="en-US" altLang="ja-JP" sz="2000" dirty="0"/>
              <a:t>How Are Developers Treating License Inconsistency Issues? A Case Study on License Inconsistency Evolution in FOSS Projects</a:t>
            </a:r>
            <a:endParaRPr kumimoji="1" lang="ja-JP" altLang="en-US" sz="2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71114" y="3545133"/>
            <a:ext cx="6230627" cy="899545"/>
          </a:xfrm>
        </p:spPr>
        <p:txBody>
          <a:bodyPr/>
          <a:lstStyle/>
          <a:p>
            <a:r>
              <a:rPr lang="en-US" altLang="ja-JP" sz="2400" u="sng" dirty="0"/>
              <a:t>Yuhao Wu</a:t>
            </a:r>
            <a:r>
              <a:rPr lang="en-US" altLang="ja-JP" sz="2400" baseline="30000" dirty="0"/>
              <a:t>1</a:t>
            </a:r>
            <a:r>
              <a:rPr lang="en-US" altLang="ja-JP" sz="2400" dirty="0"/>
              <a:t>, Yuki Manabe</a:t>
            </a:r>
            <a:r>
              <a:rPr lang="en-US" altLang="ja-JP" sz="2400" baseline="30000" dirty="0"/>
              <a:t>2</a:t>
            </a:r>
            <a:r>
              <a:rPr lang="en-US" altLang="ja-JP" sz="2400" dirty="0"/>
              <a:t>, Daniel M. German</a:t>
            </a:r>
            <a:r>
              <a:rPr lang="en-US" altLang="ja-JP" sz="2400" baseline="30000" dirty="0"/>
              <a:t>3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Katsuro</a:t>
            </a:r>
            <a:r>
              <a:rPr lang="en-US" altLang="ja-JP" sz="2400" dirty="0"/>
              <a:t> Inoue</a:t>
            </a:r>
            <a:r>
              <a:rPr lang="en-US" altLang="ja-JP" sz="2400" baseline="30000" dirty="0"/>
              <a:t>1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01563" y="4640995"/>
            <a:ext cx="29573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aseline="30000" dirty="0"/>
              <a:t>1</a:t>
            </a:r>
            <a:r>
              <a:rPr lang="en-US" altLang="ja-JP" sz="1600" dirty="0"/>
              <a:t>Osaka University, Japan</a:t>
            </a:r>
          </a:p>
          <a:p>
            <a:r>
              <a:rPr lang="en-US" altLang="ja-JP" sz="1600" baseline="30000" dirty="0"/>
              <a:t>2</a:t>
            </a:r>
            <a:r>
              <a:rPr lang="en-US" altLang="ja-JP" sz="1600" dirty="0"/>
              <a:t>Kumamoto University, Japan</a:t>
            </a:r>
          </a:p>
          <a:p>
            <a:r>
              <a:rPr lang="en-US" altLang="ja-JP" sz="1600" baseline="30000" dirty="0"/>
              <a:t>3</a:t>
            </a:r>
            <a:r>
              <a:rPr lang="en-US" altLang="ja-JP" sz="1600" dirty="0"/>
              <a:t>University of Victoria, Canada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596468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</a:t>
            </a:r>
            <a:r>
              <a:rPr lang="en-US" sz="2400" dirty="0"/>
              <a:t>-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do license inconsistencies evolve and what is the underlying reasons?</a:t>
            </a:r>
          </a:p>
          <a:p>
            <a:pPr lvl="1"/>
            <a:r>
              <a:rPr lang="en-US" sz="2400" dirty="0"/>
              <a:t>Distribution latency </a:t>
            </a:r>
            <a:r>
              <a:rPr lang="en-US" sz="2400" dirty="0">
                <a:sym typeface="Wingdings" panose="05000000000000000000" pitchFamily="2" charset="2"/>
              </a:rPr>
              <a:t> Temporary</a:t>
            </a:r>
          </a:p>
          <a:p>
            <a:pPr lvl="1"/>
            <a:r>
              <a:rPr lang="en-US" sz="2400" dirty="0"/>
              <a:t>Internal </a:t>
            </a:r>
            <a:r>
              <a:rPr lang="en-US" sz="2400" dirty="0">
                <a:sym typeface="Wingdings" panose="05000000000000000000" pitchFamily="2" charset="2"/>
              </a:rPr>
              <a:t> Permanent</a:t>
            </a:r>
            <a:endParaRPr lang="en-US" sz="2400" dirty="0"/>
          </a:p>
          <a:p>
            <a:pPr lvl="1"/>
            <a:r>
              <a:rPr lang="en-US" sz="2400" dirty="0"/>
              <a:t>Copy and own</a:t>
            </a:r>
          </a:p>
          <a:p>
            <a:pPr lvl="2"/>
            <a:r>
              <a:rPr lang="en-US" sz="2000" dirty="0"/>
              <a:t>With code modification </a:t>
            </a:r>
            <a:r>
              <a:rPr lang="en-US" sz="2000" dirty="0">
                <a:sym typeface="Wingdings" panose="05000000000000000000" pitchFamily="2" charset="2"/>
              </a:rPr>
              <a:t> Permanent</a:t>
            </a:r>
            <a:endParaRPr lang="en-US" sz="2000" dirty="0"/>
          </a:p>
          <a:p>
            <a:pPr lvl="2"/>
            <a:r>
              <a:rPr lang="en-US" sz="2000" dirty="0"/>
              <a:t>Without code modification </a:t>
            </a:r>
            <a:r>
              <a:rPr lang="en-US" sz="2000" dirty="0">
                <a:sym typeface="Wingdings" panose="05000000000000000000" pitchFamily="2" charset="2"/>
              </a:rPr>
              <a:t> Temporary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936353" y="5009768"/>
            <a:ext cx="6319214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License inconsistencies exist for a longer or shorter period of time based on the reason that caused them.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8D79-A4DA-4011-9078-4F68559B6C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86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/>
              <a:t>Contribution</a:t>
            </a:r>
          </a:p>
          <a:p>
            <a:pPr lvl="1"/>
            <a:r>
              <a:rPr kumimoji="1" lang="en-US" altLang="ja-JP" sz="2400" dirty="0"/>
              <a:t>Conducted an analysis on license inconsistency evolution</a:t>
            </a:r>
          </a:p>
          <a:p>
            <a:pPr lvl="1"/>
            <a:r>
              <a:rPr lang="en-US" altLang="ja-JP" sz="2400" dirty="0"/>
              <a:t>License inconsistency evolves based on different reasons</a:t>
            </a:r>
          </a:p>
          <a:p>
            <a:pPr lvl="1"/>
            <a:r>
              <a:rPr kumimoji="1" lang="en-US" altLang="ja-JP" sz="2400" dirty="0"/>
              <a:t>License inconsistencies are properly handled in </a:t>
            </a:r>
            <a:r>
              <a:rPr kumimoji="1" lang="en-US" altLang="ja-JP" sz="2400" dirty="0" err="1"/>
              <a:t>Debian</a:t>
            </a:r>
            <a:endParaRPr kumimoji="1" lang="en-US" altLang="ja-JP" sz="2400" dirty="0"/>
          </a:p>
          <a:p>
            <a:r>
              <a:rPr lang="en-US" altLang="ja-JP" sz="2800" dirty="0"/>
              <a:t>Future work</a:t>
            </a:r>
            <a:endParaRPr kumimoji="1" lang="en-US" altLang="ja-JP" sz="2800" dirty="0"/>
          </a:p>
          <a:p>
            <a:pPr lvl="1"/>
            <a:r>
              <a:rPr kumimoji="1" lang="en-US" altLang="ja-JP" sz="2400" dirty="0"/>
              <a:t>Analyze more projects for other evolution pattern and reasons.</a:t>
            </a:r>
            <a:endParaRPr lang="en-US" altLang="ja-JP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581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Oracle v. Google</a:t>
            </a:r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14" y="2577844"/>
            <a:ext cx="2752725" cy="16573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AutoShape 4" descr="“oracle”的图片搜索结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“oracle”的图片搜索结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00" y="1319886"/>
            <a:ext cx="3054094" cy="1179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www.gstatic.com/images/branding/googlelogo/2x/googlelogo_color_284x96d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307" y="1557077"/>
            <a:ext cx="2128994" cy="71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ight Arrow 11"/>
          <p:cNvSpPr/>
          <p:nvPr/>
        </p:nvSpPr>
        <p:spPr>
          <a:xfrm>
            <a:off x="3328194" y="2511074"/>
            <a:ext cx="2552700" cy="1047750"/>
          </a:xfrm>
          <a:prstGeom prst="righ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Re-implemented 37 Java APIs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>
            <a:off x="3328194" y="3729110"/>
            <a:ext cx="2552700" cy="1047750"/>
          </a:xfrm>
          <a:prstGeom prst="righ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“Copied” 9 lines of code</a:t>
            </a:r>
            <a:endParaRPr lang="en-US" dirty="0"/>
          </a:p>
        </p:txBody>
      </p:sp>
      <p:pic>
        <p:nvPicPr>
          <p:cNvPr id="1050" name="Picture 26" descr="“Android”的图片搜索结果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699" y="2841369"/>
            <a:ext cx="1393825" cy="139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ular Callout 22"/>
          <p:cNvSpPr/>
          <p:nvPr/>
        </p:nvSpPr>
        <p:spPr>
          <a:xfrm>
            <a:off x="6080919" y="2276737"/>
            <a:ext cx="1577181" cy="587783"/>
          </a:xfrm>
          <a:prstGeom prst="wedgeRectCallout">
            <a:avLst>
              <a:gd name="adj1" fmla="val -49217"/>
              <a:gd name="adj2" fmla="val 94909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sz="1600" dirty="0"/>
              <a:t>Fair use</a:t>
            </a:r>
          </a:p>
        </p:txBody>
      </p:sp>
      <p:sp>
        <p:nvSpPr>
          <p:cNvPr id="29" name="Rectangular Callout 28"/>
          <p:cNvSpPr/>
          <p:nvPr/>
        </p:nvSpPr>
        <p:spPr>
          <a:xfrm>
            <a:off x="5981699" y="4610423"/>
            <a:ext cx="1853407" cy="868769"/>
          </a:xfrm>
          <a:prstGeom prst="wedgeRectCallout">
            <a:avLst>
              <a:gd name="adj1" fmla="val -46015"/>
              <a:gd name="adj2" fmla="val -8222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sz="1600" dirty="0"/>
              <a:t>Google removed the code in new version of Android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67016" y="5063693"/>
            <a:ext cx="2957384" cy="830997"/>
          </a:xfrm>
          <a:prstGeom prst="rect">
            <a:avLst/>
          </a:prstGeom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Never remove the copyright notice!!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59632" y="1372411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$9 billion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8435" y="2367304"/>
            <a:ext cx="7581900" cy="38318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private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void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rangeCheck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arrayLen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fromIndex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toIndex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 </a:t>
            </a:r>
            <a:r>
              <a:rPr lang="en-US" dirty="0">
                <a:solidFill>
                  <a:srgbClr val="80008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{</a:t>
            </a:r>
            <a:endParaRPr lang="en-US" sz="2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      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fromIndex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toIndex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endParaRPr lang="en-US" sz="2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          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throw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BB7977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IllegalArgumentException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solidFill>
                  <a:srgbClr val="0000E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"</a:t>
            </a:r>
            <a:r>
              <a:rPr lang="en-US" dirty="0" err="1">
                <a:solidFill>
                  <a:srgbClr val="0000E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fromIndex</a:t>
            </a:r>
            <a:r>
              <a:rPr lang="en-US" dirty="0">
                <a:solidFill>
                  <a:srgbClr val="0000E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("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fromIndex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+</a:t>
            </a:r>
            <a:endParaRPr lang="en-US" sz="2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                      </a:t>
            </a:r>
            <a:r>
              <a:rPr lang="en-US" dirty="0">
                <a:solidFill>
                  <a:srgbClr val="0000E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") &gt; </a:t>
            </a:r>
            <a:r>
              <a:rPr lang="en-US" dirty="0" err="1">
                <a:solidFill>
                  <a:srgbClr val="0000E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toIndex</a:t>
            </a:r>
            <a:r>
              <a:rPr lang="en-US" dirty="0">
                <a:solidFill>
                  <a:srgbClr val="0000E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("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toIndex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+</a:t>
            </a:r>
            <a:r>
              <a:rPr lang="en-US" dirty="0">
                <a:solidFill>
                  <a:srgbClr val="0000E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")"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r>
              <a:rPr lang="en-US" dirty="0">
                <a:solidFill>
                  <a:srgbClr val="80008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;</a:t>
            </a:r>
            <a:endParaRPr lang="en-US" sz="2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      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fromIndex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008C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0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endParaRPr lang="en-US" sz="2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          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throw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BB7977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ArrayIndexOutOfBoundsException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fromIndex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r>
              <a:rPr lang="en-US" dirty="0">
                <a:solidFill>
                  <a:srgbClr val="80008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;</a:t>
            </a:r>
            <a:endParaRPr lang="en-US" sz="2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      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toIndex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arrayLen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endParaRPr lang="en-US" sz="2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          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throw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BB7977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ArrayIndexOutOfBoundsException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toIndex</a:t>
            </a:r>
            <a:r>
              <a:rPr lang="en-US" dirty="0">
                <a:solidFill>
                  <a:srgbClr val="80803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r>
              <a:rPr lang="en-US" dirty="0">
                <a:solidFill>
                  <a:srgbClr val="80008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;</a:t>
            </a:r>
            <a:endParaRPr lang="en-US" sz="2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   </a:t>
            </a:r>
            <a:r>
              <a:rPr lang="en-US" dirty="0">
                <a:solidFill>
                  <a:srgbClr val="80008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}</a:t>
            </a:r>
            <a:endParaRPr lang="en-US" sz="2400" dirty="0">
              <a:effectLst/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35106" y="1787668"/>
            <a:ext cx="1409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Won the case in May 2016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49933" y="1787669"/>
            <a:ext cx="2436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Sued Google  for copyright and patent infringement in Aug. 2010</a:t>
            </a:r>
          </a:p>
        </p:txBody>
      </p:sp>
    </p:spTree>
    <p:extLst>
      <p:ext uri="{BB962C8B-B14F-4D97-AF65-F5344CB8AC3E}">
        <p14:creationId xmlns:p14="http://schemas.microsoft.com/office/powerpoint/2010/main" val="140558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23" grpId="0" animBg="1"/>
      <p:bldP spid="29" grpId="0" animBg="1"/>
      <p:bldP spid="24" grpId="0" animBg="1"/>
      <p:bldP spid="22" grpId="0" animBg="1"/>
      <p:bldP spid="22" grpId="1" animBg="1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コンテンツ プレースホルダー 2"/>
          <p:cNvSpPr txBox="1">
            <a:spLocks/>
          </p:cNvSpPr>
          <p:nvPr/>
        </p:nvSpPr>
        <p:spPr bwMode="auto">
          <a:xfrm>
            <a:off x="457200" y="4306948"/>
            <a:ext cx="8229600" cy="158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ja-JP" sz="2800" kern="0" dirty="0"/>
              <a:t>MIT License boilerplate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Open Source Software License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2694529"/>
          </a:xfrm>
        </p:spPr>
        <p:txBody>
          <a:bodyPr/>
          <a:lstStyle/>
          <a:p>
            <a:r>
              <a:rPr lang="en-US" altLang="ja-JP" sz="2800" dirty="0"/>
              <a:t>GPLv2 (taken from </a:t>
            </a:r>
            <a:r>
              <a:rPr lang="en-US" altLang="ja-JP" sz="2800" dirty="0" err="1"/>
              <a:t>OpenJDK</a:t>
            </a:r>
            <a:r>
              <a:rPr lang="en-US" altLang="ja-JP" sz="2800"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1954" y="1998623"/>
            <a:ext cx="6545180" cy="20621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Copyright (c) 1997, 2011, Oracle and/or its affiliates. All rights reserved.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ja-JP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ALTER OR REMOVE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COPYRIGHT NOTICES OR THIS FILE HEADER.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This code is free software; you can redistribute it and/or modify it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under the terms of the GNU General Public License version 2 only, as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published by the Free Software Foundation.  Oracle designates this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[…]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8" name="TextBox 3"/>
          <p:cNvSpPr txBox="1"/>
          <p:nvPr/>
        </p:nvSpPr>
        <p:spPr>
          <a:xfrm>
            <a:off x="1331954" y="4892695"/>
            <a:ext cx="654518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Copyright &lt;YEAR&gt; &lt;COPYRIGHT HOLDER&gt;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Permission is hereby granted, free of charge, to any person obtaining a copy […]</a:t>
            </a:r>
          </a:p>
          <a:p>
            <a:endParaRPr lang="en-US" altLang="ja-JP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above copyright notice and this permission notice </a:t>
            </a:r>
            <a:r>
              <a:rPr lang="en-US" altLang="ja-JP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shall be included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all copies or substantial portions of the Software.</a:t>
            </a:r>
          </a:p>
        </p:txBody>
      </p:sp>
    </p:spTree>
    <p:extLst>
      <p:ext uri="{BB962C8B-B14F-4D97-AF65-F5344CB8AC3E}">
        <p14:creationId xmlns:p14="http://schemas.microsoft.com/office/powerpoint/2010/main" val="63731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 Study</a:t>
            </a:r>
            <a:r>
              <a:rPr lang="en-US" baseline="30000" dirty="0"/>
              <a:t>[1]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4</a:t>
            </a:fld>
            <a:endParaRPr kumimoji="1" lang="ja-JP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4992444" y="1984867"/>
            <a:ext cx="1484556" cy="1555825"/>
            <a:chOff x="1032733" y="2216075"/>
            <a:chExt cx="1484556" cy="1555825"/>
          </a:xfrm>
        </p:grpSpPr>
        <p:sp>
          <p:nvSpPr>
            <p:cNvPr id="5" name="四角形: メモ 4"/>
            <p:cNvSpPr/>
            <p:nvPr/>
          </p:nvSpPr>
          <p:spPr>
            <a:xfrm>
              <a:off x="1032734" y="2216075"/>
              <a:ext cx="1484555" cy="1555825"/>
            </a:xfrm>
            <a:prstGeom prst="foldedCorner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File 2</a:t>
              </a:r>
              <a:endParaRPr kumimoji="1"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32733" y="2216075"/>
              <a:ext cx="1484555" cy="369332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Apache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253948" y="1984868"/>
            <a:ext cx="1484556" cy="1555825"/>
            <a:chOff x="1032733" y="2216075"/>
            <a:chExt cx="1484556" cy="1555825"/>
          </a:xfrm>
        </p:grpSpPr>
        <p:sp>
          <p:nvSpPr>
            <p:cNvPr id="9" name="四角形: メモ 4"/>
            <p:cNvSpPr/>
            <p:nvPr/>
          </p:nvSpPr>
          <p:spPr>
            <a:xfrm>
              <a:off x="1032734" y="2216075"/>
              <a:ext cx="1484555" cy="1555825"/>
            </a:xfrm>
            <a:prstGeom prst="foldedCorner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File 1</a:t>
              </a:r>
              <a:endParaRPr kumimoji="1"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32733" y="2216075"/>
              <a:ext cx="1484555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GPL</a:t>
              </a:r>
            </a:p>
          </p:txBody>
        </p:sp>
      </p:grpSp>
      <p:cxnSp>
        <p:nvCxnSpPr>
          <p:cNvPr id="12" name="Straight Arrow Connector 11"/>
          <p:cNvCxnSpPr>
            <a:stCxn id="9" idx="3"/>
            <a:endCxn id="5" idx="1"/>
          </p:cNvCxnSpPr>
          <p:nvPr/>
        </p:nvCxnSpPr>
        <p:spPr>
          <a:xfrm flipV="1">
            <a:off x="3738504" y="2762780"/>
            <a:ext cx="1253941" cy="1"/>
          </a:xfrm>
          <a:prstGeom prst="straightConnector1">
            <a:avLst/>
          </a:prstGeom>
          <a:ln w="28575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70635" y="2415118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same code</a:t>
            </a:r>
          </a:p>
        </p:txBody>
      </p:sp>
      <p:sp>
        <p:nvSpPr>
          <p:cNvPr id="15" name="テキスト ボックス 10"/>
          <p:cNvSpPr txBox="1"/>
          <p:nvPr/>
        </p:nvSpPr>
        <p:spPr>
          <a:xfrm>
            <a:off x="1459135" y="3970943"/>
            <a:ext cx="5947917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/>
              <a:t>License inconsistency indicates potential </a:t>
            </a:r>
            <a:r>
              <a:rPr kumimoji="1" lang="en-US" altLang="zh-CN" sz="2800" dirty="0"/>
              <a:t>copyright infringement</a:t>
            </a:r>
            <a:endParaRPr kumimoji="1" lang="ja-JP" alt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2709168" y="1304156"/>
            <a:ext cx="3198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License Inconsistency</a:t>
            </a:r>
          </a:p>
        </p:txBody>
      </p:sp>
      <p:sp>
        <p:nvSpPr>
          <p:cNvPr id="17" name="テキスト ボックス 3"/>
          <p:cNvSpPr txBox="1"/>
          <p:nvPr/>
        </p:nvSpPr>
        <p:spPr>
          <a:xfrm>
            <a:off x="540867" y="5507672"/>
            <a:ext cx="8127354" cy="64633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/>
              <a:t>[1] </a:t>
            </a:r>
            <a:r>
              <a:rPr lang="en-US" sz="1200" u="sng" dirty="0"/>
              <a:t>Yuhao Wu</a:t>
            </a:r>
            <a:r>
              <a:rPr lang="en-US" sz="1200" dirty="0"/>
              <a:t>, Yuki Manabe, Tetsuya Kanda, Daniel M. German, </a:t>
            </a:r>
            <a:r>
              <a:rPr lang="en-US" sz="1200" dirty="0" err="1"/>
              <a:t>Katsuro</a:t>
            </a:r>
            <a:r>
              <a:rPr lang="en-US" sz="1200" dirty="0"/>
              <a:t> Inoue: "</a:t>
            </a:r>
            <a:r>
              <a:rPr lang="en-US" sz="1200" b="1" dirty="0"/>
              <a:t>A Method to Detect License Inconsistencies in Large-Scale Open Source Projects</a:t>
            </a:r>
            <a:r>
              <a:rPr lang="en-US" sz="1200" dirty="0"/>
              <a:t>", Proceedings of the 12th Working Conference on Mining Software Repositories (MSR 2015), pp.324-333, Florence, </a:t>
            </a:r>
            <a:r>
              <a:rPr lang="en-US" sz="1200" dirty="0" err="1"/>
              <a:t>Itary</a:t>
            </a:r>
            <a:r>
              <a:rPr lang="en-US" sz="1200" dirty="0"/>
              <a:t>, May 2015.</a:t>
            </a:r>
            <a:endParaRPr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305668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How to detect license inconsistency</a:t>
            </a:r>
            <a:endParaRPr kumimoji="1" lang="ja-JP" altLang="en-US" dirty="0"/>
          </a:p>
        </p:txBody>
      </p:sp>
      <p:graphicFrame>
        <p:nvGraphicFramePr>
          <p:cNvPr id="8" name="Diagram 4"/>
          <p:cNvGraphicFramePr/>
          <p:nvPr>
            <p:extLst/>
          </p:nvPr>
        </p:nvGraphicFramePr>
        <p:xfrm>
          <a:off x="2631995" y="1203768"/>
          <a:ext cx="5723621" cy="1169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" name="テキスト ボックス 44"/>
          <p:cNvSpPr txBox="1"/>
          <p:nvPr/>
        </p:nvSpPr>
        <p:spPr>
          <a:xfrm>
            <a:off x="1051735" y="2608413"/>
            <a:ext cx="20081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Wingdings 2" panose="05020102010507070707" pitchFamily="18" charset="2"/>
              </a:rPr>
              <a:t>j</a:t>
            </a:r>
            <a:r>
              <a:rPr lang="en-US" altLang="ja-JP" sz="1400" dirty="0"/>
              <a:t> Group files by their normalized tokens using </a:t>
            </a:r>
            <a:r>
              <a:rPr lang="en-US" altLang="ja-JP" sz="1400" dirty="0" err="1"/>
              <a:t>CCFinderX</a:t>
            </a:r>
            <a:r>
              <a:rPr lang="en-US" altLang="ja-JP" sz="1400" baseline="30000" dirty="0"/>
              <a:t>[2]</a:t>
            </a:r>
            <a:endParaRPr kumimoji="1" lang="ja-JP" altLang="en-US" sz="1400" baseline="300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047570" y="3856620"/>
            <a:ext cx="18672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Wingdings 2" panose="05020102010507070707" pitchFamily="18" charset="2"/>
              </a:rPr>
              <a:t>k</a:t>
            </a:r>
            <a:r>
              <a:rPr lang="en-US" altLang="ja-JP" sz="1400" dirty="0"/>
              <a:t> </a:t>
            </a:r>
            <a:r>
              <a:rPr lang="en-US" altLang="zh-CN" sz="1400" dirty="0"/>
              <a:t>Identify</a:t>
            </a:r>
            <a:r>
              <a:rPr lang="en-US" altLang="ja-JP" sz="1400" dirty="0"/>
              <a:t> the license of each file in each group using </a:t>
            </a:r>
            <a:r>
              <a:rPr lang="en-US" altLang="ja-JP" sz="1400" dirty="0" err="1"/>
              <a:t>Ninka</a:t>
            </a:r>
            <a:r>
              <a:rPr lang="en-US" altLang="ja-JP" sz="1400" baseline="30000" dirty="0"/>
              <a:t>[3]</a:t>
            </a:r>
            <a:endParaRPr kumimoji="1" lang="ja-JP" altLang="en-US" sz="1400" baseline="300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619233" y="3316048"/>
            <a:ext cx="1041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…</a:t>
            </a:r>
            <a:endParaRPr kumimoji="1" lang="ja-JP" altLang="en-US" sz="1600" b="1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47570" y="4753727"/>
            <a:ext cx="20123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Wingdings 2" panose="05020102010507070707" pitchFamily="18" charset="2"/>
              </a:rPr>
              <a:t>l</a:t>
            </a:r>
            <a:r>
              <a:rPr lang="en-US" altLang="ja-JP" sz="1400" dirty="0"/>
              <a:t> Calculate metrics for the groups that contain license inconsistencies</a:t>
            </a:r>
            <a:endParaRPr kumimoji="1" lang="ja-JP" altLang="en-US" sz="1400" dirty="0"/>
          </a:p>
        </p:txBody>
      </p:sp>
      <p:graphicFrame>
        <p:nvGraphicFramePr>
          <p:cNvPr id="66" name="表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089594"/>
              </p:ext>
            </p:extLst>
          </p:nvPr>
        </p:nvGraphicFramePr>
        <p:xfrm>
          <a:off x="3683303" y="4108902"/>
          <a:ext cx="3241984" cy="1251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04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GroupID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  <a:cs typeface="+mn-cs"/>
                        </a:rPr>
                        <a:t>#Licenses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#None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#Unknown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0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…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1" name="カギ線コネクタ 70"/>
          <p:cNvCxnSpPr/>
          <p:nvPr/>
        </p:nvCxnSpPr>
        <p:spPr>
          <a:xfrm rot="16200000" flipH="1">
            <a:off x="3002831" y="4029733"/>
            <a:ext cx="841551" cy="495325"/>
          </a:xfrm>
          <a:prstGeom prst="bentConnector3">
            <a:avLst>
              <a:gd name="adj1" fmla="val 100027"/>
            </a:avLst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3290085" y="3856621"/>
            <a:ext cx="1314813" cy="1162082"/>
            <a:chOff x="3290085" y="3856621"/>
            <a:chExt cx="1314813" cy="1162082"/>
          </a:xfrm>
        </p:grpSpPr>
        <p:cxnSp>
          <p:nvCxnSpPr>
            <p:cNvPr id="91" name="カギ線コネクタ 90"/>
            <p:cNvCxnSpPr/>
            <p:nvPr/>
          </p:nvCxnSpPr>
          <p:spPr>
            <a:xfrm rot="16200000" flipH="1">
              <a:off x="2986790" y="4334224"/>
              <a:ext cx="1003524" cy="365434"/>
            </a:xfrm>
            <a:prstGeom prst="bentConnector3">
              <a:avLst>
                <a:gd name="adj1" fmla="val 99925"/>
              </a:avLst>
            </a:prstGeom>
            <a:ln w="28575"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カギ線コネクタ 99"/>
            <p:cNvCxnSpPr/>
            <p:nvPr/>
          </p:nvCxnSpPr>
          <p:spPr>
            <a:xfrm flipV="1">
              <a:off x="3290085" y="3856621"/>
              <a:ext cx="1314813" cy="158558"/>
            </a:xfrm>
            <a:prstGeom prst="bentConnector2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5</a:t>
            </a:fld>
            <a:endParaRPr kumimoji="1" lang="ja-JP" alt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137064" y="2281327"/>
            <a:ext cx="4615915" cy="1075754"/>
            <a:chOff x="3137064" y="2281327"/>
            <a:chExt cx="4615915" cy="1529034"/>
          </a:xfrm>
        </p:grpSpPr>
        <p:cxnSp>
          <p:nvCxnSpPr>
            <p:cNvPr id="27" name="直線矢印コネクタ 12"/>
            <p:cNvCxnSpPr/>
            <p:nvPr/>
          </p:nvCxnSpPr>
          <p:spPr>
            <a:xfrm>
              <a:off x="3137064" y="2295002"/>
              <a:ext cx="129891" cy="1515359"/>
            </a:xfrm>
            <a:prstGeom prst="straightConnector1">
              <a:avLst/>
            </a:prstGeom>
            <a:ln w="28575">
              <a:prstDash val="solid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線矢印コネクタ 12"/>
            <p:cNvCxnSpPr/>
            <p:nvPr/>
          </p:nvCxnSpPr>
          <p:spPr>
            <a:xfrm flipH="1">
              <a:off x="3266955" y="2295002"/>
              <a:ext cx="1418584" cy="1515359"/>
            </a:xfrm>
            <a:prstGeom prst="straightConnector1">
              <a:avLst/>
            </a:prstGeom>
            <a:ln w="28575">
              <a:prstDash val="solid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矢印コネクタ 12"/>
            <p:cNvCxnSpPr/>
            <p:nvPr/>
          </p:nvCxnSpPr>
          <p:spPr>
            <a:xfrm flipH="1">
              <a:off x="3266955" y="2281327"/>
              <a:ext cx="2958454" cy="1529034"/>
            </a:xfrm>
            <a:prstGeom prst="straightConnector1">
              <a:avLst/>
            </a:prstGeom>
            <a:ln w="28575">
              <a:prstDash val="solid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直線矢印コネクタ 12"/>
            <p:cNvCxnSpPr/>
            <p:nvPr/>
          </p:nvCxnSpPr>
          <p:spPr>
            <a:xfrm flipH="1">
              <a:off x="3266955" y="2295001"/>
              <a:ext cx="4486024" cy="1515360"/>
            </a:xfrm>
            <a:prstGeom prst="straightConnector1">
              <a:avLst/>
            </a:prstGeom>
            <a:ln w="28575">
              <a:prstDash val="solid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テキスト ボックス 3"/>
          <p:cNvSpPr txBox="1"/>
          <p:nvPr/>
        </p:nvSpPr>
        <p:spPr>
          <a:xfrm>
            <a:off x="621862" y="5621884"/>
            <a:ext cx="8127354" cy="1092607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200" dirty="0"/>
              <a:t>[2] T. </a:t>
            </a:r>
            <a:r>
              <a:rPr lang="en-US" altLang="ja-JP" sz="1200" dirty="0" err="1"/>
              <a:t>Kamiya</a:t>
            </a:r>
            <a:r>
              <a:rPr lang="en-US" altLang="ja-JP" sz="1200" dirty="0"/>
              <a:t>, S. </a:t>
            </a:r>
            <a:r>
              <a:rPr lang="en-US" altLang="ja-JP" sz="1200" dirty="0" err="1"/>
              <a:t>Kusumoto</a:t>
            </a:r>
            <a:r>
              <a:rPr lang="en-US" altLang="ja-JP" sz="1200" dirty="0"/>
              <a:t>, and K. Inoue, “</a:t>
            </a:r>
            <a:r>
              <a:rPr lang="en-US" altLang="ja-JP" sz="1200" b="1" dirty="0" err="1"/>
              <a:t>CCFinder</a:t>
            </a:r>
            <a:r>
              <a:rPr lang="en-US" altLang="ja-JP" sz="1200" b="1" dirty="0"/>
              <a:t>: A </a:t>
            </a:r>
            <a:r>
              <a:rPr lang="en-US" altLang="ja-JP" sz="1200" b="1" dirty="0" err="1"/>
              <a:t>multilinguistic</a:t>
            </a:r>
            <a:r>
              <a:rPr lang="en-US" altLang="ja-JP" sz="1200" b="1" dirty="0"/>
              <a:t> token-based code clone detection system for large scale source code</a:t>
            </a:r>
            <a:r>
              <a:rPr lang="en-US" altLang="ja-JP" sz="1200" dirty="0"/>
              <a:t>,” IEEE Transactions on Software Engineering, vol. 28, no. 7, pp. 654–670, 2002.</a:t>
            </a:r>
          </a:p>
          <a:p>
            <a:pPr>
              <a:spcAft>
                <a:spcPts val="600"/>
              </a:spcAft>
            </a:pPr>
            <a:r>
              <a:rPr lang="en-US" altLang="ja-JP" sz="1200" dirty="0"/>
              <a:t>[3] D. M. German, Y. Manabe, and K. Inoue, “</a:t>
            </a:r>
            <a:r>
              <a:rPr lang="en-US" altLang="ja-JP" sz="1200" b="1" dirty="0"/>
              <a:t>A sentence-matching method for automatic license identification of source code files</a:t>
            </a:r>
            <a:r>
              <a:rPr lang="en-US" altLang="ja-JP" sz="1200" dirty="0"/>
              <a:t>,” in Proceedings of the 25th International Conference on Automated Software Engineering (ASE2010), 2010, pp. 437–446.</a:t>
            </a:r>
            <a:endParaRPr lang="ja-JP" altLang="en-US" sz="1200" dirty="0"/>
          </a:p>
        </p:txBody>
      </p:sp>
      <p:sp>
        <p:nvSpPr>
          <p:cNvPr id="37" name="フローチャート: 複数書類 33"/>
          <p:cNvSpPr/>
          <p:nvPr/>
        </p:nvSpPr>
        <p:spPr>
          <a:xfrm>
            <a:off x="4201765" y="3351497"/>
            <a:ext cx="914790" cy="540000"/>
          </a:xfrm>
          <a:prstGeom prst="flowChartMultidocumen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/>
              <a:t>Group_2</a:t>
            </a:r>
            <a:endParaRPr kumimoji="1" lang="ja-JP" altLang="en-US" sz="1200" dirty="0"/>
          </a:p>
        </p:txBody>
      </p:sp>
      <p:sp>
        <p:nvSpPr>
          <p:cNvPr id="40" name="フローチャート: 複数書類 33"/>
          <p:cNvSpPr/>
          <p:nvPr/>
        </p:nvSpPr>
        <p:spPr>
          <a:xfrm>
            <a:off x="2791914" y="3357082"/>
            <a:ext cx="914790" cy="540000"/>
          </a:xfrm>
          <a:prstGeom prst="flowChartMultidocumen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/>
              <a:t>Group_1</a:t>
            </a:r>
            <a:endParaRPr kumimoji="1" lang="ja-JP" alt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189561" y="1239586"/>
            <a:ext cx="2707793" cy="461665"/>
          </a:xfrm>
          <a:prstGeom prst="rect">
            <a:avLst/>
          </a:prstGeom>
          <a:noFill/>
          <a:ln w="19050">
            <a:solidFill>
              <a:schemeClr val="accent1">
                <a:lumMod val="90000"/>
              </a:schemeClr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Source code available at:</a:t>
            </a:r>
          </a:p>
          <a:p>
            <a:r>
              <a:rPr lang="en-US" sz="1200" dirty="0">
                <a:hlinkClick r:id="rId7"/>
              </a:rPr>
              <a:t>https://github.com/wyhfrank/</a:t>
            </a:r>
            <a:r>
              <a:rPr lang="en-US" sz="1200" b="1" dirty="0">
                <a:hlinkClick r:id="rId7"/>
              </a:rPr>
              <a:t>LIFinder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67584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45" grpId="0"/>
      <p:bldP spid="46" grpId="0"/>
      <p:bldP spid="56" grpId="0"/>
      <p:bldP spid="65" grpId="0"/>
      <p:bldP spid="36" grpId="0" animBg="1"/>
      <p:bldP spid="37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Empirical Study Setup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/>
              <a:t>Goal</a:t>
            </a:r>
          </a:p>
          <a:p>
            <a:pPr lvl="1"/>
            <a:r>
              <a:rPr lang="en-US" altLang="ja-JP" sz="2400" dirty="0"/>
              <a:t>To understand how license inconsistencies evolve in large OSS systems</a:t>
            </a:r>
            <a:endParaRPr kumimoji="1" lang="en-US" altLang="ja-JP" sz="2400" dirty="0"/>
          </a:p>
          <a:p>
            <a:r>
              <a:rPr lang="en-US" altLang="ja-JP" sz="2800" dirty="0"/>
              <a:t>Dataset:</a:t>
            </a:r>
          </a:p>
          <a:p>
            <a:pPr lvl="1"/>
            <a:r>
              <a:rPr lang="en-US" altLang="ja-JP" sz="2400" dirty="0" err="1"/>
              <a:t>Debian</a:t>
            </a:r>
            <a:r>
              <a:rPr lang="en-US" altLang="ja-JP" sz="2400" dirty="0"/>
              <a:t> 7.5 and 8.2</a:t>
            </a:r>
          </a:p>
          <a:p>
            <a:pPr marL="457200" lvl="1" indent="0">
              <a:buNone/>
            </a:pP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6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274572"/>
              </p:ext>
            </p:extLst>
          </p:nvPr>
        </p:nvGraphicFramePr>
        <p:xfrm>
          <a:off x="1100610" y="3934734"/>
          <a:ext cx="3997968" cy="17990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3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7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7348">
                  <a:extLst>
                    <a:ext uri="{9D8B030D-6E8A-4147-A177-3AD203B41FA5}">
                      <a16:colId xmlns:a16="http://schemas.microsoft.com/office/drawing/2014/main" val="184499457"/>
                    </a:ext>
                  </a:extLst>
                </a:gridCol>
              </a:tblGrid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Number of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 dirty="0" err="1">
                          <a:effectLst/>
                        </a:rPr>
                        <a:t>Debian</a:t>
                      </a:r>
                      <a:r>
                        <a:rPr lang="en-US" altLang="zh-CN" sz="1400" u="none" strike="noStrike" dirty="0">
                          <a:effectLst/>
                        </a:rPr>
                        <a:t> 7.5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</a:rPr>
                        <a:t>Debian</a:t>
                      </a:r>
                      <a:r>
                        <a:rPr lang="en-US" sz="1400" u="none" strike="noStrike" dirty="0">
                          <a:effectLst/>
                        </a:rPr>
                        <a:t> 8.2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Source packages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>
                          <a:effectLst/>
                        </a:rPr>
                        <a:t>17,160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20,577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Total files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6,136,637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13,124,700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.c files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>
                          <a:effectLst/>
                        </a:rPr>
                        <a:t>472,861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767,006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.cpp files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>
                          <a:effectLst/>
                        </a:rPr>
                        <a:t>224,267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335,269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.java files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365,213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447,154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916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</a:t>
            </a:r>
            <a:r>
              <a:rPr lang="en-US" sz="2400" dirty="0"/>
              <a:t>-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Number of license inconsistency groups detected in two versions.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12649" y="2323281"/>
          <a:ext cx="60960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Number of groups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Debian</a:t>
                      </a:r>
                      <a:r>
                        <a:rPr lang="en-US" sz="1400" u="none" strike="noStrike" dirty="0">
                          <a:effectLst/>
                        </a:rPr>
                        <a:t> 7.5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Debian</a:t>
                      </a:r>
                      <a:r>
                        <a:rPr lang="en-US" sz="1400" u="none" strike="noStrike" dirty="0">
                          <a:effectLst/>
                        </a:rPr>
                        <a:t> 8.2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Total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6763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7009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Intersection</a:t>
                      </a:r>
                      <a:r>
                        <a:rPr lang="zh-CN" altLang="en-US" sz="1400" u="none" strike="noStrike" baseline="30000" dirty="0">
                          <a:effectLst/>
                        </a:rPr>
                        <a:t>*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4062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4062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Relative complement</a:t>
                      </a:r>
                      <a:r>
                        <a:rPr lang="zh-CN" altLang="en-US" sz="1400" u="none" strike="noStrike" baseline="30000" dirty="0">
                          <a:effectLst/>
                        </a:rPr>
                        <a:t>**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2701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2947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6736" y="4304297"/>
            <a:ext cx="24301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  Groups reported in both versions.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sz="1200" dirty="0"/>
              <a:t>** Groups reported in one version but not the other.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4572000" y="4587026"/>
            <a:ext cx="2666489" cy="1581665"/>
            <a:chOff x="4283675" y="4529128"/>
            <a:chExt cx="2666489" cy="1581665"/>
          </a:xfrm>
        </p:grpSpPr>
        <p:sp>
          <p:nvSpPr>
            <p:cNvPr id="8" name="Oval 7"/>
            <p:cNvSpPr/>
            <p:nvPr/>
          </p:nvSpPr>
          <p:spPr>
            <a:xfrm>
              <a:off x="4283675" y="4529128"/>
              <a:ext cx="1581665" cy="1581665"/>
            </a:xfrm>
            <a:prstGeom prst="ellipse">
              <a:avLst/>
            </a:prstGeom>
            <a:solidFill>
              <a:schemeClr val="accent2">
                <a:alpha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tx1"/>
                  </a:solidFill>
                </a:rPr>
                <a:t>     7.5  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5368499" y="4529128"/>
              <a:ext cx="1581665" cy="1581665"/>
            </a:xfrm>
            <a:prstGeom prst="ellipse">
              <a:avLst/>
            </a:prstGeom>
            <a:solidFill>
              <a:srgbClr val="70AD47">
                <a:alpha val="38039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    8.2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047611" y="3501843"/>
            <a:ext cx="626076" cy="27184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869194" y="3956635"/>
            <a:ext cx="3470700" cy="26161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00" dirty="0"/>
              <a:t>Why these groups disappeared in the new version?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44003" y="3501843"/>
            <a:ext cx="626076" cy="27184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670079" y="3956635"/>
            <a:ext cx="1864319" cy="26161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/>
              <a:t>Why new groups appear?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8D79-A4DA-4011-9078-4F68559B6C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25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n 4"/>
          <p:cNvSpPr/>
          <p:nvPr/>
        </p:nvSpPr>
        <p:spPr>
          <a:xfrm>
            <a:off x="1335591" y="3623242"/>
            <a:ext cx="807308" cy="511710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make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Can 38"/>
          <p:cNvSpPr/>
          <p:nvPr/>
        </p:nvSpPr>
        <p:spPr>
          <a:xfrm>
            <a:off x="5056231" y="6071790"/>
            <a:ext cx="823784" cy="468669"/>
          </a:xfrm>
          <a:prstGeom prst="can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Debian</a:t>
            </a:r>
            <a:r>
              <a:rPr lang="en-US" sz="1000" dirty="0"/>
              <a:t> 7.5</a:t>
            </a:r>
          </a:p>
        </p:txBody>
      </p:sp>
      <p:sp>
        <p:nvSpPr>
          <p:cNvPr id="52" name="Can 51"/>
          <p:cNvSpPr/>
          <p:nvPr/>
        </p:nvSpPr>
        <p:spPr>
          <a:xfrm>
            <a:off x="6754175" y="6071790"/>
            <a:ext cx="823784" cy="468670"/>
          </a:xfrm>
          <a:prstGeom prst="can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Debian</a:t>
            </a:r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8.2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637200" y="1333879"/>
            <a:ext cx="76655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200" b="1" dirty="0"/>
              <a:t>GPL-2.0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9658" y="1329224"/>
            <a:ext cx="76655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200" b="1" dirty="0"/>
              <a:t>GPL-3.0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335591" y="1621606"/>
            <a:ext cx="8050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Packages</a:t>
            </a:r>
          </a:p>
        </p:txBody>
      </p:sp>
      <p:cxnSp>
        <p:nvCxnSpPr>
          <p:cNvPr id="44" name="Straight Arrow Connector 43"/>
          <p:cNvCxnSpPr>
            <a:stCxn id="5" idx="4"/>
            <a:endCxn id="61" idx="1"/>
          </p:cNvCxnSpPr>
          <p:nvPr/>
        </p:nvCxnSpPr>
        <p:spPr>
          <a:xfrm>
            <a:off x="2142899" y="3879097"/>
            <a:ext cx="613449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61" idx="3"/>
            <a:endCxn id="66" idx="1"/>
          </p:cNvCxnSpPr>
          <p:nvPr/>
        </p:nvCxnSpPr>
        <p:spPr>
          <a:xfrm flipV="1">
            <a:off x="3082078" y="3878652"/>
            <a:ext cx="502063" cy="445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756348" y="3748292"/>
            <a:ext cx="325730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84141" y="3747847"/>
            <a:ext cx="458780" cy="261610"/>
          </a:xfrm>
          <a:prstGeom prst="rect">
            <a:avLst/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3.81</a:t>
            </a:r>
          </a:p>
        </p:txBody>
      </p:sp>
      <p:cxnSp>
        <p:nvCxnSpPr>
          <p:cNvPr id="71" name="Straight Arrow Connector 70"/>
          <p:cNvCxnSpPr>
            <a:stCxn id="66" idx="3"/>
            <a:endCxn id="72" idx="1"/>
          </p:cNvCxnSpPr>
          <p:nvPr/>
        </p:nvCxnSpPr>
        <p:spPr>
          <a:xfrm>
            <a:off x="4042921" y="3878652"/>
            <a:ext cx="859055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901976" y="3747847"/>
            <a:ext cx="458780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3.82</a:t>
            </a:r>
          </a:p>
        </p:txBody>
      </p:sp>
      <p:cxnSp>
        <p:nvCxnSpPr>
          <p:cNvPr id="76" name="Straight Arrow Connector 75"/>
          <p:cNvCxnSpPr>
            <a:stCxn id="72" idx="3"/>
            <a:endCxn id="77" idx="1"/>
          </p:cNvCxnSpPr>
          <p:nvPr/>
        </p:nvCxnSpPr>
        <p:spPr>
          <a:xfrm>
            <a:off x="5360756" y="3878652"/>
            <a:ext cx="1288870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649626" y="3747847"/>
            <a:ext cx="380232" cy="261610"/>
          </a:xfrm>
          <a:prstGeom prst="rect">
            <a:avLst/>
          </a:prstGeom>
          <a:solidFill>
            <a:srgbClr val="92D050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</a:rPr>
              <a:t>4.0</a:t>
            </a:r>
          </a:p>
        </p:txBody>
      </p:sp>
      <p:cxnSp>
        <p:nvCxnSpPr>
          <p:cNvPr id="78" name="Straight Arrow Connector 77"/>
          <p:cNvCxnSpPr>
            <a:stCxn id="77" idx="3"/>
            <a:endCxn id="79" idx="1"/>
          </p:cNvCxnSpPr>
          <p:nvPr/>
        </p:nvCxnSpPr>
        <p:spPr>
          <a:xfrm>
            <a:off x="7029858" y="3878652"/>
            <a:ext cx="546911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7576769" y="3747847"/>
            <a:ext cx="290464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480747" y="3497098"/>
            <a:ext cx="6431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2006.4.1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262334" y="3547178"/>
            <a:ext cx="708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2010.7.28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6497420" y="3497098"/>
            <a:ext cx="708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2013.10.9</a:t>
            </a:r>
          </a:p>
        </p:txBody>
      </p:sp>
      <p:sp>
        <p:nvSpPr>
          <p:cNvPr id="111" name="Can 110"/>
          <p:cNvSpPr/>
          <p:nvPr/>
        </p:nvSpPr>
        <p:spPr>
          <a:xfrm>
            <a:off x="1335591" y="5038209"/>
            <a:ext cx="807308" cy="511710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remake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12" name="Straight Arrow Connector 111"/>
          <p:cNvCxnSpPr>
            <a:stCxn id="111" idx="4"/>
            <a:endCxn id="114" idx="1"/>
          </p:cNvCxnSpPr>
          <p:nvPr/>
        </p:nvCxnSpPr>
        <p:spPr>
          <a:xfrm>
            <a:off x="2142899" y="5294064"/>
            <a:ext cx="948075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114" idx="3"/>
            <a:endCxn id="115" idx="1"/>
          </p:cNvCxnSpPr>
          <p:nvPr/>
        </p:nvCxnSpPr>
        <p:spPr>
          <a:xfrm flipV="1">
            <a:off x="3416704" y="5293619"/>
            <a:ext cx="707169" cy="445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090974" y="5163259"/>
            <a:ext cx="325730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123873" y="5162814"/>
            <a:ext cx="458780" cy="261610"/>
          </a:xfrm>
          <a:prstGeom prst="rect">
            <a:avLst/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3.81</a:t>
            </a:r>
          </a:p>
        </p:txBody>
      </p:sp>
      <p:cxnSp>
        <p:nvCxnSpPr>
          <p:cNvPr id="116" name="Straight Arrow Connector 115"/>
          <p:cNvCxnSpPr>
            <a:stCxn id="115" idx="3"/>
            <a:endCxn id="117" idx="1"/>
          </p:cNvCxnSpPr>
          <p:nvPr/>
        </p:nvCxnSpPr>
        <p:spPr>
          <a:xfrm>
            <a:off x="4582653" y="5293619"/>
            <a:ext cx="2471026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7053679" y="5162814"/>
            <a:ext cx="458780" cy="261610"/>
          </a:xfrm>
          <a:prstGeom prst="rect">
            <a:avLst/>
          </a:prstGeom>
          <a:solidFill>
            <a:srgbClr val="92D050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3.82</a:t>
            </a:r>
          </a:p>
        </p:txBody>
      </p:sp>
      <p:cxnSp>
        <p:nvCxnSpPr>
          <p:cNvPr id="118" name="Straight Arrow Connector 117"/>
          <p:cNvCxnSpPr>
            <a:stCxn id="117" idx="3"/>
            <a:endCxn id="121" idx="1"/>
          </p:cNvCxnSpPr>
          <p:nvPr/>
        </p:nvCxnSpPr>
        <p:spPr>
          <a:xfrm>
            <a:off x="7512459" y="5293619"/>
            <a:ext cx="499719" cy="389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12178" y="5166704"/>
            <a:ext cx="290464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4020479" y="4912065"/>
            <a:ext cx="708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2009.1.10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928645" y="4918433"/>
            <a:ext cx="6431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2015.4.6</a:t>
            </a:r>
          </a:p>
        </p:txBody>
      </p:sp>
      <p:cxnSp>
        <p:nvCxnSpPr>
          <p:cNvPr id="130" name="Straight Arrow Connector 129"/>
          <p:cNvCxnSpPr>
            <a:stCxn id="66" idx="2"/>
            <a:endCxn id="115" idx="0"/>
          </p:cNvCxnSpPr>
          <p:nvPr/>
        </p:nvCxnSpPr>
        <p:spPr>
          <a:xfrm>
            <a:off x="3813531" y="4009457"/>
            <a:ext cx="539732" cy="115335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61" idx="2"/>
            <a:endCxn id="114" idx="0"/>
          </p:cNvCxnSpPr>
          <p:nvPr/>
        </p:nvCxnSpPr>
        <p:spPr>
          <a:xfrm>
            <a:off x="2919213" y="4009902"/>
            <a:ext cx="334626" cy="115335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72" idx="2"/>
            <a:endCxn id="117" idx="0"/>
          </p:cNvCxnSpPr>
          <p:nvPr/>
        </p:nvCxnSpPr>
        <p:spPr>
          <a:xfrm>
            <a:off x="5131366" y="4009457"/>
            <a:ext cx="2151703" cy="115335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Can 141"/>
          <p:cNvSpPr/>
          <p:nvPr/>
        </p:nvSpPr>
        <p:spPr>
          <a:xfrm>
            <a:off x="1335591" y="2189101"/>
            <a:ext cx="807308" cy="511710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err="1">
                <a:solidFill>
                  <a:schemeClr val="tx1"/>
                </a:solidFill>
              </a:rPr>
              <a:t>kbuild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43" name="Straight Arrow Connector 142"/>
          <p:cNvCxnSpPr>
            <a:stCxn id="142" idx="4"/>
            <a:endCxn id="145" idx="1"/>
          </p:cNvCxnSpPr>
          <p:nvPr/>
        </p:nvCxnSpPr>
        <p:spPr>
          <a:xfrm>
            <a:off x="2142899" y="2444956"/>
            <a:ext cx="948075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stCxn id="145" idx="3"/>
            <a:endCxn id="146" idx="1"/>
          </p:cNvCxnSpPr>
          <p:nvPr/>
        </p:nvCxnSpPr>
        <p:spPr>
          <a:xfrm flipV="1">
            <a:off x="3416704" y="2444511"/>
            <a:ext cx="1847437" cy="445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3090974" y="2314151"/>
            <a:ext cx="325730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264141" y="2313706"/>
            <a:ext cx="545342" cy="261610"/>
          </a:xfrm>
          <a:prstGeom prst="rect">
            <a:avLst/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100" dirty="0">
                <a:solidFill>
                  <a:schemeClr val="bg1"/>
                </a:solidFill>
              </a:rPr>
              <a:t>r2543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47" name="Straight Arrow Connector 146"/>
          <p:cNvCxnSpPr>
            <a:stCxn id="146" idx="3"/>
            <a:endCxn id="148" idx="1"/>
          </p:cNvCxnSpPr>
          <p:nvPr/>
        </p:nvCxnSpPr>
        <p:spPr>
          <a:xfrm>
            <a:off x="5809483" y="2444511"/>
            <a:ext cx="538472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6347955" y="2313706"/>
            <a:ext cx="545342" cy="261610"/>
          </a:xfrm>
          <a:prstGeom prst="rect">
            <a:avLst/>
          </a:prstGeom>
          <a:solidFill>
            <a:srgbClr val="92D050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r2695</a:t>
            </a:r>
          </a:p>
        </p:txBody>
      </p:sp>
      <p:cxnSp>
        <p:nvCxnSpPr>
          <p:cNvPr id="149" name="Straight Arrow Connector 148"/>
          <p:cNvCxnSpPr>
            <a:stCxn id="148" idx="3"/>
            <a:endCxn id="150" idx="1"/>
          </p:cNvCxnSpPr>
          <p:nvPr/>
        </p:nvCxnSpPr>
        <p:spPr>
          <a:xfrm>
            <a:off x="6893297" y="2444511"/>
            <a:ext cx="456437" cy="389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7349734" y="2317596"/>
            <a:ext cx="290464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171167" y="2062957"/>
            <a:ext cx="708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2011.8.17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6266201" y="2069325"/>
            <a:ext cx="708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2013.7.26</a:t>
            </a:r>
          </a:p>
        </p:txBody>
      </p:sp>
      <p:cxnSp>
        <p:nvCxnSpPr>
          <p:cNvPr id="153" name="Straight Arrow Connector 152"/>
          <p:cNvCxnSpPr>
            <a:stCxn id="72" idx="0"/>
            <a:endCxn id="146" idx="2"/>
          </p:cNvCxnSpPr>
          <p:nvPr/>
        </p:nvCxnSpPr>
        <p:spPr>
          <a:xfrm flipV="1">
            <a:off x="5131366" y="2575316"/>
            <a:ext cx="405446" cy="117253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61" idx="0"/>
            <a:endCxn id="145" idx="2"/>
          </p:cNvCxnSpPr>
          <p:nvPr/>
        </p:nvCxnSpPr>
        <p:spPr>
          <a:xfrm flipV="1">
            <a:off x="2919213" y="2575761"/>
            <a:ext cx="334626" cy="117253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72" idx="0"/>
            <a:endCxn id="148" idx="2"/>
          </p:cNvCxnSpPr>
          <p:nvPr/>
        </p:nvCxnSpPr>
        <p:spPr>
          <a:xfrm flipV="1">
            <a:off x="5131366" y="2575316"/>
            <a:ext cx="1489260" cy="117253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>
            <a:off x="4721707" y="1284380"/>
            <a:ext cx="0" cy="448051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5093214" y="5764891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2014.04.26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6766404" y="5764891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2015.09.05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3733226" y="3185474"/>
            <a:ext cx="1398140" cy="24622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000" dirty="0"/>
              <a:t>License upgraded here.</a:t>
            </a:r>
          </a:p>
        </p:txBody>
      </p:sp>
      <p:cxnSp>
        <p:nvCxnSpPr>
          <p:cNvPr id="184" name="Straight Connector 183"/>
          <p:cNvCxnSpPr>
            <a:stCxn id="182" idx="2"/>
          </p:cNvCxnSpPr>
          <p:nvPr/>
        </p:nvCxnSpPr>
        <p:spPr>
          <a:xfrm>
            <a:off x="4432296" y="3431695"/>
            <a:ext cx="57964" cy="4469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5" name="TextBox 184"/>
          <p:cNvSpPr txBox="1"/>
          <p:nvPr/>
        </p:nvSpPr>
        <p:spPr>
          <a:xfrm>
            <a:off x="2807732" y="3028349"/>
            <a:ext cx="498855" cy="24622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000" dirty="0"/>
              <a:t>Reuse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1649171" y="6002501"/>
            <a:ext cx="28789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Debian</a:t>
            </a:r>
            <a:r>
              <a:rPr lang="en-US" sz="1200" dirty="0"/>
              <a:t> 7.5 uses a very old version of </a:t>
            </a:r>
            <a:r>
              <a:rPr lang="en-US" sz="1200" i="1" dirty="0"/>
              <a:t>make.</a:t>
            </a:r>
          </a:p>
        </p:txBody>
      </p:sp>
      <p:sp>
        <p:nvSpPr>
          <p:cNvPr id="57" name="Title 1"/>
          <p:cNvSpPr>
            <a:spLocks noGrp="1"/>
          </p:cNvSpPr>
          <p:nvPr>
            <p:ph type="title"/>
          </p:nvPr>
        </p:nvSpPr>
        <p:spPr>
          <a:xfrm>
            <a:off x="317501" y="115890"/>
            <a:ext cx="8574088" cy="865187"/>
          </a:xfrm>
        </p:spPr>
        <p:txBody>
          <a:bodyPr/>
          <a:lstStyle/>
          <a:p>
            <a:r>
              <a:rPr lang="en-US" dirty="0"/>
              <a:t>Distribution Latency </a:t>
            </a:r>
            <a:r>
              <a:rPr lang="en-US" sz="2400" dirty="0"/>
              <a:t>- disappear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8D79-A4DA-4011-9078-4F68559B6CB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75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Copy and Own </a:t>
            </a:r>
            <a:r>
              <a:rPr lang="en-US" sz="2400" dirty="0">
                <a:solidFill>
                  <a:srgbClr val="000000"/>
                </a:solidFill>
              </a:rPr>
              <a:t>- persist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128" name="Can 127"/>
          <p:cNvSpPr/>
          <p:nvPr/>
        </p:nvSpPr>
        <p:spPr>
          <a:xfrm>
            <a:off x="1032721" y="2585968"/>
            <a:ext cx="961146" cy="541676"/>
          </a:xfrm>
          <a:prstGeom prst="can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err="1"/>
              <a:t>EasyMock</a:t>
            </a:r>
            <a:endParaRPr lang="en-US" sz="1200" dirty="0"/>
          </a:p>
        </p:txBody>
      </p:sp>
      <p:sp>
        <p:nvSpPr>
          <p:cNvPr id="129" name="Can 128"/>
          <p:cNvSpPr/>
          <p:nvPr/>
        </p:nvSpPr>
        <p:spPr>
          <a:xfrm>
            <a:off x="5077824" y="5177924"/>
            <a:ext cx="872029" cy="496117"/>
          </a:xfrm>
          <a:prstGeom prst="can">
            <a:avLst/>
          </a:prstGeom>
          <a:ln w="28575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Debian</a:t>
            </a:r>
            <a:r>
              <a:rPr lang="en-US" sz="1100" dirty="0"/>
              <a:t> 7.5</a:t>
            </a:r>
          </a:p>
        </p:txBody>
      </p:sp>
      <p:sp>
        <p:nvSpPr>
          <p:cNvPr id="130" name="Can 129"/>
          <p:cNvSpPr/>
          <p:nvPr/>
        </p:nvSpPr>
        <p:spPr>
          <a:xfrm>
            <a:off x="7154453" y="5177924"/>
            <a:ext cx="872029" cy="496118"/>
          </a:xfrm>
          <a:prstGeom prst="can">
            <a:avLst/>
          </a:prstGeom>
          <a:solidFill>
            <a:srgbClr val="92D050"/>
          </a:solidFill>
          <a:ln w="2857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Debian</a:t>
            </a:r>
            <a:r>
              <a:rPr lang="en-US" sz="1100" dirty="0"/>
              <a:t> 8.2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711805" y="1660575"/>
            <a:ext cx="660045" cy="400110"/>
          </a:xfrm>
          <a:prstGeom prst="rect">
            <a:avLst/>
          </a:prstGeom>
          <a:ln>
            <a:solidFill>
              <a:schemeClr val="accent6"/>
            </a:solidFill>
            <a:prstDash val="lg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MIT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048151" y="1656505"/>
            <a:ext cx="1609949" cy="400110"/>
          </a:xfrm>
          <a:prstGeom prst="rect">
            <a:avLst/>
          </a:prstGeom>
          <a:ln w="28575">
            <a:solidFill>
              <a:srgbClr val="C00000"/>
            </a:solidFill>
            <a:prstDash val="lg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Apache-2.0</a:t>
            </a:r>
          </a:p>
        </p:txBody>
      </p:sp>
      <p:cxnSp>
        <p:nvCxnSpPr>
          <p:cNvPr id="133" name="Straight Arrow Connector 132"/>
          <p:cNvCxnSpPr>
            <a:stCxn id="128" idx="4"/>
            <a:endCxn id="135" idx="1"/>
          </p:cNvCxnSpPr>
          <p:nvPr/>
        </p:nvCxnSpPr>
        <p:spPr>
          <a:xfrm flipV="1">
            <a:off x="1993867" y="2854086"/>
            <a:ext cx="649372" cy="2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135" idx="3"/>
            <a:endCxn id="136" idx="1"/>
          </p:cNvCxnSpPr>
          <p:nvPr/>
        </p:nvCxnSpPr>
        <p:spPr>
          <a:xfrm flipV="1">
            <a:off x="2930497" y="2853622"/>
            <a:ext cx="589014" cy="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2643239" y="2718350"/>
            <a:ext cx="287258" cy="271485"/>
          </a:xfrm>
          <a:prstGeom prst="rect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64" dirty="0"/>
              <a:t>…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3519511" y="2717879"/>
            <a:ext cx="373820" cy="271485"/>
          </a:xfrm>
          <a:prstGeom prst="rect">
            <a:avLst/>
          </a:prstGeom>
          <a:ln w="9525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164" dirty="0"/>
              <a:t>2.4</a:t>
            </a:r>
          </a:p>
        </p:txBody>
      </p:sp>
      <p:cxnSp>
        <p:nvCxnSpPr>
          <p:cNvPr id="137" name="Straight Arrow Connector 136"/>
          <p:cNvCxnSpPr>
            <a:stCxn id="136" idx="3"/>
            <a:endCxn id="138" idx="1"/>
          </p:cNvCxnSpPr>
          <p:nvPr/>
        </p:nvCxnSpPr>
        <p:spPr>
          <a:xfrm>
            <a:off x="3893338" y="2853615"/>
            <a:ext cx="10202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4913534" y="2717879"/>
            <a:ext cx="487634" cy="271485"/>
          </a:xfrm>
          <a:prstGeom prst="rect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164" dirty="0"/>
              <a:t>2.5.1</a:t>
            </a:r>
          </a:p>
        </p:txBody>
      </p:sp>
      <p:cxnSp>
        <p:nvCxnSpPr>
          <p:cNvPr id="139" name="Straight Arrow Connector 138"/>
          <p:cNvCxnSpPr>
            <a:stCxn id="138" idx="3"/>
            <a:endCxn id="140" idx="1"/>
          </p:cNvCxnSpPr>
          <p:nvPr/>
        </p:nvCxnSpPr>
        <p:spPr>
          <a:xfrm>
            <a:off x="5401168" y="2853615"/>
            <a:ext cx="6769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6078108" y="2717879"/>
            <a:ext cx="373820" cy="271485"/>
          </a:xfrm>
          <a:prstGeom prst="rect">
            <a:avLst/>
          </a:prstGeom>
          <a:solidFill>
            <a:srgbClr val="92D050"/>
          </a:solidFill>
          <a:ln w="952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64" dirty="0"/>
              <a:t>3.2</a:t>
            </a:r>
          </a:p>
        </p:txBody>
      </p:sp>
      <p:cxnSp>
        <p:nvCxnSpPr>
          <p:cNvPr id="141" name="Straight Arrow Connector 140"/>
          <p:cNvCxnSpPr>
            <a:stCxn id="140" idx="3"/>
            <a:endCxn id="142" idx="1"/>
          </p:cNvCxnSpPr>
          <p:nvPr/>
        </p:nvCxnSpPr>
        <p:spPr>
          <a:xfrm>
            <a:off x="6451935" y="2853615"/>
            <a:ext cx="11288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7580762" y="2717879"/>
            <a:ext cx="307475" cy="271485"/>
          </a:xfrm>
          <a:prstGeom prst="rect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64" dirty="0"/>
              <a:t>…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4825445" y="2452436"/>
            <a:ext cx="803425" cy="255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9" dirty="0"/>
              <a:t>2009.12.17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5916990" y="2452436"/>
            <a:ext cx="734496" cy="255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9" dirty="0"/>
              <a:t>2013.7.11</a:t>
            </a:r>
          </a:p>
        </p:txBody>
      </p:sp>
      <p:sp>
        <p:nvSpPr>
          <p:cNvPr id="145" name="Can 144"/>
          <p:cNvSpPr/>
          <p:nvPr/>
        </p:nvSpPr>
        <p:spPr>
          <a:xfrm>
            <a:off x="1032722" y="4083801"/>
            <a:ext cx="961146" cy="541676"/>
          </a:xfrm>
          <a:prstGeom prst="can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err="1"/>
              <a:t>Mockito</a:t>
            </a:r>
            <a:endParaRPr lang="en-US" sz="1200" dirty="0"/>
          </a:p>
        </p:txBody>
      </p:sp>
      <p:cxnSp>
        <p:nvCxnSpPr>
          <p:cNvPr id="146" name="Straight Arrow Connector 145"/>
          <p:cNvCxnSpPr>
            <a:stCxn id="145" idx="4"/>
            <a:endCxn id="148" idx="1"/>
          </p:cNvCxnSpPr>
          <p:nvPr/>
        </p:nvCxnSpPr>
        <p:spPr>
          <a:xfrm flipV="1">
            <a:off x="1993868" y="4351927"/>
            <a:ext cx="1003592" cy="2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>
            <a:stCxn id="163" idx="3"/>
            <a:endCxn id="149" idx="1"/>
          </p:cNvCxnSpPr>
          <p:nvPr/>
        </p:nvCxnSpPr>
        <p:spPr>
          <a:xfrm>
            <a:off x="4499141" y="4351449"/>
            <a:ext cx="8267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2997460" y="4216184"/>
            <a:ext cx="287258" cy="271485"/>
          </a:xfrm>
          <a:prstGeom prst="rect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64" dirty="0"/>
              <a:t>…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5325913" y="4215713"/>
            <a:ext cx="487634" cy="271485"/>
          </a:xfrm>
          <a:prstGeom prst="rect">
            <a:avLst/>
          </a:prstGeom>
          <a:ln w="9525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164" dirty="0"/>
              <a:t>1.9.0</a:t>
            </a:r>
          </a:p>
        </p:txBody>
      </p:sp>
      <p:cxnSp>
        <p:nvCxnSpPr>
          <p:cNvPr id="150" name="Straight Arrow Connector 149"/>
          <p:cNvCxnSpPr>
            <a:stCxn id="149" idx="3"/>
            <a:endCxn id="151" idx="1"/>
          </p:cNvCxnSpPr>
          <p:nvPr/>
        </p:nvCxnSpPr>
        <p:spPr>
          <a:xfrm>
            <a:off x="5813554" y="4351449"/>
            <a:ext cx="6912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6504836" y="4215713"/>
            <a:ext cx="487634" cy="271485"/>
          </a:xfrm>
          <a:prstGeom prst="rect">
            <a:avLst/>
          </a:prstGeom>
          <a:solidFill>
            <a:srgbClr val="92D050"/>
          </a:solidFill>
          <a:ln w="952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164" dirty="0"/>
              <a:t>1.9.5</a:t>
            </a:r>
          </a:p>
        </p:txBody>
      </p:sp>
      <p:cxnSp>
        <p:nvCxnSpPr>
          <p:cNvPr id="152" name="Straight Arrow Connector 151"/>
          <p:cNvCxnSpPr>
            <a:stCxn id="151" idx="3"/>
            <a:endCxn id="153" idx="1"/>
          </p:cNvCxnSpPr>
          <p:nvPr/>
        </p:nvCxnSpPr>
        <p:spPr>
          <a:xfrm>
            <a:off x="6992477" y="4351449"/>
            <a:ext cx="588285" cy="4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7580762" y="4219831"/>
            <a:ext cx="307475" cy="271485"/>
          </a:xfrm>
          <a:prstGeom prst="rect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64" dirty="0"/>
              <a:t>…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5146103" y="3920112"/>
            <a:ext cx="803425" cy="255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9" dirty="0"/>
              <a:t>2011.12.17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6451935" y="3956138"/>
            <a:ext cx="665567" cy="255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9" dirty="0"/>
              <a:t>2012.6.4</a:t>
            </a:r>
          </a:p>
        </p:txBody>
      </p:sp>
      <p:cxnSp>
        <p:nvCxnSpPr>
          <p:cNvPr id="156" name="Straight Arrow Connector 155"/>
          <p:cNvCxnSpPr>
            <a:stCxn id="135" idx="2"/>
            <a:endCxn id="148" idx="0"/>
          </p:cNvCxnSpPr>
          <p:nvPr/>
        </p:nvCxnSpPr>
        <p:spPr>
          <a:xfrm>
            <a:off x="2786877" y="2989835"/>
            <a:ext cx="354221" cy="1226349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5116977" y="4853041"/>
            <a:ext cx="809837" cy="255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9" dirty="0"/>
              <a:t>2014.04.26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7187938" y="4853041"/>
            <a:ext cx="803425" cy="255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9" dirty="0"/>
              <a:t>2015.09.05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3671811" y="1981318"/>
            <a:ext cx="1766351" cy="27699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/>
              <a:t>License changed here</a:t>
            </a:r>
          </a:p>
        </p:txBody>
      </p:sp>
      <p:cxnSp>
        <p:nvCxnSpPr>
          <p:cNvPr id="160" name="Straight Connector 159"/>
          <p:cNvCxnSpPr>
            <a:stCxn id="159" idx="2"/>
          </p:cNvCxnSpPr>
          <p:nvPr/>
        </p:nvCxnSpPr>
        <p:spPr>
          <a:xfrm flipH="1">
            <a:off x="4499141" y="2258317"/>
            <a:ext cx="55846" cy="59529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2660766" y="3487984"/>
            <a:ext cx="623953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/>
              <a:t>Reuse</a:t>
            </a:r>
          </a:p>
        </p:txBody>
      </p:sp>
      <p:cxnSp>
        <p:nvCxnSpPr>
          <p:cNvPr id="162" name="Straight Arrow Connector 161"/>
          <p:cNvCxnSpPr>
            <a:stCxn id="148" idx="3"/>
            <a:endCxn id="163" idx="1"/>
          </p:cNvCxnSpPr>
          <p:nvPr/>
        </p:nvCxnSpPr>
        <p:spPr>
          <a:xfrm flipV="1">
            <a:off x="3284718" y="4351456"/>
            <a:ext cx="906948" cy="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4191673" y="4215713"/>
            <a:ext cx="307475" cy="271485"/>
          </a:xfrm>
          <a:prstGeom prst="rect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64" dirty="0"/>
              <a:t>…</a:t>
            </a:r>
          </a:p>
        </p:txBody>
      </p:sp>
      <p:sp>
        <p:nvSpPr>
          <p:cNvPr id="164" name="Rounded Rectangle 163"/>
          <p:cNvSpPr/>
          <p:nvPr/>
        </p:nvSpPr>
        <p:spPr>
          <a:xfrm>
            <a:off x="4686213" y="2412721"/>
            <a:ext cx="3452004" cy="964756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5" name="L-Shape 164"/>
          <p:cNvSpPr/>
          <p:nvPr/>
        </p:nvSpPr>
        <p:spPr>
          <a:xfrm>
            <a:off x="2434345" y="2408644"/>
            <a:ext cx="5703879" cy="2258653"/>
          </a:xfrm>
          <a:prstGeom prst="corner">
            <a:avLst>
              <a:gd name="adj1" fmla="val 50000"/>
              <a:gd name="adj2" fmla="val 78894"/>
            </a:avLst>
          </a:prstGeom>
          <a:noFill/>
          <a:ln w="28575">
            <a:solidFill>
              <a:schemeClr val="accent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6" name="TextBox 165"/>
          <p:cNvSpPr txBox="1"/>
          <p:nvPr/>
        </p:nvSpPr>
        <p:spPr>
          <a:xfrm>
            <a:off x="3946662" y="3941998"/>
            <a:ext cx="803425" cy="255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9" dirty="0"/>
              <a:t>2007.11.17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2930498" y="4902604"/>
            <a:ext cx="1739139" cy="646331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/>
              <a:t>Developers decide to </a:t>
            </a:r>
            <a:r>
              <a:rPr lang="en-US" altLang="zh-CN" sz="1200" dirty="0"/>
              <a:t>cut the </a:t>
            </a:r>
            <a:r>
              <a:rPr lang="en-US" sz="1200" dirty="0"/>
              <a:t>dependency on the upstream project.</a:t>
            </a:r>
          </a:p>
        </p:txBody>
      </p:sp>
      <p:cxnSp>
        <p:nvCxnSpPr>
          <p:cNvPr id="168" name="Straight Connector 167"/>
          <p:cNvCxnSpPr>
            <a:stCxn id="167" idx="0"/>
            <a:endCxn id="163" idx="2"/>
          </p:cNvCxnSpPr>
          <p:nvPr/>
        </p:nvCxnSpPr>
        <p:spPr>
          <a:xfrm flipV="1">
            <a:off x="3800068" y="4487198"/>
            <a:ext cx="545343" cy="415406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1188838" y="1824030"/>
            <a:ext cx="8050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Packages</a:t>
            </a:r>
          </a:p>
        </p:txBody>
      </p:sp>
    </p:spTree>
    <p:extLst>
      <p:ext uri="{BB962C8B-B14F-4D97-AF65-F5344CB8AC3E}">
        <p14:creationId xmlns:p14="http://schemas.microsoft.com/office/powerpoint/2010/main" val="267765816"/>
      </p:ext>
    </p:extLst>
  </p:cSld>
  <p:clrMapOvr>
    <a:masterClrMapping/>
  </p:clrMapOvr>
</p:sld>
</file>

<file path=ppt/theme/theme1.xml><?xml version="1.0" encoding="utf-8"?>
<a:theme xmlns:a="http://schemas.openxmlformats.org/drawingml/2006/main" name="inoue-lab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56B11"/>
        </a:solidFill>
        <a:ln>
          <a:noFill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  <a:scene3d>
          <a:camera prst="orthographicFront">
            <a:rot lat="0" lon="2700000" rev="16200000"/>
          </a:camera>
          <a:lightRig rig="threePt" dir="t"/>
        </a:scene3d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oue-lab" id="{D568A649-3445-4C5A-81E7-7A4126F385EE}" vid="{0FD18CB0-EE60-4BCF-8CB3-25A4D3D590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inoue-lab</Template>
  <TotalTime>13709</TotalTime>
  <Words>895</Words>
  <Application>Microsoft Office PowerPoint</Application>
  <PresentationFormat>画面に合わせる (4:3)</PresentationFormat>
  <Paragraphs>209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Verdana</vt:lpstr>
      <vt:lpstr>Wingdings</vt:lpstr>
      <vt:lpstr>Wingdings 2</vt:lpstr>
      <vt:lpstr>inoue-lab</vt:lpstr>
      <vt:lpstr>How Are Developers Treating License Inconsistency Issues? A Case Study on License Inconsistency Evolution in FOSS Projects</vt:lpstr>
      <vt:lpstr>Oracle v. Google</vt:lpstr>
      <vt:lpstr>Open Source Software License</vt:lpstr>
      <vt:lpstr>Prior Study[1]</vt:lpstr>
      <vt:lpstr>How to detect license inconsistency</vt:lpstr>
      <vt:lpstr>Empirical Study Setup</vt:lpstr>
      <vt:lpstr>Results - Overview</vt:lpstr>
      <vt:lpstr>Distribution Latency - disappear</vt:lpstr>
      <vt:lpstr>Copy and Own - persist</vt:lpstr>
      <vt:lpstr>Results - Summary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Method to Detect License Change in Open Source Projects</dc:title>
  <dc:creator>Wang Qiao</dc:creator>
  <cp:lastModifiedBy>Yuhao Wu</cp:lastModifiedBy>
  <cp:revision>223</cp:revision>
  <cp:lastPrinted>2015-02-26T04:58:12Z</cp:lastPrinted>
  <dcterms:created xsi:type="dcterms:W3CDTF">2014-09-07T10:32:57Z</dcterms:created>
  <dcterms:modified xsi:type="dcterms:W3CDTF">2017-05-22T23:59:29Z</dcterms:modified>
</cp:coreProperties>
</file>