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384750" cy="42803763"/>
  <p:notesSz cx="6858000" cy="9144000"/>
  <p:defaultTextStyle>
    <a:defPPr>
      <a:defRPr lang="en-US"/>
    </a:defPPr>
    <a:lvl1pPr marL="0" algn="l" defTabSz="3513033" rtl="0" eaLnBrk="1" latinLnBrk="0" hangingPunct="1">
      <a:defRPr sz="6915" kern="1200">
        <a:solidFill>
          <a:schemeClr val="tx1"/>
        </a:solidFill>
        <a:latin typeface="+mn-lt"/>
        <a:ea typeface="+mn-ea"/>
        <a:cs typeface="+mn-cs"/>
      </a:defRPr>
    </a:lvl1pPr>
    <a:lvl2pPr marL="1756517" algn="l" defTabSz="3513033" rtl="0" eaLnBrk="1" latinLnBrk="0" hangingPunct="1">
      <a:defRPr sz="6915" kern="1200">
        <a:solidFill>
          <a:schemeClr val="tx1"/>
        </a:solidFill>
        <a:latin typeface="+mn-lt"/>
        <a:ea typeface="+mn-ea"/>
        <a:cs typeface="+mn-cs"/>
      </a:defRPr>
    </a:lvl2pPr>
    <a:lvl3pPr marL="3513033" algn="l" defTabSz="3513033" rtl="0" eaLnBrk="1" latinLnBrk="0" hangingPunct="1">
      <a:defRPr sz="6915" kern="1200">
        <a:solidFill>
          <a:schemeClr val="tx1"/>
        </a:solidFill>
        <a:latin typeface="+mn-lt"/>
        <a:ea typeface="+mn-ea"/>
        <a:cs typeface="+mn-cs"/>
      </a:defRPr>
    </a:lvl3pPr>
    <a:lvl4pPr marL="5269550" algn="l" defTabSz="3513033" rtl="0" eaLnBrk="1" latinLnBrk="0" hangingPunct="1">
      <a:defRPr sz="6915" kern="1200">
        <a:solidFill>
          <a:schemeClr val="tx1"/>
        </a:solidFill>
        <a:latin typeface="+mn-lt"/>
        <a:ea typeface="+mn-ea"/>
        <a:cs typeface="+mn-cs"/>
      </a:defRPr>
    </a:lvl4pPr>
    <a:lvl5pPr marL="7026067" algn="l" defTabSz="3513033" rtl="0" eaLnBrk="1" latinLnBrk="0" hangingPunct="1">
      <a:defRPr sz="6915" kern="1200">
        <a:solidFill>
          <a:schemeClr val="tx1"/>
        </a:solidFill>
        <a:latin typeface="+mn-lt"/>
        <a:ea typeface="+mn-ea"/>
        <a:cs typeface="+mn-cs"/>
      </a:defRPr>
    </a:lvl5pPr>
    <a:lvl6pPr marL="8782583" algn="l" defTabSz="3513033" rtl="0" eaLnBrk="1" latinLnBrk="0" hangingPunct="1">
      <a:defRPr sz="6915" kern="1200">
        <a:solidFill>
          <a:schemeClr val="tx1"/>
        </a:solidFill>
        <a:latin typeface="+mn-lt"/>
        <a:ea typeface="+mn-ea"/>
        <a:cs typeface="+mn-cs"/>
      </a:defRPr>
    </a:lvl6pPr>
    <a:lvl7pPr marL="10539100" algn="l" defTabSz="3513033" rtl="0" eaLnBrk="1" latinLnBrk="0" hangingPunct="1">
      <a:defRPr sz="6915" kern="1200">
        <a:solidFill>
          <a:schemeClr val="tx1"/>
        </a:solidFill>
        <a:latin typeface="+mn-lt"/>
        <a:ea typeface="+mn-ea"/>
        <a:cs typeface="+mn-cs"/>
      </a:defRPr>
    </a:lvl7pPr>
    <a:lvl8pPr marL="12295617" algn="l" defTabSz="3513033" rtl="0" eaLnBrk="1" latinLnBrk="0" hangingPunct="1">
      <a:defRPr sz="6915" kern="1200">
        <a:solidFill>
          <a:schemeClr val="tx1"/>
        </a:solidFill>
        <a:latin typeface="+mn-lt"/>
        <a:ea typeface="+mn-ea"/>
        <a:cs typeface="+mn-cs"/>
      </a:defRPr>
    </a:lvl8pPr>
    <a:lvl9pPr marL="14052133" algn="l" defTabSz="3513033" rtl="0" eaLnBrk="1" latinLnBrk="0" hangingPunct="1">
      <a:defRPr sz="6915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6B6B"/>
    <a:srgbClr val="FF00FF"/>
    <a:srgbClr val="BBE0E3"/>
    <a:srgbClr val="EA6E1A"/>
    <a:srgbClr val="F4B1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4028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8856" y="7005156"/>
            <a:ext cx="25827038" cy="14902051"/>
          </a:xfrm>
        </p:spPr>
        <p:txBody>
          <a:bodyPr anchor="b"/>
          <a:lstStyle>
            <a:lvl1pPr algn="ctr">
              <a:defRPr sz="1993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8094" y="22481887"/>
            <a:ext cx="22788563" cy="10334331"/>
          </a:xfrm>
        </p:spPr>
        <p:txBody>
          <a:bodyPr/>
          <a:lstStyle>
            <a:lvl1pPr marL="0" indent="0" algn="ctr">
              <a:buNone/>
              <a:defRPr sz="7975"/>
            </a:lvl1pPr>
            <a:lvl2pPr marL="1519230" indent="0" algn="ctr">
              <a:buNone/>
              <a:defRPr sz="6646"/>
            </a:lvl2pPr>
            <a:lvl3pPr marL="3038460" indent="0" algn="ctr">
              <a:buNone/>
              <a:defRPr sz="5981"/>
            </a:lvl3pPr>
            <a:lvl4pPr marL="4557690" indent="0" algn="ctr">
              <a:buNone/>
              <a:defRPr sz="5317"/>
            </a:lvl4pPr>
            <a:lvl5pPr marL="6076920" indent="0" algn="ctr">
              <a:buNone/>
              <a:defRPr sz="5317"/>
            </a:lvl5pPr>
            <a:lvl6pPr marL="7596149" indent="0" algn="ctr">
              <a:buNone/>
              <a:defRPr sz="5317"/>
            </a:lvl6pPr>
            <a:lvl7pPr marL="9115379" indent="0" algn="ctr">
              <a:buNone/>
              <a:defRPr sz="5317"/>
            </a:lvl7pPr>
            <a:lvl8pPr marL="10634609" indent="0" algn="ctr">
              <a:buNone/>
              <a:defRPr sz="5317"/>
            </a:lvl8pPr>
            <a:lvl9pPr marL="12153839" indent="0" algn="ctr">
              <a:buNone/>
              <a:defRPr sz="531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3368-496A-4011-8A88-55597B1262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8B7F-44CB-4015-8AF4-9E7E57C7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490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3368-496A-4011-8A88-55597B1262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8B7F-44CB-4015-8AF4-9E7E57C7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91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744088" y="2278904"/>
            <a:ext cx="6551712" cy="362742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8953" y="2278904"/>
            <a:ext cx="19275326" cy="3627421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3368-496A-4011-8A88-55597B1262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8B7F-44CB-4015-8AF4-9E7E57C7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78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3368-496A-4011-8A88-55597B1262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8B7F-44CB-4015-8AF4-9E7E57C7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864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3128" y="10671229"/>
            <a:ext cx="26206847" cy="17805173"/>
          </a:xfrm>
        </p:spPr>
        <p:txBody>
          <a:bodyPr anchor="b"/>
          <a:lstStyle>
            <a:lvl1pPr>
              <a:defRPr sz="1993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3128" y="28644846"/>
            <a:ext cx="26206847" cy="9363320"/>
          </a:xfrm>
        </p:spPr>
        <p:txBody>
          <a:bodyPr/>
          <a:lstStyle>
            <a:lvl1pPr marL="0" indent="0">
              <a:buNone/>
              <a:defRPr sz="7975">
                <a:solidFill>
                  <a:schemeClr val="tx1"/>
                </a:solidFill>
              </a:defRPr>
            </a:lvl1pPr>
            <a:lvl2pPr marL="1519230" indent="0">
              <a:buNone/>
              <a:defRPr sz="6646">
                <a:solidFill>
                  <a:schemeClr val="tx1">
                    <a:tint val="75000"/>
                  </a:schemeClr>
                </a:solidFill>
              </a:defRPr>
            </a:lvl2pPr>
            <a:lvl3pPr marL="3038460" indent="0">
              <a:buNone/>
              <a:defRPr sz="5981">
                <a:solidFill>
                  <a:schemeClr val="tx1">
                    <a:tint val="75000"/>
                  </a:schemeClr>
                </a:solidFill>
              </a:defRPr>
            </a:lvl3pPr>
            <a:lvl4pPr marL="4557690" indent="0">
              <a:buNone/>
              <a:defRPr sz="5317">
                <a:solidFill>
                  <a:schemeClr val="tx1">
                    <a:tint val="75000"/>
                  </a:schemeClr>
                </a:solidFill>
              </a:defRPr>
            </a:lvl4pPr>
            <a:lvl5pPr marL="6076920" indent="0">
              <a:buNone/>
              <a:defRPr sz="5317">
                <a:solidFill>
                  <a:schemeClr val="tx1">
                    <a:tint val="75000"/>
                  </a:schemeClr>
                </a:solidFill>
              </a:defRPr>
            </a:lvl5pPr>
            <a:lvl6pPr marL="7596149" indent="0">
              <a:buNone/>
              <a:defRPr sz="5317">
                <a:solidFill>
                  <a:schemeClr val="tx1">
                    <a:tint val="75000"/>
                  </a:schemeClr>
                </a:solidFill>
              </a:defRPr>
            </a:lvl6pPr>
            <a:lvl7pPr marL="9115379" indent="0">
              <a:buNone/>
              <a:defRPr sz="5317">
                <a:solidFill>
                  <a:schemeClr val="tx1">
                    <a:tint val="75000"/>
                  </a:schemeClr>
                </a:solidFill>
              </a:defRPr>
            </a:lvl7pPr>
            <a:lvl8pPr marL="10634609" indent="0">
              <a:buNone/>
              <a:defRPr sz="5317">
                <a:solidFill>
                  <a:schemeClr val="tx1">
                    <a:tint val="75000"/>
                  </a:schemeClr>
                </a:solidFill>
              </a:defRPr>
            </a:lvl8pPr>
            <a:lvl9pPr marL="12153839" indent="0">
              <a:buNone/>
              <a:defRPr sz="53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3368-496A-4011-8A88-55597B1262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8B7F-44CB-4015-8AF4-9E7E57C7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6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8951" y="11394520"/>
            <a:ext cx="12913519" cy="2715859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2280" y="11394520"/>
            <a:ext cx="12913519" cy="2715859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3368-496A-4011-8A88-55597B1262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8B7F-44CB-4015-8AF4-9E7E57C7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26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2909" y="2278913"/>
            <a:ext cx="26206847" cy="82734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2913" y="10492870"/>
            <a:ext cx="12854171" cy="5142393"/>
          </a:xfrm>
        </p:spPr>
        <p:txBody>
          <a:bodyPr anchor="b"/>
          <a:lstStyle>
            <a:lvl1pPr marL="0" indent="0">
              <a:buNone/>
              <a:defRPr sz="7975" b="1"/>
            </a:lvl1pPr>
            <a:lvl2pPr marL="1519230" indent="0">
              <a:buNone/>
              <a:defRPr sz="6646" b="1"/>
            </a:lvl2pPr>
            <a:lvl3pPr marL="3038460" indent="0">
              <a:buNone/>
              <a:defRPr sz="5981" b="1"/>
            </a:lvl3pPr>
            <a:lvl4pPr marL="4557690" indent="0">
              <a:buNone/>
              <a:defRPr sz="5317" b="1"/>
            </a:lvl4pPr>
            <a:lvl5pPr marL="6076920" indent="0">
              <a:buNone/>
              <a:defRPr sz="5317" b="1"/>
            </a:lvl5pPr>
            <a:lvl6pPr marL="7596149" indent="0">
              <a:buNone/>
              <a:defRPr sz="5317" b="1"/>
            </a:lvl6pPr>
            <a:lvl7pPr marL="9115379" indent="0">
              <a:buNone/>
              <a:defRPr sz="5317" b="1"/>
            </a:lvl7pPr>
            <a:lvl8pPr marL="10634609" indent="0">
              <a:buNone/>
              <a:defRPr sz="5317" b="1"/>
            </a:lvl8pPr>
            <a:lvl9pPr marL="12153839" indent="0">
              <a:buNone/>
              <a:defRPr sz="531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2913" y="15635264"/>
            <a:ext cx="12854171" cy="2299711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2282" y="10492870"/>
            <a:ext cx="12917476" cy="5142393"/>
          </a:xfrm>
        </p:spPr>
        <p:txBody>
          <a:bodyPr anchor="b"/>
          <a:lstStyle>
            <a:lvl1pPr marL="0" indent="0">
              <a:buNone/>
              <a:defRPr sz="7975" b="1"/>
            </a:lvl1pPr>
            <a:lvl2pPr marL="1519230" indent="0">
              <a:buNone/>
              <a:defRPr sz="6646" b="1"/>
            </a:lvl2pPr>
            <a:lvl3pPr marL="3038460" indent="0">
              <a:buNone/>
              <a:defRPr sz="5981" b="1"/>
            </a:lvl3pPr>
            <a:lvl4pPr marL="4557690" indent="0">
              <a:buNone/>
              <a:defRPr sz="5317" b="1"/>
            </a:lvl4pPr>
            <a:lvl5pPr marL="6076920" indent="0">
              <a:buNone/>
              <a:defRPr sz="5317" b="1"/>
            </a:lvl5pPr>
            <a:lvl6pPr marL="7596149" indent="0">
              <a:buNone/>
              <a:defRPr sz="5317" b="1"/>
            </a:lvl6pPr>
            <a:lvl7pPr marL="9115379" indent="0">
              <a:buNone/>
              <a:defRPr sz="5317" b="1"/>
            </a:lvl7pPr>
            <a:lvl8pPr marL="10634609" indent="0">
              <a:buNone/>
              <a:defRPr sz="5317" b="1"/>
            </a:lvl8pPr>
            <a:lvl9pPr marL="12153839" indent="0">
              <a:buNone/>
              <a:defRPr sz="531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2282" y="15635264"/>
            <a:ext cx="12917476" cy="2299711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3368-496A-4011-8A88-55597B1262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8B7F-44CB-4015-8AF4-9E7E57C7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78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3368-496A-4011-8A88-55597B1262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8B7F-44CB-4015-8AF4-9E7E57C7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362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3368-496A-4011-8A88-55597B1262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8B7F-44CB-4015-8AF4-9E7E57C7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5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2909" y="2853584"/>
            <a:ext cx="9799873" cy="9987545"/>
          </a:xfrm>
        </p:spPr>
        <p:txBody>
          <a:bodyPr anchor="b"/>
          <a:lstStyle>
            <a:lvl1pPr>
              <a:defRPr sz="1063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17476" y="6162959"/>
            <a:ext cx="15382280" cy="30418415"/>
          </a:xfrm>
        </p:spPr>
        <p:txBody>
          <a:bodyPr/>
          <a:lstStyle>
            <a:lvl1pPr>
              <a:defRPr sz="10633"/>
            </a:lvl1pPr>
            <a:lvl2pPr>
              <a:defRPr sz="9304"/>
            </a:lvl2pPr>
            <a:lvl3pPr>
              <a:defRPr sz="7975"/>
            </a:lvl3pPr>
            <a:lvl4pPr>
              <a:defRPr sz="6646"/>
            </a:lvl4pPr>
            <a:lvl5pPr>
              <a:defRPr sz="6646"/>
            </a:lvl5pPr>
            <a:lvl6pPr>
              <a:defRPr sz="6646"/>
            </a:lvl6pPr>
            <a:lvl7pPr>
              <a:defRPr sz="6646"/>
            </a:lvl7pPr>
            <a:lvl8pPr>
              <a:defRPr sz="6646"/>
            </a:lvl8pPr>
            <a:lvl9pPr>
              <a:defRPr sz="6646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2909" y="12841129"/>
            <a:ext cx="9799873" cy="23789780"/>
          </a:xfrm>
        </p:spPr>
        <p:txBody>
          <a:bodyPr/>
          <a:lstStyle>
            <a:lvl1pPr marL="0" indent="0">
              <a:buNone/>
              <a:defRPr sz="5317"/>
            </a:lvl1pPr>
            <a:lvl2pPr marL="1519230" indent="0">
              <a:buNone/>
              <a:defRPr sz="4652"/>
            </a:lvl2pPr>
            <a:lvl3pPr marL="3038460" indent="0">
              <a:buNone/>
              <a:defRPr sz="3987"/>
            </a:lvl3pPr>
            <a:lvl4pPr marL="4557690" indent="0">
              <a:buNone/>
              <a:defRPr sz="3323"/>
            </a:lvl4pPr>
            <a:lvl5pPr marL="6076920" indent="0">
              <a:buNone/>
              <a:defRPr sz="3323"/>
            </a:lvl5pPr>
            <a:lvl6pPr marL="7596149" indent="0">
              <a:buNone/>
              <a:defRPr sz="3323"/>
            </a:lvl6pPr>
            <a:lvl7pPr marL="9115379" indent="0">
              <a:buNone/>
              <a:defRPr sz="3323"/>
            </a:lvl7pPr>
            <a:lvl8pPr marL="10634609" indent="0">
              <a:buNone/>
              <a:defRPr sz="3323"/>
            </a:lvl8pPr>
            <a:lvl9pPr marL="12153839" indent="0">
              <a:buNone/>
              <a:defRPr sz="332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3368-496A-4011-8A88-55597B1262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8B7F-44CB-4015-8AF4-9E7E57C7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2909" y="2853584"/>
            <a:ext cx="9799873" cy="9987545"/>
          </a:xfrm>
        </p:spPr>
        <p:txBody>
          <a:bodyPr anchor="b"/>
          <a:lstStyle>
            <a:lvl1pPr>
              <a:defRPr sz="1063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917476" y="6162959"/>
            <a:ext cx="15382280" cy="30418415"/>
          </a:xfrm>
        </p:spPr>
        <p:txBody>
          <a:bodyPr anchor="t"/>
          <a:lstStyle>
            <a:lvl1pPr marL="0" indent="0">
              <a:buNone/>
              <a:defRPr sz="10633"/>
            </a:lvl1pPr>
            <a:lvl2pPr marL="1519230" indent="0">
              <a:buNone/>
              <a:defRPr sz="9304"/>
            </a:lvl2pPr>
            <a:lvl3pPr marL="3038460" indent="0">
              <a:buNone/>
              <a:defRPr sz="7975"/>
            </a:lvl3pPr>
            <a:lvl4pPr marL="4557690" indent="0">
              <a:buNone/>
              <a:defRPr sz="6646"/>
            </a:lvl4pPr>
            <a:lvl5pPr marL="6076920" indent="0">
              <a:buNone/>
              <a:defRPr sz="6646"/>
            </a:lvl5pPr>
            <a:lvl6pPr marL="7596149" indent="0">
              <a:buNone/>
              <a:defRPr sz="6646"/>
            </a:lvl6pPr>
            <a:lvl7pPr marL="9115379" indent="0">
              <a:buNone/>
              <a:defRPr sz="6646"/>
            </a:lvl7pPr>
            <a:lvl8pPr marL="10634609" indent="0">
              <a:buNone/>
              <a:defRPr sz="6646"/>
            </a:lvl8pPr>
            <a:lvl9pPr marL="12153839" indent="0">
              <a:buNone/>
              <a:defRPr sz="664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2909" y="12841129"/>
            <a:ext cx="9799873" cy="23789780"/>
          </a:xfrm>
        </p:spPr>
        <p:txBody>
          <a:bodyPr/>
          <a:lstStyle>
            <a:lvl1pPr marL="0" indent="0">
              <a:buNone/>
              <a:defRPr sz="5317"/>
            </a:lvl1pPr>
            <a:lvl2pPr marL="1519230" indent="0">
              <a:buNone/>
              <a:defRPr sz="4652"/>
            </a:lvl2pPr>
            <a:lvl3pPr marL="3038460" indent="0">
              <a:buNone/>
              <a:defRPr sz="3987"/>
            </a:lvl3pPr>
            <a:lvl4pPr marL="4557690" indent="0">
              <a:buNone/>
              <a:defRPr sz="3323"/>
            </a:lvl4pPr>
            <a:lvl5pPr marL="6076920" indent="0">
              <a:buNone/>
              <a:defRPr sz="3323"/>
            </a:lvl5pPr>
            <a:lvl6pPr marL="7596149" indent="0">
              <a:buNone/>
              <a:defRPr sz="3323"/>
            </a:lvl6pPr>
            <a:lvl7pPr marL="9115379" indent="0">
              <a:buNone/>
              <a:defRPr sz="3323"/>
            </a:lvl7pPr>
            <a:lvl8pPr marL="10634609" indent="0">
              <a:buNone/>
              <a:defRPr sz="3323"/>
            </a:lvl8pPr>
            <a:lvl9pPr marL="12153839" indent="0">
              <a:buNone/>
              <a:defRPr sz="332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3368-496A-4011-8A88-55597B1262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8B7F-44CB-4015-8AF4-9E7E57C7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21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8952" y="2278913"/>
            <a:ext cx="26206847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952" y="11394520"/>
            <a:ext cx="26206847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8951" y="39672756"/>
            <a:ext cx="6836569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A3368-496A-4011-8A88-55597B1262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64949" y="39672756"/>
            <a:ext cx="1025485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459230" y="39672756"/>
            <a:ext cx="6836569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C8B7F-44CB-4015-8AF4-9E7E57C7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2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38460" rtl="0" eaLnBrk="1" latinLnBrk="0" hangingPunct="1">
        <a:lnSpc>
          <a:spcPct val="90000"/>
        </a:lnSpc>
        <a:spcBef>
          <a:spcPct val="0"/>
        </a:spcBef>
        <a:buNone/>
        <a:defRPr sz="146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9615" indent="-759615" algn="l" defTabSz="3038460" rtl="0" eaLnBrk="1" latinLnBrk="0" hangingPunct="1">
        <a:lnSpc>
          <a:spcPct val="90000"/>
        </a:lnSpc>
        <a:spcBef>
          <a:spcPts val="3323"/>
        </a:spcBef>
        <a:buFont typeface="Arial" panose="020B0604020202020204" pitchFamily="34" charset="0"/>
        <a:buChar char="•"/>
        <a:defRPr sz="9304" kern="1200">
          <a:solidFill>
            <a:schemeClr val="tx1"/>
          </a:solidFill>
          <a:latin typeface="+mn-lt"/>
          <a:ea typeface="+mn-ea"/>
          <a:cs typeface="+mn-cs"/>
        </a:defRPr>
      </a:lvl1pPr>
      <a:lvl2pPr marL="2278845" indent="-759615" algn="l" defTabSz="3038460" rtl="0" eaLnBrk="1" latinLnBrk="0" hangingPunct="1">
        <a:lnSpc>
          <a:spcPct val="90000"/>
        </a:lnSpc>
        <a:spcBef>
          <a:spcPts val="1661"/>
        </a:spcBef>
        <a:buFont typeface="Arial" panose="020B0604020202020204" pitchFamily="34" charset="0"/>
        <a:buChar char="•"/>
        <a:defRPr sz="7975" kern="1200">
          <a:solidFill>
            <a:schemeClr val="tx1"/>
          </a:solidFill>
          <a:latin typeface="+mn-lt"/>
          <a:ea typeface="+mn-ea"/>
          <a:cs typeface="+mn-cs"/>
        </a:defRPr>
      </a:lvl2pPr>
      <a:lvl3pPr marL="3798075" indent="-759615" algn="l" defTabSz="3038460" rtl="0" eaLnBrk="1" latinLnBrk="0" hangingPunct="1">
        <a:lnSpc>
          <a:spcPct val="90000"/>
        </a:lnSpc>
        <a:spcBef>
          <a:spcPts val="1661"/>
        </a:spcBef>
        <a:buFont typeface="Arial" panose="020B0604020202020204" pitchFamily="34" charset="0"/>
        <a:buChar char="•"/>
        <a:defRPr sz="6646" kern="1200">
          <a:solidFill>
            <a:schemeClr val="tx1"/>
          </a:solidFill>
          <a:latin typeface="+mn-lt"/>
          <a:ea typeface="+mn-ea"/>
          <a:cs typeface="+mn-cs"/>
        </a:defRPr>
      </a:lvl3pPr>
      <a:lvl4pPr marL="5317305" indent="-759615" algn="l" defTabSz="3038460" rtl="0" eaLnBrk="1" latinLnBrk="0" hangingPunct="1">
        <a:lnSpc>
          <a:spcPct val="90000"/>
        </a:lnSpc>
        <a:spcBef>
          <a:spcPts val="1661"/>
        </a:spcBef>
        <a:buFont typeface="Arial" panose="020B0604020202020204" pitchFamily="34" charset="0"/>
        <a:buChar char="•"/>
        <a:defRPr sz="5981" kern="1200">
          <a:solidFill>
            <a:schemeClr val="tx1"/>
          </a:solidFill>
          <a:latin typeface="+mn-lt"/>
          <a:ea typeface="+mn-ea"/>
          <a:cs typeface="+mn-cs"/>
        </a:defRPr>
      </a:lvl4pPr>
      <a:lvl5pPr marL="6836534" indent="-759615" algn="l" defTabSz="3038460" rtl="0" eaLnBrk="1" latinLnBrk="0" hangingPunct="1">
        <a:lnSpc>
          <a:spcPct val="90000"/>
        </a:lnSpc>
        <a:spcBef>
          <a:spcPts val="1661"/>
        </a:spcBef>
        <a:buFont typeface="Arial" panose="020B0604020202020204" pitchFamily="34" charset="0"/>
        <a:buChar char="•"/>
        <a:defRPr sz="5981" kern="1200">
          <a:solidFill>
            <a:schemeClr val="tx1"/>
          </a:solidFill>
          <a:latin typeface="+mn-lt"/>
          <a:ea typeface="+mn-ea"/>
          <a:cs typeface="+mn-cs"/>
        </a:defRPr>
      </a:lvl5pPr>
      <a:lvl6pPr marL="8355764" indent="-759615" algn="l" defTabSz="3038460" rtl="0" eaLnBrk="1" latinLnBrk="0" hangingPunct="1">
        <a:lnSpc>
          <a:spcPct val="90000"/>
        </a:lnSpc>
        <a:spcBef>
          <a:spcPts val="1661"/>
        </a:spcBef>
        <a:buFont typeface="Arial" panose="020B0604020202020204" pitchFamily="34" charset="0"/>
        <a:buChar char="•"/>
        <a:defRPr sz="5981" kern="1200">
          <a:solidFill>
            <a:schemeClr val="tx1"/>
          </a:solidFill>
          <a:latin typeface="+mn-lt"/>
          <a:ea typeface="+mn-ea"/>
          <a:cs typeface="+mn-cs"/>
        </a:defRPr>
      </a:lvl6pPr>
      <a:lvl7pPr marL="9874994" indent="-759615" algn="l" defTabSz="3038460" rtl="0" eaLnBrk="1" latinLnBrk="0" hangingPunct="1">
        <a:lnSpc>
          <a:spcPct val="90000"/>
        </a:lnSpc>
        <a:spcBef>
          <a:spcPts val="1661"/>
        </a:spcBef>
        <a:buFont typeface="Arial" panose="020B0604020202020204" pitchFamily="34" charset="0"/>
        <a:buChar char="•"/>
        <a:defRPr sz="5981" kern="1200">
          <a:solidFill>
            <a:schemeClr val="tx1"/>
          </a:solidFill>
          <a:latin typeface="+mn-lt"/>
          <a:ea typeface="+mn-ea"/>
          <a:cs typeface="+mn-cs"/>
        </a:defRPr>
      </a:lvl7pPr>
      <a:lvl8pPr marL="11394224" indent="-759615" algn="l" defTabSz="3038460" rtl="0" eaLnBrk="1" latinLnBrk="0" hangingPunct="1">
        <a:lnSpc>
          <a:spcPct val="90000"/>
        </a:lnSpc>
        <a:spcBef>
          <a:spcPts val="1661"/>
        </a:spcBef>
        <a:buFont typeface="Arial" panose="020B0604020202020204" pitchFamily="34" charset="0"/>
        <a:buChar char="•"/>
        <a:defRPr sz="5981" kern="1200">
          <a:solidFill>
            <a:schemeClr val="tx1"/>
          </a:solidFill>
          <a:latin typeface="+mn-lt"/>
          <a:ea typeface="+mn-ea"/>
          <a:cs typeface="+mn-cs"/>
        </a:defRPr>
      </a:lvl8pPr>
      <a:lvl9pPr marL="12913454" indent="-759615" algn="l" defTabSz="3038460" rtl="0" eaLnBrk="1" latinLnBrk="0" hangingPunct="1">
        <a:lnSpc>
          <a:spcPct val="90000"/>
        </a:lnSpc>
        <a:spcBef>
          <a:spcPts val="1661"/>
        </a:spcBef>
        <a:buFont typeface="Arial" panose="020B0604020202020204" pitchFamily="34" charset="0"/>
        <a:buChar char="•"/>
        <a:defRPr sz="59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38460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1pPr>
      <a:lvl2pPr marL="1519230" algn="l" defTabSz="3038460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2pPr>
      <a:lvl3pPr marL="3038460" algn="l" defTabSz="3038460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3pPr>
      <a:lvl4pPr marL="4557690" algn="l" defTabSz="3038460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4pPr>
      <a:lvl5pPr marL="6076920" algn="l" defTabSz="3038460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5pPr>
      <a:lvl6pPr marL="7596149" algn="l" defTabSz="3038460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6pPr>
      <a:lvl7pPr marL="9115379" algn="l" defTabSz="3038460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7pPr>
      <a:lvl8pPr marL="10634609" algn="l" defTabSz="3038460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8pPr>
      <a:lvl9pPr marL="12153839" algn="l" defTabSz="3038460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wm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104" y="30634125"/>
            <a:ext cx="9318875" cy="9080120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 rot="16200000" flipH="1">
            <a:off x="8257147" y="9891600"/>
            <a:ext cx="2993062" cy="3938501"/>
          </a:xfrm>
          <a:prstGeom prst="cloudCallout">
            <a:avLst/>
          </a:prstGeom>
          <a:solidFill>
            <a:srgbClr val="BBE0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57" dirty="0"/>
          </a:p>
        </p:txBody>
      </p:sp>
      <p:pic>
        <p:nvPicPr>
          <p:cNvPr id="6" name="図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7751" y="340178"/>
            <a:ext cx="3099460" cy="1064864"/>
          </a:xfrm>
          <a:prstGeom prst="rect">
            <a:avLst/>
          </a:prstGeom>
        </p:spPr>
      </p:pic>
      <p:sp>
        <p:nvSpPr>
          <p:cNvPr id="7" name="正方形/長方形 107"/>
          <p:cNvSpPr/>
          <p:nvPr/>
        </p:nvSpPr>
        <p:spPr>
          <a:xfrm>
            <a:off x="306801" y="17975726"/>
            <a:ext cx="29550410" cy="13827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7568" dirty="0" smtClean="0">
                <a:latin typeface="Verdana" panose="020B0604030504040204" pitchFamily="34" charset="0"/>
                <a:cs typeface="Verdana" panose="020B0604030504040204" pitchFamily="34" charset="0"/>
              </a:rPr>
              <a:t>Our Proposed Method to Measure Co-usage</a:t>
            </a:r>
            <a:endParaRPr lang="ja-JP" altLang="en-US" sz="7568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正方形/長方形 69"/>
          <p:cNvSpPr/>
          <p:nvPr/>
        </p:nvSpPr>
        <p:spPr>
          <a:xfrm>
            <a:off x="306802" y="1613150"/>
            <a:ext cx="29550409" cy="504157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ja-JP" sz="7568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SOLIT Mantra: Visualizing Popular Library Combinations </a:t>
            </a:r>
            <a:br>
              <a:rPr lang="en-US" altLang="ja-JP" sz="7568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ja-JP" sz="7568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Based on Wisdom of the Crowd </a:t>
            </a:r>
            <a:endParaRPr lang="ja-JP" altLang="en-US" sz="7568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07104" y="4133936"/>
            <a:ext cx="18915627" cy="7717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Boris </a:t>
            </a:r>
            <a:r>
              <a:rPr lang="en-US" sz="4415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Todorov</a:t>
            </a:r>
            <a: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4415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Raula</a:t>
            </a:r>
            <a: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15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Gaikovina</a:t>
            </a:r>
            <a: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Kula, Takashi </a:t>
            </a:r>
            <a:r>
              <a:rPr lang="en-US" sz="4415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Ishio</a:t>
            </a:r>
            <a: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4415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Katsuro</a:t>
            </a:r>
            <a: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Inoue</a:t>
            </a:r>
            <a:endParaRPr lang="en-US" sz="18516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39917" y="4955086"/>
            <a:ext cx="16692390" cy="145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Software Engineering </a:t>
            </a:r>
            <a:r>
              <a:rPr lang="en-US" sz="4415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Laboratory, Osaka University, Japan</a:t>
            </a:r>
            <a: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{</a:t>
            </a:r>
            <a:r>
              <a:rPr lang="en-US" sz="4415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boris</a:t>
            </a:r>
            <a: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-t, </a:t>
            </a:r>
            <a:r>
              <a:rPr lang="en-US" sz="4415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raula</a:t>
            </a:r>
            <a: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-k, </a:t>
            </a:r>
            <a:r>
              <a:rPr lang="en-US" sz="4415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ishio</a:t>
            </a:r>
            <a:r>
              <a:rPr lang="en-US" sz="4415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4415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inoue</a:t>
            </a:r>
            <a:r>
              <a:rPr lang="en-US" sz="4415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}@</a:t>
            </a:r>
            <a:r>
              <a:rPr lang="en-US" sz="4415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ist.osaka-u.ac.jp</a:t>
            </a:r>
            <a:endParaRPr lang="en-US" sz="18516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814203" y="8078704"/>
            <a:ext cx="7995706" cy="431501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8335" tIns="144168" rIns="288335" bIns="14416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4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Why </a:t>
            </a:r>
            <a:r>
              <a:rPr lang="en-US" sz="4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update </a:t>
            </a:r>
            <a:r>
              <a:rPr lang="en-US" sz="4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library?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 improvements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Bug fixes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features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Security improvements</a:t>
            </a:r>
            <a:endParaRPr lang="en-US" sz="10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5946" y="9373279"/>
            <a:ext cx="2401890" cy="240189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3790474" y="8207013"/>
            <a:ext cx="3417859" cy="1111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1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Software Maintainer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18748790" y="11066495"/>
            <a:ext cx="14194" cy="224071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4940478" y="12161497"/>
            <a:ext cx="699935" cy="13286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5057836" y="10330569"/>
            <a:ext cx="2631051" cy="870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9395257" y="11089294"/>
            <a:ext cx="45401" cy="233204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13165913" y="12068354"/>
            <a:ext cx="616424" cy="173385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7998574" y="7954137"/>
            <a:ext cx="2970756" cy="1111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31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Software System</a:t>
            </a:r>
            <a:endParaRPr lang="ja-JP" altLang="en-US" sz="3311" b="1" i="1" dirty="0">
              <a:solidFill>
                <a:srgbClr val="0070C0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783490" y="15546989"/>
            <a:ext cx="5381103" cy="601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1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Online Package Manager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256159" y="14532454"/>
            <a:ext cx="2076361" cy="601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11" b="1" i="1" dirty="0">
                <a:latin typeface="Rockwell Condensed" panose="02060603050405020104" pitchFamily="18" charset="0"/>
              </a:rPr>
              <a:t>glob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693637" y="13714390"/>
            <a:ext cx="3002409" cy="601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11" b="1" i="1" dirty="0">
                <a:latin typeface="Rockwell Condensed" panose="02060603050405020104" pitchFamily="18" charset="0"/>
              </a:rPr>
              <a:t>supports-color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562803" y="15426750"/>
            <a:ext cx="2789408" cy="601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11" b="1" i="1" dirty="0">
                <a:latin typeface="Rockwell Condensed" panose="02060603050405020104" pitchFamily="18" charset="0"/>
              </a:rPr>
              <a:t>char-spinner</a:t>
            </a: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18088836" y="13588867"/>
            <a:ext cx="740918" cy="25513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851516" y="13714279"/>
            <a:ext cx="2439010" cy="601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11" b="1" i="1" dirty="0">
                <a:latin typeface="Rockwell Condensed" panose="02060603050405020104" pitchFamily="18" charset="0"/>
              </a:rPr>
              <a:t>babel-core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659171" y="14514946"/>
            <a:ext cx="1992030" cy="601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11" b="1" i="1" dirty="0">
                <a:latin typeface="Rockwell Condensed" panose="02060603050405020104" pitchFamily="18" charset="0"/>
              </a:rPr>
              <a:t>bluebird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659171" y="15260856"/>
            <a:ext cx="1792062" cy="601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11" b="1" i="1" dirty="0">
                <a:latin typeface="Rockwell Condensed" panose="02060603050405020104" pitchFamily="18" charset="0"/>
              </a:rPr>
              <a:t>mocha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609997" y="13536843"/>
            <a:ext cx="5865089" cy="26553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11"/>
          </a:p>
        </p:txBody>
      </p:sp>
      <p:sp>
        <p:nvSpPr>
          <p:cNvPr id="29" name="TextBox 28"/>
          <p:cNvSpPr txBox="1"/>
          <p:nvPr/>
        </p:nvSpPr>
        <p:spPr>
          <a:xfrm>
            <a:off x="15693637" y="16383556"/>
            <a:ext cx="5489572" cy="1111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1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Library Dependencies for </a:t>
            </a:r>
            <a:br>
              <a:rPr lang="en-US" sz="331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31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Software System</a:t>
            </a:r>
          </a:p>
        </p:txBody>
      </p:sp>
      <p:sp>
        <p:nvSpPr>
          <p:cNvPr id="30" name="Cloud Callout 29"/>
          <p:cNvSpPr/>
          <p:nvPr/>
        </p:nvSpPr>
        <p:spPr>
          <a:xfrm flipH="1">
            <a:off x="8183750" y="7087874"/>
            <a:ext cx="5052859" cy="2995746"/>
          </a:xfrm>
          <a:prstGeom prst="cloudCallout">
            <a:avLst/>
          </a:prstGeom>
          <a:solidFill>
            <a:srgbClr val="BBE0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 I using the latest version of a library?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35353" y="10875989"/>
            <a:ext cx="3110433" cy="2130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1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I update, what other libraries are affected?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7836" y="13421339"/>
            <a:ext cx="3120969" cy="207071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7850" y="9145394"/>
            <a:ext cx="2207645" cy="220764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0382" y="15272439"/>
            <a:ext cx="789082" cy="78908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5004" y="13983812"/>
            <a:ext cx="1477788" cy="1108338"/>
          </a:xfrm>
          <a:prstGeom prst="rect">
            <a:avLst/>
          </a:prstGeom>
        </p:spPr>
      </p:pic>
      <p:sp>
        <p:nvSpPr>
          <p:cNvPr id="36" name="正方形/長方形 107"/>
          <p:cNvSpPr/>
          <p:nvPr/>
        </p:nvSpPr>
        <p:spPr>
          <a:xfrm>
            <a:off x="306801" y="29251408"/>
            <a:ext cx="29550410" cy="13827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7568" dirty="0" smtClean="0">
                <a:latin typeface="Verdana" panose="020B0604030504040204" pitchFamily="34" charset="0"/>
                <a:cs typeface="Verdana" panose="020B0604030504040204" pitchFamily="34" charset="0"/>
              </a:rPr>
              <a:t>SOLIT Mantra - The Orbital Layout Visualization</a:t>
            </a:r>
            <a:endParaRPr lang="ja-JP" altLang="en-US" sz="7568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2929" y="35117305"/>
            <a:ext cx="6353588" cy="5763154"/>
          </a:xfrm>
          <a:prstGeom prst="rect">
            <a:avLst/>
          </a:prstGeom>
        </p:spPr>
      </p:pic>
      <p:sp>
        <p:nvSpPr>
          <p:cNvPr id="38" name="Right Arrow 37"/>
          <p:cNvSpPr/>
          <p:nvPr/>
        </p:nvSpPr>
        <p:spPr>
          <a:xfrm>
            <a:off x="8485136" y="37615762"/>
            <a:ext cx="3668018" cy="1045258"/>
          </a:xfrm>
          <a:prstGeom prst="rightArrow">
            <a:avLst/>
          </a:prstGeom>
          <a:solidFill>
            <a:srgbClr val="BBE0E3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601542" y="36683985"/>
            <a:ext cx="3704025" cy="304912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567" y="20151212"/>
            <a:ext cx="7397060" cy="7542874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7575636" y="28201480"/>
            <a:ext cx="66335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Ranza</a:t>
            </a:r>
            <a:r>
              <a:rPr lang="en-US" sz="4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Dependency </a:t>
            </a:r>
            <a:r>
              <a:rPr lang="en-US" sz="4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1884869" y="12825526"/>
            <a:ext cx="7995706" cy="431501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8335" tIns="144168" rIns="288335" bIns="14416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4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Problems </a:t>
            </a:r>
            <a:r>
              <a:rPr lang="en-US" sz="4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when </a:t>
            </a:r>
            <a:r>
              <a:rPr lang="en-US" sz="4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updating:</a:t>
            </a:r>
            <a:endParaRPr lang="en-US" sz="4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Backward compatibility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Compatibility with other </a:t>
            </a:r>
            <a:b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libraries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System i</a:t>
            </a: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ntegration issues </a:t>
            </a:r>
          </a:p>
          <a:p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12916" y="8011197"/>
            <a:ext cx="7351723" cy="90618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2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Basis:</a:t>
            </a:r>
            <a:r>
              <a:rPr lang="en-US" sz="4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48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Third-party software adoption in software development (libraries)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Easily accessible in large cloud-based repositories (NPM, </a:t>
            </a:r>
            <a:r>
              <a:rPr lang="en-US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Maven, </a:t>
            </a:r>
            <a:r>
              <a:rPr lang="en-US" sz="40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etc</a:t>
            </a:r>
            <a:r>
              <a:rPr lang="en-US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en-US" sz="4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Libraries offer efficient and effective way for software </a:t>
            </a:r>
            <a:r>
              <a:rPr lang="en-US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reuse</a:t>
            </a:r>
            <a:endParaRPr lang="en-US" sz="4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5" name="Right Arrow 44"/>
          <p:cNvSpPr/>
          <p:nvPr/>
        </p:nvSpPr>
        <p:spPr>
          <a:xfrm>
            <a:off x="15159456" y="24421316"/>
            <a:ext cx="7219479" cy="3191916"/>
          </a:xfrm>
          <a:prstGeom prst="rightArrow">
            <a:avLst/>
          </a:prstGeom>
          <a:solidFill>
            <a:srgbClr val="BBE0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Popular Library </a:t>
            </a:r>
            <a:r>
              <a:rPr lang="en-US" sz="4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Combinations</a:t>
            </a: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823" y="20950588"/>
            <a:ext cx="5414190" cy="3898217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306801" y="20417776"/>
            <a:ext cx="6292300" cy="77559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Example:</a:t>
            </a:r>
            <a:br>
              <a:rPr lang="en-US" sz="4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4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Ranza</a:t>
            </a:r>
            <a:r>
              <a:rPr lang="en-US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Library</a:t>
            </a:r>
          </a:p>
          <a:p>
            <a:endParaRPr lang="en-US" sz="5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4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Ranza</a:t>
            </a:r>
            <a:r>
              <a:rPr lang="en-US" sz="4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Dependencies:</a:t>
            </a:r>
          </a:p>
          <a:p>
            <a:pPr marL="571500" indent="-571500">
              <a:buFontTx/>
              <a:buChar char="-"/>
            </a:pPr>
            <a:r>
              <a:rPr lang="en-US" sz="4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supports-color</a:t>
            </a:r>
          </a:p>
          <a:p>
            <a:pPr marL="685800" indent="-685800">
              <a:buFontTx/>
              <a:buChar char="-"/>
            </a:pPr>
            <a:r>
              <a:rPr lang="en-US" sz="4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glob</a:t>
            </a:r>
          </a:p>
          <a:p>
            <a:pPr marL="685800" indent="-685800">
              <a:buFontTx/>
              <a:buChar char="-"/>
            </a:pPr>
            <a:r>
              <a:rPr lang="en-US" sz="4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char-spinner </a:t>
            </a:r>
          </a:p>
          <a:p>
            <a:pPr marL="685800" indent="-685800">
              <a:buFontTx/>
              <a:buChar char="-"/>
            </a:pPr>
            <a:r>
              <a:rPr lang="en-US" sz="4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babel-core (A)</a:t>
            </a:r>
          </a:p>
          <a:p>
            <a:pPr marL="685800" indent="-685800">
              <a:buFontTx/>
              <a:buChar char="-"/>
            </a:pPr>
            <a: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r>
              <a:rPr lang="en-US" sz="4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luebird</a:t>
            </a:r>
          </a:p>
          <a:p>
            <a:pPr marL="685800" indent="-685800">
              <a:buFontTx/>
              <a:buChar char="-"/>
            </a:pPr>
            <a:r>
              <a:rPr lang="en-US" sz="4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  <a:r>
              <a:rPr lang="en-US" sz="4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ocha (B)</a:t>
            </a:r>
          </a:p>
          <a:p>
            <a:pPr marL="685800" indent="-685800">
              <a:buFontTx/>
              <a:buChar char="-"/>
            </a:pPr>
            <a:endParaRPr lang="en-US" sz="4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5135335" y="19777601"/>
            <a:ext cx="68291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Wisdom of the Crowd</a:t>
            </a:r>
            <a:endParaRPr lang="en-US" sz="4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23508742" y="24374562"/>
            <a:ext cx="3326860" cy="328794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25139511" y="24329381"/>
            <a:ext cx="3326860" cy="328794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smtClean="0">
                <a:solidFill>
                  <a:schemeClr val="tx1"/>
                </a:solidFill>
              </a:rPr>
              <a:t>   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1015167" y="27572609"/>
            <a:ext cx="4074449" cy="11564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5673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 users</a:t>
            </a:r>
            <a:endParaRPr lang="en-US" dirty="0">
              <a:ln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5651326" y="27694086"/>
            <a:ext cx="4074449" cy="11564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2773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 users</a:t>
            </a:r>
            <a:endParaRPr lang="en-US" dirty="0">
              <a:ln>
                <a:solidFill>
                  <a:schemeClr val="tx1"/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53" name="Freeform 52"/>
          <p:cNvSpPr/>
          <p:nvPr/>
        </p:nvSpPr>
        <p:spPr>
          <a:xfrm>
            <a:off x="25139510" y="24558063"/>
            <a:ext cx="1696092" cy="2862002"/>
          </a:xfrm>
          <a:custGeom>
            <a:avLst/>
            <a:gdLst>
              <a:gd name="connsiteX0" fmla="*/ 808676 w 1696092"/>
              <a:gd name="connsiteY0" fmla="*/ 0 h 2862002"/>
              <a:gd name="connsiteX1" fmla="*/ 825552 w 1696092"/>
              <a:gd name="connsiteY1" fmla="*/ 8036 h 2862002"/>
              <a:gd name="connsiteX2" fmla="*/ 1696092 w 1696092"/>
              <a:gd name="connsiteY2" fmla="*/ 1453590 h 2862002"/>
              <a:gd name="connsiteX3" fmla="*/ 962704 w 1696092"/>
              <a:gd name="connsiteY3" fmla="*/ 2816802 h 2862002"/>
              <a:gd name="connsiteX4" fmla="*/ 887420 w 1696092"/>
              <a:gd name="connsiteY4" fmla="*/ 2862002 h 2862002"/>
              <a:gd name="connsiteX5" fmla="*/ 870540 w 1696092"/>
              <a:gd name="connsiteY5" fmla="*/ 2853966 h 2862002"/>
              <a:gd name="connsiteX6" fmla="*/ 0 w 1696092"/>
              <a:gd name="connsiteY6" fmla="*/ 1408410 h 2862002"/>
              <a:gd name="connsiteX7" fmla="*/ 733392 w 1696092"/>
              <a:gd name="connsiteY7" fmla="*/ 45200 h 286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96092" h="2862002">
                <a:moveTo>
                  <a:pt x="808676" y="0"/>
                </a:moveTo>
                <a:lnTo>
                  <a:pt x="825552" y="8036"/>
                </a:lnTo>
                <a:cubicBezTo>
                  <a:pt x="1344088" y="286424"/>
                  <a:pt x="1696092" y="829382"/>
                  <a:pt x="1696092" y="1453590"/>
                </a:cubicBezTo>
                <a:cubicBezTo>
                  <a:pt x="1696092" y="2021054"/>
                  <a:pt x="1405176" y="2521366"/>
                  <a:pt x="962704" y="2816802"/>
                </a:cubicBezTo>
                <a:lnTo>
                  <a:pt x="887420" y="2862002"/>
                </a:lnTo>
                <a:lnTo>
                  <a:pt x="870540" y="2853966"/>
                </a:lnTo>
                <a:cubicBezTo>
                  <a:pt x="352008" y="2575576"/>
                  <a:pt x="0" y="2032620"/>
                  <a:pt x="0" y="1408410"/>
                </a:cubicBezTo>
                <a:cubicBezTo>
                  <a:pt x="0" y="840946"/>
                  <a:pt x="290916" y="340634"/>
                  <a:pt x="733392" y="45200"/>
                </a:cubicBezTo>
                <a:close/>
              </a:path>
            </a:pathLst>
          </a:custGeom>
          <a:solidFill>
            <a:srgbClr val="F16B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4119923" y="25474994"/>
            <a:ext cx="620683" cy="99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25987556" y="23421981"/>
            <a:ext cx="0" cy="90740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2632307" y="20062957"/>
            <a:ext cx="782798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“We find how many other </a:t>
            </a:r>
            <a:br>
              <a:rPr lang="en-US" sz="4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systems use the same</a:t>
            </a:r>
            <a:br>
              <a:rPr lang="en-US" sz="4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libraries together” </a:t>
            </a:r>
            <a:br>
              <a:rPr lang="en-US" sz="4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en-US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library co-usage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5316637" y="25432276"/>
            <a:ext cx="1486304" cy="99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53%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306801" y="40360940"/>
            <a:ext cx="29573773" cy="212947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sz="1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Raula</a:t>
            </a:r>
            <a:r>
              <a:rPr lang="en-US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Gaikovina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Kula and Coen De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Roover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Daniel M. German and Takashi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Ishio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Katsuro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Inoue (2014). Visualizing the Evolution of Systems and Their Library Dependencies. In </a:t>
            </a:r>
            <a:r>
              <a:rPr lang="en-US" sz="18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Second IEEE Working Conference on Software Visualization, VISSOFT 2014, Victoria, BC, Canada, September 29-30, 2014, pp. 127–136</a:t>
            </a:r>
            <a:r>
              <a:rPr lang="en-US" sz="18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Yuki 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Yano and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Raula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Gaikovina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Kula and Takashi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Ishio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Katsuro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Inoue (2015).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VerXCombo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An interactive data visualization of popular library version combinations. In </a:t>
            </a:r>
            <a:r>
              <a:rPr lang="en-US" sz="18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23rd IEEE International Conference on Program Comprehension, ICPC 2015, Firenze, Italy, May 18-19, 2015, pp. </a:t>
            </a:r>
            <a:r>
              <a:rPr lang="en-US" sz="18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291–294.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Raula</a:t>
            </a:r>
            <a:r>
              <a:rPr lang="en-US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Gaikovina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Kula and Daniel M. German and Takashi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Ishio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Katsuro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Inoue (2015). Trusting a Library: A Study of the Latency to Adopt the Latest Maven Release. In </a:t>
            </a:r>
            <a:r>
              <a:rPr lang="en-US" sz="18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22nd IEEE International Conference on Software Analysis, Evolution, and Reengineering, SANER 2015, Montreal, Canada, March 2-6, 2015, pp. 520–524.</a:t>
            </a:r>
            <a:endParaRPr lang="en-US" sz="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0969330" y="30933240"/>
            <a:ext cx="8907868" cy="90668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succeeded in: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Showing outdated libraries, denoted by the red color flag.</a:t>
            </a:r>
            <a:b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 using co-usage</a:t>
            </a:r>
            <a:r>
              <a:rPr lang="bg-BG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we display by using orbits, which libraries will be affected when updating.</a:t>
            </a:r>
            <a:b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 visualization allows even for large scale systems to benefit, by adding additional “orbits”.</a:t>
            </a:r>
            <a:endParaRPr lang="en-US" sz="6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104149"/>
              </p:ext>
            </p:extLst>
          </p:nvPr>
        </p:nvGraphicFramePr>
        <p:xfrm>
          <a:off x="9978125" y="30920747"/>
          <a:ext cx="10525396" cy="3505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262698">
                  <a:extLst>
                    <a:ext uri="{9D8B030D-6E8A-4147-A177-3AD203B41FA5}">
                      <a16:colId xmlns:a16="http://schemas.microsoft.com/office/drawing/2014/main" val="1956310856"/>
                    </a:ext>
                  </a:extLst>
                </a:gridCol>
                <a:gridCol w="5262698">
                  <a:extLst>
                    <a:ext uri="{9D8B030D-6E8A-4147-A177-3AD203B41FA5}">
                      <a16:colId xmlns:a16="http://schemas.microsoft.com/office/drawing/2014/main" val="38326352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Legend</a:t>
                      </a:r>
                      <a:endParaRPr lang="en-US" sz="4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Description</a:t>
                      </a:r>
                      <a:endParaRPr lang="en-US" sz="4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675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Planets</a:t>
                      </a:r>
                      <a:endParaRPr lang="en-US" sz="4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Libraries</a:t>
                      </a:r>
                      <a:endParaRPr lang="en-US" sz="4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148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Satellites</a:t>
                      </a:r>
                      <a:endParaRPr lang="en-US" sz="4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Co-used libraries</a:t>
                      </a:r>
                      <a:endParaRPr lang="en-US" sz="4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264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Color </a:t>
                      </a:r>
                      <a:endParaRPr lang="en-US" sz="4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Version</a:t>
                      </a:r>
                      <a:r>
                        <a:rPr lang="en-US" sz="4000" baseline="0" dirty="0" smtClean="0"/>
                        <a:t> notification</a:t>
                      </a:r>
                      <a:endParaRPr lang="en-US" sz="4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124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Size</a:t>
                      </a:r>
                      <a:endParaRPr lang="en-US" sz="4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Co-usage %</a:t>
                      </a:r>
                      <a:endParaRPr lang="en-US" sz="4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555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2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1187</TotalTime>
  <Words>188</Words>
  <Application>Microsoft Office PowerPoint</Application>
  <PresentationFormat>Custom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游ゴシック</vt:lpstr>
      <vt:lpstr>Arial</vt:lpstr>
      <vt:lpstr>Calibri</vt:lpstr>
      <vt:lpstr>Calibri Light</vt:lpstr>
      <vt:lpstr>Rockwell Condensed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Boris</dc:creator>
  <cp:lastModifiedBy>Boris</cp:lastModifiedBy>
  <cp:revision>20</cp:revision>
  <dcterms:created xsi:type="dcterms:W3CDTF">2017-03-09T08:40:45Z</dcterms:created>
  <dcterms:modified xsi:type="dcterms:W3CDTF">2017-03-10T04:27:58Z</dcterms:modified>
</cp:coreProperties>
</file>