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y="7559675" cx="10080625"/>
  <p:notesSz cx="7559675" cy="106918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726925CB-E339-4EF8-9671-DBF04EA78E23}">
  <a:tblStyle styleId="{726925CB-E339-4EF8-9671-DBF04EA78E23}" styleName="Table_0"/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12" type="sldNum"/>
          </p:nvPr>
        </p:nvSpPr>
        <p:spPr>
          <a:xfrm>
            <a:off x="4278312" y="10156825"/>
            <a:ext cx="3279775" cy="533399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rIns="0" tIns="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4" name="Shape 4"/>
          <p:cNvSpPr/>
          <p:nvPr>
            <p:ph idx="2" type="sldImg"/>
          </p:nvPr>
        </p:nvSpPr>
        <p:spPr>
          <a:xfrm>
            <a:off x="1106487" y="812800"/>
            <a:ext cx="5343525" cy="400685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" name="Shape 5"/>
          <p:cNvSpPr txBox="1"/>
          <p:nvPr>
            <p:ph idx="1" type="body"/>
          </p:nvPr>
        </p:nvSpPr>
        <p:spPr>
          <a:xfrm>
            <a:off x="755650" y="5078412"/>
            <a:ext cx="6046787" cy="481012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Char char="●"/>
              <a:defRPr b="0" i="0" sz="1800" u="none" cap="none" strike="noStrike"/>
            </a:lvl1pPr>
            <a:lvl2pPr indent="0" lvl="1" marL="457200" marR="0" rtl="0" algn="l">
              <a:spcBef>
                <a:spcPts val="0"/>
              </a:spcBef>
              <a:buChar char="○"/>
              <a:defRPr b="0" i="0" sz="1800" u="none" cap="none" strike="noStrike"/>
            </a:lvl2pPr>
            <a:lvl3pPr indent="0" lvl="2" marL="914400" marR="0" rtl="0" algn="l">
              <a:spcBef>
                <a:spcPts val="0"/>
              </a:spcBef>
              <a:buChar char="■"/>
              <a:defRPr b="0" i="0" sz="1800" u="none" cap="none" strike="noStrike"/>
            </a:lvl3pPr>
            <a:lvl4pPr indent="0" lvl="3" marL="1371600" marR="0" rtl="0" algn="l">
              <a:spcBef>
                <a:spcPts val="0"/>
              </a:spcBef>
              <a:buChar char="●"/>
              <a:defRPr b="0" i="0" sz="1800" u="none" cap="none" strike="noStrike"/>
            </a:lvl4pPr>
            <a:lvl5pPr indent="0" lvl="4" marL="1828800" marR="0" rtl="0" algn="l">
              <a:spcBef>
                <a:spcPts val="0"/>
              </a:spcBef>
              <a:buChar char="○"/>
              <a:defRPr b="0" i="0" sz="1800" u="none" cap="none" strike="noStrike"/>
            </a:lvl5pPr>
            <a:lvl6pPr indent="0" lvl="5" marL="2286000" marR="0" rtl="0" algn="l">
              <a:spcBef>
                <a:spcPts val="0"/>
              </a:spcBef>
              <a:buChar char="■"/>
              <a:defRPr b="0" i="0" sz="1800" u="none" cap="none" strike="noStrike"/>
            </a:lvl6pPr>
            <a:lvl7pPr indent="0" lvl="6" marL="2743200" marR="0" rtl="0" algn="l">
              <a:spcBef>
                <a:spcPts val="0"/>
              </a:spcBef>
              <a:buChar char="●"/>
              <a:defRPr b="0" i="0" sz="1800" u="none" cap="none" strike="noStrike"/>
            </a:lvl7pPr>
            <a:lvl8pPr indent="0" lvl="7" marL="3200400" marR="0" rtl="0" algn="l">
              <a:spcBef>
                <a:spcPts val="0"/>
              </a:spcBef>
              <a:buChar char="○"/>
              <a:defRPr b="0" i="0" sz="1800" u="none" cap="none" strike="noStrike"/>
            </a:lvl8pPr>
            <a:lvl9pPr indent="0" lvl="8" marL="3657600" marR="0" rtl="0" algn="l">
              <a:spcBef>
                <a:spcPts val="0"/>
              </a:spcBef>
              <a:buChar char="■"/>
              <a:defRPr b="0" i="0" sz="1800" u="none" cap="none" strike="noStrike"/>
            </a:lvl9pPr>
          </a:lstStyle>
          <a:p/>
        </p:txBody>
      </p:sp>
      <p:sp>
        <p:nvSpPr>
          <p:cNvPr id="6" name="Shape 6"/>
          <p:cNvSpPr txBox="1"/>
          <p:nvPr>
            <p:ph idx="3" type="hdr"/>
          </p:nvPr>
        </p:nvSpPr>
        <p:spPr>
          <a:xfrm>
            <a:off x="0" y="0"/>
            <a:ext cx="3279775" cy="533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85750" lvl="1" marL="74295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1430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6002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4290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4800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6629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0" type="dt"/>
          </p:nvPr>
        </p:nvSpPr>
        <p:spPr>
          <a:xfrm>
            <a:off x="4278312" y="0"/>
            <a:ext cx="3279775" cy="533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85750" lvl="1" marL="74295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1430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6002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4290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4800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6629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1" type="ftr"/>
          </p:nvPr>
        </p:nvSpPr>
        <p:spPr>
          <a:xfrm>
            <a:off x="0" y="10156825"/>
            <a:ext cx="3279775" cy="5333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85750" lvl="1" marL="74295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1430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6002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4290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4800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6629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Shape 9"/>
          <p:cNvSpPr txBox="1"/>
          <p:nvPr>
            <p:ph idx="4" type="sldNum"/>
          </p:nvPr>
        </p:nvSpPr>
        <p:spPr>
          <a:xfrm>
            <a:off x="4278312" y="10156825"/>
            <a:ext cx="3279775" cy="533399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rIns="0" tIns="0">
            <a:noAutofit/>
          </a:bodyPr>
          <a:lstStyle/>
          <a:p>
            <a:pPr indent="0" lvl="0" marL="0" marR="0" rt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b="0" i="0" lang="en-US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>
            <p:ph idx="2" type="sldImg"/>
          </p:nvPr>
        </p:nvSpPr>
        <p:spPr>
          <a:xfrm>
            <a:off x="1106487" y="812800"/>
            <a:ext cx="5345111" cy="4008436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755650" y="5078412"/>
            <a:ext cx="6048374" cy="48117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tIns="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/>
          <p:nvPr>
            <p:ph idx="2" type="sldImg"/>
          </p:nvPr>
        </p:nvSpPr>
        <p:spPr>
          <a:xfrm>
            <a:off x="1106487" y="812800"/>
            <a:ext cx="5345111" cy="4008436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87" name="Shape 87"/>
          <p:cNvSpPr txBox="1"/>
          <p:nvPr>
            <p:ph idx="1" type="body"/>
          </p:nvPr>
        </p:nvSpPr>
        <p:spPr>
          <a:xfrm>
            <a:off x="755650" y="5078412"/>
            <a:ext cx="6048374" cy="48117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tIns="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>
            <p:ph idx="2" type="sldImg"/>
          </p:nvPr>
        </p:nvSpPr>
        <p:spPr>
          <a:xfrm>
            <a:off x="1106487" y="812800"/>
            <a:ext cx="5345111" cy="4008436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94" name="Shape 94"/>
          <p:cNvSpPr txBox="1"/>
          <p:nvPr>
            <p:ph idx="1" type="body"/>
          </p:nvPr>
        </p:nvSpPr>
        <p:spPr>
          <a:xfrm>
            <a:off x="755650" y="5078412"/>
            <a:ext cx="6048374" cy="48117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tIns="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/>
          <p:nvPr>
            <p:ph idx="2" type="sldImg"/>
          </p:nvPr>
        </p:nvSpPr>
        <p:spPr>
          <a:xfrm>
            <a:off x="1106487" y="812800"/>
            <a:ext cx="5345111" cy="4008436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100" name="Shape 100"/>
          <p:cNvSpPr txBox="1"/>
          <p:nvPr>
            <p:ph idx="1" type="body"/>
          </p:nvPr>
        </p:nvSpPr>
        <p:spPr>
          <a:xfrm>
            <a:off x="755650" y="5078412"/>
            <a:ext cx="6048374" cy="48117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tIns="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/>
          <p:nvPr>
            <p:ph idx="2" type="sldImg"/>
          </p:nvPr>
        </p:nvSpPr>
        <p:spPr>
          <a:xfrm>
            <a:off x="1106487" y="812800"/>
            <a:ext cx="5345111" cy="4008436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106" name="Shape 106"/>
          <p:cNvSpPr txBox="1"/>
          <p:nvPr>
            <p:ph idx="1" type="body"/>
          </p:nvPr>
        </p:nvSpPr>
        <p:spPr>
          <a:xfrm>
            <a:off x="755650" y="5078412"/>
            <a:ext cx="6048374" cy="48117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tIns="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/>
          <p:nvPr>
            <p:ph idx="2" type="sldImg"/>
          </p:nvPr>
        </p:nvSpPr>
        <p:spPr>
          <a:xfrm>
            <a:off x="1106487" y="812800"/>
            <a:ext cx="5345111" cy="4008436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112" name="Shape 112"/>
          <p:cNvSpPr txBox="1"/>
          <p:nvPr>
            <p:ph idx="1" type="body"/>
          </p:nvPr>
        </p:nvSpPr>
        <p:spPr>
          <a:xfrm>
            <a:off x="755650" y="5078412"/>
            <a:ext cx="6048374" cy="48117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tIns="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/>
          <p:nvPr>
            <p:ph idx="2" type="sldImg"/>
          </p:nvPr>
        </p:nvSpPr>
        <p:spPr>
          <a:xfrm>
            <a:off x="1106487" y="812800"/>
            <a:ext cx="5345111" cy="4008436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118" name="Shape 118"/>
          <p:cNvSpPr txBox="1"/>
          <p:nvPr>
            <p:ph idx="1" type="body"/>
          </p:nvPr>
        </p:nvSpPr>
        <p:spPr>
          <a:xfrm>
            <a:off x="755650" y="5078412"/>
            <a:ext cx="6048374" cy="48117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tIns="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/>
          <p:nvPr>
            <p:ph idx="2" type="sldImg"/>
          </p:nvPr>
        </p:nvSpPr>
        <p:spPr>
          <a:xfrm>
            <a:off x="1106487" y="812800"/>
            <a:ext cx="5345111" cy="4008436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124" name="Shape 124"/>
          <p:cNvSpPr txBox="1"/>
          <p:nvPr>
            <p:ph idx="1" type="body"/>
          </p:nvPr>
        </p:nvSpPr>
        <p:spPr>
          <a:xfrm>
            <a:off x="755650" y="5078412"/>
            <a:ext cx="6048374" cy="48117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tIns="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/>
          <p:nvPr>
            <p:ph idx="2" type="sldImg"/>
          </p:nvPr>
        </p:nvSpPr>
        <p:spPr>
          <a:xfrm>
            <a:off x="1106487" y="812800"/>
            <a:ext cx="5345111" cy="4008436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36" name="Shape 36"/>
          <p:cNvSpPr txBox="1"/>
          <p:nvPr>
            <p:ph idx="1" type="body"/>
          </p:nvPr>
        </p:nvSpPr>
        <p:spPr>
          <a:xfrm>
            <a:off x="755650" y="5078412"/>
            <a:ext cx="6048374" cy="48117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tIns="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/>
          <p:nvPr>
            <p:ph idx="2" type="sldImg"/>
          </p:nvPr>
        </p:nvSpPr>
        <p:spPr>
          <a:xfrm>
            <a:off x="1106487" y="812800"/>
            <a:ext cx="5345111" cy="4008436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42" name="Shape 42"/>
          <p:cNvSpPr txBox="1"/>
          <p:nvPr>
            <p:ph idx="1" type="body"/>
          </p:nvPr>
        </p:nvSpPr>
        <p:spPr>
          <a:xfrm>
            <a:off x="755650" y="5078412"/>
            <a:ext cx="6048374" cy="48117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tIns="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/>
          <p:nvPr>
            <p:ph idx="2" type="sldImg"/>
          </p:nvPr>
        </p:nvSpPr>
        <p:spPr>
          <a:xfrm>
            <a:off x="1106487" y="812800"/>
            <a:ext cx="5345111" cy="4008436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48" name="Shape 48"/>
          <p:cNvSpPr txBox="1"/>
          <p:nvPr>
            <p:ph idx="1" type="body"/>
          </p:nvPr>
        </p:nvSpPr>
        <p:spPr>
          <a:xfrm>
            <a:off x="755650" y="5078412"/>
            <a:ext cx="6048374" cy="48117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tIns="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/>
          <p:nvPr>
            <p:ph idx="2" type="sldImg"/>
          </p:nvPr>
        </p:nvSpPr>
        <p:spPr>
          <a:xfrm>
            <a:off x="1106487" y="812800"/>
            <a:ext cx="5345111" cy="4008436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54" name="Shape 54"/>
          <p:cNvSpPr txBox="1"/>
          <p:nvPr>
            <p:ph idx="1" type="body"/>
          </p:nvPr>
        </p:nvSpPr>
        <p:spPr>
          <a:xfrm>
            <a:off x="755650" y="5078412"/>
            <a:ext cx="6048374" cy="48117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tIns="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/>
          <p:nvPr>
            <p:ph idx="2" type="sldImg"/>
          </p:nvPr>
        </p:nvSpPr>
        <p:spPr>
          <a:xfrm>
            <a:off x="1106487" y="812800"/>
            <a:ext cx="5345111" cy="4008436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60" name="Shape 60"/>
          <p:cNvSpPr txBox="1"/>
          <p:nvPr>
            <p:ph idx="1" type="body"/>
          </p:nvPr>
        </p:nvSpPr>
        <p:spPr>
          <a:xfrm>
            <a:off x="755650" y="5078412"/>
            <a:ext cx="6048374" cy="48117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tIns="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>
            <p:ph idx="2" type="sldImg"/>
          </p:nvPr>
        </p:nvSpPr>
        <p:spPr>
          <a:xfrm>
            <a:off x="1106487" y="812800"/>
            <a:ext cx="5345111" cy="4008436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66" name="Shape 66"/>
          <p:cNvSpPr txBox="1"/>
          <p:nvPr>
            <p:ph idx="1" type="body"/>
          </p:nvPr>
        </p:nvSpPr>
        <p:spPr>
          <a:xfrm>
            <a:off x="755650" y="5078412"/>
            <a:ext cx="6048374" cy="48117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tIns="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/>
          <p:nvPr>
            <p:ph idx="2" type="sldImg"/>
          </p:nvPr>
        </p:nvSpPr>
        <p:spPr>
          <a:xfrm>
            <a:off x="1106487" y="812800"/>
            <a:ext cx="5345111" cy="4008436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x="755650" y="5078412"/>
            <a:ext cx="6048374" cy="48117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tIns="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/>
          <p:nvPr>
            <p:ph idx="2" type="sldImg"/>
          </p:nvPr>
        </p:nvSpPr>
        <p:spPr>
          <a:xfrm>
            <a:off x="1106487" y="812800"/>
            <a:ext cx="5345111" cy="4008436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80" name="Shape 80"/>
          <p:cNvSpPr txBox="1"/>
          <p:nvPr>
            <p:ph idx="1" type="body"/>
          </p:nvPr>
        </p:nvSpPr>
        <p:spPr>
          <a:xfrm>
            <a:off x="755650" y="5078412"/>
            <a:ext cx="6048374" cy="48117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tIns="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1800" u="none" cap="none" strike="noStrike"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">
  <p:cSld name="Title layout with centered title and subtitle placeholders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lvl="1" marL="74295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14300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60020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42900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480060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662940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Shape 18"/>
          <p:cNvSpPr txBox="1"/>
          <p:nvPr>
            <p:ph idx="1" type="subTitle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342900" lvl="0" marL="3429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lvl="1" marL="74295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None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143000" marR="0" rtl="0" algn="l">
              <a:lnSpc>
                <a:spcPct val="93000"/>
              </a:lnSpc>
              <a:spcBef>
                <a:spcPts val="80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600200" marR="0" rtl="0" algn="l">
              <a:lnSpc>
                <a:spcPct val="93000"/>
              </a:lnSpc>
              <a:spcBef>
                <a:spcPts val="50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l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429000" marR="0" rtl="0" algn="l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4800600" marR="0" rtl="0" algn="l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6629400" marR="0" rtl="0" algn="l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Shape 19"/>
          <p:cNvSpPr txBox="1"/>
          <p:nvPr>
            <p:ph idx="10" type="dt"/>
          </p:nvPr>
        </p:nvSpPr>
        <p:spPr>
          <a:xfrm>
            <a:off x="503237" y="6886575"/>
            <a:ext cx="2346324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85750" lvl="1" marL="74295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1430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6002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4290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4800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6629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Shape 20"/>
          <p:cNvSpPr txBox="1"/>
          <p:nvPr>
            <p:ph idx="11" type="ftr"/>
          </p:nvPr>
        </p:nvSpPr>
        <p:spPr>
          <a:xfrm>
            <a:off x="3448050" y="6886575"/>
            <a:ext cx="3194049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85750" lvl="1" marL="74295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1430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6002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4290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4800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6629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" name="Shape 21"/>
          <p:cNvSpPr txBox="1"/>
          <p:nvPr>
            <p:ph idx="12" type="sldNum"/>
          </p:nvPr>
        </p:nvSpPr>
        <p:spPr>
          <a:xfrm>
            <a:off x="7227886" y="6886575"/>
            <a:ext cx="2346324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en-US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x">
  <p:cSld name="Title and tex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/>
          <p:nvPr>
            <p:ph type="title"/>
          </p:nvPr>
        </p:nvSpPr>
        <p:spPr>
          <a:xfrm>
            <a:off x="503237" y="301625"/>
            <a:ext cx="9069386" cy="126047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lvl="1" marL="74295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14300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60020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42900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480060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662940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Shape 24"/>
          <p:cNvSpPr txBox="1"/>
          <p:nvPr>
            <p:ph idx="1" type="body"/>
          </p:nvPr>
        </p:nvSpPr>
        <p:spPr>
          <a:xfrm>
            <a:off x="503237" y="1768475"/>
            <a:ext cx="9069386" cy="43830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342900" lvl="0" marL="3429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lvl="1" marL="74295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None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143000" marR="0" rtl="0" algn="l">
              <a:lnSpc>
                <a:spcPct val="93000"/>
              </a:lnSpc>
              <a:spcBef>
                <a:spcPts val="80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600200" marR="0" rtl="0" algn="l">
              <a:lnSpc>
                <a:spcPct val="93000"/>
              </a:lnSpc>
              <a:spcBef>
                <a:spcPts val="50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l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429000" marR="0" rtl="0" algn="l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4800600" marR="0" rtl="0" algn="l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6629400" marR="0" rtl="0" algn="l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Shape 25"/>
          <p:cNvSpPr txBox="1"/>
          <p:nvPr>
            <p:ph idx="10" type="dt"/>
          </p:nvPr>
        </p:nvSpPr>
        <p:spPr>
          <a:xfrm>
            <a:off x="503237" y="6886575"/>
            <a:ext cx="2346324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85750" lvl="1" marL="74295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1430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6002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4290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4800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6629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Shape 26"/>
          <p:cNvSpPr txBox="1"/>
          <p:nvPr>
            <p:ph idx="11" type="ftr"/>
          </p:nvPr>
        </p:nvSpPr>
        <p:spPr>
          <a:xfrm>
            <a:off x="3448050" y="6886575"/>
            <a:ext cx="3194049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85750" lvl="1" marL="74295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1430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6002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4290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4800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6629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7227886" y="6886575"/>
            <a:ext cx="2346324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en-US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/>
          <p:nvPr>
            <p:ph type="title"/>
          </p:nvPr>
        </p:nvSpPr>
        <p:spPr>
          <a:xfrm>
            <a:off x="503237" y="301625"/>
            <a:ext cx="9069386" cy="126047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lvl="1" marL="74295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14300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60020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42900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480060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662940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Shape 12"/>
          <p:cNvSpPr txBox="1"/>
          <p:nvPr>
            <p:ph idx="1" type="body"/>
          </p:nvPr>
        </p:nvSpPr>
        <p:spPr>
          <a:xfrm>
            <a:off x="503237" y="1768475"/>
            <a:ext cx="9069386" cy="43830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342900" lvl="0" marL="3429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har char="●"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lvl="1" marL="74295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har char="○"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143000" marR="0" rtl="0" algn="l">
              <a:lnSpc>
                <a:spcPct val="93000"/>
              </a:lnSpc>
              <a:spcBef>
                <a:spcPts val="800"/>
              </a:spcBef>
              <a:spcAft>
                <a:spcPts val="0"/>
              </a:spcAft>
              <a:buChar char="■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600200" marR="0" rtl="0" algn="l">
              <a:lnSpc>
                <a:spcPct val="93000"/>
              </a:lnSpc>
              <a:spcBef>
                <a:spcPts val="500"/>
              </a:spcBef>
              <a:spcAft>
                <a:spcPts val="0"/>
              </a:spcAft>
              <a:buChar char="●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l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Char char="○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Char char="■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429000" marR="0" rtl="0" algn="l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Char char="●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4800600" marR="0" rtl="0" algn="l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Char char="○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6629400" marR="0" rtl="0" algn="l">
              <a:lnSpc>
                <a:spcPct val="93000"/>
              </a:lnSpc>
              <a:spcBef>
                <a:spcPts val="200"/>
              </a:spcBef>
              <a:spcAft>
                <a:spcPts val="0"/>
              </a:spcAft>
              <a:buChar char="■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0" type="dt"/>
          </p:nvPr>
        </p:nvSpPr>
        <p:spPr>
          <a:xfrm>
            <a:off x="503237" y="6886575"/>
            <a:ext cx="2346324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85750" lvl="1" marL="74295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1430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6002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4290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4800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6629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1" type="ftr"/>
          </p:nvPr>
        </p:nvSpPr>
        <p:spPr>
          <a:xfrm>
            <a:off x="3448050" y="6886575"/>
            <a:ext cx="3194049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85750" lvl="1" marL="74295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1430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6002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4290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48006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66294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7227886" y="6886575"/>
            <a:ext cx="2346324" cy="5191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Times New Roman"/>
              <a:buNone/>
            </a:pPr>
            <a:fld id="{00000000-1234-1234-1234-123412341234}" type="slidenum">
              <a:rPr b="0" i="0" lang="en-US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6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5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/>
          <p:nvPr>
            <p:ph idx="4294967295" type="title"/>
          </p:nvPr>
        </p:nvSpPr>
        <p:spPr>
          <a:xfrm>
            <a:off x="503237" y="-4761"/>
            <a:ext cx="9070974" cy="3114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tIns="391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Detecting License Inconsistencies Based on Token Size in Open Source Software</a:t>
            </a:r>
          </a:p>
        </p:txBody>
      </p:sp>
      <p:sp>
        <p:nvSpPr>
          <p:cNvPr id="33" name="Shape 33"/>
          <p:cNvSpPr txBox="1"/>
          <p:nvPr>
            <p:ph idx="1" type="subTitle"/>
          </p:nvPr>
        </p:nvSpPr>
        <p:spPr>
          <a:xfrm>
            <a:off x="503237" y="1768475"/>
            <a:ext cx="9070974" cy="4384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tIns="28425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Daniel Kim</a:t>
            </a:r>
          </a:p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Software Engineering Laboratory</a:t>
            </a:r>
          </a:p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Professor Katsuro Inoue</a:t>
            </a: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/>
          <p:nvPr>
            <p:ph idx="4294967295" type="title"/>
          </p:nvPr>
        </p:nvSpPr>
        <p:spPr>
          <a:xfrm>
            <a:off x="503237" y="301625"/>
            <a:ext cx="9070974" cy="12620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tIns="391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Results</a:t>
            </a:r>
          </a:p>
        </p:txBody>
      </p:sp>
      <p:sp>
        <p:nvSpPr>
          <p:cNvPr id="90" name="Shape 90"/>
          <p:cNvSpPr txBox="1"/>
          <p:nvPr>
            <p:ph idx="1" type="subTitle"/>
          </p:nvPr>
        </p:nvSpPr>
        <p:spPr>
          <a:xfrm>
            <a:off x="503237" y="1768475"/>
            <a:ext cx="9070974" cy="4384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tIns="28425">
            <a:noAutofit/>
          </a:bodyPr>
          <a:lstStyle/>
          <a:p>
            <a:pPr indent="-342900" lvl="0" marL="3429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0" i="0" sz="32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1" name="Shape 9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3237" y="1371600"/>
            <a:ext cx="9097962" cy="54863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>
            <p:ph idx="4294967295" type="title"/>
          </p:nvPr>
        </p:nvSpPr>
        <p:spPr>
          <a:xfrm>
            <a:off x="503237" y="301625"/>
            <a:ext cx="9070974" cy="12620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tIns="391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Analysis &amp; Conclusions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504825" y="1770061"/>
            <a:ext cx="9070974" cy="4384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28425">
            <a:noAutofit/>
          </a:bodyPr>
          <a:lstStyle/>
          <a:p>
            <a:pPr indent="-3302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Noto Sans Symbols"/>
              <a:buChar char="●"/>
            </a:pP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mean number of code snippets per cloneset decreases only very slightly.</a:t>
            </a:r>
          </a:p>
          <a:p>
            <a:pPr indent="-330200" lvl="0" marL="4318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Noto Sans Symbols"/>
              <a:buChar char="●"/>
            </a:pP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However, the number of license inconsistencies decreases heavily.</a:t>
            </a:r>
          </a:p>
          <a:p>
            <a:pPr indent="-330200" lvl="0" marL="4318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Noto Sans Symbols"/>
              <a:buChar char="●"/>
            </a:pP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number of clonesets also drops off heavily.</a:t>
            </a:r>
          </a:p>
          <a:p>
            <a:pPr indent="-330200" lvl="0" marL="4318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Noto Sans Symbols"/>
              <a:buChar char="●"/>
            </a:pP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mean length of snippets increases as expected.</a:t>
            </a:r>
          </a:p>
          <a:p>
            <a:pPr indent="-330200" lvl="0" marL="4318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Noto Sans Symbols"/>
              <a:buChar char="●"/>
            </a:pP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Conclusion: Smaller token sizes of 30 to 50 may include many false positives of license inconsistencies.</a:t>
            </a:r>
          </a:p>
          <a:p>
            <a:pPr indent="-330200" lvl="0" marL="4318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Noto Sans Symbols"/>
              <a:buChar char="●"/>
            </a:pP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Further reinforced by manual inspection of source code.</a:t>
            </a:r>
          </a:p>
        </p:txBody>
      </p:sp>
    </p:spTree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/>
          <p:nvPr>
            <p:ph type="title"/>
          </p:nvPr>
        </p:nvSpPr>
        <p:spPr>
          <a:xfrm>
            <a:off x="503237" y="301625"/>
            <a:ext cx="9070974" cy="12620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tIns="391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Types of License Inconsistencies</a:t>
            </a:r>
          </a:p>
        </p:txBody>
      </p:sp>
      <p:graphicFrame>
        <p:nvGraphicFramePr>
          <p:cNvPr id="103" name="Shape 103"/>
          <p:cNvGraphicFramePr/>
          <p:nvPr/>
        </p:nvGraphicFramePr>
        <p:xfrm>
          <a:off x="365125" y="13716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{726925CB-E339-4EF8-9671-DBF04EA78E23}</a:tableStyleId>
              </a:tblPr>
              <a:tblGrid>
                <a:gridCol w="4708525"/>
                <a:gridCol w="4710100"/>
              </a:tblGrid>
              <a:tr h="11874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License Addition</a:t>
                      </a:r>
                    </a:p>
                  </a:txBody>
                  <a:tcPr marT="62800" marB="46800" marR="90000" marL="9000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The source file was without a license and one was added at a later time.</a:t>
                      </a:r>
                    </a:p>
                  </a:txBody>
                  <a:tcPr marT="62800" marB="46800" marR="90000" marL="9000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E6E6E6"/>
                    </a:solidFill>
                  </a:tcPr>
                </a:tc>
              </a:tr>
              <a:tr h="11874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License Removal</a:t>
                      </a:r>
                    </a:p>
                  </a:txBody>
                  <a:tcPr marT="62800" marB="46800" marR="90000" marL="9000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The source file was under a license and was removed at a later time.</a:t>
                      </a:r>
                    </a:p>
                  </a:txBody>
                  <a:tcPr marT="62800" marB="46800" marR="90000" marL="9000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CCCCCC"/>
                    </a:solidFill>
                  </a:tcPr>
                </a:tc>
              </a:tr>
              <a:tr h="11874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License Upgrade</a:t>
                      </a:r>
                    </a:p>
                  </a:txBody>
                  <a:tcPr marT="62800" marB="46800" marR="90000" marL="9000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The source file was under a certain version of a license and was upgraded to a newer version of the license.</a:t>
                      </a:r>
                    </a:p>
                  </a:txBody>
                  <a:tcPr marT="62800" marB="46800" marR="90000" marL="9000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E6E6E6"/>
                    </a:solidFill>
                  </a:tcPr>
                </a:tc>
              </a:tr>
              <a:tr h="11874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License Downgrade</a:t>
                      </a:r>
                    </a:p>
                  </a:txBody>
                  <a:tcPr marT="62800" marB="46800" marR="90000" marL="9000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The source file was under a certain version of a license and was downgraded to an older version of the license.</a:t>
                      </a:r>
                    </a:p>
                  </a:txBody>
                  <a:tcPr marT="62800" marB="46800" marR="90000" marL="9000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CCCCCC"/>
                    </a:solidFill>
                  </a:tcPr>
                </a:tc>
              </a:tr>
              <a:tr h="11938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License Change</a:t>
                      </a:r>
                    </a:p>
                  </a:txBody>
                  <a:tcPr marT="62800" marB="46800" marR="90000" marL="9000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The source file was under a certain license and has been changed to another license. </a:t>
                      </a:r>
                    </a:p>
                  </a:txBody>
                  <a:tcPr marT="62800" marB="46800" marR="90000" marL="9000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E6E6E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/>
          <p:nvPr>
            <p:ph type="title"/>
          </p:nvPr>
        </p:nvSpPr>
        <p:spPr>
          <a:xfrm>
            <a:off x="503237" y="301625"/>
            <a:ext cx="9070974" cy="12620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tIns="391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Results</a:t>
            </a:r>
          </a:p>
        </p:txBody>
      </p:sp>
      <p:pic>
        <p:nvPicPr>
          <p:cNvPr id="109" name="Shape 10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5800" y="1371600"/>
            <a:ext cx="8767762" cy="55864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/>
          <p:nvPr>
            <p:ph type="title"/>
          </p:nvPr>
        </p:nvSpPr>
        <p:spPr>
          <a:xfrm>
            <a:off x="503237" y="301625"/>
            <a:ext cx="9070974" cy="12620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tIns="391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Results</a:t>
            </a:r>
          </a:p>
        </p:txBody>
      </p:sp>
      <p:pic>
        <p:nvPicPr>
          <p:cNvPr id="115" name="Shape 1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93737" y="1495425"/>
            <a:ext cx="8815386" cy="55451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/>
          <p:nvPr>
            <p:ph idx="4294967295" type="title"/>
          </p:nvPr>
        </p:nvSpPr>
        <p:spPr>
          <a:xfrm>
            <a:off x="503237" y="301625"/>
            <a:ext cx="9070974" cy="12620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tIns="391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Analysis &amp; Conclusions</a:t>
            </a:r>
          </a:p>
        </p:txBody>
      </p:sp>
      <p:sp>
        <p:nvSpPr>
          <p:cNvPr id="121" name="Shape 121"/>
          <p:cNvSpPr txBox="1"/>
          <p:nvPr/>
        </p:nvSpPr>
        <p:spPr>
          <a:xfrm>
            <a:off x="504825" y="1770061"/>
            <a:ext cx="9070974" cy="4384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28425">
            <a:noAutofit/>
          </a:bodyPr>
          <a:lstStyle/>
          <a:p>
            <a:pPr indent="-3302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Noto Sans Symbols"/>
              <a:buChar char="●"/>
            </a:pP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Based on the previous conclusions, we can safely exclude the column of token size 30.</a:t>
            </a:r>
          </a:p>
          <a:p>
            <a:pPr indent="-330200" lvl="0" marL="4318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Noto Sans Symbols"/>
              <a:buChar char="●"/>
            </a:pP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proportion of license changes decreases greatly as token size increases.</a:t>
            </a:r>
          </a:p>
          <a:p>
            <a:pPr indent="-330200" lvl="0" marL="4318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Noto Sans Symbols"/>
              <a:buChar char="●"/>
            </a:pP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number of license additions and license removals falls to nearly nothing as token size increases.</a:t>
            </a:r>
          </a:p>
          <a:p>
            <a:pPr indent="-330200" lvl="0" marL="4318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Noto Sans Symbols"/>
              <a:buChar char="●"/>
            </a:pP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Conclusion: A large portion of false positives may include license additions, removals, and changes. </a:t>
            </a:r>
          </a:p>
        </p:txBody>
      </p:sp>
    </p:spTree>
  </p:cSld>
  <p:clrMapOvr>
    <a:masterClrMapping/>
  </p:clrMapOvr>
  <p:transition spd="med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/>
          <p:nvPr>
            <p:ph idx="4294967295" type="title"/>
          </p:nvPr>
        </p:nvSpPr>
        <p:spPr>
          <a:xfrm>
            <a:off x="503237" y="301625"/>
            <a:ext cx="9070974" cy="12620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tIns="391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Further Research</a:t>
            </a:r>
          </a:p>
        </p:txBody>
      </p:sp>
      <p:sp>
        <p:nvSpPr>
          <p:cNvPr id="127" name="Shape 127"/>
          <p:cNvSpPr txBox="1"/>
          <p:nvPr/>
        </p:nvSpPr>
        <p:spPr>
          <a:xfrm>
            <a:off x="504825" y="1770061"/>
            <a:ext cx="9070974" cy="4384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28425">
            <a:noAutofit/>
          </a:bodyPr>
          <a:lstStyle/>
          <a:p>
            <a:pPr indent="-3302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Noto Sans Symbols"/>
              <a:buChar char="●"/>
            </a:pP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Creating a systematic way to further detect license violations from license inconsistencies</a:t>
            </a:r>
          </a:p>
          <a:p>
            <a:pPr indent="-330200" lvl="0" marL="4318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Noto Sans Symbols"/>
              <a:buChar char="●"/>
            </a:pP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Using CCFX and Ninka to analyze other large codebases such as ones written in Perl and other compatible languages</a:t>
            </a:r>
          </a:p>
          <a:p>
            <a:pPr indent="-330200" lvl="0" marL="4318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Noto Sans Symbols"/>
              <a:buChar char="●"/>
            </a:pP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Further refining which token size is optimal for code clone detection for license inconsistencies</a:t>
            </a:r>
          </a:p>
          <a:p>
            <a:pPr indent="-330200" lvl="0" marL="4318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Noto Sans Symbols"/>
              <a:buChar char="●"/>
            </a:pP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Running these analyses on several consecutive versions of Debian and Ubuntu to see how license violations evolve over time</a:t>
            </a:r>
          </a:p>
        </p:txBody>
      </p:sp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/>
          <p:nvPr>
            <p:ph type="title"/>
          </p:nvPr>
        </p:nvSpPr>
        <p:spPr>
          <a:xfrm>
            <a:off x="503237" y="301625"/>
            <a:ext cx="9070974" cy="12620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tIns="391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Background</a:t>
            </a:r>
          </a:p>
        </p:txBody>
      </p:sp>
      <p:sp>
        <p:nvSpPr>
          <p:cNvPr id="39" name="Shape 39"/>
          <p:cNvSpPr txBox="1"/>
          <p:nvPr>
            <p:ph idx="1" type="body"/>
          </p:nvPr>
        </p:nvSpPr>
        <p:spPr>
          <a:xfrm>
            <a:off x="503237" y="1768475"/>
            <a:ext cx="9070974" cy="4384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28425">
            <a:noAutofit/>
          </a:bodyPr>
          <a:lstStyle/>
          <a:p>
            <a:pPr indent="-3302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Noto Sans Symbols"/>
              <a:buChar char="●"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Free open source software is an integral part of the software engineering ecosystem.</a:t>
            </a:r>
          </a:p>
          <a:p>
            <a:pPr indent="-330200" lvl="0" marL="4318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Noto Sans Symbols"/>
              <a:buChar char="●"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Various licenses emerged over the years.</a:t>
            </a:r>
          </a:p>
          <a:p>
            <a:pPr indent="-330200" lvl="0" marL="4318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Noto Sans Symbols"/>
              <a:buChar char="●"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Source code licenses can change over time depending on the author and developer’s actions.</a:t>
            </a:r>
          </a:p>
          <a:p>
            <a:pPr indent="-330200" lvl="0" marL="4318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Noto Sans Symbols"/>
              <a:buChar char="●"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These changes lead to license inconsistencies and in the case of legal incompatibility, license violations.</a:t>
            </a:r>
          </a:p>
        </p:txBody>
      </p:sp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/>
          <p:nvPr>
            <p:ph idx="4294967295" type="title"/>
          </p:nvPr>
        </p:nvSpPr>
        <p:spPr>
          <a:xfrm>
            <a:off x="503237" y="301625"/>
            <a:ext cx="9070974" cy="12620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tIns="391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Previous Research</a:t>
            </a:r>
          </a:p>
        </p:txBody>
      </p:sp>
      <p:sp>
        <p:nvSpPr>
          <p:cNvPr id="45" name="Shape 45"/>
          <p:cNvSpPr txBox="1"/>
          <p:nvPr/>
        </p:nvSpPr>
        <p:spPr>
          <a:xfrm>
            <a:off x="504825" y="1801811"/>
            <a:ext cx="9070974" cy="4384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28425">
            <a:noAutofit/>
          </a:bodyPr>
          <a:lstStyle/>
          <a:p>
            <a:pPr indent="-3302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Noto Sans Symbols"/>
              <a:buChar char="●"/>
            </a:pP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first version of CCFX (Code Clone Finder X) was developed to find Type 1 and Type 2 code clones.</a:t>
            </a:r>
          </a:p>
          <a:p>
            <a:pPr indent="-330200" lvl="0" marL="4318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Noto Sans Symbols"/>
              <a:buChar char="●"/>
            </a:pP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Ninka was developed to determine licenses found in source code.</a:t>
            </a:r>
          </a:p>
          <a:p>
            <a:pPr indent="-330200" lvl="0" marL="4318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Noto Sans Symbols"/>
              <a:buChar char="●"/>
            </a:pP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Yuhao Wu, Katsurou Inoue, Yuki Manabe, Tetsuya Kanda, and Daniel M. German have published a paper detailing their analysis on Debian 7.5 and 10,514 Java projects using these tools.</a:t>
            </a:r>
          </a:p>
        </p:txBody>
      </p:sp>
    </p:spTree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/>
          <p:nvPr>
            <p:ph idx="4294967295" type="title"/>
          </p:nvPr>
        </p:nvSpPr>
        <p:spPr>
          <a:xfrm>
            <a:off x="503237" y="301625"/>
            <a:ext cx="9070974" cy="12620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tIns="391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Goals &amp; Motivation</a:t>
            </a:r>
          </a:p>
        </p:txBody>
      </p:sp>
      <p:sp>
        <p:nvSpPr>
          <p:cNvPr id="51" name="Shape 51"/>
          <p:cNvSpPr txBox="1"/>
          <p:nvPr/>
        </p:nvSpPr>
        <p:spPr>
          <a:xfrm>
            <a:off x="504825" y="1801811"/>
            <a:ext cx="9070974" cy="43846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28425">
            <a:noAutofit/>
          </a:bodyPr>
          <a:lstStyle/>
          <a:p>
            <a:pPr indent="-330200" lvl="0" marL="4318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Noto Sans Symbols"/>
              <a:buChar char="●"/>
            </a:pP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Validation of previous research.</a:t>
            </a:r>
          </a:p>
          <a:p>
            <a:pPr indent="-330200" lvl="0" marL="4318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Noto Sans Symbols"/>
              <a:buChar char="●"/>
            </a:pP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 detect code clones based on varying thresholds to observe outcome of number and types of license inconsistencies.</a:t>
            </a:r>
          </a:p>
          <a:p>
            <a:pPr indent="-330200" lvl="0" marL="43180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Noto Sans Symbols"/>
              <a:buChar char="●"/>
            </a:pP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Previous research used token size of 50, default for CCFX.</a:t>
            </a:r>
          </a:p>
        </p:txBody>
      </p:sp>
    </p:spTree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/>
          <p:nvPr>
            <p:ph idx="4294967295" type="title"/>
          </p:nvPr>
        </p:nvSpPr>
        <p:spPr>
          <a:xfrm>
            <a:off x="503237" y="301625"/>
            <a:ext cx="9070974" cy="12620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tIns="391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Tools Used</a:t>
            </a:r>
          </a:p>
        </p:txBody>
      </p:sp>
      <p:graphicFrame>
        <p:nvGraphicFramePr>
          <p:cNvPr id="57" name="Shape 57"/>
          <p:cNvGraphicFramePr/>
          <p:nvPr/>
        </p:nvGraphicFramePr>
        <p:xfrm>
          <a:off x="457200" y="14636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{726925CB-E339-4EF8-9671-DBF04EA78E23}</a:tableStyleId>
              </a:tblPr>
              <a:tblGrid>
                <a:gridCol w="4572000"/>
                <a:gridCol w="4572000"/>
              </a:tblGrid>
              <a:tr h="10207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CCFX</a:t>
                      </a:r>
                    </a:p>
                  </a:txBody>
                  <a:tcPr marT="62800" marB="46800" marR="90000" marL="9000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Detect and report code clones</a:t>
                      </a:r>
                    </a:p>
                  </a:txBody>
                  <a:tcPr marT="62800" marB="46800" marR="90000" marL="9000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E6E6E6"/>
                    </a:solidFill>
                  </a:tcPr>
                </a:tc>
              </a:tr>
              <a:tr h="10207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Ninka</a:t>
                      </a:r>
                    </a:p>
                  </a:txBody>
                  <a:tcPr marT="62800" marB="46800" marR="90000" marL="9000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Detect and classify licenses in source code</a:t>
                      </a:r>
                    </a:p>
                  </a:txBody>
                  <a:tcPr marT="62800" marB="46800" marR="90000" marL="9000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CCCCCC"/>
                    </a:solidFill>
                  </a:tcPr>
                </a:tc>
              </a:tr>
              <a:tr h="10207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Python</a:t>
                      </a:r>
                    </a:p>
                  </a:txBody>
                  <a:tcPr marT="62800" marB="46800" marR="90000" marL="9000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Used as main scripting language</a:t>
                      </a:r>
                    </a:p>
                  </a:txBody>
                  <a:tcPr marT="62800" marB="46800" marR="90000" marL="9000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E6E6E6"/>
                    </a:solidFill>
                  </a:tcPr>
                </a:tc>
              </a:tr>
              <a:tr h="10223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SQLite3</a:t>
                      </a:r>
                    </a:p>
                  </a:txBody>
                  <a:tcPr marT="62800" marB="46800" marR="90000" marL="9000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Store and manage data output from CCFX and Ninka</a:t>
                      </a:r>
                    </a:p>
                  </a:txBody>
                  <a:tcPr marT="62800" marB="46800" marR="90000" marL="9000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>
            <p:ph idx="4294967295" type="title"/>
          </p:nvPr>
        </p:nvSpPr>
        <p:spPr>
          <a:xfrm>
            <a:off x="503237" y="301625"/>
            <a:ext cx="9070974" cy="12620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tIns="391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Relevant Terminology</a:t>
            </a:r>
          </a:p>
        </p:txBody>
      </p:sp>
      <p:graphicFrame>
        <p:nvGraphicFramePr>
          <p:cNvPr id="63" name="Shape 63"/>
          <p:cNvGraphicFramePr/>
          <p:nvPr/>
        </p:nvGraphicFramePr>
        <p:xfrm>
          <a:off x="457200" y="14636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{726925CB-E339-4EF8-9671-DBF04EA78E23}</a:tableStyleId>
              </a:tblPr>
              <a:tblGrid>
                <a:gridCol w="4572000"/>
                <a:gridCol w="4572000"/>
              </a:tblGrid>
              <a:tr h="10207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Code snippet</a:t>
                      </a:r>
                    </a:p>
                  </a:txBody>
                  <a:tcPr marT="62800" marB="46800" marR="90000" marL="9000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 portion of source code</a:t>
                      </a:r>
                    </a:p>
                  </a:txBody>
                  <a:tcPr marT="62800" marB="46800" marR="90000" marL="9000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E6E6E6"/>
                    </a:solidFill>
                  </a:tcPr>
                </a:tc>
              </a:tr>
              <a:tr h="10207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Cloneset</a:t>
                      </a:r>
                    </a:p>
                  </a:txBody>
                  <a:tcPr marT="62800" marB="46800" marR="90000" marL="9000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 set of similar code snippets as determined by CCFX</a:t>
                      </a:r>
                    </a:p>
                  </a:txBody>
                  <a:tcPr marT="62800" marB="46800" marR="90000" marL="9000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CCCCCC"/>
                    </a:solidFill>
                  </a:tcPr>
                </a:tc>
              </a:tr>
              <a:tr h="10207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Token Size</a:t>
                      </a:r>
                    </a:p>
                  </a:txBody>
                  <a:tcPr marT="62800" marB="46800" marR="90000" marL="9000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Number of essential elements that CCFX divides source code into</a:t>
                      </a:r>
                    </a:p>
                  </a:txBody>
                  <a:tcPr marT="62800" marB="46800" marR="90000" marL="9000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E6E6E6"/>
                    </a:solidFill>
                  </a:tcPr>
                </a:tc>
              </a:tr>
              <a:tr h="10223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License Inconsistency</a:t>
                      </a:r>
                    </a:p>
                  </a:txBody>
                  <a:tcPr marT="62800" marB="46800" marR="90000" marL="9000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b="0" i="0" lang="en-US" sz="18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Difference in licenses found in two versions of the same source code</a:t>
                      </a:r>
                    </a:p>
                  </a:txBody>
                  <a:tcPr marT="62800" marB="46800" marR="90000" marL="90000">
                    <a:lnL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FFFFFF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>
            <p:ph idx="4294967295" type="title"/>
          </p:nvPr>
        </p:nvSpPr>
        <p:spPr>
          <a:xfrm>
            <a:off x="503237" y="301625"/>
            <a:ext cx="9070974" cy="12620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tIns="391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Results</a:t>
            </a:r>
          </a:p>
        </p:txBody>
      </p:sp>
      <p:sp>
        <p:nvSpPr>
          <p:cNvPr id="69" name="Shape 69"/>
          <p:cNvSpPr txBox="1"/>
          <p:nvPr>
            <p:ph idx="1" type="subTitle"/>
          </p:nvPr>
        </p:nvSpPr>
        <p:spPr>
          <a:xfrm>
            <a:off x="503237" y="1768475"/>
            <a:ext cx="9070974" cy="4384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tIns="28425">
            <a:noAutofit/>
          </a:bodyPr>
          <a:lstStyle/>
          <a:p>
            <a:pPr indent="-342900" lvl="0" marL="3429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0" i="0" sz="32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0" name="Shape 7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3075" y="1349375"/>
            <a:ext cx="9082087" cy="56816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idx="4294967295" type="title"/>
          </p:nvPr>
        </p:nvSpPr>
        <p:spPr>
          <a:xfrm>
            <a:off x="503237" y="301625"/>
            <a:ext cx="9070974" cy="12620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tIns="391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Results</a:t>
            </a:r>
          </a:p>
        </p:txBody>
      </p:sp>
      <p:sp>
        <p:nvSpPr>
          <p:cNvPr id="76" name="Shape 76"/>
          <p:cNvSpPr txBox="1"/>
          <p:nvPr>
            <p:ph idx="1" type="subTitle"/>
          </p:nvPr>
        </p:nvSpPr>
        <p:spPr>
          <a:xfrm>
            <a:off x="503237" y="1768475"/>
            <a:ext cx="9070974" cy="4384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tIns="28425">
            <a:noAutofit/>
          </a:bodyPr>
          <a:lstStyle/>
          <a:p>
            <a:pPr indent="-342900" lvl="0" marL="3429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0" i="0" sz="32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7" name="Shape 7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9750" y="1463675"/>
            <a:ext cx="8913811" cy="54863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/>
          <p:nvPr>
            <p:ph idx="4294967295" type="title"/>
          </p:nvPr>
        </p:nvSpPr>
        <p:spPr>
          <a:xfrm>
            <a:off x="503237" y="301625"/>
            <a:ext cx="9070974" cy="126206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tIns="391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Results</a:t>
            </a:r>
          </a:p>
        </p:txBody>
      </p:sp>
      <p:sp>
        <p:nvSpPr>
          <p:cNvPr id="83" name="Shape 83"/>
          <p:cNvSpPr txBox="1"/>
          <p:nvPr>
            <p:ph idx="1" type="subTitle"/>
          </p:nvPr>
        </p:nvSpPr>
        <p:spPr>
          <a:xfrm>
            <a:off x="503237" y="1768475"/>
            <a:ext cx="9070974" cy="4384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rIns="0" tIns="28425">
            <a:noAutofit/>
          </a:bodyPr>
          <a:lstStyle/>
          <a:p>
            <a:pPr indent="-342900" lvl="0" marL="3429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t/>
            </a:r>
            <a:endParaRPr b="0" i="0" sz="32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4" name="Shape 8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3237" y="1463675"/>
            <a:ext cx="9005887" cy="54863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xmlns:r="http://schemas.openxmlformats.org/officeDocument/2006/relationships" name="POI_THEME_TEMPLATE_DESIGN">
  <a:themeElements>
    <a:clrScheme name="POI_THEME_TEMPLATE_DESIG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CC99"/>
      </a:accent4>
      <a:accent5>
        <a:srgbClr val="3333CC"/>
      </a:accent5>
      <a:accent6>
        <a:srgbClr val="FFFFFF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