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2" r:id="rId1"/>
  </p:sldMasterIdLst>
  <p:notesMasterIdLst>
    <p:notesMasterId r:id="rId41"/>
  </p:notesMasterIdLst>
  <p:sldIdLst>
    <p:sldId id="256" r:id="rId2"/>
    <p:sldId id="257" r:id="rId3"/>
    <p:sldId id="288" r:id="rId4"/>
    <p:sldId id="286" r:id="rId5"/>
    <p:sldId id="287" r:id="rId6"/>
    <p:sldId id="289" r:id="rId7"/>
    <p:sldId id="259" r:id="rId8"/>
    <p:sldId id="258" r:id="rId9"/>
    <p:sldId id="260" r:id="rId10"/>
    <p:sldId id="262" r:id="rId11"/>
    <p:sldId id="295" r:id="rId12"/>
    <p:sldId id="263" r:id="rId13"/>
    <p:sldId id="296" r:id="rId14"/>
    <p:sldId id="264" r:id="rId15"/>
    <p:sldId id="285" r:id="rId16"/>
    <p:sldId id="265" r:id="rId17"/>
    <p:sldId id="266" r:id="rId18"/>
    <p:sldId id="267" r:id="rId19"/>
    <p:sldId id="268" r:id="rId20"/>
    <p:sldId id="269" r:id="rId21"/>
    <p:sldId id="297" r:id="rId22"/>
    <p:sldId id="270" r:id="rId23"/>
    <p:sldId id="271" r:id="rId24"/>
    <p:sldId id="272" r:id="rId25"/>
    <p:sldId id="290" r:id="rId26"/>
    <p:sldId id="273" r:id="rId27"/>
    <p:sldId id="274" r:id="rId28"/>
    <p:sldId id="275" r:id="rId29"/>
    <p:sldId id="291" r:id="rId30"/>
    <p:sldId id="279" r:id="rId31"/>
    <p:sldId id="298" r:id="rId32"/>
    <p:sldId id="276" r:id="rId33"/>
    <p:sldId id="277" r:id="rId34"/>
    <p:sldId id="278" r:id="rId35"/>
    <p:sldId id="292" r:id="rId36"/>
    <p:sldId id="280" r:id="rId37"/>
    <p:sldId id="281" r:id="rId38"/>
    <p:sldId id="282" r:id="rId39"/>
    <p:sldId id="283" r:id="rId40"/>
  </p:sldIdLst>
  <p:sldSz cx="12192000" cy="6858000"/>
  <p:notesSz cx="6805613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 matusita" initials="Mm" lastIdx="18" clrIdx="0">
    <p:extLst>
      <p:ext uri="{19B8F6BF-5375-455C-9EA6-DF929625EA0E}">
        <p15:presenceInfo xmlns:p15="http://schemas.microsoft.com/office/powerpoint/2012/main" userId="4ac42d0626fc5d1b" providerId="Windows Live"/>
      </p:ext>
    </p:extLst>
  </p:cmAuthor>
  <p:cmAuthor id="2" name="克郎 井上" initials="克郎" lastIdx="3" clrIdx="1">
    <p:extLst>
      <p:ext uri="{19B8F6BF-5375-455C-9EA6-DF929625EA0E}">
        <p15:presenceInfo xmlns:p15="http://schemas.microsoft.com/office/powerpoint/2012/main" userId="960172256352bd67" providerId="Windows Live"/>
      </p:ext>
    </p:extLst>
  </p:cmAuthor>
  <p:cmAuthor id="3" name="大江 秀幸" initials="大江" lastIdx="1" clrIdx="2">
    <p:extLst>
      <p:ext uri="{19B8F6BF-5375-455C-9EA6-DF929625EA0E}">
        <p15:presenceInfo xmlns:p15="http://schemas.microsoft.com/office/powerpoint/2012/main" userId="3581412a515be23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8A97A7-A882-4722-8C42-7F4A67145F74}" v="73" dt="2020-02-20T07:30:51.3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88" autoAdjust="0"/>
    <p:restoredTop sz="94660"/>
  </p:normalViewPr>
  <p:slideViewPr>
    <p:cSldViewPr snapToGrid="0">
      <p:cViewPr varScale="1">
        <p:scale>
          <a:sx n="57" d="100"/>
          <a:sy n="57" d="100"/>
        </p:scale>
        <p:origin x="48" y="4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40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47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48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 matusita" userId="4ac42d0626fc5d1b" providerId="LiveId" clId="{148A97A7-A882-4722-8C42-7F4A67145F74}"/>
    <pc:docChg chg="custSel addSld modSld sldOrd">
      <pc:chgData name="MAR matusita" userId="4ac42d0626fc5d1b" providerId="LiveId" clId="{148A97A7-A882-4722-8C42-7F4A67145F74}" dt="2020-02-20T07:30:51.343" v="192"/>
      <pc:docMkLst>
        <pc:docMk/>
      </pc:docMkLst>
      <pc:sldChg chg="delSp modSp addCm delCm modCm">
        <pc:chgData name="MAR matusita" userId="4ac42d0626fc5d1b" providerId="LiveId" clId="{148A97A7-A882-4722-8C42-7F4A67145F74}" dt="2020-02-20T06:33:02.236" v="150"/>
        <pc:sldMkLst>
          <pc:docMk/>
          <pc:sldMk cId="354179347" sldId="257"/>
        </pc:sldMkLst>
        <pc:spChg chg="del">
          <ac:chgData name="MAR matusita" userId="4ac42d0626fc5d1b" providerId="LiveId" clId="{148A97A7-A882-4722-8C42-7F4A67145F74}" dt="2020-02-20T01:00:27.364" v="117" actId="478"/>
          <ac:spMkLst>
            <pc:docMk/>
            <pc:sldMk cId="354179347" sldId="257"/>
            <ac:spMk id="3" creationId="{3007BC57-5BBF-4913-A4F7-33787A289406}"/>
          </ac:spMkLst>
        </pc:spChg>
        <pc:spChg chg="del mod">
          <ac:chgData name="MAR matusita" userId="4ac42d0626fc5d1b" providerId="LiveId" clId="{148A97A7-A882-4722-8C42-7F4A67145F74}" dt="2020-02-20T01:00:21.763" v="116" actId="478"/>
          <ac:spMkLst>
            <pc:docMk/>
            <pc:sldMk cId="354179347" sldId="257"/>
            <ac:spMk id="8" creationId="{BC46055E-C17B-4D95-9EE1-DFE638DC9BB4}"/>
          </ac:spMkLst>
        </pc:spChg>
        <pc:spChg chg="del">
          <ac:chgData name="MAR matusita" userId="4ac42d0626fc5d1b" providerId="LiveId" clId="{148A97A7-A882-4722-8C42-7F4A67145F74}" dt="2020-02-20T01:00:21.763" v="116" actId="478"/>
          <ac:spMkLst>
            <pc:docMk/>
            <pc:sldMk cId="354179347" sldId="257"/>
            <ac:spMk id="9" creationId="{316CC84A-58BC-4DBE-BE9B-D9CAA892D344}"/>
          </ac:spMkLst>
        </pc:spChg>
        <pc:spChg chg="del">
          <ac:chgData name="MAR matusita" userId="4ac42d0626fc5d1b" providerId="LiveId" clId="{148A97A7-A882-4722-8C42-7F4A67145F74}" dt="2020-02-20T01:00:21.763" v="116" actId="478"/>
          <ac:spMkLst>
            <pc:docMk/>
            <pc:sldMk cId="354179347" sldId="257"/>
            <ac:spMk id="10" creationId="{C217915C-258E-4365-83F4-C555EFC8A1B0}"/>
          </ac:spMkLst>
        </pc:spChg>
        <pc:spChg chg="del">
          <ac:chgData name="MAR matusita" userId="4ac42d0626fc5d1b" providerId="LiveId" clId="{148A97A7-A882-4722-8C42-7F4A67145F74}" dt="2020-02-20T01:00:21.763" v="116" actId="478"/>
          <ac:spMkLst>
            <pc:docMk/>
            <pc:sldMk cId="354179347" sldId="257"/>
            <ac:spMk id="11" creationId="{3462FF5F-6C5D-4274-A7DB-9F4FE27E9A27}"/>
          </ac:spMkLst>
        </pc:spChg>
        <pc:spChg chg="del">
          <ac:chgData name="MAR matusita" userId="4ac42d0626fc5d1b" providerId="LiveId" clId="{148A97A7-A882-4722-8C42-7F4A67145F74}" dt="2020-02-20T01:00:21.763" v="116" actId="478"/>
          <ac:spMkLst>
            <pc:docMk/>
            <pc:sldMk cId="354179347" sldId="257"/>
            <ac:spMk id="12" creationId="{74A7813E-7244-4B6E-8119-72D6ECC35B72}"/>
          </ac:spMkLst>
        </pc:spChg>
        <pc:graphicFrameChg chg="mod">
          <ac:chgData name="MAR matusita" userId="4ac42d0626fc5d1b" providerId="LiveId" clId="{148A97A7-A882-4722-8C42-7F4A67145F74}" dt="2020-02-20T06:33:02.236" v="150"/>
          <ac:graphicFrameMkLst>
            <pc:docMk/>
            <pc:sldMk cId="354179347" sldId="257"/>
            <ac:graphicFrameMk id="7" creationId="{EC460BAC-2CA1-4E79-AE2F-E5F0B21918A8}"/>
          </ac:graphicFrameMkLst>
        </pc:graphicFrameChg>
      </pc:sldChg>
      <pc:sldChg chg="addCm modCm">
        <pc:chgData name="MAR matusita" userId="4ac42d0626fc5d1b" providerId="LiveId" clId="{148A97A7-A882-4722-8C42-7F4A67145F74}" dt="2020-02-20T06:51:34.015" v="180"/>
        <pc:sldMkLst>
          <pc:docMk/>
          <pc:sldMk cId="2892490036" sldId="258"/>
        </pc:sldMkLst>
      </pc:sldChg>
      <pc:sldChg chg="ord">
        <pc:chgData name="MAR matusita" userId="4ac42d0626fc5d1b" providerId="LiveId" clId="{148A97A7-A882-4722-8C42-7F4A67145F74}" dt="2020-02-20T06:51:18.969" v="179"/>
        <pc:sldMkLst>
          <pc:docMk/>
          <pc:sldMk cId="2068252121" sldId="259"/>
        </pc:sldMkLst>
      </pc:sldChg>
      <pc:sldChg chg="addCm modCm">
        <pc:chgData name="MAR matusita" userId="4ac42d0626fc5d1b" providerId="LiveId" clId="{148A97A7-A882-4722-8C42-7F4A67145F74}" dt="2020-02-20T07:21:47.191" v="184"/>
        <pc:sldMkLst>
          <pc:docMk/>
          <pc:sldMk cId="1134069902" sldId="263"/>
        </pc:sldMkLst>
      </pc:sldChg>
      <pc:sldChg chg="addCm modCm">
        <pc:chgData name="MAR matusita" userId="4ac42d0626fc5d1b" providerId="LiveId" clId="{148A97A7-A882-4722-8C42-7F4A67145F74}" dt="2020-02-20T07:23:43.188" v="186"/>
        <pc:sldMkLst>
          <pc:docMk/>
          <pc:sldMk cId="1732942795" sldId="264"/>
        </pc:sldMkLst>
      </pc:sldChg>
      <pc:sldChg chg="addCm modCm">
        <pc:chgData name="MAR matusita" userId="4ac42d0626fc5d1b" providerId="LiveId" clId="{148A97A7-A882-4722-8C42-7F4A67145F74}" dt="2020-02-20T07:28:55.911" v="190"/>
        <pc:sldMkLst>
          <pc:docMk/>
          <pc:sldMk cId="1732564800" sldId="270"/>
        </pc:sldMkLst>
      </pc:sldChg>
      <pc:sldChg chg="addCm modCm">
        <pc:chgData name="MAR matusita" userId="4ac42d0626fc5d1b" providerId="LiveId" clId="{148A97A7-A882-4722-8C42-7F4A67145F74}" dt="2020-02-20T07:30:51.343" v="192"/>
        <pc:sldMkLst>
          <pc:docMk/>
          <pc:sldMk cId="2942008639" sldId="280"/>
        </pc:sldMkLst>
      </pc:sldChg>
      <pc:sldChg chg="modSp">
        <pc:chgData name="MAR matusita" userId="4ac42d0626fc5d1b" providerId="LiveId" clId="{148A97A7-A882-4722-8C42-7F4A67145F74}" dt="2020-02-20T06:33:22.473" v="161"/>
        <pc:sldMkLst>
          <pc:docMk/>
          <pc:sldMk cId="1662950337" sldId="281"/>
        </pc:sldMkLst>
        <pc:spChg chg="mod">
          <ac:chgData name="MAR matusita" userId="4ac42d0626fc5d1b" providerId="LiveId" clId="{148A97A7-A882-4722-8C42-7F4A67145F74}" dt="2020-02-20T06:33:22.473" v="161"/>
          <ac:spMkLst>
            <pc:docMk/>
            <pc:sldMk cId="1662950337" sldId="281"/>
            <ac:spMk id="2" creationId="{63EBB1C2-650A-401D-B993-4D31D7271D75}"/>
          </ac:spMkLst>
        </pc:spChg>
      </pc:sldChg>
      <pc:sldChg chg="addCm modCm">
        <pc:chgData name="MAR matusita" userId="4ac42d0626fc5d1b" providerId="LiveId" clId="{148A97A7-A882-4722-8C42-7F4A67145F74}" dt="2020-02-20T07:24:33.961" v="188"/>
        <pc:sldMkLst>
          <pc:docMk/>
          <pc:sldMk cId="4160375139" sldId="285"/>
        </pc:sldMkLst>
      </pc:sldChg>
      <pc:sldChg chg="addCm modCm">
        <pc:chgData name="MAR matusita" userId="4ac42d0626fc5d1b" providerId="LiveId" clId="{148A97A7-A882-4722-8C42-7F4A67145F74}" dt="2020-02-20T06:50:40.898" v="176" actId="1589"/>
        <pc:sldMkLst>
          <pc:docMk/>
          <pc:sldMk cId="4075186653" sldId="286"/>
        </pc:sldMkLst>
      </pc:sldChg>
      <pc:sldChg chg="addCm delCm modCm">
        <pc:chgData name="MAR matusita" userId="4ac42d0626fc5d1b" providerId="LiveId" clId="{148A97A7-A882-4722-8C42-7F4A67145F74}" dt="2020-02-20T06:50:59.536" v="177"/>
        <pc:sldMkLst>
          <pc:docMk/>
          <pc:sldMk cId="1476545726" sldId="287"/>
        </pc:sldMkLst>
      </pc:sldChg>
      <pc:sldChg chg="addSp delSp modSp add addCm modCm">
        <pc:chgData name="MAR matusita" userId="4ac42d0626fc5d1b" providerId="LiveId" clId="{148A97A7-A882-4722-8C42-7F4A67145F74}" dt="2020-02-20T06:30:00.647" v="130" actId="1589"/>
        <pc:sldMkLst>
          <pc:docMk/>
          <pc:sldMk cId="2965374096" sldId="288"/>
        </pc:sldMkLst>
        <pc:spChg chg="del">
          <ac:chgData name="MAR matusita" userId="4ac42d0626fc5d1b" providerId="LiveId" clId="{148A97A7-A882-4722-8C42-7F4A67145F74}" dt="2020-02-20T00:56:03.421" v="1"/>
          <ac:spMkLst>
            <pc:docMk/>
            <pc:sldMk cId="2965374096" sldId="288"/>
            <ac:spMk id="2" creationId="{2A4D6CB5-30DA-4CFD-8C60-0F4D22F93CED}"/>
          </ac:spMkLst>
        </pc:spChg>
        <pc:spChg chg="del">
          <ac:chgData name="MAR matusita" userId="4ac42d0626fc5d1b" providerId="LiveId" clId="{148A97A7-A882-4722-8C42-7F4A67145F74}" dt="2020-02-20T00:56:03.421" v="1"/>
          <ac:spMkLst>
            <pc:docMk/>
            <pc:sldMk cId="2965374096" sldId="288"/>
            <ac:spMk id="3" creationId="{6ADAB0F3-1B71-4CFD-AFE7-F5A210AFA79D}"/>
          </ac:spMkLst>
        </pc:spChg>
        <pc:spChg chg="add mod">
          <ac:chgData name="MAR matusita" userId="4ac42d0626fc5d1b" providerId="LiveId" clId="{148A97A7-A882-4722-8C42-7F4A67145F74}" dt="2020-02-20T00:56:10.942" v="15"/>
          <ac:spMkLst>
            <pc:docMk/>
            <pc:sldMk cId="2965374096" sldId="288"/>
            <ac:spMk id="7" creationId="{82105617-3FF6-43DB-BD07-483DE7D3E4B1}"/>
          </ac:spMkLst>
        </pc:spChg>
        <pc:spChg chg="add mod">
          <ac:chgData name="MAR matusita" userId="4ac42d0626fc5d1b" providerId="LiveId" clId="{148A97A7-A882-4722-8C42-7F4A67145F74}" dt="2020-02-20T00:56:03.421" v="1"/>
          <ac:spMkLst>
            <pc:docMk/>
            <pc:sldMk cId="2965374096" sldId="288"/>
            <ac:spMk id="8" creationId="{80DAE60C-6DD0-4A67-987F-90E602F8E2F1}"/>
          </ac:spMkLst>
        </pc:spChg>
      </pc:sldChg>
      <pc:sldChg chg="addSp delSp modSp add addCm delCm modCm">
        <pc:chgData name="MAR matusita" userId="4ac42d0626fc5d1b" providerId="LiveId" clId="{148A97A7-A882-4722-8C42-7F4A67145F74}" dt="2020-02-20T07:19:22.426" v="182" actId="1592"/>
        <pc:sldMkLst>
          <pc:docMk/>
          <pc:sldMk cId="1783948091" sldId="289"/>
        </pc:sldMkLst>
        <pc:spChg chg="del">
          <ac:chgData name="MAR matusita" userId="4ac42d0626fc5d1b" providerId="LiveId" clId="{148A97A7-A882-4722-8C42-7F4A67145F74}" dt="2020-02-20T00:56:38.703" v="17"/>
          <ac:spMkLst>
            <pc:docMk/>
            <pc:sldMk cId="1783948091" sldId="289"/>
            <ac:spMk id="2" creationId="{47DA4D4F-E020-455B-AB4F-467B9CB85596}"/>
          </ac:spMkLst>
        </pc:spChg>
        <pc:spChg chg="del">
          <ac:chgData name="MAR matusita" userId="4ac42d0626fc5d1b" providerId="LiveId" clId="{148A97A7-A882-4722-8C42-7F4A67145F74}" dt="2020-02-20T00:56:38.703" v="17"/>
          <ac:spMkLst>
            <pc:docMk/>
            <pc:sldMk cId="1783948091" sldId="289"/>
            <ac:spMk id="3" creationId="{2EAD30CB-A43F-46FA-BF01-BF19DC3D34C4}"/>
          </ac:spMkLst>
        </pc:spChg>
        <pc:spChg chg="add mod">
          <ac:chgData name="MAR matusita" userId="4ac42d0626fc5d1b" providerId="LiveId" clId="{148A97A7-A882-4722-8C42-7F4A67145F74}" dt="2020-02-20T00:57:34.701" v="46"/>
          <ac:spMkLst>
            <pc:docMk/>
            <pc:sldMk cId="1783948091" sldId="289"/>
            <ac:spMk id="7" creationId="{68AD6EE1-1BE6-4B6B-A91E-B5F1ACFC3FFD}"/>
          </ac:spMkLst>
        </pc:spChg>
        <pc:spChg chg="add mod">
          <ac:chgData name="MAR matusita" userId="4ac42d0626fc5d1b" providerId="LiveId" clId="{148A97A7-A882-4722-8C42-7F4A67145F74}" dt="2020-02-20T00:56:38.703" v="17"/>
          <ac:spMkLst>
            <pc:docMk/>
            <pc:sldMk cId="1783948091" sldId="289"/>
            <ac:spMk id="8" creationId="{38A0AAE1-DC12-490A-873F-5808DEA059C9}"/>
          </ac:spMkLst>
        </pc:spChg>
      </pc:sldChg>
      <pc:sldChg chg="addSp delSp modSp add">
        <pc:chgData name="MAR matusita" userId="4ac42d0626fc5d1b" providerId="LiveId" clId="{148A97A7-A882-4722-8C42-7F4A67145F74}" dt="2020-02-20T00:57:20.460" v="38"/>
        <pc:sldMkLst>
          <pc:docMk/>
          <pc:sldMk cId="2079863190" sldId="290"/>
        </pc:sldMkLst>
        <pc:spChg chg="del">
          <ac:chgData name="MAR matusita" userId="4ac42d0626fc5d1b" providerId="LiveId" clId="{148A97A7-A882-4722-8C42-7F4A67145F74}" dt="2020-02-20T00:57:13.109" v="27"/>
          <ac:spMkLst>
            <pc:docMk/>
            <pc:sldMk cId="2079863190" sldId="290"/>
            <ac:spMk id="2" creationId="{7752F634-8896-4FA2-A665-5C5B21FD02EC}"/>
          </ac:spMkLst>
        </pc:spChg>
        <pc:spChg chg="del">
          <ac:chgData name="MAR matusita" userId="4ac42d0626fc5d1b" providerId="LiveId" clId="{148A97A7-A882-4722-8C42-7F4A67145F74}" dt="2020-02-20T00:57:13.109" v="27"/>
          <ac:spMkLst>
            <pc:docMk/>
            <pc:sldMk cId="2079863190" sldId="290"/>
            <ac:spMk id="3" creationId="{42589319-2695-4AF8-98EE-2BCE2AB91ABE}"/>
          </ac:spMkLst>
        </pc:spChg>
        <pc:spChg chg="add mod">
          <ac:chgData name="MAR matusita" userId="4ac42d0626fc5d1b" providerId="LiveId" clId="{148A97A7-A882-4722-8C42-7F4A67145F74}" dt="2020-02-20T00:57:20.460" v="38"/>
          <ac:spMkLst>
            <pc:docMk/>
            <pc:sldMk cId="2079863190" sldId="290"/>
            <ac:spMk id="7" creationId="{EA79C8F6-387E-4BC5-911A-3EFF195B3941}"/>
          </ac:spMkLst>
        </pc:spChg>
        <pc:spChg chg="add mod">
          <ac:chgData name="MAR matusita" userId="4ac42d0626fc5d1b" providerId="LiveId" clId="{148A97A7-A882-4722-8C42-7F4A67145F74}" dt="2020-02-20T00:57:13.109" v="27"/>
          <ac:spMkLst>
            <pc:docMk/>
            <pc:sldMk cId="2079863190" sldId="290"/>
            <ac:spMk id="8" creationId="{1E8346C2-B0B0-4D9B-93C4-85EC549E7B1E}"/>
          </ac:spMkLst>
        </pc:spChg>
      </pc:sldChg>
      <pc:sldChg chg="addSp delSp modSp add">
        <pc:chgData name="MAR matusita" userId="4ac42d0626fc5d1b" providerId="LiveId" clId="{148A97A7-A882-4722-8C42-7F4A67145F74}" dt="2020-02-20T00:58:07.613" v="61"/>
        <pc:sldMkLst>
          <pc:docMk/>
          <pc:sldMk cId="1340353363" sldId="291"/>
        </pc:sldMkLst>
        <pc:spChg chg="del">
          <ac:chgData name="MAR matusita" userId="4ac42d0626fc5d1b" providerId="LiveId" clId="{148A97A7-A882-4722-8C42-7F4A67145F74}" dt="2020-02-20T00:58:02.686" v="48"/>
          <ac:spMkLst>
            <pc:docMk/>
            <pc:sldMk cId="1340353363" sldId="291"/>
            <ac:spMk id="2" creationId="{891807E8-65D8-4CC1-A9A5-0B47AA9079F6}"/>
          </ac:spMkLst>
        </pc:spChg>
        <pc:spChg chg="del">
          <ac:chgData name="MAR matusita" userId="4ac42d0626fc5d1b" providerId="LiveId" clId="{148A97A7-A882-4722-8C42-7F4A67145F74}" dt="2020-02-20T00:58:02.686" v="48"/>
          <ac:spMkLst>
            <pc:docMk/>
            <pc:sldMk cId="1340353363" sldId="291"/>
            <ac:spMk id="3" creationId="{0DE166A9-8C06-49CB-922F-F976B7CA26C9}"/>
          </ac:spMkLst>
        </pc:spChg>
        <pc:spChg chg="add mod">
          <ac:chgData name="MAR matusita" userId="4ac42d0626fc5d1b" providerId="LiveId" clId="{148A97A7-A882-4722-8C42-7F4A67145F74}" dt="2020-02-20T00:58:07.613" v="61"/>
          <ac:spMkLst>
            <pc:docMk/>
            <pc:sldMk cId="1340353363" sldId="291"/>
            <ac:spMk id="7" creationId="{9BA35E35-B192-440B-8F5A-D6F05BA5D89F}"/>
          </ac:spMkLst>
        </pc:spChg>
        <pc:spChg chg="add mod">
          <ac:chgData name="MAR matusita" userId="4ac42d0626fc5d1b" providerId="LiveId" clId="{148A97A7-A882-4722-8C42-7F4A67145F74}" dt="2020-02-20T00:58:02.686" v="48"/>
          <ac:spMkLst>
            <pc:docMk/>
            <pc:sldMk cId="1340353363" sldId="291"/>
            <ac:spMk id="8" creationId="{6F9DFCFE-6EC5-4856-9293-270B90BE209A}"/>
          </ac:spMkLst>
        </pc:spChg>
      </pc:sldChg>
      <pc:sldChg chg="addSp delSp modSp add">
        <pc:chgData name="MAR matusita" userId="4ac42d0626fc5d1b" providerId="LiveId" clId="{148A97A7-A882-4722-8C42-7F4A67145F74}" dt="2020-02-20T00:59:11.812" v="104"/>
        <pc:sldMkLst>
          <pc:docMk/>
          <pc:sldMk cId="1980461681" sldId="292"/>
        </pc:sldMkLst>
        <pc:spChg chg="del">
          <ac:chgData name="MAR matusita" userId="4ac42d0626fc5d1b" providerId="LiveId" clId="{148A97A7-A882-4722-8C42-7F4A67145F74}" dt="2020-02-20T00:58:55.063" v="63"/>
          <ac:spMkLst>
            <pc:docMk/>
            <pc:sldMk cId="1980461681" sldId="292"/>
            <ac:spMk id="2" creationId="{193F5CFD-F136-4676-BE34-C9C73BA6F89A}"/>
          </ac:spMkLst>
        </pc:spChg>
        <pc:spChg chg="del">
          <ac:chgData name="MAR matusita" userId="4ac42d0626fc5d1b" providerId="LiveId" clId="{148A97A7-A882-4722-8C42-7F4A67145F74}" dt="2020-02-20T00:58:55.063" v="63"/>
          <ac:spMkLst>
            <pc:docMk/>
            <pc:sldMk cId="1980461681" sldId="292"/>
            <ac:spMk id="3" creationId="{3A83ADF0-B354-4A61-9F9D-E458781B50DF}"/>
          </ac:spMkLst>
        </pc:spChg>
        <pc:spChg chg="add mod">
          <ac:chgData name="MAR matusita" userId="4ac42d0626fc5d1b" providerId="LiveId" clId="{148A97A7-A882-4722-8C42-7F4A67145F74}" dt="2020-02-20T00:59:11.812" v="104"/>
          <ac:spMkLst>
            <pc:docMk/>
            <pc:sldMk cId="1980461681" sldId="292"/>
            <ac:spMk id="7" creationId="{EB803E19-A78A-45DE-8303-D19A09E824CD}"/>
          </ac:spMkLst>
        </pc:spChg>
        <pc:spChg chg="add mod">
          <ac:chgData name="MAR matusita" userId="4ac42d0626fc5d1b" providerId="LiveId" clId="{148A97A7-A882-4722-8C42-7F4A67145F74}" dt="2020-02-20T00:58:55.063" v="63"/>
          <ac:spMkLst>
            <pc:docMk/>
            <pc:sldMk cId="1980461681" sldId="292"/>
            <ac:spMk id="8" creationId="{DAC9EB0A-F460-4C57-BE56-FEB92F9C7C0D}"/>
          </ac:spMkLst>
        </pc:spChg>
      </pc:sldChg>
    </pc:docChg>
  </pc:docChgLst>
  <pc:docChgLst>
    <pc:chgData name="大江 秀幸" userId="3581412a515be231" providerId="LiveId" clId="{AE0622C1-9AB3-4C2B-9B10-2C0F641C999A}"/>
    <pc:docChg chg="undo redo custSel addSld delSld modSld modMainMaster">
      <pc:chgData name="大江 秀幸" userId="3581412a515be231" providerId="LiveId" clId="{AE0622C1-9AB3-4C2B-9B10-2C0F641C999A}" dt="2020-02-13T14:48:54.687" v="1074" actId="478"/>
      <pc:docMkLst>
        <pc:docMk/>
      </pc:docMkLst>
      <pc:sldChg chg="modSp">
        <pc:chgData name="大江 秀幸" userId="3581412a515be231" providerId="LiveId" clId="{AE0622C1-9AB3-4C2B-9B10-2C0F641C999A}" dt="2020-02-13T13:58:26.577" v="433" actId="20577"/>
        <pc:sldMkLst>
          <pc:docMk/>
          <pc:sldMk cId="354179347" sldId="257"/>
        </pc:sldMkLst>
        <pc:spChg chg="mod">
          <ac:chgData name="大江 秀幸" userId="3581412a515be231" providerId="LiveId" clId="{AE0622C1-9AB3-4C2B-9B10-2C0F641C999A}" dt="2020-02-13T13:58:26.577" v="433" actId="20577"/>
          <ac:spMkLst>
            <pc:docMk/>
            <pc:sldMk cId="354179347" sldId="257"/>
            <ac:spMk id="4" creationId="{3DCAA315-D37E-4E4C-B477-61813770ED3D}"/>
          </ac:spMkLst>
        </pc:spChg>
      </pc:sldChg>
      <pc:sldChg chg="addSp delSp modSp">
        <pc:chgData name="大江 秀幸" userId="3581412a515be231" providerId="LiveId" clId="{AE0622C1-9AB3-4C2B-9B10-2C0F641C999A}" dt="2020-02-13T14:05:44.348" v="463" actId="20577"/>
        <pc:sldMkLst>
          <pc:docMk/>
          <pc:sldMk cId="2892490036" sldId="258"/>
        </pc:sldMkLst>
        <pc:spChg chg="mod">
          <ac:chgData name="大江 秀幸" userId="3581412a515be231" providerId="LiveId" clId="{AE0622C1-9AB3-4C2B-9B10-2C0F641C999A}" dt="2020-02-13T14:05:44.348" v="463" actId="20577"/>
          <ac:spMkLst>
            <pc:docMk/>
            <pc:sldMk cId="2892490036" sldId="258"/>
            <ac:spMk id="2" creationId="{805CAF29-05AD-46A7-AA20-3DA3BBC0C2C2}"/>
          </ac:spMkLst>
        </pc:spChg>
        <pc:spChg chg="del">
          <ac:chgData name="大江 秀幸" userId="3581412a515be231" providerId="LiveId" clId="{AE0622C1-9AB3-4C2B-9B10-2C0F641C999A}" dt="2020-02-13T13:29:34.462" v="134" actId="478"/>
          <ac:spMkLst>
            <pc:docMk/>
            <pc:sldMk cId="2892490036" sldId="258"/>
            <ac:spMk id="3" creationId="{85C96393-678B-481B-BB2F-FC359EDE961A}"/>
          </ac:spMkLst>
        </pc:spChg>
        <pc:grpChg chg="add mod">
          <ac:chgData name="大江 秀幸" userId="3581412a515be231" providerId="LiveId" clId="{AE0622C1-9AB3-4C2B-9B10-2C0F641C999A}" dt="2020-02-13T13:30:07.756" v="175" actId="1035"/>
          <ac:grpSpMkLst>
            <pc:docMk/>
            <pc:sldMk cId="2892490036" sldId="258"/>
            <ac:grpSpMk id="7" creationId="{4D8B18BF-6FBC-4C11-9DAE-0461C9BB4F47}"/>
          </ac:grpSpMkLst>
        </pc:grpChg>
      </pc:sldChg>
      <pc:sldChg chg="addSp delSp modSp add">
        <pc:chgData name="大江 秀幸" userId="3581412a515be231" providerId="LiveId" clId="{AE0622C1-9AB3-4C2B-9B10-2C0F641C999A}" dt="2020-02-13T14:05:49.815" v="466" actId="20577"/>
        <pc:sldMkLst>
          <pc:docMk/>
          <pc:sldMk cId="2068252121" sldId="259"/>
        </pc:sldMkLst>
        <pc:spChg chg="mod">
          <ac:chgData name="大江 秀幸" userId="3581412a515be231" providerId="LiveId" clId="{AE0622C1-9AB3-4C2B-9B10-2C0F641C999A}" dt="2020-02-13T14:05:49.815" v="466" actId="20577"/>
          <ac:spMkLst>
            <pc:docMk/>
            <pc:sldMk cId="2068252121" sldId="259"/>
            <ac:spMk id="2" creationId="{C244208D-2B74-450A-A398-7E2F7601CA0B}"/>
          </ac:spMkLst>
        </pc:spChg>
        <pc:spChg chg="del">
          <ac:chgData name="大江 秀幸" userId="3581412a515be231" providerId="LiveId" clId="{AE0622C1-9AB3-4C2B-9B10-2C0F641C999A}" dt="2020-02-13T13:37:10.979" v="233" actId="478"/>
          <ac:spMkLst>
            <pc:docMk/>
            <pc:sldMk cId="2068252121" sldId="259"/>
            <ac:spMk id="3" creationId="{B8549F60-C39B-472C-A918-25AB5A9B885F}"/>
          </ac:spMkLst>
        </pc:spChg>
        <pc:spChg chg="del">
          <ac:chgData name="大江 秀幸" userId="3581412a515be231" providerId="LiveId" clId="{AE0622C1-9AB3-4C2B-9B10-2C0F641C999A}" dt="2020-02-13T13:37:46.396" v="236" actId="478"/>
          <ac:spMkLst>
            <pc:docMk/>
            <pc:sldMk cId="2068252121" sldId="259"/>
            <ac:spMk id="5" creationId="{5668120A-3E25-4002-B2C9-E2EB3E6ECBC5}"/>
          </ac:spMkLst>
        </pc:spChg>
        <pc:spChg chg="add">
          <ac:chgData name="大江 秀幸" userId="3581412a515be231" providerId="LiveId" clId="{AE0622C1-9AB3-4C2B-9B10-2C0F641C999A}" dt="2020-02-13T13:37:30.398" v="234"/>
          <ac:spMkLst>
            <pc:docMk/>
            <pc:sldMk cId="2068252121" sldId="259"/>
            <ac:spMk id="8" creationId="{181BBC92-A330-4557-B802-C23BCAD1EA95}"/>
          </ac:spMkLst>
        </pc:spChg>
        <pc:spChg chg="add">
          <ac:chgData name="大江 秀幸" userId="3581412a515be231" providerId="LiveId" clId="{AE0622C1-9AB3-4C2B-9B10-2C0F641C999A}" dt="2020-02-13T13:37:30.398" v="234"/>
          <ac:spMkLst>
            <pc:docMk/>
            <pc:sldMk cId="2068252121" sldId="259"/>
            <ac:spMk id="9" creationId="{0005D133-CCDD-44DC-8E24-B138AFF2CF87}"/>
          </ac:spMkLst>
        </pc:spChg>
        <pc:spChg chg="add mod">
          <ac:chgData name="大江 秀幸" userId="3581412a515be231" providerId="LiveId" clId="{AE0622C1-9AB3-4C2B-9B10-2C0F641C999A}" dt="2020-02-13T13:37:51.313" v="248" actId="1036"/>
          <ac:spMkLst>
            <pc:docMk/>
            <pc:sldMk cId="2068252121" sldId="259"/>
            <ac:spMk id="14" creationId="{448CC39C-D6E6-49F3-9328-3AFBC34DB349}"/>
          </ac:spMkLst>
        </pc:spChg>
        <pc:spChg chg="add">
          <ac:chgData name="大江 秀幸" userId="3581412a515be231" providerId="LiveId" clId="{AE0622C1-9AB3-4C2B-9B10-2C0F641C999A}" dt="2020-02-13T13:37:30.398" v="234"/>
          <ac:spMkLst>
            <pc:docMk/>
            <pc:sldMk cId="2068252121" sldId="259"/>
            <ac:spMk id="15" creationId="{85198029-48B1-4889-A7DA-119DC2505666}"/>
          </ac:spMkLst>
        </pc:spChg>
        <pc:spChg chg="add">
          <ac:chgData name="大江 秀幸" userId="3581412a515be231" providerId="LiveId" clId="{AE0622C1-9AB3-4C2B-9B10-2C0F641C999A}" dt="2020-02-13T13:37:30.398" v="234"/>
          <ac:spMkLst>
            <pc:docMk/>
            <pc:sldMk cId="2068252121" sldId="259"/>
            <ac:spMk id="16" creationId="{D5ABC8B9-42CB-4E66-98E9-B0557B24B763}"/>
          </ac:spMkLst>
        </pc:spChg>
        <pc:grpChg chg="add">
          <ac:chgData name="大江 秀幸" userId="3581412a515be231" providerId="LiveId" clId="{AE0622C1-9AB3-4C2B-9B10-2C0F641C999A}" dt="2020-02-13T13:37:30.398" v="234"/>
          <ac:grpSpMkLst>
            <pc:docMk/>
            <pc:sldMk cId="2068252121" sldId="259"/>
            <ac:grpSpMk id="10" creationId="{193D2F97-41F8-4ABC-8321-5BFDA6A082EF}"/>
          </ac:grpSpMkLst>
        </pc:grpChg>
        <pc:picChg chg="add">
          <ac:chgData name="大江 秀幸" userId="3581412a515be231" providerId="LiveId" clId="{AE0622C1-9AB3-4C2B-9B10-2C0F641C999A}" dt="2020-02-13T13:37:30.398" v="234"/>
          <ac:picMkLst>
            <pc:docMk/>
            <pc:sldMk cId="2068252121" sldId="259"/>
            <ac:picMk id="7" creationId="{D76027BF-2A17-4666-B587-F475CD70565E}"/>
          </ac:picMkLst>
        </pc:picChg>
      </pc:sldChg>
      <pc:sldChg chg="addSp delSp modSp add">
        <pc:chgData name="大江 秀幸" userId="3581412a515be231" providerId="LiveId" clId="{AE0622C1-9AB3-4C2B-9B10-2C0F641C999A}" dt="2020-02-13T14:05:55.140" v="469" actId="20577"/>
        <pc:sldMkLst>
          <pc:docMk/>
          <pc:sldMk cId="2230412923" sldId="260"/>
        </pc:sldMkLst>
        <pc:spChg chg="mod">
          <ac:chgData name="大江 秀幸" userId="3581412a515be231" providerId="LiveId" clId="{AE0622C1-9AB3-4C2B-9B10-2C0F641C999A}" dt="2020-02-13T14:05:55.140" v="469" actId="20577"/>
          <ac:spMkLst>
            <pc:docMk/>
            <pc:sldMk cId="2230412923" sldId="260"/>
            <ac:spMk id="2" creationId="{C56F96F1-95B6-4B68-9D8F-9C5A9668A995}"/>
          </ac:spMkLst>
        </pc:spChg>
        <pc:spChg chg="del">
          <ac:chgData name="大江 秀幸" userId="3581412a515be231" providerId="LiveId" clId="{AE0622C1-9AB3-4C2B-9B10-2C0F641C999A}" dt="2020-02-13T13:40:38.139" v="268" actId="478"/>
          <ac:spMkLst>
            <pc:docMk/>
            <pc:sldMk cId="2230412923" sldId="260"/>
            <ac:spMk id="3" creationId="{C48EC3B1-EC60-40F6-BD41-7F82DAE9B356}"/>
          </ac:spMkLst>
        </pc:spChg>
        <pc:spChg chg="del">
          <ac:chgData name="大江 秀幸" userId="3581412a515be231" providerId="LiveId" clId="{AE0622C1-9AB3-4C2B-9B10-2C0F641C999A}" dt="2020-02-13T13:40:42.196" v="269" actId="478"/>
          <ac:spMkLst>
            <pc:docMk/>
            <pc:sldMk cId="2230412923" sldId="260"/>
            <ac:spMk id="5" creationId="{7B7150CA-8627-4EC8-A0FA-00688BBE3E3B}"/>
          </ac:spMkLst>
        </pc:spChg>
        <pc:spChg chg="add del mod">
          <ac:chgData name="大江 秀幸" userId="3581412a515be231" providerId="LiveId" clId="{AE0622C1-9AB3-4C2B-9B10-2C0F641C999A}" dt="2020-02-13T13:50:03.068" v="374" actId="478"/>
          <ac:spMkLst>
            <pc:docMk/>
            <pc:sldMk cId="2230412923" sldId="260"/>
            <ac:spMk id="33" creationId="{CA5542A3-C50D-4E57-BB72-510DCB8F23BD}"/>
          </ac:spMkLst>
        </pc:spChg>
        <pc:spChg chg="add mod">
          <ac:chgData name="大江 秀幸" userId="3581412a515be231" providerId="LiveId" clId="{AE0622C1-9AB3-4C2B-9B10-2C0F641C999A}" dt="2020-02-13T13:55:37.264" v="419" actId="122"/>
          <ac:spMkLst>
            <pc:docMk/>
            <pc:sldMk cId="2230412923" sldId="260"/>
            <ac:spMk id="36" creationId="{923CE365-AA69-45B6-AA23-3838FF54CE5B}"/>
          </ac:spMkLst>
        </pc:spChg>
        <pc:spChg chg="add mod">
          <ac:chgData name="大江 秀幸" userId="3581412a515be231" providerId="LiveId" clId="{AE0622C1-9AB3-4C2B-9B10-2C0F641C999A}" dt="2020-02-13T13:55:37.264" v="419" actId="122"/>
          <ac:spMkLst>
            <pc:docMk/>
            <pc:sldMk cId="2230412923" sldId="260"/>
            <ac:spMk id="37" creationId="{D769E040-EC5D-4B56-9362-773733FBE3B1}"/>
          </ac:spMkLst>
        </pc:spChg>
        <pc:grpChg chg="add mod">
          <ac:chgData name="大江 秀幸" userId="3581412a515be231" providerId="LiveId" clId="{AE0622C1-9AB3-4C2B-9B10-2C0F641C999A}" dt="2020-02-13T13:48:18.340" v="372" actId="1038"/>
          <ac:grpSpMkLst>
            <pc:docMk/>
            <pc:sldMk cId="2230412923" sldId="260"/>
            <ac:grpSpMk id="7" creationId="{4794723D-450C-4C9E-BF6D-C6A96B505586}"/>
          </ac:grpSpMkLst>
        </pc:grpChg>
        <pc:graphicFrameChg chg="add del mod modGraphic">
          <ac:chgData name="大江 秀幸" userId="3581412a515be231" providerId="LiveId" clId="{AE0622C1-9AB3-4C2B-9B10-2C0F641C999A}" dt="2020-02-13T13:52:49.330" v="389" actId="478"/>
          <ac:graphicFrameMkLst>
            <pc:docMk/>
            <pc:sldMk cId="2230412923" sldId="260"/>
            <ac:graphicFrameMk id="34" creationId="{E1203839-C40D-4414-9716-A6D933841E3A}"/>
          </ac:graphicFrameMkLst>
        </pc:graphicFrameChg>
      </pc:sldChg>
      <pc:sldChg chg="addSp delSp modSp add del">
        <pc:chgData name="大江 秀幸" userId="3581412a515be231" providerId="LiveId" clId="{AE0622C1-9AB3-4C2B-9B10-2C0F641C999A}" dt="2020-02-13T13:54:14.432" v="418" actId="47"/>
        <pc:sldMkLst>
          <pc:docMk/>
          <pc:sldMk cId="3736685681" sldId="261"/>
        </pc:sldMkLst>
        <pc:spChg chg="mod">
          <ac:chgData name="大江 秀幸" userId="3581412a515be231" providerId="LiveId" clId="{AE0622C1-9AB3-4C2B-9B10-2C0F641C999A}" dt="2020-02-13T13:43:25.071" v="298" actId="115"/>
          <ac:spMkLst>
            <pc:docMk/>
            <pc:sldMk cId="3736685681" sldId="261"/>
            <ac:spMk id="2" creationId="{440ABAE2-7BCE-4F15-BA14-317F9D9A323F}"/>
          </ac:spMkLst>
        </pc:spChg>
        <pc:spChg chg="del">
          <ac:chgData name="大江 秀幸" userId="3581412a515be231" providerId="LiveId" clId="{AE0622C1-9AB3-4C2B-9B10-2C0F641C999A}" dt="2020-02-13T13:44:10.115" v="300" actId="478"/>
          <ac:spMkLst>
            <pc:docMk/>
            <pc:sldMk cId="3736685681" sldId="261"/>
            <ac:spMk id="3" creationId="{25D72D85-CF9B-4C1C-9835-8FB6045A2B79}"/>
          </ac:spMkLst>
        </pc:spChg>
        <pc:spChg chg="del">
          <ac:chgData name="大江 秀幸" userId="3581412a515be231" providerId="LiveId" clId="{AE0622C1-9AB3-4C2B-9B10-2C0F641C999A}" dt="2020-02-13T13:44:05.657" v="299" actId="478"/>
          <ac:spMkLst>
            <pc:docMk/>
            <pc:sldMk cId="3736685681" sldId="261"/>
            <ac:spMk id="5" creationId="{F5DF9A3C-4EC6-403E-ACC6-CB8D0F2F81B1}"/>
          </ac:spMkLst>
        </pc:spChg>
        <pc:spChg chg="add mod">
          <ac:chgData name="大江 秀幸" userId="3581412a515be231" providerId="LiveId" clId="{AE0622C1-9AB3-4C2B-9B10-2C0F641C999A}" dt="2020-02-13T13:44:48.782" v="322" actId="1036"/>
          <ac:spMkLst>
            <pc:docMk/>
            <pc:sldMk cId="3736685681" sldId="261"/>
            <ac:spMk id="8" creationId="{166D29F6-67B3-443E-8ECF-BF9FA9374EFC}"/>
          </ac:spMkLst>
        </pc:spChg>
        <pc:spChg chg="add mod">
          <ac:chgData name="大江 秀幸" userId="3581412a515be231" providerId="LiveId" clId="{AE0622C1-9AB3-4C2B-9B10-2C0F641C999A}" dt="2020-02-13T13:44:48.782" v="322" actId="1036"/>
          <ac:spMkLst>
            <pc:docMk/>
            <pc:sldMk cId="3736685681" sldId="261"/>
            <ac:spMk id="9" creationId="{6D505664-4009-48D8-864C-D827647DE25E}"/>
          </ac:spMkLst>
        </pc:spChg>
        <pc:graphicFrameChg chg="add mod modGraphic">
          <ac:chgData name="大江 秀幸" userId="3581412a515be231" providerId="LiveId" clId="{AE0622C1-9AB3-4C2B-9B10-2C0F641C999A}" dt="2020-02-13T13:45:20.309" v="329" actId="1035"/>
          <ac:graphicFrameMkLst>
            <pc:docMk/>
            <pc:sldMk cId="3736685681" sldId="261"/>
            <ac:graphicFrameMk id="7" creationId="{F0E62444-4088-4B7E-BB07-426CB2C32ADA}"/>
          </ac:graphicFrameMkLst>
        </pc:graphicFrameChg>
      </pc:sldChg>
      <pc:sldChg chg="addSp delSp modSp add">
        <pc:chgData name="大江 秀幸" userId="3581412a515be231" providerId="LiveId" clId="{AE0622C1-9AB3-4C2B-9B10-2C0F641C999A}" dt="2020-02-13T14:05:21.934" v="460"/>
        <pc:sldMkLst>
          <pc:docMk/>
          <pc:sldMk cId="3048560603" sldId="262"/>
        </pc:sldMkLst>
        <pc:spChg chg="mod">
          <ac:chgData name="大江 秀幸" userId="3581412a515be231" providerId="LiveId" clId="{AE0622C1-9AB3-4C2B-9B10-2C0F641C999A}" dt="2020-02-13T14:04:32.253" v="458" actId="6549"/>
          <ac:spMkLst>
            <pc:docMk/>
            <pc:sldMk cId="3048560603" sldId="262"/>
            <ac:spMk id="2" creationId="{E777E778-54F4-4FA6-AAE4-CC5AF7C373B1}"/>
          </ac:spMkLst>
        </pc:spChg>
        <pc:spChg chg="del">
          <ac:chgData name="大江 秀幸" userId="3581412a515be231" providerId="LiveId" clId="{AE0622C1-9AB3-4C2B-9B10-2C0F641C999A}" dt="2020-02-13T14:05:03.947" v="459" actId="478"/>
          <ac:spMkLst>
            <pc:docMk/>
            <pc:sldMk cId="3048560603" sldId="262"/>
            <ac:spMk id="3" creationId="{53E54A8F-2E4A-4C12-B074-263C4C904E7A}"/>
          </ac:spMkLst>
        </pc:spChg>
        <pc:spChg chg="del">
          <ac:chgData name="大江 秀幸" userId="3581412a515be231" providerId="LiveId" clId="{AE0622C1-9AB3-4C2B-9B10-2C0F641C999A}" dt="2020-02-13T13:46:42.246" v="331" actId="478"/>
          <ac:spMkLst>
            <pc:docMk/>
            <pc:sldMk cId="3048560603" sldId="262"/>
            <ac:spMk id="5" creationId="{E7BB944C-C2A5-4638-B80B-CC4856ED2D3D}"/>
          </ac:spMkLst>
        </pc:spChg>
        <pc:spChg chg="add">
          <ac:chgData name="大江 秀幸" userId="3581412a515be231" providerId="LiveId" clId="{AE0622C1-9AB3-4C2B-9B10-2C0F641C999A}" dt="2020-02-13T14:05:21.934" v="460"/>
          <ac:spMkLst>
            <pc:docMk/>
            <pc:sldMk cId="3048560603" sldId="262"/>
            <ac:spMk id="8" creationId="{15FFB287-131D-4388-9C2E-FA8C884FCBD2}"/>
          </ac:spMkLst>
        </pc:spChg>
        <pc:spChg chg="add">
          <ac:chgData name="大江 秀幸" userId="3581412a515be231" providerId="LiveId" clId="{AE0622C1-9AB3-4C2B-9B10-2C0F641C999A}" dt="2020-02-13T14:05:21.934" v="460"/>
          <ac:spMkLst>
            <pc:docMk/>
            <pc:sldMk cId="3048560603" sldId="262"/>
            <ac:spMk id="9" creationId="{E4D7F2C2-7B5E-459E-8B3C-35C69DAA2E2C}"/>
          </ac:spMkLst>
        </pc:spChg>
        <pc:graphicFrameChg chg="add">
          <ac:chgData name="大江 秀幸" userId="3581412a515be231" providerId="LiveId" clId="{AE0622C1-9AB3-4C2B-9B10-2C0F641C999A}" dt="2020-02-13T14:05:21.934" v="460"/>
          <ac:graphicFrameMkLst>
            <pc:docMk/>
            <pc:sldMk cId="3048560603" sldId="262"/>
            <ac:graphicFrameMk id="7" creationId="{24E82DEE-F7D7-4E8F-82EA-426F8C9902FB}"/>
          </ac:graphicFrameMkLst>
        </pc:graphicFrameChg>
      </pc:sldChg>
      <pc:sldChg chg="addSp delSp modSp add">
        <pc:chgData name="大江 秀幸" userId="3581412a515be231" providerId="LiveId" clId="{AE0622C1-9AB3-4C2B-9B10-2C0F641C999A}" dt="2020-02-13T14:08:36.016" v="523" actId="478"/>
        <pc:sldMkLst>
          <pc:docMk/>
          <pc:sldMk cId="1134069902" sldId="263"/>
        </pc:sldMkLst>
        <pc:spChg chg="mod">
          <ac:chgData name="大江 秀幸" userId="3581412a515be231" providerId="LiveId" clId="{AE0622C1-9AB3-4C2B-9B10-2C0F641C999A}" dt="2020-02-13T14:08:02.435" v="502" actId="115"/>
          <ac:spMkLst>
            <pc:docMk/>
            <pc:sldMk cId="1134069902" sldId="263"/>
            <ac:spMk id="2" creationId="{EE8E14A7-8483-4174-AC5C-333929298D52}"/>
          </ac:spMkLst>
        </pc:spChg>
        <pc:spChg chg="del">
          <ac:chgData name="大江 秀幸" userId="3581412a515be231" providerId="LiveId" clId="{AE0622C1-9AB3-4C2B-9B10-2C0F641C999A}" dt="2020-02-13T14:08:23.837" v="503" actId="478"/>
          <ac:spMkLst>
            <pc:docMk/>
            <pc:sldMk cId="1134069902" sldId="263"/>
            <ac:spMk id="3" creationId="{348C8987-ECCA-414E-B416-E27288FEC688}"/>
          </ac:spMkLst>
        </pc:spChg>
        <pc:spChg chg="del">
          <ac:chgData name="大江 秀幸" userId="3581412a515be231" providerId="LiveId" clId="{AE0622C1-9AB3-4C2B-9B10-2C0F641C999A}" dt="2020-02-13T14:08:36.016" v="523" actId="478"/>
          <ac:spMkLst>
            <pc:docMk/>
            <pc:sldMk cId="1134069902" sldId="263"/>
            <ac:spMk id="5" creationId="{60EE08A9-5987-45A8-AEC5-9584356CB507}"/>
          </ac:spMkLst>
        </pc:spChg>
        <pc:graphicFrameChg chg="add mod">
          <ac:chgData name="大江 秀幸" userId="3581412a515be231" providerId="LiveId" clId="{AE0622C1-9AB3-4C2B-9B10-2C0F641C999A}" dt="2020-02-13T14:08:32.377" v="522" actId="1038"/>
          <ac:graphicFrameMkLst>
            <pc:docMk/>
            <pc:sldMk cId="1134069902" sldId="263"/>
            <ac:graphicFrameMk id="7" creationId="{559D66F9-5077-41CD-A011-029B635453F6}"/>
          </ac:graphicFrameMkLst>
        </pc:graphicFrameChg>
      </pc:sldChg>
      <pc:sldChg chg="addSp delSp modSp add">
        <pc:chgData name="大江 秀幸" userId="3581412a515be231" providerId="LiveId" clId="{AE0622C1-9AB3-4C2B-9B10-2C0F641C999A}" dt="2020-02-13T14:10:59.310" v="554" actId="1038"/>
        <pc:sldMkLst>
          <pc:docMk/>
          <pc:sldMk cId="1732942795" sldId="264"/>
        </pc:sldMkLst>
        <pc:spChg chg="mod">
          <ac:chgData name="大江 秀幸" userId="3581412a515be231" providerId="LiveId" clId="{AE0622C1-9AB3-4C2B-9B10-2C0F641C999A}" dt="2020-02-13T14:10:03.209" v="537" actId="404"/>
          <ac:spMkLst>
            <pc:docMk/>
            <pc:sldMk cId="1732942795" sldId="264"/>
            <ac:spMk id="2" creationId="{E493F1F9-2D12-413A-B730-A9E4839347A9}"/>
          </ac:spMkLst>
        </pc:spChg>
        <pc:spChg chg="del">
          <ac:chgData name="大江 秀幸" userId="3581412a515be231" providerId="LiveId" clId="{AE0622C1-9AB3-4C2B-9B10-2C0F641C999A}" dt="2020-02-13T14:10:31.964" v="538" actId="478"/>
          <ac:spMkLst>
            <pc:docMk/>
            <pc:sldMk cId="1732942795" sldId="264"/>
            <ac:spMk id="3" creationId="{AC5BB133-99B9-4BD9-B77B-D2DA9DB9BBDA}"/>
          </ac:spMkLst>
        </pc:spChg>
        <pc:spChg chg="del">
          <ac:chgData name="大江 秀幸" userId="3581412a515be231" providerId="LiveId" clId="{AE0622C1-9AB3-4C2B-9B10-2C0F641C999A}" dt="2020-02-13T14:10:46.495" v="540" actId="478"/>
          <ac:spMkLst>
            <pc:docMk/>
            <pc:sldMk cId="1732942795" sldId="264"/>
            <ac:spMk id="5" creationId="{444049C1-0A06-4DE8-8AA3-72068E3DF8CD}"/>
          </ac:spMkLst>
        </pc:spChg>
        <pc:grpChg chg="add mod">
          <ac:chgData name="大江 秀幸" userId="3581412a515be231" providerId="LiveId" clId="{AE0622C1-9AB3-4C2B-9B10-2C0F641C999A}" dt="2020-02-13T14:10:59.310" v="554" actId="1038"/>
          <ac:grpSpMkLst>
            <pc:docMk/>
            <pc:sldMk cId="1732942795" sldId="264"/>
            <ac:grpSpMk id="7" creationId="{C6B1F4C1-1071-4DB2-9618-FBB7FF58A4E1}"/>
          </ac:grpSpMkLst>
        </pc:grpChg>
      </pc:sldChg>
      <pc:sldChg chg="addSp delSp modSp add">
        <pc:chgData name="大江 秀幸" userId="3581412a515be231" providerId="LiveId" clId="{AE0622C1-9AB3-4C2B-9B10-2C0F641C999A}" dt="2020-02-13T14:13:19.492" v="576" actId="207"/>
        <pc:sldMkLst>
          <pc:docMk/>
          <pc:sldMk cId="2920122818" sldId="265"/>
        </pc:sldMkLst>
        <pc:spChg chg="mod">
          <ac:chgData name="大江 秀幸" userId="3581412a515be231" providerId="LiveId" clId="{AE0622C1-9AB3-4C2B-9B10-2C0F641C999A}" dt="2020-02-13T14:12:10.902" v="570" actId="114"/>
          <ac:spMkLst>
            <pc:docMk/>
            <pc:sldMk cId="2920122818" sldId="265"/>
            <ac:spMk id="2" creationId="{FA4A715A-9B24-45EF-9ED5-414620A59137}"/>
          </ac:spMkLst>
        </pc:spChg>
        <pc:spChg chg="del">
          <ac:chgData name="大江 秀幸" userId="3581412a515be231" providerId="LiveId" clId="{AE0622C1-9AB3-4C2B-9B10-2C0F641C999A}" dt="2020-02-13T14:12:32.087" v="571" actId="478"/>
          <ac:spMkLst>
            <pc:docMk/>
            <pc:sldMk cId="2920122818" sldId="265"/>
            <ac:spMk id="3" creationId="{6055CF3F-168D-472D-9F23-D987A89E574A}"/>
          </ac:spMkLst>
        </pc:spChg>
        <pc:spChg chg="del">
          <ac:chgData name="大江 秀幸" userId="3581412a515be231" providerId="LiveId" clId="{AE0622C1-9AB3-4C2B-9B10-2C0F641C999A}" dt="2020-02-13T14:12:45.915" v="574" actId="478"/>
          <ac:spMkLst>
            <pc:docMk/>
            <pc:sldMk cId="2920122818" sldId="265"/>
            <ac:spMk id="5" creationId="{E765296D-F4D8-4D17-BE03-C4639CCB4E39}"/>
          </ac:spMkLst>
        </pc:spChg>
        <pc:spChg chg="add mod">
          <ac:chgData name="大江 秀幸" userId="3581412a515be231" providerId="LiveId" clId="{AE0622C1-9AB3-4C2B-9B10-2C0F641C999A}" dt="2020-02-13T14:12:41.152" v="573" actId="1037"/>
          <ac:spMkLst>
            <pc:docMk/>
            <pc:sldMk cId="2920122818" sldId="265"/>
            <ac:spMk id="7" creationId="{60973214-A482-4E1B-9335-712F9E656B34}"/>
          </ac:spMkLst>
        </pc:spChg>
        <pc:spChg chg="mod">
          <ac:chgData name="大江 秀幸" userId="3581412a515be231" providerId="LiveId" clId="{AE0622C1-9AB3-4C2B-9B10-2C0F641C999A}" dt="2020-02-13T14:13:19.492" v="576" actId="207"/>
          <ac:spMkLst>
            <pc:docMk/>
            <pc:sldMk cId="2920122818" sldId="265"/>
            <ac:spMk id="10" creationId="{4A960235-68C8-46DE-B1F4-D216DC7345EF}"/>
          </ac:spMkLst>
        </pc:spChg>
        <pc:spChg chg="mod">
          <ac:chgData name="大江 秀幸" userId="3581412a515be231" providerId="LiveId" clId="{AE0622C1-9AB3-4C2B-9B10-2C0F641C999A}" dt="2020-02-13T14:13:19.492" v="576" actId="207"/>
          <ac:spMkLst>
            <pc:docMk/>
            <pc:sldMk cId="2920122818" sldId="265"/>
            <ac:spMk id="11" creationId="{B037B2E1-BA09-4B40-BA59-B9EC1F1DD9CC}"/>
          </ac:spMkLst>
        </pc:spChg>
        <pc:spChg chg="mod">
          <ac:chgData name="大江 秀幸" userId="3581412a515be231" providerId="LiveId" clId="{AE0622C1-9AB3-4C2B-9B10-2C0F641C999A}" dt="2020-02-13T14:13:19.492" v="576" actId="207"/>
          <ac:spMkLst>
            <pc:docMk/>
            <pc:sldMk cId="2920122818" sldId="265"/>
            <ac:spMk id="13" creationId="{89698F1C-25EE-4460-9F05-C96740575B7C}"/>
          </ac:spMkLst>
        </pc:spChg>
        <pc:spChg chg="mod">
          <ac:chgData name="大江 秀幸" userId="3581412a515be231" providerId="LiveId" clId="{AE0622C1-9AB3-4C2B-9B10-2C0F641C999A}" dt="2020-02-13T14:13:19.492" v="576" actId="207"/>
          <ac:spMkLst>
            <pc:docMk/>
            <pc:sldMk cId="2920122818" sldId="265"/>
            <ac:spMk id="14" creationId="{05CB410B-F2BF-468A-B75A-DDF303E9670E}"/>
          </ac:spMkLst>
        </pc:spChg>
        <pc:spChg chg="mod">
          <ac:chgData name="大江 秀幸" userId="3581412a515be231" providerId="LiveId" clId="{AE0622C1-9AB3-4C2B-9B10-2C0F641C999A}" dt="2020-02-13T14:13:10.657" v="575" actId="207"/>
          <ac:spMkLst>
            <pc:docMk/>
            <pc:sldMk cId="2920122818" sldId="265"/>
            <ac:spMk id="26" creationId="{FDBCFC78-0334-474E-8573-761F7F9BA3FC}"/>
          </ac:spMkLst>
        </pc:spChg>
        <pc:spChg chg="mod">
          <ac:chgData name="大江 秀幸" userId="3581412a515be231" providerId="LiveId" clId="{AE0622C1-9AB3-4C2B-9B10-2C0F641C999A}" dt="2020-02-13T14:13:10.657" v="575" actId="207"/>
          <ac:spMkLst>
            <pc:docMk/>
            <pc:sldMk cId="2920122818" sldId="265"/>
            <ac:spMk id="27" creationId="{AFC5032B-EB93-409E-A739-C5247D07B8BD}"/>
          </ac:spMkLst>
        </pc:spChg>
        <pc:spChg chg="mod">
          <ac:chgData name="大江 秀幸" userId="3581412a515be231" providerId="LiveId" clId="{AE0622C1-9AB3-4C2B-9B10-2C0F641C999A}" dt="2020-02-13T14:13:10.657" v="575" actId="207"/>
          <ac:spMkLst>
            <pc:docMk/>
            <pc:sldMk cId="2920122818" sldId="265"/>
            <ac:spMk id="29" creationId="{D349D2EC-C7FF-49AE-9A3C-0528F7603CAF}"/>
          </ac:spMkLst>
        </pc:spChg>
        <pc:spChg chg="mod">
          <ac:chgData name="大江 秀幸" userId="3581412a515be231" providerId="LiveId" clId="{AE0622C1-9AB3-4C2B-9B10-2C0F641C999A}" dt="2020-02-13T14:13:10.657" v="575" actId="207"/>
          <ac:spMkLst>
            <pc:docMk/>
            <pc:sldMk cId="2920122818" sldId="265"/>
            <ac:spMk id="30" creationId="{10378331-7083-4010-A714-A42B85434155}"/>
          </ac:spMkLst>
        </pc:spChg>
        <pc:spChg chg="add mod">
          <ac:chgData name="大江 秀幸" userId="3581412a515be231" providerId="LiveId" clId="{AE0622C1-9AB3-4C2B-9B10-2C0F641C999A}" dt="2020-02-13T14:12:41.152" v="573" actId="1037"/>
          <ac:spMkLst>
            <pc:docMk/>
            <pc:sldMk cId="2920122818" sldId="265"/>
            <ac:spMk id="46" creationId="{606FD59C-E06E-4079-BE17-53E627432FAC}"/>
          </ac:spMkLst>
        </pc:spChg>
        <pc:grpChg chg="add mod">
          <ac:chgData name="大江 秀幸" userId="3581412a515be231" providerId="LiveId" clId="{AE0622C1-9AB3-4C2B-9B10-2C0F641C999A}" dt="2020-02-13T14:12:41.152" v="573" actId="1037"/>
          <ac:grpSpMkLst>
            <pc:docMk/>
            <pc:sldMk cId="2920122818" sldId="265"/>
            <ac:grpSpMk id="8" creationId="{9CAB733A-F31D-448F-9FBF-FBF2ABBF832A}"/>
          </ac:grpSpMkLst>
        </pc:grpChg>
        <pc:grpChg chg="add mod">
          <ac:chgData name="大江 秀幸" userId="3581412a515be231" providerId="LiveId" clId="{AE0622C1-9AB3-4C2B-9B10-2C0F641C999A}" dt="2020-02-13T14:12:41.152" v="573" actId="1037"/>
          <ac:grpSpMkLst>
            <pc:docMk/>
            <pc:sldMk cId="2920122818" sldId="265"/>
            <ac:grpSpMk id="24" creationId="{47F62F54-5E0E-4CB7-99D1-745C801B2798}"/>
          </ac:grpSpMkLst>
        </pc:grpChg>
      </pc:sldChg>
      <pc:sldChg chg="addSp delSp modSp add">
        <pc:chgData name="大江 秀幸" userId="3581412a515be231" providerId="LiveId" clId="{AE0622C1-9AB3-4C2B-9B10-2C0F641C999A}" dt="2020-02-13T14:16:45.571" v="657" actId="14100"/>
        <pc:sldMkLst>
          <pc:docMk/>
          <pc:sldMk cId="148660923" sldId="266"/>
        </pc:sldMkLst>
        <pc:spChg chg="mod">
          <ac:chgData name="大江 秀幸" userId="3581412a515be231" providerId="LiveId" clId="{AE0622C1-9AB3-4C2B-9B10-2C0F641C999A}" dt="2020-02-13T14:15:34.738" v="593" actId="115"/>
          <ac:spMkLst>
            <pc:docMk/>
            <pc:sldMk cId="148660923" sldId="266"/>
            <ac:spMk id="2" creationId="{18ED127C-95D2-4614-BF4E-95751ADB2EBE}"/>
          </ac:spMkLst>
        </pc:spChg>
        <pc:spChg chg="del">
          <ac:chgData name="大江 秀幸" userId="3581412a515be231" providerId="LiveId" clId="{AE0622C1-9AB3-4C2B-9B10-2C0F641C999A}" dt="2020-02-13T14:15:46.326" v="594" actId="478"/>
          <ac:spMkLst>
            <pc:docMk/>
            <pc:sldMk cId="148660923" sldId="266"/>
            <ac:spMk id="3" creationId="{632905F7-A591-4B2D-B1BE-F1D65DD6EF46}"/>
          </ac:spMkLst>
        </pc:spChg>
        <pc:spChg chg="del">
          <ac:chgData name="大江 秀幸" userId="3581412a515be231" providerId="LiveId" clId="{AE0622C1-9AB3-4C2B-9B10-2C0F641C999A}" dt="2020-02-13T14:16:01.312" v="595" actId="478"/>
          <ac:spMkLst>
            <pc:docMk/>
            <pc:sldMk cId="148660923" sldId="266"/>
            <ac:spMk id="5" creationId="{43715596-FFB4-40C8-8424-9769E993E83A}"/>
          </ac:spMkLst>
        </pc:spChg>
        <pc:graphicFrameChg chg="add mod modGraphic">
          <ac:chgData name="大江 秀幸" userId="3581412a515be231" providerId="LiveId" clId="{AE0622C1-9AB3-4C2B-9B10-2C0F641C999A}" dt="2020-02-13T14:16:45.571" v="657" actId="14100"/>
          <ac:graphicFrameMkLst>
            <pc:docMk/>
            <pc:sldMk cId="148660923" sldId="266"/>
            <ac:graphicFrameMk id="7" creationId="{26A3B24A-E712-459A-A296-E3C44BA93AD9}"/>
          </ac:graphicFrameMkLst>
        </pc:graphicFrameChg>
      </pc:sldChg>
      <pc:sldChg chg="addSp delSp modSp add">
        <pc:chgData name="大江 秀幸" userId="3581412a515be231" providerId="LiveId" clId="{AE0622C1-9AB3-4C2B-9B10-2C0F641C999A}" dt="2020-02-13T14:20:35.144" v="683" actId="14100"/>
        <pc:sldMkLst>
          <pc:docMk/>
          <pc:sldMk cId="390652884" sldId="267"/>
        </pc:sldMkLst>
        <pc:spChg chg="mod">
          <ac:chgData name="大江 秀幸" userId="3581412a515be231" providerId="LiveId" clId="{AE0622C1-9AB3-4C2B-9B10-2C0F641C999A}" dt="2020-02-13T14:19:32.708" v="675" actId="115"/>
          <ac:spMkLst>
            <pc:docMk/>
            <pc:sldMk cId="390652884" sldId="267"/>
            <ac:spMk id="2" creationId="{A717F54B-7CF0-4892-8B06-351AB4A9727A}"/>
          </ac:spMkLst>
        </pc:spChg>
        <pc:spChg chg="del">
          <ac:chgData name="大江 秀幸" userId="3581412a515be231" providerId="LiveId" clId="{AE0622C1-9AB3-4C2B-9B10-2C0F641C999A}" dt="2020-02-13T14:19:53.495" v="676" actId="478"/>
          <ac:spMkLst>
            <pc:docMk/>
            <pc:sldMk cId="390652884" sldId="267"/>
            <ac:spMk id="3" creationId="{37AAC226-D50F-4303-97B8-6A08652216A9}"/>
          </ac:spMkLst>
        </pc:spChg>
        <pc:spChg chg="del">
          <ac:chgData name="大江 秀幸" userId="3581412a515be231" providerId="LiveId" clId="{AE0622C1-9AB3-4C2B-9B10-2C0F641C999A}" dt="2020-02-13T14:18:44.582" v="659" actId="478"/>
          <ac:spMkLst>
            <pc:docMk/>
            <pc:sldMk cId="390652884" sldId="267"/>
            <ac:spMk id="5" creationId="{C4DC5A42-6A4A-48BA-8DA8-4AF552C026C6}"/>
          </ac:spMkLst>
        </pc:spChg>
        <pc:graphicFrameChg chg="add mod modGraphic">
          <ac:chgData name="大江 秀幸" userId="3581412a515be231" providerId="LiveId" clId="{AE0622C1-9AB3-4C2B-9B10-2C0F641C999A}" dt="2020-02-13T14:20:35.144" v="683" actId="14100"/>
          <ac:graphicFrameMkLst>
            <pc:docMk/>
            <pc:sldMk cId="390652884" sldId="267"/>
            <ac:graphicFrameMk id="7" creationId="{19DF53C7-584C-4713-87A7-B8F42800C666}"/>
          </ac:graphicFrameMkLst>
        </pc:graphicFrameChg>
      </pc:sldChg>
      <pc:sldChg chg="addSp delSp modSp add">
        <pc:chgData name="大江 秀幸" userId="3581412a515be231" providerId="LiveId" clId="{AE0622C1-9AB3-4C2B-9B10-2C0F641C999A}" dt="2020-02-13T14:26:24.767" v="728" actId="14100"/>
        <pc:sldMkLst>
          <pc:docMk/>
          <pc:sldMk cId="1419939950" sldId="268"/>
        </pc:sldMkLst>
        <pc:spChg chg="mod">
          <ac:chgData name="大江 秀幸" userId="3581412a515be231" providerId="LiveId" clId="{AE0622C1-9AB3-4C2B-9B10-2C0F641C999A}" dt="2020-02-13T14:24:55.175" v="700" actId="115"/>
          <ac:spMkLst>
            <pc:docMk/>
            <pc:sldMk cId="1419939950" sldId="268"/>
            <ac:spMk id="2" creationId="{BD1CCDD8-3750-4DB8-9383-8ED419301471}"/>
          </ac:spMkLst>
        </pc:spChg>
        <pc:spChg chg="del">
          <ac:chgData name="大江 秀幸" userId="3581412a515be231" providerId="LiveId" clId="{AE0622C1-9AB3-4C2B-9B10-2C0F641C999A}" dt="2020-02-13T14:25:33.092" v="701" actId="478"/>
          <ac:spMkLst>
            <pc:docMk/>
            <pc:sldMk cId="1419939950" sldId="268"/>
            <ac:spMk id="3" creationId="{D155C8E7-E180-46BD-A433-97116B948423}"/>
          </ac:spMkLst>
        </pc:spChg>
        <pc:spChg chg="del">
          <ac:chgData name="大江 秀幸" userId="3581412a515be231" providerId="LiveId" clId="{AE0622C1-9AB3-4C2B-9B10-2C0F641C999A}" dt="2020-02-13T14:25:48.324" v="702" actId="478"/>
          <ac:spMkLst>
            <pc:docMk/>
            <pc:sldMk cId="1419939950" sldId="268"/>
            <ac:spMk id="5" creationId="{22D58F51-F47A-4D02-96E1-B02C39CC5D32}"/>
          </ac:spMkLst>
        </pc:spChg>
        <pc:grpChg chg="add mod">
          <ac:chgData name="大江 秀幸" userId="3581412a515be231" providerId="LiveId" clId="{AE0622C1-9AB3-4C2B-9B10-2C0F641C999A}" dt="2020-02-13T14:26:24.767" v="728" actId="14100"/>
          <ac:grpSpMkLst>
            <pc:docMk/>
            <pc:sldMk cId="1419939950" sldId="268"/>
            <ac:grpSpMk id="7" creationId="{6C915DD8-12E5-4BC0-9601-916C9B60308A}"/>
          </ac:grpSpMkLst>
        </pc:grpChg>
      </pc:sldChg>
      <pc:sldChg chg="addSp delSp modSp add">
        <pc:chgData name="大江 秀幸" userId="3581412a515be231" providerId="LiveId" clId="{AE0622C1-9AB3-4C2B-9B10-2C0F641C999A}" dt="2020-02-13T14:28:08.540" v="750" actId="14100"/>
        <pc:sldMkLst>
          <pc:docMk/>
          <pc:sldMk cId="3478199418" sldId="269"/>
        </pc:sldMkLst>
        <pc:spChg chg="mod">
          <ac:chgData name="大江 秀幸" userId="3581412a515be231" providerId="LiveId" clId="{AE0622C1-9AB3-4C2B-9B10-2C0F641C999A}" dt="2020-02-13T14:27:32.904" v="744" actId="115"/>
          <ac:spMkLst>
            <pc:docMk/>
            <pc:sldMk cId="3478199418" sldId="269"/>
            <ac:spMk id="2" creationId="{F3D878DB-8625-4A44-BA70-943E506C833B}"/>
          </ac:spMkLst>
        </pc:spChg>
        <pc:spChg chg="del">
          <ac:chgData name="大江 秀幸" userId="3581412a515be231" providerId="LiveId" clId="{AE0622C1-9AB3-4C2B-9B10-2C0F641C999A}" dt="2020-02-13T14:27:38.231" v="745" actId="478"/>
          <ac:spMkLst>
            <pc:docMk/>
            <pc:sldMk cId="3478199418" sldId="269"/>
            <ac:spMk id="3" creationId="{8B6EB135-284C-40B9-B23C-21A70EFF43C0}"/>
          </ac:spMkLst>
        </pc:spChg>
        <pc:spChg chg="del">
          <ac:chgData name="大江 秀幸" userId="3581412a515be231" providerId="LiveId" clId="{AE0622C1-9AB3-4C2B-9B10-2C0F641C999A}" dt="2020-02-13T14:27:52.044" v="746" actId="478"/>
          <ac:spMkLst>
            <pc:docMk/>
            <pc:sldMk cId="3478199418" sldId="269"/>
            <ac:spMk id="5" creationId="{BCFBB893-8D8A-4BBE-94C1-1A7B172917A7}"/>
          </ac:spMkLst>
        </pc:spChg>
        <pc:grpChg chg="add mod">
          <ac:chgData name="大江 秀幸" userId="3581412a515be231" providerId="LiveId" clId="{AE0622C1-9AB3-4C2B-9B10-2C0F641C999A}" dt="2020-02-13T14:28:08.540" v="750" actId="14100"/>
          <ac:grpSpMkLst>
            <pc:docMk/>
            <pc:sldMk cId="3478199418" sldId="269"/>
            <ac:grpSpMk id="7" creationId="{661E14AE-7950-4F77-8D72-C6B66C326E32}"/>
          </ac:grpSpMkLst>
        </pc:grpChg>
      </pc:sldChg>
      <pc:sldChg chg="addSp delSp modSp add">
        <pc:chgData name="大江 秀幸" userId="3581412a515be231" providerId="LiveId" clId="{AE0622C1-9AB3-4C2B-9B10-2C0F641C999A}" dt="2020-02-13T14:30:06.784" v="774" actId="478"/>
        <pc:sldMkLst>
          <pc:docMk/>
          <pc:sldMk cId="1732564800" sldId="270"/>
        </pc:sldMkLst>
        <pc:spChg chg="mod">
          <ac:chgData name="大江 秀幸" userId="3581412a515be231" providerId="LiveId" clId="{AE0622C1-9AB3-4C2B-9B10-2C0F641C999A}" dt="2020-02-13T14:29:15.784" v="767" actId="115"/>
          <ac:spMkLst>
            <pc:docMk/>
            <pc:sldMk cId="1732564800" sldId="270"/>
            <ac:spMk id="2" creationId="{3E74874E-04CA-497D-BABA-C4F1C3DE4B8E}"/>
          </ac:spMkLst>
        </pc:spChg>
        <pc:spChg chg="del">
          <ac:chgData name="大江 秀幸" userId="3581412a515be231" providerId="LiveId" clId="{AE0622C1-9AB3-4C2B-9B10-2C0F641C999A}" dt="2020-02-13T14:29:22.515" v="768" actId="478"/>
          <ac:spMkLst>
            <pc:docMk/>
            <pc:sldMk cId="1732564800" sldId="270"/>
            <ac:spMk id="3" creationId="{10BEB741-C4F5-41C7-8F35-3FB62A47E3B0}"/>
          </ac:spMkLst>
        </pc:spChg>
        <pc:spChg chg="del">
          <ac:chgData name="大江 秀幸" userId="3581412a515be231" providerId="LiveId" clId="{AE0622C1-9AB3-4C2B-9B10-2C0F641C999A}" dt="2020-02-13T14:30:06.784" v="774" actId="478"/>
          <ac:spMkLst>
            <pc:docMk/>
            <pc:sldMk cId="1732564800" sldId="270"/>
            <ac:spMk id="5" creationId="{EC7D35A2-C5C5-431E-AA4F-74FFBA79039F}"/>
          </ac:spMkLst>
        </pc:spChg>
        <pc:spChg chg="add mod">
          <ac:chgData name="大江 秀幸" userId="3581412a515be231" providerId="LiveId" clId="{AE0622C1-9AB3-4C2B-9B10-2C0F641C999A}" dt="2020-02-13T14:29:51.784" v="773" actId="403"/>
          <ac:spMkLst>
            <pc:docMk/>
            <pc:sldMk cId="1732564800" sldId="270"/>
            <ac:spMk id="7" creationId="{3D5268F9-4F9C-4092-ABC4-50C93B7EECCB}"/>
          </ac:spMkLst>
        </pc:spChg>
      </pc:sldChg>
      <pc:sldChg chg="addSp delSp modSp add">
        <pc:chgData name="大江 秀幸" userId="3581412a515be231" providerId="LiveId" clId="{AE0622C1-9AB3-4C2B-9B10-2C0F641C999A}" dt="2020-02-13T14:31:23.515" v="798" actId="478"/>
        <pc:sldMkLst>
          <pc:docMk/>
          <pc:sldMk cId="1067163306" sldId="271"/>
        </pc:sldMkLst>
        <pc:spChg chg="mod">
          <ac:chgData name="大江 秀幸" userId="3581412a515be231" providerId="LiveId" clId="{AE0622C1-9AB3-4C2B-9B10-2C0F641C999A}" dt="2020-02-13T14:30:46.743" v="790" actId="115"/>
          <ac:spMkLst>
            <pc:docMk/>
            <pc:sldMk cId="1067163306" sldId="271"/>
            <ac:spMk id="2" creationId="{377AB0DB-683D-4C1E-BB94-11F0762B9AA2}"/>
          </ac:spMkLst>
        </pc:spChg>
        <pc:spChg chg="del">
          <ac:chgData name="大江 秀幸" userId="3581412a515be231" providerId="LiveId" clId="{AE0622C1-9AB3-4C2B-9B10-2C0F641C999A}" dt="2020-02-13T14:30:51.963" v="791" actId="478"/>
          <ac:spMkLst>
            <pc:docMk/>
            <pc:sldMk cId="1067163306" sldId="271"/>
            <ac:spMk id="3" creationId="{7B281E71-B69B-4D17-BE06-80B7F03E510F}"/>
          </ac:spMkLst>
        </pc:spChg>
        <pc:spChg chg="del">
          <ac:chgData name="大江 秀幸" userId="3581412a515be231" providerId="LiveId" clId="{AE0622C1-9AB3-4C2B-9B10-2C0F641C999A}" dt="2020-02-13T14:31:23.515" v="798" actId="478"/>
          <ac:spMkLst>
            <pc:docMk/>
            <pc:sldMk cId="1067163306" sldId="271"/>
            <ac:spMk id="5" creationId="{92ACE86C-5DE1-4527-94BA-6E7F5F7D504F}"/>
          </ac:spMkLst>
        </pc:spChg>
        <pc:spChg chg="add mod">
          <ac:chgData name="大江 秀幸" userId="3581412a515be231" providerId="LiveId" clId="{AE0622C1-9AB3-4C2B-9B10-2C0F641C999A}" dt="2020-02-13T14:31:20.425" v="797" actId="14100"/>
          <ac:spMkLst>
            <pc:docMk/>
            <pc:sldMk cId="1067163306" sldId="271"/>
            <ac:spMk id="7" creationId="{2C1FEF89-6C9E-4CC4-B642-CAC912705785}"/>
          </ac:spMkLst>
        </pc:spChg>
      </pc:sldChg>
      <pc:sldChg chg="addSp delSp modSp add">
        <pc:chgData name="大江 秀幸" userId="3581412a515be231" providerId="LiveId" clId="{AE0622C1-9AB3-4C2B-9B10-2C0F641C999A}" dt="2020-02-13T14:34:38.378" v="821" actId="478"/>
        <pc:sldMkLst>
          <pc:docMk/>
          <pc:sldMk cId="2536648070" sldId="272"/>
        </pc:sldMkLst>
        <pc:spChg chg="mod">
          <ac:chgData name="大江 秀幸" userId="3581412a515be231" providerId="LiveId" clId="{AE0622C1-9AB3-4C2B-9B10-2C0F641C999A}" dt="2020-02-13T14:34:11.635" v="816" actId="115"/>
          <ac:spMkLst>
            <pc:docMk/>
            <pc:sldMk cId="2536648070" sldId="272"/>
            <ac:spMk id="2" creationId="{E02540FE-FAEB-4B22-9BDA-CBF369FEBFA7}"/>
          </ac:spMkLst>
        </pc:spChg>
        <pc:spChg chg="del">
          <ac:chgData name="大江 秀幸" userId="3581412a515be231" providerId="LiveId" clId="{AE0622C1-9AB3-4C2B-9B10-2C0F641C999A}" dt="2020-02-13T14:34:25.767" v="817" actId="478"/>
          <ac:spMkLst>
            <pc:docMk/>
            <pc:sldMk cId="2536648070" sldId="272"/>
            <ac:spMk id="3" creationId="{49EBBD4D-F328-445F-9704-457186D357A4}"/>
          </ac:spMkLst>
        </pc:spChg>
        <pc:spChg chg="del">
          <ac:chgData name="大江 秀幸" userId="3581412a515be231" providerId="LiveId" clId="{AE0622C1-9AB3-4C2B-9B10-2C0F641C999A}" dt="2020-02-13T14:34:38.378" v="821" actId="478"/>
          <ac:spMkLst>
            <pc:docMk/>
            <pc:sldMk cId="2536648070" sldId="272"/>
            <ac:spMk id="5" creationId="{01267DBD-1500-4484-852A-56EC62D7D5BD}"/>
          </ac:spMkLst>
        </pc:spChg>
        <pc:spChg chg="add mod">
          <ac:chgData name="大江 秀幸" userId="3581412a515be231" providerId="LiveId" clId="{AE0622C1-9AB3-4C2B-9B10-2C0F641C999A}" dt="2020-02-13T14:34:33.337" v="820" actId="14100"/>
          <ac:spMkLst>
            <pc:docMk/>
            <pc:sldMk cId="2536648070" sldId="272"/>
            <ac:spMk id="7" creationId="{8EC0D4DF-079E-454C-9BF0-F27C0DC64EA1}"/>
          </ac:spMkLst>
        </pc:spChg>
      </pc:sldChg>
      <pc:sldChg chg="addSp delSp modSp add">
        <pc:chgData name="大江 秀幸" userId="3581412a515be231" providerId="LiveId" clId="{AE0622C1-9AB3-4C2B-9B10-2C0F641C999A}" dt="2020-02-13T14:36:22.326" v="840" actId="478"/>
        <pc:sldMkLst>
          <pc:docMk/>
          <pc:sldMk cId="3446159306" sldId="273"/>
        </pc:sldMkLst>
        <pc:spChg chg="mod">
          <ac:chgData name="大江 秀幸" userId="3581412a515be231" providerId="LiveId" clId="{AE0622C1-9AB3-4C2B-9B10-2C0F641C999A}" dt="2020-02-13T14:36:02.663" v="837" actId="115"/>
          <ac:spMkLst>
            <pc:docMk/>
            <pc:sldMk cId="3446159306" sldId="273"/>
            <ac:spMk id="2" creationId="{D1EF6546-2A48-4A24-959B-E00101A89B3C}"/>
          </ac:spMkLst>
        </pc:spChg>
        <pc:spChg chg="del">
          <ac:chgData name="大江 秀幸" userId="3581412a515be231" providerId="LiveId" clId="{AE0622C1-9AB3-4C2B-9B10-2C0F641C999A}" dt="2020-02-13T14:36:15.075" v="838" actId="478"/>
          <ac:spMkLst>
            <pc:docMk/>
            <pc:sldMk cId="3446159306" sldId="273"/>
            <ac:spMk id="3" creationId="{E0AE22C5-8FE8-400B-A549-5C2B597DE613}"/>
          </ac:spMkLst>
        </pc:spChg>
        <pc:spChg chg="del">
          <ac:chgData name="大江 秀幸" userId="3581412a515be231" providerId="LiveId" clId="{AE0622C1-9AB3-4C2B-9B10-2C0F641C999A}" dt="2020-02-13T14:36:22.326" v="840" actId="478"/>
          <ac:spMkLst>
            <pc:docMk/>
            <pc:sldMk cId="3446159306" sldId="273"/>
            <ac:spMk id="5" creationId="{782130A9-5C2C-4A6D-AA27-437010A1A893}"/>
          </ac:spMkLst>
        </pc:spChg>
        <pc:graphicFrameChg chg="add">
          <ac:chgData name="大江 秀幸" userId="3581412a515be231" providerId="LiveId" clId="{AE0622C1-9AB3-4C2B-9B10-2C0F641C999A}" dt="2020-02-13T14:36:16.816" v="839"/>
          <ac:graphicFrameMkLst>
            <pc:docMk/>
            <pc:sldMk cId="3446159306" sldId="273"/>
            <ac:graphicFrameMk id="7" creationId="{71A5EF59-7BC8-4B18-8A2A-0310F833DF3C}"/>
          </ac:graphicFrameMkLst>
        </pc:graphicFrameChg>
      </pc:sldChg>
      <pc:sldChg chg="addSp delSp modSp add">
        <pc:chgData name="大江 秀幸" userId="3581412a515be231" providerId="LiveId" clId="{AE0622C1-9AB3-4C2B-9B10-2C0F641C999A}" dt="2020-02-13T14:38:50.065" v="878" actId="20577"/>
        <pc:sldMkLst>
          <pc:docMk/>
          <pc:sldMk cId="2206732695" sldId="274"/>
        </pc:sldMkLst>
        <pc:spChg chg="mod">
          <ac:chgData name="大江 秀幸" userId="3581412a515be231" providerId="LiveId" clId="{AE0622C1-9AB3-4C2B-9B10-2C0F641C999A}" dt="2020-02-13T14:37:03.003" v="856" actId="115"/>
          <ac:spMkLst>
            <pc:docMk/>
            <pc:sldMk cId="2206732695" sldId="274"/>
            <ac:spMk id="2" creationId="{74040163-892C-44D8-8F89-3D0F6FC483B2}"/>
          </ac:spMkLst>
        </pc:spChg>
        <pc:spChg chg="del">
          <ac:chgData name="大江 秀幸" userId="3581412a515be231" providerId="LiveId" clId="{AE0622C1-9AB3-4C2B-9B10-2C0F641C999A}" dt="2020-02-13T14:37:07.752" v="857" actId="478"/>
          <ac:spMkLst>
            <pc:docMk/>
            <pc:sldMk cId="2206732695" sldId="274"/>
            <ac:spMk id="3" creationId="{14123278-6727-48F7-BF01-53FA7B49A0A5}"/>
          </ac:spMkLst>
        </pc:spChg>
        <pc:spChg chg="del">
          <ac:chgData name="大江 秀幸" userId="3581412a515be231" providerId="LiveId" clId="{AE0622C1-9AB3-4C2B-9B10-2C0F641C999A}" dt="2020-02-13T14:37:34.055" v="860" actId="478"/>
          <ac:spMkLst>
            <pc:docMk/>
            <pc:sldMk cId="2206732695" sldId="274"/>
            <ac:spMk id="5" creationId="{1D518233-A1C8-4803-B846-930D5A675CDC}"/>
          </ac:spMkLst>
        </pc:spChg>
        <pc:spChg chg="add mod">
          <ac:chgData name="大江 秀幸" userId="3581412a515be231" providerId="LiveId" clId="{AE0622C1-9AB3-4C2B-9B10-2C0F641C999A}" dt="2020-02-13T14:38:33.979" v="876" actId="1076"/>
          <ac:spMkLst>
            <pc:docMk/>
            <pc:sldMk cId="2206732695" sldId="274"/>
            <ac:spMk id="8" creationId="{654AE90C-FEB7-47AF-BFFC-E0F94E766A13}"/>
          </ac:spMkLst>
        </pc:spChg>
        <pc:graphicFrameChg chg="add mod modGraphic">
          <ac:chgData name="大江 秀幸" userId="3581412a515be231" providerId="LiveId" clId="{AE0622C1-9AB3-4C2B-9B10-2C0F641C999A}" dt="2020-02-13T14:38:50.065" v="878" actId="20577"/>
          <ac:graphicFrameMkLst>
            <pc:docMk/>
            <pc:sldMk cId="2206732695" sldId="274"/>
            <ac:graphicFrameMk id="7" creationId="{8DF4722A-6588-4D8C-938E-A0EB8C183FAA}"/>
          </ac:graphicFrameMkLst>
        </pc:graphicFrameChg>
      </pc:sldChg>
      <pc:sldChg chg="addSp delSp modSp add">
        <pc:chgData name="大江 秀幸" userId="3581412a515be231" providerId="LiveId" clId="{AE0622C1-9AB3-4C2B-9B10-2C0F641C999A}" dt="2020-02-13T14:40:14.891" v="912" actId="478"/>
        <pc:sldMkLst>
          <pc:docMk/>
          <pc:sldMk cId="571774802" sldId="275"/>
        </pc:sldMkLst>
        <pc:spChg chg="mod">
          <ac:chgData name="大江 秀幸" userId="3581412a515be231" providerId="LiveId" clId="{AE0622C1-9AB3-4C2B-9B10-2C0F641C999A}" dt="2020-02-13T14:39:40.292" v="894" actId="115"/>
          <ac:spMkLst>
            <pc:docMk/>
            <pc:sldMk cId="571774802" sldId="275"/>
            <ac:spMk id="2" creationId="{B1715D65-DB60-4DE6-9422-DD167DC65A6E}"/>
          </ac:spMkLst>
        </pc:spChg>
        <pc:spChg chg="del">
          <ac:chgData name="大江 秀幸" userId="3581412a515be231" providerId="LiveId" clId="{AE0622C1-9AB3-4C2B-9B10-2C0F641C999A}" dt="2020-02-13T14:39:45.218" v="895" actId="478"/>
          <ac:spMkLst>
            <pc:docMk/>
            <pc:sldMk cId="571774802" sldId="275"/>
            <ac:spMk id="3" creationId="{606F01AD-5296-4A8F-B9BD-8908D5E69F28}"/>
          </ac:spMkLst>
        </pc:spChg>
        <pc:spChg chg="del">
          <ac:chgData name="大江 秀幸" userId="3581412a515be231" providerId="LiveId" clId="{AE0622C1-9AB3-4C2B-9B10-2C0F641C999A}" dt="2020-02-13T14:40:14.891" v="912" actId="478"/>
          <ac:spMkLst>
            <pc:docMk/>
            <pc:sldMk cId="571774802" sldId="275"/>
            <ac:spMk id="5" creationId="{95EF409A-9BF7-4660-B399-E224B609B60C}"/>
          </ac:spMkLst>
        </pc:spChg>
        <pc:spChg chg="add">
          <ac:chgData name="大江 秀幸" userId="3581412a515be231" providerId="LiveId" clId="{AE0622C1-9AB3-4C2B-9B10-2C0F641C999A}" dt="2020-02-13T14:39:56.831" v="896"/>
          <ac:spMkLst>
            <pc:docMk/>
            <pc:sldMk cId="571774802" sldId="275"/>
            <ac:spMk id="7" creationId="{8C7AAF32-8694-4361-94EF-CAA17EE6DF12}"/>
          </ac:spMkLst>
        </pc:spChg>
        <pc:spChg chg="add mod">
          <ac:chgData name="大江 秀幸" userId="3581412a515be231" providerId="LiveId" clId="{AE0622C1-9AB3-4C2B-9B10-2C0F641C999A}" dt="2020-02-13T14:40:11.266" v="911" actId="1035"/>
          <ac:spMkLst>
            <pc:docMk/>
            <pc:sldMk cId="571774802" sldId="275"/>
            <ac:spMk id="8" creationId="{2241DE87-9DAC-4902-8708-4595F37693F8}"/>
          </ac:spMkLst>
        </pc:spChg>
        <pc:spChg chg="add mod">
          <ac:chgData name="大江 秀幸" userId="3581412a515be231" providerId="LiveId" clId="{AE0622C1-9AB3-4C2B-9B10-2C0F641C999A}" dt="2020-02-13T14:40:11.266" v="911" actId="1035"/>
          <ac:spMkLst>
            <pc:docMk/>
            <pc:sldMk cId="571774802" sldId="275"/>
            <ac:spMk id="9" creationId="{B09B18B0-D223-4049-9AAC-B2864C07A803}"/>
          </ac:spMkLst>
        </pc:spChg>
        <pc:spChg chg="add mod">
          <ac:chgData name="大江 秀幸" userId="3581412a515be231" providerId="LiveId" clId="{AE0622C1-9AB3-4C2B-9B10-2C0F641C999A}" dt="2020-02-13T14:40:11.266" v="911" actId="1035"/>
          <ac:spMkLst>
            <pc:docMk/>
            <pc:sldMk cId="571774802" sldId="275"/>
            <ac:spMk id="10" creationId="{9BCCE912-9313-421D-8988-91660CE3C004}"/>
          </ac:spMkLst>
        </pc:spChg>
        <pc:spChg chg="add mod">
          <ac:chgData name="大江 秀幸" userId="3581412a515be231" providerId="LiveId" clId="{AE0622C1-9AB3-4C2B-9B10-2C0F641C999A}" dt="2020-02-13T14:40:11.266" v="911" actId="1035"/>
          <ac:spMkLst>
            <pc:docMk/>
            <pc:sldMk cId="571774802" sldId="275"/>
            <ac:spMk id="11" creationId="{5D25652A-2646-43C0-8C4A-83602D5569DA}"/>
          </ac:spMkLst>
        </pc:spChg>
        <pc:spChg chg="add mod">
          <ac:chgData name="大江 秀幸" userId="3581412a515be231" providerId="LiveId" clId="{AE0622C1-9AB3-4C2B-9B10-2C0F641C999A}" dt="2020-02-13T14:40:11.266" v="911" actId="1035"/>
          <ac:spMkLst>
            <pc:docMk/>
            <pc:sldMk cId="571774802" sldId="275"/>
            <ac:spMk id="12" creationId="{B3817F82-8C0C-43F6-B28E-90AA98C8ED69}"/>
          </ac:spMkLst>
        </pc:spChg>
      </pc:sldChg>
      <pc:sldChg chg="delSp modSp add">
        <pc:chgData name="大江 秀幸" userId="3581412a515be231" providerId="LiveId" clId="{AE0622C1-9AB3-4C2B-9B10-2C0F641C999A}" dt="2020-02-13T14:41:24.292" v="934" actId="478"/>
        <pc:sldMkLst>
          <pc:docMk/>
          <pc:sldMk cId="1496194597" sldId="276"/>
        </pc:sldMkLst>
        <pc:spChg chg="mod">
          <ac:chgData name="大江 秀幸" userId="3581412a515be231" providerId="LiveId" clId="{AE0622C1-9AB3-4C2B-9B10-2C0F641C999A}" dt="2020-02-13T14:41:11.367" v="933" actId="115"/>
          <ac:spMkLst>
            <pc:docMk/>
            <pc:sldMk cId="1496194597" sldId="276"/>
            <ac:spMk id="2" creationId="{AF1CDAB3-B356-47A5-92D1-ECCC9D68B0C9}"/>
          </ac:spMkLst>
        </pc:spChg>
        <pc:spChg chg="del">
          <ac:chgData name="大江 秀幸" userId="3581412a515be231" providerId="LiveId" clId="{AE0622C1-9AB3-4C2B-9B10-2C0F641C999A}" dt="2020-02-13T14:41:24.292" v="934" actId="478"/>
          <ac:spMkLst>
            <pc:docMk/>
            <pc:sldMk cId="1496194597" sldId="276"/>
            <ac:spMk id="5" creationId="{5BE4AF02-A438-43BB-91AA-0A0ADB5A903E}"/>
          </ac:spMkLst>
        </pc:spChg>
      </pc:sldChg>
      <pc:sldChg chg="delSp modSp add">
        <pc:chgData name="大江 秀幸" userId="3581412a515be231" providerId="LiveId" clId="{AE0622C1-9AB3-4C2B-9B10-2C0F641C999A}" dt="2020-02-13T14:42:14.837" v="956" actId="115"/>
        <pc:sldMkLst>
          <pc:docMk/>
          <pc:sldMk cId="1963180076" sldId="277"/>
        </pc:sldMkLst>
        <pc:spChg chg="mod">
          <ac:chgData name="大江 秀幸" userId="3581412a515be231" providerId="LiveId" clId="{AE0622C1-9AB3-4C2B-9B10-2C0F641C999A}" dt="2020-02-13T14:42:14.837" v="956" actId="115"/>
          <ac:spMkLst>
            <pc:docMk/>
            <pc:sldMk cId="1963180076" sldId="277"/>
            <ac:spMk id="2" creationId="{B8037669-F2A2-4162-BEF4-7ED5FEEC26E3}"/>
          </ac:spMkLst>
        </pc:spChg>
        <pc:spChg chg="del">
          <ac:chgData name="大江 秀幸" userId="3581412a515be231" providerId="LiveId" clId="{AE0622C1-9AB3-4C2B-9B10-2C0F641C999A}" dt="2020-02-13T14:41:35.259" v="936" actId="478"/>
          <ac:spMkLst>
            <pc:docMk/>
            <pc:sldMk cId="1963180076" sldId="277"/>
            <ac:spMk id="5" creationId="{F2BC71DA-8DD5-4584-9ADE-4989B2B82ABD}"/>
          </ac:spMkLst>
        </pc:spChg>
      </pc:sldChg>
      <pc:sldChg chg="delSp modSp add">
        <pc:chgData name="大江 秀幸" userId="3581412a515be231" providerId="LiveId" clId="{AE0622C1-9AB3-4C2B-9B10-2C0F641C999A}" dt="2020-02-13T14:43:13.500" v="978" actId="478"/>
        <pc:sldMkLst>
          <pc:docMk/>
          <pc:sldMk cId="204873145" sldId="278"/>
        </pc:sldMkLst>
        <pc:spChg chg="mod">
          <ac:chgData name="大江 秀幸" userId="3581412a515be231" providerId="LiveId" clId="{AE0622C1-9AB3-4C2B-9B10-2C0F641C999A}" dt="2020-02-13T14:43:09.002" v="977" actId="115"/>
          <ac:spMkLst>
            <pc:docMk/>
            <pc:sldMk cId="204873145" sldId="278"/>
            <ac:spMk id="2" creationId="{29C9A945-5CAF-44C5-A2C3-1ACDA0C952EC}"/>
          </ac:spMkLst>
        </pc:spChg>
        <pc:spChg chg="del">
          <ac:chgData name="大江 秀幸" userId="3581412a515be231" providerId="LiveId" clId="{AE0622C1-9AB3-4C2B-9B10-2C0F641C999A}" dt="2020-02-13T14:43:13.500" v="978" actId="478"/>
          <ac:spMkLst>
            <pc:docMk/>
            <pc:sldMk cId="204873145" sldId="278"/>
            <ac:spMk id="5" creationId="{FCCF5B9D-E251-42E4-8774-3ABF2F119811}"/>
          </ac:spMkLst>
        </pc:spChg>
      </pc:sldChg>
      <pc:sldChg chg="addSp delSp modSp add">
        <pc:chgData name="大江 秀幸" userId="3581412a515be231" providerId="LiveId" clId="{AE0622C1-9AB3-4C2B-9B10-2C0F641C999A}" dt="2020-02-13T14:44:58.146" v="1000"/>
        <pc:sldMkLst>
          <pc:docMk/>
          <pc:sldMk cId="904340978" sldId="279"/>
        </pc:sldMkLst>
        <pc:spChg chg="mod">
          <ac:chgData name="大江 秀幸" userId="3581412a515be231" providerId="LiveId" clId="{AE0622C1-9AB3-4C2B-9B10-2C0F641C999A}" dt="2020-02-13T14:44:28.933" v="997" actId="404"/>
          <ac:spMkLst>
            <pc:docMk/>
            <pc:sldMk cId="904340978" sldId="279"/>
            <ac:spMk id="2" creationId="{8DF6C96D-828E-4CEB-BB9C-630DEBC2490C}"/>
          </ac:spMkLst>
        </pc:spChg>
        <pc:spChg chg="del">
          <ac:chgData name="大江 秀幸" userId="3581412a515be231" providerId="LiveId" clId="{AE0622C1-9AB3-4C2B-9B10-2C0F641C999A}" dt="2020-02-13T14:44:56.827" v="999" actId="478"/>
          <ac:spMkLst>
            <pc:docMk/>
            <pc:sldMk cId="904340978" sldId="279"/>
            <ac:spMk id="3" creationId="{261F5855-17F7-4573-A590-CC63E0C6976C}"/>
          </ac:spMkLst>
        </pc:spChg>
        <pc:spChg chg="del">
          <ac:chgData name="大江 秀幸" userId="3581412a515be231" providerId="LiveId" clId="{AE0622C1-9AB3-4C2B-9B10-2C0F641C999A}" dt="2020-02-13T14:44:34.333" v="998" actId="478"/>
          <ac:spMkLst>
            <pc:docMk/>
            <pc:sldMk cId="904340978" sldId="279"/>
            <ac:spMk id="5" creationId="{AD8B65C7-1222-4337-9121-8F171F3FDB75}"/>
          </ac:spMkLst>
        </pc:spChg>
        <pc:graphicFrameChg chg="add">
          <ac:chgData name="大江 秀幸" userId="3581412a515be231" providerId="LiveId" clId="{AE0622C1-9AB3-4C2B-9B10-2C0F641C999A}" dt="2020-02-13T14:44:58.146" v="1000"/>
          <ac:graphicFrameMkLst>
            <pc:docMk/>
            <pc:sldMk cId="904340978" sldId="279"/>
            <ac:graphicFrameMk id="7" creationId="{FED7EB0A-1945-41FE-8F9F-4CBE3805B3E7}"/>
          </ac:graphicFrameMkLst>
        </pc:graphicFrameChg>
      </pc:sldChg>
      <pc:sldChg chg="delSp modSp add">
        <pc:chgData name="大江 秀幸" userId="3581412a515be231" providerId="LiveId" clId="{AE0622C1-9AB3-4C2B-9B10-2C0F641C999A}" dt="2020-02-13T14:47:36.146" v="1052" actId="20577"/>
        <pc:sldMkLst>
          <pc:docMk/>
          <pc:sldMk cId="2942008639" sldId="280"/>
        </pc:sldMkLst>
        <pc:spChg chg="mod">
          <ac:chgData name="大江 秀幸" userId="3581412a515be231" providerId="LiveId" clId="{AE0622C1-9AB3-4C2B-9B10-2C0F641C999A}" dt="2020-02-13T14:47:36.146" v="1052" actId="20577"/>
          <ac:spMkLst>
            <pc:docMk/>
            <pc:sldMk cId="2942008639" sldId="280"/>
            <ac:spMk id="2" creationId="{69FE4313-00C0-42F2-B3B6-DE6319E22AB8}"/>
          </ac:spMkLst>
        </pc:spChg>
        <pc:spChg chg="del">
          <ac:chgData name="大江 秀幸" userId="3581412a515be231" providerId="LiveId" clId="{AE0622C1-9AB3-4C2B-9B10-2C0F641C999A}" dt="2020-02-13T14:46:06.181" v="1019" actId="478"/>
          <ac:spMkLst>
            <pc:docMk/>
            <pc:sldMk cId="2942008639" sldId="280"/>
            <ac:spMk id="5" creationId="{C82AC210-B9FA-449D-8CCA-5230610DF4F9}"/>
          </ac:spMkLst>
        </pc:spChg>
      </pc:sldChg>
      <pc:sldChg chg="addSp delSp modSp add">
        <pc:chgData name="大江 秀幸" userId="3581412a515be231" providerId="LiveId" clId="{AE0622C1-9AB3-4C2B-9B10-2C0F641C999A}" dt="2020-02-13T14:47:51.591" v="1064" actId="20577"/>
        <pc:sldMkLst>
          <pc:docMk/>
          <pc:sldMk cId="1662950337" sldId="281"/>
        </pc:sldMkLst>
        <pc:spChg chg="mod">
          <ac:chgData name="大江 秀幸" userId="3581412a515be231" providerId="LiveId" clId="{AE0622C1-9AB3-4C2B-9B10-2C0F641C999A}" dt="2020-02-13T14:47:51.591" v="1064" actId="20577"/>
          <ac:spMkLst>
            <pc:docMk/>
            <pc:sldMk cId="1662950337" sldId="281"/>
            <ac:spMk id="2" creationId="{63EBB1C2-650A-401D-B993-4D31D7271D75}"/>
          </ac:spMkLst>
        </pc:spChg>
        <pc:spChg chg="del">
          <ac:chgData name="大江 秀幸" userId="3581412a515be231" providerId="LiveId" clId="{AE0622C1-9AB3-4C2B-9B10-2C0F641C999A}" dt="2020-02-13T14:46:52.483" v="1039" actId="478"/>
          <ac:spMkLst>
            <pc:docMk/>
            <pc:sldMk cId="1662950337" sldId="281"/>
            <ac:spMk id="3" creationId="{0C29C7B2-B788-449A-883C-A5E60DEFBCD7}"/>
          </ac:spMkLst>
        </pc:spChg>
        <pc:spChg chg="add">
          <ac:chgData name="大江 秀幸" userId="3581412a515be231" providerId="LiveId" clId="{AE0622C1-9AB3-4C2B-9B10-2C0F641C999A}" dt="2020-02-13T14:46:53.539" v="1040"/>
          <ac:spMkLst>
            <pc:docMk/>
            <pc:sldMk cId="1662950337" sldId="281"/>
            <ac:spMk id="7" creationId="{A61315BF-5EA8-465D-B652-F8330B7DD829}"/>
          </ac:spMkLst>
        </pc:spChg>
      </pc:sldChg>
      <pc:sldChg chg="delSp modSp add">
        <pc:chgData name="大江 秀幸" userId="3581412a515be231" providerId="LiveId" clId="{AE0622C1-9AB3-4C2B-9B10-2C0F641C999A}" dt="2020-02-13T14:48:15.304" v="1067" actId="478"/>
        <pc:sldMkLst>
          <pc:docMk/>
          <pc:sldMk cId="2387520521" sldId="282"/>
        </pc:sldMkLst>
        <pc:spChg chg="mod">
          <ac:chgData name="大江 秀幸" userId="3581412a515be231" providerId="LiveId" clId="{AE0622C1-9AB3-4C2B-9B10-2C0F641C999A}" dt="2020-02-13T14:48:10.490" v="1066"/>
          <ac:spMkLst>
            <pc:docMk/>
            <pc:sldMk cId="2387520521" sldId="282"/>
            <ac:spMk id="2" creationId="{907703B1-7EA4-4AEB-BF21-7739AF377500}"/>
          </ac:spMkLst>
        </pc:spChg>
        <pc:spChg chg="del">
          <ac:chgData name="大江 秀幸" userId="3581412a515be231" providerId="LiveId" clId="{AE0622C1-9AB3-4C2B-9B10-2C0F641C999A}" dt="2020-02-13T14:48:15.304" v="1067" actId="478"/>
          <ac:spMkLst>
            <pc:docMk/>
            <pc:sldMk cId="2387520521" sldId="282"/>
            <ac:spMk id="5" creationId="{C92BD3CA-58DB-46A3-BCD5-F802419D5C85}"/>
          </ac:spMkLst>
        </pc:spChg>
      </pc:sldChg>
      <pc:sldChg chg="delSp modSp add">
        <pc:chgData name="大江 秀幸" userId="3581412a515be231" providerId="LiveId" clId="{AE0622C1-9AB3-4C2B-9B10-2C0F641C999A}" dt="2020-02-13T14:48:33.789" v="1070" actId="478"/>
        <pc:sldMkLst>
          <pc:docMk/>
          <pc:sldMk cId="2186137166" sldId="283"/>
        </pc:sldMkLst>
        <pc:spChg chg="mod">
          <ac:chgData name="大江 秀幸" userId="3581412a515be231" providerId="LiveId" clId="{AE0622C1-9AB3-4C2B-9B10-2C0F641C999A}" dt="2020-02-13T14:48:29.614" v="1069"/>
          <ac:spMkLst>
            <pc:docMk/>
            <pc:sldMk cId="2186137166" sldId="283"/>
            <ac:spMk id="2" creationId="{1E414DE7-8633-4A11-8182-F707C775182E}"/>
          </ac:spMkLst>
        </pc:spChg>
        <pc:spChg chg="del">
          <ac:chgData name="大江 秀幸" userId="3581412a515be231" providerId="LiveId" clId="{AE0622C1-9AB3-4C2B-9B10-2C0F641C999A}" dt="2020-02-13T14:48:33.789" v="1070" actId="478"/>
          <ac:spMkLst>
            <pc:docMk/>
            <pc:sldMk cId="2186137166" sldId="283"/>
            <ac:spMk id="5" creationId="{8E1F4B67-A66F-44DD-B5C6-40C490C0DA1D}"/>
          </ac:spMkLst>
        </pc:spChg>
      </pc:sldChg>
      <pc:sldChg chg="addSp delSp add">
        <pc:chgData name="大江 秀幸" userId="3581412a515be231" providerId="LiveId" clId="{AE0622C1-9AB3-4C2B-9B10-2C0F641C999A}" dt="2020-02-13T14:48:54.687" v="1074" actId="478"/>
        <pc:sldMkLst>
          <pc:docMk/>
          <pc:sldMk cId="3352735464" sldId="284"/>
        </pc:sldMkLst>
        <pc:spChg chg="del">
          <ac:chgData name="大江 秀幸" userId="3581412a515be231" providerId="LiveId" clId="{AE0622C1-9AB3-4C2B-9B10-2C0F641C999A}" dt="2020-02-13T14:48:47.412" v="1072" actId="478"/>
          <ac:spMkLst>
            <pc:docMk/>
            <pc:sldMk cId="3352735464" sldId="284"/>
            <ac:spMk id="3" creationId="{06391996-9509-44B6-8F49-FFA0A8EFE180}"/>
          </ac:spMkLst>
        </pc:spChg>
        <pc:spChg chg="del">
          <ac:chgData name="大江 秀幸" userId="3581412a515be231" providerId="LiveId" clId="{AE0622C1-9AB3-4C2B-9B10-2C0F641C999A}" dt="2020-02-13T14:48:54.687" v="1074" actId="478"/>
          <ac:spMkLst>
            <pc:docMk/>
            <pc:sldMk cId="3352735464" sldId="284"/>
            <ac:spMk id="5" creationId="{43F1845B-7B57-4634-8BB1-21119672D2C3}"/>
          </ac:spMkLst>
        </pc:spChg>
        <pc:spChg chg="add">
          <ac:chgData name="大江 秀幸" userId="3581412a515be231" providerId="LiveId" clId="{AE0622C1-9AB3-4C2B-9B10-2C0F641C999A}" dt="2020-02-13T14:48:49.287" v="1073"/>
          <ac:spMkLst>
            <pc:docMk/>
            <pc:sldMk cId="3352735464" sldId="284"/>
            <ac:spMk id="7" creationId="{923506D9-D6D1-4552-9B90-A22114EF9E8B}"/>
          </ac:spMkLst>
        </pc:spChg>
      </pc:sldChg>
      <pc:sldMasterChg chg="modSldLayout">
        <pc:chgData name="大江 秀幸" userId="3581412a515be231" providerId="LiveId" clId="{AE0622C1-9AB3-4C2B-9B10-2C0F641C999A}" dt="2020-02-13T13:27:23.079" v="127" actId="20577"/>
        <pc:sldMasterMkLst>
          <pc:docMk/>
          <pc:sldMasterMk cId="1381816692" sldId="2147483702"/>
        </pc:sldMasterMkLst>
        <pc:sldLayoutChg chg="modSp">
          <pc:chgData name="大江 秀幸" userId="3581412a515be231" providerId="LiveId" clId="{AE0622C1-9AB3-4C2B-9B10-2C0F641C999A}" dt="2020-02-13T13:24:48.008" v="13" actId="20577"/>
          <pc:sldLayoutMkLst>
            <pc:docMk/>
            <pc:sldMasterMk cId="1381816692" sldId="2147483702"/>
            <pc:sldLayoutMk cId="43809307" sldId="2147483705"/>
          </pc:sldLayoutMkLst>
          <pc:spChg chg="mod">
            <ac:chgData name="大江 秀幸" userId="3581412a515be231" providerId="LiveId" clId="{AE0622C1-9AB3-4C2B-9B10-2C0F641C999A}" dt="2020-02-13T13:24:48.008" v="13" actId="20577"/>
            <ac:spMkLst>
              <pc:docMk/>
              <pc:sldMasterMk cId="1381816692" sldId="2147483702"/>
              <pc:sldLayoutMk cId="43809307" sldId="2147483705"/>
              <ac:spMk id="4" creationId="{00000000-0000-0000-0000-000000000000}"/>
            </ac:spMkLst>
          </pc:spChg>
        </pc:sldLayoutChg>
        <pc:sldLayoutChg chg="modSp">
          <pc:chgData name="大江 秀幸" userId="3581412a515be231" providerId="LiveId" clId="{AE0622C1-9AB3-4C2B-9B10-2C0F641C999A}" dt="2020-02-13T13:25:02.876" v="27" actId="20577"/>
          <pc:sldLayoutMkLst>
            <pc:docMk/>
            <pc:sldMasterMk cId="1381816692" sldId="2147483702"/>
            <pc:sldLayoutMk cId="2274486343" sldId="2147483706"/>
          </pc:sldLayoutMkLst>
          <pc:spChg chg="mod">
            <ac:chgData name="大江 秀幸" userId="3581412a515be231" providerId="LiveId" clId="{AE0622C1-9AB3-4C2B-9B10-2C0F641C999A}" dt="2020-02-13T13:25:02.876" v="27" actId="20577"/>
            <ac:spMkLst>
              <pc:docMk/>
              <pc:sldMasterMk cId="1381816692" sldId="2147483702"/>
              <pc:sldLayoutMk cId="2274486343" sldId="2147483706"/>
              <ac:spMk id="5" creationId="{00000000-0000-0000-0000-000000000000}"/>
            </ac:spMkLst>
          </pc:spChg>
        </pc:sldLayoutChg>
        <pc:sldLayoutChg chg="modSp">
          <pc:chgData name="大江 秀幸" userId="3581412a515be231" providerId="LiveId" clId="{AE0622C1-9AB3-4C2B-9B10-2C0F641C999A}" dt="2020-02-13T13:25:19.837" v="41" actId="20577"/>
          <pc:sldLayoutMkLst>
            <pc:docMk/>
            <pc:sldMasterMk cId="1381816692" sldId="2147483702"/>
            <pc:sldLayoutMk cId="2424406440" sldId="2147483707"/>
          </pc:sldLayoutMkLst>
          <pc:spChg chg="mod">
            <ac:chgData name="大江 秀幸" userId="3581412a515be231" providerId="LiveId" clId="{AE0622C1-9AB3-4C2B-9B10-2C0F641C999A}" dt="2020-02-13T13:25:19.837" v="41" actId="20577"/>
            <ac:spMkLst>
              <pc:docMk/>
              <pc:sldMasterMk cId="1381816692" sldId="2147483702"/>
              <pc:sldLayoutMk cId="2424406440" sldId="2147483707"/>
              <ac:spMk id="7" creationId="{00000000-0000-0000-0000-000000000000}"/>
            </ac:spMkLst>
          </pc:spChg>
        </pc:sldLayoutChg>
        <pc:sldLayoutChg chg="modSp">
          <pc:chgData name="大江 秀幸" userId="3581412a515be231" providerId="LiveId" clId="{AE0622C1-9AB3-4C2B-9B10-2C0F641C999A}" dt="2020-02-13T13:25:36.881" v="55" actId="20577"/>
          <pc:sldLayoutMkLst>
            <pc:docMk/>
            <pc:sldMasterMk cId="1381816692" sldId="2147483702"/>
            <pc:sldLayoutMk cId="71776379" sldId="2147483708"/>
          </pc:sldLayoutMkLst>
          <pc:spChg chg="mod">
            <ac:chgData name="大江 秀幸" userId="3581412a515be231" providerId="LiveId" clId="{AE0622C1-9AB3-4C2B-9B10-2C0F641C999A}" dt="2020-02-13T13:25:36.881" v="55" actId="20577"/>
            <ac:spMkLst>
              <pc:docMk/>
              <pc:sldMasterMk cId="1381816692" sldId="2147483702"/>
              <pc:sldLayoutMk cId="71776379" sldId="2147483708"/>
              <ac:spMk id="3" creationId="{00000000-0000-0000-0000-000000000000}"/>
            </ac:spMkLst>
          </pc:spChg>
        </pc:sldLayoutChg>
        <pc:sldLayoutChg chg="modSp">
          <pc:chgData name="大江 秀幸" userId="3581412a515be231" providerId="LiveId" clId="{AE0622C1-9AB3-4C2B-9B10-2C0F641C999A}" dt="2020-02-13T13:25:56.668" v="69" actId="20577"/>
          <pc:sldLayoutMkLst>
            <pc:docMk/>
            <pc:sldMasterMk cId="1381816692" sldId="2147483702"/>
            <pc:sldLayoutMk cId="3588049288" sldId="2147483709"/>
          </pc:sldLayoutMkLst>
          <pc:spChg chg="mod">
            <ac:chgData name="大江 秀幸" userId="3581412a515be231" providerId="LiveId" clId="{AE0622C1-9AB3-4C2B-9B10-2C0F641C999A}" dt="2020-02-13T13:25:56.668" v="69" actId="20577"/>
            <ac:spMkLst>
              <pc:docMk/>
              <pc:sldMasterMk cId="1381816692" sldId="2147483702"/>
              <pc:sldLayoutMk cId="3588049288" sldId="2147483709"/>
              <ac:spMk id="2" creationId="{00000000-0000-0000-0000-000000000000}"/>
            </ac:spMkLst>
          </pc:spChg>
        </pc:sldLayoutChg>
        <pc:sldLayoutChg chg="modSp">
          <pc:chgData name="大江 秀幸" userId="3581412a515be231" providerId="LiveId" clId="{AE0622C1-9AB3-4C2B-9B10-2C0F641C999A}" dt="2020-02-13T13:26:20.399" v="83" actId="20577"/>
          <pc:sldLayoutMkLst>
            <pc:docMk/>
            <pc:sldMasterMk cId="1381816692" sldId="2147483702"/>
            <pc:sldLayoutMk cId="1928554548" sldId="2147483710"/>
          </pc:sldLayoutMkLst>
          <pc:spChg chg="mod">
            <ac:chgData name="大江 秀幸" userId="3581412a515be231" providerId="LiveId" clId="{AE0622C1-9AB3-4C2B-9B10-2C0F641C999A}" dt="2020-02-13T13:26:20.399" v="83" actId="20577"/>
            <ac:spMkLst>
              <pc:docMk/>
              <pc:sldMasterMk cId="1381816692" sldId="2147483702"/>
              <pc:sldLayoutMk cId="1928554548" sldId="2147483710"/>
              <ac:spMk id="5" creationId="{00000000-0000-0000-0000-000000000000}"/>
            </ac:spMkLst>
          </pc:spChg>
        </pc:sldLayoutChg>
        <pc:sldLayoutChg chg="modSp">
          <pc:chgData name="大江 秀幸" userId="3581412a515be231" providerId="LiveId" clId="{AE0622C1-9AB3-4C2B-9B10-2C0F641C999A}" dt="2020-02-13T13:26:44.820" v="99" actId="20577"/>
          <pc:sldLayoutMkLst>
            <pc:docMk/>
            <pc:sldMasterMk cId="1381816692" sldId="2147483702"/>
            <pc:sldLayoutMk cId="461957959" sldId="2147483711"/>
          </pc:sldLayoutMkLst>
          <pc:spChg chg="mod">
            <ac:chgData name="大江 秀幸" userId="3581412a515be231" providerId="LiveId" clId="{AE0622C1-9AB3-4C2B-9B10-2C0F641C999A}" dt="2020-02-13T13:26:44.820" v="99" actId="20577"/>
            <ac:spMkLst>
              <pc:docMk/>
              <pc:sldMasterMk cId="1381816692" sldId="2147483702"/>
              <pc:sldLayoutMk cId="461957959" sldId="2147483711"/>
              <ac:spMk id="5" creationId="{00000000-0000-0000-0000-000000000000}"/>
            </ac:spMkLst>
          </pc:spChg>
        </pc:sldLayoutChg>
        <pc:sldLayoutChg chg="modSp">
          <pc:chgData name="大江 秀幸" userId="3581412a515be231" providerId="LiveId" clId="{AE0622C1-9AB3-4C2B-9B10-2C0F641C999A}" dt="2020-02-13T13:27:04.116" v="113" actId="20577"/>
          <pc:sldLayoutMkLst>
            <pc:docMk/>
            <pc:sldMasterMk cId="1381816692" sldId="2147483702"/>
            <pc:sldLayoutMk cId="1685777233" sldId="2147483712"/>
          </pc:sldLayoutMkLst>
          <pc:spChg chg="mod">
            <ac:chgData name="大江 秀幸" userId="3581412a515be231" providerId="LiveId" clId="{AE0622C1-9AB3-4C2B-9B10-2C0F641C999A}" dt="2020-02-13T13:27:04.116" v="113" actId="20577"/>
            <ac:spMkLst>
              <pc:docMk/>
              <pc:sldMasterMk cId="1381816692" sldId="2147483702"/>
              <pc:sldLayoutMk cId="1685777233" sldId="2147483712"/>
              <ac:spMk id="4" creationId="{00000000-0000-0000-0000-000000000000}"/>
            </ac:spMkLst>
          </pc:spChg>
        </pc:sldLayoutChg>
        <pc:sldLayoutChg chg="modSp">
          <pc:chgData name="大江 秀幸" userId="3581412a515be231" providerId="LiveId" clId="{AE0622C1-9AB3-4C2B-9B10-2C0F641C999A}" dt="2020-02-13T13:27:23.079" v="127" actId="20577"/>
          <pc:sldLayoutMkLst>
            <pc:docMk/>
            <pc:sldMasterMk cId="1381816692" sldId="2147483702"/>
            <pc:sldLayoutMk cId="1115435378" sldId="2147483713"/>
          </pc:sldLayoutMkLst>
          <pc:spChg chg="mod">
            <ac:chgData name="大江 秀幸" userId="3581412a515be231" providerId="LiveId" clId="{AE0622C1-9AB3-4C2B-9B10-2C0F641C999A}" dt="2020-02-13T13:27:23.079" v="127" actId="20577"/>
            <ac:spMkLst>
              <pc:docMk/>
              <pc:sldMasterMk cId="1381816692" sldId="2147483702"/>
              <pc:sldLayoutMk cId="1115435378" sldId="2147483713"/>
              <ac:spMk id="4" creationId="{00000000-0000-0000-0000-000000000000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36A3F6-5B4A-4D83-88FE-640F74BBE42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E042FD1B-38DD-4844-98DD-58E958A9F362}">
      <dgm:prSet phldrT="[テキスト]"/>
      <dgm:spPr>
        <a:solidFill>
          <a:schemeClr val="accent6"/>
        </a:solidFill>
      </dgm:spPr>
      <dgm:t>
        <a:bodyPr/>
        <a:lstStyle/>
        <a:p>
          <a:r>
            <a:rPr kumimoji="1" lang="en-US" altLang="ja-JP" dirty="0">
              <a:latin typeface="Arial" panose="020B0604020202020204" pitchFamily="34" charset="0"/>
              <a:cs typeface="Arial" panose="020B0604020202020204" pitchFamily="34" charset="0"/>
            </a:rPr>
            <a:t>Introduction</a:t>
          </a:r>
          <a:endParaRPr kumimoji="1" lang="ja-JP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CD6240-F56A-4AB8-8EFA-1917748CC567}" type="parTrans" cxnId="{A14FC6CB-F52E-47DF-B24D-0088D0D880B6}">
      <dgm:prSet/>
      <dgm:spPr/>
      <dgm:t>
        <a:bodyPr/>
        <a:lstStyle/>
        <a:p>
          <a:endParaRPr kumimoji="1" lang="ja-JP" altLang="en-US"/>
        </a:p>
      </dgm:t>
    </dgm:pt>
    <dgm:pt modelId="{88F82A7A-CD4D-4A6F-BB1B-66514A3F9681}" type="sibTrans" cxnId="{A14FC6CB-F52E-47DF-B24D-0088D0D880B6}">
      <dgm:prSet/>
      <dgm:spPr/>
      <dgm:t>
        <a:bodyPr/>
        <a:lstStyle/>
        <a:p>
          <a:endParaRPr kumimoji="1" lang="ja-JP" altLang="en-US"/>
        </a:p>
      </dgm:t>
    </dgm:pt>
    <dgm:pt modelId="{F14EC7A8-4103-4C67-B053-4D6BD24AFA35}">
      <dgm:prSet phldrT="[テキスト]"/>
      <dgm:spPr>
        <a:solidFill>
          <a:schemeClr val="accent6"/>
        </a:solidFill>
      </dgm:spPr>
      <dgm:t>
        <a:bodyPr/>
        <a:lstStyle/>
        <a:p>
          <a:r>
            <a:rPr kumimoji="1" lang="en-US" altLang="ja-JP" dirty="0">
              <a:latin typeface="Arial" panose="020B0604020202020204" pitchFamily="34" charset="0"/>
              <a:cs typeface="Arial" panose="020B0604020202020204" pitchFamily="34" charset="0"/>
            </a:rPr>
            <a:t>Method</a:t>
          </a:r>
          <a:endParaRPr kumimoji="1" lang="ja-JP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3E0E15-66C1-4D6C-BEA6-3CE5CB1C3209}" type="parTrans" cxnId="{CD64C7B4-B605-4E59-9D52-A3ED4C81CB21}">
      <dgm:prSet/>
      <dgm:spPr/>
      <dgm:t>
        <a:bodyPr/>
        <a:lstStyle/>
        <a:p>
          <a:endParaRPr kumimoji="1" lang="ja-JP" altLang="en-US"/>
        </a:p>
      </dgm:t>
    </dgm:pt>
    <dgm:pt modelId="{FE88209D-3A79-4ED8-8A3E-D936A93EEDD0}" type="sibTrans" cxnId="{CD64C7B4-B605-4E59-9D52-A3ED4C81CB21}">
      <dgm:prSet/>
      <dgm:spPr/>
      <dgm:t>
        <a:bodyPr/>
        <a:lstStyle/>
        <a:p>
          <a:endParaRPr kumimoji="1" lang="ja-JP" altLang="en-US"/>
        </a:p>
      </dgm:t>
    </dgm:pt>
    <dgm:pt modelId="{BA3715E8-7B46-4775-906C-2B511E8DEA94}">
      <dgm:prSet phldrT="[テキスト]"/>
      <dgm:spPr>
        <a:solidFill>
          <a:schemeClr val="accent6"/>
        </a:solidFill>
      </dgm:spPr>
      <dgm:t>
        <a:bodyPr/>
        <a:lstStyle/>
        <a:p>
          <a:r>
            <a:rPr kumimoji="1" lang="en-US" altLang="ja-JP" dirty="0">
              <a:latin typeface="Arial" panose="020B0604020202020204" pitchFamily="34" charset="0"/>
              <a:cs typeface="Arial" panose="020B0604020202020204" pitchFamily="34" charset="0"/>
            </a:rPr>
            <a:t>Results</a:t>
          </a:r>
          <a:endParaRPr kumimoji="1" lang="ja-JP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36BF8A-BCA8-411E-86AB-79D04076AD0E}" type="parTrans" cxnId="{A70EFEB1-191B-4280-9538-187A8392F426}">
      <dgm:prSet/>
      <dgm:spPr/>
      <dgm:t>
        <a:bodyPr/>
        <a:lstStyle/>
        <a:p>
          <a:endParaRPr kumimoji="1" lang="ja-JP" altLang="en-US"/>
        </a:p>
      </dgm:t>
    </dgm:pt>
    <dgm:pt modelId="{41A84AB3-7C84-4832-ACE2-8C25A88D47D2}" type="sibTrans" cxnId="{A70EFEB1-191B-4280-9538-187A8392F426}">
      <dgm:prSet/>
      <dgm:spPr/>
      <dgm:t>
        <a:bodyPr/>
        <a:lstStyle/>
        <a:p>
          <a:endParaRPr kumimoji="1" lang="ja-JP" altLang="en-US"/>
        </a:p>
      </dgm:t>
    </dgm:pt>
    <dgm:pt modelId="{877FD535-A5FF-4434-BA67-203EE01F25B5}">
      <dgm:prSet phldrT="[テキスト]"/>
      <dgm:spPr>
        <a:solidFill>
          <a:schemeClr val="accent6"/>
        </a:solidFill>
      </dgm:spPr>
      <dgm:t>
        <a:bodyPr/>
        <a:lstStyle/>
        <a:p>
          <a:r>
            <a:rPr kumimoji="1" lang="en-US" altLang="ja-JP" dirty="0">
              <a:latin typeface="Arial" panose="020B0604020202020204" pitchFamily="34" charset="0"/>
              <a:cs typeface="Arial" panose="020B0604020202020204" pitchFamily="34" charset="0"/>
            </a:rPr>
            <a:t>Conclusion</a:t>
          </a:r>
          <a:endParaRPr kumimoji="1" lang="ja-JP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09313A-974E-401F-9D89-89AB12E39279}" type="parTrans" cxnId="{D6522403-5E6F-4FFB-A3D0-6B2FEF76D2AC}">
      <dgm:prSet/>
      <dgm:spPr/>
      <dgm:t>
        <a:bodyPr/>
        <a:lstStyle/>
        <a:p>
          <a:endParaRPr kumimoji="1" lang="ja-JP" altLang="en-US"/>
        </a:p>
      </dgm:t>
    </dgm:pt>
    <dgm:pt modelId="{D045FEA1-BE38-49FE-9EF9-64C5611604B9}" type="sibTrans" cxnId="{D6522403-5E6F-4FFB-A3D0-6B2FEF76D2AC}">
      <dgm:prSet/>
      <dgm:spPr/>
      <dgm:t>
        <a:bodyPr/>
        <a:lstStyle/>
        <a:p>
          <a:endParaRPr kumimoji="1" lang="ja-JP" altLang="en-US"/>
        </a:p>
      </dgm:t>
    </dgm:pt>
    <dgm:pt modelId="{A6F85F29-9B22-4486-B208-B1FD3545F714}">
      <dgm:prSet phldrT="[テキスト]"/>
      <dgm:spPr>
        <a:solidFill>
          <a:schemeClr val="accent6"/>
        </a:solidFill>
      </dgm:spPr>
      <dgm:t>
        <a:bodyPr/>
        <a:lstStyle/>
        <a:p>
          <a:r>
            <a:rPr kumimoji="1" lang="en-US" altLang="ja-JP" dirty="0">
              <a:latin typeface="Arial" panose="020B0604020202020204" pitchFamily="34" charset="0"/>
              <a:cs typeface="Arial" panose="020B0604020202020204" pitchFamily="34" charset="0"/>
            </a:rPr>
            <a:t>Discussions</a:t>
          </a:r>
          <a:endParaRPr kumimoji="1" lang="ja-JP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3F35BF-E84C-4224-8E66-036B785BE5E0}" type="parTrans" cxnId="{255C25F0-CBD7-4E05-A443-B4491351A5F7}">
      <dgm:prSet/>
      <dgm:spPr/>
      <dgm:t>
        <a:bodyPr/>
        <a:lstStyle/>
        <a:p>
          <a:endParaRPr kumimoji="1" lang="ja-JP" altLang="en-US"/>
        </a:p>
      </dgm:t>
    </dgm:pt>
    <dgm:pt modelId="{36B5A872-11C1-4DFB-BBEF-EA5B712DD1F8}" type="sibTrans" cxnId="{255C25F0-CBD7-4E05-A443-B4491351A5F7}">
      <dgm:prSet/>
      <dgm:spPr/>
      <dgm:t>
        <a:bodyPr/>
        <a:lstStyle/>
        <a:p>
          <a:endParaRPr kumimoji="1" lang="ja-JP" altLang="en-US"/>
        </a:p>
      </dgm:t>
    </dgm:pt>
    <dgm:pt modelId="{DBF3300C-9ABB-48F6-90F4-7C803B604B26}">
      <dgm:prSet phldrT="[テキスト]"/>
      <dgm:spPr>
        <a:solidFill>
          <a:schemeClr val="accent6"/>
        </a:solidFill>
      </dgm:spPr>
      <dgm:t>
        <a:bodyPr/>
        <a:lstStyle/>
        <a:p>
          <a:r>
            <a:rPr kumimoji="1" lang="en-US" altLang="ja-JP" dirty="0">
              <a:latin typeface="Arial" panose="020B0604020202020204" pitchFamily="34" charset="0"/>
              <a:cs typeface="Arial" panose="020B0604020202020204" pitchFamily="34" charset="0"/>
            </a:rPr>
            <a:t>Future Works</a:t>
          </a:r>
          <a:endParaRPr kumimoji="1" lang="ja-JP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4B1E20-0242-4899-9EBF-A2658AE297CC}" type="parTrans" cxnId="{476BA6EA-7133-42A3-A185-AF1C3964CF51}">
      <dgm:prSet/>
      <dgm:spPr/>
      <dgm:t>
        <a:bodyPr/>
        <a:lstStyle/>
        <a:p>
          <a:endParaRPr kumimoji="1" lang="ja-JP" altLang="en-US"/>
        </a:p>
      </dgm:t>
    </dgm:pt>
    <dgm:pt modelId="{7C70E746-5189-48DE-86DB-58D281821687}" type="sibTrans" cxnId="{476BA6EA-7133-42A3-A185-AF1C3964CF51}">
      <dgm:prSet/>
      <dgm:spPr/>
      <dgm:t>
        <a:bodyPr/>
        <a:lstStyle/>
        <a:p>
          <a:endParaRPr kumimoji="1" lang="ja-JP" altLang="en-US"/>
        </a:p>
      </dgm:t>
    </dgm:pt>
    <dgm:pt modelId="{4E7D4A44-C832-490E-AC24-FCFD889D343F}" type="pres">
      <dgm:prSet presAssocID="{5236A3F6-5B4A-4D83-88FE-640F74BBE42A}" presName="linear" presStyleCnt="0">
        <dgm:presLayoutVars>
          <dgm:animLvl val="lvl"/>
          <dgm:resizeHandles val="exact"/>
        </dgm:presLayoutVars>
      </dgm:prSet>
      <dgm:spPr/>
    </dgm:pt>
    <dgm:pt modelId="{3C908F6C-CDB7-4936-B6B8-891841EF79F8}" type="pres">
      <dgm:prSet presAssocID="{E042FD1B-38DD-4844-98DD-58E958A9F362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A77E2DBA-6CD0-4F84-B2E0-F97CC6C6A1EF}" type="pres">
      <dgm:prSet presAssocID="{88F82A7A-CD4D-4A6F-BB1B-66514A3F9681}" presName="spacer" presStyleCnt="0"/>
      <dgm:spPr/>
    </dgm:pt>
    <dgm:pt modelId="{8F7DEEEC-5606-43A5-8877-1F9731F803C3}" type="pres">
      <dgm:prSet presAssocID="{F14EC7A8-4103-4C67-B053-4D6BD24AFA35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AA54B167-BCA8-44DE-8F7A-C5B046113A8A}" type="pres">
      <dgm:prSet presAssocID="{FE88209D-3A79-4ED8-8A3E-D936A93EEDD0}" presName="spacer" presStyleCnt="0"/>
      <dgm:spPr/>
    </dgm:pt>
    <dgm:pt modelId="{A2DB4C30-FBB9-4C59-A2F9-EE74808359D1}" type="pres">
      <dgm:prSet presAssocID="{BA3715E8-7B46-4775-906C-2B511E8DEA94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8D3E8D65-EE36-41EB-89AE-4DADEC00A965}" type="pres">
      <dgm:prSet presAssocID="{41A84AB3-7C84-4832-ACE2-8C25A88D47D2}" presName="spacer" presStyleCnt="0"/>
      <dgm:spPr/>
    </dgm:pt>
    <dgm:pt modelId="{970BF776-25EB-4D1A-8AD5-BCB829A50CBC}" type="pres">
      <dgm:prSet presAssocID="{A6F85F29-9B22-4486-B208-B1FD3545F714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F898D395-1166-4575-9C25-37301B16C872}" type="pres">
      <dgm:prSet presAssocID="{36B5A872-11C1-4DFB-BBEF-EA5B712DD1F8}" presName="spacer" presStyleCnt="0"/>
      <dgm:spPr/>
    </dgm:pt>
    <dgm:pt modelId="{2416101C-D2D7-44B9-8A86-53511011288C}" type="pres">
      <dgm:prSet presAssocID="{877FD535-A5FF-4434-BA67-203EE01F25B5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86DCF8C7-0656-4CD8-9EB6-5EC258CB2491}" type="pres">
      <dgm:prSet presAssocID="{D045FEA1-BE38-49FE-9EF9-64C5611604B9}" presName="spacer" presStyleCnt="0"/>
      <dgm:spPr/>
    </dgm:pt>
    <dgm:pt modelId="{A976B73C-5832-4207-83B3-9A5E750F1827}" type="pres">
      <dgm:prSet presAssocID="{DBF3300C-9ABB-48F6-90F4-7C803B604B26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D6522403-5E6F-4FFB-A3D0-6B2FEF76D2AC}" srcId="{5236A3F6-5B4A-4D83-88FE-640F74BBE42A}" destId="{877FD535-A5FF-4434-BA67-203EE01F25B5}" srcOrd="4" destOrd="0" parTransId="{9E09313A-974E-401F-9D89-89AB12E39279}" sibTransId="{D045FEA1-BE38-49FE-9EF9-64C5611604B9}"/>
    <dgm:cxn modelId="{EEEC582F-D4A4-42E9-8B30-984E5E26C417}" type="presOf" srcId="{A6F85F29-9B22-4486-B208-B1FD3545F714}" destId="{970BF776-25EB-4D1A-8AD5-BCB829A50CBC}" srcOrd="0" destOrd="0" presId="urn:microsoft.com/office/officeart/2005/8/layout/vList2"/>
    <dgm:cxn modelId="{ACB1A456-6AE3-44C1-91A1-0A18AE71ECC7}" type="presOf" srcId="{DBF3300C-9ABB-48F6-90F4-7C803B604B26}" destId="{A976B73C-5832-4207-83B3-9A5E750F1827}" srcOrd="0" destOrd="0" presId="urn:microsoft.com/office/officeart/2005/8/layout/vList2"/>
    <dgm:cxn modelId="{8852A5A9-B602-4679-9FBD-01F64DE48952}" type="presOf" srcId="{877FD535-A5FF-4434-BA67-203EE01F25B5}" destId="{2416101C-D2D7-44B9-8A86-53511011288C}" srcOrd="0" destOrd="0" presId="urn:microsoft.com/office/officeart/2005/8/layout/vList2"/>
    <dgm:cxn modelId="{A70EFEB1-191B-4280-9538-187A8392F426}" srcId="{5236A3F6-5B4A-4D83-88FE-640F74BBE42A}" destId="{BA3715E8-7B46-4775-906C-2B511E8DEA94}" srcOrd="2" destOrd="0" parTransId="{0236BF8A-BCA8-411E-86AB-79D04076AD0E}" sibTransId="{41A84AB3-7C84-4832-ACE2-8C25A88D47D2}"/>
    <dgm:cxn modelId="{CD64C7B4-B605-4E59-9D52-A3ED4C81CB21}" srcId="{5236A3F6-5B4A-4D83-88FE-640F74BBE42A}" destId="{F14EC7A8-4103-4C67-B053-4D6BD24AFA35}" srcOrd="1" destOrd="0" parTransId="{CB3E0E15-66C1-4D6C-BEA6-3CE5CB1C3209}" sibTransId="{FE88209D-3A79-4ED8-8A3E-D936A93EEDD0}"/>
    <dgm:cxn modelId="{B95C92BC-FC62-4C4C-A4E4-959BAC9C15E3}" type="presOf" srcId="{5236A3F6-5B4A-4D83-88FE-640F74BBE42A}" destId="{4E7D4A44-C832-490E-AC24-FCFD889D343F}" srcOrd="0" destOrd="0" presId="urn:microsoft.com/office/officeart/2005/8/layout/vList2"/>
    <dgm:cxn modelId="{A14FC6CB-F52E-47DF-B24D-0088D0D880B6}" srcId="{5236A3F6-5B4A-4D83-88FE-640F74BBE42A}" destId="{E042FD1B-38DD-4844-98DD-58E958A9F362}" srcOrd="0" destOrd="0" parTransId="{DACD6240-F56A-4AB8-8EFA-1917748CC567}" sibTransId="{88F82A7A-CD4D-4A6F-BB1B-66514A3F9681}"/>
    <dgm:cxn modelId="{38992CCC-D85E-4401-9767-5E617F4FADD8}" type="presOf" srcId="{BA3715E8-7B46-4775-906C-2B511E8DEA94}" destId="{A2DB4C30-FBB9-4C59-A2F9-EE74808359D1}" srcOrd="0" destOrd="0" presId="urn:microsoft.com/office/officeart/2005/8/layout/vList2"/>
    <dgm:cxn modelId="{74B246CD-42BD-4566-AC15-B2613AB5C760}" type="presOf" srcId="{E042FD1B-38DD-4844-98DD-58E958A9F362}" destId="{3C908F6C-CDB7-4936-B6B8-891841EF79F8}" srcOrd="0" destOrd="0" presId="urn:microsoft.com/office/officeart/2005/8/layout/vList2"/>
    <dgm:cxn modelId="{EA3FD2D5-1E3E-468C-8C2E-6E604433EB92}" type="presOf" srcId="{F14EC7A8-4103-4C67-B053-4D6BD24AFA35}" destId="{8F7DEEEC-5606-43A5-8877-1F9731F803C3}" srcOrd="0" destOrd="0" presId="urn:microsoft.com/office/officeart/2005/8/layout/vList2"/>
    <dgm:cxn modelId="{476BA6EA-7133-42A3-A185-AF1C3964CF51}" srcId="{5236A3F6-5B4A-4D83-88FE-640F74BBE42A}" destId="{DBF3300C-9ABB-48F6-90F4-7C803B604B26}" srcOrd="5" destOrd="0" parTransId="{AE4B1E20-0242-4899-9EBF-A2658AE297CC}" sibTransId="{7C70E746-5189-48DE-86DB-58D281821687}"/>
    <dgm:cxn modelId="{255C25F0-CBD7-4E05-A443-B4491351A5F7}" srcId="{5236A3F6-5B4A-4D83-88FE-640F74BBE42A}" destId="{A6F85F29-9B22-4486-B208-B1FD3545F714}" srcOrd="3" destOrd="0" parTransId="{823F35BF-E84C-4224-8E66-036B785BE5E0}" sibTransId="{36B5A872-11C1-4DFB-BBEF-EA5B712DD1F8}"/>
    <dgm:cxn modelId="{2CE5B623-585F-4FC4-9781-FF02EC2870BB}" type="presParOf" srcId="{4E7D4A44-C832-490E-AC24-FCFD889D343F}" destId="{3C908F6C-CDB7-4936-B6B8-891841EF79F8}" srcOrd="0" destOrd="0" presId="urn:microsoft.com/office/officeart/2005/8/layout/vList2"/>
    <dgm:cxn modelId="{0150488E-6B46-48F9-ADBF-6635EEC83BF8}" type="presParOf" srcId="{4E7D4A44-C832-490E-AC24-FCFD889D343F}" destId="{A77E2DBA-6CD0-4F84-B2E0-F97CC6C6A1EF}" srcOrd="1" destOrd="0" presId="urn:microsoft.com/office/officeart/2005/8/layout/vList2"/>
    <dgm:cxn modelId="{DF9B4BAB-3314-4B01-BA8B-ADE65C6F85A1}" type="presParOf" srcId="{4E7D4A44-C832-490E-AC24-FCFD889D343F}" destId="{8F7DEEEC-5606-43A5-8877-1F9731F803C3}" srcOrd="2" destOrd="0" presId="urn:microsoft.com/office/officeart/2005/8/layout/vList2"/>
    <dgm:cxn modelId="{97735A8E-39CE-4C22-B188-BCAF76C3B7E8}" type="presParOf" srcId="{4E7D4A44-C832-490E-AC24-FCFD889D343F}" destId="{AA54B167-BCA8-44DE-8F7A-C5B046113A8A}" srcOrd="3" destOrd="0" presId="urn:microsoft.com/office/officeart/2005/8/layout/vList2"/>
    <dgm:cxn modelId="{DFB40447-F548-40C8-BAE8-3FECAB2C4C1C}" type="presParOf" srcId="{4E7D4A44-C832-490E-AC24-FCFD889D343F}" destId="{A2DB4C30-FBB9-4C59-A2F9-EE74808359D1}" srcOrd="4" destOrd="0" presId="urn:microsoft.com/office/officeart/2005/8/layout/vList2"/>
    <dgm:cxn modelId="{ECE1B428-8354-4565-AA9F-AD798D72E37E}" type="presParOf" srcId="{4E7D4A44-C832-490E-AC24-FCFD889D343F}" destId="{8D3E8D65-EE36-41EB-89AE-4DADEC00A965}" srcOrd="5" destOrd="0" presId="urn:microsoft.com/office/officeart/2005/8/layout/vList2"/>
    <dgm:cxn modelId="{C57401E3-93F9-465C-8212-5E39BE9DBF03}" type="presParOf" srcId="{4E7D4A44-C832-490E-AC24-FCFD889D343F}" destId="{970BF776-25EB-4D1A-8AD5-BCB829A50CBC}" srcOrd="6" destOrd="0" presId="urn:microsoft.com/office/officeart/2005/8/layout/vList2"/>
    <dgm:cxn modelId="{41063D12-88F9-40E3-9F5C-30F014E497D8}" type="presParOf" srcId="{4E7D4A44-C832-490E-AC24-FCFD889D343F}" destId="{F898D395-1166-4575-9C25-37301B16C872}" srcOrd="7" destOrd="0" presId="urn:microsoft.com/office/officeart/2005/8/layout/vList2"/>
    <dgm:cxn modelId="{DE411D70-B84E-4507-885E-3206CF41C9E7}" type="presParOf" srcId="{4E7D4A44-C832-490E-AC24-FCFD889D343F}" destId="{2416101C-D2D7-44B9-8A86-53511011288C}" srcOrd="8" destOrd="0" presId="urn:microsoft.com/office/officeart/2005/8/layout/vList2"/>
    <dgm:cxn modelId="{6B33D03E-3AC9-4C1F-8297-59EFEF3F9217}" type="presParOf" srcId="{4E7D4A44-C832-490E-AC24-FCFD889D343F}" destId="{86DCF8C7-0656-4CD8-9EB6-5EC258CB2491}" srcOrd="9" destOrd="0" presId="urn:microsoft.com/office/officeart/2005/8/layout/vList2"/>
    <dgm:cxn modelId="{706FF940-40AD-48B9-A54B-7DC61E3664BA}" type="presParOf" srcId="{4E7D4A44-C832-490E-AC24-FCFD889D343F}" destId="{A976B73C-5832-4207-83B3-9A5E750F1827}" srcOrd="10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52A782-633D-43AD-A959-688FBE88605C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0D3194D-3048-4C04-9C64-E07A3432FB14}">
      <dgm:prSet phldrT="[テキスト]"/>
      <dgm:spPr>
        <a:solidFill>
          <a:schemeClr val="accent6"/>
        </a:solidFill>
      </dgm:spPr>
      <dgm:t>
        <a:bodyPr/>
        <a:lstStyle/>
        <a:p>
          <a:r>
            <a:rPr kumimoji="1" lang="en-US" altLang="ja-JP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January 19, 2038, 3 o’clock</a:t>
          </a:r>
        </a:p>
        <a:p>
          <a:r>
            <a:rPr kumimoji="1" lang="en-US" altLang="ja-JP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14 minutes 7 seconds</a:t>
          </a:r>
          <a:endParaRPr kumimoji="1" lang="ja-JP" altLang="en-US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F5A524-3E91-47BF-81BB-835C82678D0D}" type="parTrans" cxnId="{2682A86A-D2D9-4883-9E65-32E80F2540EA}">
      <dgm:prSet/>
      <dgm:spPr/>
      <dgm:t>
        <a:bodyPr/>
        <a:lstStyle/>
        <a:p>
          <a:endParaRPr kumimoji="1" lang="ja-JP" altLang="en-US"/>
        </a:p>
      </dgm:t>
    </dgm:pt>
    <dgm:pt modelId="{0B665D3F-B307-484C-A2CF-43B97DB72832}" type="sibTrans" cxnId="{2682A86A-D2D9-4883-9E65-32E80F2540EA}">
      <dgm:prSet/>
      <dgm:spPr/>
      <dgm:t>
        <a:bodyPr/>
        <a:lstStyle/>
        <a:p>
          <a:endParaRPr kumimoji="1" lang="ja-JP" altLang="en-US"/>
        </a:p>
      </dgm:t>
    </dgm:pt>
    <dgm:pt modelId="{FB5B62E4-FDF9-474A-BE2F-34B5F8E3B4B6}">
      <dgm:prSet phldrT="[テキスト]"/>
      <dgm:spPr/>
      <dgm:t>
        <a:bodyPr/>
        <a:lstStyle/>
        <a:p>
          <a:r>
            <a:rPr kumimoji="1" lang="en-US" altLang="ja-JP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January 19, 2038, 3 o’clock</a:t>
          </a:r>
        </a:p>
        <a:p>
          <a:r>
            <a:rPr kumimoji="1" lang="en-US" altLang="ja-JP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14 minutes 8 seconds</a:t>
          </a:r>
          <a:endParaRPr kumimoji="1" lang="ja-JP" altLang="en-US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41358E-5B7E-4A4C-9B0D-C48A38E16867}" type="parTrans" cxnId="{0D4E4EAC-E1AE-48E8-9E07-24F41012820A}">
      <dgm:prSet/>
      <dgm:spPr>
        <a:ln>
          <a:solidFill>
            <a:schemeClr val="accent2"/>
          </a:solidFill>
        </a:ln>
      </dgm:spPr>
      <dgm:t>
        <a:bodyPr/>
        <a:lstStyle/>
        <a:p>
          <a:endParaRPr kumimoji="1" lang="ja-JP" altLang="en-US"/>
        </a:p>
      </dgm:t>
    </dgm:pt>
    <dgm:pt modelId="{3208C85A-8715-445E-B8F6-4D57B0AAB568}" type="sibTrans" cxnId="{0D4E4EAC-E1AE-48E8-9E07-24F41012820A}">
      <dgm:prSet/>
      <dgm:spPr/>
      <dgm:t>
        <a:bodyPr/>
        <a:lstStyle/>
        <a:p>
          <a:endParaRPr kumimoji="1" lang="ja-JP" altLang="en-US"/>
        </a:p>
      </dgm:t>
    </dgm:pt>
    <dgm:pt modelId="{F20BFF0F-FFA4-4EAC-8E62-C61A5228DF5F}">
      <dgm:prSet phldrT="[テキスト]"/>
      <dgm:spPr>
        <a:solidFill>
          <a:schemeClr val="accent6"/>
        </a:solidFill>
      </dgm:spPr>
      <dgm:t>
        <a:bodyPr/>
        <a:lstStyle/>
        <a:p>
          <a:r>
            <a:rPr kumimoji="1" lang="en-US" altLang="ja-JP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January 19, 2038, 3 o’clock</a:t>
          </a:r>
        </a:p>
        <a:p>
          <a:r>
            <a:rPr kumimoji="1" lang="en-US" altLang="ja-JP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14 minutes 7 seconds</a:t>
          </a:r>
          <a:endParaRPr kumimoji="1" lang="ja-JP" altLang="en-US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B602D64-80D2-44FE-A3DD-66A214DD1A95}" type="parTrans" cxnId="{A4593F76-4E16-4060-873E-6A94EA03A2E3}">
      <dgm:prSet/>
      <dgm:spPr/>
      <dgm:t>
        <a:bodyPr/>
        <a:lstStyle/>
        <a:p>
          <a:endParaRPr kumimoji="1" lang="ja-JP" altLang="en-US"/>
        </a:p>
      </dgm:t>
    </dgm:pt>
    <dgm:pt modelId="{8460D502-4A79-47CB-B3F2-4DD49366DEE5}" type="sibTrans" cxnId="{A4593F76-4E16-4060-873E-6A94EA03A2E3}">
      <dgm:prSet/>
      <dgm:spPr/>
      <dgm:t>
        <a:bodyPr/>
        <a:lstStyle/>
        <a:p>
          <a:endParaRPr kumimoji="1" lang="ja-JP" altLang="en-US"/>
        </a:p>
      </dgm:t>
    </dgm:pt>
    <dgm:pt modelId="{F625AF9E-6F2C-41D1-AD81-7EB987A3928A}">
      <dgm:prSet phldrT="[テキスト]"/>
      <dgm:spPr/>
      <dgm:t>
        <a:bodyPr/>
        <a:lstStyle/>
        <a:p>
          <a:r>
            <a:rPr kumimoji="1" lang="en-US" altLang="ja-JP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January 1st, </a:t>
          </a:r>
          <a:r>
            <a:rPr kumimoji="1" lang="en-US" altLang="ja-JP" b="1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1970</a:t>
          </a:r>
          <a:r>
            <a:rPr kumimoji="1" lang="en-US" altLang="ja-JP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, 0 o’clock</a:t>
          </a:r>
        </a:p>
        <a:p>
          <a:r>
            <a:rPr kumimoji="1" lang="en-US" altLang="ja-JP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0 minutes 0 seconds*</a:t>
          </a:r>
          <a:endParaRPr kumimoji="1" lang="ja-JP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1099F14-9383-4594-ACFB-CC63388F8A84}" type="parTrans" cxnId="{494848E4-47BB-4C30-9142-A51848CE7C8F}">
      <dgm:prSet/>
      <dgm:spPr>
        <a:ln>
          <a:solidFill>
            <a:schemeClr val="accent2"/>
          </a:solidFill>
        </a:ln>
      </dgm:spPr>
      <dgm:t>
        <a:bodyPr/>
        <a:lstStyle/>
        <a:p>
          <a:endParaRPr kumimoji="1" lang="ja-JP" altLang="en-US"/>
        </a:p>
      </dgm:t>
    </dgm:pt>
    <dgm:pt modelId="{9C57CD0F-3F10-4A62-BD9D-4AA1B2C2013A}" type="sibTrans" cxnId="{494848E4-47BB-4C30-9142-A51848CE7C8F}">
      <dgm:prSet/>
      <dgm:spPr/>
      <dgm:t>
        <a:bodyPr/>
        <a:lstStyle/>
        <a:p>
          <a:endParaRPr kumimoji="1" lang="ja-JP" altLang="en-US"/>
        </a:p>
      </dgm:t>
    </dgm:pt>
    <dgm:pt modelId="{CED40A3A-7825-4BF2-ABC0-0D4B11299077}" type="pres">
      <dgm:prSet presAssocID="{8952A782-633D-43AD-A959-688FBE88605C}" presName="Name0" presStyleCnt="0">
        <dgm:presLayoutVars>
          <dgm:dir/>
          <dgm:animLvl val="lvl"/>
          <dgm:resizeHandles val="exact"/>
        </dgm:presLayoutVars>
      </dgm:prSet>
      <dgm:spPr/>
    </dgm:pt>
    <dgm:pt modelId="{AE5BB196-3F67-40F0-B2AF-1742584F9DBA}" type="pres">
      <dgm:prSet presAssocID="{80D3194D-3048-4C04-9C64-E07A3432FB14}" presName="vertFlow" presStyleCnt="0"/>
      <dgm:spPr/>
    </dgm:pt>
    <dgm:pt modelId="{506ADD83-ED6F-48A6-A2EE-A2FC540CC108}" type="pres">
      <dgm:prSet presAssocID="{80D3194D-3048-4C04-9C64-E07A3432FB14}" presName="header" presStyleLbl="node1" presStyleIdx="0" presStyleCnt="2"/>
      <dgm:spPr/>
    </dgm:pt>
    <dgm:pt modelId="{42A5E552-5B31-4BE9-8700-C34AD7961158}" type="pres">
      <dgm:prSet presAssocID="{2641358E-5B7E-4A4C-9B0D-C48A38E16867}" presName="parTrans" presStyleLbl="sibTrans2D1" presStyleIdx="0" presStyleCnt="2"/>
      <dgm:spPr/>
    </dgm:pt>
    <dgm:pt modelId="{4BCC22A0-65CC-4BD5-AD20-C0D6A66D24A7}" type="pres">
      <dgm:prSet presAssocID="{FB5B62E4-FDF9-474A-BE2F-34B5F8E3B4B6}" presName="child" presStyleLbl="alignAccFollowNode1" presStyleIdx="0" presStyleCnt="2">
        <dgm:presLayoutVars>
          <dgm:chMax val="0"/>
          <dgm:bulletEnabled val="1"/>
        </dgm:presLayoutVars>
      </dgm:prSet>
      <dgm:spPr/>
    </dgm:pt>
    <dgm:pt modelId="{75070673-934C-48E2-9F49-8E74315B776D}" type="pres">
      <dgm:prSet presAssocID="{80D3194D-3048-4C04-9C64-E07A3432FB14}" presName="hSp" presStyleCnt="0"/>
      <dgm:spPr/>
    </dgm:pt>
    <dgm:pt modelId="{D9F690C4-A83C-471B-A94C-488FC47DEA09}" type="pres">
      <dgm:prSet presAssocID="{F20BFF0F-FFA4-4EAC-8E62-C61A5228DF5F}" presName="vertFlow" presStyleCnt="0"/>
      <dgm:spPr/>
    </dgm:pt>
    <dgm:pt modelId="{46C531E0-43E9-475F-B9BB-1F9ED2304BA6}" type="pres">
      <dgm:prSet presAssocID="{F20BFF0F-FFA4-4EAC-8E62-C61A5228DF5F}" presName="header" presStyleLbl="node1" presStyleIdx="1" presStyleCnt="2"/>
      <dgm:spPr/>
    </dgm:pt>
    <dgm:pt modelId="{B401F689-5D7E-401F-AC9E-CAD76B013D0B}" type="pres">
      <dgm:prSet presAssocID="{21099F14-9383-4594-ACFB-CC63388F8A84}" presName="parTrans" presStyleLbl="sibTrans2D1" presStyleIdx="1" presStyleCnt="2"/>
      <dgm:spPr/>
    </dgm:pt>
    <dgm:pt modelId="{B0A3C923-E831-4EB4-839C-FB5C66AD6F4A}" type="pres">
      <dgm:prSet presAssocID="{F625AF9E-6F2C-41D1-AD81-7EB987A3928A}" presName="child" presStyleLbl="alignAccFollowNode1" presStyleIdx="1" presStyleCnt="2">
        <dgm:presLayoutVars>
          <dgm:chMax val="0"/>
          <dgm:bulletEnabled val="1"/>
        </dgm:presLayoutVars>
      </dgm:prSet>
      <dgm:spPr/>
    </dgm:pt>
  </dgm:ptLst>
  <dgm:cxnLst>
    <dgm:cxn modelId="{7D828636-F944-43DE-91C0-DAE29B0BA081}" type="presOf" srcId="{F625AF9E-6F2C-41D1-AD81-7EB987A3928A}" destId="{B0A3C923-E831-4EB4-839C-FB5C66AD6F4A}" srcOrd="0" destOrd="0" presId="urn:microsoft.com/office/officeart/2005/8/layout/lProcess1"/>
    <dgm:cxn modelId="{2682A86A-D2D9-4883-9E65-32E80F2540EA}" srcId="{8952A782-633D-43AD-A959-688FBE88605C}" destId="{80D3194D-3048-4C04-9C64-E07A3432FB14}" srcOrd="0" destOrd="0" parTransId="{9AF5A524-3E91-47BF-81BB-835C82678D0D}" sibTransId="{0B665D3F-B307-484C-A2CF-43B97DB72832}"/>
    <dgm:cxn modelId="{45DDCB50-5DAE-4847-88ED-04428F6EDFDA}" type="presOf" srcId="{FB5B62E4-FDF9-474A-BE2F-34B5F8E3B4B6}" destId="{4BCC22A0-65CC-4BD5-AD20-C0D6A66D24A7}" srcOrd="0" destOrd="0" presId="urn:microsoft.com/office/officeart/2005/8/layout/lProcess1"/>
    <dgm:cxn modelId="{A4593F76-4E16-4060-873E-6A94EA03A2E3}" srcId="{8952A782-633D-43AD-A959-688FBE88605C}" destId="{F20BFF0F-FFA4-4EAC-8E62-C61A5228DF5F}" srcOrd="1" destOrd="0" parTransId="{5B602D64-80D2-44FE-A3DD-66A214DD1A95}" sibTransId="{8460D502-4A79-47CB-B3F2-4DD49366DEE5}"/>
    <dgm:cxn modelId="{26082F5A-A6C7-4F51-BD06-E6E779B2A26E}" type="presOf" srcId="{2641358E-5B7E-4A4C-9B0D-C48A38E16867}" destId="{42A5E552-5B31-4BE9-8700-C34AD7961158}" srcOrd="0" destOrd="0" presId="urn:microsoft.com/office/officeart/2005/8/layout/lProcess1"/>
    <dgm:cxn modelId="{F3E6217D-B212-421E-8914-D9BF794B654F}" type="presOf" srcId="{8952A782-633D-43AD-A959-688FBE88605C}" destId="{CED40A3A-7825-4BF2-ABC0-0D4B11299077}" srcOrd="0" destOrd="0" presId="urn:microsoft.com/office/officeart/2005/8/layout/lProcess1"/>
    <dgm:cxn modelId="{6DE1C288-5FBE-4521-A3BD-7055A2C8E5EC}" type="presOf" srcId="{21099F14-9383-4594-ACFB-CC63388F8A84}" destId="{B401F689-5D7E-401F-AC9E-CAD76B013D0B}" srcOrd="0" destOrd="0" presId="urn:microsoft.com/office/officeart/2005/8/layout/lProcess1"/>
    <dgm:cxn modelId="{0D4E4EAC-E1AE-48E8-9E07-24F41012820A}" srcId="{80D3194D-3048-4C04-9C64-E07A3432FB14}" destId="{FB5B62E4-FDF9-474A-BE2F-34B5F8E3B4B6}" srcOrd="0" destOrd="0" parTransId="{2641358E-5B7E-4A4C-9B0D-C48A38E16867}" sibTransId="{3208C85A-8715-445E-B8F6-4D57B0AAB568}"/>
    <dgm:cxn modelId="{2F2E73D9-680A-4132-9249-9B5E8BE0F3E2}" type="presOf" srcId="{80D3194D-3048-4C04-9C64-E07A3432FB14}" destId="{506ADD83-ED6F-48A6-A2EE-A2FC540CC108}" srcOrd="0" destOrd="0" presId="urn:microsoft.com/office/officeart/2005/8/layout/lProcess1"/>
    <dgm:cxn modelId="{DB3614DD-3CDF-4D8E-8ABC-2C68BEDE9A47}" type="presOf" srcId="{F20BFF0F-FFA4-4EAC-8E62-C61A5228DF5F}" destId="{46C531E0-43E9-475F-B9BB-1F9ED2304BA6}" srcOrd="0" destOrd="0" presId="urn:microsoft.com/office/officeart/2005/8/layout/lProcess1"/>
    <dgm:cxn modelId="{494848E4-47BB-4C30-9142-A51848CE7C8F}" srcId="{F20BFF0F-FFA4-4EAC-8E62-C61A5228DF5F}" destId="{F625AF9E-6F2C-41D1-AD81-7EB987A3928A}" srcOrd="0" destOrd="0" parTransId="{21099F14-9383-4594-ACFB-CC63388F8A84}" sibTransId="{9C57CD0F-3F10-4A62-BD9D-4AA1B2C2013A}"/>
    <dgm:cxn modelId="{3BC40D22-A1FC-4DF3-8571-8E7AD436946F}" type="presParOf" srcId="{CED40A3A-7825-4BF2-ABC0-0D4B11299077}" destId="{AE5BB196-3F67-40F0-B2AF-1742584F9DBA}" srcOrd="0" destOrd="0" presId="urn:microsoft.com/office/officeart/2005/8/layout/lProcess1"/>
    <dgm:cxn modelId="{2CD1DE8E-DDA9-4436-BCCD-AB687D82E20A}" type="presParOf" srcId="{AE5BB196-3F67-40F0-B2AF-1742584F9DBA}" destId="{506ADD83-ED6F-48A6-A2EE-A2FC540CC108}" srcOrd="0" destOrd="0" presId="urn:microsoft.com/office/officeart/2005/8/layout/lProcess1"/>
    <dgm:cxn modelId="{8CEC7D94-C93E-4CB5-A43B-46C689B7B916}" type="presParOf" srcId="{AE5BB196-3F67-40F0-B2AF-1742584F9DBA}" destId="{42A5E552-5B31-4BE9-8700-C34AD7961158}" srcOrd="1" destOrd="0" presId="urn:microsoft.com/office/officeart/2005/8/layout/lProcess1"/>
    <dgm:cxn modelId="{6623D0F5-E430-4AAF-A217-71B0AC8CA7FD}" type="presParOf" srcId="{AE5BB196-3F67-40F0-B2AF-1742584F9DBA}" destId="{4BCC22A0-65CC-4BD5-AD20-C0D6A66D24A7}" srcOrd="2" destOrd="0" presId="urn:microsoft.com/office/officeart/2005/8/layout/lProcess1"/>
    <dgm:cxn modelId="{0E7CD409-C7A0-4AB9-B4C2-6B36199EB944}" type="presParOf" srcId="{CED40A3A-7825-4BF2-ABC0-0D4B11299077}" destId="{75070673-934C-48E2-9F49-8E74315B776D}" srcOrd="1" destOrd="0" presId="urn:microsoft.com/office/officeart/2005/8/layout/lProcess1"/>
    <dgm:cxn modelId="{D61CA27A-9933-466D-BB11-577404C1AD39}" type="presParOf" srcId="{CED40A3A-7825-4BF2-ABC0-0D4B11299077}" destId="{D9F690C4-A83C-471B-A94C-488FC47DEA09}" srcOrd="2" destOrd="0" presId="urn:microsoft.com/office/officeart/2005/8/layout/lProcess1"/>
    <dgm:cxn modelId="{8025A90B-F5A2-48DC-9A21-C55C3E8C562F}" type="presParOf" srcId="{D9F690C4-A83C-471B-A94C-488FC47DEA09}" destId="{46C531E0-43E9-475F-B9BB-1F9ED2304BA6}" srcOrd="0" destOrd="0" presId="urn:microsoft.com/office/officeart/2005/8/layout/lProcess1"/>
    <dgm:cxn modelId="{36A89F7B-F489-4C19-9D4A-6D3DCB5027B0}" type="presParOf" srcId="{D9F690C4-A83C-471B-A94C-488FC47DEA09}" destId="{B401F689-5D7E-401F-AC9E-CAD76B013D0B}" srcOrd="1" destOrd="0" presId="urn:microsoft.com/office/officeart/2005/8/layout/lProcess1"/>
    <dgm:cxn modelId="{23FE16A9-1695-4E24-AA0A-E6FAC0AB8B6B}" type="presParOf" srcId="{D9F690C4-A83C-471B-A94C-488FC47DEA09}" destId="{B0A3C923-E831-4EB4-839C-FB5C66AD6F4A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8240C9-96DD-4B4E-9A5F-2DBFD6EEDA52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5492BBBE-AC31-4556-90AF-B173ADAB9009}">
      <dgm:prSet phldrT="[テキスト]"/>
      <dgm:spPr>
        <a:solidFill>
          <a:schemeClr val="accent6"/>
        </a:solidFill>
      </dgm:spPr>
      <dgm:t>
        <a:bodyPr/>
        <a:lstStyle/>
        <a:p>
          <a:r>
            <a:rPr kumimoji="1" lang="en-US" altLang="ja-JP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January 1st, 1970, 0 o’clock 0 minutes 0 seconds (Epoch)</a:t>
          </a:r>
          <a:endParaRPr kumimoji="1" lang="ja-JP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8DC2E7-6FE5-4BA6-85FE-AE6523FC7E52}" type="parTrans" cxnId="{7A966795-F820-42F0-85A6-C844364AF812}">
      <dgm:prSet/>
      <dgm:spPr/>
      <dgm:t>
        <a:bodyPr/>
        <a:lstStyle/>
        <a:p>
          <a:endParaRPr kumimoji="1" lang="ja-JP" altLang="en-US"/>
        </a:p>
      </dgm:t>
    </dgm:pt>
    <dgm:pt modelId="{A3B2B967-0112-434D-9A62-D08BD32A5F24}" type="sibTrans" cxnId="{7A966795-F820-42F0-85A6-C844364AF812}">
      <dgm:prSet/>
      <dgm:spPr/>
      <dgm:t>
        <a:bodyPr/>
        <a:lstStyle/>
        <a:p>
          <a:endParaRPr kumimoji="1" lang="ja-JP" altLang="en-US"/>
        </a:p>
      </dgm:t>
    </dgm:pt>
    <dgm:pt modelId="{6BA729AF-387D-4B75-9A0A-70009183C018}">
      <dgm:prSet phldrT="[テキスト]"/>
      <dgm:spPr/>
      <dgm:t>
        <a:bodyPr/>
        <a:lstStyle/>
        <a:p>
          <a:r>
            <a:rPr kumimoji="1" lang="en-US" altLang="ja-JP" dirty="0" err="1">
              <a:latin typeface="Arial" panose="020B0604020202020204" pitchFamily="34" charset="0"/>
              <a:cs typeface="Arial" panose="020B0604020202020204" pitchFamily="34" charset="0"/>
            </a:rPr>
            <a:t>time_t</a:t>
          </a:r>
          <a:r>
            <a:rPr kumimoji="1" lang="en-US" altLang="ja-JP" dirty="0">
              <a:latin typeface="Arial" panose="020B0604020202020204" pitchFamily="34" charset="0"/>
              <a:cs typeface="Arial" panose="020B0604020202020204" pitchFamily="34" charset="0"/>
            </a:rPr>
            <a:t>-type value</a:t>
          </a:r>
          <a:endParaRPr kumimoji="1" lang="ja-JP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4556C9-FEAB-4CF1-BB69-9D1BF0D38C6D}" type="parTrans" cxnId="{903FF61D-4C08-40F2-A662-CABB4324E26A}">
      <dgm:prSet/>
      <dgm:spPr/>
      <dgm:t>
        <a:bodyPr/>
        <a:lstStyle/>
        <a:p>
          <a:endParaRPr kumimoji="1" lang="ja-JP" altLang="en-US"/>
        </a:p>
      </dgm:t>
    </dgm:pt>
    <dgm:pt modelId="{3F28B28E-1D11-4AE0-B770-7DECAE306948}" type="sibTrans" cxnId="{903FF61D-4C08-40F2-A662-CABB4324E26A}">
      <dgm:prSet/>
      <dgm:spPr/>
      <dgm:t>
        <a:bodyPr/>
        <a:lstStyle/>
        <a:p>
          <a:endParaRPr kumimoji="1" lang="ja-JP" altLang="en-US"/>
        </a:p>
      </dgm:t>
    </dgm:pt>
    <dgm:pt modelId="{EB079D5B-88F4-4888-81FD-DC0D084610EE}">
      <dgm:prSet phldrT="[テキスト]"/>
      <dgm:spPr/>
      <dgm:t>
        <a:bodyPr/>
        <a:lstStyle/>
        <a:p>
          <a:r>
            <a:rPr kumimoji="1" lang="en-US" altLang="ja-JP" dirty="0">
              <a:latin typeface="Arial" panose="020B0604020202020204" pitchFamily="34" charset="0"/>
              <a:cs typeface="Arial" panose="020B0604020202020204" pitchFamily="34" charset="0"/>
            </a:rPr>
            <a:t>0x00000000</a:t>
          </a:r>
          <a:endParaRPr kumimoji="1" lang="ja-JP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D574CD-2870-47C6-BF43-ECAEF63668C9}" type="parTrans" cxnId="{52F45C7B-F0C4-421F-A793-758FC7C1DB85}">
      <dgm:prSet/>
      <dgm:spPr/>
      <dgm:t>
        <a:bodyPr/>
        <a:lstStyle/>
        <a:p>
          <a:endParaRPr kumimoji="1" lang="ja-JP" altLang="en-US"/>
        </a:p>
      </dgm:t>
    </dgm:pt>
    <dgm:pt modelId="{3DE85D88-E850-4B16-96DE-B74153B97285}" type="sibTrans" cxnId="{52F45C7B-F0C4-421F-A793-758FC7C1DB85}">
      <dgm:prSet/>
      <dgm:spPr/>
      <dgm:t>
        <a:bodyPr/>
        <a:lstStyle/>
        <a:p>
          <a:endParaRPr kumimoji="1" lang="ja-JP" altLang="en-US"/>
        </a:p>
      </dgm:t>
    </dgm:pt>
    <dgm:pt modelId="{0113956C-9F47-4829-8B10-EBB9026AA2A3}">
      <dgm:prSet phldrT="[テキスト]"/>
      <dgm:spPr>
        <a:solidFill>
          <a:schemeClr val="accent6"/>
        </a:solidFill>
      </dgm:spPr>
      <dgm:t>
        <a:bodyPr/>
        <a:lstStyle/>
        <a:p>
          <a:r>
            <a:rPr kumimoji="1" lang="en-US" altLang="ja-JP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January 19, 2038, 3 o’clock 14 minutes 7 seconds</a:t>
          </a:r>
          <a:endParaRPr kumimoji="1" lang="ja-JP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D6893A-31FC-46F8-A05A-4292484292C5}" type="parTrans" cxnId="{7C31B3F3-BD77-4FAC-8AD9-2632E1968609}">
      <dgm:prSet/>
      <dgm:spPr/>
      <dgm:t>
        <a:bodyPr/>
        <a:lstStyle/>
        <a:p>
          <a:endParaRPr kumimoji="1" lang="ja-JP" altLang="en-US"/>
        </a:p>
      </dgm:t>
    </dgm:pt>
    <dgm:pt modelId="{D871A121-C5F9-47E1-9398-CCB103EAD68F}" type="sibTrans" cxnId="{7C31B3F3-BD77-4FAC-8AD9-2632E1968609}">
      <dgm:prSet/>
      <dgm:spPr/>
      <dgm:t>
        <a:bodyPr/>
        <a:lstStyle/>
        <a:p>
          <a:endParaRPr kumimoji="1" lang="ja-JP" altLang="en-US"/>
        </a:p>
      </dgm:t>
    </dgm:pt>
    <dgm:pt modelId="{4982CED1-2002-40F2-A47B-9F4215695194}">
      <dgm:prSet phldrT="[テキスト]"/>
      <dgm:spPr/>
      <dgm:t>
        <a:bodyPr/>
        <a:lstStyle/>
        <a:p>
          <a:r>
            <a:rPr kumimoji="1" lang="en-US" altLang="ja-JP" dirty="0" err="1">
              <a:latin typeface="Arial" panose="020B0604020202020204" pitchFamily="34" charset="0"/>
              <a:cs typeface="Arial" panose="020B0604020202020204" pitchFamily="34" charset="0"/>
            </a:rPr>
            <a:t>time_t</a:t>
          </a:r>
          <a:r>
            <a:rPr kumimoji="1" lang="en-US" altLang="ja-JP" dirty="0">
              <a:latin typeface="Arial" panose="020B0604020202020204" pitchFamily="34" charset="0"/>
              <a:cs typeface="Arial" panose="020B0604020202020204" pitchFamily="34" charset="0"/>
            </a:rPr>
            <a:t>-type value</a:t>
          </a:r>
          <a:endParaRPr kumimoji="1" lang="ja-JP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6C58CD-69BF-49BA-A8D0-29F9EE085FA8}" type="parTrans" cxnId="{2C9E9B4E-42DD-498A-815A-FEA326BAEABB}">
      <dgm:prSet/>
      <dgm:spPr/>
      <dgm:t>
        <a:bodyPr/>
        <a:lstStyle/>
        <a:p>
          <a:endParaRPr kumimoji="1" lang="ja-JP" altLang="en-US"/>
        </a:p>
      </dgm:t>
    </dgm:pt>
    <dgm:pt modelId="{11B594A6-1988-4C5F-9008-7E0C0A806AF4}" type="sibTrans" cxnId="{2C9E9B4E-42DD-498A-815A-FEA326BAEABB}">
      <dgm:prSet/>
      <dgm:spPr/>
      <dgm:t>
        <a:bodyPr/>
        <a:lstStyle/>
        <a:p>
          <a:endParaRPr kumimoji="1" lang="ja-JP" altLang="en-US"/>
        </a:p>
      </dgm:t>
    </dgm:pt>
    <dgm:pt modelId="{12BD2A66-4459-46BF-9A6B-4A55D00D36C9}">
      <dgm:prSet phldrT="[テキスト]"/>
      <dgm:spPr/>
      <dgm:t>
        <a:bodyPr/>
        <a:lstStyle/>
        <a:p>
          <a:r>
            <a:rPr kumimoji="1" lang="en-US" altLang="ja-JP" dirty="0">
              <a:latin typeface="Arial" panose="020B0604020202020204" pitchFamily="34" charset="0"/>
              <a:cs typeface="Arial" panose="020B0604020202020204" pitchFamily="34" charset="0"/>
            </a:rPr>
            <a:t>0x7FFFFFFF</a:t>
          </a:r>
          <a:endParaRPr kumimoji="1" lang="ja-JP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E67C77-ACB4-4F4B-91A6-BE3B90595A0B}" type="parTrans" cxnId="{3CE1381A-5611-4924-81B1-D6EB4F915AC3}">
      <dgm:prSet/>
      <dgm:spPr/>
      <dgm:t>
        <a:bodyPr/>
        <a:lstStyle/>
        <a:p>
          <a:endParaRPr kumimoji="1" lang="ja-JP" altLang="en-US"/>
        </a:p>
      </dgm:t>
    </dgm:pt>
    <dgm:pt modelId="{F06E4679-7328-467C-B0D0-8C901A67F614}" type="sibTrans" cxnId="{3CE1381A-5611-4924-81B1-D6EB4F915AC3}">
      <dgm:prSet/>
      <dgm:spPr/>
      <dgm:t>
        <a:bodyPr/>
        <a:lstStyle/>
        <a:p>
          <a:endParaRPr kumimoji="1" lang="ja-JP" altLang="en-US"/>
        </a:p>
      </dgm:t>
    </dgm:pt>
    <dgm:pt modelId="{A9FA2BCC-C61F-4482-B892-B1561AF7A4D1}">
      <dgm:prSet phldrT="[テキスト]"/>
      <dgm:spPr>
        <a:solidFill>
          <a:schemeClr val="accent6"/>
        </a:solidFill>
      </dgm:spPr>
      <dgm:t>
        <a:bodyPr/>
        <a:lstStyle/>
        <a:p>
          <a:r>
            <a:rPr kumimoji="1" lang="en-US" altLang="ja-JP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January 19, 2038, 3 o’clock 14 minutes 8 seconds</a:t>
          </a:r>
          <a:endParaRPr kumimoji="1" lang="ja-JP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5A56A6-5BD3-44DE-8DB4-E5AB75A42082}" type="parTrans" cxnId="{A7C31BB8-939A-4B7F-8169-DAE027072DAE}">
      <dgm:prSet/>
      <dgm:spPr/>
      <dgm:t>
        <a:bodyPr/>
        <a:lstStyle/>
        <a:p>
          <a:endParaRPr kumimoji="1" lang="ja-JP" altLang="en-US"/>
        </a:p>
      </dgm:t>
    </dgm:pt>
    <dgm:pt modelId="{FAE718D2-02E9-4D19-984B-4554B530D84B}" type="sibTrans" cxnId="{A7C31BB8-939A-4B7F-8169-DAE027072DAE}">
      <dgm:prSet/>
      <dgm:spPr/>
      <dgm:t>
        <a:bodyPr/>
        <a:lstStyle/>
        <a:p>
          <a:endParaRPr kumimoji="1" lang="ja-JP" altLang="en-US"/>
        </a:p>
      </dgm:t>
    </dgm:pt>
    <dgm:pt modelId="{1740FB3F-938C-4F6F-A61E-1313848842B6}">
      <dgm:prSet phldrT="[テキスト]"/>
      <dgm:spPr/>
      <dgm:t>
        <a:bodyPr/>
        <a:lstStyle/>
        <a:p>
          <a:r>
            <a:rPr kumimoji="1" lang="en-US" altLang="ja-JP" dirty="0" err="1">
              <a:latin typeface="Arial" panose="020B0604020202020204" pitchFamily="34" charset="0"/>
              <a:cs typeface="Arial" panose="020B0604020202020204" pitchFamily="34" charset="0"/>
            </a:rPr>
            <a:t>time_t</a:t>
          </a:r>
          <a:r>
            <a:rPr kumimoji="1" lang="en-US" altLang="ja-JP" dirty="0">
              <a:latin typeface="Arial" panose="020B0604020202020204" pitchFamily="34" charset="0"/>
              <a:cs typeface="Arial" panose="020B0604020202020204" pitchFamily="34" charset="0"/>
            </a:rPr>
            <a:t>-type value</a:t>
          </a:r>
          <a:endParaRPr kumimoji="1" lang="ja-JP" alt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486241-8EFF-483A-A330-19D48FD58C73}" type="parTrans" cxnId="{7CFE0969-F98E-453A-B2C0-C923A361DFD5}">
      <dgm:prSet/>
      <dgm:spPr/>
      <dgm:t>
        <a:bodyPr/>
        <a:lstStyle/>
        <a:p>
          <a:endParaRPr kumimoji="1" lang="ja-JP" altLang="en-US"/>
        </a:p>
      </dgm:t>
    </dgm:pt>
    <dgm:pt modelId="{54B8B59E-7D23-4C02-9AB1-9F6A4A705D1F}" type="sibTrans" cxnId="{7CFE0969-F98E-453A-B2C0-C923A361DFD5}">
      <dgm:prSet/>
      <dgm:spPr/>
      <dgm:t>
        <a:bodyPr/>
        <a:lstStyle/>
        <a:p>
          <a:endParaRPr kumimoji="1" lang="ja-JP" altLang="en-US"/>
        </a:p>
      </dgm:t>
    </dgm:pt>
    <dgm:pt modelId="{6C3B9747-5CC1-417C-875D-FF38B57CA66C}">
      <dgm:prSet phldrT="[テキスト]"/>
      <dgm:spPr/>
      <dgm:t>
        <a:bodyPr/>
        <a:lstStyle/>
        <a:p>
          <a:r>
            <a:rPr kumimoji="1" lang="en-US" altLang="ja-JP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0x80000000</a:t>
          </a:r>
          <a:endParaRPr kumimoji="1" lang="ja-JP" altLang="en-US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7F9DE4-F543-46AE-BF75-B68733D0C078}" type="parTrans" cxnId="{29CA6BDA-F6D1-476C-8881-C7E74A206056}">
      <dgm:prSet/>
      <dgm:spPr/>
      <dgm:t>
        <a:bodyPr/>
        <a:lstStyle/>
        <a:p>
          <a:endParaRPr kumimoji="1" lang="ja-JP" altLang="en-US"/>
        </a:p>
      </dgm:t>
    </dgm:pt>
    <dgm:pt modelId="{2CF00A63-98A9-48C1-A394-BA20624B6EF9}" type="sibTrans" cxnId="{29CA6BDA-F6D1-476C-8881-C7E74A206056}">
      <dgm:prSet/>
      <dgm:spPr/>
      <dgm:t>
        <a:bodyPr/>
        <a:lstStyle/>
        <a:p>
          <a:endParaRPr kumimoji="1" lang="ja-JP" altLang="en-US"/>
        </a:p>
      </dgm:t>
    </dgm:pt>
    <dgm:pt modelId="{3D450F2B-C6D7-4CF7-A991-47A20186A516}" type="pres">
      <dgm:prSet presAssocID="{328240C9-96DD-4B4E-9A5F-2DBFD6EEDA52}" presName="Name0" presStyleCnt="0">
        <dgm:presLayoutVars>
          <dgm:dir/>
          <dgm:animLvl val="lvl"/>
          <dgm:resizeHandles val="exact"/>
        </dgm:presLayoutVars>
      </dgm:prSet>
      <dgm:spPr/>
    </dgm:pt>
    <dgm:pt modelId="{496B889B-DCF4-48E4-944F-9D7CB5FDD58C}" type="pres">
      <dgm:prSet presAssocID="{A9FA2BCC-C61F-4482-B892-B1561AF7A4D1}" presName="boxAndChildren" presStyleCnt="0"/>
      <dgm:spPr/>
    </dgm:pt>
    <dgm:pt modelId="{1A4178DE-8265-48C2-B600-379421403026}" type="pres">
      <dgm:prSet presAssocID="{A9FA2BCC-C61F-4482-B892-B1561AF7A4D1}" presName="parentTextBox" presStyleLbl="node1" presStyleIdx="0" presStyleCnt="3"/>
      <dgm:spPr/>
    </dgm:pt>
    <dgm:pt modelId="{C9CB1C91-A640-458F-BD92-FE5AD029C330}" type="pres">
      <dgm:prSet presAssocID="{A9FA2BCC-C61F-4482-B892-B1561AF7A4D1}" presName="entireBox" presStyleLbl="node1" presStyleIdx="0" presStyleCnt="3"/>
      <dgm:spPr/>
    </dgm:pt>
    <dgm:pt modelId="{65941A8F-EC13-46AE-94DB-BE94A2DF204C}" type="pres">
      <dgm:prSet presAssocID="{A9FA2BCC-C61F-4482-B892-B1561AF7A4D1}" presName="descendantBox" presStyleCnt="0"/>
      <dgm:spPr/>
    </dgm:pt>
    <dgm:pt modelId="{322EEA9F-DB93-474B-B454-2058B3A3E2CD}" type="pres">
      <dgm:prSet presAssocID="{1740FB3F-938C-4F6F-A61E-1313848842B6}" presName="childTextBox" presStyleLbl="fgAccFollowNode1" presStyleIdx="0" presStyleCnt="6">
        <dgm:presLayoutVars>
          <dgm:bulletEnabled val="1"/>
        </dgm:presLayoutVars>
      </dgm:prSet>
      <dgm:spPr/>
    </dgm:pt>
    <dgm:pt modelId="{CA6FAAC7-ED2F-4590-98BB-476BC938BFAD}" type="pres">
      <dgm:prSet presAssocID="{6C3B9747-5CC1-417C-875D-FF38B57CA66C}" presName="childTextBox" presStyleLbl="fgAccFollowNode1" presStyleIdx="1" presStyleCnt="6">
        <dgm:presLayoutVars>
          <dgm:bulletEnabled val="1"/>
        </dgm:presLayoutVars>
      </dgm:prSet>
      <dgm:spPr/>
    </dgm:pt>
    <dgm:pt modelId="{57C18593-5812-4C43-83BC-35A79C8EBA81}" type="pres">
      <dgm:prSet presAssocID="{D871A121-C5F9-47E1-9398-CCB103EAD68F}" presName="sp" presStyleCnt="0"/>
      <dgm:spPr/>
    </dgm:pt>
    <dgm:pt modelId="{4D21E1DC-A3DC-43FC-B9C4-9FE6BFD3D3B0}" type="pres">
      <dgm:prSet presAssocID="{0113956C-9F47-4829-8B10-EBB9026AA2A3}" presName="arrowAndChildren" presStyleCnt="0"/>
      <dgm:spPr/>
    </dgm:pt>
    <dgm:pt modelId="{D43AF1B9-0452-40E5-A423-E2CCBA9CE752}" type="pres">
      <dgm:prSet presAssocID="{0113956C-9F47-4829-8B10-EBB9026AA2A3}" presName="parentTextArrow" presStyleLbl="node1" presStyleIdx="0" presStyleCnt="3"/>
      <dgm:spPr/>
    </dgm:pt>
    <dgm:pt modelId="{3C77DC49-0941-4974-9129-E6A281EC2567}" type="pres">
      <dgm:prSet presAssocID="{0113956C-9F47-4829-8B10-EBB9026AA2A3}" presName="arrow" presStyleLbl="node1" presStyleIdx="1" presStyleCnt="3"/>
      <dgm:spPr/>
    </dgm:pt>
    <dgm:pt modelId="{4825CF5C-3C65-416B-A6B9-8D2443E1D301}" type="pres">
      <dgm:prSet presAssocID="{0113956C-9F47-4829-8B10-EBB9026AA2A3}" presName="descendantArrow" presStyleCnt="0"/>
      <dgm:spPr/>
    </dgm:pt>
    <dgm:pt modelId="{662284FA-9E66-40C3-A085-3E046ED57D59}" type="pres">
      <dgm:prSet presAssocID="{4982CED1-2002-40F2-A47B-9F4215695194}" presName="childTextArrow" presStyleLbl="fgAccFollowNode1" presStyleIdx="2" presStyleCnt="6" custLinFactNeighborX="0">
        <dgm:presLayoutVars>
          <dgm:bulletEnabled val="1"/>
        </dgm:presLayoutVars>
      </dgm:prSet>
      <dgm:spPr/>
    </dgm:pt>
    <dgm:pt modelId="{54142735-D1F9-4083-B9E5-FDEABE27DBF2}" type="pres">
      <dgm:prSet presAssocID="{12BD2A66-4459-46BF-9A6B-4A55D00D36C9}" presName="childTextArrow" presStyleLbl="fgAccFollowNode1" presStyleIdx="3" presStyleCnt="6">
        <dgm:presLayoutVars>
          <dgm:bulletEnabled val="1"/>
        </dgm:presLayoutVars>
      </dgm:prSet>
      <dgm:spPr/>
    </dgm:pt>
    <dgm:pt modelId="{93746F61-30E5-4494-93DF-5ED56C0DEAA5}" type="pres">
      <dgm:prSet presAssocID="{A3B2B967-0112-434D-9A62-D08BD32A5F24}" presName="sp" presStyleCnt="0"/>
      <dgm:spPr/>
    </dgm:pt>
    <dgm:pt modelId="{30EFA696-88EE-4102-96A8-33EAFCBBDD6C}" type="pres">
      <dgm:prSet presAssocID="{5492BBBE-AC31-4556-90AF-B173ADAB9009}" presName="arrowAndChildren" presStyleCnt="0"/>
      <dgm:spPr/>
    </dgm:pt>
    <dgm:pt modelId="{A8405636-90A7-4D2A-9343-87DC39FFFECD}" type="pres">
      <dgm:prSet presAssocID="{5492BBBE-AC31-4556-90AF-B173ADAB9009}" presName="parentTextArrow" presStyleLbl="node1" presStyleIdx="1" presStyleCnt="3"/>
      <dgm:spPr/>
    </dgm:pt>
    <dgm:pt modelId="{BB61D979-E5A3-444E-86D9-4A40F3A0E44B}" type="pres">
      <dgm:prSet presAssocID="{5492BBBE-AC31-4556-90AF-B173ADAB9009}" presName="arrow" presStyleLbl="node1" presStyleIdx="2" presStyleCnt="3" custLinFactNeighborX="-287" custLinFactNeighborY="-20900"/>
      <dgm:spPr/>
    </dgm:pt>
    <dgm:pt modelId="{754706F3-784B-436A-8D6C-29C2FB393726}" type="pres">
      <dgm:prSet presAssocID="{5492BBBE-AC31-4556-90AF-B173ADAB9009}" presName="descendantArrow" presStyleCnt="0"/>
      <dgm:spPr/>
    </dgm:pt>
    <dgm:pt modelId="{C27DCB02-A3B3-4095-B639-EF3A3B8AB74D}" type="pres">
      <dgm:prSet presAssocID="{6BA729AF-387D-4B75-9A0A-70009183C018}" presName="childTextArrow" presStyleLbl="fgAccFollowNode1" presStyleIdx="4" presStyleCnt="6">
        <dgm:presLayoutVars>
          <dgm:bulletEnabled val="1"/>
        </dgm:presLayoutVars>
      </dgm:prSet>
      <dgm:spPr/>
    </dgm:pt>
    <dgm:pt modelId="{037705BF-E330-4B49-97E8-D29F55F8E31A}" type="pres">
      <dgm:prSet presAssocID="{EB079D5B-88F4-4888-81FD-DC0D084610EE}" presName="childTextArrow" presStyleLbl="fgAccFollowNode1" presStyleIdx="5" presStyleCnt="6">
        <dgm:presLayoutVars>
          <dgm:bulletEnabled val="1"/>
        </dgm:presLayoutVars>
      </dgm:prSet>
      <dgm:spPr/>
    </dgm:pt>
  </dgm:ptLst>
  <dgm:cxnLst>
    <dgm:cxn modelId="{3CE1381A-5611-4924-81B1-D6EB4F915AC3}" srcId="{0113956C-9F47-4829-8B10-EBB9026AA2A3}" destId="{12BD2A66-4459-46BF-9A6B-4A55D00D36C9}" srcOrd="1" destOrd="0" parTransId="{EAE67C77-ACB4-4F4B-91A6-BE3B90595A0B}" sibTransId="{F06E4679-7328-467C-B0D0-8C901A67F614}"/>
    <dgm:cxn modelId="{903FF61D-4C08-40F2-A662-CABB4324E26A}" srcId="{5492BBBE-AC31-4556-90AF-B173ADAB9009}" destId="{6BA729AF-387D-4B75-9A0A-70009183C018}" srcOrd="0" destOrd="0" parTransId="{B14556C9-FEAB-4CF1-BB69-9D1BF0D38C6D}" sibTransId="{3F28B28E-1D11-4AE0-B770-7DECAE306948}"/>
    <dgm:cxn modelId="{06E24E2A-FED2-4994-AF82-938CD5014100}" type="presOf" srcId="{A9FA2BCC-C61F-4482-B892-B1561AF7A4D1}" destId="{C9CB1C91-A640-458F-BD92-FE5AD029C330}" srcOrd="1" destOrd="0" presId="urn:microsoft.com/office/officeart/2005/8/layout/process4"/>
    <dgm:cxn modelId="{BC07FE2C-E06D-4EB1-AC76-DC0A6FB7CD1F}" type="presOf" srcId="{4982CED1-2002-40F2-A47B-9F4215695194}" destId="{662284FA-9E66-40C3-A085-3E046ED57D59}" srcOrd="0" destOrd="0" presId="urn:microsoft.com/office/officeart/2005/8/layout/process4"/>
    <dgm:cxn modelId="{A20A3A40-6C12-4C18-B413-AB64433F15B8}" type="presOf" srcId="{EB079D5B-88F4-4888-81FD-DC0D084610EE}" destId="{037705BF-E330-4B49-97E8-D29F55F8E31A}" srcOrd="0" destOrd="0" presId="urn:microsoft.com/office/officeart/2005/8/layout/process4"/>
    <dgm:cxn modelId="{7CFE0969-F98E-453A-B2C0-C923A361DFD5}" srcId="{A9FA2BCC-C61F-4482-B892-B1561AF7A4D1}" destId="{1740FB3F-938C-4F6F-A61E-1313848842B6}" srcOrd="0" destOrd="0" parTransId="{72486241-8EFF-483A-A330-19D48FD58C73}" sibTransId="{54B8B59E-7D23-4C02-9AB1-9F6A4A705D1F}"/>
    <dgm:cxn modelId="{9762A76A-EE63-4144-8374-8E03A0781F5E}" type="presOf" srcId="{1740FB3F-938C-4F6F-A61E-1313848842B6}" destId="{322EEA9F-DB93-474B-B454-2058B3A3E2CD}" srcOrd="0" destOrd="0" presId="urn:microsoft.com/office/officeart/2005/8/layout/process4"/>
    <dgm:cxn modelId="{2C9E9B4E-42DD-498A-815A-FEA326BAEABB}" srcId="{0113956C-9F47-4829-8B10-EBB9026AA2A3}" destId="{4982CED1-2002-40F2-A47B-9F4215695194}" srcOrd="0" destOrd="0" parTransId="{BA6C58CD-69BF-49BA-A8D0-29F9EE085FA8}" sibTransId="{11B594A6-1988-4C5F-9008-7E0C0A806AF4}"/>
    <dgm:cxn modelId="{52F45C7B-F0C4-421F-A793-758FC7C1DB85}" srcId="{5492BBBE-AC31-4556-90AF-B173ADAB9009}" destId="{EB079D5B-88F4-4888-81FD-DC0D084610EE}" srcOrd="1" destOrd="0" parTransId="{DED574CD-2870-47C6-BF43-ECAEF63668C9}" sibTransId="{3DE85D88-E850-4B16-96DE-B74153B97285}"/>
    <dgm:cxn modelId="{86B0EB8D-F41A-45A6-BBD3-70C6CFDFEE48}" type="presOf" srcId="{5492BBBE-AC31-4556-90AF-B173ADAB9009}" destId="{A8405636-90A7-4D2A-9343-87DC39FFFECD}" srcOrd="0" destOrd="0" presId="urn:microsoft.com/office/officeart/2005/8/layout/process4"/>
    <dgm:cxn modelId="{F934418F-39B6-4CBE-A20B-7740130A4A48}" type="presOf" srcId="{0113956C-9F47-4829-8B10-EBB9026AA2A3}" destId="{3C77DC49-0941-4974-9129-E6A281EC2567}" srcOrd="1" destOrd="0" presId="urn:microsoft.com/office/officeart/2005/8/layout/process4"/>
    <dgm:cxn modelId="{7A966795-F820-42F0-85A6-C844364AF812}" srcId="{328240C9-96DD-4B4E-9A5F-2DBFD6EEDA52}" destId="{5492BBBE-AC31-4556-90AF-B173ADAB9009}" srcOrd="0" destOrd="0" parTransId="{968DC2E7-6FE5-4BA6-85FE-AE6523FC7E52}" sibTransId="{A3B2B967-0112-434D-9A62-D08BD32A5F24}"/>
    <dgm:cxn modelId="{3BFB1998-81EE-48DD-8887-BE8F52C80697}" type="presOf" srcId="{6BA729AF-387D-4B75-9A0A-70009183C018}" destId="{C27DCB02-A3B3-4095-B639-EF3A3B8AB74D}" srcOrd="0" destOrd="0" presId="urn:microsoft.com/office/officeart/2005/8/layout/process4"/>
    <dgm:cxn modelId="{A7C31BB8-939A-4B7F-8169-DAE027072DAE}" srcId="{328240C9-96DD-4B4E-9A5F-2DBFD6EEDA52}" destId="{A9FA2BCC-C61F-4482-B892-B1561AF7A4D1}" srcOrd="2" destOrd="0" parTransId="{765A56A6-5BD3-44DE-8DB4-E5AB75A42082}" sibTransId="{FAE718D2-02E9-4D19-984B-4554B530D84B}"/>
    <dgm:cxn modelId="{BB866BC8-B301-4F42-8E4F-6A2ABF5CDE6A}" type="presOf" srcId="{5492BBBE-AC31-4556-90AF-B173ADAB9009}" destId="{BB61D979-E5A3-444E-86D9-4A40F3A0E44B}" srcOrd="1" destOrd="0" presId="urn:microsoft.com/office/officeart/2005/8/layout/process4"/>
    <dgm:cxn modelId="{03FBFECD-328B-40FB-8C1E-856A181CDC9F}" type="presOf" srcId="{328240C9-96DD-4B4E-9A5F-2DBFD6EEDA52}" destId="{3D450F2B-C6D7-4CF7-A991-47A20186A516}" srcOrd="0" destOrd="0" presId="urn:microsoft.com/office/officeart/2005/8/layout/process4"/>
    <dgm:cxn modelId="{29CA6BDA-F6D1-476C-8881-C7E74A206056}" srcId="{A9FA2BCC-C61F-4482-B892-B1561AF7A4D1}" destId="{6C3B9747-5CC1-417C-875D-FF38B57CA66C}" srcOrd="1" destOrd="0" parTransId="{637F9DE4-F543-46AE-BF75-B68733D0C078}" sibTransId="{2CF00A63-98A9-48C1-A394-BA20624B6EF9}"/>
    <dgm:cxn modelId="{83FDB4E7-4209-44EF-8ED9-88D9570226B3}" type="presOf" srcId="{12BD2A66-4459-46BF-9A6B-4A55D00D36C9}" destId="{54142735-D1F9-4083-B9E5-FDEABE27DBF2}" srcOrd="0" destOrd="0" presId="urn:microsoft.com/office/officeart/2005/8/layout/process4"/>
    <dgm:cxn modelId="{14BC17E9-F611-4D6C-8E56-241535FD53C4}" type="presOf" srcId="{A9FA2BCC-C61F-4482-B892-B1561AF7A4D1}" destId="{1A4178DE-8265-48C2-B600-379421403026}" srcOrd="0" destOrd="0" presId="urn:microsoft.com/office/officeart/2005/8/layout/process4"/>
    <dgm:cxn modelId="{9FFC30E9-4385-4F9A-A371-284218D70525}" type="presOf" srcId="{6C3B9747-5CC1-417C-875D-FF38B57CA66C}" destId="{CA6FAAC7-ED2F-4590-98BB-476BC938BFAD}" srcOrd="0" destOrd="0" presId="urn:microsoft.com/office/officeart/2005/8/layout/process4"/>
    <dgm:cxn modelId="{1054CCED-429E-456B-B4AA-25E22F49BFF5}" type="presOf" srcId="{0113956C-9F47-4829-8B10-EBB9026AA2A3}" destId="{D43AF1B9-0452-40E5-A423-E2CCBA9CE752}" srcOrd="0" destOrd="0" presId="urn:microsoft.com/office/officeart/2005/8/layout/process4"/>
    <dgm:cxn modelId="{7C31B3F3-BD77-4FAC-8AD9-2632E1968609}" srcId="{328240C9-96DD-4B4E-9A5F-2DBFD6EEDA52}" destId="{0113956C-9F47-4829-8B10-EBB9026AA2A3}" srcOrd="1" destOrd="0" parTransId="{06D6893A-31FC-46F8-A05A-4292484292C5}" sibTransId="{D871A121-C5F9-47E1-9398-CCB103EAD68F}"/>
    <dgm:cxn modelId="{6D8E960B-FE1D-4510-A74B-A72FAD6D951F}" type="presParOf" srcId="{3D450F2B-C6D7-4CF7-A991-47A20186A516}" destId="{496B889B-DCF4-48E4-944F-9D7CB5FDD58C}" srcOrd="0" destOrd="0" presId="urn:microsoft.com/office/officeart/2005/8/layout/process4"/>
    <dgm:cxn modelId="{CF148860-C377-4432-B469-3866C9795BDF}" type="presParOf" srcId="{496B889B-DCF4-48E4-944F-9D7CB5FDD58C}" destId="{1A4178DE-8265-48C2-B600-379421403026}" srcOrd="0" destOrd="0" presId="urn:microsoft.com/office/officeart/2005/8/layout/process4"/>
    <dgm:cxn modelId="{1EB70AF0-AE5C-4339-AD00-1E152CB7DF24}" type="presParOf" srcId="{496B889B-DCF4-48E4-944F-9D7CB5FDD58C}" destId="{C9CB1C91-A640-458F-BD92-FE5AD029C330}" srcOrd="1" destOrd="0" presId="urn:microsoft.com/office/officeart/2005/8/layout/process4"/>
    <dgm:cxn modelId="{0E0E07DD-58CF-436D-BF18-9CD477F67BE7}" type="presParOf" srcId="{496B889B-DCF4-48E4-944F-9D7CB5FDD58C}" destId="{65941A8F-EC13-46AE-94DB-BE94A2DF204C}" srcOrd="2" destOrd="0" presId="urn:microsoft.com/office/officeart/2005/8/layout/process4"/>
    <dgm:cxn modelId="{F7A04CF7-E62E-443D-B31A-EE73059F7BE0}" type="presParOf" srcId="{65941A8F-EC13-46AE-94DB-BE94A2DF204C}" destId="{322EEA9F-DB93-474B-B454-2058B3A3E2CD}" srcOrd="0" destOrd="0" presId="urn:microsoft.com/office/officeart/2005/8/layout/process4"/>
    <dgm:cxn modelId="{50096577-1C59-44E9-A821-60ED11445962}" type="presParOf" srcId="{65941A8F-EC13-46AE-94DB-BE94A2DF204C}" destId="{CA6FAAC7-ED2F-4590-98BB-476BC938BFAD}" srcOrd="1" destOrd="0" presId="urn:microsoft.com/office/officeart/2005/8/layout/process4"/>
    <dgm:cxn modelId="{7B465567-335F-4E9C-A436-3AD6B8E5E648}" type="presParOf" srcId="{3D450F2B-C6D7-4CF7-A991-47A20186A516}" destId="{57C18593-5812-4C43-83BC-35A79C8EBA81}" srcOrd="1" destOrd="0" presId="urn:microsoft.com/office/officeart/2005/8/layout/process4"/>
    <dgm:cxn modelId="{B69F6EA2-014A-4D56-BC39-BC0C9E5FDF5B}" type="presParOf" srcId="{3D450F2B-C6D7-4CF7-A991-47A20186A516}" destId="{4D21E1DC-A3DC-43FC-B9C4-9FE6BFD3D3B0}" srcOrd="2" destOrd="0" presId="urn:microsoft.com/office/officeart/2005/8/layout/process4"/>
    <dgm:cxn modelId="{F7E0CB5A-14BC-4C34-AEEE-20E8DCAC5CE2}" type="presParOf" srcId="{4D21E1DC-A3DC-43FC-B9C4-9FE6BFD3D3B0}" destId="{D43AF1B9-0452-40E5-A423-E2CCBA9CE752}" srcOrd="0" destOrd="0" presId="urn:microsoft.com/office/officeart/2005/8/layout/process4"/>
    <dgm:cxn modelId="{E0D9AC45-723E-4415-8E83-03777E1656DD}" type="presParOf" srcId="{4D21E1DC-A3DC-43FC-B9C4-9FE6BFD3D3B0}" destId="{3C77DC49-0941-4974-9129-E6A281EC2567}" srcOrd="1" destOrd="0" presId="urn:microsoft.com/office/officeart/2005/8/layout/process4"/>
    <dgm:cxn modelId="{6A5461D0-89F2-467D-A907-7ACCE63590D7}" type="presParOf" srcId="{4D21E1DC-A3DC-43FC-B9C4-9FE6BFD3D3B0}" destId="{4825CF5C-3C65-416B-A6B9-8D2443E1D301}" srcOrd="2" destOrd="0" presId="urn:microsoft.com/office/officeart/2005/8/layout/process4"/>
    <dgm:cxn modelId="{939B57A3-4B4E-4609-8512-D0FA07C8EDB3}" type="presParOf" srcId="{4825CF5C-3C65-416B-A6B9-8D2443E1D301}" destId="{662284FA-9E66-40C3-A085-3E046ED57D59}" srcOrd="0" destOrd="0" presId="urn:microsoft.com/office/officeart/2005/8/layout/process4"/>
    <dgm:cxn modelId="{600661E3-E937-4F70-BA09-54F54A007D84}" type="presParOf" srcId="{4825CF5C-3C65-416B-A6B9-8D2443E1D301}" destId="{54142735-D1F9-4083-B9E5-FDEABE27DBF2}" srcOrd="1" destOrd="0" presId="urn:microsoft.com/office/officeart/2005/8/layout/process4"/>
    <dgm:cxn modelId="{B4754319-9C9D-48A5-80CA-31DA5E8D9211}" type="presParOf" srcId="{3D450F2B-C6D7-4CF7-A991-47A20186A516}" destId="{93746F61-30E5-4494-93DF-5ED56C0DEAA5}" srcOrd="3" destOrd="0" presId="urn:microsoft.com/office/officeart/2005/8/layout/process4"/>
    <dgm:cxn modelId="{D1864EC2-BF18-4272-82FF-61821EDC6B93}" type="presParOf" srcId="{3D450F2B-C6D7-4CF7-A991-47A20186A516}" destId="{30EFA696-88EE-4102-96A8-33EAFCBBDD6C}" srcOrd="4" destOrd="0" presId="urn:microsoft.com/office/officeart/2005/8/layout/process4"/>
    <dgm:cxn modelId="{B2B6AE51-8988-4FDD-8971-01ECA588DA50}" type="presParOf" srcId="{30EFA696-88EE-4102-96A8-33EAFCBBDD6C}" destId="{A8405636-90A7-4D2A-9343-87DC39FFFECD}" srcOrd="0" destOrd="0" presId="urn:microsoft.com/office/officeart/2005/8/layout/process4"/>
    <dgm:cxn modelId="{3F2FE1A0-D0B8-4F22-BE37-E94243C639AB}" type="presParOf" srcId="{30EFA696-88EE-4102-96A8-33EAFCBBDD6C}" destId="{BB61D979-E5A3-444E-86D9-4A40F3A0E44B}" srcOrd="1" destOrd="0" presId="urn:microsoft.com/office/officeart/2005/8/layout/process4"/>
    <dgm:cxn modelId="{31521107-8DB3-4DA7-B97E-63BEF2AD8BD9}" type="presParOf" srcId="{30EFA696-88EE-4102-96A8-33EAFCBBDD6C}" destId="{754706F3-784B-436A-8D6C-29C2FB393726}" srcOrd="2" destOrd="0" presId="urn:microsoft.com/office/officeart/2005/8/layout/process4"/>
    <dgm:cxn modelId="{8FD8F6E6-D5C1-43B3-AD90-B1CA77601D85}" type="presParOf" srcId="{754706F3-784B-436A-8D6C-29C2FB393726}" destId="{C27DCB02-A3B3-4095-B639-EF3A3B8AB74D}" srcOrd="0" destOrd="0" presId="urn:microsoft.com/office/officeart/2005/8/layout/process4"/>
    <dgm:cxn modelId="{B2FA0859-4397-4861-A1B9-BCA8DE4C84A5}" type="presParOf" srcId="{754706F3-784B-436A-8D6C-29C2FB393726}" destId="{037705BF-E330-4B49-97E8-D29F55F8E31A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677421E-9FA9-4CD0-87BC-8FE4788504E8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A6A1A386-1A4E-4033-8917-F1F91F0038C6}">
      <dgm:prSet phldrT="[テキスト]"/>
      <dgm:spPr/>
      <dgm:t>
        <a:bodyPr/>
        <a:lstStyle/>
        <a:p>
          <a:r>
            <a:rPr kumimoji="1" lang="en-US" altLang="ja-JP" dirty="0"/>
            <a:t>Project</a:t>
          </a:r>
          <a:endParaRPr kumimoji="1" lang="ja-JP" altLang="en-US" dirty="0"/>
        </a:p>
      </dgm:t>
    </dgm:pt>
    <dgm:pt modelId="{972D6712-95F5-4051-9938-83D6C3B2C42F}" type="parTrans" cxnId="{12F42546-2F4B-49E1-BA3D-F47E15FD6551}">
      <dgm:prSet/>
      <dgm:spPr/>
      <dgm:t>
        <a:bodyPr/>
        <a:lstStyle/>
        <a:p>
          <a:endParaRPr kumimoji="1" lang="ja-JP" altLang="en-US"/>
        </a:p>
      </dgm:t>
    </dgm:pt>
    <dgm:pt modelId="{FB2361BA-38EF-4D33-AE37-45609A2419A9}" type="sibTrans" cxnId="{12F42546-2F4B-49E1-BA3D-F47E15FD6551}">
      <dgm:prSet/>
      <dgm:spPr/>
      <dgm:t>
        <a:bodyPr/>
        <a:lstStyle/>
        <a:p>
          <a:endParaRPr kumimoji="1" lang="ja-JP" altLang="en-US"/>
        </a:p>
      </dgm:t>
    </dgm:pt>
    <dgm:pt modelId="{777631AD-0C04-4095-8A18-3F3A772588D6}">
      <dgm:prSet phldrT="[テキスト]"/>
      <dgm:spPr/>
      <dgm:t>
        <a:bodyPr/>
        <a:lstStyle/>
        <a:p>
          <a:r>
            <a:rPr kumimoji="1" lang="en-US" altLang="ja-JP" dirty="0"/>
            <a:t>Development was completed as planned</a:t>
          </a:r>
          <a:endParaRPr kumimoji="1" lang="ja-JP" altLang="en-US" dirty="0"/>
        </a:p>
      </dgm:t>
    </dgm:pt>
    <dgm:pt modelId="{4142DC11-8E40-4C8B-950A-BBCF8D6C1B6D}" type="parTrans" cxnId="{156B9BC6-6ABA-4D1A-9B50-402193F0916E}">
      <dgm:prSet/>
      <dgm:spPr/>
      <dgm:t>
        <a:bodyPr/>
        <a:lstStyle/>
        <a:p>
          <a:endParaRPr kumimoji="1" lang="ja-JP" altLang="en-US"/>
        </a:p>
      </dgm:t>
    </dgm:pt>
    <dgm:pt modelId="{F9288A9F-7125-4961-9860-ACD0CED08E86}" type="sibTrans" cxnId="{156B9BC6-6ABA-4D1A-9B50-402193F0916E}">
      <dgm:prSet/>
      <dgm:spPr/>
      <dgm:t>
        <a:bodyPr/>
        <a:lstStyle/>
        <a:p>
          <a:endParaRPr kumimoji="1" lang="ja-JP" altLang="en-US"/>
        </a:p>
      </dgm:t>
    </dgm:pt>
    <dgm:pt modelId="{3290196C-D5D2-4A2C-8269-CCEE5C5B1BDA}">
      <dgm:prSet phldrT="[テキスト]"/>
      <dgm:spPr/>
      <dgm:t>
        <a:bodyPr/>
        <a:lstStyle/>
        <a:p>
          <a:r>
            <a:rPr lang="en-US" b="0" i="0" u="none" dirty="0"/>
            <a:t>There was nothing particularly difficult</a:t>
          </a:r>
          <a:endParaRPr kumimoji="1" lang="ja-JP" altLang="en-US" dirty="0"/>
        </a:p>
      </dgm:t>
    </dgm:pt>
    <dgm:pt modelId="{CE07FFDB-B16B-4345-99B1-0954BAFBC84B}" type="parTrans" cxnId="{962C6015-F393-46E0-B4EF-E236530BEA12}">
      <dgm:prSet/>
      <dgm:spPr/>
      <dgm:t>
        <a:bodyPr/>
        <a:lstStyle/>
        <a:p>
          <a:endParaRPr kumimoji="1" lang="ja-JP" altLang="en-US"/>
        </a:p>
      </dgm:t>
    </dgm:pt>
    <dgm:pt modelId="{BAB6E575-8461-46CF-B014-44E127C90011}" type="sibTrans" cxnId="{962C6015-F393-46E0-B4EF-E236530BEA12}">
      <dgm:prSet/>
      <dgm:spPr/>
      <dgm:t>
        <a:bodyPr/>
        <a:lstStyle/>
        <a:p>
          <a:endParaRPr kumimoji="1" lang="ja-JP" altLang="en-US"/>
        </a:p>
      </dgm:t>
    </dgm:pt>
    <dgm:pt modelId="{DB024CC3-5835-4D16-BC2D-D6CD7318145E}">
      <dgm:prSet phldrT="[テキスト]"/>
      <dgm:spPr/>
      <dgm:t>
        <a:bodyPr/>
        <a:lstStyle/>
        <a:p>
          <a:r>
            <a:rPr kumimoji="1" lang="en-US" altLang="ja-JP" dirty="0"/>
            <a:t>Method</a:t>
          </a:r>
        </a:p>
      </dgm:t>
    </dgm:pt>
    <dgm:pt modelId="{9EAA6F48-322E-4E0A-8612-613D1F3F2D21}" type="parTrans" cxnId="{18789182-484F-47E4-9122-EC71FF5575FB}">
      <dgm:prSet/>
      <dgm:spPr/>
      <dgm:t>
        <a:bodyPr/>
        <a:lstStyle/>
        <a:p>
          <a:endParaRPr kumimoji="1" lang="ja-JP" altLang="en-US"/>
        </a:p>
      </dgm:t>
    </dgm:pt>
    <dgm:pt modelId="{66FD258A-5C5A-43BB-9711-A0B6E8E09B1E}" type="sibTrans" cxnId="{18789182-484F-47E4-9122-EC71FF5575FB}">
      <dgm:prSet/>
      <dgm:spPr/>
      <dgm:t>
        <a:bodyPr/>
        <a:lstStyle/>
        <a:p>
          <a:endParaRPr kumimoji="1" lang="ja-JP" altLang="en-US"/>
        </a:p>
      </dgm:t>
    </dgm:pt>
    <dgm:pt modelId="{59D3B8EE-5C67-40D1-9A5B-102AFC703C41}">
      <dgm:prSet phldrT="[テキスト]"/>
      <dgm:spPr/>
      <dgm:t>
        <a:bodyPr/>
        <a:lstStyle/>
        <a:p>
          <a:r>
            <a:rPr kumimoji="1" lang="en-US" altLang="ja-JP" dirty="0"/>
            <a:t>The new system cannot handle before 1998</a:t>
          </a:r>
        </a:p>
      </dgm:t>
    </dgm:pt>
    <dgm:pt modelId="{BD56A86C-694A-44BE-9391-554C7B7D85DD}" type="parTrans" cxnId="{A1B73709-27A6-4F1E-9142-C42703BB5C4C}">
      <dgm:prSet/>
      <dgm:spPr/>
      <dgm:t>
        <a:bodyPr/>
        <a:lstStyle/>
        <a:p>
          <a:endParaRPr kumimoji="1" lang="ja-JP" altLang="en-US"/>
        </a:p>
      </dgm:t>
    </dgm:pt>
    <dgm:pt modelId="{F453B095-E27D-427A-BFEC-E76FF8EEF99B}" type="sibTrans" cxnId="{A1B73709-27A6-4F1E-9142-C42703BB5C4C}">
      <dgm:prSet/>
      <dgm:spPr/>
      <dgm:t>
        <a:bodyPr/>
        <a:lstStyle/>
        <a:p>
          <a:endParaRPr kumimoji="1" lang="ja-JP" altLang="en-US"/>
        </a:p>
      </dgm:t>
    </dgm:pt>
    <dgm:pt modelId="{DC238BB9-D745-4D8F-88ED-85C8F5001E97}">
      <dgm:prSet phldrT="[テキスト]"/>
      <dgm:spPr/>
      <dgm:t>
        <a:bodyPr/>
        <a:lstStyle/>
        <a:p>
          <a:r>
            <a:rPr lang="en-US" b="0" i="0" u="none" dirty="0"/>
            <a:t>Easy solution by changing epoch (from 1970 to 1998) by wrapper functions</a:t>
          </a:r>
          <a:endParaRPr kumimoji="1" lang="en-US" altLang="ja-JP" dirty="0"/>
        </a:p>
      </dgm:t>
    </dgm:pt>
    <dgm:pt modelId="{9DA860F5-5C93-447B-AE00-2EC6DF1BC906}" type="parTrans" cxnId="{4C0AE00D-56D4-48E2-8FBD-6B606E80D377}">
      <dgm:prSet/>
      <dgm:spPr/>
      <dgm:t>
        <a:bodyPr/>
        <a:lstStyle/>
        <a:p>
          <a:endParaRPr kumimoji="1" lang="ja-JP" altLang="en-US"/>
        </a:p>
      </dgm:t>
    </dgm:pt>
    <dgm:pt modelId="{29E61966-BA5D-484C-A043-055C34D01F94}" type="sibTrans" cxnId="{4C0AE00D-56D4-48E2-8FBD-6B606E80D377}">
      <dgm:prSet/>
      <dgm:spPr/>
      <dgm:t>
        <a:bodyPr/>
        <a:lstStyle/>
        <a:p>
          <a:endParaRPr kumimoji="1" lang="ja-JP" altLang="en-US"/>
        </a:p>
      </dgm:t>
    </dgm:pt>
    <dgm:pt modelId="{5881DBF7-0A4E-43F4-A173-EEAB7DAD35D3}" type="pres">
      <dgm:prSet presAssocID="{C677421E-9FA9-4CD0-87BC-8FE4788504E8}" presName="vert0" presStyleCnt="0">
        <dgm:presLayoutVars>
          <dgm:dir/>
          <dgm:animOne val="branch"/>
          <dgm:animLvl val="lvl"/>
        </dgm:presLayoutVars>
      </dgm:prSet>
      <dgm:spPr/>
    </dgm:pt>
    <dgm:pt modelId="{5E13C5C9-F4DE-4DD5-93D4-96569D767C30}" type="pres">
      <dgm:prSet presAssocID="{A6A1A386-1A4E-4033-8917-F1F91F0038C6}" presName="thickLine" presStyleLbl="alignNode1" presStyleIdx="0" presStyleCnt="2"/>
      <dgm:spPr/>
    </dgm:pt>
    <dgm:pt modelId="{64661ACD-41CF-4C2F-8E22-54D671107E0C}" type="pres">
      <dgm:prSet presAssocID="{A6A1A386-1A4E-4033-8917-F1F91F0038C6}" presName="horz1" presStyleCnt="0"/>
      <dgm:spPr/>
    </dgm:pt>
    <dgm:pt modelId="{C747EEDA-3733-4203-B5E7-FD8D0B694313}" type="pres">
      <dgm:prSet presAssocID="{A6A1A386-1A4E-4033-8917-F1F91F0038C6}" presName="tx1" presStyleLbl="revTx" presStyleIdx="0" presStyleCnt="6"/>
      <dgm:spPr/>
    </dgm:pt>
    <dgm:pt modelId="{85922F1D-DC7A-4161-AD34-088F42B11BEA}" type="pres">
      <dgm:prSet presAssocID="{A6A1A386-1A4E-4033-8917-F1F91F0038C6}" presName="vert1" presStyleCnt="0"/>
      <dgm:spPr/>
    </dgm:pt>
    <dgm:pt modelId="{AA12826C-4CF4-43AF-B80D-9930B470516B}" type="pres">
      <dgm:prSet presAssocID="{777631AD-0C04-4095-8A18-3F3A772588D6}" presName="vertSpace2a" presStyleCnt="0"/>
      <dgm:spPr/>
    </dgm:pt>
    <dgm:pt modelId="{98DF32E6-2CC6-45D4-A242-ED239E79BD00}" type="pres">
      <dgm:prSet presAssocID="{777631AD-0C04-4095-8A18-3F3A772588D6}" presName="horz2" presStyleCnt="0"/>
      <dgm:spPr/>
    </dgm:pt>
    <dgm:pt modelId="{A955D085-EF91-4620-A686-FE8DB0D0C35B}" type="pres">
      <dgm:prSet presAssocID="{777631AD-0C04-4095-8A18-3F3A772588D6}" presName="horzSpace2" presStyleCnt="0"/>
      <dgm:spPr/>
    </dgm:pt>
    <dgm:pt modelId="{30C6DA0E-BCEE-407C-9778-6C9904DA7416}" type="pres">
      <dgm:prSet presAssocID="{777631AD-0C04-4095-8A18-3F3A772588D6}" presName="tx2" presStyleLbl="revTx" presStyleIdx="1" presStyleCnt="6"/>
      <dgm:spPr/>
    </dgm:pt>
    <dgm:pt modelId="{15895742-C3E0-4603-BC69-AC1E426756E9}" type="pres">
      <dgm:prSet presAssocID="{777631AD-0C04-4095-8A18-3F3A772588D6}" presName="vert2" presStyleCnt="0"/>
      <dgm:spPr/>
    </dgm:pt>
    <dgm:pt modelId="{2E085308-280C-4705-8C96-54EA210148C4}" type="pres">
      <dgm:prSet presAssocID="{777631AD-0C04-4095-8A18-3F3A772588D6}" presName="thinLine2b" presStyleLbl="callout" presStyleIdx="0" presStyleCnt="4"/>
      <dgm:spPr/>
    </dgm:pt>
    <dgm:pt modelId="{823E432C-CA2D-4AAD-8753-B659B0381B03}" type="pres">
      <dgm:prSet presAssocID="{777631AD-0C04-4095-8A18-3F3A772588D6}" presName="vertSpace2b" presStyleCnt="0"/>
      <dgm:spPr/>
    </dgm:pt>
    <dgm:pt modelId="{89DB0637-0C6E-489D-88EC-A2AF0015B72E}" type="pres">
      <dgm:prSet presAssocID="{3290196C-D5D2-4A2C-8269-CCEE5C5B1BDA}" presName="horz2" presStyleCnt="0"/>
      <dgm:spPr/>
    </dgm:pt>
    <dgm:pt modelId="{1264D769-DAD9-4D55-83DF-4E06B43D6666}" type="pres">
      <dgm:prSet presAssocID="{3290196C-D5D2-4A2C-8269-CCEE5C5B1BDA}" presName="horzSpace2" presStyleCnt="0"/>
      <dgm:spPr/>
    </dgm:pt>
    <dgm:pt modelId="{14870CD2-3492-4B21-9086-9888A8D165F7}" type="pres">
      <dgm:prSet presAssocID="{3290196C-D5D2-4A2C-8269-CCEE5C5B1BDA}" presName="tx2" presStyleLbl="revTx" presStyleIdx="2" presStyleCnt="6"/>
      <dgm:spPr/>
    </dgm:pt>
    <dgm:pt modelId="{900C35D8-6AB7-46B7-8A5E-A6E3BA58EE61}" type="pres">
      <dgm:prSet presAssocID="{3290196C-D5D2-4A2C-8269-CCEE5C5B1BDA}" presName="vert2" presStyleCnt="0"/>
      <dgm:spPr/>
    </dgm:pt>
    <dgm:pt modelId="{528C23D1-96B2-4F66-90BF-11EC95873433}" type="pres">
      <dgm:prSet presAssocID="{3290196C-D5D2-4A2C-8269-CCEE5C5B1BDA}" presName="thinLine2b" presStyleLbl="callout" presStyleIdx="1" presStyleCnt="4"/>
      <dgm:spPr/>
    </dgm:pt>
    <dgm:pt modelId="{4184C61C-4A6A-4918-AC11-364A5638FD6E}" type="pres">
      <dgm:prSet presAssocID="{3290196C-D5D2-4A2C-8269-CCEE5C5B1BDA}" presName="vertSpace2b" presStyleCnt="0"/>
      <dgm:spPr/>
    </dgm:pt>
    <dgm:pt modelId="{E4BCF788-D012-44C2-A0C7-61E931F24DDF}" type="pres">
      <dgm:prSet presAssocID="{DB024CC3-5835-4D16-BC2D-D6CD7318145E}" presName="thickLine" presStyleLbl="alignNode1" presStyleIdx="1" presStyleCnt="2"/>
      <dgm:spPr/>
    </dgm:pt>
    <dgm:pt modelId="{4ED35485-1B60-4590-89B3-6A6D2C5C020D}" type="pres">
      <dgm:prSet presAssocID="{DB024CC3-5835-4D16-BC2D-D6CD7318145E}" presName="horz1" presStyleCnt="0"/>
      <dgm:spPr/>
    </dgm:pt>
    <dgm:pt modelId="{2B1D6665-66C0-4AFD-B559-08BC83436211}" type="pres">
      <dgm:prSet presAssocID="{DB024CC3-5835-4D16-BC2D-D6CD7318145E}" presName="tx1" presStyleLbl="revTx" presStyleIdx="3" presStyleCnt="6"/>
      <dgm:spPr/>
    </dgm:pt>
    <dgm:pt modelId="{BCE2FA40-4472-4299-AF1C-31372E357B14}" type="pres">
      <dgm:prSet presAssocID="{DB024CC3-5835-4D16-BC2D-D6CD7318145E}" presName="vert1" presStyleCnt="0"/>
      <dgm:spPr/>
    </dgm:pt>
    <dgm:pt modelId="{D2B32DA4-FB0F-4B55-BE94-45D158134688}" type="pres">
      <dgm:prSet presAssocID="{DC238BB9-D745-4D8F-88ED-85C8F5001E97}" presName="vertSpace2a" presStyleCnt="0"/>
      <dgm:spPr/>
    </dgm:pt>
    <dgm:pt modelId="{5C68ED7F-716A-44F2-AFA0-4FD9E4D92E18}" type="pres">
      <dgm:prSet presAssocID="{DC238BB9-D745-4D8F-88ED-85C8F5001E97}" presName="horz2" presStyleCnt="0"/>
      <dgm:spPr/>
    </dgm:pt>
    <dgm:pt modelId="{93BA1779-7A28-4B57-8904-5D073AD702F9}" type="pres">
      <dgm:prSet presAssocID="{DC238BB9-D745-4D8F-88ED-85C8F5001E97}" presName="horzSpace2" presStyleCnt="0"/>
      <dgm:spPr/>
    </dgm:pt>
    <dgm:pt modelId="{71A6FD33-A70B-42A5-A03C-90272464BA41}" type="pres">
      <dgm:prSet presAssocID="{DC238BB9-D745-4D8F-88ED-85C8F5001E97}" presName="tx2" presStyleLbl="revTx" presStyleIdx="4" presStyleCnt="6"/>
      <dgm:spPr/>
    </dgm:pt>
    <dgm:pt modelId="{E1059C6A-5114-415F-B4FE-E5950965FC78}" type="pres">
      <dgm:prSet presAssocID="{DC238BB9-D745-4D8F-88ED-85C8F5001E97}" presName="vert2" presStyleCnt="0"/>
      <dgm:spPr/>
    </dgm:pt>
    <dgm:pt modelId="{6405AE06-FD77-4A23-88BC-F4B97DEBDE9A}" type="pres">
      <dgm:prSet presAssocID="{DC238BB9-D745-4D8F-88ED-85C8F5001E97}" presName="thinLine2b" presStyleLbl="callout" presStyleIdx="2" presStyleCnt="4"/>
      <dgm:spPr/>
    </dgm:pt>
    <dgm:pt modelId="{F27ED173-596B-451D-8E0E-53203CDECCDB}" type="pres">
      <dgm:prSet presAssocID="{DC238BB9-D745-4D8F-88ED-85C8F5001E97}" presName="vertSpace2b" presStyleCnt="0"/>
      <dgm:spPr/>
    </dgm:pt>
    <dgm:pt modelId="{99145926-5CE2-4421-84B9-97E506B79C12}" type="pres">
      <dgm:prSet presAssocID="{59D3B8EE-5C67-40D1-9A5B-102AFC703C41}" presName="horz2" presStyleCnt="0"/>
      <dgm:spPr/>
    </dgm:pt>
    <dgm:pt modelId="{C3FEC2FA-013A-462F-AAB1-0272A47151E1}" type="pres">
      <dgm:prSet presAssocID="{59D3B8EE-5C67-40D1-9A5B-102AFC703C41}" presName="horzSpace2" presStyleCnt="0"/>
      <dgm:spPr/>
    </dgm:pt>
    <dgm:pt modelId="{644C3B62-2BCD-4B4E-A676-C13AACE88C89}" type="pres">
      <dgm:prSet presAssocID="{59D3B8EE-5C67-40D1-9A5B-102AFC703C41}" presName="tx2" presStyleLbl="revTx" presStyleIdx="5" presStyleCnt="6"/>
      <dgm:spPr/>
    </dgm:pt>
    <dgm:pt modelId="{813B5D23-A54D-4116-9209-A5A3AA552D67}" type="pres">
      <dgm:prSet presAssocID="{59D3B8EE-5C67-40D1-9A5B-102AFC703C41}" presName="vert2" presStyleCnt="0"/>
      <dgm:spPr/>
    </dgm:pt>
    <dgm:pt modelId="{7E4C08E3-BAE1-40BF-A36E-B7A9DD0E4CD7}" type="pres">
      <dgm:prSet presAssocID="{59D3B8EE-5C67-40D1-9A5B-102AFC703C41}" presName="thinLine2b" presStyleLbl="callout" presStyleIdx="3" presStyleCnt="4"/>
      <dgm:spPr/>
    </dgm:pt>
    <dgm:pt modelId="{F43D53A6-4AD3-4AFA-8283-0918FA21822F}" type="pres">
      <dgm:prSet presAssocID="{59D3B8EE-5C67-40D1-9A5B-102AFC703C41}" presName="vertSpace2b" presStyleCnt="0"/>
      <dgm:spPr/>
    </dgm:pt>
  </dgm:ptLst>
  <dgm:cxnLst>
    <dgm:cxn modelId="{F5DE3802-6C5E-42A7-A873-BAA2A1E6B394}" type="presOf" srcId="{C677421E-9FA9-4CD0-87BC-8FE4788504E8}" destId="{5881DBF7-0A4E-43F4-A173-EEAB7DAD35D3}" srcOrd="0" destOrd="0" presId="urn:microsoft.com/office/officeart/2008/layout/LinedList"/>
    <dgm:cxn modelId="{A1B73709-27A6-4F1E-9142-C42703BB5C4C}" srcId="{DB024CC3-5835-4D16-BC2D-D6CD7318145E}" destId="{59D3B8EE-5C67-40D1-9A5B-102AFC703C41}" srcOrd="1" destOrd="0" parTransId="{BD56A86C-694A-44BE-9391-554C7B7D85DD}" sibTransId="{F453B095-E27D-427A-BFEC-E76FF8EEF99B}"/>
    <dgm:cxn modelId="{4C0AE00D-56D4-48E2-8FBD-6B606E80D377}" srcId="{DB024CC3-5835-4D16-BC2D-D6CD7318145E}" destId="{DC238BB9-D745-4D8F-88ED-85C8F5001E97}" srcOrd="0" destOrd="0" parTransId="{9DA860F5-5C93-447B-AE00-2EC6DF1BC906}" sibTransId="{29E61966-BA5D-484C-A043-055C34D01F94}"/>
    <dgm:cxn modelId="{69E14312-BE94-42A3-99FC-11C57BFD8EDA}" type="presOf" srcId="{3290196C-D5D2-4A2C-8269-CCEE5C5B1BDA}" destId="{14870CD2-3492-4B21-9086-9888A8D165F7}" srcOrd="0" destOrd="0" presId="urn:microsoft.com/office/officeart/2008/layout/LinedList"/>
    <dgm:cxn modelId="{962C6015-F393-46E0-B4EF-E236530BEA12}" srcId="{A6A1A386-1A4E-4033-8917-F1F91F0038C6}" destId="{3290196C-D5D2-4A2C-8269-CCEE5C5B1BDA}" srcOrd="1" destOrd="0" parTransId="{CE07FFDB-B16B-4345-99B1-0954BAFBC84B}" sibTransId="{BAB6E575-8461-46CF-B014-44E127C90011}"/>
    <dgm:cxn modelId="{3C022927-11D7-4264-8557-ED5A5A94703B}" type="presOf" srcId="{777631AD-0C04-4095-8A18-3F3A772588D6}" destId="{30C6DA0E-BCEE-407C-9778-6C9904DA7416}" srcOrd="0" destOrd="0" presId="urn:microsoft.com/office/officeart/2008/layout/LinedList"/>
    <dgm:cxn modelId="{68AEC333-7E16-42CF-BFDC-CE8747E8B694}" type="presOf" srcId="{A6A1A386-1A4E-4033-8917-F1F91F0038C6}" destId="{C747EEDA-3733-4203-B5E7-FD8D0B694313}" srcOrd="0" destOrd="0" presId="urn:microsoft.com/office/officeart/2008/layout/LinedList"/>
    <dgm:cxn modelId="{C06BEC5B-6832-4FC8-92CA-C6B59C76FB92}" type="presOf" srcId="{59D3B8EE-5C67-40D1-9A5B-102AFC703C41}" destId="{644C3B62-2BCD-4B4E-A676-C13AACE88C89}" srcOrd="0" destOrd="0" presId="urn:microsoft.com/office/officeart/2008/layout/LinedList"/>
    <dgm:cxn modelId="{12F42546-2F4B-49E1-BA3D-F47E15FD6551}" srcId="{C677421E-9FA9-4CD0-87BC-8FE4788504E8}" destId="{A6A1A386-1A4E-4033-8917-F1F91F0038C6}" srcOrd="0" destOrd="0" parTransId="{972D6712-95F5-4051-9938-83D6C3B2C42F}" sibTransId="{FB2361BA-38EF-4D33-AE37-45609A2419A9}"/>
    <dgm:cxn modelId="{BCA7F469-87E3-484D-9925-B4C06C0763C6}" type="presOf" srcId="{DB024CC3-5835-4D16-BC2D-D6CD7318145E}" destId="{2B1D6665-66C0-4AFD-B559-08BC83436211}" srcOrd="0" destOrd="0" presId="urn:microsoft.com/office/officeart/2008/layout/LinedList"/>
    <dgm:cxn modelId="{0EBC3656-9B3E-414C-8482-4D34317E731D}" type="presOf" srcId="{DC238BB9-D745-4D8F-88ED-85C8F5001E97}" destId="{71A6FD33-A70B-42A5-A03C-90272464BA41}" srcOrd="0" destOrd="0" presId="urn:microsoft.com/office/officeart/2008/layout/LinedList"/>
    <dgm:cxn modelId="{18789182-484F-47E4-9122-EC71FF5575FB}" srcId="{C677421E-9FA9-4CD0-87BC-8FE4788504E8}" destId="{DB024CC3-5835-4D16-BC2D-D6CD7318145E}" srcOrd="1" destOrd="0" parTransId="{9EAA6F48-322E-4E0A-8612-613D1F3F2D21}" sibTransId="{66FD258A-5C5A-43BB-9711-A0B6E8E09B1E}"/>
    <dgm:cxn modelId="{156B9BC6-6ABA-4D1A-9B50-402193F0916E}" srcId="{A6A1A386-1A4E-4033-8917-F1F91F0038C6}" destId="{777631AD-0C04-4095-8A18-3F3A772588D6}" srcOrd="0" destOrd="0" parTransId="{4142DC11-8E40-4C8B-950A-BBCF8D6C1B6D}" sibTransId="{F9288A9F-7125-4961-9860-ACD0CED08E86}"/>
    <dgm:cxn modelId="{69F941A6-EF07-4F95-B715-B2BCE833E056}" type="presParOf" srcId="{5881DBF7-0A4E-43F4-A173-EEAB7DAD35D3}" destId="{5E13C5C9-F4DE-4DD5-93D4-96569D767C30}" srcOrd="0" destOrd="0" presId="urn:microsoft.com/office/officeart/2008/layout/LinedList"/>
    <dgm:cxn modelId="{391C8180-DAA5-4564-A950-C3C0B2D3DED6}" type="presParOf" srcId="{5881DBF7-0A4E-43F4-A173-EEAB7DAD35D3}" destId="{64661ACD-41CF-4C2F-8E22-54D671107E0C}" srcOrd="1" destOrd="0" presId="urn:microsoft.com/office/officeart/2008/layout/LinedList"/>
    <dgm:cxn modelId="{C9A0E4ED-DABF-45FE-87E4-76538527DDE6}" type="presParOf" srcId="{64661ACD-41CF-4C2F-8E22-54D671107E0C}" destId="{C747EEDA-3733-4203-B5E7-FD8D0B694313}" srcOrd="0" destOrd="0" presId="urn:microsoft.com/office/officeart/2008/layout/LinedList"/>
    <dgm:cxn modelId="{17F56E69-F503-41C7-86D0-7BDD89A89688}" type="presParOf" srcId="{64661ACD-41CF-4C2F-8E22-54D671107E0C}" destId="{85922F1D-DC7A-4161-AD34-088F42B11BEA}" srcOrd="1" destOrd="0" presId="urn:microsoft.com/office/officeart/2008/layout/LinedList"/>
    <dgm:cxn modelId="{33ADA023-B422-41B3-B240-38CF3FE03BBD}" type="presParOf" srcId="{85922F1D-DC7A-4161-AD34-088F42B11BEA}" destId="{AA12826C-4CF4-43AF-B80D-9930B470516B}" srcOrd="0" destOrd="0" presId="urn:microsoft.com/office/officeart/2008/layout/LinedList"/>
    <dgm:cxn modelId="{EBA9F3F8-4919-4E31-96FB-71C37F7EF981}" type="presParOf" srcId="{85922F1D-DC7A-4161-AD34-088F42B11BEA}" destId="{98DF32E6-2CC6-45D4-A242-ED239E79BD00}" srcOrd="1" destOrd="0" presId="urn:microsoft.com/office/officeart/2008/layout/LinedList"/>
    <dgm:cxn modelId="{E91A855D-9DE1-4A92-BE22-314CBF378D0D}" type="presParOf" srcId="{98DF32E6-2CC6-45D4-A242-ED239E79BD00}" destId="{A955D085-EF91-4620-A686-FE8DB0D0C35B}" srcOrd="0" destOrd="0" presId="urn:microsoft.com/office/officeart/2008/layout/LinedList"/>
    <dgm:cxn modelId="{E990442C-301B-4DB9-AE24-43762BE1F283}" type="presParOf" srcId="{98DF32E6-2CC6-45D4-A242-ED239E79BD00}" destId="{30C6DA0E-BCEE-407C-9778-6C9904DA7416}" srcOrd="1" destOrd="0" presId="urn:microsoft.com/office/officeart/2008/layout/LinedList"/>
    <dgm:cxn modelId="{52DFA69B-25FA-4F7E-A0F8-E2A268EAABFA}" type="presParOf" srcId="{98DF32E6-2CC6-45D4-A242-ED239E79BD00}" destId="{15895742-C3E0-4603-BC69-AC1E426756E9}" srcOrd="2" destOrd="0" presId="urn:microsoft.com/office/officeart/2008/layout/LinedList"/>
    <dgm:cxn modelId="{F9788639-913E-497B-A704-6852E62F9156}" type="presParOf" srcId="{85922F1D-DC7A-4161-AD34-088F42B11BEA}" destId="{2E085308-280C-4705-8C96-54EA210148C4}" srcOrd="2" destOrd="0" presId="urn:microsoft.com/office/officeart/2008/layout/LinedList"/>
    <dgm:cxn modelId="{B767742A-2CE8-4928-937B-BBB96AD5D8E7}" type="presParOf" srcId="{85922F1D-DC7A-4161-AD34-088F42B11BEA}" destId="{823E432C-CA2D-4AAD-8753-B659B0381B03}" srcOrd="3" destOrd="0" presId="urn:microsoft.com/office/officeart/2008/layout/LinedList"/>
    <dgm:cxn modelId="{DBB1E9D2-6B08-4EAE-B808-DB27132698D1}" type="presParOf" srcId="{85922F1D-DC7A-4161-AD34-088F42B11BEA}" destId="{89DB0637-0C6E-489D-88EC-A2AF0015B72E}" srcOrd="4" destOrd="0" presId="urn:microsoft.com/office/officeart/2008/layout/LinedList"/>
    <dgm:cxn modelId="{1CB177AB-0506-426D-9D43-6DBAED6A4411}" type="presParOf" srcId="{89DB0637-0C6E-489D-88EC-A2AF0015B72E}" destId="{1264D769-DAD9-4D55-83DF-4E06B43D6666}" srcOrd="0" destOrd="0" presId="urn:microsoft.com/office/officeart/2008/layout/LinedList"/>
    <dgm:cxn modelId="{B66686F6-2CDD-4A87-B3F7-F956A3C36F98}" type="presParOf" srcId="{89DB0637-0C6E-489D-88EC-A2AF0015B72E}" destId="{14870CD2-3492-4B21-9086-9888A8D165F7}" srcOrd="1" destOrd="0" presId="urn:microsoft.com/office/officeart/2008/layout/LinedList"/>
    <dgm:cxn modelId="{2C291424-83F3-4A82-815B-DC58988DD266}" type="presParOf" srcId="{89DB0637-0C6E-489D-88EC-A2AF0015B72E}" destId="{900C35D8-6AB7-46B7-8A5E-A6E3BA58EE61}" srcOrd="2" destOrd="0" presId="urn:microsoft.com/office/officeart/2008/layout/LinedList"/>
    <dgm:cxn modelId="{1CD5B10E-781D-4711-BAB0-5D5B07EC506D}" type="presParOf" srcId="{85922F1D-DC7A-4161-AD34-088F42B11BEA}" destId="{528C23D1-96B2-4F66-90BF-11EC95873433}" srcOrd="5" destOrd="0" presId="urn:microsoft.com/office/officeart/2008/layout/LinedList"/>
    <dgm:cxn modelId="{09B91AA1-BAA7-47DB-835B-8D5A93686047}" type="presParOf" srcId="{85922F1D-DC7A-4161-AD34-088F42B11BEA}" destId="{4184C61C-4A6A-4918-AC11-364A5638FD6E}" srcOrd="6" destOrd="0" presId="urn:microsoft.com/office/officeart/2008/layout/LinedList"/>
    <dgm:cxn modelId="{E4FAAD54-3C69-483B-8CE5-4E8566BC3A71}" type="presParOf" srcId="{5881DBF7-0A4E-43F4-A173-EEAB7DAD35D3}" destId="{E4BCF788-D012-44C2-A0C7-61E931F24DDF}" srcOrd="2" destOrd="0" presId="urn:microsoft.com/office/officeart/2008/layout/LinedList"/>
    <dgm:cxn modelId="{A09E2E0B-730C-4283-A823-6077FCBBD834}" type="presParOf" srcId="{5881DBF7-0A4E-43F4-A173-EEAB7DAD35D3}" destId="{4ED35485-1B60-4590-89B3-6A6D2C5C020D}" srcOrd="3" destOrd="0" presId="urn:microsoft.com/office/officeart/2008/layout/LinedList"/>
    <dgm:cxn modelId="{FC084BFF-8C97-4D17-BFAF-B534054F6CC5}" type="presParOf" srcId="{4ED35485-1B60-4590-89B3-6A6D2C5C020D}" destId="{2B1D6665-66C0-4AFD-B559-08BC83436211}" srcOrd="0" destOrd="0" presId="urn:microsoft.com/office/officeart/2008/layout/LinedList"/>
    <dgm:cxn modelId="{F61467A2-D361-4489-BF8D-9E574B265766}" type="presParOf" srcId="{4ED35485-1B60-4590-89B3-6A6D2C5C020D}" destId="{BCE2FA40-4472-4299-AF1C-31372E357B14}" srcOrd="1" destOrd="0" presId="urn:microsoft.com/office/officeart/2008/layout/LinedList"/>
    <dgm:cxn modelId="{30A1D0AD-53CD-40C7-957D-5F7EB7DBD43A}" type="presParOf" srcId="{BCE2FA40-4472-4299-AF1C-31372E357B14}" destId="{D2B32DA4-FB0F-4B55-BE94-45D158134688}" srcOrd="0" destOrd="0" presId="urn:microsoft.com/office/officeart/2008/layout/LinedList"/>
    <dgm:cxn modelId="{2D38780A-87D2-4302-9E2F-ABD579AF7D6B}" type="presParOf" srcId="{BCE2FA40-4472-4299-AF1C-31372E357B14}" destId="{5C68ED7F-716A-44F2-AFA0-4FD9E4D92E18}" srcOrd="1" destOrd="0" presId="urn:microsoft.com/office/officeart/2008/layout/LinedList"/>
    <dgm:cxn modelId="{9D47EA1C-15EC-4356-866A-53DE24EF5067}" type="presParOf" srcId="{5C68ED7F-716A-44F2-AFA0-4FD9E4D92E18}" destId="{93BA1779-7A28-4B57-8904-5D073AD702F9}" srcOrd="0" destOrd="0" presId="urn:microsoft.com/office/officeart/2008/layout/LinedList"/>
    <dgm:cxn modelId="{0FF228CB-AD6D-4DFA-821D-30D2BA57012E}" type="presParOf" srcId="{5C68ED7F-716A-44F2-AFA0-4FD9E4D92E18}" destId="{71A6FD33-A70B-42A5-A03C-90272464BA41}" srcOrd="1" destOrd="0" presId="urn:microsoft.com/office/officeart/2008/layout/LinedList"/>
    <dgm:cxn modelId="{EF1F1FBB-20D1-48E4-87D3-45C51D0661D6}" type="presParOf" srcId="{5C68ED7F-716A-44F2-AFA0-4FD9E4D92E18}" destId="{E1059C6A-5114-415F-B4FE-E5950965FC78}" srcOrd="2" destOrd="0" presId="urn:microsoft.com/office/officeart/2008/layout/LinedList"/>
    <dgm:cxn modelId="{449D6DAF-EE49-4174-B483-816C21257747}" type="presParOf" srcId="{BCE2FA40-4472-4299-AF1C-31372E357B14}" destId="{6405AE06-FD77-4A23-88BC-F4B97DEBDE9A}" srcOrd="2" destOrd="0" presId="urn:microsoft.com/office/officeart/2008/layout/LinedList"/>
    <dgm:cxn modelId="{6DB5D735-DA88-4884-8C5A-BEBE3EAB1033}" type="presParOf" srcId="{BCE2FA40-4472-4299-AF1C-31372E357B14}" destId="{F27ED173-596B-451D-8E0E-53203CDECCDB}" srcOrd="3" destOrd="0" presId="urn:microsoft.com/office/officeart/2008/layout/LinedList"/>
    <dgm:cxn modelId="{BFB99AA3-B904-4463-8576-AEA63C0FD925}" type="presParOf" srcId="{BCE2FA40-4472-4299-AF1C-31372E357B14}" destId="{99145926-5CE2-4421-84B9-97E506B79C12}" srcOrd="4" destOrd="0" presId="urn:microsoft.com/office/officeart/2008/layout/LinedList"/>
    <dgm:cxn modelId="{3520F8C4-E074-486F-8556-4C80A462B28B}" type="presParOf" srcId="{99145926-5CE2-4421-84B9-97E506B79C12}" destId="{C3FEC2FA-013A-462F-AAB1-0272A47151E1}" srcOrd="0" destOrd="0" presId="urn:microsoft.com/office/officeart/2008/layout/LinedList"/>
    <dgm:cxn modelId="{8E34B7D4-039F-45FE-A1A7-29C43F091F91}" type="presParOf" srcId="{99145926-5CE2-4421-84B9-97E506B79C12}" destId="{644C3B62-2BCD-4B4E-A676-C13AACE88C89}" srcOrd="1" destOrd="0" presId="urn:microsoft.com/office/officeart/2008/layout/LinedList"/>
    <dgm:cxn modelId="{91AED420-7783-4274-BE8E-95D0F892B100}" type="presParOf" srcId="{99145926-5CE2-4421-84B9-97E506B79C12}" destId="{813B5D23-A54D-4116-9209-A5A3AA552D67}" srcOrd="2" destOrd="0" presId="urn:microsoft.com/office/officeart/2008/layout/LinedList"/>
    <dgm:cxn modelId="{0480AD66-4EDA-45E0-987E-9F1CC0EEDF7D}" type="presParOf" srcId="{BCE2FA40-4472-4299-AF1C-31372E357B14}" destId="{7E4C08E3-BAE1-40BF-A36E-B7A9DD0E4CD7}" srcOrd="5" destOrd="0" presId="urn:microsoft.com/office/officeart/2008/layout/LinedList"/>
    <dgm:cxn modelId="{879F812E-A92D-4A8D-8BF8-2FF785B01DF7}" type="presParOf" srcId="{BCE2FA40-4472-4299-AF1C-31372E357B14}" destId="{F43D53A6-4AD3-4AFA-8283-0918FA21822F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E62546C-EFB0-42B3-B1DF-546A7AC5FDC9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6CF5AF8D-1A5A-41F2-8DC4-C715280BEC18}">
      <dgm:prSet phldrT="[テキスト]"/>
      <dgm:spPr/>
      <dgm:t>
        <a:bodyPr/>
        <a:lstStyle/>
        <a:p>
          <a:r>
            <a:rPr kumimoji="1" lang="en-US" altLang="ja-JP" dirty="0"/>
            <a:t>1970</a:t>
          </a:r>
          <a:endParaRPr kumimoji="1" lang="ja-JP" altLang="en-US" dirty="0"/>
        </a:p>
      </dgm:t>
    </dgm:pt>
    <dgm:pt modelId="{98A4B311-6514-49C3-A42F-76A08A34D6A6}" type="parTrans" cxnId="{229E19EF-B729-4D6D-B619-C2BDD68DC935}">
      <dgm:prSet/>
      <dgm:spPr/>
      <dgm:t>
        <a:bodyPr/>
        <a:lstStyle/>
        <a:p>
          <a:endParaRPr kumimoji="1" lang="ja-JP" altLang="en-US"/>
        </a:p>
      </dgm:t>
    </dgm:pt>
    <dgm:pt modelId="{56EED9E5-6F60-488C-B81E-5B640328B10E}" type="sibTrans" cxnId="{229E19EF-B729-4D6D-B619-C2BDD68DC935}">
      <dgm:prSet/>
      <dgm:spPr/>
      <dgm:t>
        <a:bodyPr/>
        <a:lstStyle/>
        <a:p>
          <a:endParaRPr kumimoji="1" lang="ja-JP" altLang="en-US"/>
        </a:p>
      </dgm:t>
    </dgm:pt>
    <dgm:pt modelId="{F9944D77-09C1-44C2-9E58-8C76718C2CDF}">
      <dgm:prSet phldrT="[テキスト]"/>
      <dgm:spPr/>
      <dgm:t>
        <a:bodyPr/>
        <a:lstStyle/>
        <a:p>
          <a:r>
            <a:rPr kumimoji="1" lang="en-US" altLang="ja-JP" dirty="0"/>
            <a:t>2004</a:t>
          </a:r>
          <a:endParaRPr kumimoji="1" lang="ja-JP" altLang="en-US" dirty="0"/>
        </a:p>
      </dgm:t>
    </dgm:pt>
    <dgm:pt modelId="{0E9567AF-27C0-46B4-A344-F829A7D5B0FA}" type="parTrans" cxnId="{05617374-497E-432A-8150-73819A54DD27}">
      <dgm:prSet/>
      <dgm:spPr/>
      <dgm:t>
        <a:bodyPr/>
        <a:lstStyle/>
        <a:p>
          <a:endParaRPr kumimoji="1" lang="ja-JP" altLang="en-US"/>
        </a:p>
      </dgm:t>
    </dgm:pt>
    <dgm:pt modelId="{29F606A1-CFAE-4310-947E-9A647F0014C1}" type="sibTrans" cxnId="{05617374-497E-432A-8150-73819A54DD27}">
      <dgm:prSet/>
      <dgm:spPr/>
      <dgm:t>
        <a:bodyPr/>
        <a:lstStyle/>
        <a:p>
          <a:endParaRPr kumimoji="1" lang="ja-JP" altLang="en-US"/>
        </a:p>
      </dgm:t>
    </dgm:pt>
    <dgm:pt modelId="{494F6809-FBBE-4824-83BC-4C3B0CC9B1AC}">
      <dgm:prSet phldrT="[テキスト]"/>
      <dgm:spPr/>
      <dgm:t>
        <a:bodyPr/>
        <a:lstStyle/>
        <a:p>
          <a:r>
            <a:rPr kumimoji="1" lang="en-US" altLang="ja-JP" dirty="0"/>
            <a:t>2038</a:t>
          </a:r>
          <a:endParaRPr kumimoji="1" lang="ja-JP" altLang="en-US" dirty="0"/>
        </a:p>
      </dgm:t>
    </dgm:pt>
    <dgm:pt modelId="{E28C0724-8D9F-4666-B383-9F40C5DE9B17}" type="parTrans" cxnId="{FDC98498-9845-4B95-B965-468EE6FABAD9}">
      <dgm:prSet/>
      <dgm:spPr/>
      <dgm:t>
        <a:bodyPr/>
        <a:lstStyle/>
        <a:p>
          <a:endParaRPr kumimoji="1" lang="ja-JP" altLang="en-US"/>
        </a:p>
      </dgm:t>
    </dgm:pt>
    <dgm:pt modelId="{D991E4DC-5485-44D2-9387-8C8AB9EDF5D4}" type="sibTrans" cxnId="{FDC98498-9845-4B95-B965-468EE6FABAD9}">
      <dgm:prSet/>
      <dgm:spPr/>
      <dgm:t>
        <a:bodyPr/>
        <a:lstStyle/>
        <a:p>
          <a:endParaRPr kumimoji="1" lang="ja-JP" altLang="en-US"/>
        </a:p>
      </dgm:t>
    </dgm:pt>
    <dgm:pt modelId="{174654A5-BFE5-4800-A229-5264D5AC924B}" type="pres">
      <dgm:prSet presAssocID="{BE62546C-EFB0-42B3-B1DF-546A7AC5FDC9}" presName="Name0" presStyleCnt="0">
        <dgm:presLayoutVars>
          <dgm:dir/>
          <dgm:resizeHandles val="exact"/>
        </dgm:presLayoutVars>
      </dgm:prSet>
      <dgm:spPr/>
    </dgm:pt>
    <dgm:pt modelId="{72B1AC5B-51F1-49CF-A375-2432D1E44CBA}" type="pres">
      <dgm:prSet presAssocID="{BE62546C-EFB0-42B3-B1DF-546A7AC5FDC9}" presName="arrow" presStyleLbl="bgShp" presStyleIdx="0" presStyleCnt="1"/>
      <dgm:spPr>
        <a:solidFill>
          <a:schemeClr val="accent2"/>
        </a:solidFill>
      </dgm:spPr>
    </dgm:pt>
    <dgm:pt modelId="{FBBC8BAB-EC7C-4BA8-9F01-2223859022FD}" type="pres">
      <dgm:prSet presAssocID="{BE62546C-EFB0-42B3-B1DF-546A7AC5FDC9}" presName="points" presStyleCnt="0"/>
      <dgm:spPr/>
    </dgm:pt>
    <dgm:pt modelId="{279C9377-40C9-4DE9-A5FD-718760865B75}" type="pres">
      <dgm:prSet presAssocID="{6CF5AF8D-1A5A-41F2-8DC4-C715280BEC18}" presName="compositeA" presStyleCnt="0"/>
      <dgm:spPr/>
    </dgm:pt>
    <dgm:pt modelId="{28F9820B-7BD5-43B7-8BFA-20B63AACBDE2}" type="pres">
      <dgm:prSet presAssocID="{6CF5AF8D-1A5A-41F2-8DC4-C715280BEC18}" presName="textA" presStyleLbl="revTx" presStyleIdx="0" presStyleCnt="3">
        <dgm:presLayoutVars>
          <dgm:bulletEnabled val="1"/>
        </dgm:presLayoutVars>
      </dgm:prSet>
      <dgm:spPr/>
    </dgm:pt>
    <dgm:pt modelId="{D487DD15-6018-4B13-B12C-4C7EDC73AD62}" type="pres">
      <dgm:prSet presAssocID="{6CF5AF8D-1A5A-41F2-8DC4-C715280BEC18}" presName="circleA" presStyleLbl="node1" presStyleIdx="0" presStyleCnt="3"/>
      <dgm:spPr/>
    </dgm:pt>
    <dgm:pt modelId="{6897F205-7CD0-4E68-89DC-5A8F2FDC3F24}" type="pres">
      <dgm:prSet presAssocID="{6CF5AF8D-1A5A-41F2-8DC4-C715280BEC18}" presName="spaceA" presStyleCnt="0"/>
      <dgm:spPr/>
    </dgm:pt>
    <dgm:pt modelId="{0A069357-B091-4DCE-86DE-DA8B13B64975}" type="pres">
      <dgm:prSet presAssocID="{56EED9E5-6F60-488C-B81E-5B640328B10E}" presName="space" presStyleCnt="0"/>
      <dgm:spPr/>
    </dgm:pt>
    <dgm:pt modelId="{7BF87015-5DA6-41B7-8526-6FF2DE229279}" type="pres">
      <dgm:prSet presAssocID="{F9944D77-09C1-44C2-9E58-8C76718C2CDF}" presName="compositeB" presStyleCnt="0"/>
      <dgm:spPr/>
    </dgm:pt>
    <dgm:pt modelId="{056E3BCC-1675-4957-BF35-6A1BDF7F3D92}" type="pres">
      <dgm:prSet presAssocID="{F9944D77-09C1-44C2-9E58-8C76718C2CDF}" presName="textB" presStyleLbl="revTx" presStyleIdx="1" presStyleCnt="3">
        <dgm:presLayoutVars>
          <dgm:bulletEnabled val="1"/>
        </dgm:presLayoutVars>
      </dgm:prSet>
      <dgm:spPr/>
    </dgm:pt>
    <dgm:pt modelId="{9E709E4E-566D-4BD6-9241-7BD57B93CDD3}" type="pres">
      <dgm:prSet presAssocID="{F9944D77-09C1-44C2-9E58-8C76718C2CDF}" presName="circleB" presStyleLbl="node1" presStyleIdx="1" presStyleCnt="3"/>
      <dgm:spPr/>
    </dgm:pt>
    <dgm:pt modelId="{0EA6E600-79D6-4AF6-A13C-5699C91B6B47}" type="pres">
      <dgm:prSet presAssocID="{F9944D77-09C1-44C2-9E58-8C76718C2CDF}" presName="spaceB" presStyleCnt="0"/>
      <dgm:spPr/>
    </dgm:pt>
    <dgm:pt modelId="{D3300B28-7BB9-4222-9D4A-A70B1936CCE6}" type="pres">
      <dgm:prSet presAssocID="{29F606A1-CFAE-4310-947E-9A647F0014C1}" presName="space" presStyleCnt="0"/>
      <dgm:spPr/>
    </dgm:pt>
    <dgm:pt modelId="{1E95D669-629F-48B2-BDE0-647DC748BA6D}" type="pres">
      <dgm:prSet presAssocID="{494F6809-FBBE-4824-83BC-4C3B0CC9B1AC}" presName="compositeA" presStyleCnt="0"/>
      <dgm:spPr/>
    </dgm:pt>
    <dgm:pt modelId="{46CBF43B-B195-4F24-9B00-91091C25B106}" type="pres">
      <dgm:prSet presAssocID="{494F6809-FBBE-4824-83BC-4C3B0CC9B1AC}" presName="textA" presStyleLbl="revTx" presStyleIdx="2" presStyleCnt="3">
        <dgm:presLayoutVars>
          <dgm:bulletEnabled val="1"/>
        </dgm:presLayoutVars>
      </dgm:prSet>
      <dgm:spPr/>
    </dgm:pt>
    <dgm:pt modelId="{B30FA5A5-6076-4173-B510-20AA4DBEA924}" type="pres">
      <dgm:prSet presAssocID="{494F6809-FBBE-4824-83BC-4C3B0CC9B1AC}" presName="circleA" presStyleLbl="node1" presStyleIdx="2" presStyleCnt="3"/>
      <dgm:spPr/>
    </dgm:pt>
    <dgm:pt modelId="{E98C7B51-9B93-4C84-96B4-AF2AECE0C92D}" type="pres">
      <dgm:prSet presAssocID="{494F6809-FBBE-4824-83BC-4C3B0CC9B1AC}" presName="spaceA" presStyleCnt="0"/>
      <dgm:spPr/>
    </dgm:pt>
  </dgm:ptLst>
  <dgm:cxnLst>
    <dgm:cxn modelId="{F2B3CF3F-97E3-4545-BE44-B22C840118A1}" type="presOf" srcId="{F9944D77-09C1-44C2-9E58-8C76718C2CDF}" destId="{056E3BCC-1675-4957-BF35-6A1BDF7F3D92}" srcOrd="0" destOrd="0" presId="urn:microsoft.com/office/officeart/2005/8/layout/hProcess11"/>
    <dgm:cxn modelId="{05617374-497E-432A-8150-73819A54DD27}" srcId="{BE62546C-EFB0-42B3-B1DF-546A7AC5FDC9}" destId="{F9944D77-09C1-44C2-9E58-8C76718C2CDF}" srcOrd="1" destOrd="0" parTransId="{0E9567AF-27C0-46B4-A344-F829A7D5B0FA}" sibTransId="{29F606A1-CFAE-4310-947E-9A647F0014C1}"/>
    <dgm:cxn modelId="{043FD27C-1EF0-4665-883B-43431B828A75}" type="presOf" srcId="{6CF5AF8D-1A5A-41F2-8DC4-C715280BEC18}" destId="{28F9820B-7BD5-43B7-8BFA-20B63AACBDE2}" srcOrd="0" destOrd="0" presId="urn:microsoft.com/office/officeart/2005/8/layout/hProcess11"/>
    <dgm:cxn modelId="{FDC98498-9845-4B95-B965-468EE6FABAD9}" srcId="{BE62546C-EFB0-42B3-B1DF-546A7AC5FDC9}" destId="{494F6809-FBBE-4824-83BC-4C3B0CC9B1AC}" srcOrd="2" destOrd="0" parTransId="{E28C0724-8D9F-4666-B383-9F40C5DE9B17}" sibTransId="{D991E4DC-5485-44D2-9387-8C8AB9EDF5D4}"/>
    <dgm:cxn modelId="{4C055AB9-99E7-4441-A247-A1241A42ED7F}" type="presOf" srcId="{494F6809-FBBE-4824-83BC-4C3B0CC9B1AC}" destId="{46CBF43B-B195-4F24-9B00-91091C25B106}" srcOrd="0" destOrd="0" presId="urn:microsoft.com/office/officeart/2005/8/layout/hProcess11"/>
    <dgm:cxn modelId="{229E19EF-B729-4D6D-B619-C2BDD68DC935}" srcId="{BE62546C-EFB0-42B3-B1DF-546A7AC5FDC9}" destId="{6CF5AF8D-1A5A-41F2-8DC4-C715280BEC18}" srcOrd="0" destOrd="0" parTransId="{98A4B311-6514-49C3-A42F-76A08A34D6A6}" sibTransId="{56EED9E5-6F60-488C-B81E-5B640328B10E}"/>
    <dgm:cxn modelId="{6D3E5FF2-4E6E-45DA-9903-8E8172CBD4D5}" type="presOf" srcId="{BE62546C-EFB0-42B3-B1DF-546A7AC5FDC9}" destId="{174654A5-BFE5-4800-A229-5264D5AC924B}" srcOrd="0" destOrd="0" presId="urn:microsoft.com/office/officeart/2005/8/layout/hProcess11"/>
    <dgm:cxn modelId="{F6713423-BD98-471A-B3A4-DB993BE8A4B6}" type="presParOf" srcId="{174654A5-BFE5-4800-A229-5264D5AC924B}" destId="{72B1AC5B-51F1-49CF-A375-2432D1E44CBA}" srcOrd="0" destOrd="0" presId="urn:microsoft.com/office/officeart/2005/8/layout/hProcess11"/>
    <dgm:cxn modelId="{8D7DD528-9794-4880-A842-57DA5B310558}" type="presParOf" srcId="{174654A5-BFE5-4800-A229-5264D5AC924B}" destId="{FBBC8BAB-EC7C-4BA8-9F01-2223859022FD}" srcOrd="1" destOrd="0" presId="urn:microsoft.com/office/officeart/2005/8/layout/hProcess11"/>
    <dgm:cxn modelId="{89668962-2BA6-4283-8ABC-A5A790455AD1}" type="presParOf" srcId="{FBBC8BAB-EC7C-4BA8-9F01-2223859022FD}" destId="{279C9377-40C9-4DE9-A5FD-718760865B75}" srcOrd="0" destOrd="0" presId="urn:microsoft.com/office/officeart/2005/8/layout/hProcess11"/>
    <dgm:cxn modelId="{7DD19C0B-ECDC-4E98-BCB0-9CB052D12CAC}" type="presParOf" srcId="{279C9377-40C9-4DE9-A5FD-718760865B75}" destId="{28F9820B-7BD5-43B7-8BFA-20B63AACBDE2}" srcOrd="0" destOrd="0" presId="urn:microsoft.com/office/officeart/2005/8/layout/hProcess11"/>
    <dgm:cxn modelId="{F2309D04-4B4F-43B8-8F9A-77188C116C1D}" type="presParOf" srcId="{279C9377-40C9-4DE9-A5FD-718760865B75}" destId="{D487DD15-6018-4B13-B12C-4C7EDC73AD62}" srcOrd="1" destOrd="0" presId="urn:microsoft.com/office/officeart/2005/8/layout/hProcess11"/>
    <dgm:cxn modelId="{416B5101-61D1-4280-B6A6-481250E12EEF}" type="presParOf" srcId="{279C9377-40C9-4DE9-A5FD-718760865B75}" destId="{6897F205-7CD0-4E68-89DC-5A8F2FDC3F24}" srcOrd="2" destOrd="0" presId="urn:microsoft.com/office/officeart/2005/8/layout/hProcess11"/>
    <dgm:cxn modelId="{BDD5D740-C302-4E10-8295-C61AA9AF05A9}" type="presParOf" srcId="{FBBC8BAB-EC7C-4BA8-9F01-2223859022FD}" destId="{0A069357-B091-4DCE-86DE-DA8B13B64975}" srcOrd="1" destOrd="0" presId="urn:microsoft.com/office/officeart/2005/8/layout/hProcess11"/>
    <dgm:cxn modelId="{BDF8157E-D7C3-410A-9F2F-0F5E6A8F304F}" type="presParOf" srcId="{FBBC8BAB-EC7C-4BA8-9F01-2223859022FD}" destId="{7BF87015-5DA6-41B7-8526-6FF2DE229279}" srcOrd="2" destOrd="0" presId="urn:microsoft.com/office/officeart/2005/8/layout/hProcess11"/>
    <dgm:cxn modelId="{1462642F-8FF8-4DD5-BE5C-513769ABDC85}" type="presParOf" srcId="{7BF87015-5DA6-41B7-8526-6FF2DE229279}" destId="{056E3BCC-1675-4957-BF35-6A1BDF7F3D92}" srcOrd="0" destOrd="0" presId="urn:microsoft.com/office/officeart/2005/8/layout/hProcess11"/>
    <dgm:cxn modelId="{AFA4C5BE-0652-42E4-B7F0-688AB315BC65}" type="presParOf" srcId="{7BF87015-5DA6-41B7-8526-6FF2DE229279}" destId="{9E709E4E-566D-4BD6-9241-7BD57B93CDD3}" srcOrd="1" destOrd="0" presId="urn:microsoft.com/office/officeart/2005/8/layout/hProcess11"/>
    <dgm:cxn modelId="{8BD9DCDF-FB7A-47BB-BD8A-0A0FF79C0C50}" type="presParOf" srcId="{7BF87015-5DA6-41B7-8526-6FF2DE229279}" destId="{0EA6E600-79D6-4AF6-A13C-5699C91B6B47}" srcOrd="2" destOrd="0" presId="urn:microsoft.com/office/officeart/2005/8/layout/hProcess11"/>
    <dgm:cxn modelId="{BB8F1338-7D19-4773-B7CA-78F0F9FC0B29}" type="presParOf" srcId="{FBBC8BAB-EC7C-4BA8-9F01-2223859022FD}" destId="{D3300B28-7BB9-4222-9D4A-A70B1936CCE6}" srcOrd="3" destOrd="0" presId="urn:microsoft.com/office/officeart/2005/8/layout/hProcess11"/>
    <dgm:cxn modelId="{89F33EF5-2F3F-479B-9690-B1F2E7C1AD26}" type="presParOf" srcId="{FBBC8BAB-EC7C-4BA8-9F01-2223859022FD}" destId="{1E95D669-629F-48B2-BDE0-647DC748BA6D}" srcOrd="4" destOrd="0" presId="urn:microsoft.com/office/officeart/2005/8/layout/hProcess11"/>
    <dgm:cxn modelId="{234F70EF-B0E8-4EFF-A7FA-15DF4BD61B96}" type="presParOf" srcId="{1E95D669-629F-48B2-BDE0-647DC748BA6D}" destId="{46CBF43B-B195-4F24-9B00-91091C25B106}" srcOrd="0" destOrd="0" presId="urn:microsoft.com/office/officeart/2005/8/layout/hProcess11"/>
    <dgm:cxn modelId="{7CB79CE4-A572-4F7B-B597-653100213681}" type="presParOf" srcId="{1E95D669-629F-48B2-BDE0-647DC748BA6D}" destId="{B30FA5A5-6076-4173-B510-20AA4DBEA924}" srcOrd="1" destOrd="0" presId="urn:microsoft.com/office/officeart/2005/8/layout/hProcess11"/>
    <dgm:cxn modelId="{A9A5EF70-C5DA-4B08-8848-D011DD9FAC61}" type="presParOf" srcId="{1E95D669-629F-48B2-BDE0-647DC748BA6D}" destId="{E98C7B51-9B93-4C84-96B4-AF2AECE0C92D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908F6C-CDB7-4936-B6B8-891841EF79F8}">
      <dsp:nvSpPr>
        <dsp:cNvPr id="0" name=""/>
        <dsp:cNvSpPr/>
      </dsp:nvSpPr>
      <dsp:spPr>
        <a:xfrm>
          <a:off x="0" y="59606"/>
          <a:ext cx="9053946" cy="702000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3000" kern="1200" dirty="0">
              <a:latin typeface="Arial" panose="020B0604020202020204" pitchFamily="34" charset="0"/>
              <a:cs typeface="Arial" panose="020B0604020202020204" pitchFamily="34" charset="0"/>
            </a:rPr>
            <a:t>Introduction</a:t>
          </a:r>
          <a:endParaRPr kumimoji="1" lang="ja-JP" altLang="en-US" sz="3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269" y="93875"/>
        <a:ext cx="8985408" cy="633462"/>
      </dsp:txXfrm>
    </dsp:sp>
    <dsp:sp modelId="{8F7DEEEC-5606-43A5-8877-1F9731F803C3}">
      <dsp:nvSpPr>
        <dsp:cNvPr id="0" name=""/>
        <dsp:cNvSpPr/>
      </dsp:nvSpPr>
      <dsp:spPr>
        <a:xfrm>
          <a:off x="0" y="848006"/>
          <a:ext cx="9053946" cy="702000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3000" kern="1200" dirty="0">
              <a:latin typeface="Arial" panose="020B0604020202020204" pitchFamily="34" charset="0"/>
              <a:cs typeface="Arial" panose="020B0604020202020204" pitchFamily="34" charset="0"/>
            </a:rPr>
            <a:t>Method</a:t>
          </a:r>
          <a:endParaRPr kumimoji="1" lang="ja-JP" altLang="en-US" sz="3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269" y="882275"/>
        <a:ext cx="8985408" cy="633462"/>
      </dsp:txXfrm>
    </dsp:sp>
    <dsp:sp modelId="{A2DB4C30-FBB9-4C59-A2F9-EE74808359D1}">
      <dsp:nvSpPr>
        <dsp:cNvPr id="0" name=""/>
        <dsp:cNvSpPr/>
      </dsp:nvSpPr>
      <dsp:spPr>
        <a:xfrm>
          <a:off x="0" y="1636406"/>
          <a:ext cx="9053946" cy="702000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3000" kern="1200" dirty="0">
              <a:latin typeface="Arial" panose="020B0604020202020204" pitchFamily="34" charset="0"/>
              <a:cs typeface="Arial" panose="020B0604020202020204" pitchFamily="34" charset="0"/>
            </a:rPr>
            <a:t>Results</a:t>
          </a:r>
          <a:endParaRPr kumimoji="1" lang="ja-JP" altLang="en-US" sz="3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269" y="1670675"/>
        <a:ext cx="8985408" cy="633462"/>
      </dsp:txXfrm>
    </dsp:sp>
    <dsp:sp modelId="{970BF776-25EB-4D1A-8AD5-BCB829A50CBC}">
      <dsp:nvSpPr>
        <dsp:cNvPr id="0" name=""/>
        <dsp:cNvSpPr/>
      </dsp:nvSpPr>
      <dsp:spPr>
        <a:xfrm>
          <a:off x="0" y="2424806"/>
          <a:ext cx="9053946" cy="702000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3000" kern="1200" dirty="0">
              <a:latin typeface="Arial" panose="020B0604020202020204" pitchFamily="34" charset="0"/>
              <a:cs typeface="Arial" panose="020B0604020202020204" pitchFamily="34" charset="0"/>
            </a:rPr>
            <a:t>Discussions</a:t>
          </a:r>
          <a:endParaRPr kumimoji="1" lang="ja-JP" altLang="en-US" sz="3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269" y="2459075"/>
        <a:ext cx="8985408" cy="633462"/>
      </dsp:txXfrm>
    </dsp:sp>
    <dsp:sp modelId="{2416101C-D2D7-44B9-8A86-53511011288C}">
      <dsp:nvSpPr>
        <dsp:cNvPr id="0" name=""/>
        <dsp:cNvSpPr/>
      </dsp:nvSpPr>
      <dsp:spPr>
        <a:xfrm>
          <a:off x="0" y="3213206"/>
          <a:ext cx="9053946" cy="702000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3000" kern="1200" dirty="0">
              <a:latin typeface="Arial" panose="020B0604020202020204" pitchFamily="34" charset="0"/>
              <a:cs typeface="Arial" panose="020B0604020202020204" pitchFamily="34" charset="0"/>
            </a:rPr>
            <a:t>Conclusion</a:t>
          </a:r>
          <a:endParaRPr kumimoji="1" lang="ja-JP" altLang="en-US" sz="3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269" y="3247475"/>
        <a:ext cx="8985408" cy="633462"/>
      </dsp:txXfrm>
    </dsp:sp>
    <dsp:sp modelId="{A976B73C-5832-4207-83B3-9A5E750F1827}">
      <dsp:nvSpPr>
        <dsp:cNvPr id="0" name=""/>
        <dsp:cNvSpPr/>
      </dsp:nvSpPr>
      <dsp:spPr>
        <a:xfrm>
          <a:off x="0" y="4001606"/>
          <a:ext cx="9053946" cy="702000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3000" kern="1200" dirty="0">
              <a:latin typeface="Arial" panose="020B0604020202020204" pitchFamily="34" charset="0"/>
              <a:cs typeface="Arial" panose="020B0604020202020204" pitchFamily="34" charset="0"/>
            </a:rPr>
            <a:t>Future Works</a:t>
          </a:r>
          <a:endParaRPr kumimoji="1" lang="ja-JP" altLang="en-US" sz="3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269" y="4035875"/>
        <a:ext cx="8985408" cy="6334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6ADD83-ED6F-48A6-A2EE-A2FC540CC108}">
      <dsp:nvSpPr>
        <dsp:cNvPr id="0" name=""/>
        <dsp:cNvSpPr/>
      </dsp:nvSpPr>
      <dsp:spPr>
        <a:xfrm>
          <a:off x="4093" y="524761"/>
          <a:ext cx="4910006" cy="1227501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30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January 19, 2038, 3 o’clock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30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14 minutes 7 seconds</a:t>
          </a:r>
          <a:endParaRPr kumimoji="1" lang="ja-JP" altLang="en-US" sz="30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045" y="560713"/>
        <a:ext cx="4838102" cy="1155597"/>
      </dsp:txXfrm>
    </dsp:sp>
    <dsp:sp modelId="{42A5E552-5B31-4BE9-8700-C34AD7961158}">
      <dsp:nvSpPr>
        <dsp:cNvPr id="0" name=""/>
        <dsp:cNvSpPr/>
      </dsp:nvSpPr>
      <dsp:spPr>
        <a:xfrm rot="5400000">
          <a:off x="2351690" y="1859669"/>
          <a:ext cx="214812" cy="214812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solidFill>
            <a:schemeClr val="accent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CC22A0-65CC-4BD5-AD20-C0D6A66D24A7}">
      <dsp:nvSpPr>
        <dsp:cNvPr id="0" name=""/>
        <dsp:cNvSpPr/>
      </dsp:nvSpPr>
      <dsp:spPr>
        <a:xfrm>
          <a:off x="4093" y="2181888"/>
          <a:ext cx="4910006" cy="122750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3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January 19, 2038, 3 o’clock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3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14 minutes 8 seconds</a:t>
          </a:r>
          <a:endParaRPr kumimoji="1" lang="ja-JP" altLang="en-US" sz="30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045" y="2217840"/>
        <a:ext cx="4838102" cy="1155597"/>
      </dsp:txXfrm>
    </dsp:sp>
    <dsp:sp modelId="{46C531E0-43E9-475F-B9BB-1F9ED2304BA6}">
      <dsp:nvSpPr>
        <dsp:cNvPr id="0" name=""/>
        <dsp:cNvSpPr/>
      </dsp:nvSpPr>
      <dsp:spPr>
        <a:xfrm>
          <a:off x="5601500" y="524761"/>
          <a:ext cx="4910006" cy="1227501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30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January 19, 2038, 3 o’clock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30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14 minutes 7 seconds</a:t>
          </a:r>
          <a:endParaRPr kumimoji="1" lang="ja-JP" altLang="en-US" sz="30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37452" y="560713"/>
        <a:ext cx="4838102" cy="1155597"/>
      </dsp:txXfrm>
    </dsp:sp>
    <dsp:sp modelId="{B401F689-5D7E-401F-AC9E-CAD76B013D0B}">
      <dsp:nvSpPr>
        <dsp:cNvPr id="0" name=""/>
        <dsp:cNvSpPr/>
      </dsp:nvSpPr>
      <dsp:spPr>
        <a:xfrm rot="5400000">
          <a:off x="7949097" y="1859669"/>
          <a:ext cx="214812" cy="214812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solidFill>
            <a:schemeClr val="accent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A3C923-E831-4EB4-839C-FB5C66AD6F4A}">
      <dsp:nvSpPr>
        <dsp:cNvPr id="0" name=""/>
        <dsp:cNvSpPr/>
      </dsp:nvSpPr>
      <dsp:spPr>
        <a:xfrm>
          <a:off x="5601500" y="2181888"/>
          <a:ext cx="4910006" cy="122750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3000" kern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January 1st, </a:t>
          </a:r>
          <a:r>
            <a:rPr kumimoji="1" lang="en-US" altLang="ja-JP" sz="3000" b="1" u="sng" kern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1970</a:t>
          </a:r>
          <a:r>
            <a:rPr kumimoji="1" lang="en-US" altLang="ja-JP" sz="3000" kern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, 0 o’clock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3000" kern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0 minutes 0 seconds*</a:t>
          </a:r>
          <a:endParaRPr kumimoji="1" lang="ja-JP" altLang="en-US" sz="3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37452" y="2217840"/>
        <a:ext cx="4838102" cy="11555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CB1C91-A640-458F-BD92-FE5AD029C330}">
      <dsp:nvSpPr>
        <dsp:cNvPr id="0" name=""/>
        <dsp:cNvSpPr/>
      </dsp:nvSpPr>
      <dsp:spPr>
        <a:xfrm>
          <a:off x="0" y="2591176"/>
          <a:ext cx="6885757" cy="850481"/>
        </a:xfrm>
        <a:prstGeom prst="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6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January 19, 2038, 3 o’clock 14 minutes 8 seconds</a:t>
          </a:r>
          <a:endParaRPr kumimoji="1" lang="ja-JP" alt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2591176"/>
        <a:ext cx="6885757" cy="459260"/>
      </dsp:txXfrm>
    </dsp:sp>
    <dsp:sp modelId="{322EEA9F-DB93-474B-B454-2058B3A3E2CD}">
      <dsp:nvSpPr>
        <dsp:cNvPr id="0" name=""/>
        <dsp:cNvSpPr/>
      </dsp:nvSpPr>
      <dsp:spPr>
        <a:xfrm>
          <a:off x="0" y="3033427"/>
          <a:ext cx="3442878" cy="39122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time_t</a:t>
          </a:r>
          <a:r>
            <a:rPr kumimoji="1" lang="en-US" altLang="ja-JP" sz="2400" kern="1200" dirty="0">
              <a:latin typeface="Arial" panose="020B0604020202020204" pitchFamily="34" charset="0"/>
              <a:cs typeface="Arial" panose="020B0604020202020204" pitchFamily="34" charset="0"/>
            </a:rPr>
            <a:t>-type value</a:t>
          </a:r>
          <a:endParaRPr kumimoji="1" lang="ja-JP" alt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033427"/>
        <a:ext cx="3442878" cy="391221"/>
      </dsp:txXfrm>
    </dsp:sp>
    <dsp:sp modelId="{CA6FAAC7-ED2F-4590-98BB-476BC938BFAD}">
      <dsp:nvSpPr>
        <dsp:cNvPr id="0" name=""/>
        <dsp:cNvSpPr/>
      </dsp:nvSpPr>
      <dsp:spPr>
        <a:xfrm>
          <a:off x="3442878" y="3033427"/>
          <a:ext cx="3442878" cy="39122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400" kern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0x80000000</a:t>
          </a:r>
          <a:endParaRPr kumimoji="1" lang="ja-JP" altLang="en-US" sz="2400" kern="1200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42878" y="3033427"/>
        <a:ext cx="3442878" cy="391221"/>
      </dsp:txXfrm>
    </dsp:sp>
    <dsp:sp modelId="{3C77DC49-0941-4974-9129-E6A281EC2567}">
      <dsp:nvSpPr>
        <dsp:cNvPr id="0" name=""/>
        <dsp:cNvSpPr/>
      </dsp:nvSpPr>
      <dsp:spPr>
        <a:xfrm rot="10800000">
          <a:off x="0" y="1295892"/>
          <a:ext cx="6885757" cy="1308041"/>
        </a:xfrm>
        <a:prstGeom prst="upArrowCallou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6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January 19, 2038, 3 o’clock 14 minutes 7 seconds</a:t>
          </a:r>
          <a:endParaRPr kumimoji="1" lang="ja-JP" alt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10800000">
        <a:off x="0" y="1295892"/>
        <a:ext cx="6885757" cy="459122"/>
      </dsp:txXfrm>
    </dsp:sp>
    <dsp:sp modelId="{662284FA-9E66-40C3-A085-3E046ED57D59}">
      <dsp:nvSpPr>
        <dsp:cNvPr id="0" name=""/>
        <dsp:cNvSpPr/>
      </dsp:nvSpPr>
      <dsp:spPr>
        <a:xfrm>
          <a:off x="0" y="1755015"/>
          <a:ext cx="3442878" cy="39110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time_t</a:t>
          </a:r>
          <a:r>
            <a:rPr kumimoji="1" lang="en-US" altLang="ja-JP" sz="2400" kern="1200" dirty="0">
              <a:latin typeface="Arial" panose="020B0604020202020204" pitchFamily="34" charset="0"/>
              <a:cs typeface="Arial" panose="020B0604020202020204" pitchFamily="34" charset="0"/>
            </a:rPr>
            <a:t>-type value</a:t>
          </a:r>
          <a:endParaRPr kumimoji="1" lang="ja-JP" alt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755015"/>
        <a:ext cx="3442878" cy="391104"/>
      </dsp:txXfrm>
    </dsp:sp>
    <dsp:sp modelId="{54142735-D1F9-4083-B9E5-FDEABE27DBF2}">
      <dsp:nvSpPr>
        <dsp:cNvPr id="0" name=""/>
        <dsp:cNvSpPr/>
      </dsp:nvSpPr>
      <dsp:spPr>
        <a:xfrm>
          <a:off x="3442878" y="1755015"/>
          <a:ext cx="3442878" cy="39110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400" kern="1200" dirty="0">
              <a:latin typeface="Arial" panose="020B0604020202020204" pitchFamily="34" charset="0"/>
              <a:cs typeface="Arial" panose="020B0604020202020204" pitchFamily="34" charset="0"/>
            </a:rPr>
            <a:t>0x7FFFFFFF</a:t>
          </a:r>
          <a:endParaRPr kumimoji="1" lang="ja-JP" alt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42878" y="1755015"/>
        <a:ext cx="3442878" cy="391104"/>
      </dsp:txXfrm>
    </dsp:sp>
    <dsp:sp modelId="{BB61D979-E5A3-444E-86D9-4A40F3A0E44B}">
      <dsp:nvSpPr>
        <dsp:cNvPr id="0" name=""/>
        <dsp:cNvSpPr/>
      </dsp:nvSpPr>
      <dsp:spPr>
        <a:xfrm rot="10800000">
          <a:off x="0" y="0"/>
          <a:ext cx="6885757" cy="1308041"/>
        </a:xfrm>
        <a:prstGeom prst="upArrowCallou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6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January 1st, 1970, 0 o’clock 0 minutes 0 seconds (Epoch)</a:t>
          </a:r>
          <a:endParaRPr kumimoji="1" lang="ja-JP" alt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10800000">
        <a:off x="0" y="0"/>
        <a:ext cx="6885757" cy="459122"/>
      </dsp:txXfrm>
    </dsp:sp>
    <dsp:sp modelId="{C27DCB02-A3B3-4095-B639-EF3A3B8AB74D}">
      <dsp:nvSpPr>
        <dsp:cNvPr id="0" name=""/>
        <dsp:cNvSpPr/>
      </dsp:nvSpPr>
      <dsp:spPr>
        <a:xfrm>
          <a:off x="0" y="459730"/>
          <a:ext cx="3442878" cy="39110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time_t</a:t>
          </a:r>
          <a:r>
            <a:rPr kumimoji="1" lang="en-US" altLang="ja-JP" sz="2400" kern="1200" dirty="0">
              <a:latin typeface="Arial" panose="020B0604020202020204" pitchFamily="34" charset="0"/>
              <a:cs typeface="Arial" panose="020B0604020202020204" pitchFamily="34" charset="0"/>
            </a:rPr>
            <a:t>-type value</a:t>
          </a:r>
          <a:endParaRPr kumimoji="1" lang="ja-JP" alt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459730"/>
        <a:ext cx="3442878" cy="391104"/>
      </dsp:txXfrm>
    </dsp:sp>
    <dsp:sp modelId="{037705BF-E330-4B49-97E8-D29F55F8E31A}">
      <dsp:nvSpPr>
        <dsp:cNvPr id="0" name=""/>
        <dsp:cNvSpPr/>
      </dsp:nvSpPr>
      <dsp:spPr>
        <a:xfrm>
          <a:off x="3442878" y="459730"/>
          <a:ext cx="3442878" cy="39110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400" kern="1200" dirty="0">
              <a:latin typeface="Arial" panose="020B0604020202020204" pitchFamily="34" charset="0"/>
              <a:cs typeface="Arial" panose="020B0604020202020204" pitchFamily="34" charset="0"/>
            </a:rPr>
            <a:t>0x00000000</a:t>
          </a:r>
          <a:endParaRPr kumimoji="1" lang="ja-JP" alt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42878" y="459730"/>
        <a:ext cx="3442878" cy="3911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13C5C9-F4DE-4DD5-93D4-96569D767C30}">
      <dsp:nvSpPr>
        <dsp:cNvPr id="0" name=""/>
        <dsp:cNvSpPr/>
      </dsp:nvSpPr>
      <dsp:spPr>
        <a:xfrm>
          <a:off x="0" y="0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47EEDA-3733-4203-B5E7-FD8D0B694313}">
      <dsp:nvSpPr>
        <dsp:cNvPr id="0" name=""/>
        <dsp:cNvSpPr/>
      </dsp:nvSpPr>
      <dsp:spPr>
        <a:xfrm>
          <a:off x="0" y="0"/>
          <a:ext cx="2103120" cy="2175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4200" kern="1200" dirty="0"/>
            <a:t>Project</a:t>
          </a:r>
          <a:endParaRPr kumimoji="1" lang="ja-JP" altLang="en-US" sz="4200" kern="1200" dirty="0"/>
        </a:p>
      </dsp:txBody>
      <dsp:txXfrm>
        <a:off x="0" y="0"/>
        <a:ext cx="2103120" cy="2175669"/>
      </dsp:txXfrm>
    </dsp:sp>
    <dsp:sp modelId="{30C6DA0E-BCEE-407C-9778-6C9904DA7416}">
      <dsp:nvSpPr>
        <dsp:cNvPr id="0" name=""/>
        <dsp:cNvSpPr/>
      </dsp:nvSpPr>
      <dsp:spPr>
        <a:xfrm>
          <a:off x="2260854" y="50567"/>
          <a:ext cx="8254746" cy="10113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900" kern="1200" dirty="0"/>
            <a:t>Development was completed as planned</a:t>
          </a:r>
          <a:endParaRPr kumimoji="1" lang="ja-JP" altLang="en-US" sz="2900" kern="1200" dirty="0"/>
        </a:p>
      </dsp:txBody>
      <dsp:txXfrm>
        <a:off x="2260854" y="50567"/>
        <a:ext cx="8254746" cy="1011346"/>
      </dsp:txXfrm>
    </dsp:sp>
    <dsp:sp modelId="{2E085308-280C-4705-8C96-54EA210148C4}">
      <dsp:nvSpPr>
        <dsp:cNvPr id="0" name=""/>
        <dsp:cNvSpPr/>
      </dsp:nvSpPr>
      <dsp:spPr>
        <a:xfrm>
          <a:off x="2103120" y="1061913"/>
          <a:ext cx="84124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870CD2-3492-4B21-9086-9888A8D165F7}">
      <dsp:nvSpPr>
        <dsp:cNvPr id="0" name=""/>
        <dsp:cNvSpPr/>
      </dsp:nvSpPr>
      <dsp:spPr>
        <a:xfrm>
          <a:off x="2260854" y="1112480"/>
          <a:ext cx="8254746" cy="10113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0" i="0" u="none" kern="1200" dirty="0"/>
            <a:t>There was nothing particularly difficult</a:t>
          </a:r>
          <a:endParaRPr kumimoji="1" lang="ja-JP" altLang="en-US" sz="2900" kern="1200" dirty="0"/>
        </a:p>
      </dsp:txBody>
      <dsp:txXfrm>
        <a:off x="2260854" y="1112480"/>
        <a:ext cx="8254746" cy="1011346"/>
      </dsp:txXfrm>
    </dsp:sp>
    <dsp:sp modelId="{528C23D1-96B2-4F66-90BF-11EC95873433}">
      <dsp:nvSpPr>
        <dsp:cNvPr id="0" name=""/>
        <dsp:cNvSpPr/>
      </dsp:nvSpPr>
      <dsp:spPr>
        <a:xfrm>
          <a:off x="2103120" y="2123826"/>
          <a:ext cx="84124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BCF788-D012-44C2-A0C7-61E931F24DDF}">
      <dsp:nvSpPr>
        <dsp:cNvPr id="0" name=""/>
        <dsp:cNvSpPr/>
      </dsp:nvSpPr>
      <dsp:spPr>
        <a:xfrm>
          <a:off x="0" y="217566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1D6665-66C0-4AFD-B559-08BC83436211}">
      <dsp:nvSpPr>
        <dsp:cNvPr id="0" name=""/>
        <dsp:cNvSpPr/>
      </dsp:nvSpPr>
      <dsp:spPr>
        <a:xfrm>
          <a:off x="0" y="2175669"/>
          <a:ext cx="2103120" cy="2175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4200" kern="1200" dirty="0"/>
            <a:t>Method</a:t>
          </a:r>
        </a:p>
      </dsp:txBody>
      <dsp:txXfrm>
        <a:off x="0" y="2175669"/>
        <a:ext cx="2103120" cy="2175669"/>
      </dsp:txXfrm>
    </dsp:sp>
    <dsp:sp modelId="{71A6FD33-A70B-42A5-A03C-90272464BA41}">
      <dsp:nvSpPr>
        <dsp:cNvPr id="0" name=""/>
        <dsp:cNvSpPr/>
      </dsp:nvSpPr>
      <dsp:spPr>
        <a:xfrm>
          <a:off x="2260854" y="2226236"/>
          <a:ext cx="8254746" cy="10113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0" i="0" u="none" kern="1200" dirty="0"/>
            <a:t>Easy solution by changing epoch (from 1970 to 1998) by wrapper functions</a:t>
          </a:r>
          <a:endParaRPr kumimoji="1" lang="en-US" altLang="ja-JP" sz="2900" kern="1200" dirty="0"/>
        </a:p>
      </dsp:txBody>
      <dsp:txXfrm>
        <a:off x="2260854" y="2226236"/>
        <a:ext cx="8254746" cy="1011346"/>
      </dsp:txXfrm>
    </dsp:sp>
    <dsp:sp modelId="{6405AE06-FD77-4A23-88BC-F4B97DEBDE9A}">
      <dsp:nvSpPr>
        <dsp:cNvPr id="0" name=""/>
        <dsp:cNvSpPr/>
      </dsp:nvSpPr>
      <dsp:spPr>
        <a:xfrm>
          <a:off x="2103120" y="3237582"/>
          <a:ext cx="84124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4C3B62-2BCD-4B4E-A676-C13AACE88C89}">
      <dsp:nvSpPr>
        <dsp:cNvPr id="0" name=""/>
        <dsp:cNvSpPr/>
      </dsp:nvSpPr>
      <dsp:spPr>
        <a:xfrm>
          <a:off x="2260854" y="3288149"/>
          <a:ext cx="8254746" cy="10113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900" kern="1200" dirty="0"/>
            <a:t>The new system cannot handle before 1998</a:t>
          </a:r>
        </a:p>
      </dsp:txBody>
      <dsp:txXfrm>
        <a:off x="2260854" y="3288149"/>
        <a:ext cx="8254746" cy="1011346"/>
      </dsp:txXfrm>
    </dsp:sp>
    <dsp:sp modelId="{7E4C08E3-BAE1-40BF-A36E-B7A9DD0E4CD7}">
      <dsp:nvSpPr>
        <dsp:cNvPr id="0" name=""/>
        <dsp:cNvSpPr/>
      </dsp:nvSpPr>
      <dsp:spPr>
        <a:xfrm>
          <a:off x="2103120" y="4299495"/>
          <a:ext cx="84124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B1AC5B-51F1-49CF-A375-2432D1E44CBA}">
      <dsp:nvSpPr>
        <dsp:cNvPr id="0" name=""/>
        <dsp:cNvSpPr/>
      </dsp:nvSpPr>
      <dsp:spPr>
        <a:xfrm>
          <a:off x="0" y="586391"/>
          <a:ext cx="10515600" cy="781855"/>
        </a:xfrm>
        <a:prstGeom prst="notchedRightArrow">
          <a:avLst/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F9820B-7BD5-43B7-8BFA-20B63AACBDE2}">
      <dsp:nvSpPr>
        <dsp:cNvPr id="0" name=""/>
        <dsp:cNvSpPr/>
      </dsp:nvSpPr>
      <dsp:spPr>
        <a:xfrm>
          <a:off x="4621" y="0"/>
          <a:ext cx="3049934" cy="781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800" kern="1200" dirty="0"/>
            <a:t>1970</a:t>
          </a:r>
          <a:endParaRPr kumimoji="1" lang="ja-JP" altLang="en-US" sz="2800" kern="1200" dirty="0"/>
        </a:p>
      </dsp:txBody>
      <dsp:txXfrm>
        <a:off x="4621" y="0"/>
        <a:ext cx="3049934" cy="781855"/>
      </dsp:txXfrm>
    </dsp:sp>
    <dsp:sp modelId="{D487DD15-6018-4B13-B12C-4C7EDC73AD62}">
      <dsp:nvSpPr>
        <dsp:cNvPr id="0" name=""/>
        <dsp:cNvSpPr/>
      </dsp:nvSpPr>
      <dsp:spPr>
        <a:xfrm>
          <a:off x="1431856" y="879587"/>
          <a:ext cx="195463" cy="1954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6E3BCC-1675-4957-BF35-6A1BDF7F3D92}">
      <dsp:nvSpPr>
        <dsp:cNvPr id="0" name=""/>
        <dsp:cNvSpPr/>
      </dsp:nvSpPr>
      <dsp:spPr>
        <a:xfrm>
          <a:off x="3207052" y="1172782"/>
          <a:ext cx="3049934" cy="781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800" kern="1200" dirty="0"/>
            <a:t>2004</a:t>
          </a:r>
          <a:endParaRPr kumimoji="1" lang="ja-JP" altLang="en-US" sz="2800" kern="1200" dirty="0"/>
        </a:p>
      </dsp:txBody>
      <dsp:txXfrm>
        <a:off x="3207052" y="1172782"/>
        <a:ext cx="3049934" cy="781855"/>
      </dsp:txXfrm>
    </dsp:sp>
    <dsp:sp modelId="{9E709E4E-566D-4BD6-9241-7BD57B93CDD3}">
      <dsp:nvSpPr>
        <dsp:cNvPr id="0" name=""/>
        <dsp:cNvSpPr/>
      </dsp:nvSpPr>
      <dsp:spPr>
        <a:xfrm>
          <a:off x="4634288" y="879587"/>
          <a:ext cx="195463" cy="1954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CBF43B-B195-4F24-9B00-91091C25B106}">
      <dsp:nvSpPr>
        <dsp:cNvPr id="0" name=""/>
        <dsp:cNvSpPr/>
      </dsp:nvSpPr>
      <dsp:spPr>
        <a:xfrm>
          <a:off x="6409484" y="0"/>
          <a:ext cx="3049934" cy="781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2800" kern="1200" dirty="0"/>
            <a:t>2038</a:t>
          </a:r>
          <a:endParaRPr kumimoji="1" lang="ja-JP" altLang="en-US" sz="2800" kern="1200" dirty="0"/>
        </a:p>
      </dsp:txBody>
      <dsp:txXfrm>
        <a:off x="6409484" y="0"/>
        <a:ext cx="3049934" cy="781855"/>
      </dsp:txXfrm>
    </dsp:sp>
    <dsp:sp modelId="{B30FA5A5-6076-4173-B510-20AA4DBEA924}">
      <dsp:nvSpPr>
        <dsp:cNvPr id="0" name=""/>
        <dsp:cNvSpPr/>
      </dsp:nvSpPr>
      <dsp:spPr>
        <a:xfrm>
          <a:off x="7836719" y="879587"/>
          <a:ext cx="195463" cy="1954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702C99-1F47-3943-9CF9-57199D1E4E91}" type="datetimeFigureOut">
              <a:rPr kumimoji="1" lang="ja-JP" altLang="en-US" smtClean="0"/>
              <a:t>2020/3/13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3537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33AC0-B1FE-E54D-AD4D-22088FD46E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5430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33AC0-B1FE-E54D-AD4D-22088FD46E05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7260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12192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1"/>
            <a:ext cx="12192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240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484314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573463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775885" y="3213100"/>
            <a:ext cx="86402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sz="2400"/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603251" y="6640514"/>
            <a:ext cx="828784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609600" y="6245225"/>
            <a:ext cx="28448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ja-JP"/>
              <a:t>Jul/05/2013</a:t>
            </a:r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3600451" y="6245225"/>
            <a:ext cx="4991100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737600" y="6245225"/>
            <a:ext cx="2844800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A9946-39CA-4201-95E6-ED803B65F35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2" name="Picture 9" descr="sel-logo">
            <a:extLst>
              <a:ext uri="{FF2B5EF4-FFF2-40B4-BE49-F238E27FC236}">
                <a16:creationId xmlns:a16="http://schemas.microsoft.com/office/drawing/2014/main" id="{65753E10-3ED0-4C09-A2A6-CD5E498CC4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65168" y="260350"/>
            <a:ext cx="2051050" cy="7032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08559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4B1BB-CC31-4466-8D20-DB8CDA55D1C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85777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00C05-A331-4ABC-BD64-94401D814D2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15435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6325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13B5E-D961-41DE-BBB0-6E96BF638B4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3809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B35D8-484E-4EBA-BCFF-44E4FD2D493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4486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25DB7-2C8C-4929-B2A1-5F59FC4BB08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4406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84F58-92E9-475B-A17B-82F418F2730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177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B1A55-2728-4ACE-9CB0-EBAA801FBF8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804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F7A2E-6C18-485D-8E0D-228A15F7639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855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9745134" y="6596064"/>
            <a:ext cx="1919817" cy="2619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E538B-CBDB-42C1-AF1E-013E5A4EB53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1957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12192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5798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1"/>
            <a:ext cx="12192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sz="2400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624418" y="1484313"/>
            <a:ext cx="1094316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sz="2400"/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745134" y="6596064"/>
            <a:ext cx="1919817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altLang="ja-JP"/>
              <a:t>Jul/05/2013</a:t>
            </a: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07685" y="6310314"/>
            <a:ext cx="7776633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ja-JP" altLang="en-US"/>
              <a:t>コンピュータのしくみ</a:t>
            </a:r>
            <a:endParaRPr lang="en-US" altLang="ja-JP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130367" y="6308726"/>
            <a:ext cx="1534584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195263B-2BD8-4C58-AEC2-2E9988DA879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446617" y="6640514"/>
            <a:ext cx="635302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  <p:pic>
        <p:nvPicPr>
          <p:cNvPr id="12" name="Picture 19" descr="sel-logo">
            <a:extLst>
              <a:ext uri="{FF2B5EF4-FFF2-40B4-BE49-F238E27FC236}">
                <a16:creationId xmlns:a16="http://schemas.microsoft.com/office/drawing/2014/main" id="{06825F58-ABD1-4F98-A45C-0B35E1D502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16142" y="6299200"/>
            <a:ext cx="1081087" cy="3698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81816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193845-A259-467A-9EC9-D4CF2DC6E2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>
                <a:latin typeface="Arial Narrow" panose="020B0606020202030204" pitchFamily="34" charset="0"/>
                <a:cs typeface="Arial" panose="020B0604020202020204" pitchFamily="34" charset="0"/>
              </a:rPr>
              <a:t>A Practical Approach to the Year 2038 problem for 32bit Embedded Systems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16079E4-0BD2-4648-BCE7-A7F387F51E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55027" y="4592781"/>
            <a:ext cx="5725391" cy="601662"/>
          </a:xfrm>
        </p:spPr>
        <p:txBody>
          <a:bodyPr/>
          <a:lstStyle/>
          <a:p>
            <a:r>
              <a:rPr lang="en-US" altLang="ja-JP" sz="2800" dirty="0"/>
              <a:t>Hideyuki </a:t>
            </a:r>
            <a:r>
              <a:rPr lang="en-US" altLang="ja-JP" sz="2800" dirty="0" err="1"/>
              <a:t>Oe</a:t>
            </a:r>
            <a:r>
              <a:rPr lang="en-US" altLang="ja-JP" sz="2800" dirty="0"/>
              <a:t>    Osaka University</a:t>
            </a:r>
          </a:p>
        </p:txBody>
      </p:sp>
      <p:sp>
        <p:nvSpPr>
          <p:cNvPr id="4" name="字幕 2">
            <a:extLst>
              <a:ext uri="{FF2B5EF4-FFF2-40B4-BE49-F238E27FC236}">
                <a16:creationId xmlns:a16="http://schemas.microsoft.com/office/drawing/2014/main" id="{F45221EB-5B6C-431B-AE15-23906A28F92F}"/>
              </a:ext>
            </a:extLst>
          </p:cNvPr>
          <p:cNvSpPr txBox="1">
            <a:spLocks/>
          </p:cNvSpPr>
          <p:nvPr/>
        </p:nvSpPr>
        <p:spPr>
          <a:xfrm>
            <a:off x="431800" y="520701"/>
            <a:ext cx="3340100" cy="601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dirty="0"/>
              <a:t>Asia BSD CON 2020</a:t>
            </a: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56DE995B-6037-4C21-B61C-6C0DFE2A08FE}"/>
              </a:ext>
            </a:extLst>
          </p:cNvPr>
          <p:cNvSpPr txBox="1">
            <a:spLocks/>
          </p:cNvSpPr>
          <p:nvPr/>
        </p:nvSpPr>
        <p:spPr>
          <a:xfrm>
            <a:off x="4102100" y="5362575"/>
            <a:ext cx="6565900" cy="601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2000" dirty="0"/>
              <a:t>Makoto Matsushita, </a:t>
            </a:r>
            <a:r>
              <a:rPr lang="en-US" altLang="ja-JP" sz="2000" dirty="0" err="1"/>
              <a:t>Katsuro</a:t>
            </a:r>
            <a:r>
              <a:rPr lang="en-US" altLang="ja-JP" sz="2000" dirty="0"/>
              <a:t> Inoue   Osaka University</a:t>
            </a:r>
          </a:p>
        </p:txBody>
      </p:sp>
    </p:spTree>
    <p:extLst>
      <p:ext uri="{BB962C8B-B14F-4D97-AF65-F5344CB8AC3E}">
        <p14:creationId xmlns:p14="http://schemas.microsoft.com/office/powerpoint/2010/main" val="3419197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77E778-54F4-4FA6-AAE4-CC5AF7C37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  <a:t>Method 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The number of </a:t>
            </a:r>
            <a:r>
              <a:rPr lang="en-US" altLang="ja-JP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changes in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 the program</a:t>
            </a:r>
            <a:endParaRPr kumimoji="1" lang="ja-JP" altLang="en-US" i="1" u="sng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67319A-1E38-477E-A127-08D5327A5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61A2B41-D598-4B42-B621-A96141FD9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10</a:t>
            </a:fld>
            <a:endParaRPr lang="en-US" altLang="ja-JP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24E82DEE-F7D7-4E8F-82EA-426F8C990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666209"/>
              </p:ext>
            </p:extLst>
          </p:nvPr>
        </p:nvGraphicFramePr>
        <p:xfrm>
          <a:off x="838200" y="1753386"/>
          <a:ext cx="10515600" cy="25001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41918">
                  <a:extLst>
                    <a:ext uri="{9D8B030D-6E8A-4147-A177-3AD203B41FA5}">
                      <a16:colId xmlns:a16="http://schemas.microsoft.com/office/drawing/2014/main" val="3677249754"/>
                    </a:ext>
                  </a:extLst>
                </a:gridCol>
                <a:gridCol w="4173682">
                  <a:extLst>
                    <a:ext uri="{9D8B030D-6E8A-4147-A177-3AD203B41FA5}">
                      <a16:colId xmlns:a16="http://schemas.microsoft.com/office/drawing/2014/main" val="4000816629"/>
                    </a:ext>
                  </a:extLst>
                </a:gridCol>
              </a:tblGrid>
              <a:tr h="9996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2800" kern="1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Location</a:t>
                      </a:r>
                      <a:endParaRPr lang="ja-JP" sz="2800" kern="100" dirty="0">
                        <a:solidFill>
                          <a:schemeClr val="bg1"/>
                        </a:solidFill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40024" marR="240024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Number of changes</a:t>
                      </a:r>
                      <a:endParaRPr lang="ja-JP" sz="2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40024" marR="240024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804675"/>
                  </a:ext>
                </a:extLst>
              </a:tr>
              <a:tr h="10003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OS part (including device driver, OSS, standard library)</a:t>
                      </a:r>
                      <a:endParaRPr lang="ja-JP" sz="2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40024" marR="240024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2546</a:t>
                      </a:r>
                      <a:endParaRPr lang="ja-JP" sz="2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40024" marR="240024" marT="0" marB="0" anchor="ctr"/>
                </a:tc>
                <a:extLst>
                  <a:ext uri="{0D108BD9-81ED-4DB2-BD59-A6C34878D82A}">
                    <a16:rowId xmlns:a16="http://schemas.microsoft.com/office/drawing/2014/main" val="465330824"/>
                  </a:ext>
                </a:extLst>
              </a:tr>
              <a:tr h="5001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In-house development part</a:t>
                      </a:r>
                      <a:endParaRPr lang="ja-JP" sz="2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40024" marR="240024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945</a:t>
                      </a:r>
                      <a:endParaRPr lang="ja-JP" sz="2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40024" marR="240024" marT="0" marB="0" anchor="ctr"/>
                </a:tc>
                <a:extLst>
                  <a:ext uri="{0D108BD9-81ED-4DB2-BD59-A6C34878D82A}">
                    <a16:rowId xmlns:a16="http://schemas.microsoft.com/office/drawing/2014/main" val="2852568532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FFB287-131D-4388-9C2E-FA8C884FCBD2}"/>
              </a:ext>
            </a:extLst>
          </p:cNvPr>
          <p:cNvSpPr txBox="1"/>
          <p:nvPr/>
        </p:nvSpPr>
        <p:spPr>
          <a:xfrm>
            <a:off x="1760924" y="4476125"/>
            <a:ext cx="81691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We did not want to modify the OS part, because…</a:t>
            </a:r>
            <a:endParaRPr kumimoji="1" lang="ja-JP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4D7F2C2-7B5E-459E-8B3C-35C69DAA2E2C}"/>
              </a:ext>
            </a:extLst>
          </p:cNvPr>
          <p:cNvSpPr txBox="1"/>
          <p:nvPr/>
        </p:nvSpPr>
        <p:spPr>
          <a:xfrm>
            <a:off x="1123324" y="5202857"/>
            <a:ext cx="9825126" cy="9541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The modification volume is huge for the development period.</a:t>
            </a:r>
          </a:p>
          <a:p>
            <a:r>
              <a:rPr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The maintenance cost of modification would be expensive.</a:t>
            </a:r>
            <a:endParaRPr kumimoji="1" lang="ja-JP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560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0B5847-5D98-45D6-98BC-528FBD4D4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solidFill>
                  <a:schemeClr val="tx1"/>
                </a:solidFill>
              </a:rPr>
              <a:t>Method </a:t>
            </a:r>
            <a:br>
              <a:rPr lang="en-US" altLang="ja-JP" i="1" u="sng" dirty="0">
                <a:solidFill>
                  <a:srgbClr val="00B050"/>
                </a:solidFill>
              </a:rPr>
            </a:br>
            <a:r>
              <a:rPr lang="en-US" altLang="ja-JP" dirty="0">
                <a:solidFill>
                  <a:schemeClr val="tx1"/>
                </a:solidFill>
              </a:rPr>
              <a:t>Possible Solutions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B2B007-C898-482F-95F9-48ECF7BE3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Mar/22/2020</a:t>
            </a: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13E85A-A856-4FE3-ABA6-EFE571F8F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11</a:t>
            </a:fld>
            <a:endParaRPr lang="en-US" altLang="ja-JP"/>
          </a:p>
        </p:txBody>
      </p:sp>
      <p:grpSp>
        <p:nvGrpSpPr>
          <p:cNvPr id="74" name="グループ化 73">
            <a:extLst>
              <a:ext uri="{FF2B5EF4-FFF2-40B4-BE49-F238E27FC236}">
                <a16:creationId xmlns:a16="http://schemas.microsoft.com/office/drawing/2014/main" id="{54ED36B6-110F-42C6-9F4B-141816DB8179}"/>
              </a:ext>
            </a:extLst>
          </p:cNvPr>
          <p:cNvGrpSpPr/>
          <p:nvPr/>
        </p:nvGrpSpPr>
        <p:grpSpPr>
          <a:xfrm>
            <a:off x="1201005" y="1869007"/>
            <a:ext cx="4217173" cy="1948362"/>
            <a:chOff x="1201005" y="1650640"/>
            <a:chExt cx="4217173" cy="1948362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8C8D0AC9-CA3C-49B8-9F93-82D75AC52D34}"/>
                </a:ext>
              </a:extLst>
            </p:cNvPr>
            <p:cNvSpPr/>
            <p:nvPr/>
          </p:nvSpPr>
          <p:spPr>
            <a:xfrm>
              <a:off x="1201005" y="2238228"/>
              <a:ext cx="218365" cy="286603"/>
            </a:xfrm>
            <a:prstGeom prst="rect">
              <a:avLst/>
            </a:prstGeom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3F5DC110-E841-4E73-A0FC-6B7137F00A37}"/>
                </a:ext>
              </a:extLst>
            </p:cNvPr>
            <p:cNvSpPr/>
            <p:nvPr/>
          </p:nvSpPr>
          <p:spPr>
            <a:xfrm>
              <a:off x="1419370" y="2238228"/>
              <a:ext cx="218365" cy="286603"/>
            </a:xfrm>
            <a:prstGeom prst="rect">
              <a:avLst/>
            </a:prstGeom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D817FD07-9FDB-4DDC-8A0A-0C751F9C1846}"/>
                </a:ext>
              </a:extLst>
            </p:cNvPr>
            <p:cNvSpPr/>
            <p:nvPr/>
          </p:nvSpPr>
          <p:spPr>
            <a:xfrm>
              <a:off x="1637735" y="2238228"/>
              <a:ext cx="218365" cy="286603"/>
            </a:xfrm>
            <a:prstGeom prst="rect">
              <a:avLst/>
            </a:prstGeom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651DC542-3412-4364-8215-3AF9A25267E6}"/>
                </a:ext>
              </a:extLst>
            </p:cNvPr>
            <p:cNvGrpSpPr/>
            <p:nvPr/>
          </p:nvGrpSpPr>
          <p:grpSpPr>
            <a:xfrm>
              <a:off x="2729566" y="2238228"/>
              <a:ext cx="655095" cy="286603"/>
              <a:chOff x="3575726" y="2524836"/>
              <a:chExt cx="655095" cy="286603"/>
            </a:xfrm>
          </p:grpSpPr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FC589B8E-9773-4E5E-AC6D-4F28814E4523}"/>
                  </a:ext>
                </a:extLst>
              </p:cNvPr>
              <p:cNvSpPr/>
              <p:nvPr/>
            </p:nvSpPr>
            <p:spPr>
              <a:xfrm>
                <a:off x="3575726" y="2524836"/>
                <a:ext cx="218365" cy="286603"/>
              </a:xfrm>
              <a:prstGeom prst="rect">
                <a:avLst/>
              </a:prstGeom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D132DF54-349A-464D-865A-0F5F0330B949}"/>
                  </a:ext>
                </a:extLst>
              </p:cNvPr>
              <p:cNvSpPr/>
              <p:nvPr/>
            </p:nvSpPr>
            <p:spPr>
              <a:xfrm>
                <a:off x="3794091" y="2524836"/>
                <a:ext cx="218365" cy="286603"/>
              </a:xfrm>
              <a:prstGeom prst="rect">
                <a:avLst/>
              </a:prstGeom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552903C6-0ED0-4ED5-8EB2-7110C6FE834E}"/>
                  </a:ext>
                </a:extLst>
              </p:cNvPr>
              <p:cNvSpPr/>
              <p:nvPr/>
            </p:nvSpPr>
            <p:spPr>
              <a:xfrm>
                <a:off x="4012456" y="2524836"/>
                <a:ext cx="218365" cy="286603"/>
              </a:xfrm>
              <a:prstGeom prst="rect">
                <a:avLst/>
              </a:prstGeom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6487F4FA-8AF2-4E77-A014-969086211768}"/>
                </a:ext>
              </a:extLst>
            </p:cNvPr>
            <p:cNvGrpSpPr/>
            <p:nvPr/>
          </p:nvGrpSpPr>
          <p:grpSpPr>
            <a:xfrm>
              <a:off x="1201005" y="3217458"/>
              <a:ext cx="1078180" cy="294358"/>
              <a:chOff x="1064525" y="2470244"/>
              <a:chExt cx="1078180" cy="294358"/>
            </a:xfrm>
          </p:grpSpPr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61089C66-B409-4104-97E7-A6C634FE5EBC}"/>
                  </a:ext>
                </a:extLst>
              </p:cNvPr>
              <p:cNvSpPr/>
              <p:nvPr/>
            </p:nvSpPr>
            <p:spPr>
              <a:xfrm>
                <a:off x="1064525" y="2470244"/>
                <a:ext cx="218365" cy="286603"/>
              </a:xfrm>
              <a:prstGeom prst="rect">
                <a:avLst/>
              </a:prstGeom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1A5BAE0E-6B89-4D0A-9227-9CEBF41691EF}"/>
                  </a:ext>
                </a:extLst>
              </p:cNvPr>
              <p:cNvSpPr/>
              <p:nvPr/>
            </p:nvSpPr>
            <p:spPr>
              <a:xfrm>
                <a:off x="1282890" y="2470244"/>
                <a:ext cx="218365" cy="286603"/>
              </a:xfrm>
              <a:prstGeom prst="rect">
                <a:avLst/>
              </a:prstGeom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7DBF9202-5BAE-4582-87EF-A008D28472A8}"/>
                  </a:ext>
                </a:extLst>
              </p:cNvPr>
              <p:cNvSpPr/>
              <p:nvPr/>
            </p:nvSpPr>
            <p:spPr>
              <a:xfrm>
                <a:off x="1501255" y="2470244"/>
                <a:ext cx="218365" cy="286603"/>
              </a:xfrm>
              <a:prstGeom prst="rect">
                <a:avLst/>
              </a:prstGeom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正方形/長方形 24">
                <a:extLst>
                  <a:ext uri="{FF2B5EF4-FFF2-40B4-BE49-F238E27FC236}">
                    <a16:creationId xmlns:a16="http://schemas.microsoft.com/office/drawing/2014/main" id="{062A549F-2307-4E84-8A47-F8BB86497120}"/>
                  </a:ext>
                </a:extLst>
              </p:cNvPr>
              <p:cNvSpPr/>
              <p:nvPr/>
            </p:nvSpPr>
            <p:spPr>
              <a:xfrm>
                <a:off x="1719620" y="2477998"/>
                <a:ext cx="218365" cy="286604"/>
              </a:xfrm>
              <a:prstGeom prst="rect">
                <a:avLst/>
              </a:prstGeom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正方形/長方形 25">
                <a:extLst>
                  <a:ext uri="{FF2B5EF4-FFF2-40B4-BE49-F238E27FC236}">
                    <a16:creationId xmlns:a16="http://schemas.microsoft.com/office/drawing/2014/main" id="{3C60D5CB-608A-4CED-A202-17564AF2A127}"/>
                  </a:ext>
                </a:extLst>
              </p:cNvPr>
              <p:cNvSpPr/>
              <p:nvPr/>
            </p:nvSpPr>
            <p:spPr>
              <a:xfrm>
                <a:off x="1924340" y="2470244"/>
                <a:ext cx="218365" cy="286603"/>
              </a:xfrm>
              <a:prstGeom prst="rect">
                <a:avLst/>
              </a:prstGeom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EBE88D2B-4209-47C7-AFC3-A3EF34AE22E1}"/>
                </a:ext>
              </a:extLst>
            </p:cNvPr>
            <p:cNvGrpSpPr/>
            <p:nvPr/>
          </p:nvGrpSpPr>
          <p:grpSpPr>
            <a:xfrm>
              <a:off x="4735787" y="3214820"/>
              <a:ext cx="655095" cy="289241"/>
              <a:chOff x="3575726" y="2467606"/>
              <a:chExt cx="655095" cy="289241"/>
            </a:xfrm>
          </p:grpSpPr>
          <p:sp>
            <p:nvSpPr>
              <p:cNvPr id="28" name="正方形/長方形 27">
                <a:extLst>
                  <a:ext uri="{FF2B5EF4-FFF2-40B4-BE49-F238E27FC236}">
                    <a16:creationId xmlns:a16="http://schemas.microsoft.com/office/drawing/2014/main" id="{9DA48BB1-EDCC-4B44-AA40-2102493885D1}"/>
                  </a:ext>
                </a:extLst>
              </p:cNvPr>
              <p:cNvSpPr/>
              <p:nvPr/>
            </p:nvSpPr>
            <p:spPr>
              <a:xfrm>
                <a:off x="3575726" y="2467606"/>
                <a:ext cx="218365" cy="286603"/>
              </a:xfrm>
              <a:prstGeom prst="rect">
                <a:avLst/>
              </a:prstGeom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3733948B-E7CC-4EC1-94E2-2625E5C6BE77}"/>
                  </a:ext>
                </a:extLst>
              </p:cNvPr>
              <p:cNvSpPr/>
              <p:nvPr/>
            </p:nvSpPr>
            <p:spPr>
              <a:xfrm>
                <a:off x="3794091" y="2470244"/>
                <a:ext cx="218365" cy="286603"/>
              </a:xfrm>
              <a:prstGeom prst="rect">
                <a:avLst/>
              </a:prstGeom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D0CD872D-4AD3-464E-9EEB-3B15EA635ABB}"/>
                  </a:ext>
                </a:extLst>
              </p:cNvPr>
              <p:cNvSpPr/>
              <p:nvPr/>
            </p:nvSpPr>
            <p:spPr>
              <a:xfrm>
                <a:off x="4012456" y="2470244"/>
                <a:ext cx="218365" cy="286603"/>
              </a:xfrm>
              <a:prstGeom prst="rect">
                <a:avLst/>
              </a:prstGeom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32" name="直線矢印コネクタ 31">
              <a:extLst>
                <a:ext uri="{FF2B5EF4-FFF2-40B4-BE49-F238E27FC236}">
                  <a16:creationId xmlns:a16="http://schemas.microsoft.com/office/drawing/2014/main" id="{BE4B202E-CD1D-40C7-A7AE-5EF9D39CB1D9}"/>
                </a:ext>
              </a:extLst>
            </p:cNvPr>
            <p:cNvCxnSpPr/>
            <p:nvPr/>
          </p:nvCxnSpPr>
          <p:spPr>
            <a:xfrm>
              <a:off x="1201005" y="2006221"/>
              <a:ext cx="2210952" cy="0"/>
            </a:xfrm>
            <a:prstGeom prst="straightConnector1">
              <a:avLst/>
            </a:prstGeom>
            <a:ln>
              <a:solidFill>
                <a:schemeClr val="accent6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矢印コネクタ 32">
              <a:extLst>
                <a:ext uri="{FF2B5EF4-FFF2-40B4-BE49-F238E27FC236}">
                  <a16:creationId xmlns:a16="http://schemas.microsoft.com/office/drawing/2014/main" id="{A3963B78-21EB-4194-99E4-585390D97B00}"/>
                </a:ext>
              </a:extLst>
            </p:cNvPr>
            <p:cNvCxnSpPr>
              <a:cxnSpLocks/>
            </p:cNvCxnSpPr>
            <p:nvPr/>
          </p:nvCxnSpPr>
          <p:spPr>
            <a:xfrm>
              <a:off x="1201005" y="3027167"/>
              <a:ext cx="4217173" cy="0"/>
            </a:xfrm>
            <a:prstGeom prst="straightConnector1">
              <a:avLst/>
            </a:prstGeom>
            <a:ln>
              <a:solidFill>
                <a:schemeClr val="accent6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DB608A31-589D-462C-B9F9-8704918A446B}"/>
                </a:ext>
              </a:extLst>
            </p:cNvPr>
            <p:cNvSpPr txBox="1"/>
            <p:nvPr/>
          </p:nvSpPr>
          <p:spPr>
            <a:xfrm>
              <a:off x="1911706" y="1650640"/>
              <a:ext cx="696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800" dirty="0"/>
                <a:t>32bit</a:t>
              </a:r>
              <a:endParaRPr kumimoji="1" lang="ja-JP" altLang="en-US" sz="1800" dirty="0"/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EDBB2DF6-7CB2-4957-88FC-20EFF15B0405}"/>
                </a:ext>
              </a:extLst>
            </p:cNvPr>
            <p:cNvSpPr txBox="1"/>
            <p:nvPr/>
          </p:nvSpPr>
          <p:spPr>
            <a:xfrm>
              <a:off x="2877132" y="2698943"/>
              <a:ext cx="696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800" dirty="0"/>
                <a:t>64bit</a:t>
              </a:r>
              <a:endParaRPr kumimoji="1" lang="ja-JP" altLang="en-US" sz="1800" dirty="0"/>
            </a:p>
          </p:txBody>
        </p:sp>
        <p:sp>
          <p:nvSpPr>
            <p:cNvPr id="68" name="テキスト ボックス 67">
              <a:extLst>
                <a:ext uri="{FF2B5EF4-FFF2-40B4-BE49-F238E27FC236}">
                  <a16:creationId xmlns:a16="http://schemas.microsoft.com/office/drawing/2014/main" id="{6851550B-ADDC-4F23-8F31-C54F0C883440}"/>
                </a:ext>
              </a:extLst>
            </p:cNvPr>
            <p:cNvSpPr txBox="1"/>
            <p:nvPr/>
          </p:nvSpPr>
          <p:spPr>
            <a:xfrm>
              <a:off x="1965282" y="2155224"/>
              <a:ext cx="6463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・・・</a:t>
              </a:r>
              <a:endParaRPr kumimoji="1" lang="ja-JP" altLang="en-US" dirty="0"/>
            </a:p>
          </p:txBody>
        </p:sp>
        <p:sp>
          <p:nvSpPr>
            <p:cNvPr id="69" name="テキスト ボックス 68">
              <a:extLst>
                <a:ext uri="{FF2B5EF4-FFF2-40B4-BE49-F238E27FC236}">
                  <a16:creationId xmlns:a16="http://schemas.microsoft.com/office/drawing/2014/main" id="{83880453-BBDD-42FB-9064-23EEC34F1D49}"/>
                </a:ext>
              </a:extLst>
            </p:cNvPr>
            <p:cNvSpPr txBox="1"/>
            <p:nvPr/>
          </p:nvSpPr>
          <p:spPr>
            <a:xfrm>
              <a:off x="3090848" y="3137337"/>
              <a:ext cx="6463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・・・</a:t>
              </a:r>
              <a:endParaRPr kumimoji="1" lang="ja-JP" altLang="en-US" dirty="0"/>
            </a:p>
          </p:txBody>
        </p:sp>
      </p:grpSp>
      <p:grpSp>
        <p:nvGrpSpPr>
          <p:cNvPr id="73" name="グループ化 72">
            <a:extLst>
              <a:ext uri="{FF2B5EF4-FFF2-40B4-BE49-F238E27FC236}">
                <a16:creationId xmlns:a16="http://schemas.microsoft.com/office/drawing/2014/main" id="{D98FE909-C71E-46AD-AE9F-9657F842C7A2}"/>
              </a:ext>
            </a:extLst>
          </p:cNvPr>
          <p:cNvGrpSpPr/>
          <p:nvPr/>
        </p:nvGrpSpPr>
        <p:grpSpPr>
          <a:xfrm>
            <a:off x="2089492" y="4489101"/>
            <a:ext cx="2802504" cy="2115403"/>
            <a:chOff x="1513635" y="4193323"/>
            <a:chExt cx="2802504" cy="2115403"/>
          </a:xfrm>
        </p:grpSpPr>
        <p:sp>
          <p:nvSpPr>
            <p:cNvPr id="51" name="フローチャート: 判断 50">
              <a:extLst>
                <a:ext uri="{FF2B5EF4-FFF2-40B4-BE49-F238E27FC236}">
                  <a16:creationId xmlns:a16="http://schemas.microsoft.com/office/drawing/2014/main" id="{93C9D3DC-229D-48D3-8C54-456DC7BAD762}"/>
                </a:ext>
              </a:extLst>
            </p:cNvPr>
            <p:cNvSpPr/>
            <p:nvPr/>
          </p:nvSpPr>
          <p:spPr>
            <a:xfrm>
              <a:off x="1513635" y="4527072"/>
              <a:ext cx="2650226" cy="684480"/>
            </a:xfrm>
            <a:prstGeom prst="flowChartDecision">
              <a:avLst/>
            </a:prstGeom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600" dirty="0">
                  <a:solidFill>
                    <a:srgbClr val="FF0000"/>
                  </a:solidFill>
                </a:rPr>
                <a:t>Overflow?</a:t>
              </a:r>
              <a:endParaRPr kumimoji="1" lang="ja-JP" altLang="en-US" sz="1600" dirty="0">
                <a:solidFill>
                  <a:srgbClr val="FF0000"/>
                </a:solidFill>
              </a:endParaRPr>
            </a:p>
          </p:txBody>
        </p: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357C1CA9-DFF3-497B-8564-FD52CF52BE69}"/>
                </a:ext>
              </a:extLst>
            </p:cNvPr>
            <p:cNvSpPr/>
            <p:nvPr/>
          </p:nvSpPr>
          <p:spPr>
            <a:xfrm>
              <a:off x="1527271" y="5462563"/>
              <a:ext cx="2634017" cy="358774"/>
            </a:xfrm>
            <a:prstGeom prst="rect">
              <a:avLst/>
            </a:prstGeom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800" dirty="0">
                  <a:solidFill>
                    <a:srgbClr val="FF0000"/>
                  </a:solidFill>
                </a:rPr>
                <a:t>time += 68years</a:t>
              </a:r>
              <a:endParaRPr kumimoji="1" lang="ja-JP" altLang="en-US" sz="1800" dirty="0">
                <a:solidFill>
                  <a:srgbClr val="FF0000"/>
                </a:solidFill>
              </a:endParaRPr>
            </a:p>
          </p:txBody>
        </p: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35F10D83-FC4F-48DB-86F4-9C97A94E7B3D}"/>
                </a:ext>
              </a:extLst>
            </p:cNvPr>
            <p:cNvCxnSpPr>
              <a:stCxn id="51" idx="2"/>
              <a:endCxn id="52" idx="0"/>
            </p:cNvCxnSpPr>
            <p:nvPr/>
          </p:nvCxnSpPr>
          <p:spPr>
            <a:xfrm>
              <a:off x="2838748" y="5211552"/>
              <a:ext cx="5532" cy="251011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31478D2E-E172-46AF-B64B-8E2555AC207E}"/>
                </a:ext>
              </a:extLst>
            </p:cNvPr>
            <p:cNvCxnSpPr>
              <a:stCxn id="52" idx="2"/>
            </p:cNvCxnSpPr>
            <p:nvPr/>
          </p:nvCxnSpPr>
          <p:spPr>
            <a:xfrm flipH="1">
              <a:off x="2838748" y="5821337"/>
              <a:ext cx="5532" cy="487389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コネクタ: カギ線 57">
              <a:extLst>
                <a:ext uri="{FF2B5EF4-FFF2-40B4-BE49-F238E27FC236}">
                  <a16:creationId xmlns:a16="http://schemas.microsoft.com/office/drawing/2014/main" id="{A58F9369-D4D8-43C3-A46B-C77DB595A41C}"/>
                </a:ext>
              </a:extLst>
            </p:cNvPr>
            <p:cNvCxnSpPr>
              <a:cxnSpLocks/>
              <a:stCxn id="51" idx="3"/>
              <a:endCxn id="59" idx="6"/>
            </p:cNvCxnSpPr>
            <p:nvPr/>
          </p:nvCxnSpPr>
          <p:spPr>
            <a:xfrm flipH="1">
              <a:off x="2892081" y="4869312"/>
              <a:ext cx="1271780" cy="1187488"/>
            </a:xfrm>
            <a:prstGeom prst="bentConnector3">
              <a:avLst>
                <a:gd name="adj1" fmla="val -17975"/>
              </a:avLst>
            </a:prstGeom>
            <a:ln>
              <a:solidFill>
                <a:schemeClr val="accent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楕円 58">
              <a:extLst>
                <a:ext uri="{FF2B5EF4-FFF2-40B4-BE49-F238E27FC236}">
                  <a16:creationId xmlns:a16="http://schemas.microsoft.com/office/drawing/2014/main" id="{6143E4FE-32E2-40D1-88DE-57AB65A33857}"/>
                </a:ext>
              </a:extLst>
            </p:cNvPr>
            <p:cNvSpPr/>
            <p:nvPr/>
          </p:nvSpPr>
          <p:spPr>
            <a:xfrm>
              <a:off x="2802636" y="6022121"/>
              <a:ext cx="89445" cy="6935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E98A61C0-810D-4534-A5D6-EDB59E4F61B5}"/>
                </a:ext>
              </a:extLst>
            </p:cNvPr>
            <p:cNvCxnSpPr>
              <a:stCxn id="51" idx="0"/>
            </p:cNvCxnSpPr>
            <p:nvPr/>
          </p:nvCxnSpPr>
          <p:spPr>
            <a:xfrm flipV="1">
              <a:off x="2838748" y="4193323"/>
              <a:ext cx="0" cy="333749"/>
            </a:xfrm>
            <a:prstGeom prst="line">
              <a:avLst/>
            </a:prstGeom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テキスト ボックス 70">
              <a:extLst>
                <a:ext uri="{FF2B5EF4-FFF2-40B4-BE49-F238E27FC236}">
                  <a16:creationId xmlns:a16="http://schemas.microsoft.com/office/drawing/2014/main" id="{BF4E7D3C-C7E9-403E-8D91-3F122A63A80E}"/>
                </a:ext>
              </a:extLst>
            </p:cNvPr>
            <p:cNvSpPr txBox="1"/>
            <p:nvPr/>
          </p:nvSpPr>
          <p:spPr>
            <a:xfrm>
              <a:off x="2469613" y="5092502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y</a:t>
              </a:r>
              <a:endParaRPr kumimoji="1" lang="ja-JP" altLang="en-US" sz="1600" dirty="0"/>
            </a:p>
          </p:txBody>
        </p:sp>
        <p:sp>
          <p:nvSpPr>
            <p:cNvPr id="72" name="テキスト ボックス 71">
              <a:extLst>
                <a:ext uri="{FF2B5EF4-FFF2-40B4-BE49-F238E27FC236}">
                  <a16:creationId xmlns:a16="http://schemas.microsoft.com/office/drawing/2014/main" id="{3957BB75-59B8-4CB2-B533-D4D730EDCEB2}"/>
                </a:ext>
              </a:extLst>
            </p:cNvPr>
            <p:cNvSpPr txBox="1"/>
            <p:nvPr/>
          </p:nvSpPr>
          <p:spPr>
            <a:xfrm>
              <a:off x="4017659" y="4464572"/>
              <a:ext cx="2984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600" dirty="0"/>
                <a:t>n</a:t>
              </a:r>
              <a:endParaRPr kumimoji="1" lang="ja-JP" altLang="en-US" sz="1600" dirty="0"/>
            </a:p>
          </p:txBody>
        </p:sp>
      </p:grpSp>
      <p:grpSp>
        <p:nvGrpSpPr>
          <p:cNvPr id="95" name="グループ化 94">
            <a:extLst>
              <a:ext uri="{FF2B5EF4-FFF2-40B4-BE49-F238E27FC236}">
                <a16:creationId xmlns:a16="http://schemas.microsoft.com/office/drawing/2014/main" id="{446A74D8-BEDD-4381-92E0-2547D75CF52F}"/>
              </a:ext>
            </a:extLst>
          </p:cNvPr>
          <p:cNvGrpSpPr/>
          <p:nvPr/>
        </p:nvGrpSpPr>
        <p:grpSpPr>
          <a:xfrm>
            <a:off x="7055893" y="4764215"/>
            <a:ext cx="4148987" cy="1459826"/>
            <a:chOff x="6714699" y="4148823"/>
            <a:chExt cx="4148987" cy="1459826"/>
          </a:xfrm>
        </p:grpSpPr>
        <p:sp>
          <p:nvSpPr>
            <p:cNvPr id="94" name="楕円 93">
              <a:extLst>
                <a:ext uri="{FF2B5EF4-FFF2-40B4-BE49-F238E27FC236}">
                  <a16:creationId xmlns:a16="http://schemas.microsoft.com/office/drawing/2014/main" id="{43C279E8-29E9-4E28-96C0-FBC26A64D309}"/>
                </a:ext>
              </a:extLst>
            </p:cNvPr>
            <p:cNvSpPr/>
            <p:nvPr/>
          </p:nvSpPr>
          <p:spPr>
            <a:xfrm>
              <a:off x="8108773" y="4941519"/>
              <a:ext cx="846161" cy="66713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FF0000"/>
                </a:solidFill>
              </a:endParaRPr>
            </a:p>
          </p:txBody>
        </p:sp>
        <p:cxnSp>
          <p:nvCxnSpPr>
            <p:cNvPr id="77" name="直線矢印コネクタ 76">
              <a:extLst>
                <a:ext uri="{FF2B5EF4-FFF2-40B4-BE49-F238E27FC236}">
                  <a16:creationId xmlns:a16="http://schemas.microsoft.com/office/drawing/2014/main" id="{0AA14C85-3E01-4890-88DE-88B36B85D554}"/>
                </a:ext>
              </a:extLst>
            </p:cNvPr>
            <p:cNvCxnSpPr>
              <a:cxnSpLocks/>
            </p:cNvCxnSpPr>
            <p:nvPr/>
          </p:nvCxnSpPr>
          <p:spPr>
            <a:xfrm>
              <a:off x="6831773" y="4861116"/>
              <a:ext cx="4031913" cy="0"/>
            </a:xfrm>
            <a:prstGeom prst="straightConnector1">
              <a:avLst/>
            </a:prstGeom>
            <a:ln>
              <a:solidFill>
                <a:schemeClr val="accent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テキスト ボックス 80">
              <a:extLst>
                <a:ext uri="{FF2B5EF4-FFF2-40B4-BE49-F238E27FC236}">
                  <a16:creationId xmlns:a16="http://schemas.microsoft.com/office/drawing/2014/main" id="{48E38959-4E06-46BE-8005-C90302EDA9C5}"/>
                </a:ext>
              </a:extLst>
            </p:cNvPr>
            <p:cNvSpPr txBox="1"/>
            <p:nvPr/>
          </p:nvSpPr>
          <p:spPr>
            <a:xfrm>
              <a:off x="6831773" y="4313295"/>
              <a:ext cx="63350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1970</a:t>
              </a:r>
              <a:endParaRPr kumimoji="1" lang="ja-JP" altLang="en-US" sz="1600" dirty="0"/>
            </a:p>
          </p:txBody>
        </p:sp>
        <p:sp>
          <p:nvSpPr>
            <p:cNvPr id="82" name="テキスト ボックス 81">
              <a:extLst>
                <a:ext uri="{FF2B5EF4-FFF2-40B4-BE49-F238E27FC236}">
                  <a16:creationId xmlns:a16="http://schemas.microsoft.com/office/drawing/2014/main" id="{F3ABDAA7-E7F6-4385-AF68-0ACA0E8433B4}"/>
                </a:ext>
              </a:extLst>
            </p:cNvPr>
            <p:cNvSpPr txBox="1"/>
            <p:nvPr/>
          </p:nvSpPr>
          <p:spPr>
            <a:xfrm>
              <a:off x="8646904" y="4313295"/>
              <a:ext cx="63350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2038</a:t>
              </a:r>
              <a:endParaRPr kumimoji="1" lang="ja-JP" altLang="en-US" sz="1600" dirty="0"/>
            </a:p>
          </p:txBody>
        </p:sp>
        <p:sp>
          <p:nvSpPr>
            <p:cNvPr id="84" name="テキスト ボックス 83">
              <a:extLst>
                <a:ext uri="{FF2B5EF4-FFF2-40B4-BE49-F238E27FC236}">
                  <a16:creationId xmlns:a16="http://schemas.microsoft.com/office/drawing/2014/main" id="{4EF80B50-B31A-46A5-8A07-D50C29ACF218}"/>
                </a:ext>
              </a:extLst>
            </p:cNvPr>
            <p:cNvSpPr txBox="1"/>
            <p:nvPr/>
          </p:nvSpPr>
          <p:spPr>
            <a:xfrm>
              <a:off x="8141961" y="5079509"/>
              <a:ext cx="63350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1998</a:t>
              </a:r>
              <a:endParaRPr kumimoji="1" lang="ja-JP" altLang="en-US" sz="1600" dirty="0"/>
            </a:p>
          </p:txBody>
        </p:sp>
        <p:sp>
          <p:nvSpPr>
            <p:cNvPr id="85" name="テキスト ボックス 84">
              <a:extLst>
                <a:ext uri="{FF2B5EF4-FFF2-40B4-BE49-F238E27FC236}">
                  <a16:creationId xmlns:a16="http://schemas.microsoft.com/office/drawing/2014/main" id="{DA9BBF0C-FAC0-4763-98B0-02138651C78F}"/>
                </a:ext>
              </a:extLst>
            </p:cNvPr>
            <p:cNvSpPr txBox="1"/>
            <p:nvPr/>
          </p:nvSpPr>
          <p:spPr>
            <a:xfrm>
              <a:off x="9957092" y="5079509"/>
              <a:ext cx="63350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2066</a:t>
              </a:r>
              <a:endParaRPr kumimoji="1" lang="ja-JP" altLang="en-US" sz="1600" dirty="0"/>
            </a:p>
          </p:txBody>
        </p:sp>
        <p:sp>
          <p:nvSpPr>
            <p:cNvPr id="88" name="四角形: 角を丸くする 87">
              <a:extLst>
                <a:ext uri="{FF2B5EF4-FFF2-40B4-BE49-F238E27FC236}">
                  <a16:creationId xmlns:a16="http://schemas.microsoft.com/office/drawing/2014/main" id="{B41133D0-17D6-4383-A06B-BE2AFB48BF6C}"/>
                </a:ext>
              </a:extLst>
            </p:cNvPr>
            <p:cNvSpPr/>
            <p:nvPr/>
          </p:nvSpPr>
          <p:spPr>
            <a:xfrm>
              <a:off x="6831773" y="4173917"/>
              <a:ext cx="2585182" cy="584709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1" name="四角形: 角を丸くする 90">
              <a:extLst>
                <a:ext uri="{FF2B5EF4-FFF2-40B4-BE49-F238E27FC236}">
                  <a16:creationId xmlns:a16="http://schemas.microsoft.com/office/drawing/2014/main" id="{7710CC11-9798-4499-A79C-70905E4E1FA0}"/>
                </a:ext>
              </a:extLst>
            </p:cNvPr>
            <p:cNvSpPr/>
            <p:nvPr/>
          </p:nvSpPr>
          <p:spPr>
            <a:xfrm>
              <a:off x="8141961" y="4960822"/>
              <a:ext cx="2652291" cy="597493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3" name="楕円 92">
              <a:extLst>
                <a:ext uri="{FF2B5EF4-FFF2-40B4-BE49-F238E27FC236}">
                  <a16:creationId xmlns:a16="http://schemas.microsoft.com/office/drawing/2014/main" id="{768C9522-55C2-4E38-8842-30124AF579A1}"/>
                </a:ext>
              </a:extLst>
            </p:cNvPr>
            <p:cNvSpPr/>
            <p:nvPr/>
          </p:nvSpPr>
          <p:spPr>
            <a:xfrm>
              <a:off x="6714699" y="4148823"/>
              <a:ext cx="846161" cy="66713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97" name="直線コネクタ 96">
            <a:extLst>
              <a:ext uri="{FF2B5EF4-FFF2-40B4-BE49-F238E27FC236}">
                <a16:creationId xmlns:a16="http://schemas.microsoft.com/office/drawing/2014/main" id="{88A001A4-9BD7-450B-8765-0943165BDAAF}"/>
              </a:ext>
            </a:extLst>
          </p:cNvPr>
          <p:cNvCxnSpPr/>
          <p:nvPr/>
        </p:nvCxnSpPr>
        <p:spPr>
          <a:xfrm>
            <a:off x="286603" y="3998794"/>
            <a:ext cx="11696131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直線コネクタ 98">
            <a:extLst>
              <a:ext uri="{FF2B5EF4-FFF2-40B4-BE49-F238E27FC236}">
                <a16:creationId xmlns:a16="http://schemas.microsoft.com/office/drawing/2014/main" id="{DEE6A236-B03A-48AF-9907-5566C5A6549B}"/>
              </a:ext>
            </a:extLst>
          </p:cNvPr>
          <p:cNvCxnSpPr/>
          <p:nvPr/>
        </p:nvCxnSpPr>
        <p:spPr>
          <a:xfrm>
            <a:off x="6086968" y="1704383"/>
            <a:ext cx="0" cy="461640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FDBECB6E-3FAD-4A79-BB39-45C75487A1A0}"/>
              </a:ext>
            </a:extLst>
          </p:cNvPr>
          <p:cNvSpPr txBox="1"/>
          <p:nvPr/>
        </p:nvSpPr>
        <p:spPr>
          <a:xfrm>
            <a:off x="435782" y="1504953"/>
            <a:ext cx="4902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800" b="1" u="sng" dirty="0"/>
              <a:t>(a) </a:t>
            </a:r>
            <a:r>
              <a:rPr lang="en-US" altLang="ja-JP" sz="1800" b="1" u="sng" dirty="0"/>
              <a:t>64-bit </a:t>
            </a:r>
            <a:r>
              <a:rPr lang="en-US" altLang="ja-JP" sz="1800" b="1" u="sng" dirty="0" err="1"/>
              <a:t>time_t</a:t>
            </a:r>
            <a:r>
              <a:rPr lang="en-US" altLang="ja-JP" sz="1800" b="1" u="sng" dirty="0"/>
              <a:t> or change to 64-bit OS</a:t>
            </a:r>
            <a:endParaRPr kumimoji="1" lang="ja-JP" altLang="en-US" sz="1800" b="1" u="sng" dirty="0"/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459BDB00-E2D1-422F-946C-0AC0BA63D94A}"/>
              </a:ext>
            </a:extLst>
          </p:cNvPr>
          <p:cNvSpPr txBox="1"/>
          <p:nvPr/>
        </p:nvSpPr>
        <p:spPr>
          <a:xfrm>
            <a:off x="6539904" y="1504954"/>
            <a:ext cx="335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800" b="1" u="sng" dirty="0"/>
              <a:t>(b) </a:t>
            </a:r>
            <a:r>
              <a:rPr lang="en-US" altLang="ja-JP" sz="1800" b="1" u="sng" dirty="0"/>
              <a:t>Unsigned int </a:t>
            </a:r>
            <a:r>
              <a:rPr lang="en-US" altLang="ja-JP" sz="1800" b="1" u="sng" dirty="0" err="1"/>
              <a:t>time_t</a:t>
            </a:r>
            <a:endParaRPr lang="ja-JP" altLang="en-US" sz="1800" b="1" u="sng" dirty="0"/>
          </a:p>
        </p:txBody>
      </p:sp>
      <p:grpSp>
        <p:nvGrpSpPr>
          <p:cNvPr id="105" name="グループ化 104">
            <a:extLst>
              <a:ext uri="{FF2B5EF4-FFF2-40B4-BE49-F238E27FC236}">
                <a16:creationId xmlns:a16="http://schemas.microsoft.com/office/drawing/2014/main" id="{B248FFA0-9231-487A-ADB8-7A6F85243913}"/>
              </a:ext>
            </a:extLst>
          </p:cNvPr>
          <p:cNvGrpSpPr/>
          <p:nvPr/>
        </p:nvGrpSpPr>
        <p:grpSpPr>
          <a:xfrm>
            <a:off x="6749885" y="2027867"/>
            <a:ext cx="4065886" cy="1585762"/>
            <a:chOff x="6749885" y="2027867"/>
            <a:chExt cx="4065886" cy="1585762"/>
          </a:xfrm>
        </p:grpSpPr>
        <p:grpSp>
          <p:nvGrpSpPr>
            <p:cNvPr id="40" name="グループ化 39">
              <a:extLst>
                <a:ext uri="{FF2B5EF4-FFF2-40B4-BE49-F238E27FC236}">
                  <a16:creationId xmlns:a16="http://schemas.microsoft.com/office/drawing/2014/main" id="{84D13EA8-9E9F-4593-8960-F55835059AFD}"/>
                </a:ext>
              </a:extLst>
            </p:cNvPr>
            <p:cNvGrpSpPr/>
            <p:nvPr/>
          </p:nvGrpSpPr>
          <p:grpSpPr>
            <a:xfrm>
              <a:off x="9902430" y="2770499"/>
              <a:ext cx="655095" cy="286603"/>
              <a:chOff x="3575726" y="2524836"/>
              <a:chExt cx="655095" cy="286603"/>
            </a:xfrm>
          </p:grpSpPr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38E6331E-58E8-44CF-8E12-ACBEA596C01B}"/>
                  </a:ext>
                </a:extLst>
              </p:cNvPr>
              <p:cNvSpPr/>
              <p:nvPr/>
            </p:nvSpPr>
            <p:spPr>
              <a:xfrm>
                <a:off x="3575726" y="2524836"/>
                <a:ext cx="218365" cy="286603"/>
              </a:xfrm>
              <a:prstGeom prst="rect">
                <a:avLst/>
              </a:prstGeom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" name="正方形/長方形 41">
                <a:extLst>
                  <a:ext uri="{FF2B5EF4-FFF2-40B4-BE49-F238E27FC236}">
                    <a16:creationId xmlns:a16="http://schemas.microsoft.com/office/drawing/2014/main" id="{00CD4E9E-CDF1-41BC-BA0B-B5ABB0AF90FE}"/>
                  </a:ext>
                </a:extLst>
              </p:cNvPr>
              <p:cNvSpPr/>
              <p:nvPr/>
            </p:nvSpPr>
            <p:spPr>
              <a:xfrm>
                <a:off x="3794091" y="2524836"/>
                <a:ext cx="218365" cy="286603"/>
              </a:xfrm>
              <a:prstGeom prst="rect">
                <a:avLst/>
              </a:prstGeom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7AD7AEDA-7E47-4969-9938-D0FABE746567}"/>
                  </a:ext>
                </a:extLst>
              </p:cNvPr>
              <p:cNvSpPr/>
              <p:nvPr/>
            </p:nvSpPr>
            <p:spPr>
              <a:xfrm>
                <a:off x="4012456" y="2524836"/>
                <a:ext cx="218365" cy="286603"/>
              </a:xfrm>
              <a:prstGeom prst="rect">
                <a:avLst/>
              </a:prstGeom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46" name="グループ化 45">
              <a:extLst>
                <a:ext uri="{FF2B5EF4-FFF2-40B4-BE49-F238E27FC236}">
                  <a16:creationId xmlns:a16="http://schemas.microsoft.com/office/drawing/2014/main" id="{AFDB4929-F853-4EC5-9CD0-D7E184D5A58C}"/>
                </a:ext>
              </a:extLst>
            </p:cNvPr>
            <p:cNvGrpSpPr/>
            <p:nvPr/>
          </p:nvGrpSpPr>
          <p:grpSpPr>
            <a:xfrm>
              <a:off x="7904046" y="2770499"/>
              <a:ext cx="655099" cy="286603"/>
              <a:chOff x="8019027" y="2238228"/>
              <a:chExt cx="655099" cy="286603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5B475E03-FFD5-4582-A60B-664907BDE85F}"/>
                  </a:ext>
                </a:extLst>
              </p:cNvPr>
              <p:cNvSpPr/>
              <p:nvPr/>
            </p:nvSpPr>
            <p:spPr>
              <a:xfrm>
                <a:off x="8019027" y="2238228"/>
                <a:ext cx="218365" cy="286603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4" name="正方形/長方形 43">
                <a:extLst>
                  <a:ext uri="{FF2B5EF4-FFF2-40B4-BE49-F238E27FC236}">
                    <a16:creationId xmlns:a16="http://schemas.microsoft.com/office/drawing/2014/main" id="{E8760922-AFD3-4472-AA47-4CB40057FDC5}"/>
                  </a:ext>
                </a:extLst>
              </p:cNvPr>
              <p:cNvSpPr/>
              <p:nvPr/>
            </p:nvSpPr>
            <p:spPr>
              <a:xfrm>
                <a:off x="8237396" y="2238228"/>
                <a:ext cx="218365" cy="286603"/>
              </a:xfrm>
              <a:prstGeom prst="rect">
                <a:avLst/>
              </a:prstGeom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5" name="正方形/長方形 44">
                <a:extLst>
                  <a:ext uri="{FF2B5EF4-FFF2-40B4-BE49-F238E27FC236}">
                    <a16:creationId xmlns:a16="http://schemas.microsoft.com/office/drawing/2014/main" id="{FFE88C2B-B8B2-4B4E-BDA2-C372D5E8D00D}"/>
                  </a:ext>
                </a:extLst>
              </p:cNvPr>
              <p:cNvSpPr/>
              <p:nvPr/>
            </p:nvSpPr>
            <p:spPr>
              <a:xfrm>
                <a:off x="8455761" y="2238228"/>
                <a:ext cx="218365" cy="286603"/>
              </a:xfrm>
              <a:prstGeom prst="rect">
                <a:avLst/>
              </a:prstGeom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845AD516-9CEA-419D-8ABD-22FB695E0D1A}"/>
                </a:ext>
              </a:extLst>
            </p:cNvPr>
            <p:cNvSpPr txBox="1"/>
            <p:nvPr/>
          </p:nvSpPr>
          <p:spPr>
            <a:xfrm>
              <a:off x="8798329" y="2027867"/>
              <a:ext cx="6964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800" dirty="0"/>
                <a:t>32bit</a:t>
              </a:r>
              <a:endParaRPr kumimoji="1" lang="ja-JP" altLang="en-US" sz="1800" dirty="0"/>
            </a:p>
          </p:txBody>
        </p:sp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7ED8E66F-5DBC-4D98-8559-DC8940907F06}"/>
                </a:ext>
              </a:extLst>
            </p:cNvPr>
            <p:cNvSpPr txBox="1"/>
            <p:nvPr/>
          </p:nvSpPr>
          <p:spPr>
            <a:xfrm>
              <a:off x="10289280" y="2431156"/>
              <a:ext cx="52649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bit0</a:t>
              </a:r>
              <a:endParaRPr kumimoji="1" lang="ja-JP" altLang="en-US" sz="1600" dirty="0"/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B7F49756-DE07-4997-90D2-CB107DFE9051}"/>
                </a:ext>
              </a:extLst>
            </p:cNvPr>
            <p:cNvSpPr txBox="1"/>
            <p:nvPr/>
          </p:nvSpPr>
          <p:spPr>
            <a:xfrm>
              <a:off x="7640800" y="2431156"/>
              <a:ext cx="63870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bit31</a:t>
              </a:r>
              <a:endParaRPr kumimoji="1" lang="ja-JP" altLang="en-US" sz="1600" dirty="0"/>
            </a:p>
          </p:txBody>
        </p:sp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CFCB1DE7-B6E8-437D-9C88-8CFBC060F43E}"/>
                </a:ext>
              </a:extLst>
            </p:cNvPr>
            <p:cNvSpPr txBox="1"/>
            <p:nvPr/>
          </p:nvSpPr>
          <p:spPr>
            <a:xfrm>
              <a:off x="6749885" y="3275075"/>
              <a:ext cx="326172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/>
                <a:t>Use the sign bit for the time value</a:t>
              </a:r>
              <a:endParaRPr kumimoji="1" lang="ja-JP" altLang="en-US" sz="1600" dirty="0"/>
            </a:p>
          </p:txBody>
        </p:sp>
        <p:sp>
          <p:nvSpPr>
            <p:cNvPr id="70" name="テキスト ボックス 69">
              <a:extLst>
                <a:ext uri="{FF2B5EF4-FFF2-40B4-BE49-F238E27FC236}">
                  <a16:creationId xmlns:a16="http://schemas.microsoft.com/office/drawing/2014/main" id="{8713C477-C9F3-43C8-A0E0-DECDC2765EE2}"/>
                </a:ext>
              </a:extLst>
            </p:cNvPr>
            <p:cNvSpPr txBox="1"/>
            <p:nvPr/>
          </p:nvSpPr>
          <p:spPr>
            <a:xfrm>
              <a:off x="8909814" y="2704423"/>
              <a:ext cx="6463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・・・</a:t>
              </a:r>
              <a:endParaRPr kumimoji="1" lang="ja-JP" altLang="en-US" dirty="0"/>
            </a:p>
          </p:txBody>
        </p:sp>
        <p:cxnSp>
          <p:nvCxnSpPr>
            <p:cNvPr id="104" name="直線矢印コネクタ 103">
              <a:extLst>
                <a:ext uri="{FF2B5EF4-FFF2-40B4-BE49-F238E27FC236}">
                  <a16:creationId xmlns:a16="http://schemas.microsoft.com/office/drawing/2014/main" id="{E6FCCAE6-64FD-46BE-BA42-5B07A1D5B20D}"/>
                </a:ext>
              </a:extLst>
            </p:cNvPr>
            <p:cNvCxnSpPr/>
            <p:nvPr/>
          </p:nvCxnSpPr>
          <p:spPr>
            <a:xfrm>
              <a:off x="7902054" y="2460046"/>
              <a:ext cx="2650471" cy="0"/>
            </a:xfrm>
            <a:prstGeom prst="straightConnector1">
              <a:avLst/>
            </a:prstGeom>
            <a:ln>
              <a:solidFill>
                <a:schemeClr val="accent2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498C379C-2A16-4108-905A-4DA9F647F33D}"/>
              </a:ext>
            </a:extLst>
          </p:cNvPr>
          <p:cNvSpPr txBox="1"/>
          <p:nvPr/>
        </p:nvSpPr>
        <p:spPr>
          <a:xfrm>
            <a:off x="500250" y="4055482"/>
            <a:ext cx="5423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800" b="1" u="sng" dirty="0"/>
              <a:t>(c) </a:t>
            </a:r>
            <a:r>
              <a:rPr lang="en-US" altLang="ja-JP" sz="1800" b="1" u="sng" dirty="0"/>
              <a:t>Check the digit overflow and treat it </a:t>
            </a:r>
          </a:p>
          <a:p>
            <a:r>
              <a:rPr lang="en-US" altLang="ja-JP" sz="1800" b="1" u="sng" dirty="0"/>
              <a:t>in the program.</a:t>
            </a:r>
            <a:endParaRPr kumimoji="1" lang="ja-JP" altLang="en-US" sz="1800" b="1" u="sng" dirty="0"/>
          </a:p>
        </p:txBody>
      </p:sp>
      <p:sp>
        <p:nvSpPr>
          <p:cNvPr id="107" name="テキスト ボックス 106">
            <a:extLst>
              <a:ext uri="{FF2B5EF4-FFF2-40B4-BE49-F238E27FC236}">
                <a16:creationId xmlns:a16="http://schemas.microsoft.com/office/drawing/2014/main" id="{58F2DBE5-32FA-4CC7-A6C5-CDA52B3403BD}"/>
              </a:ext>
            </a:extLst>
          </p:cNvPr>
          <p:cNvSpPr txBox="1"/>
          <p:nvPr/>
        </p:nvSpPr>
        <p:spPr>
          <a:xfrm>
            <a:off x="6539904" y="4055482"/>
            <a:ext cx="335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800" b="1" u="sng" dirty="0"/>
              <a:t>(d) Change the “epoch”</a:t>
            </a:r>
            <a:endParaRPr lang="ja-JP" altLang="en-US" sz="1800" b="1" u="sng" dirty="0"/>
          </a:p>
        </p:txBody>
      </p:sp>
      <p:sp>
        <p:nvSpPr>
          <p:cNvPr id="108" name="矢印: 折線 107">
            <a:extLst>
              <a:ext uri="{FF2B5EF4-FFF2-40B4-BE49-F238E27FC236}">
                <a16:creationId xmlns:a16="http://schemas.microsoft.com/office/drawing/2014/main" id="{9537E6F3-4FC1-4860-95AB-345B26BA4503}"/>
              </a:ext>
            </a:extLst>
          </p:cNvPr>
          <p:cNvSpPr/>
          <p:nvPr/>
        </p:nvSpPr>
        <p:spPr>
          <a:xfrm rot="5400000">
            <a:off x="4134019" y="2331851"/>
            <a:ext cx="424990" cy="484279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9" name="矢印: 上向き折線 108">
            <a:extLst>
              <a:ext uri="{FF2B5EF4-FFF2-40B4-BE49-F238E27FC236}">
                <a16:creationId xmlns:a16="http://schemas.microsoft.com/office/drawing/2014/main" id="{4B33DBD6-0F4F-479F-80B0-2AB5AED961DD}"/>
              </a:ext>
            </a:extLst>
          </p:cNvPr>
          <p:cNvSpPr/>
          <p:nvPr/>
        </p:nvSpPr>
        <p:spPr>
          <a:xfrm rot="5400000">
            <a:off x="7485402" y="5672742"/>
            <a:ext cx="423082" cy="359859"/>
          </a:xfrm>
          <a:prstGeom prst="bent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E2F438CB-3306-4A2A-A4D1-72C396F2B5A4}"/>
              </a:ext>
            </a:extLst>
          </p:cNvPr>
          <p:cNvSpPr txBox="1"/>
          <p:nvPr/>
        </p:nvSpPr>
        <p:spPr>
          <a:xfrm>
            <a:off x="3755949" y="1963439"/>
            <a:ext cx="1550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/>
              <a:t>About 68 years</a:t>
            </a:r>
            <a:endParaRPr kumimoji="1" lang="ja-JP" altLang="en-US" sz="1600" dirty="0"/>
          </a:p>
        </p:txBody>
      </p:sp>
      <p:sp>
        <p:nvSpPr>
          <p:cNvPr id="112" name="テキスト ボックス 111">
            <a:extLst>
              <a:ext uri="{FF2B5EF4-FFF2-40B4-BE49-F238E27FC236}">
                <a16:creationId xmlns:a16="http://schemas.microsoft.com/office/drawing/2014/main" id="{70DC07CD-F367-41FD-B12A-35FC20678E58}"/>
              </a:ext>
            </a:extLst>
          </p:cNvPr>
          <p:cNvSpPr txBox="1"/>
          <p:nvPr/>
        </p:nvSpPr>
        <p:spPr>
          <a:xfrm>
            <a:off x="3755949" y="2850293"/>
            <a:ext cx="21493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/>
              <a:t>Over</a:t>
            </a:r>
            <a:r>
              <a:rPr kumimoji="1" lang="en-US" altLang="ja-JP" sz="1600" dirty="0"/>
              <a:t> 290 billion years</a:t>
            </a:r>
            <a:endParaRPr kumimoji="1" lang="ja-JP" altLang="en-US" sz="1600" dirty="0"/>
          </a:p>
        </p:txBody>
      </p:sp>
      <p:sp>
        <p:nvSpPr>
          <p:cNvPr id="113" name="テキスト ボックス 112">
            <a:extLst>
              <a:ext uri="{FF2B5EF4-FFF2-40B4-BE49-F238E27FC236}">
                <a16:creationId xmlns:a16="http://schemas.microsoft.com/office/drawing/2014/main" id="{7C27C959-299F-472F-AF48-9D7FE57F3DC8}"/>
              </a:ext>
            </a:extLst>
          </p:cNvPr>
          <p:cNvSpPr txBox="1"/>
          <p:nvPr/>
        </p:nvSpPr>
        <p:spPr>
          <a:xfrm>
            <a:off x="10011612" y="1963439"/>
            <a:ext cx="16626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/>
              <a:t>About 136 years</a:t>
            </a:r>
            <a:endParaRPr kumimoji="1" lang="ja-JP" altLang="en-US" sz="1600" dirty="0"/>
          </a:p>
        </p:txBody>
      </p:sp>
      <p:sp>
        <p:nvSpPr>
          <p:cNvPr id="114" name="テキスト ボックス 113">
            <a:extLst>
              <a:ext uri="{FF2B5EF4-FFF2-40B4-BE49-F238E27FC236}">
                <a16:creationId xmlns:a16="http://schemas.microsoft.com/office/drawing/2014/main" id="{32D6B035-1431-4907-B69F-D778733513FE}"/>
              </a:ext>
            </a:extLst>
          </p:cNvPr>
          <p:cNvSpPr txBox="1"/>
          <p:nvPr/>
        </p:nvSpPr>
        <p:spPr>
          <a:xfrm>
            <a:off x="8285411" y="4464464"/>
            <a:ext cx="1550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/>
              <a:t>About 68 years</a:t>
            </a:r>
            <a:endParaRPr kumimoji="1" lang="ja-JP" altLang="en-US" sz="1600" dirty="0"/>
          </a:p>
        </p:txBody>
      </p:sp>
      <p:sp>
        <p:nvSpPr>
          <p:cNvPr id="115" name="テキスト ボックス 114">
            <a:extLst>
              <a:ext uri="{FF2B5EF4-FFF2-40B4-BE49-F238E27FC236}">
                <a16:creationId xmlns:a16="http://schemas.microsoft.com/office/drawing/2014/main" id="{4C948FF2-103B-4C37-A3EB-DD0C16B7B676}"/>
              </a:ext>
            </a:extLst>
          </p:cNvPr>
          <p:cNvSpPr txBox="1"/>
          <p:nvPr/>
        </p:nvSpPr>
        <p:spPr>
          <a:xfrm>
            <a:off x="9586587" y="6169051"/>
            <a:ext cx="1550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/>
              <a:t>About 68 years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843452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8E14A7-8483-4174-AC5C-333929298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solidFill>
                  <a:schemeClr val="tx1"/>
                </a:solidFill>
              </a:rPr>
              <a:t>Method</a:t>
            </a:r>
            <a:br>
              <a:rPr lang="en-US" altLang="ja-JP" i="1" u="sng" dirty="0"/>
            </a:br>
            <a:r>
              <a:rPr kumimoji="1" lang="en-US" altLang="ja-JP" dirty="0"/>
              <a:t>Our design decision</a:t>
            </a:r>
            <a:endParaRPr kumimoji="1" lang="ja-JP" altLang="en-US" i="1" u="sng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0787E6-5B35-4067-B4E2-6189427E2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950100-0EB7-4BED-8A9A-C39998EF7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12</a:t>
            </a:fld>
            <a:endParaRPr lang="en-US" altLang="ja-JP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559D66F9-5077-41CD-A011-029B635453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667416"/>
              </p:ext>
            </p:extLst>
          </p:nvPr>
        </p:nvGraphicFramePr>
        <p:xfrm>
          <a:off x="928254" y="1556922"/>
          <a:ext cx="10446329" cy="41994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11963">
                  <a:extLst>
                    <a:ext uri="{9D8B030D-6E8A-4147-A177-3AD203B41FA5}">
                      <a16:colId xmlns:a16="http://schemas.microsoft.com/office/drawing/2014/main" val="1364666442"/>
                    </a:ext>
                  </a:extLst>
                </a:gridCol>
                <a:gridCol w="2336225">
                  <a:extLst>
                    <a:ext uri="{9D8B030D-6E8A-4147-A177-3AD203B41FA5}">
                      <a16:colId xmlns:a16="http://schemas.microsoft.com/office/drawing/2014/main" val="3734202392"/>
                    </a:ext>
                  </a:extLst>
                </a:gridCol>
                <a:gridCol w="2585768">
                  <a:extLst>
                    <a:ext uri="{9D8B030D-6E8A-4147-A177-3AD203B41FA5}">
                      <a16:colId xmlns:a16="http://schemas.microsoft.com/office/drawing/2014/main" val="3005904791"/>
                    </a:ext>
                  </a:extLst>
                </a:gridCol>
                <a:gridCol w="1712373">
                  <a:extLst>
                    <a:ext uri="{9D8B030D-6E8A-4147-A177-3AD203B41FA5}">
                      <a16:colId xmlns:a16="http://schemas.microsoft.com/office/drawing/2014/main" val="841410976"/>
                    </a:ext>
                  </a:extLst>
                </a:gridCol>
              </a:tblGrid>
              <a:tr h="4750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Approaches</a:t>
                      </a:r>
                      <a:endParaRPr lang="ja-JP" sz="1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2576" marR="152576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Development volume</a:t>
                      </a:r>
                      <a:endParaRPr lang="ja-JP" sz="1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2576" marR="152576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OS part modify</a:t>
                      </a:r>
                      <a:endParaRPr lang="ja-JP" sz="18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2576" marR="152576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Impact range</a:t>
                      </a:r>
                      <a:endParaRPr lang="ja-JP" sz="1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2576" marR="152576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5110685"/>
                  </a:ext>
                </a:extLst>
              </a:tr>
              <a:tr h="824674">
                <a:tc>
                  <a:txBody>
                    <a:bodyPr/>
                    <a:lstStyle/>
                    <a:p>
                      <a:r>
                        <a:rPr kumimoji="1" lang="en-US" altLang="ja-JP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(a) 64-bit </a:t>
                      </a:r>
                      <a:r>
                        <a:rPr kumimoji="1" lang="en-US" altLang="ja-JP" sz="1800" b="0" i="0" u="none" strike="noStrike" kern="1200" baseline="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time_t</a:t>
                      </a:r>
                      <a:r>
                        <a:rPr kumimoji="1" lang="en-US" altLang="ja-JP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or change to 64-bit OS. </a:t>
                      </a:r>
                    </a:p>
                  </a:txBody>
                  <a:tcPr marL="152576" marR="152576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Huge</a:t>
                      </a:r>
                      <a:endParaRPr lang="ja-JP" sz="1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2576" marR="15257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Needed</a:t>
                      </a:r>
                      <a:endParaRPr lang="ja-JP" sz="1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2576" marR="15257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Huge</a:t>
                      </a:r>
                      <a:endParaRPr lang="ja-JP" sz="18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2576" marR="152576" marT="0" marB="0" anchor="ctr"/>
                </a:tc>
                <a:extLst>
                  <a:ext uri="{0D108BD9-81ED-4DB2-BD59-A6C34878D82A}">
                    <a16:rowId xmlns:a16="http://schemas.microsoft.com/office/drawing/2014/main" val="4125313688"/>
                  </a:ext>
                </a:extLst>
              </a:tr>
              <a:tr h="945573">
                <a:tc>
                  <a:txBody>
                    <a:bodyPr/>
                    <a:lstStyle/>
                    <a:p>
                      <a:r>
                        <a:rPr kumimoji="1" lang="en-US" altLang="ja-JP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(b) Unsigned int </a:t>
                      </a:r>
                      <a:r>
                        <a:rPr kumimoji="1" lang="en-US" altLang="ja-JP" sz="1800" b="0" i="0" u="none" strike="noStrike" kern="1200" baseline="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time_t</a:t>
                      </a:r>
                      <a:r>
                        <a:rPr kumimoji="1" lang="en-US" altLang="ja-JP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 	</a:t>
                      </a:r>
                    </a:p>
                  </a:txBody>
                  <a:tcPr marL="152576" marR="152576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Huge</a:t>
                      </a:r>
                      <a:endParaRPr lang="ja-JP" sz="1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2576" marR="15257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Needed</a:t>
                      </a:r>
                      <a:endParaRPr lang="ja-JP" sz="1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2576" marR="15257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Huge</a:t>
                      </a:r>
                      <a:endParaRPr lang="ja-JP" sz="18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2576" marR="152576" marT="0" marB="0" anchor="ctr"/>
                </a:tc>
                <a:extLst>
                  <a:ext uri="{0D108BD9-81ED-4DB2-BD59-A6C34878D82A}">
                    <a16:rowId xmlns:a16="http://schemas.microsoft.com/office/drawing/2014/main" val="3253633873"/>
                  </a:ext>
                </a:extLst>
              </a:tr>
              <a:tr h="941561">
                <a:tc>
                  <a:txBody>
                    <a:bodyPr/>
                    <a:lstStyle/>
                    <a:p>
                      <a:r>
                        <a:rPr kumimoji="1" lang="en-US" altLang="ja-JP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(c) Check the digit overflow and treat it in the program. 	</a:t>
                      </a:r>
                    </a:p>
                  </a:txBody>
                  <a:tcPr marL="152576" marR="152576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Huge</a:t>
                      </a:r>
                      <a:endParaRPr lang="ja-JP" sz="18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2576" marR="15257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Needed</a:t>
                      </a:r>
                      <a:endParaRPr lang="ja-JP" sz="1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2576" marR="15257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Huge</a:t>
                      </a:r>
                      <a:endParaRPr lang="ja-JP" sz="1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2576" marR="152576" marT="0" marB="0" anchor="ctr"/>
                </a:tc>
                <a:extLst>
                  <a:ext uri="{0D108BD9-81ED-4DB2-BD59-A6C34878D82A}">
                    <a16:rowId xmlns:a16="http://schemas.microsoft.com/office/drawing/2014/main" val="2195310891"/>
                  </a:ext>
                </a:extLst>
              </a:tr>
              <a:tr h="93902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</a:rPr>
                        <a:t>(d)</a:t>
                      </a:r>
                      <a:r>
                        <a:rPr lang="en-US" altLang="ja-JP" sz="1800" kern="100" dirty="0">
                          <a:solidFill>
                            <a:srgbClr val="FF0000"/>
                          </a:solidFill>
                          <a:effectLst/>
                        </a:rPr>
                        <a:t> Change the “epoch”</a:t>
                      </a:r>
                      <a:r>
                        <a:rPr kumimoji="1" lang="en-US" altLang="ja-JP" sz="18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 marL="152576" marR="152576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</a:rPr>
                        <a:t>Medium</a:t>
                      </a:r>
                      <a:endParaRPr lang="ja-JP" sz="18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2576" marR="152576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</a:rPr>
                        <a:t>Unnecessary</a:t>
                      </a:r>
                      <a:endParaRPr lang="ja-JP" sz="18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2576" marR="152576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FF0000"/>
                          </a:solidFill>
                          <a:effectLst/>
                        </a:rPr>
                        <a:t>Medium</a:t>
                      </a:r>
                      <a:endParaRPr lang="ja-JP" sz="1800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52576" marR="152576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8969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4069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29FA7B-77F5-4B31-99EA-A0CFF521D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  <a:t>Method 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dirty="0"/>
              <a:t>Our design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3857F86-109A-4C19-B8EC-9538489EC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How many years we have to shift from 1970(epoch) ?</a:t>
            </a:r>
          </a:p>
          <a:p>
            <a:r>
              <a:rPr kumimoji="1" lang="en-US" altLang="ja-JP" dirty="0"/>
              <a:t>How do we shift the epoch ?</a:t>
            </a:r>
          </a:p>
          <a:p>
            <a:r>
              <a:rPr kumimoji="1" lang="en-US" altLang="ja-JP" dirty="0"/>
              <a:t>Which kind of data do we have to check ?</a:t>
            </a:r>
          </a:p>
          <a:p>
            <a:r>
              <a:rPr lang="en-US" altLang="ja-JP" dirty="0"/>
              <a:t>Which kind of library functions do we have to check ?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6B7C0E-2B5B-4C06-9966-CE6766553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Mar/22/2020</a:t>
            </a: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672FFB-C9ED-472C-8950-6038A813B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13</a:t>
            </a:fld>
            <a:endParaRPr lang="en-US" altLang="ja-JP"/>
          </a:p>
        </p:txBody>
      </p:sp>
      <p:sp>
        <p:nvSpPr>
          <p:cNvPr id="7" name="矢印: 下 6">
            <a:extLst>
              <a:ext uri="{FF2B5EF4-FFF2-40B4-BE49-F238E27FC236}">
                <a16:creationId xmlns:a16="http://schemas.microsoft.com/office/drawing/2014/main" id="{9785C326-E4F8-43C1-AB5D-94A14D4B3CAA}"/>
              </a:ext>
            </a:extLst>
          </p:cNvPr>
          <p:cNvSpPr/>
          <p:nvPr/>
        </p:nvSpPr>
        <p:spPr>
          <a:xfrm>
            <a:off x="5729785" y="4103723"/>
            <a:ext cx="732430" cy="54591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B01689B-926B-4780-A5EA-A9036458FB0C}"/>
              </a:ext>
            </a:extLst>
          </p:cNvPr>
          <p:cNvSpPr txBox="1"/>
          <p:nvPr/>
        </p:nvSpPr>
        <p:spPr>
          <a:xfrm>
            <a:off x="2423456" y="5095511"/>
            <a:ext cx="7345088" cy="58477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solidFill>
                  <a:srgbClr val="FF0000"/>
                </a:solidFill>
              </a:rPr>
              <a:t>We can get the design of the program. 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774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93F1F9-2D12-413A-B730-A9E483934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  <a:t>Method 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Change the epoch from 1970 to 1998</a:t>
            </a:r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83936C-BB55-4F25-A0DB-FE75B385E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B9C6D8-FAD6-4E48-AB76-0A9BF1335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14</a:t>
            </a:fld>
            <a:endParaRPr lang="en-US" altLang="ja-JP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C6B1F4C1-1071-4DB2-9618-FBB7FF58A4E1}"/>
              </a:ext>
            </a:extLst>
          </p:cNvPr>
          <p:cNvGrpSpPr/>
          <p:nvPr/>
        </p:nvGrpSpPr>
        <p:grpSpPr>
          <a:xfrm>
            <a:off x="587276" y="1626335"/>
            <a:ext cx="10982925" cy="3267781"/>
            <a:chOff x="0" y="0"/>
            <a:chExt cx="6945630" cy="1945651"/>
          </a:xfrm>
        </p:grpSpPr>
        <p:cxnSp>
          <p:nvCxnSpPr>
            <p:cNvPr id="8" name="直線矢印コネクタ 7">
              <a:extLst>
                <a:ext uri="{FF2B5EF4-FFF2-40B4-BE49-F238E27FC236}">
                  <a16:creationId xmlns:a16="http://schemas.microsoft.com/office/drawing/2014/main" id="{0CCDFAD3-BA70-42E8-B9B1-FF4D14FEF842}"/>
                </a:ext>
              </a:extLst>
            </p:cNvPr>
            <p:cNvCxnSpPr/>
            <p:nvPr/>
          </p:nvCxnSpPr>
          <p:spPr>
            <a:xfrm>
              <a:off x="1283970" y="327659"/>
              <a:ext cx="5522595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二等辺三角形 8">
              <a:extLst>
                <a:ext uri="{FF2B5EF4-FFF2-40B4-BE49-F238E27FC236}">
                  <a16:creationId xmlns:a16="http://schemas.microsoft.com/office/drawing/2014/main" id="{1A8CD98B-A6FB-43A4-95E6-8205E724D41F}"/>
                </a:ext>
              </a:extLst>
            </p:cNvPr>
            <p:cNvSpPr/>
            <p:nvPr/>
          </p:nvSpPr>
          <p:spPr>
            <a:xfrm>
              <a:off x="1598295" y="346709"/>
              <a:ext cx="180975" cy="196215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二等辺三角形 9">
              <a:extLst>
                <a:ext uri="{FF2B5EF4-FFF2-40B4-BE49-F238E27FC236}">
                  <a16:creationId xmlns:a16="http://schemas.microsoft.com/office/drawing/2014/main" id="{825F43D7-4305-4D4C-ADCD-160D3F3486EA}"/>
                </a:ext>
              </a:extLst>
            </p:cNvPr>
            <p:cNvSpPr/>
            <p:nvPr/>
          </p:nvSpPr>
          <p:spPr>
            <a:xfrm>
              <a:off x="3074670" y="346709"/>
              <a:ext cx="180975" cy="196215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二等辺三角形 10">
              <a:extLst>
                <a:ext uri="{FF2B5EF4-FFF2-40B4-BE49-F238E27FC236}">
                  <a16:creationId xmlns:a16="http://schemas.microsoft.com/office/drawing/2014/main" id="{4401C389-D7A3-4736-993B-66590BFDC43D}"/>
                </a:ext>
              </a:extLst>
            </p:cNvPr>
            <p:cNvSpPr/>
            <p:nvPr/>
          </p:nvSpPr>
          <p:spPr>
            <a:xfrm>
              <a:off x="4684395" y="346709"/>
              <a:ext cx="180975" cy="196215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二等辺三角形 11">
              <a:extLst>
                <a:ext uri="{FF2B5EF4-FFF2-40B4-BE49-F238E27FC236}">
                  <a16:creationId xmlns:a16="http://schemas.microsoft.com/office/drawing/2014/main" id="{E4792D4F-D5F1-49C0-A50D-5DBE78F746A7}"/>
                </a:ext>
              </a:extLst>
            </p:cNvPr>
            <p:cNvSpPr/>
            <p:nvPr/>
          </p:nvSpPr>
          <p:spPr>
            <a:xfrm>
              <a:off x="6132195" y="346709"/>
              <a:ext cx="180975" cy="196215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テキスト ボックス 208">
              <a:extLst>
                <a:ext uri="{FF2B5EF4-FFF2-40B4-BE49-F238E27FC236}">
                  <a16:creationId xmlns:a16="http://schemas.microsoft.com/office/drawing/2014/main" id="{6D730E51-93FD-440E-ACB2-B16EEFA9C032}"/>
                </a:ext>
              </a:extLst>
            </p:cNvPr>
            <p:cNvSpPr txBox="1"/>
            <p:nvPr/>
          </p:nvSpPr>
          <p:spPr>
            <a:xfrm>
              <a:off x="1141095" y="600074"/>
              <a:ext cx="1171575" cy="62674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2000">
                  <a:latin typeface="Arial" panose="020B0604020202020204" pitchFamily="34" charset="0"/>
                  <a:cs typeface="Arial" panose="020B0604020202020204" pitchFamily="34" charset="0"/>
                </a:rPr>
                <a:t>January 1, 1970</a:t>
              </a:r>
            </a:p>
            <a:p>
              <a:pPr algn="ctr"/>
              <a:r>
                <a:rPr kumimoji="1" lang="en-US" altLang="ja-JP" sz="2000">
                  <a:latin typeface="Arial" panose="020B0604020202020204" pitchFamily="34" charset="0"/>
                  <a:cs typeface="Arial" panose="020B0604020202020204" pitchFamily="34" charset="0"/>
                </a:rPr>
                <a:t>0:00:00</a:t>
              </a:r>
              <a:endParaRPr kumimoji="1" lang="ja-JP" alt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テキスト ボックス 209">
              <a:extLst>
                <a:ext uri="{FF2B5EF4-FFF2-40B4-BE49-F238E27FC236}">
                  <a16:creationId xmlns:a16="http://schemas.microsoft.com/office/drawing/2014/main" id="{C64ECF50-49D4-45D2-8ADD-CEAFA9C6819B}"/>
                </a:ext>
              </a:extLst>
            </p:cNvPr>
            <p:cNvSpPr txBox="1"/>
            <p:nvPr/>
          </p:nvSpPr>
          <p:spPr>
            <a:xfrm>
              <a:off x="0" y="0"/>
              <a:ext cx="1581150" cy="681788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squar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2000">
                  <a:latin typeface="Arial" panose="020B0604020202020204" pitchFamily="34" charset="0"/>
                  <a:cs typeface="Arial" panose="020B0604020202020204" pitchFamily="34" charset="0"/>
                </a:rPr>
                <a:t>Date and time</a:t>
              </a:r>
              <a:r>
                <a:rPr kumimoji="1" lang="ja-JP" altLang="en-US" sz="2000">
                  <a:latin typeface="Arial" panose="020B0604020202020204" pitchFamily="34" charset="0"/>
                  <a:cs typeface="Arial" panose="020B0604020202020204" pitchFamily="34" charset="0"/>
                </a:rPr>
                <a:t>（</a:t>
              </a:r>
              <a:r>
                <a:rPr kumimoji="1" lang="en-US" altLang="ja-JP" sz="2000">
                  <a:latin typeface="Arial" panose="020B0604020202020204" pitchFamily="34" charset="0"/>
                  <a:cs typeface="Arial" panose="020B0604020202020204" pitchFamily="34" charset="0"/>
                </a:rPr>
                <a:t>UTC</a:t>
              </a:r>
              <a:r>
                <a:rPr kumimoji="1" lang="ja-JP" altLang="en-US" sz="2000">
                  <a:latin typeface="Arial" panose="020B0604020202020204" pitchFamily="34" charset="0"/>
                  <a:cs typeface="Arial" panose="020B0604020202020204" pitchFamily="34" charset="0"/>
                </a:rPr>
                <a:t>）</a:t>
              </a:r>
            </a:p>
          </p:txBody>
        </p:sp>
        <p:sp>
          <p:nvSpPr>
            <p:cNvPr id="15" name="テキスト ボックス 210">
              <a:extLst>
                <a:ext uri="{FF2B5EF4-FFF2-40B4-BE49-F238E27FC236}">
                  <a16:creationId xmlns:a16="http://schemas.microsoft.com/office/drawing/2014/main" id="{29A32AC5-3A52-4D85-AC44-BAF5C3B2579C}"/>
                </a:ext>
              </a:extLst>
            </p:cNvPr>
            <p:cNvSpPr txBox="1"/>
            <p:nvPr/>
          </p:nvSpPr>
          <p:spPr>
            <a:xfrm>
              <a:off x="36195" y="1350312"/>
              <a:ext cx="1316355" cy="32575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squar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2000">
                  <a:latin typeface="Arial" panose="020B0604020202020204" pitchFamily="34" charset="0"/>
                  <a:cs typeface="Arial" panose="020B0604020202020204" pitchFamily="34" charset="0"/>
                </a:rPr>
                <a:t>Epoch (1970)</a:t>
              </a:r>
              <a:endParaRPr kumimoji="1" lang="ja-JP" alt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テキスト ボックス 211">
              <a:extLst>
                <a:ext uri="{FF2B5EF4-FFF2-40B4-BE49-F238E27FC236}">
                  <a16:creationId xmlns:a16="http://schemas.microsoft.com/office/drawing/2014/main" id="{8BDB067E-1FF1-4682-BCB3-2905F24EAFFE}"/>
                </a:ext>
              </a:extLst>
            </p:cNvPr>
            <p:cNvSpPr txBox="1"/>
            <p:nvPr/>
          </p:nvSpPr>
          <p:spPr>
            <a:xfrm>
              <a:off x="36195" y="1619896"/>
              <a:ext cx="1316355" cy="32575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squar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2000" dirty="0">
                  <a:latin typeface="Arial" panose="020B0604020202020204" pitchFamily="34" charset="0"/>
                  <a:cs typeface="Arial" panose="020B0604020202020204" pitchFamily="34" charset="0"/>
                </a:rPr>
                <a:t>Epoch (1998)</a:t>
              </a:r>
              <a:endParaRPr kumimoji="1" lang="ja-JP" alt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テキスト ボックス 212">
              <a:extLst>
                <a:ext uri="{FF2B5EF4-FFF2-40B4-BE49-F238E27FC236}">
                  <a16:creationId xmlns:a16="http://schemas.microsoft.com/office/drawing/2014/main" id="{27358E8F-8D87-4A8A-9738-8087908C0668}"/>
                </a:ext>
              </a:extLst>
            </p:cNvPr>
            <p:cNvSpPr txBox="1"/>
            <p:nvPr/>
          </p:nvSpPr>
          <p:spPr>
            <a:xfrm>
              <a:off x="1169670" y="1365553"/>
              <a:ext cx="1356360" cy="26809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squar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2000">
                  <a:latin typeface="Arial" panose="020B0604020202020204" pitchFamily="34" charset="0"/>
                  <a:cs typeface="Arial" panose="020B0604020202020204" pitchFamily="34" charset="0"/>
                </a:rPr>
                <a:t>0x0000 0000</a:t>
              </a:r>
              <a:endParaRPr kumimoji="1" lang="ja-JP" alt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テキスト ボックス 213">
              <a:extLst>
                <a:ext uri="{FF2B5EF4-FFF2-40B4-BE49-F238E27FC236}">
                  <a16:creationId xmlns:a16="http://schemas.microsoft.com/office/drawing/2014/main" id="{A99E2C3B-43B0-41D7-862E-4557FB92C088}"/>
                </a:ext>
              </a:extLst>
            </p:cNvPr>
            <p:cNvSpPr txBox="1"/>
            <p:nvPr/>
          </p:nvSpPr>
          <p:spPr>
            <a:xfrm>
              <a:off x="1169670" y="1642756"/>
              <a:ext cx="1280160" cy="26809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squar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2000">
                  <a:latin typeface="Arial" panose="020B0604020202020204" pitchFamily="34" charset="0"/>
                  <a:cs typeface="Arial" panose="020B0604020202020204" pitchFamily="34" charset="0"/>
                </a:rPr>
                <a:t>－</a:t>
              </a:r>
            </a:p>
          </p:txBody>
        </p:sp>
        <p:sp>
          <p:nvSpPr>
            <p:cNvPr id="19" name="テキスト ボックス 214">
              <a:extLst>
                <a:ext uri="{FF2B5EF4-FFF2-40B4-BE49-F238E27FC236}">
                  <a16:creationId xmlns:a16="http://schemas.microsoft.com/office/drawing/2014/main" id="{F344B418-E06A-4224-B2F8-CDEE1E241F86}"/>
                </a:ext>
              </a:extLst>
            </p:cNvPr>
            <p:cNvSpPr txBox="1"/>
            <p:nvPr/>
          </p:nvSpPr>
          <p:spPr>
            <a:xfrm>
              <a:off x="2541270" y="600074"/>
              <a:ext cx="1171575" cy="62674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2000" dirty="0">
                  <a:latin typeface="Arial" panose="020B0604020202020204" pitchFamily="34" charset="0"/>
                  <a:cs typeface="Arial" panose="020B0604020202020204" pitchFamily="34" charset="0"/>
                </a:rPr>
                <a:t>January 1, 1998</a:t>
              </a:r>
            </a:p>
            <a:p>
              <a:pPr algn="ctr"/>
              <a:r>
                <a:rPr kumimoji="1" lang="en-US" altLang="ja-JP" sz="2000" dirty="0">
                  <a:latin typeface="Arial" panose="020B0604020202020204" pitchFamily="34" charset="0"/>
                  <a:cs typeface="Arial" panose="020B0604020202020204" pitchFamily="34" charset="0"/>
                </a:rPr>
                <a:t>0:00:00</a:t>
              </a:r>
              <a:endParaRPr kumimoji="1" lang="ja-JP" alt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テキスト ボックス 215">
              <a:extLst>
                <a:ext uri="{FF2B5EF4-FFF2-40B4-BE49-F238E27FC236}">
                  <a16:creationId xmlns:a16="http://schemas.microsoft.com/office/drawing/2014/main" id="{BC634B97-A067-4E2F-A781-7DA50B5C9363}"/>
                </a:ext>
              </a:extLst>
            </p:cNvPr>
            <p:cNvSpPr txBox="1"/>
            <p:nvPr/>
          </p:nvSpPr>
          <p:spPr>
            <a:xfrm>
              <a:off x="2539364" y="1365553"/>
              <a:ext cx="1419226" cy="26809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squar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2000">
                  <a:latin typeface="Arial" panose="020B0604020202020204" pitchFamily="34" charset="0"/>
                  <a:cs typeface="Arial" panose="020B0604020202020204" pitchFamily="34" charset="0"/>
                </a:rPr>
                <a:t>0x34AA DC80</a:t>
              </a:r>
              <a:endParaRPr kumimoji="1" lang="ja-JP" alt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テキスト ボックス 216">
              <a:extLst>
                <a:ext uri="{FF2B5EF4-FFF2-40B4-BE49-F238E27FC236}">
                  <a16:creationId xmlns:a16="http://schemas.microsoft.com/office/drawing/2014/main" id="{739F6C47-A7AB-4F7D-A6C7-980E354EC602}"/>
                </a:ext>
              </a:extLst>
            </p:cNvPr>
            <p:cNvSpPr txBox="1"/>
            <p:nvPr/>
          </p:nvSpPr>
          <p:spPr>
            <a:xfrm>
              <a:off x="2569844" y="1642756"/>
              <a:ext cx="1403985" cy="26809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squar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2000">
                  <a:latin typeface="Arial" panose="020B0604020202020204" pitchFamily="34" charset="0"/>
                  <a:cs typeface="Arial" panose="020B0604020202020204" pitchFamily="34" charset="0"/>
                </a:rPr>
                <a:t>0x0000</a:t>
              </a:r>
              <a:r>
                <a:rPr kumimoji="1" lang="en-US" altLang="ja-JP" sz="2000" baseline="0">
                  <a:latin typeface="Arial" panose="020B0604020202020204" pitchFamily="34" charset="0"/>
                  <a:cs typeface="Arial" panose="020B0604020202020204" pitchFamily="34" charset="0"/>
                </a:rPr>
                <a:t> 0000</a:t>
              </a:r>
              <a:endParaRPr kumimoji="1" lang="ja-JP" alt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テキスト ボックス 217">
              <a:extLst>
                <a:ext uri="{FF2B5EF4-FFF2-40B4-BE49-F238E27FC236}">
                  <a16:creationId xmlns:a16="http://schemas.microsoft.com/office/drawing/2014/main" id="{C3544C1D-C6A2-465A-89A8-7BECA2A9E46B}"/>
                </a:ext>
              </a:extLst>
            </p:cNvPr>
            <p:cNvSpPr txBox="1"/>
            <p:nvPr/>
          </p:nvSpPr>
          <p:spPr>
            <a:xfrm>
              <a:off x="4011931" y="600074"/>
              <a:ext cx="1367790" cy="62674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2000">
                  <a:latin typeface="Arial" panose="020B0604020202020204" pitchFamily="34" charset="0"/>
                  <a:cs typeface="Arial" panose="020B0604020202020204" pitchFamily="34" charset="0"/>
                </a:rPr>
                <a:t>January 19, 2038</a:t>
              </a:r>
            </a:p>
            <a:p>
              <a:pPr algn="ctr"/>
              <a:r>
                <a:rPr kumimoji="1" lang="en-US" altLang="ja-JP" sz="2000"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3:14:07</a:t>
              </a:r>
              <a:endParaRPr kumimoji="1" lang="ja-JP" alt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テキスト ボックス 218">
              <a:extLst>
                <a:ext uri="{FF2B5EF4-FFF2-40B4-BE49-F238E27FC236}">
                  <a16:creationId xmlns:a16="http://schemas.microsoft.com/office/drawing/2014/main" id="{AA1AD1C3-9E0D-4292-8BDB-C6F128F88BA3}"/>
                </a:ext>
              </a:extLst>
            </p:cNvPr>
            <p:cNvSpPr txBox="1"/>
            <p:nvPr/>
          </p:nvSpPr>
          <p:spPr>
            <a:xfrm>
              <a:off x="4236720" y="1365553"/>
              <a:ext cx="1276350" cy="26809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squar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2000">
                  <a:latin typeface="Arial" panose="020B0604020202020204" pitchFamily="34" charset="0"/>
                  <a:cs typeface="Arial" panose="020B0604020202020204" pitchFamily="34" charset="0"/>
                </a:rPr>
                <a:t>0x7FFF FFFF</a:t>
              </a:r>
              <a:endParaRPr kumimoji="1" lang="ja-JP" alt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テキスト ボックス 219">
              <a:extLst>
                <a:ext uri="{FF2B5EF4-FFF2-40B4-BE49-F238E27FC236}">
                  <a16:creationId xmlns:a16="http://schemas.microsoft.com/office/drawing/2014/main" id="{FD717412-0616-4E1B-9FD8-891D95CFB430}"/>
                </a:ext>
              </a:extLst>
            </p:cNvPr>
            <p:cNvSpPr txBox="1"/>
            <p:nvPr/>
          </p:nvSpPr>
          <p:spPr>
            <a:xfrm>
              <a:off x="4236720" y="1642756"/>
              <a:ext cx="1322070" cy="26809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squar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2000">
                  <a:latin typeface="Arial" panose="020B0604020202020204" pitchFamily="34" charset="0"/>
                  <a:cs typeface="Arial" panose="020B0604020202020204" pitchFamily="34" charset="0"/>
                </a:rPr>
                <a:t>0x4B55 237F</a:t>
              </a:r>
              <a:endParaRPr kumimoji="1" lang="ja-JP" alt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テキスト ボックス 220">
              <a:extLst>
                <a:ext uri="{FF2B5EF4-FFF2-40B4-BE49-F238E27FC236}">
                  <a16:creationId xmlns:a16="http://schemas.microsoft.com/office/drawing/2014/main" id="{F8790623-BBEE-40D9-9BF9-97218C7C06ED}"/>
                </a:ext>
              </a:extLst>
            </p:cNvPr>
            <p:cNvSpPr txBox="1"/>
            <p:nvPr/>
          </p:nvSpPr>
          <p:spPr>
            <a:xfrm>
              <a:off x="5560695" y="600074"/>
              <a:ext cx="1384935" cy="62674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2000"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January 19, 2066</a:t>
              </a:r>
            </a:p>
            <a:p>
              <a:pPr algn="ctr"/>
              <a:r>
                <a:rPr kumimoji="1" lang="en-US" altLang="ja-JP" sz="2000"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3:14:07</a:t>
              </a:r>
              <a:endParaRPr lang="ja-JP" altLang="ja-JP" sz="3200"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テキスト ボックス 221">
              <a:extLst>
                <a:ext uri="{FF2B5EF4-FFF2-40B4-BE49-F238E27FC236}">
                  <a16:creationId xmlns:a16="http://schemas.microsoft.com/office/drawing/2014/main" id="{DA291823-8D16-401D-8D4E-C2613D80C76A}"/>
                </a:ext>
              </a:extLst>
            </p:cNvPr>
            <p:cNvSpPr txBox="1"/>
            <p:nvPr/>
          </p:nvSpPr>
          <p:spPr>
            <a:xfrm>
              <a:off x="5589270" y="1365553"/>
              <a:ext cx="1356360" cy="26809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squar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2000">
                  <a:latin typeface="Arial" panose="020B0604020202020204" pitchFamily="34" charset="0"/>
                  <a:cs typeface="Arial" panose="020B0604020202020204" pitchFamily="34" charset="0"/>
                </a:rPr>
                <a:t>0xB4AA DC7F</a:t>
              </a:r>
              <a:endParaRPr kumimoji="1" lang="ja-JP" alt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テキスト ボックス 222">
              <a:extLst>
                <a:ext uri="{FF2B5EF4-FFF2-40B4-BE49-F238E27FC236}">
                  <a16:creationId xmlns:a16="http://schemas.microsoft.com/office/drawing/2014/main" id="{A00BFF5B-3127-4E26-9C90-0FBDBB7955F6}"/>
                </a:ext>
              </a:extLst>
            </p:cNvPr>
            <p:cNvSpPr txBox="1"/>
            <p:nvPr/>
          </p:nvSpPr>
          <p:spPr>
            <a:xfrm>
              <a:off x="5589270" y="1640850"/>
              <a:ext cx="1303020" cy="26809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squar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2000">
                  <a:latin typeface="Arial" panose="020B0604020202020204" pitchFamily="34" charset="0"/>
                  <a:cs typeface="Arial" panose="020B0604020202020204" pitchFamily="34" charset="0"/>
                </a:rPr>
                <a:t>0x7FFF FFFF</a:t>
              </a:r>
              <a:endParaRPr kumimoji="1" lang="ja-JP" altLang="en-US" sz="20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テキスト ボックス 223">
              <a:extLst>
                <a:ext uri="{FF2B5EF4-FFF2-40B4-BE49-F238E27FC236}">
                  <a16:creationId xmlns:a16="http://schemas.microsoft.com/office/drawing/2014/main" id="{ED2CA2E7-2942-409B-B7F4-F899338F1972}"/>
                </a:ext>
              </a:extLst>
            </p:cNvPr>
            <p:cNvSpPr txBox="1"/>
            <p:nvPr/>
          </p:nvSpPr>
          <p:spPr>
            <a:xfrm>
              <a:off x="36195" y="1030270"/>
              <a:ext cx="2503834" cy="32575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squar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2000" dirty="0"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kumimoji="1" lang="en-US" altLang="ja-JP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time_t</a:t>
              </a:r>
              <a:r>
                <a:rPr kumimoji="1" lang="en-US" altLang="ja-JP" sz="2000" dirty="0">
                  <a:latin typeface="Arial" panose="020B0604020202020204" pitchFamily="34" charset="0"/>
                  <a:cs typeface="Arial" panose="020B0604020202020204" pitchFamily="34" charset="0"/>
                </a:rPr>
                <a:t> type variable value)</a:t>
              </a:r>
              <a:endParaRPr kumimoji="1" lang="ja-JP" alt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6027449-8E1C-4541-B385-39DA2852C004}"/>
              </a:ext>
            </a:extLst>
          </p:cNvPr>
          <p:cNvSpPr txBox="1"/>
          <p:nvPr/>
        </p:nvSpPr>
        <p:spPr>
          <a:xfrm>
            <a:off x="1952821" y="4985287"/>
            <a:ext cx="8271542" cy="13234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2000" u="sng" dirty="0">
                <a:solidFill>
                  <a:srgbClr val="FF0000"/>
                </a:solidFill>
                <a:latin typeface="+mn-lt"/>
              </a:rPr>
              <a:t>28 years shift because</a:t>
            </a:r>
          </a:p>
          <a:p>
            <a:r>
              <a:rPr lang="en-US" altLang="ja-JP" sz="2000" dirty="0">
                <a:latin typeface="+mn-lt"/>
              </a:rPr>
              <a:t>	20 years warranty (need to shift over 20 years)</a:t>
            </a:r>
            <a:endParaRPr kumimoji="1" lang="en-US" altLang="ja-JP" sz="2000" dirty="0">
              <a:latin typeface="+mn-lt"/>
            </a:endParaRPr>
          </a:p>
          <a:p>
            <a:r>
              <a:rPr lang="en-US" altLang="ja-JP" sz="2000" dirty="0">
                <a:latin typeface="+mn-lt"/>
              </a:rPr>
              <a:t>	Multiples of 4 to account for leap years</a:t>
            </a:r>
          </a:p>
          <a:p>
            <a:r>
              <a:rPr kumimoji="1" lang="en-US" altLang="ja-JP" sz="2000" dirty="0">
                <a:latin typeface="+mn-lt"/>
              </a:rPr>
              <a:t>	No need to calculate the “day of week” until the year 2099</a:t>
            </a:r>
            <a:endParaRPr kumimoji="1" lang="ja-JP" alt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29427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529E44-A6D6-4B47-BA9D-D97B28E2F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  <a:t>Method 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Calendar every 28 years</a:t>
            </a:r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D240FE-9D90-4B1B-A577-7CCC0A5FE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B0685B-BADF-4FD4-B360-4362A3E0A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15</a:t>
            </a:fld>
            <a:endParaRPr lang="en-US" altLang="ja-JP"/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9501A481-C9F8-4F1C-A606-31F42158DB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936929"/>
              </p:ext>
            </p:extLst>
          </p:nvPr>
        </p:nvGraphicFramePr>
        <p:xfrm>
          <a:off x="4201723" y="2829028"/>
          <a:ext cx="3706815" cy="268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545">
                  <a:extLst>
                    <a:ext uri="{9D8B030D-6E8A-4147-A177-3AD203B41FA5}">
                      <a16:colId xmlns:a16="http://schemas.microsoft.com/office/drawing/2014/main" val="371395475"/>
                    </a:ext>
                  </a:extLst>
                </a:gridCol>
                <a:gridCol w="529545">
                  <a:extLst>
                    <a:ext uri="{9D8B030D-6E8A-4147-A177-3AD203B41FA5}">
                      <a16:colId xmlns:a16="http://schemas.microsoft.com/office/drawing/2014/main" val="2181715001"/>
                    </a:ext>
                  </a:extLst>
                </a:gridCol>
                <a:gridCol w="529545">
                  <a:extLst>
                    <a:ext uri="{9D8B030D-6E8A-4147-A177-3AD203B41FA5}">
                      <a16:colId xmlns:a16="http://schemas.microsoft.com/office/drawing/2014/main" val="1867018339"/>
                    </a:ext>
                  </a:extLst>
                </a:gridCol>
                <a:gridCol w="529545">
                  <a:extLst>
                    <a:ext uri="{9D8B030D-6E8A-4147-A177-3AD203B41FA5}">
                      <a16:colId xmlns:a16="http://schemas.microsoft.com/office/drawing/2014/main" val="2205410955"/>
                    </a:ext>
                  </a:extLst>
                </a:gridCol>
                <a:gridCol w="529545">
                  <a:extLst>
                    <a:ext uri="{9D8B030D-6E8A-4147-A177-3AD203B41FA5}">
                      <a16:colId xmlns:a16="http://schemas.microsoft.com/office/drawing/2014/main" val="962787603"/>
                    </a:ext>
                  </a:extLst>
                </a:gridCol>
                <a:gridCol w="529545">
                  <a:extLst>
                    <a:ext uri="{9D8B030D-6E8A-4147-A177-3AD203B41FA5}">
                      <a16:colId xmlns:a16="http://schemas.microsoft.com/office/drawing/2014/main" val="1493170764"/>
                    </a:ext>
                  </a:extLst>
                </a:gridCol>
                <a:gridCol w="529545">
                  <a:extLst>
                    <a:ext uri="{9D8B030D-6E8A-4147-A177-3AD203B41FA5}">
                      <a16:colId xmlns:a16="http://schemas.microsoft.com/office/drawing/2014/main" val="1238728477"/>
                    </a:ext>
                  </a:extLst>
                </a:gridCol>
              </a:tblGrid>
              <a:tr h="4481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err="1"/>
                        <a:t>Su</a:t>
                      </a:r>
                      <a:endParaRPr kumimoji="1" lang="ja-JP" altLang="en-US" sz="1600" dirty="0"/>
                    </a:p>
                  </a:txBody>
                  <a:tcPr marL="110510" marR="110510" marT="55255" marB="5525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Mo</a:t>
                      </a:r>
                      <a:endParaRPr kumimoji="1" lang="ja-JP" altLang="en-US" sz="1600" dirty="0"/>
                    </a:p>
                  </a:txBody>
                  <a:tcPr marL="110510" marR="110510" marT="55255" marB="5525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Tu</a:t>
                      </a:r>
                      <a:endParaRPr kumimoji="1" lang="ja-JP" altLang="en-US" sz="1600" dirty="0"/>
                    </a:p>
                  </a:txBody>
                  <a:tcPr marL="110510" marR="110510" marT="55255" marB="5525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We</a:t>
                      </a:r>
                      <a:endParaRPr kumimoji="1" lang="ja-JP" altLang="en-US" sz="1600" dirty="0"/>
                    </a:p>
                  </a:txBody>
                  <a:tcPr marL="110510" marR="110510" marT="55255" marB="5525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Th</a:t>
                      </a:r>
                      <a:endParaRPr kumimoji="1" lang="ja-JP" altLang="en-US" sz="1600" dirty="0"/>
                    </a:p>
                  </a:txBody>
                  <a:tcPr marL="110510" marR="110510" marT="55255" marB="5525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Fr</a:t>
                      </a:r>
                      <a:endParaRPr kumimoji="1" lang="ja-JP" altLang="en-US" sz="1600" dirty="0"/>
                    </a:p>
                  </a:txBody>
                  <a:tcPr marL="110510" marR="110510" marT="55255" marB="5525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Sa</a:t>
                      </a:r>
                      <a:endParaRPr kumimoji="1" lang="ja-JP" altLang="en-US" sz="1600" dirty="0"/>
                    </a:p>
                  </a:txBody>
                  <a:tcPr marL="110510" marR="110510" marT="55255" marB="55255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381439"/>
                  </a:ext>
                </a:extLst>
              </a:tr>
              <a:tr h="4481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4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5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6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7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extLst>
                  <a:ext uri="{0D108BD9-81ED-4DB2-BD59-A6C34878D82A}">
                    <a16:rowId xmlns:a16="http://schemas.microsoft.com/office/drawing/2014/main" val="2352455637"/>
                  </a:ext>
                </a:extLst>
              </a:tr>
              <a:tr h="4481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8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9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10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11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12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13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14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extLst>
                  <a:ext uri="{0D108BD9-81ED-4DB2-BD59-A6C34878D82A}">
                    <a16:rowId xmlns:a16="http://schemas.microsoft.com/office/drawing/2014/main" val="2456781101"/>
                  </a:ext>
                </a:extLst>
              </a:tr>
              <a:tr h="4481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15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16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17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18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19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21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extLst>
                  <a:ext uri="{0D108BD9-81ED-4DB2-BD59-A6C34878D82A}">
                    <a16:rowId xmlns:a16="http://schemas.microsoft.com/office/drawing/2014/main" val="210469899"/>
                  </a:ext>
                </a:extLst>
              </a:tr>
              <a:tr h="4481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22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23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24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25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26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27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28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extLst>
                  <a:ext uri="{0D108BD9-81ED-4DB2-BD59-A6C34878D82A}">
                    <a16:rowId xmlns:a16="http://schemas.microsoft.com/office/drawing/2014/main" val="2429911658"/>
                  </a:ext>
                </a:extLst>
              </a:tr>
              <a:tr h="4481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29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30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31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extLst>
                  <a:ext uri="{0D108BD9-81ED-4DB2-BD59-A6C34878D82A}">
                    <a16:rowId xmlns:a16="http://schemas.microsoft.com/office/drawing/2014/main" val="340925386"/>
                  </a:ext>
                </a:extLst>
              </a:tr>
            </a:tbl>
          </a:graphicData>
        </a:graphic>
      </p:graphicFrame>
      <p:graphicFrame>
        <p:nvGraphicFramePr>
          <p:cNvPr id="9" name="表 7">
            <a:extLst>
              <a:ext uri="{FF2B5EF4-FFF2-40B4-BE49-F238E27FC236}">
                <a16:creationId xmlns:a16="http://schemas.microsoft.com/office/drawing/2014/main" id="{D2598ECB-D4F5-4A69-A681-2E58EF79E0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850755"/>
              </p:ext>
            </p:extLst>
          </p:nvPr>
        </p:nvGraphicFramePr>
        <p:xfrm>
          <a:off x="336304" y="2829028"/>
          <a:ext cx="3706815" cy="268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545">
                  <a:extLst>
                    <a:ext uri="{9D8B030D-6E8A-4147-A177-3AD203B41FA5}">
                      <a16:colId xmlns:a16="http://schemas.microsoft.com/office/drawing/2014/main" val="371395475"/>
                    </a:ext>
                  </a:extLst>
                </a:gridCol>
                <a:gridCol w="529545">
                  <a:extLst>
                    <a:ext uri="{9D8B030D-6E8A-4147-A177-3AD203B41FA5}">
                      <a16:colId xmlns:a16="http://schemas.microsoft.com/office/drawing/2014/main" val="2181715001"/>
                    </a:ext>
                  </a:extLst>
                </a:gridCol>
                <a:gridCol w="529545">
                  <a:extLst>
                    <a:ext uri="{9D8B030D-6E8A-4147-A177-3AD203B41FA5}">
                      <a16:colId xmlns:a16="http://schemas.microsoft.com/office/drawing/2014/main" val="1867018339"/>
                    </a:ext>
                  </a:extLst>
                </a:gridCol>
                <a:gridCol w="529545">
                  <a:extLst>
                    <a:ext uri="{9D8B030D-6E8A-4147-A177-3AD203B41FA5}">
                      <a16:colId xmlns:a16="http://schemas.microsoft.com/office/drawing/2014/main" val="2205410955"/>
                    </a:ext>
                  </a:extLst>
                </a:gridCol>
                <a:gridCol w="529545">
                  <a:extLst>
                    <a:ext uri="{9D8B030D-6E8A-4147-A177-3AD203B41FA5}">
                      <a16:colId xmlns:a16="http://schemas.microsoft.com/office/drawing/2014/main" val="962787603"/>
                    </a:ext>
                  </a:extLst>
                </a:gridCol>
                <a:gridCol w="529545">
                  <a:extLst>
                    <a:ext uri="{9D8B030D-6E8A-4147-A177-3AD203B41FA5}">
                      <a16:colId xmlns:a16="http://schemas.microsoft.com/office/drawing/2014/main" val="1493170764"/>
                    </a:ext>
                  </a:extLst>
                </a:gridCol>
                <a:gridCol w="529545">
                  <a:extLst>
                    <a:ext uri="{9D8B030D-6E8A-4147-A177-3AD203B41FA5}">
                      <a16:colId xmlns:a16="http://schemas.microsoft.com/office/drawing/2014/main" val="1238728477"/>
                    </a:ext>
                  </a:extLst>
                </a:gridCol>
              </a:tblGrid>
              <a:tr h="4481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err="1"/>
                        <a:t>Su</a:t>
                      </a:r>
                      <a:endParaRPr kumimoji="1" lang="ja-JP" altLang="en-US" sz="1400" dirty="0"/>
                    </a:p>
                  </a:txBody>
                  <a:tcPr marL="110510" marR="110510" marT="55255" marB="5525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Mo</a:t>
                      </a:r>
                      <a:endParaRPr kumimoji="1" lang="ja-JP" altLang="en-US" sz="1600" dirty="0"/>
                    </a:p>
                  </a:txBody>
                  <a:tcPr marL="110510" marR="110510" marT="55255" marB="5525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Tu</a:t>
                      </a:r>
                      <a:endParaRPr kumimoji="1" lang="ja-JP" altLang="en-US" sz="1600" dirty="0"/>
                    </a:p>
                  </a:txBody>
                  <a:tcPr marL="110510" marR="110510" marT="55255" marB="5525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We</a:t>
                      </a:r>
                      <a:endParaRPr kumimoji="1" lang="ja-JP" altLang="en-US" sz="1600" dirty="0"/>
                    </a:p>
                  </a:txBody>
                  <a:tcPr marL="110510" marR="110510" marT="55255" marB="5525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Th</a:t>
                      </a:r>
                      <a:endParaRPr kumimoji="1" lang="ja-JP" altLang="en-US" sz="1600" dirty="0"/>
                    </a:p>
                  </a:txBody>
                  <a:tcPr marL="110510" marR="110510" marT="55255" marB="5525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Fr</a:t>
                      </a:r>
                      <a:endParaRPr kumimoji="1" lang="ja-JP" altLang="en-US" sz="1600" dirty="0"/>
                    </a:p>
                  </a:txBody>
                  <a:tcPr marL="110510" marR="110510" marT="55255" marB="5525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Sa</a:t>
                      </a:r>
                      <a:endParaRPr kumimoji="1" lang="ja-JP" altLang="en-US" sz="1600" dirty="0"/>
                    </a:p>
                  </a:txBody>
                  <a:tcPr marL="110510" marR="110510" marT="55255" marB="55255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381439"/>
                  </a:ext>
                </a:extLst>
              </a:tr>
              <a:tr h="4481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4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5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6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7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extLst>
                  <a:ext uri="{0D108BD9-81ED-4DB2-BD59-A6C34878D82A}">
                    <a16:rowId xmlns:a16="http://schemas.microsoft.com/office/drawing/2014/main" val="2352455637"/>
                  </a:ext>
                </a:extLst>
              </a:tr>
              <a:tr h="4481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8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9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10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11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12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13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14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extLst>
                  <a:ext uri="{0D108BD9-81ED-4DB2-BD59-A6C34878D82A}">
                    <a16:rowId xmlns:a16="http://schemas.microsoft.com/office/drawing/2014/main" val="2456781101"/>
                  </a:ext>
                </a:extLst>
              </a:tr>
              <a:tr h="4481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15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16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17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18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19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21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extLst>
                  <a:ext uri="{0D108BD9-81ED-4DB2-BD59-A6C34878D82A}">
                    <a16:rowId xmlns:a16="http://schemas.microsoft.com/office/drawing/2014/main" val="210469899"/>
                  </a:ext>
                </a:extLst>
              </a:tr>
              <a:tr h="4481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22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23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24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25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26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27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28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extLst>
                  <a:ext uri="{0D108BD9-81ED-4DB2-BD59-A6C34878D82A}">
                    <a16:rowId xmlns:a16="http://schemas.microsoft.com/office/drawing/2014/main" val="2429911658"/>
                  </a:ext>
                </a:extLst>
              </a:tr>
              <a:tr h="4481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29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30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31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extLst>
                  <a:ext uri="{0D108BD9-81ED-4DB2-BD59-A6C34878D82A}">
                    <a16:rowId xmlns:a16="http://schemas.microsoft.com/office/drawing/2014/main" val="340925386"/>
                  </a:ext>
                </a:extLst>
              </a:tr>
            </a:tbl>
          </a:graphicData>
        </a:graphic>
      </p:graphicFrame>
      <p:graphicFrame>
        <p:nvGraphicFramePr>
          <p:cNvPr id="10" name="表 7">
            <a:extLst>
              <a:ext uri="{FF2B5EF4-FFF2-40B4-BE49-F238E27FC236}">
                <a16:creationId xmlns:a16="http://schemas.microsoft.com/office/drawing/2014/main" id="{7F5EF611-6FB2-4CCE-A994-0C68B995E8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726441"/>
              </p:ext>
            </p:extLst>
          </p:nvPr>
        </p:nvGraphicFramePr>
        <p:xfrm>
          <a:off x="8055694" y="2829028"/>
          <a:ext cx="3706815" cy="268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545">
                  <a:extLst>
                    <a:ext uri="{9D8B030D-6E8A-4147-A177-3AD203B41FA5}">
                      <a16:colId xmlns:a16="http://schemas.microsoft.com/office/drawing/2014/main" val="371395475"/>
                    </a:ext>
                  </a:extLst>
                </a:gridCol>
                <a:gridCol w="529545">
                  <a:extLst>
                    <a:ext uri="{9D8B030D-6E8A-4147-A177-3AD203B41FA5}">
                      <a16:colId xmlns:a16="http://schemas.microsoft.com/office/drawing/2014/main" val="2181715001"/>
                    </a:ext>
                  </a:extLst>
                </a:gridCol>
                <a:gridCol w="529545">
                  <a:extLst>
                    <a:ext uri="{9D8B030D-6E8A-4147-A177-3AD203B41FA5}">
                      <a16:colId xmlns:a16="http://schemas.microsoft.com/office/drawing/2014/main" val="1867018339"/>
                    </a:ext>
                  </a:extLst>
                </a:gridCol>
                <a:gridCol w="529545">
                  <a:extLst>
                    <a:ext uri="{9D8B030D-6E8A-4147-A177-3AD203B41FA5}">
                      <a16:colId xmlns:a16="http://schemas.microsoft.com/office/drawing/2014/main" val="2205410955"/>
                    </a:ext>
                  </a:extLst>
                </a:gridCol>
                <a:gridCol w="529545">
                  <a:extLst>
                    <a:ext uri="{9D8B030D-6E8A-4147-A177-3AD203B41FA5}">
                      <a16:colId xmlns:a16="http://schemas.microsoft.com/office/drawing/2014/main" val="962787603"/>
                    </a:ext>
                  </a:extLst>
                </a:gridCol>
                <a:gridCol w="529545">
                  <a:extLst>
                    <a:ext uri="{9D8B030D-6E8A-4147-A177-3AD203B41FA5}">
                      <a16:colId xmlns:a16="http://schemas.microsoft.com/office/drawing/2014/main" val="1493170764"/>
                    </a:ext>
                  </a:extLst>
                </a:gridCol>
                <a:gridCol w="529545">
                  <a:extLst>
                    <a:ext uri="{9D8B030D-6E8A-4147-A177-3AD203B41FA5}">
                      <a16:colId xmlns:a16="http://schemas.microsoft.com/office/drawing/2014/main" val="1238728477"/>
                    </a:ext>
                  </a:extLst>
                </a:gridCol>
              </a:tblGrid>
              <a:tr h="4481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err="1"/>
                        <a:t>Su</a:t>
                      </a:r>
                      <a:endParaRPr kumimoji="1" lang="ja-JP" altLang="en-US" sz="1600" dirty="0"/>
                    </a:p>
                  </a:txBody>
                  <a:tcPr marL="110510" marR="110510" marT="55255" marB="5525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Mo</a:t>
                      </a:r>
                      <a:endParaRPr kumimoji="1" lang="ja-JP" altLang="en-US" sz="1600" dirty="0"/>
                    </a:p>
                  </a:txBody>
                  <a:tcPr marL="110510" marR="110510" marT="55255" marB="5525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Tu</a:t>
                      </a:r>
                      <a:endParaRPr kumimoji="1" lang="ja-JP" altLang="en-US" sz="1600" dirty="0"/>
                    </a:p>
                  </a:txBody>
                  <a:tcPr marL="110510" marR="110510" marT="55255" marB="5525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We</a:t>
                      </a:r>
                      <a:endParaRPr kumimoji="1" lang="ja-JP" altLang="en-US" sz="1600" dirty="0"/>
                    </a:p>
                  </a:txBody>
                  <a:tcPr marL="110510" marR="110510" marT="55255" marB="5525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Th</a:t>
                      </a:r>
                      <a:endParaRPr kumimoji="1" lang="ja-JP" altLang="en-US" sz="1600" dirty="0"/>
                    </a:p>
                  </a:txBody>
                  <a:tcPr marL="110510" marR="110510" marT="55255" marB="5525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Fr</a:t>
                      </a:r>
                      <a:endParaRPr kumimoji="1" lang="ja-JP" altLang="en-US" sz="1600" dirty="0"/>
                    </a:p>
                  </a:txBody>
                  <a:tcPr marL="110510" marR="110510" marT="55255" marB="55255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Sa</a:t>
                      </a:r>
                      <a:endParaRPr kumimoji="1" lang="ja-JP" altLang="en-US" sz="1600" dirty="0"/>
                    </a:p>
                  </a:txBody>
                  <a:tcPr marL="110510" marR="110510" marT="55255" marB="55255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381439"/>
                  </a:ext>
                </a:extLst>
              </a:tr>
              <a:tr h="4481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4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5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6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7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extLst>
                  <a:ext uri="{0D108BD9-81ED-4DB2-BD59-A6C34878D82A}">
                    <a16:rowId xmlns:a16="http://schemas.microsoft.com/office/drawing/2014/main" val="2352455637"/>
                  </a:ext>
                </a:extLst>
              </a:tr>
              <a:tr h="4481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8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9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10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11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12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13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14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extLst>
                  <a:ext uri="{0D108BD9-81ED-4DB2-BD59-A6C34878D82A}">
                    <a16:rowId xmlns:a16="http://schemas.microsoft.com/office/drawing/2014/main" val="2456781101"/>
                  </a:ext>
                </a:extLst>
              </a:tr>
              <a:tr h="4481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15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16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17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18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19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21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extLst>
                  <a:ext uri="{0D108BD9-81ED-4DB2-BD59-A6C34878D82A}">
                    <a16:rowId xmlns:a16="http://schemas.microsoft.com/office/drawing/2014/main" val="210469899"/>
                  </a:ext>
                </a:extLst>
              </a:tr>
              <a:tr h="4481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22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23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24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25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26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27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28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extLst>
                  <a:ext uri="{0D108BD9-81ED-4DB2-BD59-A6C34878D82A}">
                    <a16:rowId xmlns:a16="http://schemas.microsoft.com/office/drawing/2014/main" val="2429911658"/>
                  </a:ext>
                </a:extLst>
              </a:tr>
              <a:tr h="4481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29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30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31</a:t>
                      </a:r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/>
                    </a:p>
                  </a:txBody>
                  <a:tcPr marL="110510" marR="110510" marT="55255" marB="55255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marL="110510" marR="110510" marT="55255" marB="55255"/>
                </a:tc>
                <a:extLst>
                  <a:ext uri="{0D108BD9-81ED-4DB2-BD59-A6C34878D82A}">
                    <a16:rowId xmlns:a16="http://schemas.microsoft.com/office/drawing/2014/main" val="340925386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8193155-CBE0-463B-A4EA-0EA3BC89C5CA}"/>
              </a:ext>
            </a:extLst>
          </p:cNvPr>
          <p:cNvSpPr txBox="1"/>
          <p:nvPr/>
        </p:nvSpPr>
        <p:spPr>
          <a:xfrm>
            <a:off x="4914900" y="2367363"/>
            <a:ext cx="1896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+mn-lt"/>
              </a:rPr>
              <a:t>March, 2048</a:t>
            </a:r>
            <a:endParaRPr kumimoji="1" lang="ja-JP" altLang="en-US" dirty="0">
              <a:latin typeface="+mn-lt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19FB502-6CF3-4FE9-90AB-E9137C38159B}"/>
              </a:ext>
            </a:extLst>
          </p:cNvPr>
          <p:cNvSpPr txBox="1"/>
          <p:nvPr/>
        </p:nvSpPr>
        <p:spPr>
          <a:xfrm>
            <a:off x="8974325" y="2367363"/>
            <a:ext cx="1896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+mn-lt"/>
              </a:rPr>
              <a:t>March, 2076</a:t>
            </a:r>
            <a:endParaRPr kumimoji="1" lang="ja-JP" altLang="en-US" dirty="0">
              <a:latin typeface="+mn-lt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3B656A5-FCAE-4C22-B2E2-87553060F5C0}"/>
              </a:ext>
            </a:extLst>
          </p:cNvPr>
          <p:cNvSpPr txBox="1"/>
          <p:nvPr/>
        </p:nvSpPr>
        <p:spPr>
          <a:xfrm>
            <a:off x="1254935" y="2367363"/>
            <a:ext cx="1896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+mn-lt"/>
              </a:rPr>
              <a:t>March, 2020</a:t>
            </a:r>
            <a:endParaRPr kumimoji="1" lang="ja-JP" altLang="en-US" dirty="0">
              <a:latin typeface="+mn-lt"/>
            </a:endParaRPr>
          </a:p>
        </p:txBody>
      </p:sp>
      <p:cxnSp>
        <p:nvCxnSpPr>
          <p:cNvPr id="15" name="コネクタ: カギ線 14">
            <a:extLst>
              <a:ext uri="{FF2B5EF4-FFF2-40B4-BE49-F238E27FC236}">
                <a16:creationId xmlns:a16="http://schemas.microsoft.com/office/drawing/2014/main" id="{4EC04FE4-2D43-452B-940F-1F7A47F9169A}"/>
              </a:ext>
            </a:extLst>
          </p:cNvPr>
          <p:cNvCxnSpPr>
            <a:stCxn id="13" idx="0"/>
            <a:endCxn id="11" idx="0"/>
          </p:cNvCxnSpPr>
          <p:nvPr/>
        </p:nvCxnSpPr>
        <p:spPr>
          <a:xfrm rot="5400000" flipH="1" flipV="1">
            <a:off x="4033254" y="537381"/>
            <a:ext cx="12700" cy="3659965"/>
          </a:xfrm>
          <a:prstGeom prst="bentConnector3">
            <a:avLst>
              <a:gd name="adj1" fmla="val 180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コネクタ: カギ線 16">
            <a:extLst>
              <a:ext uri="{FF2B5EF4-FFF2-40B4-BE49-F238E27FC236}">
                <a16:creationId xmlns:a16="http://schemas.microsoft.com/office/drawing/2014/main" id="{C851EDD3-DD66-4278-BA5B-66FAB3B42CE9}"/>
              </a:ext>
            </a:extLst>
          </p:cNvPr>
          <p:cNvCxnSpPr>
            <a:stCxn id="11" idx="0"/>
            <a:endCxn id="12" idx="0"/>
          </p:cNvCxnSpPr>
          <p:nvPr/>
        </p:nvCxnSpPr>
        <p:spPr>
          <a:xfrm rot="5400000" flipH="1" flipV="1">
            <a:off x="7892949" y="337651"/>
            <a:ext cx="12700" cy="4059425"/>
          </a:xfrm>
          <a:prstGeom prst="bentConnector3">
            <a:avLst>
              <a:gd name="adj1" fmla="val 180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9D86F3E-42A2-4B9A-833F-04942CA651D0}"/>
              </a:ext>
            </a:extLst>
          </p:cNvPr>
          <p:cNvSpPr txBox="1"/>
          <p:nvPr/>
        </p:nvSpPr>
        <p:spPr>
          <a:xfrm>
            <a:off x="3455950" y="1757558"/>
            <a:ext cx="11673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>
                <a:latin typeface="+mn-lt"/>
              </a:rPr>
              <a:t>28 years</a:t>
            </a:r>
            <a:endParaRPr kumimoji="1" lang="ja-JP" altLang="en-US" sz="2000" dirty="0">
              <a:latin typeface="+mn-lt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42CD021-1F1D-4FB9-BB0E-B5F4C35A97BA}"/>
              </a:ext>
            </a:extLst>
          </p:cNvPr>
          <p:cNvSpPr txBox="1"/>
          <p:nvPr/>
        </p:nvSpPr>
        <p:spPr>
          <a:xfrm>
            <a:off x="7324884" y="1757558"/>
            <a:ext cx="11673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>
                <a:latin typeface="+mn-lt"/>
              </a:rPr>
              <a:t>28 years</a:t>
            </a:r>
            <a:endParaRPr kumimoji="1" lang="ja-JP" alt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603751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4A715A-9B24-45EF-9ED5-414620A59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  <a:t>Method 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Change the epoch mechanism</a:t>
            </a:r>
            <a:endParaRPr kumimoji="1" lang="ja-JP" altLang="en-US" i="1" u="sng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82258C-62E9-4D81-93A1-BFD931D6E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DFC2D8-91D5-4665-9BE2-FDCB6FF7F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16</a:t>
            </a:fld>
            <a:endParaRPr lang="en-US" altLang="ja-JP"/>
          </a:p>
        </p:txBody>
      </p:sp>
      <p:sp>
        <p:nvSpPr>
          <p:cNvPr id="7" name="テキスト ボックス 269">
            <a:extLst>
              <a:ext uri="{FF2B5EF4-FFF2-40B4-BE49-F238E27FC236}">
                <a16:creationId xmlns:a16="http://schemas.microsoft.com/office/drawing/2014/main" id="{60973214-A482-4E1B-9335-712F9E656B34}"/>
              </a:ext>
            </a:extLst>
          </p:cNvPr>
          <p:cNvSpPr txBox="1"/>
          <p:nvPr/>
        </p:nvSpPr>
        <p:spPr>
          <a:xfrm>
            <a:off x="5170926" y="5826196"/>
            <a:ext cx="3555301" cy="358683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Epoch </a:t>
            </a:r>
            <a:r>
              <a:rPr kumimoji="1" lang="en-US" altLang="ja-JP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interpretation</a:t>
            </a:r>
            <a:r>
              <a:rPr kumimoji="1"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 change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9CAB733A-F31D-448F-9FBF-FBF2ABBF832A}"/>
              </a:ext>
            </a:extLst>
          </p:cNvPr>
          <p:cNvGrpSpPr/>
          <p:nvPr/>
        </p:nvGrpSpPr>
        <p:grpSpPr>
          <a:xfrm>
            <a:off x="6195023" y="2049391"/>
            <a:ext cx="5803583" cy="3805892"/>
            <a:chOff x="3399189" y="3556589"/>
            <a:chExt cx="5277485" cy="3460886"/>
          </a:xfrm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09975EAC-AB7F-42D4-A1C1-7C96073BC382}"/>
                </a:ext>
              </a:extLst>
            </p:cNvPr>
            <p:cNvSpPr/>
            <p:nvPr/>
          </p:nvSpPr>
          <p:spPr>
            <a:xfrm>
              <a:off x="5573379" y="3882265"/>
              <a:ext cx="3103295" cy="162367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楕円 9">
              <a:extLst>
                <a:ext uri="{FF2B5EF4-FFF2-40B4-BE49-F238E27FC236}">
                  <a16:creationId xmlns:a16="http://schemas.microsoft.com/office/drawing/2014/main" id="{4A960235-68C8-46DE-B1F4-D216DC7345EF}"/>
                </a:ext>
              </a:extLst>
            </p:cNvPr>
            <p:cNvSpPr/>
            <p:nvPr/>
          </p:nvSpPr>
          <p:spPr>
            <a:xfrm>
              <a:off x="5742958" y="3895430"/>
              <a:ext cx="1331195" cy="114569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en-US" altLang="ja-JP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time value (except </a:t>
              </a:r>
              <a:r>
                <a:rPr kumimoji="1" lang="en-US" altLang="ja-JP" sz="12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time_t</a:t>
              </a:r>
              <a:r>
                <a:rPr kumimoji="1" lang="en-US" altLang="ja-JP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type variable)</a:t>
              </a:r>
              <a:endParaRPr kumimoji="1" lang="ja-JP" altLang="en-US" sz="12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楕円 10">
              <a:extLst>
                <a:ext uri="{FF2B5EF4-FFF2-40B4-BE49-F238E27FC236}">
                  <a16:creationId xmlns:a16="http://schemas.microsoft.com/office/drawing/2014/main" id="{B037B2E1-BA09-4B40-BA59-B9EC1F1DD9CC}"/>
                </a:ext>
              </a:extLst>
            </p:cNvPr>
            <p:cNvSpPr/>
            <p:nvPr/>
          </p:nvSpPr>
          <p:spPr>
            <a:xfrm>
              <a:off x="7235253" y="3896738"/>
              <a:ext cx="1331195" cy="111035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en-US" altLang="ja-JP" sz="120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time_t type variable</a:t>
              </a:r>
            </a:p>
            <a:p>
              <a:pPr algn="l"/>
              <a:r>
                <a:rPr kumimoji="1" lang="en-US" altLang="ja-JP" sz="120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(1998 Epoch)</a:t>
              </a:r>
              <a:endParaRPr kumimoji="1" lang="ja-JP" altLang="en-US" sz="120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BD58FACA-CCD2-42CC-A52C-2FE54A962244}"/>
                </a:ext>
              </a:extLst>
            </p:cNvPr>
            <p:cNvSpPr/>
            <p:nvPr/>
          </p:nvSpPr>
          <p:spPr>
            <a:xfrm>
              <a:off x="5573379" y="5567301"/>
              <a:ext cx="3103295" cy="145017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89698F1C-25EE-4460-9F05-C96740575B7C}"/>
                </a:ext>
              </a:extLst>
            </p:cNvPr>
            <p:cNvSpPr/>
            <p:nvPr/>
          </p:nvSpPr>
          <p:spPr>
            <a:xfrm>
              <a:off x="5718540" y="5567300"/>
              <a:ext cx="1933200" cy="45233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20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Library</a:t>
              </a:r>
            </a:p>
            <a:p>
              <a:pPr algn="ctr"/>
              <a:r>
                <a:rPr kumimoji="1" lang="en-US" altLang="ja-JP" sz="120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(1970 epoch)</a:t>
              </a:r>
              <a:endParaRPr kumimoji="1" lang="ja-JP" altLang="en-US" sz="120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楕円 13">
              <a:extLst>
                <a:ext uri="{FF2B5EF4-FFF2-40B4-BE49-F238E27FC236}">
                  <a16:creationId xmlns:a16="http://schemas.microsoft.com/office/drawing/2014/main" id="{05CB410B-F2BF-468A-B75A-DDF303E9670E}"/>
                </a:ext>
              </a:extLst>
            </p:cNvPr>
            <p:cNvSpPr/>
            <p:nvPr/>
          </p:nvSpPr>
          <p:spPr>
            <a:xfrm>
              <a:off x="7235253" y="6077228"/>
              <a:ext cx="1331195" cy="903518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en-US" altLang="ja-JP" sz="12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time_t</a:t>
              </a:r>
              <a:r>
                <a:rPr kumimoji="1" lang="en-US" altLang="ja-JP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type variable</a:t>
              </a:r>
            </a:p>
            <a:p>
              <a:pPr algn="l"/>
              <a:r>
                <a:rPr kumimoji="1" lang="en-US" altLang="ja-JP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1998</a:t>
              </a:r>
              <a:r>
                <a:rPr kumimoji="1" lang="en-US" altLang="ja-JP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Epoch)</a:t>
              </a:r>
              <a:endParaRPr kumimoji="1" lang="ja-JP" altLang="en-US" sz="12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5" name="カギ線コネクタ 261">
              <a:extLst>
                <a:ext uri="{FF2B5EF4-FFF2-40B4-BE49-F238E27FC236}">
                  <a16:creationId xmlns:a16="http://schemas.microsoft.com/office/drawing/2014/main" id="{44CDAAED-F7FD-40EF-99C9-0BD5E1F7C5A7}"/>
                </a:ext>
              </a:extLst>
            </p:cNvPr>
            <p:cNvCxnSpPr>
              <a:cxnSpLocks/>
              <a:endCxn id="14" idx="2"/>
            </p:cNvCxnSpPr>
            <p:nvPr/>
          </p:nvCxnSpPr>
          <p:spPr>
            <a:xfrm rot="16200000" flipH="1">
              <a:off x="6093083" y="5386817"/>
              <a:ext cx="1204393" cy="1079947"/>
            </a:xfrm>
            <a:prstGeom prst="bentConnector2">
              <a:avLst/>
            </a:prstGeom>
            <a:ln w="38100">
              <a:solidFill>
                <a:srgbClr val="FF0000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矢印コネクタ 15">
              <a:extLst>
                <a:ext uri="{FF2B5EF4-FFF2-40B4-BE49-F238E27FC236}">
                  <a16:creationId xmlns:a16="http://schemas.microsoft.com/office/drawing/2014/main" id="{E9CDF4BF-F883-4A45-8692-07147F656682}"/>
                </a:ext>
              </a:extLst>
            </p:cNvPr>
            <p:cNvCxnSpPr>
              <a:stCxn id="11" idx="4"/>
              <a:endCxn id="14" idx="0"/>
            </p:cNvCxnSpPr>
            <p:nvPr/>
          </p:nvCxnSpPr>
          <p:spPr>
            <a:xfrm>
              <a:off x="7900851" y="5007093"/>
              <a:ext cx="0" cy="1070135"/>
            </a:xfrm>
            <a:prstGeom prst="straightConnector1">
              <a:avLst/>
            </a:prstGeom>
            <a:ln w="38100">
              <a:solidFill>
                <a:schemeClr val="accent2"/>
              </a:solidFill>
              <a:prstDash val="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9E3D37E2-85DE-4B14-935D-9E64B04F5198}"/>
                </a:ext>
              </a:extLst>
            </p:cNvPr>
            <p:cNvSpPr/>
            <p:nvPr/>
          </p:nvSpPr>
          <p:spPr>
            <a:xfrm>
              <a:off x="5718540" y="5038736"/>
              <a:ext cx="1933200" cy="453723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20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Change epoch</a:t>
              </a:r>
            </a:p>
            <a:p>
              <a:pPr algn="ctr"/>
              <a:r>
                <a:rPr kumimoji="1" lang="en-US" altLang="ja-JP" sz="120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between 1970 and 1998</a:t>
              </a:r>
              <a:endParaRPr kumimoji="1" lang="ja-JP" alt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8" name="カギ線コネクタ 260">
              <a:extLst>
                <a:ext uri="{FF2B5EF4-FFF2-40B4-BE49-F238E27FC236}">
                  <a16:creationId xmlns:a16="http://schemas.microsoft.com/office/drawing/2014/main" id="{6F4A946A-70B7-41D4-AB84-5BB3555D1D8E}"/>
                </a:ext>
              </a:extLst>
            </p:cNvPr>
            <p:cNvCxnSpPr>
              <a:stCxn id="10" idx="3"/>
              <a:endCxn id="11" idx="3"/>
            </p:cNvCxnSpPr>
            <p:nvPr/>
          </p:nvCxnSpPr>
          <p:spPr>
            <a:xfrm rot="5400000" flipH="1" flipV="1">
              <a:off x="6669626" y="4112765"/>
              <a:ext cx="28856" cy="1492295"/>
            </a:xfrm>
            <a:prstGeom prst="bentConnector3">
              <a:avLst>
                <a:gd name="adj1" fmla="val -1373659"/>
              </a:avLst>
            </a:prstGeom>
            <a:ln w="38100">
              <a:solidFill>
                <a:srgbClr val="FF0000"/>
              </a:solidFill>
              <a:prstDash val="solid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テキスト ボックス 264">
              <a:extLst>
                <a:ext uri="{FF2B5EF4-FFF2-40B4-BE49-F238E27FC236}">
                  <a16:creationId xmlns:a16="http://schemas.microsoft.com/office/drawing/2014/main" id="{F269B1F1-EFF5-486C-9639-9D31A71D3501}"/>
                </a:ext>
              </a:extLst>
            </p:cNvPr>
            <p:cNvSpPr txBox="1"/>
            <p:nvPr/>
          </p:nvSpPr>
          <p:spPr>
            <a:xfrm>
              <a:off x="3399189" y="3556589"/>
              <a:ext cx="2306105" cy="278995"/>
            </a:xfrm>
            <a:prstGeom prst="rect">
              <a:avLst/>
            </a:prstGeom>
            <a:solidFill>
              <a:schemeClr val="lt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2000" dirty="0">
                  <a:latin typeface="Arial" panose="020B0604020202020204" pitchFamily="34" charset="0"/>
                  <a:cs typeface="Arial" panose="020B0604020202020204" pitchFamily="34" charset="0"/>
                </a:rPr>
                <a:t>After modification</a:t>
              </a:r>
              <a:endParaRPr kumimoji="1" lang="ja-JP" alt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テキスト ボックス 267">
              <a:extLst>
                <a:ext uri="{FF2B5EF4-FFF2-40B4-BE49-F238E27FC236}">
                  <a16:creationId xmlns:a16="http://schemas.microsoft.com/office/drawing/2014/main" id="{0F569819-1D64-4451-ABC4-F315DAA59E9B}"/>
                </a:ext>
              </a:extLst>
            </p:cNvPr>
            <p:cNvSpPr txBox="1"/>
            <p:nvPr/>
          </p:nvSpPr>
          <p:spPr>
            <a:xfrm>
              <a:off x="3399189" y="4236452"/>
              <a:ext cx="1943823" cy="293531"/>
            </a:xfrm>
            <a:prstGeom prst="rect">
              <a:avLst/>
            </a:prstGeom>
            <a:solidFill>
              <a:schemeClr val="lt1"/>
            </a:solidFill>
            <a:ln w="9525" cmpd="sng">
              <a:solidFill>
                <a:srgbClr val="FF000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200">
                  <a:latin typeface="Arial" panose="020B0604020202020204" pitchFamily="34" charset="0"/>
                  <a:cs typeface="Arial" panose="020B0604020202020204" pitchFamily="34" charset="0"/>
                </a:rPr>
                <a:t>External time value</a:t>
              </a:r>
              <a:endParaRPr kumimoji="1" lang="ja-JP" altLang="en-US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矢印: 左右 20">
              <a:extLst>
                <a:ext uri="{FF2B5EF4-FFF2-40B4-BE49-F238E27FC236}">
                  <a16:creationId xmlns:a16="http://schemas.microsoft.com/office/drawing/2014/main" id="{B2617EB0-9405-4D20-947D-74FC8081FA04}"/>
                </a:ext>
              </a:extLst>
            </p:cNvPr>
            <p:cNvSpPr/>
            <p:nvPr/>
          </p:nvSpPr>
          <p:spPr>
            <a:xfrm>
              <a:off x="5381089" y="4330374"/>
              <a:ext cx="319849" cy="127199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テキスト ボックス 276">
              <a:extLst>
                <a:ext uri="{FF2B5EF4-FFF2-40B4-BE49-F238E27FC236}">
                  <a16:creationId xmlns:a16="http://schemas.microsoft.com/office/drawing/2014/main" id="{1BF9F9BE-0C8C-4E60-B9F2-191E6434F429}"/>
                </a:ext>
              </a:extLst>
            </p:cNvPr>
            <p:cNvSpPr txBox="1"/>
            <p:nvPr/>
          </p:nvSpPr>
          <p:spPr>
            <a:xfrm>
              <a:off x="8335883" y="4964397"/>
              <a:ext cx="289387" cy="293530"/>
            </a:xfrm>
            <a:prstGeom prst="rect">
              <a:avLst/>
            </a:prstGeom>
            <a:solidFill>
              <a:schemeClr val="lt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20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kumimoji="1" lang="ja-JP" altLang="en-US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テキスト ボックス 277">
              <a:extLst>
                <a:ext uri="{FF2B5EF4-FFF2-40B4-BE49-F238E27FC236}">
                  <a16:creationId xmlns:a16="http://schemas.microsoft.com/office/drawing/2014/main" id="{87B2DE9A-F10E-4D72-975F-193C979933B9}"/>
                </a:ext>
              </a:extLst>
            </p:cNvPr>
            <p:cNvSpPr txBox="1"/>
            <p:nvPr/>
          </p:nvSpPr>
          <p:spPr>
            <a:xfrm>
              <a:off x="8335883" y="5645715"/>
              <a:ext cx="289387" cy="293530"/>
            </a:xfrm>
            <a:prstGeom prst="rect">
              <a:avLst/>
            </a:prstGeom>
            <a:solidFill>
              <a:schemeClr val="lt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20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kumimoji="1" lang="ja-JP" altLang="en-US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47F62F54-5E0E-4CB7-99D1-745C801B2798}"/>
              </a:ext>
            </a:extLst>
          </p:cNvPr>
          <p:cNvGrpSpPr/>
          <p:nvPr/>
        </p:nvGrpSpPr>
        <p:grpSpPr>
          <a:xfrm>
            <a:off x="207565" y="2183190"/>
            <a:ext cx="5798776" cy="3510266"/>
            <a:chOff x="3196012" y="-159474"/>
            <a:chExt cx="5480662" cy="3317697"/>
          </a:xfrm>
        </p:grpSpPr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0FAE80A8-E9B2-407D-B41C-41D1380C9951}"/>
                </a:ext>
              </a:extLst>
            </p:cNvPr>
            <p:cNvSpPr/>
            <p:nvPr/>
          </p:nvSpPr>
          <p:spPr>
            <a:xfrm>
              <a:off x="5573379" y="174027"/>
              <a:ext cx="3103295" cy="145052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楕円 25">
              <a:extLst>
                <a:ext uri="{FF2B5EF4-FFF2-40B4-BE49-F238E27FC236}">
                  <a16:creationId xmlns:a16="http://schemas.microsoft.com/office/drawing/2014/main" id="{FDBCFC78-0334-474E-8573-761F7F9BA3FC}"/>
                </a:ext>
              </a:extLst>
            </p:cNvPr>
            <p:cNvSpPr/>
            <p:nvPr/>
          </p:nvSpPr>
          <p:spPr>
            <a:xfrm>
              <a:off x="5742958" y="229459"/>
              <a:ext cx="1331195" cy="1159573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en-US" altLang="ja-JP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time value (except </a:t>
              </a:r>
              <a:r>
                <a:rPr kumimoji="1" lang="en-US" altLang="ja-JP" sz="12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time_t</a:t>
              </a:r>
              <a:r>
                <a:rPr kumimoji="1" lang="en-US" altLang="ja-JP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type variable)</a:t>
              </a:r>
              <a:endParaRPr kumimoji="1" lang="ja-JP" altLang="en-US" sz="12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楕円 26">
              <a:extLst>
                <a:ext uri="{FF2B5EF4-FFF2-40B4-BE49-F238E27FC236}">
                  <a16:creationId xmlns:a16="http://schemas.microsoft.com/office/drawing/2014/main" id="{AFC5032B-EB93-409E-A739-C5247D07B8BD}"/>
                </a:ext>
              </a:extLst>
            </p:cNvPr>
            <p:cNvSpPr/>
            <p:nvPr/>
          </p:nvSpPr>
          <p:spPr>
            <a:xfrm>
              <a:off x="7235253" y="229459"/>
              <a:ext cx="1331195" cy="1151598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en-US" altLang="ja-JP" sz="120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time_t type variable</a:t>
              </a:r>
            </a:p>
            <a:p>
              <a:pPr algn="l"/>
              <a:r>
                <a:rPr kumimoji="1" lang="en-US" altLang="ja-JP" sz="120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(1970 Epoch)</a:t>
              </a:r>
              <a:endParaRPr kumimoji="1" lang="ja-JP" altLang="en-US" sz="120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D53CD120-14E9-4CBA-BF51-9D499F63FCCD}"/>
                </a:ext>
              </a:extLst>
            </p:cNvPr>
            <p:cNvSpPr/>
            <p:nvPr/>
          </p:nvSpPr>
          <p:spPr>
            <a:xfrm>
              <a:off x="5573379" y="1707701"/>
              <a:ext cx="3103295" cy="145052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D349D2EC-C7FF-49AE-9A3C-0528F7603CAF}"/>
                </a:ext>
              </a:extLst>
            </p:cNvPr>
            <p:cNvSpPr/>
            <p:nvPr/>
          </p:nvSpPr>
          <p:spPr>
            <a:xfrm>
              <a:off x="5695694" y="1707700"/>
              <a:ext cx="1933200" cy="452711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20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Library</a:t>
              </a:r>
            </a:p>
            <a:p>
              <a:pPr algn="ctr"/>
              <a:r>
                <a:rPr kumimoji="1" lang="en-US" altLang="ja-JP" sz="120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(1970 epoch)</a:t>
              </a:r>
              <a:endParaRPr kumimoji="1" lang="ja-JP" altLang="en-US" sz="120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楕円 29">
              <a:extLst>
                <a:ext uri="{FF2B5EF4-FFF2-40B4-BE49-F238E27FC236}">
                  <a16:creationId xmlns:a16="http://schemas.microsoft.com/office/drawing/2014/main" id="{10378331-7083-4010-A714-A42B85434155}"/>
                </a:ext>
              </a:extLst>
            </p:cNvPr>
            <p:cNvSpPr/>
            <p:nvPr/>
          </p:nvSpPr>
          <p:spPr>
            <a:xfrm>
              <a:off x="7235253" y="2202405"/>
              <a:ext cx="1331195" cy="925579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en-US" altLang="ja-JP" sz="12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time_t</a:t>
              </a:r>
              <a:r>
                <a:rPr kumimoji="1" lang="en-US" altLang="ja-JP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type variable</a:t>
              </a:r>
            </a:p>
            <a:p>
              <a:pPr algn="l"/>
              <a:r>
                <a:rPr kumimoji="1" lang="en-US" altLang="ja-JP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(1970 Epoch)</a:t>
              </a:r>
              <a:endParaRPr kumimoji="1" lang="ja-JP" altLang="en-US" sz="12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1" name="カギ線コネクタ 226">
              <a:extLst>
                <a:ext uri="{FF2B5EF4-FFF2-40B4-BE49-F238E27FC236}">
                  <a16:creationId xmlns:a16="http://schemas.microsoft.com/office/drawing/2014/main" id="{4D7C6768-2EF6-49E8-AD0D-BD224F25BF32}"/>
                </a:ext>
              </a:extLst>
            </p:cNvPr>
            <p:cNvCxnSpPr>
              <a:stCxn id="26" idx="3"/>
              <a:endCxn id="27" idx="3"/>
            </p:cNvCxnSpPr>
            <p:nvPr/>
          </p:nvCxnSpPr>
          <p:spPr>
            <a:xfrm rot="5400000" flipH="1" flipV="1">
              <a:off x="6680651" y="469665"/>
              <a:ext cx="6806" cy="1492295"/>
            </a:xfrm>
            <a:prstGeom prst="bentConnector3">
              <a:avLst>
                <a:gd name="adj1" fmla="val -10378187"/>
              </a:avLst>
            </a:prstGeom>
            <a:ln w="38100">
              <a:solidFill>
                <a:schemeClr val="accent2"/>
              </a:solidFill>
              <a:prstDash val="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カギ線コネクタ 230">
              <a:extLst>
                <a:ext uri="{FF2B5EF4-FFF2-40B4-BE49-F238E27FC236}">
                  <a16:creationId xmlns:a16="http://schemas.microsoft.com/office/drawing/2014/main" id="{273172BA-1B69-45BA-860E-C8FE4B385A00}"/>
                </a:ext>
              </a:extLst>
            </p:cNvPr>
            <p:cNvCxnSpPr>
              <a:stCxn id="29" idx="2"/>
              <a:endCxn id="30" idx="2"/>
            </p:cNvCxnSpPr>
            <p:nvPr/>
          </p:nvCxnSpPr>
          <p:spPr>
            <a:xfrm rot="16200000" flipH="1">
              <a:off x="6696382" y="2126323"/>
              <a:ext cx="504783" cy="572959"/>
            </a:xfrm>
            <a:prstGeom prst="bentConnector2">
              <a:avLst/>
            </a:prstGeom>
            <a:ln w="38100">
              <a:solidFill>
                <a:schemeClr val="accent2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矢印コネクタ 32">
              <a:extLst>
                <a:ext uri="{FF2B5EF4-FFF2-40B4-BE49-F238E27FC236}">
                  <a16:creationId xmlns:a16="http://schemas.microsoft.com/office/drawing/2014/main" id="{4CC2A664-9C81-41CB-9F90-927DD29D09C5}"/>
                </a:ext>
              </a:extLst>
            </p:cNvPr>
            <p:cNvCxnSpPr>
              <a:stCxn id="27" idx="4"/>
              <a:endCxn id="30" idx="0"/>
            </p:cNvCxnSpPr>
            <p:nvPr/>
          </p:nvCxnSpPr>
          <p:spPr>
            <a:xfrm>
              <a:off x="7900851" y="1381057"/>
              <a:ext cx="0" cy="821349"/>
            </a:xfrm>
            <a:prstGeom prst="straightConnector1">
              <a:avLst/>
            </a:prstGeom>
            <a:ln w="38100">
              <a:solidFill>
                <a:schemeClr val="accent2"/>
              </a:solidFill>
              <a:prstDash val="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テキスト ボックス 238">
              <a:extLst>
                <a:ext uri="{FF2B5EF4-FFF2-40B4-BE49-F238E27FC236}">
                  <a16:creationId xmlns:a16="http://schemas.microsoft.com/office/drawing/2014/main" id="{5628FDDF-5FC4-4628-9A8D-4D7F626A5FAA}"/>
                </a:ext>
              </a:extLst>
            </p:cNvPr>
            <p:cNvSpPr txBox="1"/>
            <p:nvPr/>
          </p:nvSpPr>
          <p:spPr>
            <a:xfrm>
              <a:off x="3399189" y="-159474"/>
              <a:ext cx="2538717" cy="325685"/>
            </a:xfrm>
            <a:prstGeom prst="rect">
              <a:avLst/>
            </a:prstGeom>
            <a:solidFill>
              <a:schemeClr val="lt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2000" dirty="0">
                  <a:latin typeface="Arial" panose="020B0604020202020204" pitchFamily="34" charset="0"/>
                  <a:cs typeface="Arial" panose="020B0604020202020204" pitchFamily="34" charset="0"/>
                </a:rPr>
                <a:t>Before modification</a:t>
              </a:r>
              <a:endParaRPr kumimoji="1" lang="ja-JP" alt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テキスト ボックス 266">
              <a:extLst>
                <a:ext uri="{FF2B5EF4-FFF2-40B4-BE49-F238E27FC236}">
                  <a16:creationId xmlns:a16="http://schemas.microsoft.com/office/drawing/2014/main" id="{755A30BF-1709-4758-B0FB-CBF21AB46EA3}"/>
                </a:ext>
              </a:extLst>
            </p:cNvPr>
            <p:cNvSpPr txBox="1"/>
            <p:nvPr/>
          </p:nvSpPr>
          <p:spPr>
            <a:xfrm>
              <a:off x="3399189" y="631931"/>
              <a:ext cx="1943823" cy="293532"/>
            </a:xfrm>
            <a:prstGeom prst="rect">
              <a:avLst/>
            </a:prstGeom>
            <a:solidFill>
              <a:schemeClr val="lt1"/>
            </a:solidFill>
            <a:ln w="9525" cmpd="sng">
              <a:solidFill>
                <a:srgbClr val="FF000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200">
                  <a:latin typeface="Arial" panose="020B0604020202020204" pitchFamily="34" charset="0"/>
                  <a:cs typeface="Arial" panose="020B0604020202020204" pitchFamily="34" charset="0"/>
                </a:rPr>
                <a:t>External time value</a:t>
              </a:r>
              <a:endParaRPr kumimoji="1" lang="ja-JP" altLang="en-US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矢印: 左右 35">
              <a:extLst>
                <a:ext uri="{FF2B5EF4-FFF2-40B4-BE49-F238E27FC236}">
                  <a16:creationId xmlns:a16="http://schemas.microsoft.com/office/drawing/2014/main" id="{B4E221FE-125C-4A93-AC0D-B77070970D2D}"/>
                </a:ext>
              </a:extLst>
            </p:cNvPr>
            <p:cNvSpPr/>
            <p:nvPr/>
          </p:nvSpPr>
          <p:spPr>
            <a:xfrm>
              <a:off x="5381089" y="704342"/>
              <a:ext cx="319849" cy="133056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7" name="直線矢印コネクタ 36">
              <a:extLst>
                <a:ext uri="{FF2B5EF4-FFF2-40B4-BE49-F238E27FC236}">
                  <a16:creationId xmlns:a16="http://schemas.microsoft.com/office/drawing/2014/main" id="{DFF43878-C1C8-4368-A946-33AF49EC4F5D}"/>
                </a:ext>
              </a:extLst>
            </p:cNvPr>
            <p:cNvCxnSpPr/>
            <p:nvPr/>
          </p:nvCxnSpPr>
          <p:spPr>
            <a:xfrm>
              <a:off x="3560997" y="1416632"/>
              <a:ext cx="883392" cy="0"/>
            </a:xfrm>
            <a:prstGeom prst="straightConnector1">
              <a:avLst/>
            </a:prstGeom>
            <a:ln w="38100">
              <a:solidFill>
                <a:schemeClr val="accent2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テキスト ボックス 270">
              <a:extLst>
                <a:ext uri="{FF2B5EF4-FFF2-40B4-BE49-F238E27FC236}">
                  <a16:creationId xmlns:a16="http://schemas.microsoft.com/office/drawing/2014/main" id="{854E8403-21DE-4DEB-9A14-A21C201BA0AC}"/>
                </a:ext>
              </a:extLst>
            </p:cNvPr>
            <p:cNvSpPr txBox="1"/>
            <p:nvPr/>
          </p:nvSpPr>
          <p:spPr>
            <a:xfrm>
              <a:off x="3376343" y="1060486"/>
              <a:ext cx="1182278" cy="293531"/>
            </a:xfrm>
            <a:prstGeom prst="rect">
              <a:avLst/>
            </a:prstGeom>
            <a:solidFill>
              <a:schemeClr val="lt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200">
                  <a:latin typeface="Arial" panose="020B0604020202020204" pitchFamily="34" charset="0"/>
                  <a:cs typeface="Arial" panose="020B0604020202020204" pitchFamily="34" charset="0"/>
                </a:rPr>
                <a:t>Data flow</a:t>
              </a:r>
              <a:endParaRPr kumimoji="1" lang="ja-JP" altLang="en-US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テキスト ボックス 271">
              <a:extLst>
                <a:ext uri="{FF2B5EF4-FFF2-40B4-BE49-F238E27FC236}">
                  <a16:creationId xmlns:a16="http://schemas.microsoft.com/office/drawing/2014/main" id="{CB33EC19-BBD8-4416-A11B-AE7289CE11A8}"/>
                </a:ext>
              </a:extLst>
            </p:cNvPr>
            <p:cNvSpPr txBox="1"/>
            <p:nvPr/>
          </p:nvSpPr>
          <p:spPr>
            <a:xfrm>
              <a:off x="3599074" y="1463593"/>
              <a:ext cx="1622090" cy="293530"/>
            </a:xfrm>
            <a:prstGeom prst="rect">
              <a:avLst/>
            </a:prstGeom>
            <a:solidFill>
              <a:schemeClr val="lt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200">
                  <a:latin typeface="Arial" panose="020B0604020202020204" pitchFamily="34" charset="0"/>
                  <a:cs typeface="Arial" panose="020B0604020202020204" pitchFamily="34" charset="0"/>
                </a:rPr>
                <a:t>(Do not change epoch)</a:t>
              </a:r>
              <a:endParaRPr kumimoji="1" lang="ja-JP" altLang="en-US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0" name="直線矢印コネクタ 39">
              <a:extLst>
                <a:ext uri="{FF2B5EF4-FFF2-40B4-BE49-F238E27FC236}">
                  <a16:creationId xmlns:a16="http://schemas.microsoft.com/office/drawing/2014/main" id="{6A7782AC-4ACA-4540-9CFB-6C974A860E3D}"/>
                </a:ext>
              </a:extLst>
            </p:cNvPr>
            <p:cNvCxnSpPr/>
            <p:nvPr/>
          </p:nvCxnSpPr>
          <p:spPr>
            <a:xfrm>
              <a:off x="3560997" y="1892148"/>
              <a:ext cx="883392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テキスト ボックス 273">
              <a:extLst>
                <a:ext uri="{FF2B5EF4-FFF2-40B4-BE49-F238E27FC236}">
                  <a16:creationId xmlns:a16="http://schemas.microsoft.com/office/drawing/2014/main" id="{2B1420FF-B42E-479F-8E1A-FCFC0E50B34A}"/>
                </a:ext>
              </a:extLst>
            </p:cNvPr>
            <p:cNvSpPr txBox="1"/>
            <p:nvPr/>
          </p:nvSpPr>
          <p:spPr>
            <a:xfrm>
              <a:off x="3591459" y="1939109"/>
              <a:ext cx="1431704" cy="293530"/>
            </a:xfrm>
            <a:prstGeom prst="rect">
              <a:avLst/>
            </a:prstGeom>
            <a:solidFill>
              <a:schemeClr val="lt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200">
                  <a:latin typeface="Arial" panose="020B0604020202020204" pitchFamily="34" charset="0"/>
                  <a:cs typeface="Arial" panose="020B0604020202020204" pitchFamily="34" charset="0"/>
                </a:rPr>
                <a:t>(Change epoch)</a:t>
              </a:r>
              <a:endParaRPr kumimoji="1" lang="ja-JP" altLang="en-US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テキスト ボックス 274">
              <a:extLst>
                <a:ext uri="{FF2B5EF4-FFF2-40B4-BE49-F238E27FC236}">
                  <a16:creationId xmlns:a16="http://schemas.microsoft.com/office/drawing/2014/main" id="{02C4CA88-4452-42D3-B208-A371DDCA2353}"/>
                </a:ext>
              </a:extLst>
            </p:cNvPr>
            <p:cNvSpPr txBox="1"/>
            <p:nvPr/>
          </p:nvSpPr>
          <p:spPr>
            <a:xfrm>
              <a:off x="8335883" y="1258127"/>
              <a:ext cx="289387" cy="293531"/>
            </a:xfrm>
            <a:prstGeom prst="rect">
              <a:avLst/>
            </a:prstGeom>
            <a:solidFill>
              <a:schemeClr val="lt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20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kumimoji="1" lang="ja-JP" altLang="en-US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テキスト ボックス 275">
              <a:extLst>
                <a:ext uri="{FF2B5EF4-FFF2-40B4-BE49-F238E27FC236}">
                  <a16:creationId xmlns:a16="http://schemas.microsoft.com/office/drawing/2014/main" id="{85FF68A5-913A-4659-A964-C7A345252AE3}"/>
                </a:ext>
              </a:extLst>
            </p:cNvPr>
            <p:cNvSpPr txBox="1"/>
            <p:nvPr/>
          </p:nvSpPr>
          <p:spPr>
            <a:xfrm>
              <a:off x="8335883" y="1788430"/>
              <a:ext cx="289387" cy="293531"/>
            </a:xfrm>
            <a:prstGeom prst="rect">
              <a:avLst/>
            </a:prstGeom>
            <a:solidFill>
              <a:schemeClr val="lt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20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kumimoji="1" lang="ja-JP" altLang="en-US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テキスト ボックス 278">
              <a:extLst>
                <a:ext uri="{FF2B5EF4-FFF2-40B4-BE49-F238E27FC236}">
                  <a16:creationId xmlns:a16="http://schemas.microsoft.com/office/drawing/2014/main" id="{F3A4E88C-8B87-49E2-98AC-F7317F08236A}"/>
                </a:ext>
              </a:extLst>
            </p:cNvPr>
            <p:cNvSpPr txBox="1"/>
            <p:nvPr/>
          </p:nvSpPr>
          <p:spPr>
            <a:xfrm>
              <a:off x="3203627" y="2287428"/>
              <a:ext cx="2332211" cy="293530"/>
            </a:xfrm>
            <a:prstGeom prst="rect">
              <a:avLst/>
            </a:prstGeom>
            <a:solidFill>
              <a:schemeClr val="lt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A :</a:t>
              </a:r>
              <a:r>
                <a:rPr kumimoji="1" lang="en-US" altLang="ja-JP" sz="12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1"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In-house development part</a:t>
              </a:r>
              <a:endParaRPr kumimoji="1"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テキスト ボックス 279">
              <a:extLst>
                <a:ext uri="{FF2B5EF4-FFF2-40B4-BE49-F238E27FC236}">
                  <a16:creationId xmlns:a16="http://schemas.microsoft.com/office/drawing/2014/main" id="{36551CC7-74BE-444C-AD7F-67F7075D5135}"/>
                </a:ext>
              </a:extLst>
            </p:cNvPr>
            <p:cNvSpPr txBox="1"/>
            <p:nvPr/>
          </p:nvSpPr>
          <p:spPr>
            <a:xfrm>
              <a:off x="3196012" y="2670407"/>
              <a:ext cx="1997131" cy="298002"/>
            </a:xfrm>
            <a:prstGeom prst="rect">
              <a:avLst/>
            </a:prstGeom>
            <a:solidFill>
              <a:schemeClr val="lt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B :</a:t>
              </a:r>
              <a:r>
                <a:rPr kumimoji="1" lang="en-US" altLang="ja-JP" sz="12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OS</a:t>
              </a:r>
              <a:r>
                <a:rPr kumimoji="1" lang="en-US" altLang="ja-JP" sz="1200" dirty="0">
                  <a:latin typeface="Arial" panose="020B0604020202020204" pitchFamily="34" charset="0"/>
                  <a:cs typeface="Arial" panose="020B0604020202020204" pitchFamily="34" charset="0"/>
                </a:rPr>
                <a:t> part</a:t>
              </a:r>
              <a:endParaRPr kumimoji="1"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6" name="矢印: 右 45">
            <a:extLst>
              <a:ext uri="{FF2B5EF4-FFF2-40B4-BE49-F238E27FC236}">
                <a16:creationId xmlns:a16="http://schemas.microsoft.com/office/drawing/2014/main" id="{606FD59C-E06E-4079-BE17-53E627432FAC}"/>
              </a:ext>
            </a:extLst>
          </p:cNvPr>
          <p:cNvSpPr/>
          <p:nvPr/>
        </p:nvSpPr>
        <p:spPr>
          <a:xfrm>
            <a:off x="6405286" y="5386755"/>
            <a:ext cx="1205396" cy="4266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吹き出し: 角を丸めた四角形 46">
            <a:extLst>
              <a:ext uri="{FF2B5EF4-FFF2-40B4-BE49-F238E27FC236}">
                <a16:creationId xmlns:a16="http://schemas.microsoft.com/office/drawing/2014/main" id="{521ACE4A-1FFE-49D9-805A-57EF845D49E2}"/>
              </a:ext>
            </a:extLst>
          </p:cNvPr>
          <p:cNvSpPr/>
          <p:nvPr/>
        </p:nvSpPr>
        <p:spPr>
          <a:xfrm>
            <a:off x="6430351" y="3784528"/>
            <a:ext cx="1590361" cy="1278047"/>
          </a:xfrm>
          <a:prstGeom prst="wedgeRoundRectCallout">
            <a:avLst>
              <a:gd name="adj1" fmla="val 84830"/>
              <a:gd name="adj2" fmla="val 19009"/>
              <a:gd name="adj3" fmla="val 16667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Do not change this part.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201228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ED127C-95D2-4614-BF4E-95751ADB2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  <a:t>Method 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The data types which need to check</a:t>
            </a:r>
            <a:endParaRPr kumimoji="1" lang="ja-JP" altLang="en-US" i="1" u="sng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F8EB11-2442-4392-B793-126653C4D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759F1D-E58D-43C4-A44C-7FC35B9E1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17</a:t>
            </a:fld>
            <a:endParaRPr lang="en-US" altLang="ja-JP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26A3B24A-E712-459A-A296-E3C44BA93A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11052"/>
              </p:ext>
            </p:extLst>
          </p:nvPr>
        </p:nvGraphicFramePr>
        <p:xfrm>
          <a:off x="613060" y="1564634"/>
          <a:ext cx="10954525" cy="46767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2612">
                  <a:extLst>
                    <a:ext uri="{9D8B030D-6E8A-4147-A177-3AD203B41FA5}">
                      <a16:colId xmlns:a16="http://schemas.microsoft.com/office/drawing/2014/main" val="1370350047"/>
                    </a:ext>
                  </a:extLst>
                </a:gridCol>
                <a:gridCol w="2285479">
                  <a:extLst>
                    <a:ext uri="{9D8B030D-6E8A-4147-A177-3AD203B41FA5}">
                      <a16:colId xmlns:a16="http://schemas.microsoft.com/office/drawing/2014/main" val="416882561"/>
                    </a:ext>
                  </a:extLst>
                </a:gridCol>
                <a:gridCol w="6706434">
                  <a:extLst>
                    <a:ext uri="{9D8B030D-6E8A-4147-A177-3AD203B41FA5}">
                      <a16:colId xmlns:a16="http://schemas.microsoft.com/office/drawing/2014/main" val="2087960952"/>
                    </a:ext>
                  </a:extLst>
                </a:gridCol>
              </a:tblGrid>
              <a:tr h="3502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</a:t>
                      </a:r>
                      <a:endParaRPr lang="ja-JP" sz="22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44636" marR="144636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Types</a:t>
                      </a:r>
                      <a:endParaRPr lang="ja-JP" sz="2200" kern="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44636" marR="144636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Abstraction</a:t>
                      </a:r>
                      <a:endParaRPr lang="ja-JP" sz="22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44636" marR="144636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110691"/>
                  </a:ext>
                </a:extLst>
              </a:tr>
              <a:tr h="14010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ja-JP" sz="22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44636" marR="144636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200" kern="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time_t</a:t>
                      </a:r>
                      <a:endParaRPr lang="ja-JP" sz="22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44636" marR="144636" marT="0" marB="0"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Data type for storing system time. It is defined in the standard C library, and is defined as 32-bit signed integer in 32-bit FreeBSD. </a:t>
                      </a:r>
                    </a:p>
                  </a:txBody>
                  <a:tcPr marL="144636" marR="144636" marT="0" marB="0"/>
                </a:tc>
                <a:extLst>
                  <a:ext uri="{0D108BD9-81ED-4DB2-BD59-A6C34878D82A}">
                    <a16:rowId xmlns:a16="http://schemas.microsoft.com/office/drawing/2014/main" val="1972753370"/>
                  </a:ext>
                </a:extLst>
              </a:tr>
              <a:tr h="152447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ja-JP" sz="22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44636" marR="144636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struct timeval</a:t>
                      </a:r>
                      <a:endParaRPr lang="ja-JP" sz="2200" kern="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44636" marR="144636" marT="0" marB="0"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structure that has a </a:t>
                      </a:r>
                      <a:r>
                        <a:rPr kumimoji="1" lang="en-US" altLang="ja-JP" sz="22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time_t</a:t>
                      </a:r>
                      <a:r>
                        <a:rPr kumimoji="1" lang="en-US" altLang="ja-JP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-type variable (</a:t>
                      </a:r>
                      <a:r>
                        <a:rPr kumimoji="1" lang="en-US" altLang="ja-JP" sz="22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tv_sec</a:t>
                      </a:r>
                      <a:r>
                        <a:rPr kumimoji="1" lang="en-US" altLang="ja-JP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and a </a:t>
                      </a:r>
                      <a:r>
                        <a:rPr kumimoji="1" lang="en-US" altLang="ja-JP" sz="22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suseconds_t</a:t>
                      </a:r>
                      <a:r>
                        <a:rPr kumimoji="1" lang="en-US" altLang="ja-JP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-type variable (</a:t>
                      </a:r>
                      <a:r>
                        <a:rPr kumimoji="1" lang="en-US" altLang="ja-JP" sz="22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tv_usec</a:t>
                      </a:r>
                      <a:r>
                        <a:rPr kumimoji="1" lang="en-US" altLang="ja-JP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as members. </a:t>
                      </a:r>
                      <a:r>
                        <a:rPr kumimoji="1" lang="en-US" altLang="ja-JP" sz="22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tv_sec</a:t>
                      </a:r>
                      <a:r>
                        <a:rPr kumimoji="1" lang="en-US" altLang="ja-JP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stores seconds, and </a:t>
                      </a:r>
                      <a:r>
                        <a:rPr kumimoji="1" lang="en-US" altLang="ja-JP" sz="22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tv_usec</a:t>
                      </a:r>
                      <a:r>
                        <a:rPr kumimoji="1" lang="en-US" altLang="ja-JP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stores microseconds. </a:t>
                      </a:r>
                    </a:p>
                  </a:txBody>
                  <a:tcPr marL="144636" marR="144636" marT="0" marB="0"/>
                </a:tc>
                <a:extLst>
                  <a:ext uri="{0D108BD9-81ED-4DB2-BD59-A6C34878D82A}">
                    <a16:rowId xmlns:a16="http://schemas.microsoft.com/office/drawing/2014/main" val="4285336759"/>
                  </a:ext>
                </a:extLst>
              </a:tr>
              <a:tr h="14010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ja-JP" sz="22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44636" marR="144636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2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struct tm</a:t>
                      </a:r>
                      <a:endParaRPr lang="ja-JP" sz="22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44636" marR="144636" marT="0" marB="0"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structure that stores time information for each element such as year, month, day, day of the week as members, and stores each member as an int. </a:t>
                      </a:r>
                    </a:p>
                  </a:txBody>
                  <a:tcPr marL="144636" marR="144636" marT="0" marB="0"/>
                </a:tc>
                <a:extLst>
                  <a:ext uri="{0D108BD9-81ED-4DB2-BD59-A6C34878D82A}">
                    <a16:rowId xmlns:a16="http://schemas.microsoft.com/office/drawing/2014/main" val="1018180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6609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17F54B-7CF0-4892-8B06-351AB4A97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  <a:t>Method 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The library function examples</a:t>
            </a:r>
            <a:endParaRPr kumimoji="1" lang="ja-JP" altLang="en-US" i="1" u="sng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D9603B-D5EA-4C20-AB25-AA63B8759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458145-4C4E-479E-9085-1E578B73E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18</a:t>
            </a:fld>
            <a:endParaRPr lang="en-US" altLang="ja-JP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19DF53C7-584C-4713-87A7-B8F42800C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195122"/>
              </p:ext>
            </p:extLst>
          </p:nvPr>
        </p:nvGraphicFramePr>
        <p:xfrm>
          <a:off x="609600" y="1589810"/>
          <a:ext cx="10957984" cy="43756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48144">
                  <a:extLst>
                    <a:ext uri="{9D8B030D-6E8A-4147-A177-3AD203B41FA5}">
                      <a16:colId xmlns:a16="http://schemas.microsoft.com/office/drawing/2014/main" val="2893631535"/>
                    </a:ext>
                  </a:extLst>
                </a:gridCol>
                <a:gridCol w="6166711">
                  <a:extLst>
                    <a:ext uri="{9D8B030D-6E8A-4147-A177-3AD203B41FA5}">
                      <a16:colId xmlns:a16="http://schemas.microsoft.com/office/drawing/2014/main" val="481336163"/>
                    </a:ext>
                  </a:extLst>
                </a:gridCol>
                <a:gridCol w="2943129">
                  <a:extLst>
                    <a:ext uri="{9D8B030D-6E8A-4147-A177-3AD203B41FA5}">
                      <a16:colId xmlns:a16="http://schemas.microsoft.com/office/drawing/2014/main" val="790793452"/>
                    </a:ext>
                  </a:extLst>
                </a:gridCol>
              </a:tblGrid>
              <a:tr h="592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Function name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Wrapper function creation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502988"/>
                  </a:ext>
                </a:extLst>
              </a:tr>
              <a:tr h="2964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ja-JP" sz="1700" kern="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clock_t clock(void)</a:t>
                      </a:r>
                      <a:endParaRPr lang="ja-JP" sz="1700" kern="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7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―</a:t>
                      </a:r>
                      <a:endParaRPr lang="ja-JP" sz="1700" kern="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extLst>
                  <a:ext uri="{0D108BD9-81ED-4DB2-BD59-A6C34878D82A}">
                    <a16:rowId xmlns:a16="http://schemas.microsoft.com/office/drawing/2014/main" val="2103499682"/>
                  </a:ext>
                </a:extLst>
              </a:tr>
              <a:tr h="2964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700" kern="1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2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 *</a:t>
                      </a:r>
                      <a:r>
                        <a:rPr lang="en-US" sz="1700" kern="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ctime</a:t>
                      </a: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(const </a:t>
                      </a:r>
                      <a:r>
                        <a:rPr lang="en-US" sz="1700" kern="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time_t</a:t>
                      </a: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*)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Required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extLst>
                  <a:ext uri="{0D108BD9-81ED-4DB2-BD59-A6C34878D82A}">
                    <a16:rowId xmlns:a16="http://schemas.microsoft.com/office/drawing/2014/main" val="1314630066"/>
                  </a:ext>
                </a:extLst>
              </a:tr>
              <a:tr h="2964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700" kern="1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3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double </a:t>
                      </a:r>
                      <a:r>
                        <a:rPr lang="en-US" sz="1700" kern="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difftime</a:t>
                      </a: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700" kern="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time_t</a:t>
                      </a: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700" kern="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time_t</a:t>
                      </a: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―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extLst>
                  <a:ext uri="{0D108BD9-81ED-4DB2-BD59-A6C34878D82A}">
                    <a16:rowId xmlns:a16="http://schemas.microsoft.com/office/drawing/2014/main" val="4027117765"/>
                  </a:ext>
                </a:extLst>
              </a:tr>
              <a:tr h="385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700" kern="1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4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 gettimeofday(struct timeval *, struct timezone *)</a:t>
                      </a:r>
                      <a:endParaRPr lang="ja-JP" sz="1700" kern="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Required</a:t>
                      </a:r>
                      <a:endParaRPr lang="ja-JP" sz="1700" kern="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extLst>
                  <a:ext uri="{0D108BD9-81ED-4DB2-BD59-A6C34878D82A}">
                    <a16:rowId xmlns:a16="http://schemas.microsoft.com/office/drawing/2014/main" val="1123998804"/>
                  </a:ext>
                </a:extLst>
              </a:tr>
              <a:tr h="2964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700" kern="1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5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struct tm *gmtime(const time_t *)</a:t>
                      </a:r>
                      <a:endParaRPr lang="ja-JP" sz="1700" kern="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Required</a:t>
                      </a:r>
                      <a:endParaRPr lang="ja-JP" sz="1700" kern="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extLst>
                  <a:ext uri="{0D108BD9-81ED-4DB2-BD59-A6C34878D82A}">
                    <a16:rowId xmlns:a16="http://schemas.microsoft.com/office/drawing/2014/main" val="3083113968"/>
                  </a:ext>
                </a:extLst>
              </a:tr>
              <a:tr h="385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700" kern="1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6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struct tm *</a:t>
                      </a:r>
                      <a:r>
                        <a:rPr lang="en-US" sz="1700" kern="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localtime</a:t>
                      </a: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(const </a:t>
                      </a:r>
                      <a:r>
                        <a:rPr lang="en-US" sz="1700" kern="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time_t</a:t>
                      </a: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*, struct tm *)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Required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extLst>
                  <a:ext uri="{0D108BD9-81ED-4DB2-BD59-A6C34878D82A}">
                    <a16:rowId xmlns:a16="http://schemas.microsoft.com/office/drawing/2014/main" val="49908245"/>
                  </a:ext>
                </a:extLst>
              </a:tr>
              <a:tr h="2964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700" kern="1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7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kern="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time_t</a:t>
                      </a: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700" kern="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mktime</a:t>
                      </a: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(struct tm *)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Required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extLst>
                  <a:ext uri="{0D108BD9-81ED-4DB2-BD59-A6C34878D82A}">
                    <a16:rowId xmlns:a16="http://schemas.microsoft.com/office/drawing/2014/main" val="1064508667"/>
                  </a:ext>
                </a:extLst>
              </a:tr>
              <a:tr h="3445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700" kern="1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8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 </a:t>
                      </a:r>
                      <a:r>
                        <a:rPr lang="en-US" sz="1700" kern="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settimeofday</a:t>
                      </a: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(const struct </a:t>
                      </a:r>
                      <a:r>
                        <a:rPr lang="en-US" sz="1700" kern="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timeval</a:t>
                      </a: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*, const struct </a:t>
                      </a:r>
                      <a:r>
                        <a:rPr lang="en-US" sz="1700" kern="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timezone</a:t>
                      </a: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*)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Required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extLst>
                  <a:ext uri="{0D108BD9-81ED-4DB2-BD59-A6C34878D82A}">
                    <a16:rowId xmlns:a16="http://schemas.microsoft.com/office/drawing/2014/main" val="2027893149"/>
                  </a:ext>
                </a:extLst>
              </a:tr>
              <a:tr h="2964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700" kern="1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9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kern="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time_t</a:t>
                      </a: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700" kern="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timegm</a:t>
                      </a: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(struct tm *)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Required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extLst>
                  <a:ext uri="{0D108BD9-81ED-4DB2-BD59-A6C34878D82A}">
                    <a16:rowId xmlns:a16="http://schemas.microsoft.com/office/drawing/2014/main" val="4023755650"/>
                  </a:ext>
                </a:extLst>
              </a:tr>
              <a:tr h="2964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・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7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・</a:t>
                      </a:r>
                      <a:endParaRPr lang="ja-JP" sz="1700" kern="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・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extLst>
                  <a:ext uri="{0D108BD9-81ED-4DB2-BD59-A6C34878D82A}">
                    <a16:rowId xmlns:a16="http://schemas.microsoft.com/office/drawing/2014/main" val="1047726019"/>
                  </a:ext>
                </a:extLst>
              </a:tr>
              <a:tr h="2964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7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・</a:t>
                      </a:r>
                      <a:endParaRPr lang="ja-JP" sz="1700" kern="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7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・</a:t>
                      </a:r>
                      <a:endParaRPr lang="ja-JP" sz="1700" kern="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7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・</a:t>
                      </a:r>
                      <a:endParaRPr lang="ja-JP" sz="1700" kern="1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extLst>
                  <a:ext uri="{0D108BD9-81ED-4DB2-BD59-A6C34878D82A}">
                    <a16:rowId xmlns:a16="http://schemas.microsoft.com/office/drawing/2014/main" val="1730548117"/>
                  </a:ext>
                </a:extLst>
              </a:tr>
              <a:tr h="2964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void </a:t>
                      </a:r>
                      <a:r>
                        <a:rPr lang="en-US" sz="1700" kern="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tzsetwall</a:t>
                      </a:r>
                      <a:r>
                        <a:rPr lang="en-US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(void)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7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―</a:t>
                      </a:r>
                      <a:endParaRPr lang="ja-JP" sz="1700" kern="1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92179" marR="92179" marT="0" marB="0"/>
                </a:tc>
                <a:extLst>
                  <a:ext uri="{0D108BD9-81ED-4DB2-BD59-A6C34878D82A}">
                    <a16:rowId xmlns:a16="http://schemas.microsoft.com/office/drawing/2014/main" val="3539563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6528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CDD8-3750-4DB8-9383-8ED419301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  <a:t>Method 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The time value’s data flow and control flow</a:t>
            </a:r>
            <a:endParaRPr kumimoji="1" lang="ja-JP" altLang="en-US" i="1" u="sng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D15A14-7438-4EF4-BB8F-979E871B7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D770FC-4E69-4BDE-8DC0-97F18A366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19</a:t>
            </a:fld>
            <a:endParaRPr lang="en-US" altLang="ja-JP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6C915DD8-12E5-4BC0-9601-916C9B60308A}"/>
              </a:ext>
            </a:extLst>
          </p:cNvPr>
          <p:cNvGrpSpPr/>
          <p:nvPr/>
        </p:nvGrpSpPr>
        <p:grpSpPr>
          <a:xfrm>
            <a:off x="723901" y="1631884"/>
            <a:ext cx="10747664" cy="4506168"/>
            <a:chOff x="0" y="0"/>
            <a:chExt cx="7173686" cy="3174520"/>
          </a:xfrm>
        </p:grpSpPr>
        <p:sp>
          <p:nvSpPr>
            <p:cNvPr id="8" name="フローチャート : 磁気ディスク 99">
              <a:extLst>
                <a:ext uri="{FF2B5EF4-FFF2-40B4-BE49-F238E27FC236}">
                  <a16:creationId xmlns:a16="http://schemas.microsoft.com/office/drawing/2014/main" id="{0B75F740-6C3F-42DC-9240-CB02A4A33DBF}"/>
                </a:ext>
              </a:extLst>
            </p:cNvPr>
            <p:cNvSpPr/>
            <p:nvPr/>
          </p:nvSpPr>
          <p:spPr>
            <a:xfrm>
              <a:off x="2700866" y="1964860"/>
              <a:ext cx="1769740" cy="698783"/>
            </a:xfrm>
            <a:prstGeom prst="flowChartMagneticDisk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System time</a:t>
              </a:r>
              <a:endParaRPr kumimoji="1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13F62B68-C54E-4711-89A4-52B8E1CDEBF0}"/>
                </a:ext>
              </a:extLst>
            </p:cNvPr>
            <p:cNvSpPr/>
            <p:nvPr/>
          </p:nvSpPr>
          <p:spPr>
            <a:xfrm>
              <a:off x="417059" y="1271376"/>
              <a:ext cx="1811877" cy="40838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settimeofday</a:t>
              </a:r>
              <a:endParaRPr kumimoji="1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角丸四角形 96">
              <a:extLst>
                <a:ext uri="{FF2B5EF4-FFF2-40B4-BE49-F238E27FC236}">
                  <a16:creationId xmlns:a16="http://schemas.microsoft.com/office/drawing/2014/main" id="{6613AD6A-F939-4BC8-ADC5-EFC3379D41D4}"/>
                </a:ext>
              </a:extLst>
            </p:cNvPr>
            <p:cNvSpPr/>
            <p:nvPr/>
          </p:nvSpPr>
          <p:spPr>
            <a:xfrm>
              <a:off x="2321636" y="46236"/>
              <a:ext cx="2545055" cy="499131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240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Application</a:t>
              </a:r>
              <a:endParaRPr kumimoji="1" lang="ja-JP" altLang="en-US" sz="240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1" name="直線矢印コネクタ 10">
              <a:extLst>
                <a:ext uri="{FF2B5EF4-FFF2-40B4-BE49-F238E27FC236}">
                  <a16:creationId xmlns:a16="http://schemas.microsoft.com/office/drawing/2014/main" id="{7814B3A5-135E-4532-981C-52EC7AFE3FAB}"/>
                </a:ext>
              </a:extLst>
            </p:cNvPr>
            <p:cNvCxnSpPr>
              <a:stCxn id="10" idx="2"/>
            </p:cNvCxnSpPr>
            <p:nvPr/>
          </p:nvCxnSpPr>
          <p:spPr>
            <a:xfrm flipH="1">
              <a:off x="1322997" y="545367"/>
              <a:ext cx="2271166" cy="671558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AB9E886F-9AFB-4BB6-9726-1AB1C585FBDD}"/>
                </a:ext>
              </a:extLst>
            </p:cNvPr>
            <p:cNvSpPr/>
            <p:nvPr/>
          </p:nvSpPr>
          <p:spPr>
            <a:xfrm>
              <a:off x="5035237" y="1253225"/>
              <a:ext cx="1811877" cy="40838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getttimeofday</a:t>
              </a:r>
              <a:endParaRPr kumimoji="1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テキスト ボックス 99">
              <a:extLst>
                <a:ext uri="{FF2B5EF4-FFF2-40B4-BE49-F238E27FC236}">
                  <a16:creationId xmlns:a16="http://schemas.microsoft.com/office/drawing/2014/main" id="{8629D366-3C0C-482C-8BE2-5417684257B9}"/>
                </a:ext>
              </a:extLst>
            </p:cNvPr>
            <p:cNvSpPr txBox="1"/>
            <p:nvPr/>
          </p:nvSpPr>
          <p:spPr>
            <a:xfrm>
              <a:off x="2911884" y="2707207"/>
              <a:ext cx="1355315" cy="31490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Epoch(1970)</a:t>
              </a:r>
              <a:r>
                <a:rPr kumimoji="1" lang="en-US" altLang="ja-JP" sz="1400" baseline="0">
                  <a:latin typeface="Arial" panose="020B0604020202020204" pitchFamily="34" charset="0"/>
                  <a:cs typeface="Arial" panose="020B0604020202020204" pitchFamily="34" charset="0"/>
                </a:rPr>
                <a:t> time</a:t>
              </a:r>
              <a:endParaRPr kumimoji="1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929CDDE0-02A3-45D5-B531-4972A24121C9}"/>
                </a:ext>
              </a:extLst>
            </p:cNvPr>
            <p:cNvSpPr/>
            <p:nvPr/>
          </p:nvSpPr>
          <p:spPr>
            <a:xfrm>
              <a:off x="2684011" y="1235076"/>
              <a:ext cx="1811877" cy="50820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CTIME functions</a:t>
              </a:r>
            </a:p>
            <a:p>
              <a:pPr algn="ctr"/>
              <a:r>
                <a:rPr kumimoji="1"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(localetime_r etc.</a:t>
              </a:r>
              <a:r>
                <a:rPr kumimoji="1" lang="ja-JP" altLang="en-US" sz="1400">
                  <a:latin typeface="Arial" panose="020B0604020202020204" pitchFamily="34" charset="0"/>
                  <a:cs typeface="Arial" panose="020B0604020202020204" pitchFamily="34" charset="0"/>
                </a:rPr>
                <a:t>）</a:t>
              </a:r>
            </a:p>
          </p:txBody>
        </p:sp>
        <p:cxnSp>
          <p:nvCxnSpPr>
            <p:cNvPr id="15" name="直線矢印コネクタ 14">
              <a:extLst>
                <a:ext uri="{FF2B5EF4-FFF2-40B4-BE49-F238E27FC236}">
                  <a16:creationId xmlns:a16="http://schemas.microsoft.com/office/drawing/2014/main" id="{43CC7628-701E-4DEC-AA3E-787DAA86EF1D}"/>
                </a:ext>
              </a:extLst>
            </p:cNvPr>
            <p:cNvCxnSpPr>
              <a:stCxn id="10" idx="2"/>
            </p:cNvCxnSpPr>
            <p:nvPr/>
          </p:nvCxnSpPr>
          <p:spPr>
            <a:xfrm>
              <a:off x="3594163" y="545367"/>
              <a:ext cx="4214" cy="617108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矢印コネクタ 15">
              <a:extLst>
                <a:ext uri="{FF2B5EF4-FFF2-40B4-BE49-F238E27FC236}">
                  <a16:creationId xmlns:a16="http://schemas.microsoft.com/office/drawing/2014/main" id="{0B48B0A2-51C5-4A0E-9D10-779B3053C3AB}"/>
                </a:ext>
              </a:extLst>
            </p:cNvPr>
            <p:cNvCxnSpPr>
              <a:stCxn id="10" idx="2"/>
            </p:cNvCxnSpPr>
            <p:nvPr/>
          </p:nvCxnSpPr>
          <p:spPr>
            <a:xfrm>
              <a:off x="3594163" y="545367"/>
              <a:ext cx="2347013" cy="671558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矢印コネクタ 16">
              <a:extLst>
                <a:ext uri="{FF2B5EF4-FFF2-40B4-BE49-F238E27FC236}">
                  <a16:creationId xmlns:a16="http://schemas.microsoft.com/office/drawing/2014/main" id="{91EBCA00-EE77-400A-B765-25992B9DC045}"/>
                </a:ext>
              </a:extLst>
            </p:cNvPr>
            <p:cNvCxnSpPr/>
            <p:nvPr/>
          </p:nvCxnSpPr>
          <p:spPr>
            <a:xfrm flipH="1">
              <a:off x="1234510" y="627043"/>
              <a:ext cx="1255673" cy="408380"/>
            </a:xfrm>
            <a:prstGeom prst="straightConnector1">
              <a:avLst/>
            </a:prstGeom>
            <a:ln>
              <a:solidFill>
                <a:schemeClr val="accent2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矢印コネクタ 17">
              <a:extLst>
                <a:ext uri="{FF2B5EF4-FFF2-40B4-BE49-F238E27FC236}">
                  <a16:creationId xmlns:a16="http://schemas.microsoft.com/office/drawing/2014/main" id="{47E334AA-60AA-4182-83BE-859675ACFB92}"/>
                </a:ext>
              </a:extLst>
            </p:cNvPr>
            <p:cNvCxnSpPr/>
            <p:nvPr/>
          </p:nvCxnSpPr>
          <p:spPr>
            <a:xfrm flipH="1" flipV="1">
              <a:off x="4588589" y="617969"/>
              <a:ext cx="1609620" cy="471905"/>
            </a:xfrm>
            <a:prstGeom prst="straightConnector1">
              <a:avLst/>
            </a:prstGeom>
            <a:ln>
              <a:solidFill>
                <a:schemeClr val="accent2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矢印コネクタ 18">
              <a:extLst>
                <a:ext uri="{FF2B5EF4-FFF2-40B4-BE49-F238E27FC236}">
                  <a16:creationId xmlns:a16="http://schemas.microsoft.com/office/drawing/2014/main" id="{64A166BA-72DF-4ED6-88E1-84FA9348A445}"/>
                </a:ext>
              </a:extLst>
            </p:cNvPr>
            <p:cNvCxnSpPr/>
            <p:nvPr/>
          </p:nvCxnSpPr>
          <p:spPr>
            <a:xfrm flipH="1" flipV="1">
              <a:off x="3705821" y="654268"/>
              <a:ext cx="8427" cy="426530"/>
            </a:xfrm>
            <a:prstGeom prst="straightConnector1">
              <a:avLst/>
            </a:prstGeom>
            <a:ln>
              <a:solidFill>
                <a:schemeClr val="accent2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テキスト ボックス 109">
              <a:extLst>
                <a:ext uri="{FF2B5EF4-FFF2-40B4-BE49-F238E27FC236}">
                  <a16:creationId xmlns:a16="http://schemas.microsoft.com/office/drawing/2014/main" id="{CE8BE0C9-EF8B-42F4-AC34-531CAB4CBC42}"/>
                </a:ext>
              </a:extLst>
            </p:cNvPr>
            <p:cNvSpPr txBox="1"/>
            <p:nvPr/>
          </p:nvSpPr>
          <p:spPr>
            <a:xfrm>
              <a:off x="3706447" y="746873"/>
              <a:ext cx="1021732" cy="272268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Present</a:t>
              </a:r>
              <a:r>
                <a:rPr kumimoji="1" lang="en-US" altLang="ja-JP" sz="14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time</a:t>
              </a:r>
              <a:endParaRPr kumimoji="1"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1" name="直線矢印コネクタ 20">
              <a:extLst>
                <a:ext uri="{FF2B5EF4-FFF2-40B4-BE49-F238E27FC236}">
                  <a16:creationId xmlns:a16="http://schemas.microsoft.com/office/drawing/2014/main" id="{D701EF02-1469-4C50-9D69-43C13AF77526}"/>
                </a:ext>
              </a:extLst>
            </p:cNvPr>
            <p:cNvCxnSpPr/>
            <p:nvPr/>
          </p:nvCxnSpPr>
          <p:spPr>
            <a:xfrm>
              <a:off x="400892" y="127051"/>
              <a:ext cx="522495" cy="0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矢印コネクタ 21">
              <a:extLst>
                <a:ext uri="{FF2B5EF4-FFF2-40B4-BE49-F238E27FC236}">
                  <a16:creationId xmlns:a16="http://schemas.microsoft.com/office/drawing/2014/main" id="{5B596ECC-2BB4-41C6-B6D9-480F716A6456}"/>
                </a:ext>
              </a:extLst>
            </p:cNvPr>
            <p:cNvCxnSpPr/>
            <p:nvPr/>
          </p:nvCxnSpPr>
          <p:spPr>
            <a:xfrm>
              <a:off x="400892" y="399305"/>
              <a:ext cx="522495" cy="0"/>
            </a:xfrm>
            <a:prstGeom prst="straightConnector1">
              <a:avLst/>
            </a:prstGeom>
            <a:ln>
              <a:solidFill>
                <a:schemeClr val="accent2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テキスト ボックス 112">
              <a:extLst>
                <a:ext uri="{FF2B5EF4-FFF2-40B4-BE49-F238E27FC236}">
                  <a16:creationId xmlns:a16="http://schemas.microsoft.com/office/drawing/2014/main" id="{C4896E01-ABA7-43D9-BB9D-56E020AE3C36}"/>
                </a:ext>
              </a:extLst>
            </p:cNvPr>
            <p:cNvSpPr txBox="1"/>
            <p:nvPr/>
          </p:nvSpPr>
          <p:spPr>
            <a:xfrm>
              <a:off x="1016088" y="0"/>
              <a:ext cx="791055" cy="252064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Control flow</a:t>
              </a:r>
              <a:endParaRPr kumimoji="1"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テキスト ボックス 113">
              <a:extLst>
                <a:ext uri="{FF2B5EF4-FFF2-40B4-BE49-F238E27FC236}">
                  <a16:creationId xmlns:a16="http://schemas.microsoft.com/office/drawing/2014/main" id="{C46A6E69-E3F6-4C76-854A-DEAFCEE527D1}"/>
                </a:ext>
              </a:extLst>
            </p:cNvPr>
            <p:cNvSpPr txBox="1"/>
            <p:nvPr/>
          </p:nvSpPr>
          <p:spPr>
            <a:xfrm>
              <a:off x="1016088" y="263180"/>
              <a:ext cx="651555" cy="252064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Data flow</a:t>
              </a:r>
              <a:endParaRPr kumimoji="1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E304ECB2-C69D-4283-B7D2-66ABC6F31A02}"/>
                </a:ext>
              </a:extLst>
            </p:cNvPr>
            <p:cNvSpPr/>
            <p:nvPr/>
          </p:nvSpPr>
          <p:spPr>
            <a:xfrm>
              <a:off x="417059" y="2076918"/>
              <a:ext cx="1811877" cy="40838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Device driver</a:t>
              </a:r>
              <a:endParaRPr kumimoji="1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1F6ACF99-12BA-432C-A8FF-97D2B6D26CB2}"/>
                </a:ext>
              </a:extLst>
            </p:cNvPr>
            <p:cNvSpPr/>
            <p:nvPr/>
          </p:nvSpPr>
          <p:spPr>
            <a:xfrm>
              <a:off x="5043486" y="2076918"/>
              <a:ext cx="1811877" cy="40838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400">
                  <a:latin typeface="Arial" panose="020B0604020202020204" pitchFamily="34" charset="0"/>
                  <a:cs typeface="Arial" panose="020B0604020202020204" pitchFamily="34" charset="0"/>
                </a:rPr>
                <a:t>・・・</a:t>
              </a:r>
            </a:p>
          </p:txBody>
        </p:sp>
        <p:sp>
          <p:nvSpPr>
            <p:cNvPr id="27" name="テキスト ボックス 282">
              <a:extLst>
                <a:ext uri="{FF2B5EF4-FFF2-40B4-BE49-F238E27FC236}">
                  <a16:creationId xmlns:a16="http://schemas.microsoft.com/office/drawing/2014/main" id="{14693AB3-2D0A-4507-AECB-CBF3953B1245}"/>
                </a:ext>
              </a:extLst>
            </p:cNvPr>
            <p:cNvSpPr txBox="1"/>
            <p:nvPr/>
          </p:nvSpPr>
          <p:spPr>
            <a:xfrm>
              <a:off x="123460" y="2590797"/>
              <a:ext cx="1171940" cy="48574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3200" baseline="0">
                  <a:latin typeface="Arial" panose="020B0604020202020204" pitchFamily="34" charset="0"/>
                  <a:cs typeface="Arial" panose="020B0604020202020204" pitchFamily="34" charset="0"/>
                </a:rPr>
                <a:t>OS part</a:t>
              </a:r>
              <a:endParaRPr kumimoji="1" lang="ja-JP" altLang="en-US" sz="3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15BD7016-1A27-4849-8D2F-50719E72A2E0}"/>
                </a:ext>
              </a:extLst>
            </p:cNvPr>
            <p:cNvSpPr/>
            <p:nvPr/>
          </p:nvSpPr>
          <p:spPr>
            <a:xfrm>
              <a:off x="0" y="975605"/>
              <a:ext cx="7173686" cy="219891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吹き出し: 角を丸めた四角形 4">
            <a:extLst>
              <a:ext uri="{FF2B5EF4-FFF2-40B4-BE49-F238E27FC236}">
                <a16:creationId xmlns:a16="http://schemas.microsoft.com/office/drawing/2014/main" id="{CEAC4FD9-9051-4F89-89F3-5FBBE5E8C347}"/>
              </a:ext>
            </a:extLst>
          </p:cNvPr>
          <p:cNvSpPr/>
          <p:nvPr/>
        </p:nvSpPr>
        <p:spPr>
          <a:xfrm>
            <a:off x="8548972" y="1565453"/>
            <a:ext cx="3162789" cy="972632"/>
          </a:xfrm>
          <a:prstGeom prst="wedgeRoundRectCallout">
            <a:avLst>
              <a:gd name="adj1" fmla="val -25433"/>
              <a:gd name="adj2" fmla="val 72115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Original system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19939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6F5D87-F824-4378-9F6F-F90B8AD5F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Outline</a:t>
            </a:r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CAA315-D37E-4E4C-B477-61813770E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3C5390-65AE-4BCD-AFF0-194C122F9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  <p:graphicFrame>
        <p:nvGraphicFramePr>
          <p:cNvPr id="7" name="コンテンツ プレースホルダー 3">
            <a:extLst>
              <a:ext uri="{FF2B5EF4-FFF2-40B4-BE49-F238E27FC236}">
                <a16:creationId xmlns:a16="http://schemas.microsoft.com/office/drawing/2014/main" id="{EC460BAC-2CA1-4E79-AE2F-E5F0B21918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408195"/>
              </p:ext>
            </p:extLst>
          </p:nvPr>
        </p:nvGraphicFramePr>
        <p:xfrm>
          <a:off x="1461654" y="1545514"/>
          <a:ext cx="9053946" cy="4763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1793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D878DB-8625-4A44-BA70-943E506C8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  <a:t>Method 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How to change the epoch</a:t>
            </a:r>
            <a:endParaRPr kumimoji="1" lang="ja-JP" altLang="en-US" i="1" u="sng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9A6DBD-A15A-496B-A6A3-A3FB21939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BBCE90-841C-4576-BEEA-5EF543755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20</a:t>
            </a:fld>
            <a:endParaRPr lang="en-US" altLang="ja-JP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661E14AE-7950-4F77-8D72-C6B66C326E32}"/>
              </a:ext>
            </a:extLst>
          </p:cNvPr>
          <p:cNvGrpSpPr/>
          <p:nvPr/>
        </p:nvGrpSpPr>
        <p:grpSpPr>
          <a:xfrm>
            <a:off x="609600" y="1589786"/>
            <a:ext cx="10957984" cy="4695019"/>
            <a:chOff x="-148898" y="0"/>
            <a:chExt cx="7447150" cy="4444819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0687BDCC-5A56-47DD-8180-1162FBD93A93}"/>
                </a:ext>
              </a:extLst>
            </p:cNvPr>
            <p:cNvSpPr/>
            <p:nvPr/>
          </p:nvSpPr>
          <p:spPr>
            <a:xfrm>
              <a:off x="424547" y="3374704"/>
              <a:ext cx="1816925" cy="413114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200">
                  <a:latin typeface="Arial" panose="020B0604020202020204" pitchFamily="34" charset="0"/>
                  <a:cs typeface="Arial" panose="020B0604020202020204" pitchFamily="34" charset="0"/>
                </a:rPr>
                <a:t>Device driver</a:t>
              </a:r>
              <a:endParaRPr kumimoji="1" lang="ja-JP" altLang="en-US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C994D142-FF68-47CC-90DA-C9A9737BF3CC}"/>
                </a:ext>
              </a:extLst>
            </p:cNvPr>
            <p:cNvSpPr/>
            <p:nvPr/>
          </p:nvSpPr>
          <p:spPr>
            <a:xfrm>
              <a:off x="5052711" y="3374704"/>
              <a:ext cx="1805251" cy="413114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200">
                  <a:latin typeface="Arial" panose="020B0604020202020204" pitchFamily="34" charset="0"/>
                  <a:cs typeface="Arial" panose="020B0604020202020204" pitchFamily="34" charset="0"/>
                </a:rPr>
                <a:t>・・・</a:t>
              </a:r>
            </a:p>
          </p:txBody>
        </p:sp>
        <p:sp>
          <p:nvSpPr>
            <p:cNvPr id="10" name="テキスト ボックス 285">
              <a:extLst>
                <a:ext uri="{FF2B5EF4-FFF2-40B4-BE49-F238E27FC236}">
                  <a16:creationId xmlns:a16="http://schemas.microsoft.com/office/drawing/2014/main" id="{224DFDED-265B-49D3-9E09-5F4E52D95657}"/>
                </a:ext>
              </a:extLst>
            </p:cNvPr>
            <p:cNvSpPr txBox="1"/>
            <p:nvPr/>
          </p:nvSpPr>
          <p:spPr>
            <a:xfrm>
              <a:off x="65318" y="3871662"/>
              <a:ext cx="1174149" cy="492846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2800" baseline="0">
                  <a:latin typeface="Arial" panose="020B0604020202020204" pitchFamily="34" charset="0"/>
                  <a:cs typeface="Arial" panose="020B0604020202020204" pitchFamily="34" charset="0"/>
                </a:rPr>
                <a:t>OS part</a:t>
              </a:r>
              <a:endParaRPr kumimoji="1" lang="ja-JP" altLang="en-US" sz="2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フローチャート : 磁気ディスク 37">
              <a:extLst>
                <a:ext uri="{FF2B5EF4-FFF2-40B4-BE49-F238E27FC236}">
                  <a16:creationId xmlns:a16="http://schemas.microsoft.com/office/drawing/2014/main" id="{825E9475-2F1B-4F6C-ADB8-B05B6800052F}"/>
                </a:ext>
              </a:extLst>
            </p:cNvPr>
            <p:cNvSpPr/>
            <p:nvPr/>
          </p:nvSpPr>
          <p:spPr>
            <a:xfrm>
              <a:off x="2693729" y="3239798"/>
              <a:ext cx="1782421" cy="708923"/>
            </a:xfrm>
            <a:prstGeom prst="flowChartMagneticDisk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200">
                  <a:latin typeface="Arial" panose="020B0604020202020204" pitchFamily="34" charset="0"/>
                  <a:cs typeface="Arial" panose="020B0604020202020204" pitchFamily="34" charset="0"/>
                </a:rPr>
                <a:t>System time</a:t>
              </a:r>
              <a:endParaRPr kumimoji="1" lang="ja-JP" altLang="en-US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FF9BE2E3-CF36-4D59-AAE6-A220ABFA573B}"/>
                </a:ext>
              </a:extLst>
            </p:cNvPr>
            <p:cNvSpPr/>
            <p:nvPr/>
          </p:nvSpPr>
          <p:spPr>
            <a:xfrm>
              <a:off x="393557" y="2425703"/>
              <a:ext cx="1824860" cy="41430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settimeofday</a:t>
              </a:r>
              <a:endParaRPr kumimoji="1" lang="ja-JP" alt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4D000086-DEA5-4A44-8DF3-D565FCC055F3}"/>
                </a:ext>
              </a:extLst>
            </p:cNvPr>
            <p:cNvSpPr/>
            <p:nvPr/>
          </p:nvSpPr>
          <p:spPr>
            <a:xfrm>
              <a:off x="393557" y="1241924"/>
              <a:ext cx="1824860" cy="4143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20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wrapper_settimeofday</a:t>
              </a:r>
              <a:endParaRPr kumimoji="1" lang="ja-JP" altLang="en-US" sz="120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角丸四角形 30">
              <a:extLst>
                <a:ext uri="{FF2B5EF4-FFF2-40B4-BE49-F238E27FC236}">
                  <a16:creationId xmlns:a16="http://schemas.microsoft.com/office/drawing/2014/main" id="{8FDAFD79-C703-43B0-B624-EE73D671E7C2}"/>
                </a:ext>
              </a:extLst>
            </p:cNvPr>
            <p:cNvSpPr/>
            <p:nvPr/>
          </p:nvSpPr>
          <p:spPr>
            <a:xfrm>
              <a:off x="2311781" y="54248"/>
              <a:ext cx="2563291" cy="506374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200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Application</a:t>
              </a:r>
              <a:endParaRPr kumimoji="1" lang="ja-JP" altLang="en-US" sz="200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5" name="直線矢印コネクタ 14">
              <a:extLst>
                <a:ext uri="{FF2B5EF4-FFF2-40B4-BE49-F238E27FC236}">
                  <a16:creationId xmlns:a16="http://schemas.microsoft.com/office/drawing/2014/main" id="{5CB115EF-E138-4E2F-820D-FCE18C3F202F}"/>
                </a:ext>
              </a:extLst>
            </p:cNvPr>
            <p:cNvCxnSpPr>
              <a:stCxn id="14" idx="2"/>
              <a:endCxn id="13" idx="0"/>
            </p:cNvCxnSpPr>
            <p:nvPr/>
          </p:nvCxnSpPr>
          <p:spPr>
            <a:xfrm flipH="1">
              <a:off x="1305987" y="560622"/>
              <a:ext cx="2287440" cy="681303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矢印コネクタ 15">
              <a:extLst>
                <a:ext uri="{FF2B5EF4-FFF2-40B4-BE49-F238E27FC236}">
                  <a16:creationId xmlns:a16="http://schemas.microsoft.com/office/drawing/2014/main" id="{10DAF53E-EAB1-4179-AC20-ED1354CC766A}"/>
                </a:ext>
              </a:extLst>
            </p:cNvPr>
            <p:cNvCxnSpPr>
              <a:stCxn id="13" idx="2"/>
              <a:endCxn id="12" idx="0"/>
            </p:cNvCxnSpPr>
            <p:nvPr/>
          </p:nvCxnSpPr>
          <p:spPr>
            <a:xfrm>
              <a:off x="1305987" y="1656229"/>
              <a:ext cx="0" cy="769473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テキスト ボックス 33">
              <a:extLst>
                <a:ext uri="{FF2B5EF4-FFF2-40B4-BE49-F238E27FC236}">
                  <a16:creationId xmlns:a16="http://schemas.microsoft.com/office/drawing/2014/main" id="{85A4E23D-967D-425E-AB22-0FA62DBE704C}"/>
                </a:ext>
              </a:extLst>
            </p:cNvPr>
            <p:cNvSpPr txBox="1"/>
            <p:nvPr/>
          </p:nvSpPr>
          <p:spPr>
            <a:xfrm>
              <a:off x="8681" y="1702264"/>
              <a:ext cx="1187596" cy="258897"/>
            </a:xfrm>
            <a:prstGeom prst="rect">
              <a:avLst/>
            </a:prstGeom>
            <a:solidFill>
              <a:schemeClr val="bg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Decrease 28 years</a:t>
              </a:r>
              <a:endParaRPr kumimoji="1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A39E6F47-E7B0-4D2D-821E-E898FFF4A31C}"/>
                </a:ext>
              </a:extLst>
            </p:cNvPr>
            <p:cNvSpPr/>
            <p:nvPr/>
          </p:nvSpPr>
          <p:spPr>
            <a:xfrm>
              <a:off x="5044827" y="1241924"/>
              <a:ext cx="1824860" cy="41430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20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wrapper_getttimeofday</a:t>
              </a:r>
              <a:endParaRPr kumimoji="1" lang="ja-JP" altLang="en-US" sz="120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6AA36F11-4CD3-4132-8627-3DFDE8395F4A}"/>
                </a:ext>
              </a:extLst>
            </p:cNvPr>
            <p:cNvSpPr/>
            <p:nvPr/>
          </p:nvSpPr>
          <p:spPr>
            <a:xfrm>
              <a:off x="5044827" y="2407290"/>
              <a:ext cx="1824860" cy="41430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200">
                  <a:latin typeface="Arial" panose="020B0604020202020204" pitchFamily="34" charset="0"/>
                  <a:cs typeface="Arial" panose="020B0604020202020204" pitchFamily="34" charset="0"/>
                </a:rPr>
                <a:t>getttimeofday</a:t>
              </a:r>
              <a:endParaRPr kumimoji="1" lang="ja-JP" altLang="en-US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テキスト ボックス 36">
              <a:extLst>
                <a:ext uri="{FF2B5EF4-FFF2-40B4-BE49-F238E27FC236}">
                  <a16:creationId xmlns:a16="http://schemas.microsoft.com/office/drawing/2014/main" id="{665DFE0B-F3D4-4C54-B5D6-AD1CA348A406}"/>
                </a:ext>
              </a:extLst>
            </p:cNvPr>
            <p:cNvSpPr txBox="1"/>
            <p:nvPr/>
          </p:nvSpPr>
          <p:spPr>
            <a:xfrm>
              <a:off x="3004585" y="4003962"/>
              <a:ext cx="1200507" cy="26827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Epoch(1998) time</a:t>
              </a:r>
              <a:endParaRPr kumimoji="1"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DEAE5C4A-3CB2-4EBD-A71A-5EC1DFC20455}"/>
                </a:ext>
              </a:extLst>
            </p:cNvPr>
            <p:cNvSpPr/>
            <p:nvPr/>
          </p:nvSpPr>
          <p:spPr>
            <a:xfrm>
              <a:off x="2676753" y="2388877"/>
              <a:ext cx="1824860" cy="51558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200">
                  <a:latin typeface="Arial" panose="020B0604020202020204" pitchFamily="34" charset="0"/>
                  <a:cs typeface="Arial" panose="020B0604020202020204" pitchFamily="34" charset="0"/>
                </a:rPr>
                <a:t>CTIME functions</a:t>
              </a:r>
            </a:p>
            <a:p>
              <a:pPr algn="ctr"/>
              <a:r>
                <a:rPr kumimoji="1" lang="en-US" altLang="ja-JP" sz="1200">
                  <a:latin typeface="Arial" panose="020B0604020202020204" pitchFamily="34" charset="0"/>
                  <a:cs typeface="Arial" panose="020B0604020202020204" pitchFamily="34" charset="0"/>
                </a:rPr>
                <a:t>(localetime_r etc.</a:t>
              </a:r>
              <a:r>
                <a:rPr kumimoji="1" lang="ja-JP" altLang="en-US" sz="1200">
                  <a:latin typeface="Arial" panose="020B0604020202020204" pitchFamily="34" charset="0"/>
                  <a:cs typeface="Arial" panose="020B0604020202020204" pitchFamily="34" charset="0"/>
                </a:rPr>
                <a:t>）</a:t>
              </a:r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DD3C20A7-6064-483A-907C-6F104581EA18}"/>
                </a:ext>
              </a:extLst>
            </p:cNvPr>
            <p:cNvSpPr/>
            <p:nvPr/>
          </p:nvSpPr>
          <p:spPr>
            <a:xfrm>
              <a:off x="2685241" y="1186685"/>
              <a:ext cx="1824860" cy="51558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CTIME wrapper functions</a:t>
              </a:r>
            </a:p>
            <a:p>
              <a:pPr algn="ctr"/>
              <a:r>
                <a:rPr kumimoji="1" lang="en-US" altLang="ja-JP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kumimoji="1" lang="en-US" altLang="ja-JP" sz="12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wrapper_localetime_r</a:t>
              </a:r>
              <a:r>
                <a:rPr kumimoji="1" lang="en-US" altLang="ja-JP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etc.</a:t>
              </a:r>
              <a:r>
                <a:rPr kumimoji="1" lang="ja-JP" altLang="en-US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）</a:t>
              </a:r>
            </a:p>
          </p:txBody>
        </p:sp>
        <p:cxnSp>
          <p:nvCxnSpPr>
            <p:cNvPr id="23" name="直線矢印コネクタ 22">
              <a:extLst>
                <a:ext uri="{FF2B5EF4-FFF2-40B4-BE49-F238E27FC236}">
                  <a16:creationId xmlns:a16="http://schemas.microsoft.com/office/drawing/2014/main" id="{AA14F17B-2D6A-4E5D-83D9-832BFF568C09}"/>
                </a:ext>
              </a:extLst>
            </p:cNvPr>
            <p:cNvCxnSpPr>
              <a:stCxn id="14" idx="2"/>
              <a:endCxn id="22" idx="0"/>
            </p:cNvCxnSpPr>
            <p:nvPr/>
          </p:nvCxnSpPr>
          <p:spPr>
            <a:xfrm>
              <a:off x="3593427" y="560622"/>
              <a:ext cx="4244" cy="626063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矢印コネクタ 23">
              <a:extLst>
                <a:ext uri="{FF2B5EF4-FFF2-40B4-BE49-F238E27FC236}">
                  <a16:creationId xmlns:a16="http://schemas.microsoft.com/office/drawing/2014/main" id="{FA4BF330-F36F-4A5E-A52F-A42DF817E4DE}"/>
                </a:ext>
              </a:extLst>
            </p:cNvPr>
            <p:cNvCxnSpPr>
              <a:stCxn id="22" idx="2"/>
              <a:endCxn id="21" idx="0"/>
            </p:cNvCxnSpPr>
            <p:nvPr/>
          </p:nvCxnSpPr>
          <p:spPr>
            <a:xfrm flipH="1">
              <a:off x="3589183" y="1702265"/>
              <a:ext cx="8488" cy="686612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矢印コネクタ 24">
              <a:extLst>
                <a:ext uri="{FF2B5EF4-FFF2-40B4-BE49-F238E27FC236}">
                  <a16:creationId xmlns:a16="http://schemas.microsoft.com/office/drawing/2014/main" id="{1A6F0CF8-447E-4AD5-B6F5-5236102F7C06}"/>
                </a:ext>
              </a:extLst>
            </p:cNvPr>
            <p:cNvCxnSpPr>
              <a:stCxn id="14" idx="2"/>
              <a:endCxn id="18" idx="0"/>
            </p:cNvCxnSpPr>
            <p:nvPr/>
          </p:nvCxnSpPr>
          <p:spPr>
            <a:xfrm>
              <a:off x="3593427" y="560622"/>
              <a:ext cx="2363830" cy="681303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矢印コネクタ 25">
              <a:extLst>
                <a:ext uri="{FF2B5EF4-FFF2-40B4-BE49-F238E27FC236}">
                  <a16:creationId xmlns:a16="http://schemas.microsoft.com/office/drawing/2014/main" id="{AD308FBB-7B84-42BA-88A4-E8D9335CFB15}"/>
                </a:ext>
              </a:extLst>
            </p:cNvPr>
            <p:cNvCxnSpPr>
              <a:stCxn id="18" idx="2"/>
              <a:endCxn id="19" idx="0"/>
            </p:cNvCxnSpPr>
            <p:nvPr/>
          </p:nvCxnSpPr>
          <p:spPr>
            <a:xfrm>
              <a:off x="5957257" y="1656229"/>
              <a:ext cx="0" cy="751061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テキスト ボックス 43">
              <a:extLst>
                <a:ext uri="{FF2B5EF4-FFF2-40B4-BE49-F238E27FC236}">
                  <a16:creationId xmlns:a16="http://schemas.microsoft.com/office/drawing/2014/main" id="{610A40F0-65E6-46F3-B7D1-DBDDB672B466}"/>
                </a:ext>
              </a:extLst>
            </p:cNvPr>
            <p:cNvSpPr txBox="1"/>
            <p:nvPr/>
          </p:nvSpPr>
          <p:spPr>
            <a:xfrm>
              <a:off x="5121744" y="1683850"/>
              <a:ext cx="1861709" cy="268275"/>
            </a:xfrm>
            <a:prstGeom prst="rect">
              <a:avLst/>
            </a:prstGeom>
            <a:solidFill>
              <a:schemeClr val="bg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Do</a:t>
              </a:r>
              <a:r>
                <a:rPr kumimoji="1" lang="en-US" altLang="ja-JP" sz="1400" baseline="0">
                  <a:latin typeface="Arial" panose="020B0604020202020204" pitchFamily="34" charset="0"/>
                  <a:cs typeface="Arial" panose="020B0604020202020204" pitchFamily="34" charset="0"/>
                </a:rPr>
                <a:t> not change the year value</a:t>
              </a:r>
              <a:endParaRPr kumimoji="1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8" name="直線矢印コネクタ 27">
              <a:extLst>
                <a:ext uri="{FF2B5EF4-FFF2-40B4-BE49-F238E27FC236}">
                  <a16:creationId xmlns:a16="http://schemas.microsoft.com/office/drawing/2014/main" id="{04631E63-8876-473B-BA2C-56DC796D1551}"/>
                </a:ext>
              </a:extLst>
            </p:cNvPr>
            <p:cNvCxnSpPr/>
            <p:nvPr/>
          </p:nvCxnSpPr>
          <p:spPr>
            <a:xfrm flipH="1">
              <a:off x="1216865" y="643483"/>
              <a:ext cx="1264670" cy="414306"/>
            </a:xfrm>
            <a:prstGeom prst="straightConnector1">
              <a:avLst/>
            </a:prstGeom>
            <a:ln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矢印コネクタ 28">
              <a:extLst>
                <a:ext uri="{FF2B5EF4-FFF2-40B4-BE49-F238E27FC236}">
                  <a16:creationId xmlns:a16="http://schemas.microsoft.com/office/drawing/2014/main" id="{FB2A4D3F-BF97-40DA-B0B9-4034FA6899C0}"/>
                </a:ext>
              </a:extLst>
            </p:cNvPr>
            <p:cNvCxnSpPr/>
            <p:nvPr/>
          </p:nvCxnSpPr>
          <p:spPr>
            <a:xfrm>
              <a:off x="1021648" y="1886400"/>
              <a:ext cx="8870" cy="395947"/>
            </a:xfrm>
            <a:prstGeom prst="straightConnector1">
              <a:avLst/>
            </a:prstGeom>
            <a:ln>
              <a:solidFill>
                <a:schemeClr val="accent2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矢印コネクタ 29">
              <a:extLst>
                <a:ext uri="{FF2B5EF4-FFF2-40B4-BE49-F238E27FC236}">
                  <a16:creationId xmlns:a16="http://schemas.microsoft.com/office/drawing/2014/main" id="{0191CFBA-4DC7-498A-B2B1-0EADAB9EF23E}"/>
                </a:ext>
              </a:extLst>
            </p:cNvPr>
            <p:cNvCxnSpPr/>
            <p:nvPr/>
          </p:nvCxnSpPr>
          <p:spPr>
            <a:xfrm flipH="1" flipV="1">
              <a:off x="6250083" y="1941642"/>
              <a:ext cx="4000" cy="340705"/>
            </a:xfrm>
            <a:prstGeom prst="straightConnector1">
              <a:avLst/>
            </a:prstGeom>
            <a:ln>
              <a:solidFill>
                <a:schemeClr val="accent2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矢印コネクタ 30">
              <a:extLst>
                <a:ext uri="{FF2B5EF4-FFF2-40B4-BE49-F238E27FC236}">
                  <a16:creationId xmlns:a16="http://schemas.microsoft.com/office/drawing/2014/main" id="{463ABBE0-F356-4815-9A76-B27EFBEF9A6E}"/>
                </a:ext>
              </a:extLst>
            </p:cNvPr>
            <p:cNvCxnSpPr/>
            <p:nvPr/>
          </p:nvCxnSpPr>
          <p:spPr>
            <a:xfrm flipH="1" flipV="1">
              <a:off x="4594979" y="634277"/>
              <a:ext cx="1621154" cy="478752"/>
            </a:xfrm>
            <a:prstGeom prst="straightConnector1">
              <a:avLst/>
            </a:prstGeom>
            <a:ln>
              <a:solidFill>
                <a:schemeClr val="accent2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矢印コネクタ 31">
              <a:extLst>
                <a:ext uri="{FF2B5EF4-FFF2-40B4-BE49-F238E27FC236}">
                  <a16:creationId xmlns:a16="http://schemas.microsoft.com/office/drawing/2014/main" id="{96BBCED4-CE17-4AB1-B37E-D5BB3666FAD5}"/>
                </a:ext>
              </a:extLst>
            </p:cNvPr>
            <p:cNvCxnSpPr/>
            <p:nvPr/>
          </p:nvCxnSpPr>
          <p:spPr>
            <a:xfrm flipH="1" flipV="1">
              <a:off x="3782544" y="671103"/>
              <a:ext cx="8488" cy="432719"/>
            </a:xfrm>
            <a:prstGeom prst="straightConnector1">
              <a:avLst/>
            </a:prstGeom>
            <a:ln>
              <a:solidFill>
                <a:schemeClr val="accent2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テキスト ボックス 53">
              <a:extLst>
                <a:ext uri="{FF2B5EF4-FFF2-40B4-BE49-F238E27FC236}">
                  <a16:creationId xmlns:a16="http://schemas.microsoft.com/office/drawing/2014/main" id="{CA9CBEF3-B4BB-4D8F-A7F7-24A25459B944}"/>
                </a:ext>
              </a:extLst>
            </p:cNvPr>
            <p:cNvSpPr txBox="1"/>
            <p:nvPr/>
          </p:nvSpPr>
          <p:spPr>
            <a:xfrm>
              <a:off x="3615193" y="1742755"/>
              <a:ext cx="1202499" cy="218405"/>
            </a:xfrm>
            <a:prstGeom prst="rect">
              <a:avLst/>
            </a:prstGeom>
            <a:solidFill>
              <a:schemeClr val="bg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Increase</a:t>
              </a:r>
              <a:r>
                <a:rPr kumimoji="1" lang="en-US" altLang="ja-JP" sz="1400" baseline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1"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28 years</a:t>
              </a:r>
              <a:endParaRPr kumimoji="1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テキスト ボックス 54">
              <a:extLst>
                <a:ext uri="{FF2B5EF4-FFF2-40B4-BE49-F238E27FC236}">
                  <a16:creationId xmlns:a16="http://schemas.microsoft.com/office/drawing/2014/main" id="{3625CDC2-71A5-4426-872D-BA0B56803EEB}"/>
                </a:ext>
              </a:extLst>
            </p:cNvPr>
            <p:cNvSpPr txBox="1"/>
            <p:nvPr/>
          </p:nvSpPr>
          <p:spPr>
            <a:xfrm>
              <a:off x="3735067" y="864446"/>
              <a:ext cx="917178" cy="26827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Present</a:t>
              </a:r>
              <a:r>
                <a:rPr kumimoji="1" lang="en-US" altLang="ja-JP" sz="1400" baseline="0">
                  <a:latin typeface="Arial" panose="020B0604020202020204" pitchFamily="34" charset="0"/>
                  <a:cs typeface="Arial" panose="020B0604020202020204" pitchFamily="34" charset="0"/>
                </a:rPr>
                <a:t> time</a:t>
              </a:r>
              <a:endParaRPr kumimoji="1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テキスト ボックス 55">
              <a:extLst>
                <a:ext uri="{FF2B5EF4-FFF2-40B4-BE49-F238E27FC236}">
                  <a16:creationId xmlns:a16="http://schemas.microsoft.com/office/drawing/2014/main" id="{1B4B7A15-F5AA-4801-81C4-3F555824BD3A}"/>
                </a:ext>
              </a:extLst>
            </p:cNvPr>
            <p:cNvSpPr txBox="1"/>
            <p:nvPr/>
          </p:nvSpPr>
          <p:spPr>
            <a:xfrm>
              <a:off x="5299458" y="615862"/>
              <a:ext cx="1998794" cy="26827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Calculate time : before 28 </a:t>
              </a:r>
              <a:r>
                <a:rPr kumimoji="1" lang="en-US" altLang="ja-JP" sz="1400"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years</a:t>
              </a:r>
              <a:endParaRPr kumimoji="1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6" name="直線矢印コネクタ 35">
              <a:extLst>
                <a:ext uri="{FF2B5EF4-FFF2-40B4-BE49-F238E27FC236}">
                  <a16:creationId xmlns:a16="http://schemas.microsoft.com/office/drawing/2014/main" id="{DFEBD53B-ACA9-44BD-B48E-4869CC9A5A99}"/>
                </a:ext>
              </a:extLst>
            </p:cNvPr>
            <p:cNvCxnSpPr/>
            <p:nvPr/>
          </p:nvCxnSpPr>
          <p:spPr>
            <a:xfrm>
              <a:off x="-148898" y="128895"/>
              <a:ext cx="526239" cy="0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矢印コネクタ 36">
              <a:extLst>
                <a:ext uri="{FF2B5EF4-FFF2-40B4-BE49-F238E27FC236}">
                  <a16:creationId xmlns:a16="http://schemas.microsoft.com/office/drawing/2014/main" id="{96BE90A9-321B-41AF-8EA6-B6F0635401BB}"/>
                </a:ext>
              </a:extLst>
            </p:cNvPr>
            <p:cNvCxnSpPr/>
            <p:nvPr/>
          </p:nvCxnSpPr>
          <p:spPr>
            <a:xfrm>
              <a:off x="-148898" y="405099"/>
              <a:ext cx="526239" cy="0"/>
            </a:xfrm>
            <a:prstGeom prst="straightConnector1">
              <a:avLst/>
            </a:prstGeom>
            <a:ln>
              <a:solidFill>
                <a:schemeClr val="accent2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テキスト ボックス 58">
              <a:extLst>
                <a:ext uri="{FF2B5EF4-FFF2-40B4-BE49-F238E27FC236}">
                  <a16:creationId xmlns:a16="http://schemas.microsoft.com/office/drawing/2014/main" id="{A36B0DE7-FB67-4E98-AABF-B455FCDDADC2}"/>
                </a:ext>
              </a:extLst>
            </p:cNvPr>
            <p:cNvSpPr txBox="1"/>
            <p:nvPr/>
          </p:nvSpPr>
          <p:spPr>
            <a:xfrm>
              <a:off x="470702" y="0"/>
              <a:ext cx="796724" cy="255722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Control flow</a:t>
              </a:r>
              <a:endParaRPr kumimoji="1"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テキスト ボックス 59">
              <a:extLst>
                <a:ext uri="{FF2B5EF4-FFF2-40B4-BE49-F238E27FC236}">
                  <a16:creationId xmlns:a16="http://schemas.microsoft.com/office/drawing/2014/main" id="{7336E9B8-E4DA-4FCA-A765-69E4792EF6A5}"/>
                </a:ext>
              </a:extLst>
            </p:cNvPr>
            <p:cNvSpPr txBox="1"/>
            <p:nvPr/>
          </p:nvSpPr>
          <p:spPr>
            <a:xfrm>
              <a:off x="470702" y="266995"/>
              <a:ext cx="1244231" cy="270481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Epoch(1998) time</a:t>
              </a:r>
              <a:endParaRPr kumimoji="1"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0" name="直線矢印コネクタ 39">
              <a:extLst>
                <a:ext uri="{FF2B5EF4-FFF2-40B4-BE49-F238E27FC236}">
                  <a16:creationId xmlns:a16="http://schemas.microsoft.com/office/drawing/2014/main" id="{D51B092B-7251-48EC-9616-5E33BC06E9BE}"/>
                </a:ext>
              </a:extLst>
            </p:cNvPr>
            <p:cNvCxnSpPr/>
            <p:nvPr/>
          </p:nvCxnSpPr>
          <p:spPr>
            <a:xfrm flipV="1">
              <a:off x="3846604" y="1951042"/>
              <a:ext cx="1" cy="342348"/>
            </a:xfrm>
            <a:prstGeom prst="straightConnector1">
              <a:avLst/>
            </a:prstGeom>
            <a:ln>
              <a:solidFill>
                <a:schemeClr val="accent2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四角形: 角を丸くする 40">
              <a:extLst>
                <a:ext uri="{FF2B5EF4-FFF2-40B4-BE49-F238E27FC236}">
                  <a16:creationId xmlns:a16="http://schemas.microsoft.com/office/drawing/2014/main" id="{1DC47D98-CC73-456F-8317-A75A9CD1B30D}"/>
                </a:ext>
              </a:extLst>
            </p:cNvPr>
            <p:cNvSpPr/>
            <p:nvPr/>
          </p:nvSpPr>
          <p:spPr>
            <a:xfrm>
              <a:off x="0" y="2215140"/>
              <a:ext cx="7166586" cy="2229679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2" name="直線矢印コネクタ 41">
              <a:extLst>
                <a:ext uri="{FF2B5EF4-FFF2-40B4-BE49-F238E27FC236}">
                  <a16:creationId xmlns:a16="http://schemas.microsoft.com/office/drawing/2014/main" id="{2EDE5591-B949-42A6-A838-295E4CBBF5EF}"/>
                </a:ext>
              </a:extLst>
            </p:cNvPr>
            <p:cNvCxnSpPr/>
            <p:nvPr/>
          </p:nvCxnSpPr>
          <p:spPr>
            <a:xfrm>
              <a:off x="-148897" y="703273"/>
              <a:ext cx="526239" cy="0"/>
            </a:xfrm>
            <a:prstGeom prst="straightConnector1">
              <a:avLst/>
            </a:prstGeom>
            <a:ln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テキスト ボックス 288">
              <a:extLst>
                <a:ext uri="{FF2B5EF4-FFF2-40B4-BE49-F238E27FC236}">
                  <a16:creationId xmlns:a16="http://schemas.microsoft.com/office/drawing/2014/main" id="{00563C63-3D0A-4867-BBCD-3CE0A61D4D2D}"/>
                </a:ext>
              </a:extLst>
            </p:cNvPr>
            <p:cNvSpPr txBox="1"/>
            <p:nvPr/>
          </p:nvSpPr>
          <p:spPr>
            <a:xfrm>
              <a:off x="470702" y="559562"/>
              <a:ext cx="1255275" cy="305501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Epoch(1970) time</a:t>
              </a:r>
              <a:endParaRPr kumimoji="1" lang="ja-JP" alt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81994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9BA35E35-B192-440B-8F5A-D6F05BA5D8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Implementation</a:t>
            </a:r>
            <a:endParaRPr kumimoji="1" lang="ja-JP" altLang="en-US" dirty="0"/>
          </a:p>
        </p:txBody>
      </p:sp>
      <p:sp>
        <p:nvSpPr>
          <p:cNvPr id="8" name="字幕 7">
            <a:extLst>
              <a:ext uri="{FF2B5EF4-FFF2-40B4-BE49-F238E27FC236}">
                <a16:creationId xmlns:a16="http://schemas.microsoft.com/office/drawing/2014/main" id="{6F9DFCFE-6EC5-4856-9293-270B90BE20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39D01D-4C89-408B-9C3C-FE1C9ED6068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EB4EB9-99FB-40D5-9D0C-E2D25BA4E6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062969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74874E-04CA-497D-BABA-C4F1C3DE4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  <a:t>Implementation 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Macro definition</a:t>
            </a:r>
            <a:endParaRPr kumimoji="1" lang="ja-JP" altLang="en-US" i="1" u="sng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29DCA5-5AB2-4DDF-834A-6443DB61A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4BA109-3A14-4DFD-AD59-428375710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22</a:t>
            </a:fld>
            <a:endParaRPr lang="en-US" altLang="ja-JP"/>
          </a:p>
        </p:txBody>
      </p:sp>
      <p:sp>
        <p:nvSpPr>
          <p:cNvPr id="7" name="テキスト ボックス 24">
            <a:extLst>
              <a:ext uri="{FF2B5EF4-FFF2-40B4-BE49-F238E27FC236}">
                <a16:creationId xmlns:a16="http://schemas.microsoft.com/office/drawing/2014/main" id="{3D5268F9-4F9C-4092-ABC4-50C93B7EECCB}"/>
              </a:ext>
            </a:extLst>
          </p:cNvPr>
          <p:cNvSpPr txBox="1"/>
          <p:nvPr/>
        </p:nvSpPr>
        <p:spPr>
          <a:xfrm>
            <a:off x="609600" y="2231498"/>
            <a:ext cx="10957984" cy="1800175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000" dirty="0"/>
              <a:t>#define DATE_OFFSET_YEAR     28          /* 28years */</a:t>
            </a:r>
          </a:p>
          <a:p>
            <a:r>
              <a:rPr kumimoji="1" lang="en-US" altLang="ja-JP" sz="2000" dirty="0"/>
              <a:t>#define LEAP_DAYS    (DATE_OFFSET_YEAR &gt;&gt; 2)</a:t>
            </a:r>
          </a:p>
          <a:p>
            <a:r>
              <a:rPr kumimoji="1" lang="en-US" altLang="ja-JP" sz="2000" dirty="0"/>
              <a:t>#define DATE_OFFSET_SEC      ((</a:t>
            </a:r>
            <a:r>
              <a:rPr kumimoji="1" lang="en-US" altLang="ja-JP" sz="20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DATE_OFFSET_YEAR</a:t>
            </a:r>
            <a:r>
              <a:rPr kumimoji="1" lang="en-US" altLang="ja-JP" sz="2000" dirty="0"/>
              <a:t> * 365 + LEAP_DAYS) * 60 * 60 * 24)</a:t>
            </a:r>
          </a:p>
          <a:p>
            <a:r>
              <a:rPr kumimoji="1" lang="ja-JP" altLang="en-US" sz="2000" dirty="0"/>
              <a:t>・・・</a:t>
            </a:r>
          </a:p>
        </p:txBody>
      </p:sp>
    </p:spTree>
    <p:extLst>
      <p:ext uri="{BB962C8B-B14F-4D97-AF65-F5344CB8AC3E}">
        <p14:creationId xmlns:p14="http://schemas.microsoft.com/office/powerpoint/2010/main" val="17325648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7AB0DB-683D-4C1E-BB94-11F0762B9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  <a:t>Implementation 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Wrapper function (1)</a:t>
            </a:r>
            <a:endParaRPr kumimoji="1" lang="ja-JP" altLang="en-US" i="1" u="sng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AC03BBD-DC19-41BC-967F-F73CFFF5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14DA9C-243F-4CB6-8FD0-D0B87E7CF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23</a:t>
            </a:fld>
            <a:endParaRPr lang="en-US" altLang="ja-JP"/>
          </a:p>
        </p:txBody>
      </p:sp>
      <p:sp>
        <p:nvSpPr>
          <p:cNvPr id="7" name="テキスト ボックス 23">
            <a:extLst>
              <a:ext uri="{FF2B5EF4-FFF2-40B4-BE49-F238E27FC236}">
                <a16:creationId xmlns:a16="http://schemas.microsoft.com/office/drawing/2014/main" id="{2C1FEF89-6C9E-4CC4-B642-CAC912705785}"/>
              </a:ext>
            </a:extLst>
          </p:cNvPr>
          <p:cNvSpPr txBox="1"/>
          <p:nvPr/>
        </p:nvSpPr>
        <p:spPr>
          <a:xfrm>
            <a:off x="609600" y="1567904"/>
            <a:ext cx="10957984" cy="4531128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800" dirty="0"/>
              <a:t>int </a:t>
            </a:r>
            <a:r>
              <a:rPr kumimoji="1" lang="en-US" altLang="ja-JP" sz="1800" dirty="0" err="1">
                <a:solidFill>
                  <a:srgbClr val="FF0000"/>
                </a:solidFill>
              </a:rPr>
              <a:t>wrapper_settimeofday</a:t>
            </a:r>
            <a:r>
              <a:rPr kumimoji="1" lang="en-US" altLang="ja-JP" sz="1800" dirty="0"/>
              <a:t>(const </a:t>
            </a:r>
            <a:r>
              <a:rPr kumimoji="1" lang="en-US" altLang="ja-JP" sz="1800" dirty="0" err="1">
                <a:solidFill>
                  <a:srgbClr val="FF0000"/>
                </a:solidFill>
              </a:rPr>
              <a:t>wrapper_timeval</a:t>
            </a:r>
            <a:r>
              <a:rPr kumimoji="1" lang="en-US" altLang="ja-JP" sz="1800" dirty="0"/>
              <a:t> * tv , const struct </a:t>
            </a:r>
            <a:r>
              <a:rPr kumimoji="1" lang="en-US" altLang="ja-JP" sz="1800" dirty="0" err="1"/>
              <a:t>timezone</a:t>
            </a:r>
            <a:r>
              <a:rPr kumimoji="1" lang="en-US" altLang="ja-JP" sz="1800" dirty="0"/>
              <a:t> * </a:t>
            </a:r>
            <a:r>
              <a:rPr kumimoji="1" lang="en-US" altLang="ja-JP" sz="1800" dirty="0" err="1"/>
              <a:t>tz</a:t>
            </a:r>
            <a:r>
              <a:rPr kumimoji="1" lang="en-US" altLang="ja-JP" sz="1800" dirty="0"/>
              <a:t>)</a:t>
            </a:r>
          </a:p>
          <a:p>
            <a:r>
              <a:rPr kumimoji="1" lang="en-US" altLang="ja-JP" sz="1800" dirty="0"/>
              <a:t>{</a:t>
            </a:r>
          </a:p>
          <a:p>
            <a:r>
              <a:rPr kumimoji="1" lang="en-US" altLang="ja-JP" sz="1800" dirty="0"/>
              <a:t>  struct </a:t>
            </a:r>
            <a:r>
              <a:rPr kumimoji="1" lang="en-US" altLang="ja-JP" sz="1800" dirty="0" err="1"/>
              <a:t>timeval</a:t>
            </a:r>
            <a:r>
              <a:rPr kumimoji="1" lang="en-US" altLang="ja-JP" sz="1800" dirty="0"/>
              <a:t> </a:t>
            </a:r>
            <a:r>
              <a:rPr kumimoji="1" lang="en-US" altLang="ja-JP" sz="1800" dirty="0" err="1"/>
              <a:t>tv_tmp</a:t>
            </a:r>
            <a:r>
              <a:rPr kumimoji="1" lang="en-US" altLang="ja-JP" sz="1800" dirty="0"/>
              <a:t>, *</a:t>
            </a:r>
            <a:r>
              <a:rPr kumimoji="1" lang="en-US" altLang="ja-JP" sz="1800" dirty="0" err="1"/>
              <a:t>tvp</a:t>
            </a:r>
            <a:r>
              <a:rPr kumimoji="1" lang="en-US" altLang="ja-JP" sz="1800" dirty="0"/>
              <a:t>;</a:t>
            </a:r>
          </a:p>
          <a:p>
            <a:r>
              <a:rPr kumimoji="1" lang="en-US" altLang="ja-JP" sz="1800" dirty="0"/>
              <a:t>  int ret;</a:t>
            </a:r>
          </a:p>
          <a:p>
            <a:r>
              <a:rPr kumimoji="1" lang="en-US" altLang="ja-JP" sz="1800" dirty="0"/>
              <a:t>  if (NULL == tv)</a:t>
            </a:r>
          </a:p>
          <a:p>
            <a:r>
              <a:rPr kumimoji="1" lang="en-US" altLang="ja-JP" sz="1800" dirty="0"/>
              <a:t>  {</a:t>
            </a:r>
          </a:p>
          <a:p>
            <a:r>
              <a:rPr kumimoji="1" lang="en-US" altLang="ja-JP" sz="1800" dirty="0"/>
              <a:t>    </a:t>
            </a:r>
            <a:r>
              <a:rPr kumimoji="1" lang="en-US" altLang="ja-JP" sz="1800" dirty="0" err="1"/>
              <a:t>tvp</a:t>
            </a:r>
            <a:r>
              <a:rPr kumimoji="1" lang="en-US" altLang="ja-JP" sz="1800" dirty="0"/>
              <a:t> = NULL;</a:t>
            </a:r>
          </a:p>
          <a:p>
            <a:r>
              <a:rPr kumimoji="1" lang="en-US" altLang="ja-JP" sz="1800" dirty="0"/>
              <a:t>  }</a:t>
            </a:r>
          </a:p>
          <a:p>
            <a:r>
              <a:rPr kumimoji="1" lang="en-US" altLang="ja-JP" sz="1800" dirty="0"/>
              <a:t>  else {</a:t>
            </a:r>
          </a:p>
          <a:p>
            <a:r>
              <a:rPr kumimoji="1" lang="en-US" altLang="ja-JP" sz="1800" dirty="0"/>
              <a:t>    </a:t>
            </a:r>
            <a:r>
              <a:rPr kumimoji="1" lang="en-US" altLang="ja-JP" sz="1800" dirty="0" err="1"/>
              <a:t>tv_tmp.tv_sec</a:t>
            </a:r>
            <a:r>
              <a:rPr kumimoji="1" lang="en-US" altLang="ja-JP" sz="1800" dirty="0"/>
              <a:t> = (</a:t>
            </a:r>
            <a:r>
              <a:rPr kumimoji="1" lang="en-US" altLang="ja-JP" sz="1800" dirty="0" err="1"/>
              <a:t>time_t</a:t>
            </a:r>
            <a:r>
              <a:rPr kumimoji="1" lang="en-US" altLang="ja-JP" sz="1800" dirty="0"/>
              <a:t>)(tv-&gt;</a:t>
            </a:r>
            <a:r>
              <a:rPr kumimoji="1" lang="en-US" altLang="ja-JP" sz="1800" dirty="0" err="1"/>
              <a:t>tv_sec</a:t>
            </a:r>
            <a:r>
              <a:rPr kumimoji="1" lang="en-US" altLang="ja-JP" sz="1800" dirty="0">
                <a:solidFill>
                  <a:srgbClr val="FF0000"/>
                </a:solidFill>
              </a:rPr>
              <a:t> - DATE_OFFSET_SEC</a:t>
            </a:r>
            <a:r>
              <a:rPr kumimoji="1" lang="en-US" altLang="ja-JP" sz="1800" dirty="0"/>
              <a:t>);</a:t>
            </a:r>
          </a:p>
          <a:p>
            <a:r>
              <a:rPr kumimoji="1" lang="en-US" altLang="ja-JP" sz="1800" dirty="0"/>
              <a:t>    </a:t>
            </a:r>
            <a:r>
              <a:rPr kumimoji="1" lang="en-US" altLang="ja-JP" sz="1800" dirty="0" err="1"/>
              <a:t>tv_tmp.tv_usec</a:t>
            </a:r>
            <a:r>
              <a:rPr kumimoji="1" lang="en-US" altLang="ja-JP" sz="1800" dirty="0"/>
              <a:t> = tv-&gt;</a:t>
            </a:r>
            <a:r>
              <a:rPr kumimoji="1" lang="en-US" altLang="ja-JP" sz="1800" dirty="0" err="1"/>
              <a:t>tv_usec</a:t>
            </a:r>
            <a:r>
              <a:rPr kumimoji="1" lang="en-US" altLang="ja-JP" sz="1800" dirty="0"/>
              <a:t>;</a:t>
            </a:r>
          </a:p>
          <a:p>
            <a:r>
              <a:rPr kumimoji="1" lang="en-US" altLang="ja-JP" sz="1800" dirty="0"/>
              <a:t>    </a:t>
            </a:r>
            <a:r>
              <a:rPr kumimoji="1" lang="en-US" altLang="ja-JP" sz="1800" dirty="0" err="1"/>
              <a:t>tvp</a:t>
            </a:r>
            <a:r>
              <a:rPr kumimoji="1" lang="en-US" altLang="ja-JP" sz="1800" dirty="0"/>
              <a:t> = &amp;</a:t>
            </a:r>
            <a:r>
              <a:rPr kumimoji="1" lang="en-US" altLang="ja-JP" sz="1800" dirty="0" err="1"/>
              <a:t>tv_tmp</a:t>
            </a:r>
            <a:r>
              <a:rPr kumimoji="1" lang="en-US" altLang="ja-JP" sz="1800" dirty="0"/>
              <a:t>;</a:t>
            </a:r>
          </a:p>
          <a:p>
            <a:r>
              <a:rPr kumimoji="1" lang="en-US" altLang="ja-JP" sz="1800" dirty="0"/>
              <a:t>  }</a:t>
            </a:r>
          </a:p>
          <a:p>
            <a:r>
              <a:rPr kumimoji="1" lang="en-US" altLang="ja-JP" sz="1800" dirty="0"/>
              <a:t>  ret = </a:t>
            </a:r>
            <a:r>
              <a:rPr kumimoji="1" lang="en-US" altLang="ja-JP" sz="1800" dirty="0" err="1"/>
              <a:t>settimeofday</a:t>
            </a:r>
            <a:r>
              <a:rPr kumimoji="1" lang="en-US" altLang="ja-JP" sz="1800" dirty="0"/>
              <a:t>(</a:t>
            </a:r>
            <a:r>
              <a:rPr kumimoji="1" lang="en-US" altLang="ja-JP" sz="1800" dirty="0" err="1"/>
              <a:t>tvp</a:t>
            </a:r>
            <a:r>
              <a:rPr kumimoji="1" lang="en-US" altLang="ja-JP" sz="1800" dirty="0"/>
              <a:t>, </a:t>
            </a:r>
            <a:r>
              <a:rPr kumimoji="1" lang="en-US" altLang="ja-JP" sz="1800" dirty="0" err="1"/>
              <a:t>tz</a:t>
            </a:r>
            <a:r>
              <a:rPr kumimoji="1" lang="en-US" altLang="ja-JP" sz="1800" dirty="0"/>
              <a:t>);</a:t>
            </a:r>
          </a:p>
          <a:p>
            <a:r>
              <a:rPr kumimoji="1" lang="en-US" altLang="ja-JP" sz="1800" dirty="0"/>
              <a:t>  return ret;</a:t>
            </a:r>
          </a:p>
          <a:p>
            <a:r>
              <a:rPr kumimoji="1" lang="en-US" altLang="ja-JP" sz="1800" dirty="0"/>
              <a:t>}</a:t>
            </a:r>
            <a:endParaRPr kumimoji="1"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0671633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2540FE-FAEB-4B22-9BDA-CBF369FEB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  <a:t>Implementation 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Wrapper function (2)</a:t>
            </a:r>
            <a:endParaRPr kumimoji="1" lang="ja-JP" altLang="en-US" i="1" u="sng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25D6B4-4FA0-408A-A42D-8E9EF4330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849B72-5741-4711-A888-377E4F8F6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24</a:t>
            </a:fld>
            <a:endParaRPr lang="en-US" altLang="ja-JP"/>
          </a:p>
        </p:txBody>
      </p:sp>
      <p:sp>
        <p:nvSpPr>
          <p:cNvPr id="7" name="テキスト ボックス 22">
            <a:extLst>
              <a:ext uri="{FF2B5EF4-FFF2-40B4-BE49-F238E27FC236}">
                <a16:creationId xmlns:a16="http://schemas.microsoft.com/office/drawing/2014/main" id="{8EC0D4DF-079E-454C-9BF0-F27C0DC64EA1}"/>
              </a:ext>
            </a:extLst>
          </p:cNvPr>
          <p:cNvSpPr txBox="1"/>
          <p:nvPr/>
        </p:nvSpPr>
        <p:spPr>
          <a:xfrm>
            <a:off x="609600" y="1812636"/>
            <a:ext cx="10957983" cy="3149600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lt1">
                <a:shade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000" dirty="0"/>
              <a:t>struct tm* </a:t>
            </a:r>
            <a:r>
              <a:rPr kumimoji="1" lang="en-US" altLang="ja-JP" sz="2000" dirty="0" err="1">
                <a:solidFill>
                  <a:srgbClr val="FF0000"/>
                </a:solidFill>
              </a:rPr>
              <a:t>wrapper_localtime_r</a:t>
            </a:r>
            <a:r>
              <a:rPr kumimoji="1" lang="en-US" altLang="ja-JP" sz="2000" dirty="0"/>
              <a:t> (const </a:t>
            </a:r>
            <a:r>
              <a:rPr kumimoji="1" lang="en-US" altLang="ja-JP" sz="2000" dirty="0" err="1"/>
              <a:t>time_t</a:t>
            </a:r>
            <a:r>
              <a:rPr kumimoji="1" lang="en-US" altLang="ja-JP" sz="2000" dirty="0"/>
              <a:t> *clock, struct tm *result)</a:t>
            </a:r>
          </a:p>
          <a:p>
            <a:r>
              <a:rPr kumimoji="1" lang="en-US" altLang="ja-JP" sz="2000" dirty="0"/>
              <a:t>{</a:t>
            </a:r>
          </a:p>
          <a:p>
            <a:r>
              <a:rPr kumimoji="1" lang="en-US" altLang="ja-JP" sz="2000" dirty="0"/>
              <a:t>  struct tm *</a:t>
            </a:r>
            <a:r>
              <a:rPr kumimoji="1" lang="en-US" altLang="ja-JP" sz="2000" dirty="0" err="1"/>
              <a:t>tm_tmp</a:t>
            </a:r>
            <a:r>
              <a:rPr kumimoji="1" lang="en-US" altLang="ja-JP" sz="2000" dirty="0"/>
              <a:t>;</a:t>
            </a:r>
          </a:p>
          <a:p>
            <a:r>
              <a:rPr kumimoji="1" lang="en-US" altLang="ja-JP" sz="2000" dirty="0"/>
              <a:t>  if ((</a:t>
            </a:r>
            <a:r>
              <a:rPr kumimoji="1" lang="en-US" altLang="ja-JP" sz="2000" dirty="0" err="1"/>
              <a:t>tm_tmp</a:t>
            </a:r>
            <a:r>
              <a:rPr kumimoji="1" lang="en-US" altLang="ja-JP" sz="2000" dirty="0"/>
              <a:t> = </a:t>
            </a:r>
            <a:r>
              <a:rPr kumimoji="1" lang="en-US" altLang="ja-JP" sz="2000" dirty="0" err="1"/>
              <a:t>localtime_r</a:t>
            </a:r>
            <a:r>
              <a:rPr kumimoji="1" lang="en-US" altLang="ja-JP" sz="2000" dirty="0"/>
              <a:t>(clock, result)) != NULL)</a:t>
            </a:r>
          </a:p>
          <a:p>
            <a:r>
              <a:rPr kumimoji="1" lang="en-US" altLang="ja-JP" sz="2000" dirty="0"/>
              <a:t>  {</a:t>
            </a:r>
          </a:p>
          <a:p>
            <a:r>
              <a:rPr kumimoji="1" lang="en-US" altLang="ja-JP" sz="2000" dirty="0"/>
              <a:t>    result-&gt;</a:t>
            </a:r>
            <a:r>
              <a:rPr kumimoji="1" lang="en-US" altLang="ja-JP" sz="2000" dirty="0" err="1"/>
              <a:t>tm_year</a:t>
            </a:r>
            <a:r>
              <a:rPr kumimoji="1" lang="en-US" altLang="ja-JP" sz="2000" dirty="0"/>
              <a:t> </a:t>
            </a:r>
            <a:r>
              <a:rPr kumimoji="1" lang="en-US" altLang="ja-JP" sz="2000" dirty="0">
                <a:solidFill>
                  <a:srgbClr val="FF0000"/>
                </a:solidFill>
              </a:rPr>
              <a:t>+= DATE_OFFSET_YEAR</a:t>
            </a:r>
            <a:r>
              <a:rPr kumimoji="1" lang="en-US" altLang="ja-JP" sz="2000" dirty="0"/>
              <a:t>;</a:t>
            </a:r>
          </a:p>
          <a:p>
            <a:r>
              <a:rPr kumimoji="1" lang="en-US" altLang="ja-JP" sz="2000" dirty="0"/>
              <a:t>  }</a:t>
            </a:r>
          </a:p>
          <a:p>
            <a:r>
              <a:rPr kumimoji="1" lang="en-US" altLang="ja-JP" sz="2000" dirty="0"/>
              <a:t>  return </a:t>
            </a:r>
            <a:r>
              <a:rPr kumimoji="1" lang="en-US" altLang="ja-JP" sz="2000" dirty="0" err="1"/>
              <a:t>tm_tmp</a:t>
            </a:r>
            <a:r>
              <a:rPr kumimoji="1" lang="en-US" altLang="ja-JP" sz="2000" dirty="0"/>
              <a:t>;</a:t>
            </a:r>
          </a:p>
          <a:p>
            <a:r>
              <a:rPr kumimoji="1" lang="en-US" altLang="ja-JP" sz="2000" dirty="0"/>
              <a:t>}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5366480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EA79C8F6-387E-4BC5-911A-3EFF195B39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Results</a:t>
            </a:r>
            <a:endParaRPr kumimoji="1" lang="ja-JP" altLang="en-US" dirty="0"/>
          </a:p>
        </p:txBody>
      </p:sp>
      <p:sp>
        <p:nvSpPr>
          <p:cNvPr id="8" name="字幕 7">
            <a:extLst>
              <a:ext uri="{FF2B5EF4-FFF2-40B4-BE49-F238E27FC236}">
                <a16:creationId xmlns:a16="http://schemas.microsoft.com/office/drawing/2014/main" id="{1E8346C2-B0B0-4D9B-93C4-85EC549E7B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3125FA-3663-440D-87BB-D826D1116A3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D22F74-FD24-4E95-AD22-3BA1174400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798631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EF6546-2A48-4A24-959B-E00101A8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  <a:t>Result 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The number of the test items and results</a:t>
            </a:r>
            <a:endParaRPr kumimoji="1" lang="ja-JP" altLang="en-US" i="1" u="sng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91F84A-E105-4860-A9E3-75400152B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E25518-D380-43BD-A3EC-69AAAF861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26</a:t>
            </a:fld>
            <a:endParaRPr lang="en-US" altLang="ja-JP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71A5EF59-7BC8-4B18-8A2A-0310F833DF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545947"/>
              </p:ext>
            </p:extLst>
          </p:nvPr>
        </p:nvGraphicFramePr>
        <p:xfrm>
          <a:off x="838200" y="2213505"/>
          <a:ext cx="10310753" cy="24309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26048">
                  <a:extLst>
                    <a:ext uri="{9D8B030D-6E8A-4147-A177-3AD203B41FA5}">
                      <a16:colId xmlns:a16="http://schemas.microsoft.com/office/drawing/2014/main" val="902887411"/>
                    </a:ext>
                  </a:extLst>
                </a:gridCol>
                <a:gridCol w="2833871">
                  <a:extLst>
                    <a:ext uri="{9D8B030D-6E8A-4147-A177-3AD203B41FA5}">
                      <a16:colId xmlns:a16="http://schemas.microsoft.com/office/drawing/2014/main" val="1678293416"/>
                    </a:ext>
                  </a:extLst>
                </a:gridCol>
                <a:gridCol w="4050834">
                  <a:extLst>
                    <a:ext uri="{9D8B030D-6E8A-4147-A177-3AD203B41FA5}">
                      <a16:colId xmlns:a16="http://schemas.microsoft.com/office/drawing/2014/main" val="3036504742"/>
                    </a:ext>
                  </a:extLst>
                </a:gridCol>
              </a:tblGrid>
              <a:tr h="8659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kern="100" dirty="0">
                          <a:effectLst/>
                        </a:rPr>
                        <a:t> </a:t>
                      </a:r>
                      <a:endParaRPr lang="ja-JP" sz="32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65224" marR="265224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Test items</a:t>
                      </a:r>
                      <a:endParaRPr lang="ja-JP" sz="2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65224" marR="265224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Number of defects</a:t>
                      </a:r>
                      <a:endParaRPr lang="ja-JP" sz="2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65224" marR="265224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363507"/>
                  </a:ext>
                </a:extLst>
              </a:tr>
              <a:tr h="699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Unit test</a:t>
                      </a:r>
                      <a:endParaRPr lang="ja-JP" sz="2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65224" marR="265224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165</a:t>
                      </a:r>
                      <a:endParaRPr lang="ja-JP" sz="2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65224" marR="2652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0</a:t>
                      </a:r>
                      <a:endParaRPr lang="ja-JP" sz="2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65224" marR="265224" marT="0" marB="0" anchor="ctr"/>
                </a:tc>
                <a:extLst>
                  <a:ext uri="{0D108BD9-81ED-4DB2-BD59-A6C34878D82A}">
                    <a16:rowId xmlns:a16="http://schemas.microsoft.com/office/drawing/2014/main" val="916036980"/>
                  </a:ext>
                </a:extLst>
              </a:tr>
              <a:tr h="8659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Integrated test</a:t>
                      </a:r>
                      <a:endParaRPr lang="ja-JP" sz="2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65224" marR="265224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103</a:t>
                      </a:r>
                      <a:endParaRPr lang="ja-JP" sz="2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65224" marR="26522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</a:rPr>
                        <a:t>1</a:t>
                      </a:r>
                      <a:endParaRPr lang="ja-JP" sz="28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65224" marR="265224" marT="0" marB="0" anchor="ctr"/>
                </a:tc>
                <a:extLst>
                  <a:ext uri="{0D108BD9-81ED-4DB2-BD59-A6C34878D82A}">
                    <a16:rowId xmlns:a16="http://schemas.microsoft.com/office/drawing/2014/main" val="4985722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61593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040163-892C-44D8-8F89-3D0F6FC48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  <a:t>Result 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The modification volume</a:t>
            </a:r>
            <a:endParaRPr kumimoji="1" lang="ja-JP" altLang="en-US" i="1" u="sng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CEC526-E4AC-4C86-B49B-99ED6B86D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5651F1-707D-4C57-81CF-CA173BEF9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27</a:t>
            </a:fld>
            <a:endParaRPr lang="en-US" altLang="ja-JP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8DF4722A-6588-4D8C-938E-A0EB8C183F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265929"/>
              </p:ext>
            </p:extLst>
          </p:nvPr>
        </p:nvGraphicFramePr>
        <p:xfrm>
          <a:off x="609599" y="1513067"/>
          <a:ext cx="10957982" cy="46967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0022">
                  <a:extLst>
                    <a:ext uri="{9D8B030D-6E8A-4147-A177-3AD203B41FA5}">
                      <a16:colId xmlns:a16="http://schemas.microsoft.com/office/drawing/2014/main" val="3972153428"/>
                    </a:ext>
                  </a:extLst>
                </a:gridCol>
                <a:gridCol w="2877148">
                  <a:extLst>
                    <a:ext uri="{9D8B030D-6E8A-4147-A177-3AD203B41FA5}">
                      <a16:colId xmlns:a16="http://schemas.microsoft.com/office/drawing/2014/main" val="3725431664"/>
                    </a:ext>
                  </a:extLst>
                </a:gridCol>
                <a:gridCol w="2656001">
                  <a:extLst>
                    <a:ext uri="{9D8B030D-6E8A-4147-A177-3AD203B41FA5}">
                      <a16:colId xmlns:a16="http://schemas.microsoft.com/office/drawing/2014/main" val="1782107478"/>
                    </a:ext>
                  </a:extLst>
                </a:gridCol>
                <a:gridCol w="2116677">
                  <a:extLst>
                    <a:ext uri="{9D8B030D-6E8A-4147-A177-3AD203B41FA5}">
                      <a16:colId xmlns:a16="http://schemas.microsoft.com/office/drawing/2014/main" val="4158025833"/>
                    </a:ext>
                  </a:extLst>
                </a:gridCol>
                <a:gridCol w="2358134">
                  <a:extLst>
                    <a:ext uri="{9D8B030D-6E8A-4147-A177-3AD203B41FA5}">
                      <a16:colId xmlns:a16="http://schemas.microsoft.com/office/drawing/2014/main" val="592973271"/>
                    </a:ext>
                  </a:extLst>
                </a:gridCol>
              </a:tblGrid>
              <a:tr h="6407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6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Library function name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Created lines of wrapper function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Number of call locations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Modification lines of calling part</a:t>
                      </a:r>
                      <a:endParaRPr lang="ja-JP" sz="16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7592"/>
                  </a:ext>
                </a:extLst>
              </a:tr>
              <a:tr h="24240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1</a:t>
                      </a:r>
                      <a:endParaRPr lang="ja-JP" sz="16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ctime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11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extLst>
                  <a:ext uri="{0D108BD9-81ED-4DB2-BD59-A6C34878D82A}">
                    <a16:rowId xmlns:a16="http://schemas.microsoft.com/office/drawing/2014/main" val="439165604"/>
                  </a:ext>
                </a:extLst>
              </a:tr>
              <a:tr h="24240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2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ctime_r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11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extLst>
                  <a:ext uri="{0D108BD9-81ED-4DB2-BD59-A6C34878D82A}">
                    <a16:rowId xmlns:a16="http://schemas.microsoft.com/office/drawing/2014/main" val="2301822126"/>
                  </a:ext>
                </a:extLst>
              </a:tr>
              <a:tr h="24240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3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gettimeofday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6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25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1262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extLst>
                  <a:ext uri="{0D108BD9-81ED-4DB2-BD59-A6C34878D82A}">
                    <a16:rowId xmlns:a16="http://schemas.microsoft.com/office/drawing/2014/main" val="2588738341"/>
                  </a:ext>
                </a:extLst>
              </a:tr>
              <a:tr h="24240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4</a:t>
                      </a:r>
                      <a:endParaRPr lang="ja-JP" sz="16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gmtime</a:t>
                      </a:r>
                      <a:endParaRPr lang="ja-JP" sz="16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9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extLst>
                  <a:ext uri="{0D108BD9-81ED-4DB2-BD59-A6C34878D82A}">
                    <a16:rowId xmlns:a16="http://schemas.microsoft.com/office/drawing/2014/main" val="15578740"/>
                  </a:ext>
                </a:extLst>
              </a:tr>
              <a:tr h="24240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5</a:t>
                      </a:r>
                      <a:endParaRPr lang="ja-JP" sz="16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gmtime_r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9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21</a:t>
                      </a:r>
                      <a:endParaRPr lang="ja-JP" sz="16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extLst>
                  <a:ext uri="{0D108BD9-81ED-4DB2-BD59-A6C34878D82A}">
                    <a16:rowId xmlns:a16="http://schemas.microsoft.com/office/drawing/2014/main" val="3723324324"/>
                  </a:ext>
                </a:extLst>
              </a:tr>
              <a:tr h="24240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6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localtime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9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2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12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extLst>
                  <a:ext uri="{0D108BD9-81ED-4DB2-BD59-A6C34878D82A}">
                    <a16:rowId xmlns:a16="http://schemas.microsoft.com/office/drawing/2014/main" val="1044983224"/>
                  </a:ext>
                </a:extLst>
              </a:tr>
              <a:tr h="24240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7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localtime_r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9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30</a:t>
                      </a:r>
                      <a:endParaRPr lang="ja-JP" sz="16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1131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extLst>
                  <a:ext uri="{0D108BD9-81ED-4DB2-BD59-A6C34878D82A}">
                    <a16:rowId xmlns:a16="http://schemas.microsoft.com/office/drawing/2014/main" val="1291264925"/>
                  </a:ext>
                </a:extLst>
              </a:tr>
              <a:tr h="24240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8</a:t>
                      </a:r>
                      <a:endParaRPr lang="ja-JP" sz="16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mktime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22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10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307</a:t>
                      </a:r>
                      <a:endParaRPr lang="ja-JP" sz="16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extLst>
                  <a:ext uri="{0D108BD9-81ED-4DB2-BD59-A6C34878D82A}">
                    <a16:rowId xmlns:a16="http://schemas.microsoft.com/office/drawing/2014/main" val="2762631088"/>
                  </a:ext>
                </a:extLst>
              </a:tr>
              <a:tr h="24240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9</a:t>
                      </a:r>
                      <a:endParaRPr lang="ja-JP" sz="16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settimeofday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15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2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127</a:t>
                      </a:r>
                      <a:endParaRPr lang="ja-JP" sz="16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extLst>
                  <a:ext uri="{0D108BD9-81ED-4DB2-BD59-A6C34878D82A}">
                    <a16:rowId xmlns:a16="http://schemas.microsoft.com/office/drawing/2014/main" val="1091160962"/>
                  </a:ext>
                </a:extLst>
              </a:tr>
              <a:tr h="24240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10</a:t>
                      </a:r>
                      <a:endParaRPr lang="ja-JP" sz="16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strftime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81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2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48</a:t>
                      </a:r>
                      <a:endParaRPr lang="ja-JP" sz="16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extLst>
                  <a:ext uri="{0D108BD9-81ED-4DB2-BD59-A6C34878D82A}">
                    <a16:rowId xmlns:a16="http://schemas.microsoft.com/office/drawing/2014/main" val="1947119815"/>
                  </a:ext>
                </a:extLst>
              </a:tr>
              <a:tr h="24240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11</a:t>
                      </a:r>
                      <a:endParaRPr lang="ja-JP" sz="16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timegm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22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28</a:t>
                      </a:r>
                      <a:endParaRPr lang="ja-JP" sz="16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extLst>
                  <a:ext uri="{0D108BD9-81ED-4DB2-BD59-A6C34878D82A}">
                    <a16:rowId xmlns:a16="http://schemas.microsoft.com/office/drawing/2014/main" val="4109172181"/>
                  </a:ext>
                </a:extLst>
              </a:tr>
              <a:tr h="24240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12</a:t>
                      </a:r>
                      <a:endParaRPr lang="ja-JP" sz="16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timelocal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22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0</a:t>
                      </a:r>
                      <a:endParaRPr lang="ja-JP" sz="16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extLst>
                  <a:ext uri="{0D108BD9-81ED-4DB2-BD59-A6C34878D82A}">
                    <a16:rowId xmlns:a16="http://schemas.microsoft.com/office/drawing/2014/main" val="4223254674"/>
                  </a:ext>
                </a:extLst>
              </a:tr>
              <a:tr h="4805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13</a:t>
                      </a:r>
                      <a:endParaRPr lang="ja-JP" sz="16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Common functions etc.</a:t>
                      </a:r>
                      <a:r>
                        <a:rPr lang="en-US" sz="1600" kern="100" baseline="30000" dirty="0">
                          <a:effectLst/>
                        </a:rPr>
                        <a:t>*</a:t>
                      </a:r>
                      <a:endParaRPr lang="ja-JP" sz="16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38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-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-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extLst>
                  <a:ext uri="{0D108BD9-81ED-4DB2-BD59-A6C34878D82A}">
                    <a16:rowId xmlns:a16="http://schemas.microsoft.com/office/drawing/2014/main" val="3309339022"/>
                  </a:ext>
                </a:extLst>
              </a:tr>
              <a:tr h="317052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Total</a:t>
                      </a:r>
                      <a:endParaRPr lang="ja-JP" sz="16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80801" marR="80801" marT="40401" marB="40401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264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73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2936</a:t>
                      </a:r>
                      <a:endParaRPr lang="ja-JP" sz="1600" kern="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18752" marR="118752" marT="0" marB="0"/>
                </a:tc>
                <a:extLst>
                  <a:ext uri="{0D108BD9-81ED-4DB2-BD59-A6C34878D82A}">
                    <a16:rowId xmlns:a16="http://schemas.microsoft.com/office/drawing/2014/main" val="3945782811"/>
                  </a:ext>
                </a:extLst>
              </a:tr>
              <a:tr h="317052"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Modification lines</a:t>
                      </a:r>
                      <a:endParaRPr lang="ja-JP" sz="1600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80801" marR="80801" marT="40401" marB="40401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</a:rPr>
                        <a:t>264 + 2936 = 3200</a:t>
                      </a:r>
                      <a:endParaRPr lang="ja-JP" sz="1600" b="1" kern="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80801" marR="80801" marT="40401" marB="40401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888473"/>
                  </a:ext>
                </a:extLst>
              </a:tr>
            </a:tbl>
          </a:graphicData>
        </a:graphic>
      </p:graphicFrame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54AE90C-FEB7-47AF-BFFC-E0F94E766A13}"/>
              </a:ext>
            </a:extLst>
          </p:cNvPr>
          <p:cNvSpPr/>
          <p:nvPr/>
        </p:nvSpPr>
        <p:spPr>
          <a:xfrm>
            <a:off x="2097235" y="6219995"/>
            <a:ext cx="860780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* Includes functions shared by multiple wrapper functions and “include” and “define” statements. </a:t>
            </a:r>
            <a:endParaRPr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2067326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715D65-DB60-4DE6-9422-DD167DC6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  <a:t>Result 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Calculation of the “man-months”</a:t>
            </a:r>
            <a:endParaRPr kumimoji="1" lang="ja-JP" altLang="en-US" i="1" u="sng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7C6379-1B81-4BA2-A24E-6135C4B8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26B6879-88A3-4BD6-B7E2-751F7DDBD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28</a:t>
            </a:fld>
            <a:endParaRPr lang="en-US" altLang="ja-JP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8C7AAF32-8694-4361-94EF-CAA17EE6DF12}"/>
                  </a:ext>
                </a:extLst>
              </p:cNvPr>
              <p:cNvSpPr/>
              <p:nvPr/>
            </p:nvSpPr>
            <p:spPr>
              <a:xfrm>
                <a:off x="1676288" y="1675655"/>
                <a:ext cx="8839423" cy="1594154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ja-JP" altLang="en-US" sz="3200" i="1">
                          <a:latin typeface="Cambria Math" panose="02040503050406030204" pitchFamily="18" charset="0"/>
                        </a:rPr>
                        <m:t>𝑀𝑎𝑛</m:t>
                      </m:r>
                      <m:r>
                        <a:rPr lang="ja-JP" altLang="en-US" sz="3200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ja-JP" altLang="en-US" sz="3200" i="1">
                          <a:latin typeface="Cambria Math" panose="02040503050406030204" pitchFamily="18" charset="0"/>
                        </a:rPr>
                        <m:t>h𝑜𝑢𝑟𝑠</m:t>
                      </m:r>
                      <m:r>
                        <a:rPr lang="ja-JP" altLang="en-US" sz="32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ja-JP" alt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ja-JP" altLang="en-US" sz="3200" i="0">
                              <a:latin typeface="Cambria Math" panose="02040503050406030204" pitchFamily="18" charset="0"/>
                            </a:rPr>
                            <m:t>Correction</m:t>
                          </m:r>
                          <m:r>
                            <a:rPr lang="ja-JP" altLang="en-US" sz="32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ja-JP" altLang="en-US" sz="3200" i="0">
                              <a:latin typeface="Cambria Math" panose="02040503050406030204" pitchFamily="18" charset="0"/>
                            </a:rPr>
                            <m:t>volume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ja-JP" altLang="en-US" sz="3200" i="0">
                              <a:latin typeface="Cambria Math" panose="02040503050406030204" pitchFamily="18" charset="0"/>
                            </a:rPr>
                            <m:t>Development</m:t>
                          </m:r>
                          <m:r>
                            <a:rPr lang="ja-JP" altLang="en-US" sz="32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ja-JP" altLang="en-US" sz="3200" i="0">
                              <a:latin typeface="Cambria Math" panose="02040503050406030204" pitchFamily="18" charset="0"/>
                            </a:rPr>
                            <m:t>efficiency</m:t>
                          </m:r>
                          <m:r>
                            <a:rPr lang="ja-JP" altLang="en-US" sz="32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ja-JP" altLang="en-US" sz="3200" i="0">
                              <a:latin typeface="Cambria Math" panose="02040503050406030204" pitchFamily="18" charset="0"/>
                            </a:rPr>
                            <m:t>in</m:t>
                          </m:r>
                          <m:r>
                            <a:rPr lang="ja-JP" altLang="en-US" sz="32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ja-JP" altLang="en-US" sz="3200" i="0">
                              <a:latin typeface="Cambria Math" panose="02040503050406030204" pitchFamily="18" charset="0"/>
                            </a:rPr>
                            <m:t>all</m:t>
                          </m:r>
                          <m:r>
                            <a:rPr lang="ja-JP" altLang="en-US" sz="32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ja-JP" altLang="en-US" sz="3200" i="0">
                              <a:latin typeface="Cambria Math" panose="02040503050406030204" pitchFamily="18" charset="0"/>
                            </a:rPr>
                            <m:t>project</m:t>
                          </m:r>
                          <m:r>
                            <a:rPr lang="ja-JP" altLang="en-US" sz="32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ja-JP" altLang="en-US" sz="3200" i="0">
                              <a:latin typeface="Cambria Math" panose="02040503050406030204" pitchFamily="18" charset="0"/>
                            </a:rPr>
                            <m:t>processes</m:t>
                          </m:r>
                        </m:den>
                      </m:f>
                    </m:oMath>
                  </m:oMathPara>
                </a14:m>
                <a:endParaRPr lang="ja-JP" alt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8C7AAF32-8694-4361-94EF-CAA17EE6DF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288" y="1675655"/>
                <a:ext cx="8839423" cy="159415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241DE87-9DAC-4902-8708-4595F37693F8}"/>
              </a:ext>
            </a:extLst>
          </p:cNvPr>
          <p:cNvSpPr txBox="1"/>
          <p:nvPr/>
        </p:nvSpPr>
        <p:spPr>
          <a:xfrm>
            <a:off x="933842" y="3437647"/>
            <a:ext cx="8417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Development efficiency in all project processes = 3.45 steps / man-hours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09B18B0-D223-4049-9AAC-B2864C07A803}"/>
              </a:ext>
            </a:extLst>
          </p:cNvPr>
          <p:cNvSpPr txBox="1"/>
          <p:nvPr/>
        </p:nvSpPr>
        <p:spPr>
          <a:xfrm>
            <a:off x="933842" y="4003553"/>
            <a:ext cx="3809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Correction volume = 3200 steps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BCCE912-9313-421D-8988-91660CE3C004}"/>
              </a:ext>
            </a:extLst>
          </p:cNvPr>
          <p:cNvSpPr txBox="1"/>
          <p:nvPr/>
        </p:nvSpPr>
        <p:spPr>
          <a:xfrm>
            <a:off x="933842" y="4615724"/>
            <a:ext cx="97756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Development efficiency in the “year2038 problem” = 3200 / 3.45 = 927.54 man-hours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D25652A-2646-43C0-8C4A-83602D5569DA}"/>
              </a:ext>
            </a:extLst>
          </p:cNvPr>
          <p:cNvSpPr txBox="1"/>
          <p:nvPr/>
        </p:nvSpPr>
        <p:spPr>
          <a:xfrm>
            <a:off x="933842" y="5230620"/>
            <a:ext cx="36072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8 hours / day, 20 days / month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3817F82-8C0C-43F6-B28E-90AA98C8ED69}"/>
              </a:ext>
            </a:extLst>
          </p:cNvPr>
          <p:cNvSpPr txBox="1"/>
          <p:nvPr/>
        </p:nvSpPr>
        <p:spPr>
          <a:xfrm>
            <a:off x="3613357" y="5822027"/>
            <a:ext cx="4416594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927.54 / (8 * 20) = 5.80 man-months</a:t>
            </a:r>
            <a:endParaRPr kumimoji="1" lang="ja-JP" altLang="en-US" sz="2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7748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9BA35E35-B192-440B-8F5A-D6F05BA5D8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Discussions</a:t>
            </a:r>
            <a:endParaRPr kumimoji="1" lang="ja-JP" altLang="en-US" dirty="0"/>
          </a:p>
        </p:txBody>
      </p:sp>
      <p:sp>
        <p:nvSpPr>
          <p:cNvPr id="8" name="字幕 7">
            <a:extLst>
              <a:ext uri="{FF2B5EF4-FFF2-40B4-BE49-F238E27FC236}">
                <a16:creationId xmlns:a16="http://schemas.microsoft.com/office/drawing/2014/main" id="{6F9DFCFE-6EC5-4856-9293-270B90BE20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39D01D-4C89-408B-9C3C-FE1C9ED6068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EB4EB9-99FB-40D5-9D0C-E2D25BA4E6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29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40353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82105617-3FF6-43DB-BD07-483DE7D3E4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Introduction</a:t>
            </a:r>
            <a:endParaRPr kumimoji="1" lang="ja-JP" altLang="en-US" dirty="0"/>
          </a:p>
        </p:txBody>
      </p:sp>
      <p:sp>
        <p:nvSpPr>
          <p:cNvPr id="8" name="字幕 7">
            <a:extLst>
              <a:ext uri="{FF2B5EF4-FFF2-40B4-BE49-F238E27FC236}">
                <a16:creationId xmlns:a16="http://schemas.microsoft.com/office/drawing/2014/main" id="{80DAE60C-6DD0-4A67-987F-90E602F8E2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676BC0-B33E-4388-B242-383B57DA59C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B3442BD-6B9C-45AA-A445-293ECBE137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653740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F6C96D-828E-4CEB-BB9C-630DEBC24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  <a:t>Discussions 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Evaluation of corrective work</a:t>
            </a:r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AB8BE0-2EBD-45AF-8420-093A54C3F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BF262B-61F6-479C-883D-F08FB83AA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30</a:t>
            </a:fld>
            <a:endParaRPr lang="en-US" altLang="ja-JP"/>
          </a:p>
        </p:txBody>
      </p:sp>
      <p:graphicFrame>
        <p:nvGraphicFramePr>
          <p:cNvPr id="7" name="コンテンツ プレースホルダー 1">
            <a:extLst>
              <a:ext uri="{FF2B5EF4-FFF2-40B4-BE49-F238E27FC236}">
                <a16:creationId xmlns:a16="http://schemas.microsoft.com/office/drawing/2014/main" id="{FED7EB0A-1945-41FE-8F9F-4CBE3805B3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026497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43409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9BA35E35-B192-440B-8F5A-D6F05BA5D8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Related Issues</a:t>
            </a:r>
            <a:endParaRPr kumimoji="1" lang="ja-JP" altLang="en-US" dirty="0"/>
          </a:p>
        </p:txBody>
      </p:sp>
      <p:sp>
        <p:nvSpPr>
          <p:cNvPr id="8" name="字幕 7">
            <a:extLst>
              <a:ext uri="{FF2B5EF4-FFF2-40B4-BE49-F238E27FC236}">
                <a16:creationId xmlns:a16="http://schemas.microsoft.com/office/drawing/2014/main" id="{6F9DFCFE-6EC5-4856-9293-270B90BE20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39D01D-4C89-408B-9C3C-FE1C9ED6068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EB4EB9-99FB-40D5-9D0C-E2D25BA4E6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31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007800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1CDAB3-B356-47A5-92D1-ECCC9D68B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/>
              <a:t>Related Issues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Handling date and time in Software</a:t>
            </a:r>
            <a:endParaRPr kumimoji="1" lang="ja-JP" altLang="en-US" i="1" u="sng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4F9F41-E1D2-4464-92CA-542AC4B81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DA49D3-66D0-417C-9D7C-F4181F083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32</a:t>
            </a:fld>
            <a:endParaRPr lang="en-US" altLang="ja-JP"/>
          </a:p>
        </p:txBody>
      </p:sp>
      <p:graphicFrame>
        <p:nvGraphicFramePr>
          <p:cNvPr id="7" name="表 2">
            <a:extLst>
              <a:ext uri="{FF2B5EF4-FFF2-40B4-BE49-F238E27FC236}">
                <a16:creationId xmlns:a16="http://schemas.microsoft.com/office/drawing/2014/main" id="{7B44C697-22C7-4CE3-950D-6A4949EBC9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4564686"/>
              </p:ext>
            </p:extLst>
          </p:nvPr>
        </p:nvGraphicFramePr>
        <p:xfrm>
          <a:off x="838200" y="1825625"/>
          <a:ext cx="10515600" cy="385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27049028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96505568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83888915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62728541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46697040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4003949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Windows</a:t>
                      </a:r>
                      <a:endParaRPr kumimoji="1" lang="ja-JP" alt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NetBSD</a:t>
                      </a:r>
                      <a:endParaRPr kumimoji="1" lang="ja-JP" alt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macOS/iOS</a:t>
                      </a:r>
                      <a:endParaRPr kumimoji="1" lang="ja-JP" alt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FreeBSD</a:t>
                      </a:r>
                      <a:endParaRPr kumimoji="1" lang="ja-JP" alt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Raspbian</a:t>
                      </a:r>
                      <a:endParaRPr kumimoji="1" lang="ja-JP" alt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0086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info</a:t>
                      </a:r>
                      <a:endParaRPr kumimoji="1" lang="ja-JP" alt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64bit</a:t>
                      </a:r>
                      <a:endParaRPr kumimoji="1" lang="ja-JP" alt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64bit</a:t>
                      </a:r>
                      <a:endParaRPr kumimoji="1" lang="ja-JP" alt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64bit</a:t>
                      </a:r>
                      <a:endParaRPr kumimoji="1" lang="ja-JP" alt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64bit/32bit</a:t>
                      </a:r>
                      <a:endParaRPr kumimoji="1" lang="ja-JP" alt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32bit</a:t>
                      </a:r>
                      <a:endParaRPr kumimoji="1" lang="ja-JP" alt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118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Remarks</a:t>
                      </a:r>
                      <a:endParaRPr kumimoji="1" lang="ja-JP" alt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versions of Visual C++ and Microsoft C/C++ before Visual Studio 2005, </a:t>
                      </a:r>
                      <a:r>
                        <a:rPr kumimoji="1" lang="en-US" altLang="ja-JP" sz="18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time_t</a:t>
                      </a:r>
                      <a:r>
                        <a:rPr kumimoji="1" lang="en-US" altLang="ja-JP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was a long int (32 bits).</a:t>
                      </a:r>
                      <a:endParaRPr kumimoji="1" lang="ja-JP" alt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NetBSD has been modified to represent </a:t>
                      </a:r>
                      <a:r>
                        <a:rPr kumimoji="1" lang="en-US" altLang="ja-JP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time_t</a:t>
                      </a:r>
                      <a:r>
                        <a:rPr kumimoji="1" lang="en-US" altLang="ja-JP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 64 bits on all supported architectures.</a:t>
                      </a:r>
                      <a:endParaRPr kumimoji="1" lang="ja-JP" alt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Time is expressed as the number of seconds since January 1st, 2001 UTC, and it is currently defined by regulations to allow only 64-bit applications.</a:t>
                      </a:r>
                      <a:endParaRPr kumimoji="1" lang="ja-JP" alt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32-bit OS can be used continuously, but the 2038 problem described in this paper will occur. </a:t>
                      </a:r>
                      <a:endParaRPr kumimoji="1" lang="ja-JP" alt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Raspbian Buster has released on 2020-02-13, but still 32-bit system.</a:t>
                      </a:r>
                      <a:endParaRPr kumimoji="1" lang="ja-JP" alt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82386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61945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037669-F2A2-4162-BEF4-7ED5FEEC2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/>
              <a:t>Related Issues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The UNIX’s year 2004 issues</a:t>
            </a:r>
            <a:endParaRPr kumimoji="1" lang="ja-JP" altLang="en-US" i="1" u="sng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22D776-8F2F-430E-B0DD-5E240DCDB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2B8370-1AF0-4589-BCCF-F71429327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33</a:t>
            </a:fld>
            <a:endParaRPr lang="en-US" altLang="ja-JP"/>
          </a:p>
        </p:txBody>
      </p:sp>
      <p:graphicFrame>
        <p:nvGraphicFramePr>
          <p:cNvPr id="7" name="コンテンツ プレースホルダー 1">
            <a:extLst>
              <a:ext uri="{FF2B5EF4-FFF2-40B4-BE49-F238E27FC236}">
                <a16:creationId xmlns:a16="http://schemas.microsoft.com/office/drawing/2014/main" id="{0DE6277D-6146-4468-B9FD-C9BC41773F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1334536"/>
              </p:ext>
            </p:extLst>
          </p:nvPr>
        </p:nvGraphicFramePr>
        <p:xfrm>
          <a:off x="838200" y="1628196"/>
          <a:ext cx="10515600" cy="1954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740B8FB-22D1-403F-83E7-4F10A4117B3F}"/>
              </a:ext>
            </a:extLst>
          </p:cNvPr>
          <p:cNvSpPr txBox="1"/>
          <p:nvPr/>
        </p:nvSpPr>
        <p:spPr>
          <a:xfrm>
            <a:off x="1303839" y="4859777"/>
            <a:ext cx="84534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Digit overflow occurred because 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Two dates are added together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800" dirty="0">
                <a:latin typeface="Arial" panose="020B0604020202020204" pitchFamily="34" charset="0"/>
                <a:cs typeface="Arial" panose="020B0604020202020204" pitchFamily="34" charset="0"/>
              </a:rPr>
              <a:t>0.5sec unit timer</a:t>
            </a:r>
            <a:endParaRPr kumimoji="1" lang="ja-JP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B8DB0BD-8992-445F-B537-8BDD6586DCAC}"/>
              </a:ext>
            </a:extLst>
          </p:cNvPr>
          <p:cNvSpPr txBox="1"/>
          <p:nvPr/>
        </p:nvSpPr>
        <p:spPr>
          <a:xfrm>
            <a:off x="1582973" y="3478163"/>
            <a:ext cx="2471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0x0000 0000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ECECDE0-325C-4BD1-9EEE-46582377946E}"/>
              </a:ext>
            </a:extLst>
          </p:cNvPr>
          <p:cNvSpPr txBox="1"/>
          <p:nvPr/>
        </p:nvSpPr>
        <p:spPr>
          <a:xfrm>
            <a:off x="4694236" y="3478163"/>
            <a:ext cx="2471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0x4000 0000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058BD17-7AC1-4A51-B527-46FAD45BFF0B}"/>
              </a:ext>
            </a:extLst>
          </p:cNvPr>
          <p:cNvSpPr txBox="1"/>
          <p:nvPr/>
        </p:nvSpPr>
        <p:spPr>
          <a:xfrm>
            <a:off x="7805499" y="3478163"/>
            <a:ext cx="2471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0x7FFF FFFF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二等辺三角形 11">
            <a:extLst>
              <a:ext uri="{FF2B5EF4-FFF2-40B4-BE49-F238E27FC236}">
                <a16:creationId xmlns:a16="http://schemas.microsoft.com/office/drawing/2014/main" id="{6AB9C867-27EF-43AA-B59C-56BEFCFF9BD4}"/>
              </a:ext>
            </a:extLst>
          </p:cNvPr>
          <p:cNvSpPr/>
          <p:nvPr/>
        </p:nvSpPr>
        <p:spPr>
          <a:xfrm>
            <a:off x="5383609" y="3941014"/>
            <a:ext cx="289504" cy="255137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CD68224-139F-4F15-B157-64572C1726C6}"/>
              </a:ext>
            </a:extLst>
          </p:cNvPr>
          <p:cNvSpPr txBox="1"/>
          <p:nvPr/>
        </p:nvSpPr>
        <p:spPr>
          <a:xfrm>
            <a:off x="3781409" y="4299194"/>
            <a:ext cx="3783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13:37:04, January 10</a:t>
            </a:r>
            <a:r>
              <a:rPr kumimoji="1" lang="en-US" altLang="ja-JP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, 2004(UTC)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1800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C9A945-5CAF-44C5-A2C3-1ACDA0C95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/>
              <a:t>Related Issues</a:t>
            </a:r>
            <a: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The year 2000 problem</a:t>
            </a:r>
            <a:endParaRPr kumimoji="1" lang="ja-JP" altLang="en-US" i="1" u="sng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6C2595-81F9-4B42-975F-07711BD63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5C9722-1992-4523-977F-4DF4BEC9A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34</a:t>
            </a:fld>
            <a:endParaRPr lang="en-US" altLang="ja-JP"/>
          </a:p>
        </p:txBody>
      </p:sp>
      <p:sp>
        <p:nvSpPr>
          <p:cNvPr id="7" name="直方体 6">
            <a:extLst>
              <a:ext uri="{FF2B5EF4-FFF2-40B4-BE49-F238E27FC236}">
                <a16:creationId xmlns:a16="http://schemas.microsoft.com/office/drawing/2014/main" id="{7B777DC7-8F6F-4C23-8579-68F4329667F4}"/>
              </a:ext>
            </a:extLst>
          </p:cNvPr>
          <p:cNvSpPr/>
          <p:nvPr/>
        </p:nvSpPr>
        <p:spPr>
          <a:xfrm>
            <a:off x="1316870" y="1689217"/>
            <a:ext cx="808463" cy="691375"/>
          </a:xfrm>
          <a:prstGeom prst="cub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1</a:t>
            </a:r>
          </a:p>
        </p:txBody>
      </p:sp>
      <p:sp>
        <p:nvSpPr>
          <p:cNvPr id="8" name="直方体 7">
            <a:extLst>
              <a:ext uri="{FF2B5EF4-FFF2-40B4-BE49-F238E27FC236}">
                <a16:creationId xmlns:a16="http://schemas.microsoft.com/office/drawing/2014/main" id="{9EF9D323-D41D-44AF-8D0A-D5D331A35CBE}"/>
              </a:ext>
            </a:extLst>
          </p:cNvPr>
          <p:cNvSpPr/>
          <p:nvPr/>
        </p:nvSpPr>
        <p:spPr>
          <a:xfrm>
            <a:off x="2387387" y="1689217"/>
            <a:ext cx="808463" cy="691375"/>
          </a:xfrm>
          <a:prstGeom prst="cub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9</a:t>
            </a:r>
            <a:endParaRPr kumimoji="1" lang="ja-JP" altLang="en-US" dirty="0"/>
          </a:p>
        </p:txBody>
      </p:sp>
      <p:sp>
        <p:nvSpPr>
          <p:cNvPr id="9" name="直方体 8">
            <a:extLst>
              <a:ext uri="{FF2B5EF4-FFF2-40B4-BE49-F238E27FC236}">
                <a16:creationId xmlns:a16="http://schemas.microsoft.com/office/drawing/2014/main" id="{8764854F-8B27-49E9-B2EA-24A1AE592A2B}"/>
              </a:ext>
            </a:extLst>
          </p:cNvPr>
          <p:cNvSpPr/>
          <p:nvPr/>
        </p:nvSpPr>
        <p:spPr>
          <a:xfrm>
            <a:off x="3457904" y="1689217"/>
            <a:ext cx="808463" cy="691375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rgbClr val="FF0000"/>
                </a:solidFill>
              </a:rPr>
              <a:t>9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0" name="直方体 9">
            <a:extLst>
              <a:ext uri="{FF2B5EF4-FFF2-40B4-BE49-F238E27FC236}">
                <a16:creationId xmlns:a16="http://schemas.microsoft.com/office/drawing/2014/main" id="{9AB6BC16-9272-4B10-B334-C2CAB8091B44}"/>
              </a:ext>
            </a:extLst>
          </p:cNvPr>
          <p:cNvSpPr/>
          <p:nvPr/>
        </p:nvSpPr>
        <p:spPr>
          <a:xfrm>
            <a:off x="4528421" y="1689217"/>
            <a:ext cx="808463" cy="691375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rgbClr val="FF0000"/>
                </a:solidFill>
              </a:rPr>
              <a:t>9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1" name="直方体 10">
            <a:extLst>
              <a:ext uri="{FF2B5EF4-FFF2-40B4-BE49-F238E27FC236}">
                <a16:creationId xmlns:a16="http://schemas.microsoft.com/office/drawing/2014/main" id="{AFE22710-2107-4755-89EC-0C9D237F73D2}"/>
              </a:ext>
            </a:extLst>
          </p:cNvPr>
          <p:cNvSpPr/>
          <p:nvPr/>
        </p:nvSpPr>
        <p:spPr>
          <a:xfrm>
            <a:off x="6593062" y="1689217"/>
            <a:ext cx="808463" cy="691375"/>
          </a:xfrm>
          <a:prstGeom prst="cub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2</a:t>
            </a:r>
          </a:p>
        </p:txBody>
      </p:sp>
      <p:sp>
        <p:nvSpPr>
          <p:cNvPr id="12" name="直方体 11">
            <a:extLst>
              <a:ext uri="{FF2B5EF4-FFF2-40B4-BE49-F238E27FC236}">
                <a16:creationId xmlns:a16="http://schemas.microsoft.com/office/drawing/2014/main" id="{9986EB5B-234E-4B51-B300-D269434E4601}"/>
              </a:ext>
            </a:extLst>
          </p:cNvPr>
          <p:cNvSpPr/>
          <p:nvPr/>
        </p:nvSpPr>
        <p:spPr>
          <a:xfrm>
            <a:off x="7663579" y="1689217"/>
            <a:ext cx="808463" cy="691375"/>
          </a:xfrm>
          <a:prstGeom prst="cub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3" name="直方体 12">
            <a:extLst>
              <a:ext uri="{FF2B5EF4-FFF2-40B4-BE49-F238E27FC236}">
                <a16:creationId xmlns:a16="http://schemas.microsoft.com/office/drawing/2014/main" id="{15BC7A98-F99F-457E-B16F-358A6E898569}"/>
              </a:ext>
            </a:extLst>
          </p:cNvPr>
          <p:cNvSpPr/>
          <p:nvPr/>
        </p:nvSpPr>
        <p:spPr>
          <a:xfrm>
            <a:off x="8734096" y="1689217"/>
            <a:ext cx="808463" cy="691375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rgbClr val="FF0000"/>
                </a:solidFill>
              </a:rPr>
              <a:t>0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4" name="直方体 13">
            <a:extLst>
              <a:ext uri="{FF2B5EF4-FFF2-40B4-BE49-F238E27FC236}">
                <a16:creationId xmlns:a16="http://schemas.microsoft.com/office/drawing/2014/main" id="{043933C0-BB2D-4594-906C-AC11E9F66E86}"/>
              </a:ext>
            </a:extLst>
          </p:cNvPr>
          <p:cNvSpPr/>
          <p:nvPr/>
        </p:nvSpPr>
        <p:spPr>
          <a:xfrm>
            <a:off x="9804613" y="1689217"/>
            <a:ext cx="808463" cy="691375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rgbClr val="FF0000"/>
                </a:solidFill>
              </a:rPr>
              <a:t>0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5" name="矢印: 右 14">
            <a:extLst>
              <a:ext uri="{FF2B5EF4-FFF2-40B4-BE49-F238E27FC236}">
                <a16:creationId xmlns:a16="http://schemas.microsoft.com/office/drawing/2014/main" id="{ADE657B3-18E0-40CD-AE6A-43CCA64A7839}"/>
              </a:ext>
            </a:extLst>
          </p:cNvPr>
          <p:cNvSpPr/>
          <p:nvPr/>
        </p:nvSpPr>
        <p:spPr>
          <a:xfrm>
            <a:off x="5519854" y="1965147"/>
            <a:ext cx="925551" cy="2230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8A9AD53-3F97-46B1-A29D-04920F1DBD6E}"/>
              </a:ext>
            </a:extLst>
          </p:cNvPr>
          <p:cNvSpPr txBox="1"/>
          <p:nvPr/>
        </p:nvSpPr>
        <p:spPr>
          <a:xfrm>
            <a:off x="970156" y="3054676"/>
            <a:ext cx="4322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(a) The time period calculation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3F43C1D-1E94-4F4F-95ED-309E921EBBA0}"/>
              </a:ext>
            </a:extLst>
          </p:cNvPr>
          <p:cNvSpPr txBox="1"/>
          <p:nvPr/>
        </p:nvSpPr>
        <p:spPr>
          <a:xfrm>
            <a:off x="970156" y="4023324"/>
            <a:ext cx="4414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(b) Comparison</a:t>
            </a:r>
            <a:r>
              <a:rPr kumimoji="1" lang="ja-JP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which is newer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6F3BF6B-FB2B-44FD-92BB-2072E0633597}"/>
              </a:ext>
            </a:extLst>
          </p:cNvPr>
          <p:cNvSpPr txBox="1"/>
          <p:nvPr/>
        </p:nvSpPr>
        <p:spPr>
          <a:xfrm>
            <a:off x="970156" y="4991972"/>
            <a:ext cx="37721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(c) Newer data save logic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E3B6A50-1D23-4635-BAA5-1387EBF8521F}"/>
              </a:ext>
            </a:extLst>
          </p:cNvPr>
          <p:cNvSpPr txBox="1"/>
          <p:nvPr/>
        </p:nvSpPr>
        <p:spPr>
          <a:xfrm>
            <a:off x="1843070" y="5969170"/>
            <a:ext cx="84080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No major confusion occurred </a:t>
            </a:r>
            <a:r>
              <a:rPr kumimoji="1"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because </a:t>
            </a:r>
            <a:r>
              <a:rPr kumimoji="1" lang="en-US" altLang="ja-JP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prior approaches.</a:t>
            </a:r>
            <a:endParaRPr kumimoji="1" lang="ja-JP" altLang="en-US" sz="2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B1A58CE-E44A-4B92-B8E9-F66031606D55}"/>
              </a:ext>
            </a:extLst>
          </p:cNvPr>
          <p:cNvSpPr txBox="1"/>
          <p:nvPr/>
        </p:nvSpPr>
        <p:spPr>
          <a:xfrm>
            <a:off x="1879107" y="3580458"/>
            <a:ext cx="60548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Ex) From the year 1996 till 2000 is </a:t>
            </a:r>
            <a:r>
              <a:rPr lang="en-US" altLang="ja-JP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“00 – 96 = -96” 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0A6E3D96-2313-4673-A218-564B4B45EDA4}"/>
              </a:ext>
            </a:extLst>
          </p:cNvPr>
          <p:cNvSpPr txBox="1"/>
          <p:nvPr/>
        </p:nvSpPr>
        <p:spPr>
          <a:xfrm>
            <a:off x="1879107" y="4540971"/>
            <a:ext cx="78744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Ex) The year 1996 is newer than the year 2000 because </a:t>
            </a:r>
            <a:r>
              <a:rPr lang="en-US" altLang="ja-JP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“96 &gt; 00” 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84DFA4E-3771-408A-B582-51B2E8FC3CB0}"/>
              </a:ext>
            </a:extLst>
          </p:cNvPr>
          <p:cNvSpPr txBox="1"/>
          <p:nvPr/>
        </p:nvSpPr>
        <p:spPr>
          <a:xfrm>
            <a:off x="1879107" y="5466414"/>
            <a:ext cx="9188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Ex) Save the year 1999 data and delete the year 2000 data because </a:t>
            </a:r>
            <a:r>
              <a:rPr lang="en-US" altLang="ja-JP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“99 &gt; 00” 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右中かっこ 4">
            <a:extLst>
              <a:ext uri="{FF2B5EF4-FFF2-40B4-BE49-F238E27FC236}">
                <a16:creationId xmlns:a16="http://schemas.microsoft.com/office/drawing/2014/main" id="{BC13C226-3138-4D5A-9EB7-C6B84C3A82C0}"/>
              </a:ext>
            </a:extLst>
          </p:cNvPr>
          <p:cNvSpPr/>
          <p:nvPr/>
        </p:nvSpPr>
        <p:spPr>
          <a:xfrm rot="5400000">
            <a:off x="4184535" y="1837201"/>
            <a:ext cx="253790" cy="147710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右中かっこ 22">
            <a:extLst>
              <a:ext uri="{FF2B5EF4-FFF2-40B4-BE49-F238E27FC236}">
                <a16:creationId xmlns:a16="http://schemas.microsoft.com/office/drawing/2014/main" id="{2A93988D-9084-4E17-876B-21E8A823DE8D}"/>
              </a:ext>
            </a:extLst>
          </p:cNvPr>
          <p:cNvSpPr/>
          <p:nvPr/>
        </p:nvSpPr>
        <p:spPr>
          <a:xfrm rot="5400000">
            <a:off x="9456596" y="1837202"/>
            <a:ext cx="253790" cy="147710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3FD8EBE5-76C1-45D9-81A9-00E0AACF45E8}"/>
              </a:ext>
            </a:extLst>
          </p:cNvPr>
          <p:cNvSpPr txBox="1"/>
          <p:nvPr/>
        </p:nvSpPr>
        <p:spPr>
          <a:xfrm>
            <a:off x="4528421" y="2576216"/>
            <a:ext cx="45833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i="1" u="sng" dirty="0">
                <a:latin typeface="Arial" panose="020B0604020202020204" pitchFamily="34" charset="0"/>
                <a:cs typeface="Arial" panose="020B0604020202020204" pitchFamily="34" charset="0"/>
              </a:rPr>
              <a:t>Use only 2 digits for represent the year</a:t>
            </a:r>
            <a:endParaRPr kumimoji="1" lang="ja-JP" altLang="en-US" sz="2000" i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731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EB803E19-A78A-45DE-8303-D19A09E824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Conclusion</a:t>
            </a:r>
            <a:r>
              <a:rPr kumimoji="1" lang="ja-JP" altLang="en-US" dirty="0"/>
              <a:t> </a:t>
            </a:r>
            <a:r>
              <a:rPr kumimoji="1" lang="en-US" altLang="ja-JP" dirty="0"/>
              <a:t>and</a:t>
            </a:r>
            <a:r>
              <a:rPr kumimoji="1" lang="ja-JP" altLang="en-US" dirty="0"/>
              <a:t> </a:t>
            </a:r>
            <a:r>
              <a:rPr kumimoji="1" lang="en-US" altLang="ja-JP" dirty="0"/>
              <a:t>Future</a:t>
            </a:r>
            <a:r>
              <a:rPr kumimoji="1" lang="ja-JP" altLang="en-US" dirty="0"/>
              <a:t> </a:t>
            </a:r>
            <a:r>
              <a:rPr kumimoji="1" lang="en-US" altLang="ja-JP" dirty="0"/>
              <a:t>Works</a:t>
            </a:r>
            <a:endParaRPr kumimoji="1" lang="ja-JP" altLang="en-US" dirty="0"/>
          </a:p>
        </p:txBody>
      </p:sp>
      <p:sp>
        <p:nvSpPr>
          <p:cNvPr id="8" name="字幕 7">
            <a:extLst>
              <a:ext uri="{FF2B5EF4-FFF2-40B4-BE49-F238E27FC236}">
                <a16:creationId xmlns:a16="http://schemas.microsoft.com/office/drawing/2014/main" id="{DAC9EB0A-F460-4C57-BE56-FEB92F9C7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10A9BB-E9B3-4BE4-8AD8-269A955CBCA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0C6478-8B56-4615-8DAA-8B931D4F1B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35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804616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FE4313-00C0-42F2-B3B6-DE6319E22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Conclusion</a:t>
            </a:r>
            <a:endParaRPr kumimoji="1" lang="ja-JP" altLang="en-US" i="1" u="sng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0CC90F-2535-437A-B896-180D4B405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735AC0-A00D-4044-9E72-0A184366C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36</a:t>
            </a:fld>
            <a:endParaRPr lang="en-US" altLang="ja-JP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85AD01-A2A9-4D6E-BA9D-33BBD31C552B}"/>
              </a:ext>
            </a:extLst>
          </p:cNvPr>
          <p:cNvSpPr txBox="1"/>
          <p:nvPr/>
        </p:nvSpPr>
        <p:spPr>
          <a:xfrm>
            <a:off x="1413166" y="2293522"/>
            <a:ext cx="84509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shifting the epoch from 1970 to 1998 with wrapper functions</a:t>
            </a:r>
          </a:p>
          <a:p>
            <a:r>
              <a:rPr lang="en-US" altLang="ja-JP" dirty="0"/>
              <a:t>	- Development of the 20 years warranty products</a:t>
            </a:r>
          </a:p>
          <a:p>
            <a:r>
              <a:rPr kumimoji="1" lang="en-US" altLang="ja-JP" dirty="0"/>
              <a:t>	- Considering the leap year</a:t>
            </a:r>
          </a:p>
          <a:p>
            <a:r>
              <a:rPr lang="en-US" altLang="ja-JP" dirty="0"/>
              <a:t>	- No need to calculate the week of days</a:t>
            </a:r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E424F0D-34D3-46C6-A3CC-E3B48F0EE899}"/>
              </a:ext>
            </a:extLst>
          </p:cNvPr>
          <p:cNvSpPr txBox="1"/>
          <p:nvPr/>
        </p:nvSpPr>
        <p:spPr>
          <a:xfrm>
            <a:off x="924787" y="1724890"/>
            <a:ext cx="103412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We</a:t>
            </a:r>
            <a:r>
              <a:rPr kumimoji="1" lang="ja-JP" altLang="en-US"/>
              <a:t> </a:t>
            </a:r>
            <a:r>
              <a:rPr kumimoji="1" lang="en-US" altLang="ja-JP" dirty="0"/>
              <a:t>have solved the year 2038 problem </a:t>
            </a:r>
            <a:r>
              <a:rPr lang="en-US" altLang="ja-JP" dirty="0"/>
              <a:t>without modify the OS part </a:t>
            </a:r>
            <a:r>
              <a:rPr kumimoji="1" lang="en-US" altLang="ja-JP" dirty="0"/>
              <a:t>by	</a:t>
            </a:r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2C14491-4E69-4BB6-82A8-AC281CB54C1C}"/>
              </a:ext>
            </a:extLst>
          </p:cNvPr>
          <p:cNvSpPr txBox="1"/>
          <p:nvPr/>
        </p:nvSpPr>
        <p:spPr>
          <a:xfrm>
            <a:off x="924787" y="4406571"/>
            <a:ext cx="37505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in 32-bit FreeBSD system.</a:t>
            </a:r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BCF47F9-F8F6-4D04-842A-B95981D41DD8}"/>
              </a:ext>
            </a:extLst>
          </p:cNvPr>
          <p:cNvSpPr txBox="1"/>
          <p:nvPr/>
        </p:nvSpPr>
        <p:spPr>
          <a:xfrm>
            <a:off x="878643" y="4999709"/>
            <a:ext cx="10404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The modification cost was 5.80 man-month for 1.3 million lines application.</a:t>
            </a:r>
            <a:endParaRPr kumimoji="1" lang="ja-JP" altLang="en-US" dirty="0"/>
          </a:p>
        </p:txBody>
      </p:sp>
      <p:pic>
        <p:nvPicPr>
          <p:cNvPr id="10" name="コンテンツ プレースホルダー 4">
            <a:extLst>
              <a:ext uri="{FF2B5EF4-FFF2-40B4-BE49-F238E27FC236}">
                <a16:creationId xmlns:a16="http://schemas.microsoft.com/office/drawing/2014/main" id="{A3538299-1FE7-4B58-973C-48D24196AE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000561" y="3234290"/>
            <a:ext cx="2032312" cy="1524234"/>
          </a:xfrm>
        </p:spPr>
      </p:pic>
    </p:spTree>
    <p:extLst>
      <p:ext uri="{BB962C8B-B14F-4D97-AF65-F5344CB8AC3E}">
        <p14:creationId xmlns:p14="http://schemas.microsoft.com/office/powerpoint/2010/main" val="29420086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EBB1C2-650A-401D-B993-4D31D7271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Future </a:t>
            </a:r>
            <a:r>
              <a:rPr lang="en-US" altLang="ja-JP" dirty="0"/>
              <a:t>Works</a:t>
            </a:r>
            <a:endParaRPr kumimoji="1" lang="ja-JP" altLang="en-US" i="1" u="sng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3B533B-7B5C-406F-B66E-EFBF63F5C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1BEAD38-19F0-4417-B55C-FEE19AD75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37</a:t>
            </a:fld>
            <a:endParaRPr lang="en-US" altLang="ja-JP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61315BF-5EA8-465D-B652-F8330B7DD829}"/>
              </a:ext>
            </a:extLst>
          </p:cNvPr>
          <p:cNvSpPr txBox="1"/>
          <p:nvPr/>
        </p:nvSpPr>
        <p:spPr>
          <a:xfrm>
            <a:off x="916120" y="1736399"/>
            <a:ext cx="103597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So many systems are working in the 32-bit system now.</a:t>
            </a:r>
          </a:p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For example “</a:t>
            </a:r>
            <a:r>
              <a:rPr lang="en-US" altLang="ja-JP" sz="2400" dirty="0" err="1">
                <a:latin typeface="Arial" panose="020B0604020202020204" pitchFamily="34" charset="0"/>
                <a:cs typeface="Arial" panose="020B0604020202020204" pitchFamily="34" charset="0"/>
              </a:rPr>
              <a:t>Raspbian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” is  a popular OS, for the inexpensive </a:t>
            </a:r>
            <a:r>
              <a:rPr lang="en-US" altLang="ja-JP" sz="2400" dirty="0" err="1">
                <a:latin typeface="Arial" panose="020B0604020202020204" pitchFamily="34" charset="0"/>
                <a:cs typeface="Arial" panose="020B0604020202020204" pitchFamily="34" charset="0"/>
              </a:rPr>
              <a:t>IoT</a:t>
            </a:r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 systems.</a:t>
            </a:r>
            <a:endParaRPr kumimoji="1" lang="en-US" altLang="ja-JP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9C9388BC-808E-4D3F-8545-A76CCD2B94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798" y="2787343"/>
            <a:ext cx="2659206" cy="2512886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4C78A78-8EE9-40B2-B91A-33CAED18B303}"/>
              </a:ext>
            </a:extLst>
          </p:cNvPr>
          <p:cNvSpPr txBox="1"/>
          <p:nvPr/>
        </p:nvSpPr>
        <p:spPr>
          <a:xfrm>
            <a:off x="1948116" y="5520176"/>
            <a:ext cx="81649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We’d like to solve t</a:t>
            </a:r>
            <a:r>
              <a:rPr kumimoji="1" lang="en-US" altLang="ja-JP" dirty="0"/>
              <a:t>he year 2038 problems more efficiently.</a:t>
            </a:r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0E3BBE4-AD99-4F72-8D75-F4DD57D7E823}"/>
              </a:ext>
            </a:extLst>
          </p:cNvPr>
          <p:cNvSpPr txBox="1"/>
          <p:nvPr/>
        </p:nvSpPr>
        <p:spPr>
          <a:xfrm>
            <a:off x="4831773" y="4162122"/>
            <a:ext cx="61057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The impact may be greater than we think…</a:t>
            </a:r>
            <a:endParaRPr kumimoji="1" lang="ja-JP" altLang="en-US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1E8D4B6-3AAD-4516-B89D-02F889681DDE}"/>
              </a:ext>
            </a:extLst>
          </p:cNvPr>
          <p:cNvSpPr txBox="1"/>
          <p:nvPr/>
        </p:nvSpPr>
        <p:spPr>
          <a:xfrm>
            <a:off x="4831773" y="3167683"/>
            <a:ext cx="59904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Some </a:t>
            </a:r>
            <a:r>
              <a:rPr kumimoji="1" lang="en-US" altLang="ja-JP"/>
              <a:t>IoT systems </a:t>
            </a:r>
            <a:r>
              <a:rPr kumimoji="1" lang="en-US" altLang="ja-JP" dirty="0"/>
              <a:t>that include this problem may run </a:t>
            </a:r>
            <a:r>
              <a:rPr lang="en-US" altLang="ja-JP" dirty="0"/>
              <a:t>beyond 2038 invisibly.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629503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7703B1-7EA4-4AEB-BF21-7739AF377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Acknowledgement</a:t>
            </a:r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95E132-AF87-400C-B1B5-B09346624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639053-0AE8-4A23-9924-CECC36381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38</a:t>
            </a:fld>
            <a:endParaRPr lang="en-US" altLang="ja-JP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3A51887-CA14-4599-80E1-8EBAC06209AE}"/>
              </a:ext>
            </a:extLst>
          </p:cNvPr>
          <p:cNvSpPr/>
          <p:nvPr/>
        </p:nvSpPr>
        <p:spPr>
          <a:xfrm>
            <a:off x="1354282" y="1859340"/>
            <a:ext cx="93691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00"/>
                </a:solidFill>
                <a:latin typeface="Times New Roman" panose="02020603050405020304" pitchFamily="18" charset="0"/>
              </a:rPr>
              <a:t>We deeply appreciate the developers of 2nd Engineering Department at </a:t>
            </a:r>
            <a:r>
              <a:rPr lang="en-US" altLang="ja-JP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Persol</a:t>
            </a:r>
            <a:r>
              <a:rPr lang="en-US" altLang="ja-JP" dirty="0">
                <a:solidFill>
                  <a:srgbClr val="000000"/>
                </a:solidFill>
                <a:latin typeface="Times New Roman" panose="02020603050405020304" pitchFamily="18" charset="0"/>
              </a:rPr>
              <a:t> AVC Technology Co., Ltd. for providing data related to this project. </a:t>
            </a:r>
            <a:endParaRPr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D9E1DD8-9C5C-4FB6-A1E0-EA3D952CC1CD}"/>
              </a:ext>
            </a:extLst>
          </p:cNvPr>
          <p:cNvSpPr txBox="1"/>
          <p:nvPr/>
        </p:nvSpPr>
        <p:spPr>
          <a:xfrm>
            <a:off x="2541739" y="4626523"/>
            <a:ext cx="69942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5400" dirty="0">
                <a:latin typeface="Arial" panose="020B0604020202020204" pitchFamily="34" charset="0"/>
                <a:cs typeface="Arial" panose="020B0604020202020204" pitchFamily="34" charset="0"/>
              </a:rPr>
              <a:t>Thank you very much </a:t>
            </a:r>
            <a:endParaRPr kumimoji="1" lang="ja-JP" altLang="en-US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5205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414DE7-8633-4A11-8182-F707C7751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CD469B9-6A43-4778-835E-1465E45F4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1400" dirty="0"/>
              <a:t>Brown, E.: Embedded Linux Keeps Growing Amid IoT Disruption, Says Study, Linux.com News, 2015. </a:t>
            </a:r>
          </a:p>
          <a:p>
            <a:r>
              <a:rPr lang="en-US" altLang="ja-JP" sz="1400" dirty="0"/>
              <a:t>Apple: 64-bit Transition on macOS, Apple Developers News and Update, https://developer.apple.com/news /?id=0411018a, April 11, 2018. </a:t>
            </a:r>
          </a:p>
          <a:p>
            <a:r>
              <a:rPr lang="en-US" altLang="ja-JP" sz="1400" dirty="0"/>
              <a:t>FreeBSD: time(3), FreeBSD 11.1-RELEASE manual, 2003. </a:t>
            </a:r>
          </a:p>
          <a:p>
            <a:r>
              <a:rPr lang="en-US" altLang="ja-JP" sz="1400" dirty="0" err="1"/>
              <a:t>Holzmann</a:t>
            </a:r>
            <a:r>
              <a:rPr lang="en-US" altLang="ja-JP" sz="1400" dirty="0"/>
              <a:t>, G.: Out of Bounds, IEEE Software, Vol32, No.6, pp24-26, 2015. </a:t>
            </a:r>
          </a:p>
          <a:p>
            <a:r>
              <a:rPr lang="en-US" altLang="ja-JP" sz="1400" dirty="0" err="1"/>
              <a:t>Takatomo</a:t>
            </a:r>
            <a:r>
              <a:rPr lang="en-US" altLang="ja-JP" sz="1400" dirty="0"/>
              <a:t> Suzuki, Kensuke Nakamura : Troubles in “year 2038 problem”, Nikkei Computer (2004-4-1), http://tech.nikkeibp.co.jp/it/ members/NC/ITARTICLE/20040325/1/, 2004 (in Japanese). </a:t>
            </a:r>
          </a:p>
          <a:p>
            <a:r>
              <a:rPr lang="en-US" altLang="ja-JP" sz="1400" dirty="0"/>
              <a:t>Takao Yokota : Meaning of the year 2000 problem and countermeasures, Computer Software, Vol.13, No.5, pp.412-419, 1996 (in Japanese). </a:t>
            </a:r>
          </a:p>
          <a:p>
            <a:r>
              <a:rPr lang="en-US" altLang="ja-JP" sz="1400" dirty="0"/>
              <a:t>Cabinet Computer Year 2000 Problem Management Office, “Report on the year 2000 problem”, https://www.kantei.go.jp/jp/pc2000/ </a:t>
            </a:r>
            <a:r>
              <a:rPr lang="en-US" altLang="ja-JP" sz="1400" dirty="0" err="1"/>
              <a:t>houkokusyo</a:t>
            </a:r>
            <a:r>
              <a:rPr lang="en-US" altLang="ja-JP" sz="1400" dirty="0"/>
              <a:t>/honbun.html, 2000 (in Japanese). </a:t>
            </a:r>
          </a:p>
          <a:p>
            <a:r>
              <a:rPr lang="en-US" altLang="ja-JP" sz="1400" dirty="0" err="1"/>
              <a:t>Harshini</a:t>
            </a:r>
            <a:r>
              <a:rPr lang="en-US" altLang="ja-JP" sz="1400" dirty="0"/>
              <a:t>, S. and </a:t>
            </a:r>
            <a:r>
              <a:rPr lang="en-US" altLang="ja-JP" sz="1400" dirty="0" err="1"/>
              <a:t>Kavyasri</a:t>
            </a:r>
            <a:r>
              <a:rPr lang="en-US" altLang="ja-JP" sz="1400" dirty="0"/>
              <a:t>, K. R.: Digital World Bug : Y2k38 an Integer Overflow Threat-Epoch, International Journal of Computer Sciences and Engineering, Vol.5(3), Mar 2017, E-ISSN : 2347-2693 , 2017. </a:t>
            </a:r>
          </a:p>
          <a:p>
            <a:r>
              <a:rPr lang="en-US" altLang="ja-JP" sz="1400" dirty="0"/>
              <a:t>Microsoft: Microsoft Docs: Time Management, https:// docs.microsoft.com/</a:t>
            </a:r>
            <a:r>
              <a:rPr lang="en-US" altLang="ja-JP" sz="1400" dirty="0" err="1"/>
              <a:t>en</a:t>
            </a:r>
            <a:r>
              <a:rPr lang="en-US" altLang="ja-JP" sz="1400" dirty="0"/>
              <a:t>-us/</a:t>
            </a:r>
            <a:r>
              <a:rPr lang="en-US" altLang="ja-JP" sz="1400" dirty="0" err="1"/>
              <a:t>cpp</a:t>
            </a:r>
            <a:r>
              <a:rPr lang="en-US" altLang="ja-JP" sz="1400" dirty="0"/>
              <a:t>/c-runtime-library/time-management </a:t>
            </a:r>
          </a:p>
          <a:p>
            <a:r>
              <a:rPr lang="en-US" altLang="ja-JP" sz="1400" dirty="0"/>
              <a:t>Apple: </a:t>
            </a:r>
            <a:r>
              <a:rPr lang="en-US" altLang="ja-JP" sz="1400" dirty="0" err="1"/>
              <a:t>NSDate</a:t>
            </a:r>
            <a:r>
              <a:rPr lang="en-US" altLang="ja-JP" sz="1400" dirty="0"/>
              <a:t> - Foundation | Apple Developer Documentation, https://developer.apple.com/documentation/foundation/nsdate </a:t>
            </a:r>
          </a:p>
          <a:p>
            <a:r>
              <a:rPr lang="en-US" altLang="ja-JP" sz="1400" dirty="0"/>
              <a:t>Apple: 64-bit Requirement for Mac Apps, https://developer.apple.com/ news/?id=06282017a </a:t>
            </a:r>
          </a:p>
          <a:p>
            <a:r>
              <a:rPr lang="en-US" altLang="ja-JP" sz="1400" dirty="0"/>
              <a:t>Apple: 64-bit Apps on iOS 11, https://developer.apple.com/ news/?id=06282017b </a:t>
            </a:r>
          </a:p>
          <a:p>
            <a:r>
              <a:rPr lang="en-US" altLang="ja-JP" sz="1400" dirty="0"/>
              <a:t>NetBSD Foundation: Announcing NetBSD 6.0, https:// www.netbsd.org/releases/formal-6/NetBSD-6.0.html </a:t>
            </a:r>
          </a:p>
          <a:p>
            <a:endParaRPr kumimoji="1" lang="ja-JP" altLang="en-US" sz="1400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3F56DD-9F71-4400-8701-076280F8E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8392644-5396-4F14-B6F5-E585385EE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39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6137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375A3F-7A4C-4658-8C84-AE17DED12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  <a:t>Introduction 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dirty="0"/>
              <a:t>What is the year 2038 problem ?</a:t>
            </a:r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2BAEEA-3D2B-4FBF-A7C9-E5E57FC5B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3F36BD-98B0-4289-A375-887EBC8D6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4</a:t>
            </a:fld>
            <a:endParaRPr lang="en-US" altLang="ja-JP"/>
          </a:p>
        </p:txBody>
      </p:sp>
      <p:graphicFrame>
        <p:nvGraphicFramePr>
          <p:cNvPr id="7" name="コンテンツ プレースホルダー 3">
            <a:extLst>
              <a:ext uri="{FF2B5EF4-FFF2-40B4-BE49-F238E27FC236}">
                <a16:creationId xmlns:a16="http://schemas.microsoft.com/office/drawing/2014/main" id="{A72735ED-CE04-4BEF-AC8B-4AE7C073EE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593468"/>
              </p:ext>
            </p:extLst>
          </p:nvPr>
        </p:nvGraphicFramePr>
        <p:xfrm>
          <a:off x="838200" y="2579770"/>
          <a:ext cx="10515600" cy="3934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BF1859D-23B1-493D-BEE0-E085F1A5993C}"/>
              </a:ext>
            </a:extLst>
          </p:cNvPr>
          <p:cNvSpPr txBox="1"/>
          <p:nvPr/>
        </p:nvSpPr>
        <p:spPr>
          <a:xfrm>
            <a:off x="1300902" y="2419518"/>
            <a:ext cx="32239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Actual time (UTC)</a:t>
            </a:r>
            <a:endParaRPr kumimoji="1" lang="ja-JP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B546A5-9E73-4598-A540-C6CF6D5E6909}"/>
              </a:ext>
            </a:extLst>
          </p:cNvPr>
          <p:cNvSpPr txBox="1"/>
          <p:nvPr/>
        </p:nvSpPr>
        <p:spPr>
          <a:xfrm>
            <a:off x="6985264" y="2419518"/>
            <a:ext cx="32239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System time (UTC)</a:t>
            </a:r>
            <a:endParaRPr kumimoji="1" lang="ja-JP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吹き出し: 角を丸めた四角形 9">
            <a:extLst>
              <a:ext uri="{FF2B5EF4-FFF2-40B4-BE49-F238E27FC236}">
                <a16:creationId xmlns:a16="http://schemas.microsoft.com/office/drawing/2014/main" id="{AA45F1F9-2C9C-4ED0-ABFE-C0A984A4FE9A}"/>
              </a:ext>
            </a:extLst>
          </p:cNvPr>
          <p:cNvSpPr/>
          <p:nvPr/>
        </p:nvSpPr>
        <p:spPr>
          <a:xfrm>
            <a:off x="5240739" y="1524903"/>
            <a:ext cx="6578221" cy="787350"/>
          </a:xfrm>
          <a:prstGeom prst="wedgeRoundRectCallout">
            <a:avLst>
              <a:gd name="adj1" fmla="val 14716"/>
              <a:gd name="adj2" fmla="val 69434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rgbClr val="FF0000"/>
                </a:solidFill>
              </a:rPr>
              <a:t>This lead to the problem like the year 2000 problem.</a:t>
            </a:r>
            <a:endParaRPr kumimoji="1" lang="en-US" altLang="ja-JP" sz="2000" dirty="0">
              <a:solidFill>
                <a:srgbClr val="FF0000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E2B4048-3624-4F3C-B516-F8663EA3D752}"/>
              </a:ext>
            </a:extLst>
          </p:cNvPr>
          <p:cNvSpPr txBox="1"/>
          <p:nvPr/>
        </p:nvSpPr>
        <p:spPr>
          <a:xfrm>
            <a:off x="6277452" y="5991523"/>
            <a:ext cx="52617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* An example of invalid time value.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186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D41C26-065E-46DC-94CF-106341C62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  <a:t>Introduction 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dirty="0"/>
              <a:t>How </a:t>
            </a:r>
            <a:r>
              <a:rPr kumimoji="1" lang="en-US" altLang="ja-JP" dirty="0">
                <a:solidFill>
                  <a:schemeClr val="tx1"/>
                </a:solidFill>
              </a:rPr>
              <a:t>does this</a:t>
            </a:r>
            <a:r>
              <a:rPr kumimoji="1" lang="en-US" altLang="ja-JP" dirty="0">
                <a:solidFill>
                  <a:srgbClr val="00B050"/>
                </a:solidFill>
              </a:rPr>
              <a:t> </a:t>
            </a:r>
            <a:r>
              <a:rPr kumimoji="1" lang="en-US" altLang="ja-JP" dirty="0"/>
              <a:t>problem occur ?</a:t>
            </a:r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9262B1-947F-46CD-8A48-E946A37DF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778FC5-74A0-4434-BB3F-85E1589E8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5</a:t>
            </a:fld>
            <a:endParaRPr lang="en-US" altLang="ja-JP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6829136-0E42-4D74-94EB-853F717D27C8}"/>
              </a:ext>
            </a:extLst>
          </p:cNvPr>
          <p:cNvSpPr txBox="1"/>
          <p:nvPr/>
        </p:nvSpPr>
        <p:spPr>
          <a:xfrm>
            <a:off x="1412308" y="5457171"/>
            <a:ext cx="92927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Digit overflow occurs in the year 2038, because of the type “</a:t>
            </a:r>
            <a:r>
              <a:rPr kumimoji="1" lang="en-US" altLang="ja-JP" sz="2000" dirty="0" err="1">
                <a:latin typeface="Arial" panose="020B0604020202020204" pitchFamily="34" charset="0"/>
                <a:cs typeface="Arial" panose="020B0604020202020204" pitchFamily="34" charset="0"/>
              </a:rPr>
              <a:t>time_t</a:t>
            </a:r>
            <a:r>
              <a:rPr kumimoji="1"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” is defined by</a:t>
            </a:r>
            <a:r>
              <a:rPr lang="ja-JP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ja-JP" sz="20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32bit </a:t>
            </a:r>
            <a:r>
              <a:rPr kumimoji="1" lang="en-US" altLang="ja-JP" sz="2000" i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signed int</a:t>
            </a:r>
            <a:r>
              <a:rPr kumimoji="1"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” type in the 32bit system.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図表 7">
            <a:extLst>
              <a:ext uri="{FF2B5EF4-FFF2-40B4-BE49-F238E27FC236}">
                <a16:creationId xmlns:a16="http://schemas.microsoft.com/office/drawing/2014/main" id="{ED222BDA-4197-453A-B9F5-F1F2043887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2473122"/>
              </p:ext>
            </p:extLst>
          </p:nvPr>
        </p:nvGraphicFramePr>
        <p:xfrm>
          <a:off x="2012226" y="1957170"/>
          <a:ext cx="6885757" cy="3442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吹き出し: 角を丸めた四角形 8">
            <a:extLst>
              <a:ext uri="{FF2B5EF4-FFF2-40B4-BE49-F238E27FC236}">
                <a16:creationId xmlns:a16="http://schemas.microsoft.com/office/drawing/2014/main" id="{AE351772-C642-4213-9606-9A53BCCB3F26}"/>
              </a:ext>
            </a:extLst>
          </p:cNvPr>
          <p:cNvSpPr/>
          <p:nvPr/>
        </p:nvSpPr>
        <p:spPr>
          <a:xfrm>
            <a:off x="9068586" y="3261754"/>
            <a:ext cx="2845910" cy="1767821"/>
          </a:xfrm>
          <a:prstGeom prst="wedgeRoundRectCallout">
            <a:avLst>
              <a:gd name="adj1" fmla="val -41699"/>
              <a:gd name="adj2" fmla="val 61583"/>
              <a:gd name="adj3" fmla="val 16667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A system might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isunderstand the current time.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吹き出し: 角を丸めた四角形 6">
            <a:extLst>
              <a:ext uri="{FF2B5EF4-FFF2-40B4-BE49-F238E27FC236}">
                <a16:creationId xmlns:a16="http://schemas.microsoft.com/office/drawing/2014/main" id="{8819CE44-3A85-4620-8536-52B558B5ACAA}"/>
              </a:ext>
            </a:extLst>
          </p:cNvPr>
          <p:cNvSpPr/>
          <p:nvPr/>
        </p:nvSpPr>
        <p:spPr>
          <a:xfrm>
            <a:off x="9068586" y="1571503"/>
            <a:ext cx="2845910" cy="1223651"/>
          </a:xfrm>
          <a:prstGeom prst="wedgeRoundRectCallout">
            <a:avLst>
              <a:gd name="adj1" fmla="val -41699"/>
              <a:gd name="adj2" fmla="val 61583"/>
              <a:gd name="adj3" fmla="val 16667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Time value is handled by “</a:t>
            </a:r>
            <a:r>
              <a:rPr kumimoji="1" lang="en-US" altLang="ja-JP" dirty="0" err="1">
                <a:latin typeface="Arial" panose="020B0604020202020204" pitchFamily="34" charset="0"/>
                <a:cs typeface="Arial" panose="020B0604020202020204" pitchFamily="34" charset="0"/>
              </a:rPr>
              <a:t>time_t</a:t>
            </a: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545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68AD6EE1-1BE6-4B6B-A91E-B5F1ACFC3F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Our</a:t>
            </a:r>
            <a:r>
              <a:rPr kumimoji="1" lang="ja-JP" altLang="en-US" dirty="0"/>
              <a:t> </a:t>
            </a:r>
            <a:r>
              <a:rPr kumimoji="1" lang="en-US" altLang="ja-JP" dirty="0"/>
              <a:t>Method</a:t>
            </a:r>
            <a:endParaRPr kumimoji="1" lang="ja-JP" altLang="en-US" dirty="0"/>
          </a:p>
        </p:txBody>
      </p:sp>
      <p:sp>
        <p:nvSpPr>
          <p:cNvPr id="8" name="字幕 7">
            <a:extLst>
              <a:ext uri="{FF2B5EF4-FFF2-40B4-BE49-F238E27FC236}">
                <a16:creationId xmlns:a16="http://schemas.microsoft.com/office/drawing/2014/main" id="{38A0AAE1-DC12-490A-873F-5808DEA059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E4DF5E-B2DC-44AF-B495-DA5009FB46E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26944E-6043-4CFD-8C71-25ED2C33AF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3948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44208D-2B74-450A-A398-7E2F7601C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  <a:t>Method 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An example of the target system</a:t>
            </a:r>
            <a:endParaRPr kumimoji="1" lang="ja-JP" altLang="en-US" i="1" u="sng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EAC136-003D-4D0A-8A91-0A154D76A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A63B901-69A0-4C32-86A6-D85ACB13D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7</a:t>
            </a:fld>
            <a:endParaRPr lang="en-US" altLang="ja-JP"/>
          </a:p>
        </p:txBody>
      </p:sp>
      <p:pic>
        <p:nvPicPr>
          <p:cNvPr id="7" name="コンテンツ プレースホルダー 4">
            <a:extLst>
              <a:ext uri="{FF2B5EF4-FFF2-40B4-BE49-F238E27FC236}">
                <a16:creationId xmlns:a16="http://schemas.microsoft.com/office/drawing/2014/main" id="{D76027BF-2A17-4666-B587-F475CD7056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663116" y="2130402"/>
            <a:ext cx="4352925" cy="3264693"/>
          </a:xfr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81BBC92-A330-4557-B802-C23BCAD1EA95}"/>
              </a:ext>
            </a:extLst>
          </p:cNvPr>
          <p:cNvSpPr txBox="1"/>
          <p:nvPr/>
        </p:nvSpPr>
        <p:spPr>
          <a:xfrm>
            <a:off x="384542" y="1940875"/>
            <a:ext cx="34594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Time value from outside</a:t>
            </a:r>
          </a:p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(broad cast signal)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005D133-CCDD-44DC-8E24-B138AFF2CF87}"/>
              </a:ext>
            </a:extLst>
          </p:cNvPr>
          <p:cNvSpPr txBox="1"/>
          <p:nvPr/>
        </p:nvSpPr>
        <p:spPr>
          <a:xfrm>
            <a:off x="7815127" y="3316558"/>
            <a:ext cx="39962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Display the drawing items.</a:t>
            </a:r>
          </a:p>
          <a:p>
            <a:endParaRPr lang="en-US" altLang="ja-JP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TV Program, On Screen Display, …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193D2F97-41F8-4ABC-8321-5BFDA6A082EF}"/>
              </a:ext>
            </a:extLst>
          </p:cNvPr>
          <p:cNvGrpSpPr/>
          <p:nvPr/>
        </p:nvGrpSpPr>
        <p:grpSpPr>
          <a:xfrm>
            <a:off x="2875717" y="2753733"/>
            <a:ext cx="1193241" cy="858309"/>
            <a:chOff x="1593595" y="2773248"/>
            <a:chExt cx="1193241" cy="858309"/>
          </a:xfrm>
        </p:grpSpPr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34CFD6F0-A93B-4DB6-82CF-B32C5EAF1A33}"/>
                </a:ext>
              </a:extLst>
            </p:cNvPr>
            <p:cNvCxnSpPr/>
            <p:nvPr/>
          </p:nvCxnSpPr>
          <p:spPr>
            <a:xfrm>
              <a:off x="1593595" y="2773248"/>
              <a:ext cx="624370" cy="633179"/>
            </a:xfrm>
            <a:prstGeom prst="line">
              <a:avLst/>
            </a:prstGeom>
            <a:ln w="38100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7F39B207-A752-4801-B0A2-BC66C784CC71}"/>
                </a:ext>
              </a:extLst>
            </p:cNvPr>
            <p:cNvCxnSpPr/>
            <p:nvPr/>
          </p:nvCxnSpPr>
          <p:spPr>
            <a:xfrm flipV="1">
              <a:off x="2204090" y="3068731"/>
              <a:ext cx="0" cy="323625"/>
            </a:xfrm>
            <a:prstGeom prst="line">
              <a:avLst/>
            </a:prstGeom>
            <a:ln w="38100">
              <a:solidFill>
                <a:schemeClr val="accent2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矢印コネクタ 12">
              <a:extLst>
                <a:ext uri="{FF2B5EF4-FFF2-40B4-BE49-F238E27FC236}">
                  <a16:creationId xmlns:a16="http://schemas.microsoft.com/office/drawing/2014/main" id="{9C7BF1E2-0827-42CF-BFEC-B4E22C6872E5}"/>
                </a:ext>
              </a:extLst>
            </p:cNvPr>
            <p:cNvCxnSpPr/>
            <p:nvPr/>
          </p:nvCxnSpPr>
          <p:spPr>
            <a:xfrm>
              <a:off x="2204090" y="3040590"/>
              <a:ext cx="582746" cy="590967"/>
            </a:xfrm>
            <a:prstGeom prst="straightConnector1">
              <a:avLst/>
            </a:prstGeom>
            <a:ln w="38100">
              <a:solidFill>
                <a:schemeClr val="accent2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48CC39C-D6E6-49F3-9328-3AFBC34DB349}"/>
              </a:ext>
            </a:extLst>
          </p:cNvPr>
          <p:cNvSpPr txBox="1"/>
          <p:nvPr/>
        </p:nvSpPr>
        <p:spPr>
          <a:xfrm>
            <a:off x="3391712" y="5982494"/>
            <a:ext cx="52453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If the system timer returns to 1970 …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角丸四角形吹き出し 1">
            <a:extLst>
              <a:ext uri="{FF2B5EF4-FFF2-40B4-BE49-F238E27FC236}">
                <a16:creationId xmlns:a16="http://schemas.microsoft.com/office/drawing/2014/main" id="{85198029-48B1-4889-A7DA-119DC2505666}"/>
              </a:ext>
            </a:extLst>
          </p:cNvPr>
          <p:cNvSpPr/>
          <p:nvPr/>
        </p:nvSpPr>
        <p:spPr>
          <a:xfrm>
            <a:off x="1148798" y="4114435"/>
            <a:ext cx="2359363" cy="1149489"/>
          </a:xfrm>
          <a:prstGeom prst="wedgeRoundRectCallout">
            <a:avLst>
              <a:gd name="adj1" fmla="val 57277"/>
              <a:gd name="adj2" fmla="val -32416"/>
              <a:gd name="adj3" fmla="val 16667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This photograph is an image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252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5CAF29-05AD-46A7-AA20-3DA3BBC0C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  <a:t>Method 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Our target system</a:t>
            </a:r>
            <a:endParaRPr kumimoji="1" lang="ja-JP" altLang="en-US" i="1" u="sng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CCAB3D-263E-47D2-B73E-5F09BBA2F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AF4D0F-2AEE-4237-913C-DBFF910A6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8</a:t>
            </a:fld>
            <a:endParaRPr lang="en-US" altLang="ja-JP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D8B18BF-6FBC-4C11-9DAE-0461C9BB4F47}"/>
              </a:ext>
            </a:extLst>
          </p:cNvPr>
          <p:cNvGrpSpPr/>
          <p:nvPr/>
        </p:nvGrpSpPr>
        <p:grpSpPr>
          <a:xfrm>
            <a:off x="1087585" y="1590273"/>
            <a:ext cx="10041082" cy="4809562"/>
            <a:chOff x="0" y="0"/>
            <a:chExt cx="7743826" cy="3657600"/>
          </a:xfrm>
        </p:grpSpPr>
        <p:sp>
          <p:nvSpPr>
            <p:cNvPr id="8" name="テキスト ボックス 61">
              <a:extLst>
                <a:ext uri="{FF2B5EF4-FFF2-40B4-BE49-F238E27FC236}">
                  <a16:creationId xmlns:a16="http://schemas.microsoft.com/office/drawing/2014/main" id="{643F7B49-643D-4D8D-BCCC-3CC82A415D99}"/>
                </a:ext>
              </a:extLst>
            </p:cNvPr>
            <p:cNvSpPr txBox="1"/>
            <p:nvPr/>
          </p:nvSpPr>
          <p:spPr>
            <a:xfrm>
              <a:off x="57150" y="571500"/>
              <a:ext cx="1857375" cy="43855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600" b="1" dirty="0"/>
                <a:t>Drawing material</a:t>
              </a:r>
            </a:p>
            <a:p>
              <a:r>
                <a:rPr kumimoji="1" lang="en-US" altLang="ja-JP" sz="1600" b="1" dirty="0"/>
                <a:t>(including time information)</a:t>
              </a:r>
            </a:p>
          </p:txBody>
        </p:sp>
        <p:sp>
          <p:nvSpPr>
            <p:cNvPr id="9" name="テキスト ボックス 62">
              <a:extLst>
                <a:ext uri="{FF2B5EF4-FFF2-40B4-BE49-F238E27FC236}">
                  <a16:creationId xmlns:a16="http://schemas.microsoft.com/office/drawing/2014/main" id="{7C6F5DA8-5B0D-4567-BA72-A12E55F6D9C6}"/>
                </a:ext>
              </a:extLst>
            </p:cNvPr>
            <p:cNvSpPr txBox="1"/>
            <p:nvPr/>
          </p:nvSpPr>
          <p:spPr>
            <a:xfrm>
              <a:off x="0" y="1475065"/>
              <a:ext cx="1295400" cy="28705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400" b="1" dirty="0"/>
                <a:t>(From other device)</a:t>
              </a:r>
              <a:endParaRPr kumimoji="1" lang="ja-JP" altLang="en-US" sz="1400" b="1" dirty="0"/>
            </a:p>
          </p:txBody>
        </p:sp>
        <p:sp>
          <p:nvSpPr>
            <p:cNvPr id="10" name="フローチャート : 磁気ディスク 7">
              <a:extLst>
                <a:ext uri="{FF2B5EF4-FFF2-40B4-BE49-F238E27FC236}">
                  <a16:creationId xmlns:a16="http://schemas.microsoft.com/office/drawing/2014/main" id="{2E9E13F5-926C-4EB2-84EF-829B45787E1F}"/>
                </a:ext>
              </a:extLst>
            </p:cNvPr>
            <p:cNvSpPr/>
            <p:nvPr/>
          </p:nvSpPr>
          <p:spPr>
            <a:xfrm>
              <a:off x="1685925" y="1733550"/>
              <a:ext cx="1219200" cy="723900"/>
            </a:xfrm>
            <a:prstGeom prst="flowChartMagneticDisk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600" b="1"/>
                <a:t>Drawing material</a:t>
              </a:r>
              <a:endParaRPr kumimoji="1" lang="ja-JP" altLang="en-US" sz="1600" b="1"/>
            </a:p>
          </p:txBody>
        </p:sp>
        <p:cxnSp>
          <p:nvCxnSpPr>
            <p:cNvPr id="11" name="直線矢印コネクタ 10">
              <a:extLst>
                <a:ext uri="{FF2B5EF4-FFF2-40B4-BE49-F238E27FC236}">
                  <a16:creationId xmlns:a16="http://schemas.microsoft.com/office/drawing/2014/main" id="{F2E8CEFF-0C24-46BF-9183-40C8C6DEE62F}"/>
                </a:ext>
              </a:extLst>
            </p:cNvPr>
            <p:cNvCxnSpPr/>
            <p:nvPr/>
          </p:nvCxnSpPr>
          <p:spPr>
            <a:xfrm flipH="1">
              <a:off x="4710112" y="443647"/>
              <a:ext cx="1" cy="306937"/>
            </a:xfrm>
            <a:prstGeom prst="straightConnector1">
              <a:avLst/>
            </a:prstGeom>
            <a:ln w="38100">
              <a:solidFill>
                <a:schemeClr val="accent2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角丸四角形 65">
              <a:extLst>
                <a:ext uri="{FF2B5EF4-FFF2-40B4-BE49-F238E27FC236}">
                  <a16:creationId xmlns:a16="http://schemas.microsoft.com/office/drawing/2014/main" id="{E8076C6D-2A8E-4E02-9852-E00170771615}"/>
                </a:ext>
              </a:extLst>
            </p:cNvPr>
            <p:cNvSpPr/>
            <p:nvPr/>
          </p:nvSpPr>
          <p:spPr>
            <a:xfrm>
              <a:off x="4219575" y="789973"/>
              <a:ext cx="971550" cy="386236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400" b="1"/>
                <a:t>Input device</a:t>
              </a:r>
              <a:endParaRPr kumimoji="1" lang="ja-JP" altLang="en-US" sz="1400" b="1"/>
            </a:p>
          </p:txBody>
        </p:sp>
        <p:sp>
          <p:nvSpPr>
            <p:cNvPr id="13" name="テキスト ボックス 66">
              <a:extLst>
                <a:ext uri="{FF2B5EF4-FFF2-40B4-BE49-F238E27FC236}">
                  <a16:creationId xmlns:a16="http://schemas.microsoft.com/office/drawing/2014/main" id="{DD299F65-F153-4727-8536-71746EE34D37}"/>
                </a:ext>
              </a:extLst>
            </p:cNvPr>
            <p:cNvSpPr txBox="1"/>
            <p:nvPr/>
          </p:nvSpPr>
          <p:spPr>
            <a:xfrm>
              <a:off x="4695825" y="208242"/>
              <a:ext cx="876300" cy="28705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600" b="1"/>
                <a:t>(operation)</a:t>
              </a:r>
              <a:endParaRPr kumimoji="1" lang="ja-JP" altLang="en-US" sz="1600" b="1"/>
            </a:p>
          </p:txBody>
        </p: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FA50B971-3639-484B-A22B-3662991A1CB2}"/>
                </a:ext>
              </a:extLst>
            </p:cNvPr>
            <p:cNvGrpSpPr/>
            <p:nvPr/>
          </p:nvGrpSpPr>
          <p:grpSpPr>
            <a:xfrm>
              <a:off x="781050" y="1066800"/>
              <a:ext cx="819150" cy="581025"/>
              <a:chOff x="781050" y="1066800"/>
              <a:chExt cx="819150" cy="581025"/>
            </a:xfrm>
          </p:grpSpPr>
          <p:cxnSp>
            <p:nvCxnSpPr>
              <p:cNvPr id="37" name="直線コネクタ 36">
                <a:extLst>
                  <a:ext uri="{FF2B5EF4-FFF2-40B4-BE49-F238E27FC236}">
                    <a16:creationId xmlns:a16="http://schemas.microsoft.com/office/drawing/2014/main" id="{D6CA23F6-5C89-49D4-A097-433979E4BCC7}"/>
                  </a:ext>
                </a:extLst>
              </p:cNvPr>
              <p:cNvCxnSpPr/>
              <p:nvPr/>
            </p:nvCxnSpPr>
            <p:spPr>
              <a:xfrm>
                <a:off x="781050" y="1066800"/>
                <a:ext cx="428625" cy="428625"/>
              </a:xfrm>
              <a:prstGeom prst="line">
                <a:avLst/>
              </a:prstGeom>
              <a:ln w="38100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コネクタ 37">
                <a:extLst>
                  <a:ext uri="{FF2B5EF4-FFF2-40B4-BE49-F238E27FC236}">
                    <a16:creationId xmlns:a16="http://schemas.microsoft.com/office/drawing/2014/main" id="{436B7842-5551-4AA4-9BCB-EF80142060C2}"/>
                  </a:ext>
                </a:extLst>
              </p:cNvPr>
              <p:cNvCxnSpPr/>
              <p:nvPr/>
            </p:nvCxnSpPr>
            <p:spPr>
              <a:xfrm flipV="1">
                <a:off x="1200150" y="1266825"/>
                <a:ext cx="0" cy="219075"/>
              </a:xfrm>
              <a:prstGeom prst="line">
                <a:avLst/>
              </a:prstGeom>
              <a:ln w="38100">
                <a:solidFill>
                  <a:schemeClr val="accent2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線矢印コネクタ 38">
                <a:extLst>
                  <a:ext uri="{FF2B5EF4-FFF2-40B4-BE49-F238E27FC236}">
                    <a16:creationId xmlns:a16="http://schemas.microsoft.com/office/drawing/2014/main" id="{EA9DD3BF-F950-4C31-9646-7475EB5F693E}"/>
                  </a:ext>
                </a:extLst>
              </p:cNvPr>
              <p:cNvCxnSpPr/>
              <p:nvPr/>
            </p:nvCxnSpPr>
            <p:spPr>
              <a:xfrm>
                <a:off x="1200150" y="1247775"/>
                <a:ext cx="400050" cy="400050"/>
              </a:xfrm>
              <a:prstGeom prst="straightConnector1">
                <a:avLst/>
              </a:prstGeom>
              <a:ln w="38100">
                <a:solidFill>
                  <a:schemeClr val="accent2"/>
                </a:solidFill>
                <a:prstDash val="dash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3B029E9C-B5AD-44FC-BAC5-79DBACA025F4}"/>
                </a:ext>
              </a:extLst>
            </p:cNvPr>
            <p:cNvGrpSpPr/>
            <p:nvPr/>
          </p:nvGrpSpPr>
          <p:grpSpPr>
            <a:xfrm>
              <a:off x="4410075" y="0"/>
              <a:ext cx="171450" cy="447675"/>
              <a:chOff x="4410075" y="0"/>
              <a:chExt cx="171450" cy="447675"/>
            </a:xfrm>
          </p:grpSpPr>
          <p:sp>
            <p:nvSpPr>
              <p:cNvPr id="35" name="円/楕円 91">
                <a:extLst>
                  <a:ext uri="{FF2B5EF4-FFF2-40B4-BE49-F238E27FC236}">
                    <a16:creationId xmlns:a16="http://schemas.microsoft.com/office/drawing/2014/main" id="{C00204D4-975A-4C5F-8C16-56C0DD0B970C}"/>
                  </a:ext>
                </a:extLst>
              </p:cNvPr>
              <p:cNvSpPr/>
              <p:nvPr/>
            </p:nvSpPr>
            <p:spPr>
              <a:xfrm>
                <a:off x="4419600" y="0"/>
                <a:ext cx="142875" cy="12382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kumimoji="1" lang="ja-JP" altLang="en-US" sz="1100" b="1"/>
              </a:p>
            </p:txBody>
          </p:sp>
          <p:sp>
            <p:nvSpPr>
              <p:cNvPr id="36" name="二等辺三角形 35">
                <a:extLst>
                  <a:ext uri="{FF2B5EF4-FFF2-40B4-BE49-F238E27FC236}">
                    <a16:creationId xmlns:a16="http://schemas.microsoft.com/office/drawing/2014/main" id="{920CF677-56D0-4D2C-A9B8-D2F0B89ED39D}"/>
                  </a:ext>
                </a:extLst>
              </p:cNvPr>
              <p:cNvSpPr/>
              <p:nvPr/>
            </p:nvSpPr>
            <p:spPr>
              <a:xfrm>
                <a:off x="4410075" y="152400"/>
                <a:ext cx="171450" cy="295275"/>
              </a:xfrm>
              <a:prstGeom prst="triangle">
                <a:avLst/>
              </a:prstGeom>
              <a:scene3d>
                <a:camera prst="orthographicFront">
                  <a:rot lat="0" lon="0" rev="1080000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kumimoji="1" lang="ja-JP" altLang="en-US" sz="1100" b="1"/>
              </a:p>
            </p:txBody>
          </p:sp>
        </p:grpSp>
        <p:sp>
          <p:nvSpPr>
            <p:cNvPr id="16" name="フローチャート : 磁気ディスク 95">
              <a:extLst>
                <a:ext uri="{FF2B5EF4-FFF2-40B4-BE49-F238E27FC236}">
                  <a16:creationId xmlns:a16="http://schemas.microsoft.com/office/drawing/2014/main" id="{2DC00A97-23A8-490A-B9BE-98148D1A2627}"/>
                </a:ext>
              </a:extLst>
            </p:cNvPr>
            <p:cNvSpPr/>
            <p:nvPr/>
          </p:nvSpPr>
          <p:spPr>
            <a:xfrm>
              <a:off x="4238624" y="3003383"/>
              <a:ext cx="942976" cy="466703"/>
            </a:xfrm>
            <a:prstGeom prst="flowChartMagneticDisk">
              <a:avLst/>
            </a:prstGeom>
            <a:solidFill>
              <a:srgbClr val="FFFF00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400" b="1" dirty="0"/>
                <a:t>System time</a:t>
              </a:r>
              <a:endParaRPr kumimoji="1" lang="ja-JP" altLang="en-US" sz="1400" b="1" dirty="0"/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A6B4FCA1-AFAB-4BDB-878D-383D6BA2CF8C}"/>
                </a:ext>
              </a:extLst>
            </p:cNvPr>
            <p:cNvSpPr/>
            <p:nvPr/>
          </p:nvSpPr>
          <p:spPr>
            <a:xfrm>
              <a:off x="3981450" y="1762125"/>
              <a:ext cx="1466849" cy="54292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600" b="1">
                  <a:solidFill>
                    <a:sysClr val="windowText" lastClr="000000"/>
                  </a:solidFill>
                </a:rPr>
                <a:t>Drawing decision</a:t>
              </a:r>
              <a:endParaRPr kumimoji="1" lang="ja-JP" altLang="en-US" sz="1600" b="1">
                <a:solidFill>
                  <a:sysClr val="windowText" lastClr="000000"/>
                </a:solidFill>
              </a:endParaRPr>
            </a:p>
          </p:txBody>
        </p:sp>
        <p:cxnSp>
          <p:nvCxnSpPr>
            <p:cNvPr id="18" name="直線矢印コネクタ 17">
              <a:extLst>
                <a:ext uri="{FF2B5EF4-FFF2-40B4-BE49-F238E27FC236}">
                  <a16:creationId xmlns:a16="http://schemas.microsoft.com/office/drawing/2014/main" id="{E755C025-DB54-497D-A9F4-F04E522504C5}"/>
                </a:ext>
              </a:extLst>
            </p:cNvPr>
            <p:cNvCxnSpPr/>
            <p:nvPr/>
          </p:nvCxnSpPr>
          <p:spPr>
            <a:xfrm>
              <a:off x="3038475" y="1905000"/>
              <a:ext cx="971550" cy="9526"/>
            </a:xfrm>
            <a:prstGeom prst="straightConnector1">
              <a:avLst/>
            </a:prstGeom>
            <a:ln w="38100">
              <a:solidFill>
                <a:schemeClr val="accent2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矢印コネクタ 18">
              <a:extLst>
                <a:ext uri="{FF2B5EF4-FFF2-40B4-BE49-F238E27FC236}">
                  <a16:creationId xmlns:a16="http://schemas.microsoft.com/office/drawing/2014/main" id="{E0B79B51-9EEB-4334-AA1E-16E907CF8E27}"/>
                </a:ext>
              </a:extLst>
            </p:cNvPr>
            <p:cNvCxnSpPr>
              <a:stCxn id="16" idx="1"/>
              <a:endCxn id="17" idx="2"/>
            </p:cNvCxnSpPr>
            <p:nvPr/>
          </p:nvCxnSpPr>
          <p:spPr>
            <a:xfrm flipV="1">
              <a:off x="4710112" y="2305050"/>
              <a:ext cx="4763" cy="698333"/>
            </a:xfrm>
            <a:prstGeom prst="straightConnector1">
              <a:avLst/>
            </a:prstGeom>
            <a:ln w="38100">
              <a:solidFill>
                <a:schemeClr val="accent2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矢印コネクタ 19">
              <a:extLst>
                <a:ext uri="{FF2B5EF4-FFF2-40B4-BE49-F238E27FC236}">
                  <a16:creationId xmlns:a16="http://schemas.microsoft.com/office/drawing/2014/main" id="{6A736DC5-5B08-4AB7-BD44-2E350EEBAAAB}"/>
                </a:ext>
              </a:extLst>
            </p:cNvPr>
            <p:cNvCxnSpPr/>
            <p:nvPr/>
          </p:nvCxnSpPr>
          <p:spPr>
            <a:xfrm flipH="1">
              <a:off x="2990851" y="2190750"/>
              <a:ext cx="923924" cy="0"/>
            </a:xfrm>
            <a:prstGeom prst="straightConnector1">
              <a:avLst/>
            </a:prstGeom>
            <a:ln w="38100">
              <a:solidFill>
                <a:schemeClr val="accent2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テキスト ボックス 75">
              <a:extLst>
                <a:ext uri="{FF2B5EF4-FFF2-40B4-BE49-F238E27FC236}">
                  <a16:creationId xmlns:a16="http://schemas.microsoft.com/office/drawing/2014/main" id="{6B5348A4-8272-4E00-A62C-E3920D8AA092}"/>
                </a:ext>
              </a:extLst>
            </p:cNvPr>
            <p:cNvSpPr txBox="1"/>
            <p:nvPr/>
          </p:nvSpPr>
          <p:spPr>
            <a:xfrm>
              <a:off x="2943225" y="2305050"/>
              <a:ext cx="1395412" cy="267381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600" b="1" dirty="0"/>
                <a:t>Append, delete</a:t>
              </a:r>
              <a:endParaRPr kumimoji="1" lang="ja-JP" altLang="en-US" sz="1600" b="1" dirty="0"/>
            </a:p>
          </p:txBody>
        </p:sp>
        <p:sp>
          <p:nvSpPr>
            <p:cNvPr id="22" name="テキスト ボックス 76">
              <a:extLst>
                <a:ext uri="{FF2B5EF4-FFF2-40B4-BE49-F238E27FC236}">
                  <a16:creationId xmlns:a16="http://schemas.microsoft.com/office/drawing/2014/main" id="{AFDD1487-4E70-44DE-90C9-5B64344B0F77}"/>
                </a:ext>
              </a:extLst>
            </p:cNvPr>
            <p:cNvSpPr txBox="1"/>
            <p:nvPr/>
          </p:nvSpPr>
          <p:spPr>
            <a:xfrm>
              <a:off x="4752975" y="2514600"/>
              <a:ext cx="1676400" cy="25673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600" b="1" dirty="0"/>
                <a:t>Current time</a:t>
              </a:r>
              <a:endParaRPr kumimoji="1" lang="ja-JP" altLang="en-US" sz="1600" b="1" dirty="0"/>
            </a:p>
          </p:txBody>
        </p:sp>
        <p:cxnSp>
          <p:nvCxnSpPr>
            <p:cNvPr id="23" name="直線矢印コネクタ 22">
              <a:extLst>
                <a:ext uri="{FF2B5EF4-FFF2-40B4-BE49-F238E27FC236}">
                  <a16:creationId xmlns:a16="http://schemas.microsoft.com/office/drawing/2014/main" id="{0DAA7890-2069-471B-88F3-0FBE6E83EA69}"/>
                </a:ext>
              </a:extLst>
            </p:cNvPr>
            <p:cNvCxnSpPr>
              <a:stCxn id="12" idx="2"/>
              <a:endCxn id="17" idx="0"/>
            </p:cNvCxnSpPr>
            <p:nvPr/>
          </p:nvCxnSpPr>
          <p:spPr>
            <a:xfrm>
              <a:off x="4705350" y="1176209"/>
              <a:ext cx="9525" cy="585916"/>
            </a:xfrm>
            <a:prstGeom prst="straightConnector1">
              <a:avLst/>
            </a:prstGeom>
            <a:ln w="38100">
              <a:solidFill>
                <a:schemeClr val="accent2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テキスト ボックス 78">
              <a:extLst>
                <a:ext uri="{FF2B5EF4-FFF2-40B4-BE49-F238E27FC236}">
                  <a16:creationId xmlns:a16="http://schemas.microsoft.com/office/drawing/2014/main" id="{CAB24EF7-9DB4-4B75-BCFE-BDB7073E53B7}"/>
                </a:ext>
              </a:extLst>
            </p:cNvPr>
            <p:cNvSpPr txBox="1"/>
            <p:nvPr/>
          </p:nvSpPr>
          <p:spPr>
            <a:xfrm>
              <a:off x="4743450" y="1228725"/>
              <a:ext cx="1771650" cy="25673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600" b="1" dirty="0"/>
                <a:t>Drawing command</a:t>
              </a:r>
              <a:endParaRPr kumimoji="1" lang="ja-JP" altLang="en-US" sz="1600" b="1" dirty="0"/>
            </a:p>
          </p:txBody>
        </p:sp>
        <p:cxnSp>
          <p:nvCxnSpPr>
            <p:cNvPr id="25" name="直線矢印コネクタ 24">
              <a:extLst>
                <a:ext uri="{FF2B5EF4-FFF2-40B4-BE49-F238E27FC236}">
                  <a16:creationId xmlns:a16="http://schemas.microsoft.com/office/drawing/2014/main" id="{937138DC-9A35-45FB-84A2-6A034ED8AB2F}"/>
                </a:ext>
              </a:extLst>
            </p:cNvPr>
            <p:cNvCxnSpPr>
              <a:stCxn id="17" idx="3"/>
              <a:endCxn id="33" idx="1"/>
            </p:cNvCxnSpPr>
            <p:nvPr/>
          </p:nvCxnSpPr>
          <p:spPr>
            <a:xfrm flipV="1">
              <a:off x="5448299" y="2029901"/>
              <a:ext cx="981076" cy="3687"/>
            </a:xfrm>
            <a:prstGeom prst="straightConnector1">
              <a:avLst/>
            </a:prstGeom>
            <a:ln w="38100">
              <a:solidFill>
                <a:schemeClr val="accent2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テキスト ボックス 80">
              <a:extLst>
                <a:ext uri="{FF2B5EF4-FFF2-40B4-BE49-F238E27FC236}">
                  <a16:creationId xmlns:a16="http://schemas.microsoft.com/office/drawing/2014/main" id="{9A6134A8-DDF4-48B9-A6FD-CF13B7961D00}"/>
                </a:ext>
              </a:extLst>
            </p:cNvPr>
            <p:cNvSpPr txBox="1"/>
            <p:nvPr/>
          </p:nvSpPr>
          <p:spPr>
            <a:xfrm>
              <a:off x="5350739" y="1573089"/>
              <a:ext cx="1445557" cy="267381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600" b="1" dirty="0"/>
                <a:t>Data for display</a:t>
              </a:r>
              <a:endParaRPr kumimoji="1" lang="ja-JP" altLang="en-US" sz="1600" b="1" dirty="0"/>
            </a:p>
          </p:txBody>
        </p:sp>
        <p:cxnSp>
          <p:nvCxnSpPr>
            <p:cNvPr id="27" name="直線矢印コネクタ 26">
              <a:extLst>
                <a:ext uri="{FF2B5EF4-FFF2-40B4-BE49-F238E27FC236}">
                  <a16:creationId xmlns:a16="http://schemas.microsoft.com/office/drawing/2014/main" id="{3559AD5F-6E1B-4E07-9D5E-F86DA719C8F2}"/>
                </a:ext>
              </a:extLst>
            </p:cNvPr>
            <p:cNvCxnSpPr/>
            <p:nvPr/>
          </p:nvCxnSpPr>
          <p:spPr>
            <a:xfrm>
              <a:off x="2009775" y="3052764"/>
              <a:ext cx="419100" cy="0"/>
            </a:xfrm>
            <a:prstGeom prst="straightConnector1">
              <a:avLst/>
            </a:prstGeom>
            <a:ln w="19050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矢印コネクタ 27">
              <a:extLst>
                <a:ext uri="{FF2B5EF4-FFF2-40B4-BE49-F238E27FC236}">
                  <a16:creationId xmlns:a16="http://schemas.microsoft.com/office/drawing/2014/main" id="{9CAD3B77-E9C5-43E4-96CF-0824D60DA08F}"/>
                </a:ext>
              </a:extLst>
            </p:cNvPr>
            <p:cNvCxnSpPr/>
            <p:nvPr/>
          </p:nvCxnSpPr>
          <p:spPr>
            <a:xfrm>
              <a:off x="2009775" y="3328988"/>
              <a:ext cx="419100" cy="1"/>
            </a:xfrm>
            <a:prstGeom prst="straightConnector1">
              <a:avLst/>
            </a:prstGeom>
            <a:ln w="19050">
              <a:solidFill>
                <a:schemeClr val="accent2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テキスト ボックス 83">
              <a:extLst>
                <a:ext uri="{FF2B5EF4-FFF2-40B4-BE49-F238E27FC236}">
                  <a16:creationId xmlns:a16="http://schemas.microsoft.com/office/drawing/2014/main" id="{95BE6D01-7B6B-4E85-9517-D077BC03AE7A}"/>
                </a:ext>
              </a:extLst>
            </p:cNvPr>
            <p:cNvSpPr txBox="1"/>
            <p:nvPr/>
          </p:nvSpPr>
          <p:spPr>
            <a:xfrm>
              <a:off x="2419350" y="3199090"/>
              <a:ext cx="857250" cy="239435"/>
            </a:xfrm>
            <a:prstGeom prst="rect">
              <a:avLst/>
            </a:prstGeom>
            <a:noFill/>
            <a:ln w="1905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400" b="1"/>
                <a:t>Data flow</a:t>
              </a:r>
              <a:endParaRPr kumimoji="1" lang="ja-JP" altLang="en-US" sz="1400" b="1"/>
            </a:p>
          </p:txBody>
        </p:sp>
        <p:sp>
          <p:nvSpPr>
            <p:cNvPr id="30" name="テキスト ボックス 84">
              <a:extLst>
                <a:ext uri="{FF2B5EF4-FFF2-40B4-BE49-F238E27FC236}">
                  <a16:creationId xmlns:a16="http://schemas.microsoft.com/office/drawing/2014/main" id="{9EFE889A-D6B2-49E2-8432-5282E217C9FB}"/>
                </a:ext>
              </a:extLst>
            </p:cNvPr>
            <p:cNvSpPr txBox="1"/>
            <p:nvPr/>
          </p:nvSpPr>
          <p:spPr>
            <a:xfrm>
              <a:off x="2419350" y="2951440"/>
              <a:ext cx="857250" cy="239435"/>
            </a:xfrm>
            <a:prstGeom prst="rect">
              <a:avLst/>
            </a:prstGeom>
            <a:noFill/>
            <a:ln w="1905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400" b="1" dirty="0"/>
                <a:t>Control flow</a:t>
              </a:r>
              <a:endParaRPr kumimoji="1" lang="ja-JP" altLang="en-US" sz="1400" b="1" dirty="0"/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86F45389-2F76-4E9E-A14B-F699794208A2}"/>
                </a:ext>
              </a:extLst>
            </p:cNvPr>
            <p:cNvSpPr/>
            <p:nvPr/>
          </p:nvSpPr>
          <p:spPr>
            <a:xfrm>
              <a:off x="1581150" y="571500"/>
              <a:ext cx="6162676" cy="3086100"/>
            </a:xfrm>
            <a:prstGeom prst="rect">
              <a:avLst/>
            </a:prstGeom>
            <a:noFill/>
            <a:ln w="1270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 b="1"/>
            </a:p>
          </p:txBody>
        </p:sp>
        <p:sp>
          <p:nvSpPr>
            <p:cNvPr id="32" name="テキスト ボックス 86">
              <a:extLst>
                <a:ext uri="{FF2B5EF4-FFF2-40B4-BE49-F238E27FC236}">
                  <a16:creationId xmlns:a16="http://schemas.microsoft.com/office/drawing/2014/main" id="{C22E6AF2-B870-463B-8085-9FB7DA8DB441}"/>
                </a:ext>
              </a:extLst>
            </p:cNvPr>
            <p:cNvSpPr txBox="1"/>
            <p:nvPr/>
          </p:nvSpPr>
          <p:spPr>
            <a:xfrm>
              <a:off x="1685924" y="295275"/>
              <a:ext cx="2324101" cy="264560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600" b="1" dirty="0"/>
                <a:t>Development target system</a:t>
              </a:r>
              <a:endParaRPr kumimoji="1" lang="ja-JP" altLang="en-US" sz="1600" b="1" dirty="0"/>
            </a:p>
          </p:txBody>
        </p:sp>
        <p:sp>
          <p:nvSpPr>
            <p:cNvPr id="33" name="角丸四角形 87">
              <a:extLst>
                <a:ext uri="{FF2B5EF4-FFF2-40B4-BE49-F238E27FC236}">
                  <a16:creationId xmlns:a16="http://schemas.microsoft.com/office/drawing/2014/main" id="{7D413FD4-1B48-4F9B-990A-0476A1A827B3}"/>
                </a:ext>
              </a:extLst>
            </p:cNvPr>
            <p:cNvSpPr/>
            <p:nvPr/>
          </p:nvSpPr>
          <p:spPr>
            <a:xfrm>
              <a:off x="6429375" y="1836783"/>
              <a:ext cx="1047750" cy="386236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400" b="1"/>
                <a:t>Display device</a:t>
              </a:r>
              <a:endParaRPr kumimoji="1" lang="ja-JP" altLang="en-US" sz="1400" b="1"/>
            </a:p>
          </p:txBody>
        </p:sp>
        <p:sp>
          <p:nvSpPr>
            <p:cNvPr id="34" name="テキスト ボックス 224">
              <a:extLst>
                <a:ext uri="{FF2B5EF4-FFF2-40B4-BE49-F238E27FC236}">
                  <a16:creationId xmlns:a16="http://schemas.microsoft.com/office/drawing/2014/main" id="{7D9CC822-79BF-4D55-8A66-AC36CE6D7020}"/>
                </a:ext>
              </a:extLst>
            </p:cNvPr>
            <p:cNvSpPr txBox="1"/>
            <p:nvPr/>
          </p:nvSpPr>
          <p:spPr>
            <a:xfrm>
              <a:off x="2105025" y="1143000"/>
              <a:ext cx="1857375" cy="43855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600" b="1" dirty="0"/>
                <a:t>Drawing material</a:t>
              </a:r>
            </a:p>
            <a:p>
              <a:r>
                <a:rPr kumimoji="1" lang="en-US" altLang="ja-JP" sz="1600" b="1" dirty="0"/>
                <a:t>(including time information)</a:t>
              </a:r>
            </a:p>
          </p:txBody>
        </p:sp>
      </p:grpSp>
      <p:sp>
        <p:nvSpPr>
          <p:cNvPr id="3" name="爆発: 14 pt 2">
            <a:extLst>
              <a:ext uri="{FF2B5EF4-FFF2-40B4-BE49-F238E27FC236}">
                <a16:creationId xmlns:a16="http://schemas.microsoft.com/office/drawing/2014/main" id="{FBADD729-8737-4D06-8A48-A701333D9AAF}"/>
              </a:ext>
            </a:extLst>
          </p:cNvPr>
          <p:cNvSpPr/>
          <p:nvPr/>
        </p:nvSpPr>
        <p:spPr>
          <a:xfrm>
            <a:off x="318770" y="4446486"/>
            <a:ext cx="3810168" cy="170677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years warranty</a:t>
            </a:r>
            <a:endParaRPr kumimoji="1" lang="ja-JP" altLang="en-US" dirty="0"/>
          </a:p>
        </p:txBody>
      </p:sp>
      <p:sp>
        <p:nvSpPr>
          <p:cNvPr id="40" name="爆発: 14 pt 39">
            <a:extLst>
              <a:ext uri="{FF2B5EF4-FFF2-40B4-BE49-F238E27FC236}">
                <a16:creationId xmlns:a16="http://schemas.microsoft.com/office/drawing/2014/main" id="{F55B771B-AA9C-463A-B7E1-B649252F1D15}"/>
              </a:ext>
            </a:extLst>
          </p:cNvPr>
          <p:cNvSpPr/>
          <p:nvPr/>
        </p:nvSpPr>
        <p:spPr>
          <a:xfrm>
            <a:off x="8034835" y="1555658"/>
            <a:ext cx="3810168" cy="170677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rgbClr val="FF0000"/>
                </a:solidFill>
              </a:rPr>
              <a:t>Keep it up after 2038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490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6F96F1-95B6-4B68-9D8F-9C5A9668A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  <a:t>Method </a:t>
            </a:r>
            <a:br>
              <a:rPr lang="en-US" altLang="ja-JP" i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Our software architecture</a:t>
            </a:r>
            <a:endParaRPr kumimoji="1" lang="ja-JP" altLang="en-US" i="1" u="sng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B9BA6E-7B48-4758-8204-5D0F2F0FB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/>
              <a:t>Mar/22/2020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440C43-5B46-40D9-8986-4F4DFC0AD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562F3-4A2F-4E07-B7D3-3E764FB0DEC6}" type="slidenum">
              <a:rPr lang="en-US" altLang="ja-JP" smtClean="0"/>
              <a:pPr>
                <a:defRPr/>
              </a:pPr>
              <a:t>9</a:t>
            </a:fld>
            <a:endParaRPr lang="en-US" altLang="ja-JP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794723D-450C-4C9E-BF6D-C6A96B505586}"/>
              </a:ext>
            </a:extLst>
          </p:cNvPr>
          <p:cNvGrpSpPr/>
          <p:nvPr/>
        </p:nvGrpSpPr>
        <p:grpSpPr>
          <a:xfrm>
            <a:off x="2026724" y="1605144"/>
            <a:ext cx="9930245" cy="4902947"/>
            <a:chOff x="0" y="0"/>
            <a:chExt cx="6400798" cy="3520477"/>
          </a:xfrm>
        </p:grpSpPr>
        <p:sp>
          <p:nvSpPr>
            <p:cNvPr id="8" name="Rectangle 16" descr="右上がり対角線 (反転)">
              <a:extLst>
                <a:ext uri="{FF2B5EF4-FFF2-40B4-BE49-F238E27FC236}">
                  <a16:creationId xmlns:a16="http://schemas.microsoft.com/office/drawing/2014/main" id="{8DD1E014-7FE9-46BA-9566-49181A4BF7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716665"/>
              <a:ext cx="5781674" cy="1378961"/>
            </a:xfrm>
            <a:prstGeom prst="rect">
              <a:avLst/>
            </a:prstGeom>
            <a:pattFill prst="dkUpDiag">
              <a:fgClr>
                <a:srgbClr val="FF9900"/>
              </a:fgClr>
              <a:bgClr>
                <a:schemeClr val="bg1"/>
              </a:bgClr>
            </a:patt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8000" tIns="18000" rIns="18000" bIns="18000" anchor="t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Kernel</a:t>
              </a:r>
              <a:r>
                <a:rPr lang="ja-JP" alt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／</a:t>
              </a:r>
              <a:r>
                <a:rPr lang="en-US" altLang="ja-JP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Driver</a:t>
              </a:r>
              <a:endParaRPr lang="ja-JP" alt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tangle 18">
              <a:extLst>
                <a:ext uri="{FF2B5EF4-FFF2-40B4-BE49-F238E27FC236}">
                  <a16:creationId xmlns:a16="http://schemas.microsoft.com/office/drawing/2014/main" id="{74ECDE33-BAE6-40DC-AA04-4CAEEC451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598" y="1989116"/>
              <a:ext cx="3825024" cy="2936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square" lIns="18000" tIns="18000" rIns="18000" bIns="18000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40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UNIX base</a:t>
              </a:r>
              <a:r>
                <a:rPr lang="en-US" altLang="ja-JP" sz="14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system (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OS</a:t>
              </a:r>
              <a:r>
                <a:rPr lang="ja-JP" altLang="en-US" sz="1400" baseline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ja-JP" sz="14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core)</a:t>
              </a:r>
              <a:endParaRPr lang="en-US" altLang="ja-JP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0" name="Group 20">
              <a:extLst>
                <a:ext uri="{FF2B5EF4-FFF2-40B4-BE49-F238E27FC236}">
                  <a16:creationId xmlns:a16="http://schemas.microsoft.com/office/drawing/2014/main" id="{274E615B-3ECC-4DF7-8754-898CAF90C3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89305" y="1990738"/>
              <a:ext cx="1522286" cy="931283"/>
              <a:chOff x="3389305" y="1990737"/>
              <a:chExt cx="885" cy="574"/>
            </a:xfrm>
          </p:grpSpPr>
          <p:sp>
            <p:nvSpPr>
              <p:cNvPr id="30" name="Text Box 21">
                <a:extLst>
                  <a:ext uri="{FF2B5EF4-FFF2-40B4-BE49-F238E27FC236}">
                    <a16:creationId xmlns:a16="http://schemas.microsoft.com/office/drawing/2014/main" id="{2174E4FC-DDC7-4314-97FA-E206C963B2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89780" y="1991128"/>
                <a:ext cx="410" cy="18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square" lIns="18000" tIns="18000" rIns="18000" bIns="18000" anchor="ctr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kumimoji="0" lang="en-US" altLang="ja-JP" sz="1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init</a:t>
                </a:r>
                <a:endParaRPr kumimoji="0" lang="en-US" altLang="ja-JP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Text Box 22">
                <a:extLst>
                  <a:ext uri="{FF2B5EF4-FFF2-40B4-BE49-F238E27FC236}">
                    <a16:creationId xmlns:a16="http://schemas.microsoft.com/office/drawing/2014/main" id="{FC6CE438-9020-4288-B8EB-F7870C7AA2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89780" y="1990737"/>
                <a:ext cx="410" cy="34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square" lIns="18000" tIns="18000" rIns="18000" bIns="18000" anchor="ctr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kumimoji="0" lang="en-US" altLang="ja-JP" sz="1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UNiX</a:t>
                </a:r>
                <a:endParaRPr kumimoji="0" lang="en-US" altLang="ja-JP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kumimoji="0" lang="en-US" altLang="ja-JP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command</a:t>
                </a:r>
              </a:p>
            </p:txBody>
          </p:sp>
          <p:sp>
            <p:nvSpPr>
              <p:cNvPr id="32" name="Rectangle 23">
                <a:extLst>
                  <a:ext uri="{FF2B5EF4-FFF2-40B4-BE49-F238E27FC236}">
                    <a16:creationId xmlns:a16="http://schemas.microsoft.com/office/drawing/2014/main" id="{64303470-9D27-4DB7-8AE4-087A4AF6F2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9305" y="1990971"/>
                <a:ext cx="391" cy="34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ja-JP" sz="1200">
                    <a:latin typeface="Arial" panose="020B0604020202020204" pitchFamily="34" charset="0"/>
                    <a:cs typeface="Arial" panose="020B0604020202020204" pitchFamily="34" charset="0"/>
                  </a:rPr>
                  <a:t>File system</a:t>
                </a:r>
              </a:p>
            </p:txBody>
          </p:sp>
        </p:grpSp>
        <p:sp>
          <p:nvSpPr>
            <p:cNvPr id="11" name="Text Box 24">
              <a:extLst>
                <a:ext uri="{FF2B5EF4-FFF2-40B4-BE49-F238E27FC236}">
                  <a16:creationId xmlns:a16="http://schemas.microsoft.com/office/drawing/2014/main" id="{91447770-C494-4363-BDA7-982920417F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1773" y="2389861"/>
              <a:ext cx="3054349" cy="51431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square" lIns="18000" tIns="18000" rIns="18000" bIns="18000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Device</a:t>
              </a:r>
              <a:r>
                <a:rPr kumimoji="0" lang="en-US" altLang="ja-JP" sz="1400" baseline="0">
                  <a:latin typeface="Arial" panose="020B0604020202020204" pitchFamily="34" charset="0"/>
                  <a:cs typeface="Arial" panose="020B0604020202020204" pitchFamily="34" charset="0"/>
                </a:rPr>
                <a:t> driver</a:t>
              </a:r>
              <a:endParaRPr kumimoji="0" lang="en-US" altLang="ja-JP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Rectangle 37">
              <a:extLst>
                <a:ext uri="{FF2B5EF4-FFF2-40B4-BE49-F238E27FC236}">
                  <a16:creationId xmlns:a16="http://schemas.microsoft.com/office/drawing/2014/main" id="{14FAA279-A661-4D11-8FB1-1DA9AD72BB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9198" y="1989609"/>
              <a:ext cx="592138" cy="3960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square" lIns="18000" tIns="126000" rIns="18000" bIns="18000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200">
                  <a:latin typeface="Arial" panose="020B0604020202020204" pitchFamily="34" charset="0"/>
                  <a:cs typeface="Arial" panose="020B0604020202020204" pitchFamily="34" charset="0"/>
                </a:rPr>
                <a:t>Boot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ja-JP" altLang="en-US" sz="1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tangle 38">
              <a:extLst>
                <a:ext uri="{FF2B5EF4-FFF2-40B4-BE49-F238E27FC236}">
                  <a16:creationId xmlns:a16="http://schemas.microsoft.com/office/drawing/2014/main" id="{3B40E8A8-F5BF-466D-A1E9-C523477BC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9198" y="2527420"/>
              <a:ext cx="592138" cy="39696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square" lIns="18000" tIns="36000" rIns="18000" bIns="18000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200">
                  <a:latin typeface="Arial" panose="020B0604020202020204" pitchFamily="34" charset="0"/>
                  <a:cs typeface="Arial" panose="020B0604020202020204" pitchFamily="34" charset="0"/>
                </a:rPr>
                <a:t>Boot loader</a:t>
              </a:r>
            </a:p>
          </p:txBody>
        </p:sp>
        <p:sp>
          <p:nvSpPr>
            <p:cNvPr id="14" name="Rectangle 85">
              <a:extLst>
                <a:ext uri="{FF2B5EF4-FFF2-40B4-BE49-F238E27FC236}">
                  <a16:creationId xmlns:a16="http://schemas.microsoft.com/office/drawing/2014/main" id="{40EB35BE-204A-43FB-AD90-76BE1B6A95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48" y="885855"/>
              <a:ext cx="2305050" cy="78850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CC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t" anchorCtr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Library</a:t>
              </a:r>
            </a:p>
          </p:txBody>
        </p:sp>
        <p:sp>
          <p:nvSpPr>
            <p:cNvPr id="15" name="Rectangle 40">
              <a:extLst>
                <a:ext uri="{FF2B5EF4-FFF2-40B4-BE49-F238E27FC236}">
                  <a16:creationId xmlns:a16="http://schemas.microsoft.com/office/drawing/2014/main" id="{9D06DFB6-31EE-405F-95BB-1669779CE8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5049" y="885855"/>
              <a:ext cx="3448050" cy="78850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t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Daemon</a:t>
              </a:r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0FCF8D9B-9E78-4911-946F-80B24D5C0C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23" y="0"/>
              <a:ext cx="5762625" cy="769039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rgbClr val="FFCC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t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600" b="1" dirty="0">
                  <a:latin typeface="Arial" panose="020B0604020202020204" pitchFamily="34" charset="0"/>
                  <a:ea typeface="HG丸ｺﾞｼｯｸM-PRO" pitchFamily="50" charset="-128"/>
                  <a:cs typeface="Arial" panose="020B0604020202020204" pitchFamily="34" charset="0"/>
                </a:rPr>
                <a:t>Application layer</a:t>
              </a:r>
              <a:endParaRPr lang="ja-JP" altLang="en-US" sz="1600" b="1" dirty="0">
                <a:latin typeface="Arial" panose="020B0604020202020204" pitchFamily="34" charset="0"/>
                <a:ea typeface="HG丸ｺﾞｼｯｸM-PRO" pitchFamily="50" charset="-128"/>
                <a:cs typeface="Arial" panose="020B0604020202020204" pitchFamily="34" charset="0"/>
              </a:endParaRPr>
            </a:p>
          </p:txBody>
        </p:sp>
        <p:sp>
          <p:nvSpPr>
            <p:cNvPr id="17" name="Rectangle 23">
              <a:extLst>
                <a:ext uri="{FF2B5EF4-FFF2-40B4-BE49-F238E27FC236}">
                  <a16:creationId xmlns:a16="http://schemas.microsoft.com/office/drawing/2014/main" id="{FC74DFBE-9197-40C7-B471-788EB5C51F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8462" y="1197363"/>
              <a:ext cx="1066801" cy="3893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Drawing engine</a:t>
              </a:r>
            </a:p>
          </p:txBody>
        </p:sp>
        <p:sp>
          <p:nvSpPr>
            <p:cNvPr id="18" name="Rectangle 23">
              <a:extLst>
                <a:ext uri="{FF2B5EF4-FFF2-40B4-BE49-F238E27FC236}">
                  <a16:creationId xmlns:a16="http://schemas.microsoft.com/office/drawing/2014/main" id="{D822599C-4842-4B02-B1DC-905B58600A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48" y="1207098"/>
              <a:ext cx="1200150" cy="3893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Communication</a:t>
              </a:r>
            </a:p>
          </p:txBody>
        </p:sp>
        <p:sp>
          <p:nvSpPr>
            <p:cNvPr id="19" name="Rectangle 23">
              <a:extLst>
                <a:ext uri="{FF2B5EF4-FFF2-40B4-BE49-F238E27FC236}">
                  <a16:creationId xmlns:a16="http://schemas.microsoft.com/office/drawing/2014/main" id="{BCB2ED01-87E3-4553-B57C-DFB0D96CB1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3974" y="1207098"/>
              <a:ext cx="933450" cy="3893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Data conversion</a:t>
              </a:r>
            </a:p>
          </p:txBody>
        </p:sp>
        <p:sp>
          <p:nvSpPr>
            <p:cNvPr id="20" name="Rectangle 23">
              <a:extLst>
                <a:ext uri="{FF2B5EF4-FFF2-40B4-BE49-F238E27FC236}">
                  <a16:creationId xmlns:a16="http://schemas.microsoft.com/office/drawing/2014/main" id="{4A399029-8A28-48D5-A382-FF764D4DE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6973" y="1197363"/>
              <a:ext cx="1019175" cy="3893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Data</a:t>
              </a:r>
              <a:r>
                <a:rPr lang="ja-JP" altLang="en-US" sz="140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storage</a:t>
              </a:r>
            </a:p>
          </p:txBody>
        </p:sp>
        <p:sp>
          <p:nvSpPr>
            <p:cNvPr id="21" name="Rectangle 23">
              <a:extLst>
                <a:ext uri="{FF2B5EF4-FFF2-40B4-BE49-F238E27FC236}">
                  <a16:creationId xmlns:a16="http://schemas.microsoft.com/office/drawing/2014/main" id="{35007AF8-010B-4D77-9931-AB20AA9FD5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2023" y="321243"/>
              <a:ext cx="1158335" cy="37965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Reshape drawing</a:t>
              </a:r>
            </a:p>
          </p:txBody>
        </p:sp>
        <p:sp>
          <p:nvSpPr>
            <p:cNvPr id="22" name="Rectangle 23">
              <a:extLst>
                <a:ext uri="{FF2B5EF4-FFF2-40B4-BE49-F238E27FC236}">
                  <a16:creationId xmlns:a16="http://schemas.microsoft.com/office/drawing/2014/main" id="{7B790576-4C2F-4B75-8815-67B42BFAB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9523" y="321243"/>
              <a:ext cx="1019175" cy="37965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Display</a:t>
              </a:r>
              <a:r>
                <a:rPr lang="en-US" altLang="ja-JP" sz="1400" baseline="0" dirty="0">
                  <a:latin typeface="Arial" panose="020B0604020202020204" pitchFamily="34" charset="0"/>
                  <a:cs typeface="Arial" panose="020B0604020202020204" pitchFamily="34" charset="0"/>
                </a:rPr>
                <a:t> control</a:t>
              </a:r>
              <a:endParaRPr lang="en-US" altLang="ja-JP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3">
              <a:extLst>
                <a:ext uri="{FF2B5EF4-FFF2-40B4-BE49-F238E27FC236}">
                  <a16:creationId xmlns:a16="http://schemas.microsoft.com/office/drawing/2014/main" id="{80C8505E-2379-4005-A6F4-016CD60B1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5548" y="321243"/>
              <a:ext cx="1019175" cy="37965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>
                  <a:latin typeface="Arial" panose="020B0604020202020204" pitchFamily="34" charset="0"/>
                  <a:cs typeface="Arial" panose="020B0604020202020204" pitchFamily="34" charset="0"/>
                </a:rPr>
                <a:t>User I/F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1FA958F0-7BE8-4C5F-98BE-8CCDEDB673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8198" y="1197363"/>
              <a:ext cx="1066801" cy="3893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Function management</a:t>
              </a:r>
            </a:p>
          </p:txBody>
        </p:sp>
        <p:sp>
          <p:nvSpPr>
            <p:cNvPr id="25" name="右中かっこ 24">
              <a:extLst>
                <a:ext uri="{FF2B5EF4-FFF2-40B4-BE49-F238E27FC236}">
                  <a16:creationId xmlns:a16="http://schemas.microsoft.com/office/drawing/2014/main" id="{8191B42A-D02C-442D-9A4C-4174331D64A2}"/>
                </a:ext>
              </a:extLst>
            </p:cNvPr>
            <p:cNvSpPr/>
            <p:nvPr/>
          </p:nvSpPr>
          <p:spPr>
            <a:xfrm>
              <a:off x="5819773" y="142875"/>
              <a:ext cx="266700" cy="1419225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右中かっこ 25">
              <a:extLst>
                <a:ext uri="{FF2B5EF4-FFF2-40B4-BE49-F238E27FC236}">
                  <a16:creationId xmlns:a16="http://schemas.microsoft.com/office/drawing/2014/main" id="{A5FB93D5-A515-4519-A26C-7FEFE3D51CDF}"/>
                </a:ext>
              </a:extLst>
            </p:cNvPr>
            <p:cNvSpPr/>
            <p:nvPr/>
          </p:nvSpPr>
          <p:spPr>
            <a:xfrm>
              <a:off x="5819773" y="1714500"/>
              <a:ext cx="266700" cy="1266825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テキスト ボックス 245">
              <a:extLst>
                <a:ext uri="{FF2B5EF4-FFF2-40B4-BE49-F238E27FC236}">
                  <a16:creationId xmlns:a16="http://schemas.microsoft.com/office/drawing/2014/main" id="{517706A4-2093-4DF6-9537-BC808A66309C}"/>
                </a:ext>
              </a:extLst>
            </p:cNvPr>
            <p:cNvSpPr txBox="1"/>
            <p:nvPr/>
          </p:nvSpPr>
          <p:spPr>
            <a:xfrm>
              <a:off x="6086473" y="695325"/>
              <a:ext cx="285750" cy="304800"/>
            </a:xfrm>
            <a:prstGeom prst="rect">
              <a:avLst/>
            </a:prstGeom>
            <a:solidFill>
              <a:schemeClr val="lt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60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kumimoji="1" lang="ja-JP" alt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テキスト ボックス 247">
              <a:extLst>
                <a:ext uri="{FF2B5EF4-FFF2-40B4-BE49-F238E27FC236}">
                  <a16:creationId xmlns:a16="http://schemas.microsoft.com/office/drawing/2014/main" id="{74047BC3-937A-4F9F-8BB6-AB520223FA17}"/>
                </a:ext>
              </a:extLst>
            </p:cNvPr>
            <p:cNvSpPr txBox="1"/>
            <p:nvPr/>
          </p:nvSpPr>
          <p:spPr>
            <a:xfrm>
              <a:off x="6115048" y="2181225"/>
              <a:ext cx="285750" cy="304800"/>
            </a:xfrm>
            <a:prstGeom prst="rect">
              <a:avLst/>
            </a:prstGeom>
            <a:solidFill>
              <a:schemeClr val="lt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60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kumimoji="1" lang="ja-JP" alt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テキスト ボックス 249">
              <a:extLst>
                <a:ext uri="{FF2B5EF4-FFF2-40B4-BE49-F238E27FC236}">
                  <a16:creationId xmlns:a16="http://schemas.microsoft.com/office/drawing/2014/main" id="{1AB25D07-60C6-4083-993C-C0E5A916030A}"/>
                </a:ext>
              </a:extLst>
            </p:cNvPr>
            <p:cNvSpPr txBox="1"/>
            <p:nvPr/>
          </p:nvSpPr>
          <p:spPr>
            <a:xfrm>
              <a:off x="1461699" y="3215677"/>
              <a:ext cx="3029723" cy="304800"/>
            </a:xfrm>
            <a:prstGeom prst="rect">
              <a:avLst/>
            </a:prstGeom>
            <a:solidFill>
              <a:schemeClr val="lt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A :  In-house development</a:t>
              </a:r>
              <a:r>
                <a:rPr lang="ja-JP" alt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part</a:t>
              </a:r>
              <a:r>
                <a:rPr kumimoji="1" lang="en-US" altLang="ja-JP" sz="1400" dirty="0">
                  <a:latin typeface="Arial" panose="020B0604020202020204" pitchFamily="34" charset="0"/>
                  <a:cs typeface="Arial" panose="020B0604020202020204" pitchFamily="34" charset="0"/>
                </a:rPr>
                <a:t>, B : OS part</a:t>
              </a:r>
              <a:endParaRPr kumimoji="1" lang="ja-JP" alt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923CE365-AA69-45B6-AA23-3838FF54CE5B}"/>
              </a:ext>
            </a:extLst>
          </p:cNvPr>
          <p:cNvSpPr txBox="1"/>
          <p:nvPr/>
        </p:nvSpPr>
        <p:spPr>
          <a:xfrm>
            <a:off x="132975" y="2370266"/>
            <a:ext cx="1836021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latin typeface="+mn-lt"/>
              </a:rPr>
              <a:t>1.3</a:t>
            </a:r>
          </a:p>
          <a:p>
            <a:pPr algn="ctr"/>
            <a:r>
              <a:rPr lang="en-US" altLang="ja-JP" dirty="0">
                <a:latin typeface="+mn-lt"/>
              </a:rPr>
              <a:t>Million lines</a:t>
            </a:r>
            <a:endParaRPr kumimoji="1" lang="ja-JP" altLang="en-US" dirty="0">
              <a:latin typeface="+mn-lt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D769E040-EC5D-4B56-9362-773733FBE3B1}"/>
              </a:ext>
            </a:extLst>
          </p:cNvPr>
          <p:cNvSpPr txBox="1"/>
          <p:nvPr/>
        </p:nvSpPr>
        <p:spPr>
          <a:xfrm>
            <a:off x="132975" y="4579865"/>
            <a:ext cx="1836021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>
                <a:latin typeface="+mn-lt"/>
              </a:rPr>
              <a:t>0</a:t>
            </a:r>
            <a:r>
              <a:rPr kumimoji="1" lang="en-US" altLang="ja-JP" dirty="0">
                <a:latin typeface="+mn-lt"/>
              </a:rPr>
              <a:t>.5</a:t>
            </a:r>
          </a:p>
          <a:p>
            <a:pPr algn="ctr"/>
            <a:r>
              <a:rPr lang="en-US" altLang="ja-JP" dirty="0">
                <a:latin typeface="+mn-lt"/>
              </a:rPr>
              <a:t>Million lines</a:t>
            </a:r>
            <a:endParaRPr kumimoji="1" lang="ja-JP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30412923"/>
      </p:ext>
    </p:extLst>
  </p:cSld>
  <p:clrMapOvr>
    <a:masterClrMapping/>
  </p:clrMapOvr>
</p:sld>
</file>

<file path=ppt/theme/theme1.xml><?xml version="1.0" encoding="utf-8"?>
<a:theme xmlns:a="http://schemas.openxmlformats.org/drawingml/2006/main" name="Sel-CoolMetal-white-2013-16vs9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el-CoolMetal-white-2013-16vs9" id="{AB03202E-3924-47B4-9A83-EA04AEE2F2E0}" vid="{ADCBFFBF-3D27-4231-B899-44BA2D7EB1A0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Sel-CoolMetal-white-2013-16-9</Template>
  <TotalTime>1769</TotalTime>
  <Words>2885</Words>
  <Application>Microsoft Office PowerPoint</Application>
  <PresentationFormat>ワイド画面</PresentationFormat>
  <Paragraphs>721</Paragraphs>
  <Slides>39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39</vt:i4>
      </vt:variant>
    </vt:vector>
  </HeadingPairs>
  <TitlesOfParts>
    <vt:vector size="46" baseType="lpstr">
      <vt:lpstr>游ゴシック</vt:lpstr>
      <vt:lpstr>Arial</vt:lpstr>
      <vt:lpstr>Arial Narrow</vt:lpstr>
      <vt:lpstr>Cambria Math</vt:lpstr>
      <vt:lpstr>Tahoma</vt:lpstr>
      <vt:lpstr>Times New Roman</vt:lpstr>
      <vt:lpstr>Sel-CoolMetal-white-2013-16vs9</vt:lpstr>
      <vt:lpstr>A Practical Approach to the Year 2038 problem for 32bit Embedded Systems</vt:lpstr>
      <vt:lpstr>Outline</vt:lpstr>
      <vt:lpstr>Introduction</vt:lpstr>
      <vt:lpstr>Introduction  What is the year 2038 problem ?</vt:lpstr>
      <vt:lpstr>Introduction  How does this problem occur ?</vt:lpstr>
      <vt:lpstr>Our Method</vt:lpstr>
      <vt:lpstr>Method  An example of the target system</vt:lpstr>
      <vt:lpstr>Method  Our target system</vt:lpstr>
      <vt:lpstr>Method  Our software architecture</vt:lpstr>
      <vt:lpstr>Method  The number of changes in the program</vt:lpstr>
      <vt:lpstr>Method  Possible Solutions</vt:lpstr>
      <vt:lpstr>Method Our design decision</vt:lpstr>
      <vt:lpstr>Method  Our design</vt:lpstr>
      <vt:lpstr>Method  Change the epoch from 1970 to 1998</vt:lpstr>
      <vt:lpstr>Method  Calendar every 28 years</vt:lpstr>
      <vt:lpstr>Method  Change the epoch mechanism</vt:lpstr>
      <vt:lpstr>Method  The data types which need to check</vt:lpstr>
      <vt:lpstr>Method  The library function examples</vt:lpstr>
      <vt:lpstr>Method  The time value’s data flow and control flow</vt:lpstr>
      <vt:lpstr>Method  How to change the epoch</vt:lpstr>
      <vt:lpstr>Implementation</vt:lpstr>
      <vt:lpstr>Implementation  Macro definition</vt:lpstr>
      <vt:lpstr>Implementation  Wrapper function (1)</vt:lpstr>
      <vt:lpstr>Implementation  Wrapper function (2)</vt:lpstr>
      <vt:lpstr>Results</vt:lpstr>
      <vt:lpstr>Result  The number of the test items and results</vt:lpstr>
      <vt:lpstr>Result  The modification volume</vt:lpstr>
      <vt:lpstr>Result  Calculation of the “man-months”</vt:lpstr>
      <vt:lpstr>Discussions</vt:lpstr>
      <vt:lpstr>Discussions  Evaluation of corrective work</vt:lpstr>
      <vt:lpstr>Related Issues</vt:lpstr>
      <vt:lpstr>Related Issues Handling date and time in Software</vt:lpstr>
      <vt:lpstr>Related Issues The UNIX’s year 2004 issues</vt:lpstr>
      <vt:lpstr>Related Issues  The year 2000 problem</vt:lpstr>
      <vt:lpstr>Conclusion and Future Works</vt:lpstr>
      <vt:lpstr>Conclusion</vt:lpstr>
      <vt:lpstr>Future Works</vt:lpstr>
      <vt:lpstr>Acknowledgement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Practical Approach to the Year 2038 problem for 32bit Embedded Systems</dc:title>
  <dc:creator>大江 秀幸</dc:creator>
  <cp:lastModifiedBy>大江 秀幸</cp:lastModifiedBy>
  <cp:revision>114</cp:revision>
  <dcterms:created xsi:type="dcterms:W3CDTF">2020-02-13T13:13:42Z</dcterms:created>
  <dcterms:modified xsi:type="dcterms:W3CDTF">2020-03-13T00:46:58Z</dcterms:modified>
</cp:coreProperties>
</file>