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7"/>
  </p:notesMasterIdLst>
  <p:handoutMasterIdLst>
    <p:handoutMasterId r:id="rId18"/>
  </p:handoutMasterIdLst>
  <p:sldIdLst>
    <p:sldId id="256" r:id="rId2"/>
    <p:sldId id="274" r:id="rId3"/>
    <p:sldId id="277" r:id="rId4"/>
    <p:sldId id="275" r:id="rId5"/>
    <p:sldId id="278" r:id="rId6"/>
    <p:sldId id="285" r:id="rId7"/>
    <p:sldId id="265" r:id="rId8"/>
    <p:sldId id="286" r:id="rId9"/>
    <p:sldId id="283" r:id="rId10"/>
    <p:sldId id="284" r:id="rId11"/>
    <p:sldId id="276" r:id="rId12"/>
    <p:sldId id="279" r:id="rId13"/>
    <p:sldId id="287" r:id="rId14"/>
    <p:sldId id="288" r:id="rId15"/>
    <p:sldId id="280" r:id="rId16"/>
  </p:sldIdLst>
  <p:sldSz cx="12192000" cy="6858000"/>
  <p:notesSz cx="6802438" cy="9934575"/>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umata" initials="s" lastIdx="3" clrIdx="0">
    <p:extLst>
      <p:ext uri="{19B8F6BF-5375-455C-9EA6-DF929625EA0E}">
        <p15:presenceInfo xmlns:p15="http://schemas.microsoft.com/office/powerpoint/2012/main" userId="s-numa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14" autoAdjust="0"/>
    <p:restoredTop sz="83355" autoAdjust="0"/>
  </p:normalViewPr>
  <p:slideViewPr>
    <p:cSldViewPr snapToGrid="0">
      <p:cViewPr varScale="1">
        <p:scale>
          <a:sx n="51" d="100"/>
          <a:sy n="51" d="100"/>
        </p:scale>
        <p:origin x="56" y="164"/>
      </p:cViewPr>
      <p:guideLst/>
    </p:cSldViewPr>
  </p:slideViewPr>
  <p:outlineViewPr>
    <p:cViewPr>
      <p:scale>
        <a:sx n="33" d="100"/>
        <a:sy n="33" d="100"/>
      </p:scale>
      <p:origin x="0" y="-8851"/>
    </p:cViewPr>
  </p:outlineViewPr>
  <p:notesTextViewPr>
    <p:cViewPr>
      <p:scale>
        <a:sx n="100" d="100"/>
        <a:sy n="100" d="100"/>
      </p:scale>
      <p:origin x="0" y="0"/>
    </p:cViewPr>
  </p:notesTextViewPr>
  <p:notesViewPr>
    <p:cSldViewPr snapToGrid="0">
      <p:cViewPr varScale="1">
        <p:scale>
          <a:sx n="57" d="100"/>
          <a:sy n="57" d="100"/>
        </p:scale>
        <p:origin x="3346"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8199" cy="498236"/>
          </a:xfrm>
          <a:prstGeom prst="rect">
            <a:avLst/>
          </a:prstGeom>
        </p:spPr>
        <p:txBody>
          <a:bodyPr vert="horz" lIns="91394" tIns="45697" rIns="91394" bIns="4569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2652" y="1"/>
            <a:ext cx="2948199" cy="498236"/>
          </a:xfrm>
          <a:prstGeom prst="rect">
            <a:avLst/>
          </a:prstGeom>
        </p:spPr>
        <p:txBody>
          <a:bodyPr vert="horz" lIns="91394" tIns="45697" rIns="91394" bIns="45697" rtlCol="0"/>
          <a:lstStyle>
            <a:lvl1pPr algn="r">
              <a:defRPr sz="1200"/>
            </a:lvl1pPr>
          </a:lstStyle>
          <a:p>
            <a:fld id="{758C00D6-C317-4BF3-9332-E34C229564B6}" type="datetimeFigureOut">
              <a:rPr kumimoji="1" lang="ja-JP" altLang="en-US" smtClean="0"/>
              <a:t>2020/9/14</a:t>
            </a:fld>
            <a:endParaRPr kumimoji="1" lang="ja-JP" altLang="en-US"/>
          </a:p>
        </p:txBody>
      </p:sp>
      <p:sp>
        <p:nvSpPr>
          <p:cNvPr id="4" name="フッター プレースホルダー 3"/>
          <p:cNvSpPr>
            <a:spLocks noGrp="1"/>
          </p:cNvSpPr>
          <p:nvPr>
            <p:ph type="ftr" sz="quarter" idx="2"/>
          </p:nvPr>
        </p:nvSpPr>
        <p:spPr>
          <a:xfrm>
            <a:off x="0" y="9436339"/>
            <a:ext cx="2948199" cy="498236"/>
          </a:xfrm>
          <a:prstGeom prst="rect">
            <a:avLst/>
          </a:prstGeom>
        </p:spPr>
        <p:txBody>
          <a:bodyPr vert="horz" lIns="91394" tIns="45697" rIns="91394" bIns="4569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2652" y="9436339"/>
            <a:ext cx="2948199" cy="498236"/>
          </a:xfrm>
          <a:prstGeom prst="rect">
            <a:avLst/>
          </a:prstGeom>
        </p:spPr>
        <p:txBody>
          <a:bodyPr vert="horz" lIns="91394" tIns="45697" rIns="91394" bIns="45697" rtlCol="0" anchor="b"/>
          <a:lstStyle>
            <a:lvl1pPr algn="r">
              <a:defRPr sz="12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7723" cy="498454"/>
          </a:xfrm>
          <a:prstGeom prst="rect">
            <a:avLst/>
          </a:prstGeom>
        </p:spPr>
        <p:txBody>
          <a:bodyPr vert="horz" lIns="91385" tIns="45692" rIns="91385" bIns="4569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2" y="2"/>
            <a:ext cx="2947723" cy="498454"/>
          </a:xfrm>
          <a:prstGeom prst="rect">
            <a:avLst/>
          </a:prstGeom>
        </p:spPr>
        <p:txBody>
          <a:bodyPr vert="horz" lIns="91385" tIns="45692" rIns="91385" bIns="45692" rtlCol="0"/>
          <a:lstStyle>
            <a:lvl1pPr algn="r">
              <a:defRPr sz="1200"/>
            </a:lvl1pPr>
          </a:lstStyle>
          <a:p>
            <a:fld id="{8618FBC5-8F42-4C47-A77D-5BDE0B5A1B30}" type="datetimeFigureOut">
              <a:rPr kumimoji="1" lang="ja-JP" altLang="en-US" smtClean="0"/>
              <a:t>2020/9/14</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57888" cy="3352800"/>
          </a:xfrm>
          <a:prstGeom prst="rect">
            <a:avLst/>
          </a:prstGeom>
          <a:noFill/>
          <a:ln w="12700">
            <a:solidFill>
              <a:prstClr val="black"/>
            </a:solidFill>
          </a:ln>
        </p:spPr>
        <p:txBody>
          <a:bodyPr vert="horz" lIns="91385" tIns="45692" rIns="91385" bIns="45692" rtlCol="0" anchor="ctr"/>
          <a:lstStyle/>
          <a:p>
            <a:endParaRPr lang="ja-JP" altLang="en-US"/>
          </a:p>
        </p:txBody>
      </p:sp>
      <p:sp>
        <p:nvSpPr>
          <p:cNvPr id="5" name="ノート プレースホルダー 4"/>
          <p:cNvSpPr>
            <a:spLocks noGrp="1"/>
          </p:cNvSpPr>
          <p:nvPr>
            <p:ph type="body" sz="quarter" idx="3"/>
          </p:nvPr>
        </p:nvSpPr>
        <p:spPr>
          <a:xfrm>
            <a:off x="680244" y="4781016"/>
            <a:ext cx="5441950" cy="3911739"/>
          </a:xfrm>
          <a:prstGeom prst="rect">
            <a:avLst/>
          </a:prstGeom>
        </p:spPr>
        <p:txBody>
          <a:bodyPr vert="horz" lIns="91385" tIns="45692" rIns="91385" bIns="4569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36124"/>
            <a:ext cx="2947723" cy="498453"/>
          </a:xfrm>
          <a:prstGeom prst="rect">
            <a:avLst/>
          </a:prstGeom>
        </p:spPr>
        <p:txBody>
          <a:bodyPr vert="horz" lIns="91385" tIns="45692" rIns="91385" bIns="4569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2" y="9436124"/>
            <a:ext cx="2947723" cy="498453"/>
          </a:xfrm>
          <a:prstGeom prst="rect">
            <a:avLst/>
          </a:prstGeom>
        </p:spPr>
        <p:txBody>
          <a:bodyPr vert="horz" lIns="91385" tIns="45692" rIns="91385" bIns="45692" rtlCol="0" anchor="b"/>
          <a:lstStyle>
            <a:lvl1pPr algn="r">
              <a:defRPr sz="12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3013"/>
            <a:ext cx="5957888" cy="33528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a:p>
        </p:txBody>
      </p:sp>
    </p:spTree>
    <p:extLst>
      <p:ext uri="{BB962C8B-B14F-4D97-AF65-F5344CB8AC3E}">
        <p14:creationId xmlns:p14="http://schemas.microsoft.com/office/powerpoint/2010/main" val="3492223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504980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2665084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B29F0CF-89F5-40CF-97A3-9787B6147CCC}" type="slidenum">
              <a:rPr kumimoji="1" lang="ja-JP" altLang="en-US" smtClean="0"/>
              <a:t>6</a:t>
            </a:fld>
            <a:endParaRPr kumimoji="1" lang="ja-JP" altLang="en-US"/>
          </a:p>
        </p:txBody>
      </p:sp>
    </p:spTree>
    <p:extLst>
      <p:ext uri="{BB962C8B-B14F-4D97-AF65-F5344CB8AC3E}">
        <p14:creationId xmlns:p14="http://schemas.microsoft.com/office/powerpoint/2010/main" val="3854703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2697879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9991217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emf"/><Relationship Id="rId4" Type="http://schemas.openxmlformats.org/officeDocument/2006/relationships/image" Target="../media/image4.gi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12192000" cy="260350"/>
          </a:xfrm>
          <a:prstGeom prst="rect">
            <a:avLst/>
          </a:prstGeom>
          <a:noFill/>
        </p:spPr>
      </p:pic>
      <p:sp>
        <p:nvSpPr>
          <p:cNvPr id="3079" name="Rectangle 7" descr="ban"/>
          <p:cNvSpPr>
            <a:spLocks noChangeArrowheads="1"/>
          </p:cNvSpPr>
          <p:nvPr/>
        </p:nvSpPr>
        <p:spPr bwMode="auto">
          <a:xfrm>
            <a:off x="0" y="1"/>
            <a:ext cx="12192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2400"/>
          </a:p>
        </p:txBody>
      </p:sp>
      <p:sp>
        <p:nvSpPr>
          <p:cNvPr id="3074" name="Rectangle 2"/>
          <p:cNvSpPr>
            <a:spLocks noGrp="1" noChangeArrowheads="1"/>
          </p:cNvSpPr>
          <p:nvPr>
            <p:ph type="ctrTitle"/>
          </p:nvPr>
        </p:nvSpPr>
        <p:spPr>
          <a:xfrm>
            <a:off x="914400" y="1572802"/>
            <a:ext cx="10363200" cy="1470025"/>
          </a:xfrm>
        </p:spPr>
        <p:txBody>
          <a:bodyPr/>
          <a:lstStyle>
            <a:lvl1pPr>
              <a:defRPr/>
            </a:lvl1pPr>
          </a:lstStyle>
          <a:p>
            <a:r>
              <a:rPr lang="ja-JP" altLang="en-US"/>
              <a:t>マスター タイトルの書式設定</a:t>
            </a:r>
            <a:endParaRPr lang="ja-JP" altLang="en-US" dirty="0"/>
          </a:p>
        </p:txBody>
      </p:sp>
      <p:sp>
        <p:nvSpPr>
          <p:cNvPr id="3075" name="Rectangle 3"/>
          <p:cNvSpPr>
            <a:spLocks noGrp="1" noChangeArrowheads="1"/>
          </p:cNvSpPr>
          <p:nvPr>
            <p:ph type="subTitle" idx="1"/>
          </p:nvPr>
        </p:nvSpPr>
        <p:spPr>
          <a:xfrm>
            <a:off x="1828800" y="3573463"/>
            <a:ext cx="8534400" cy="1752600"/>
          </a:xfrm>
        </p:spPr>
        <p:txBody>
          <a:bodyPr/>
          <a:lstStyle>
            <a:lvl1pPr marL="0" indent="0" algn="ctr">
              <a:buFontTx/>
              <a:buNone/>
              <a:defRPr/>
            </a:lvl1pPr>
          </a:lstStyle>
          <a:p>
            <a:r>
              <a:rPr lang="ja-JP" altLang="en-US"/>
              <a:t>マスター サブタイトルの書式設定</a:t>
            </a:r>
            <a:endParaRPr lang="ja-JP" altLang="en-US" dirty="0"/>
          </a:p>
        </p:txBody>
      </p:sp>
      <p:sp>
        <p:nvSpPr>
          <p:cNvPr id="3086" name="Line 14"/>
          <p:cNvSpPr>
            <a:spLocks noChangeShapeType="1"/>
          </p:cNvSpPr>
          <p:nvPr/>
        </p:nvSpPr>
        <p:spPr bwMode="auto">
          <a:xfrm>
            <a:off x="1775885" y="3213100"/>
            <a:ext cx="8640233" cy="0"/>
          </a:xfrm>
          <a:prstGeom prst="line">
            <a:avLst/>
          </a:prstGeom>
          <a:noFill/>
          <a:ln w="9525">
            <a:solidFill>
              <a:schemeClr val="tx1"/>
            </a:solidFill>
            <a:round/>
            <a:headEnd/>
            <a:tailEnd/>
          </a:ln>
          <a:effectLst/>
        </p:spPr>
        <p:txBody>
          <a:bodyPr/>
          <a:lstStyle/>
          <a:p>
            <a:endParaRPr lang="ja-JP" altLang="en-US" sz="2400"/>
          </a:p>
        </p:txBody>
      </p:sp>
      <p:sp>
        <p:nvSpPr>
          <p:cNvPr id="3093" name="Text Box 21"/>
          <p:cNvSpPr txBox="1">
            <a:spLocks noChangeArrowheads="1"/>
          </p:cNvSpPr>
          <p:nvPr/>
        </p:nvSpPr>
        <p:spPr bwMode="auto">
          <a:xfrm>
            <a:off x="445939" y="6640514"/>
            <a:ext cx="6353021" cy="246221"/>
          </a:xfrm>
          <a:prstGeom prst="rect">
            <a:avLst/>
          </a:prstGeom>
          <a:noFill/>
          <a:ln w="9525">
            <a:noFill/>
            <a:miter lim="800000"/>
            <a:headEnd/>
            <a:tailEnd/>
          </a:ln>
          <a:effectLst/>
        </p:spPr>
        <p:txBody>
          <a:bodyPr wrap="none">
            <a:spAutoFit/>
          </a:bodyPr>
          <a:lstStyle/>
          <a:p>
            <a:r>
              <a:rPr lang="en-US" altLang="ja-JP" sz="1000" dirty="0">
                <a:solidFill>
                  <a:srgbClr val="DDDDDD"/>
                </a:solidFill>
              </a:rPr>
              <a:t>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609600" y="6245225"/>
            <a:ext cx="2844800" cy="279400"/>
          </a:xfrm>
        </p:spPr>
        <p:txBody>
          <a:bodyPr/>
          <a:lstStyle>
            <a:lvl1pPr algn="l">
              <a:defRPr>
                <a:solidFill>
                  <a:schemeClr val="tx1"/>
                </a:solidFill>
                <a:latin typeface="+mj-ea"/>
                <a:ea typeface="+mj-ea"/>
              </a:defRPr>
            </a:lvl1pPr>
          </a:lstStyle>
          <a:p>
            <a:endParaRPr lang="en-US" altLang="ja-JP"/>
          </a:p>
        </p:txBody>
      </p:sp>
      <p:sp>
        <p:nvSpPr>
          <p:cNvPr id="3095" name="Rectangle 23"/>
          <p:cNvSpPr>
            <a:spLocks noGrp="1" noChangeArrowheads="1"/>
          </p:cNvSpPr>
          <p:nvPr>
            <p:ph type="ftr" sz="quarter" idx="3"/>
          </p:nvPr>
        </p:nvSpPr>
        <p:spPr>
          <a:xfrm>
            <a:off x="3600451" y="6245225"/>
            <a:ext cx="4991100" cy="279400"/>
          </a:xfrm>
        </p:spPr>
        <p:txBody>
          <a:bodyPr/>
          <a:lstStyle>
            <a:lvl1pPr>
              <a:defRPr>
                <a:latin typeface="+mj-ea"/>
                <a:ea typeface="+mj-ea"/>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8737600" y="6245225"/>
            <a:ext cx="2844800" cy="279400"/>
          </a:xfrm>
        </p:spPr>
        <p:txBody>
          <a:bodyPr/>
          <a:lstStyle>
            <a:lvl1pPr>
              <a:defRPr>
                <a:latin typeface="+mj-ea"/>
                <a:ea typeface="+mj-ea"/>
              </a:defRPr>
            </a:lvl1pPr>
          </a:lstStyle>
          <a:p>
            <a:fld id="{1D4BE88F-AC79-404B-A366-58BAA02F4B18}" type="slidenum">
              <a:rPr lang="en-US" altLang="ja-JP" smtClean="0"/>
              <a:pPr/>
              <a:t>‹#›</a:t>
            </a:fld>
            <a:endParaRPr lang="en-US" altLang="ja-JP"/>
          </a:p>
        </p:txBody>
      </p:sp>
      <p:pic>
        <p:nvPicPr>
          <p:cNvPr id="13" name="Picture 2" descr="http://www.osaka-u.ac.jp/++theme++ou.site.theme/cmn/img/logo.gif">
            <a:extLst>
              <a:ext uri="{FF2B5EF4-FFF2-40B4-BE49-F238E27FC236}">
                <a16:creationId xmlns:a16="http://schemas.microsoft.com/office/drawing/2014/main" id="{43D3F60B-0B59-42CB-9159-BE3AE5B572F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2709" y="640114"/>
            <a:ext cx="2746494" cy="68662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mir\space\document\logo\color-variations\sel-logo-color.emf">
            <a:extLst>
              <a:ext uri="{FF2B5EF4-FFF2-40B4-BE49-F238E27FC236}">
                <a16:creationId xmlns:a16="http://schemas.microsoft.com/office/drawing/2014/main" id="{AF1E0D87-277D-498C-BD9D-D7498269360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685242" y="511597"/>
            <a:ext cx="2051050" cy="704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1223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smtClean="0"/>
              <a:pPr/>
              <a:t>‹#›</a:t>
            </a:fld>
            <a:endParaRPr lang="en-US" altLang="ja-JP"/>
          </a:p>
        </p:txBody>
      </p:sp>
    </p:spTree>
    <p:extLst>
      <p:ext uri="{BB962C8B-B14F-4D97-AF65-F5344CB8AC3E}">
        <p14:creationId xmlns:p14="http://schemas.microsoft.com/office/powerpoint/2010/main" val="2511951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smtClean="0"/>
              <a:pPr/>
              <a:t>‹#›</a:t>
            </a:fld>
            <a:endParaRPr lang="en-US" altLang="ja-JP"/>
          </a:p>
        </p:txBody>
      </p:sp>
    </p:spTree>
    <p:extLst>
      <p:ext uri="{BB962C8B-B14F-4D97-AF65-F5344CB8AC3E}">
        <p14:creationId xmlns:p14="http://schemas.microsoft.com/office/powerpoint/2010/main" val="3303471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smtClean="0"/>
              <a:pPr/>
              <a:t>‹#›</a:t>
            </a:fld>
            <a:endParaRPr lang="en-US" altLang="ja-JP"/>
          </a:p>
        </p:txBody>
      </p:sp>
    </p:spTree>
    <p:extLst>
      <p:ext uri="{BB962C8B-B14F-4D97-AF65-F5344CB8AC3E}">
        <p14:creationId xmlns:p14="http://schemas.microsoft.com/office/powerpoint/2010/main" val="2287573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smtClean="0"/>
              <a:pPr/>
              <a:t>‹#›</a:t>
            </a:fld>
            <a:endParaRPr lang="en-US" altLang="ja-JP"/>
          </a:p>
        </p:txBody>
      </p:sp>
    </p:spTree>
    <p:extLst>
      <p:ext uri="{BB962C8B-B14F-4D97-AF65-F5344CB8AC3E}">
        <p14:creationId xmlns:p14="http://schemas.microsoft.com/office/powerpoint/2010/main" val="1565863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smtClean="0"/>
              <a:pPr/>
              <a:t>‹#›</a:t>
            </a:fld>
            <a:endParaRPr lang="en-US" altLang="ja-JP"/>
          </a:p>
        </p:txBody>
      </p:sp>
    </p:spTree>
    <p:extLst>
      <p:ext uri="{BB962C8B-B14F-4D97-AF65-F5344CB8AC3E}">
        <p14:creationId xmlns:p14="http://schemas.microsoft.com/office/powerpoint/2010/main" val="3058379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smtClean="0"/>
              <a:pPr/>
              <a:t>‹#›</a:t>
            </a:fld>
            <a:endParaRPr lang="en-US" altLang="ja-JP"/>
          </a:p>
        </p:txBody>
      </p:sp>
    </p:spTree>
    <p:extLst>
      <p:ext uri="{BB962C8B-B14F-4D97-AF65-F5344CB8AC3E}">
        <p14:creationId xmlns:p14="http://schemas.microsoft.com/office/powerpoint/2010/main" val="213909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smtClean="0"/>
              <a:pPr/>
              <a:t>‹#›</a:t>
            </a:fld>
            <a:endParaRPr lang="en-US" altLang="ja-JP"/>
          </a:p>
        </p:txBody>
      </p:sp>
    </p:spTree>
    <p:extLst>
      <p:ext uri="{BB962C8B-B14F-4D97-AF65-F5344CB8AC3E}">
        <p14:creationId xmlns:p14="http://schemas.microsoft.com/office/powerpoint/2010/main" val="3849717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smtClean="0"/>
              <a:pPr/>
              <a:t>‹#›</a:t>
            </a:fld>
            <a:endParaRPr lang="en-US" altLang="ja-JP"/>
          </a:p>
        </p:txBody>
      </p:sp>
    </p:spTree>
    <p:extLst>
      <p:ext uri="{BB962C8B-B14F-4D97-AF65-F5344CB8AC3E}">
        <p14:creationId xmlns:p14="http://schemas.microsoft.com/office/powerpoint/2010/main" val="2161809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smtClean="0"/>
              <a:pPr/>
              <a:t>‹#›</a:t>
            </a:fld>
            <a:endParaRPr lang="en-US" altLang="ja-JP"/>
          </a:p>
        </p:txBody>
      </p:sp>
    </p:spTree>
    <p:extLst>
      <p:ext uri="{BB962C8B-B14F-4D97-AF65-F5344CB8AC3E}">
        <p14:creationId xmlns:p14="http://schemas.microsoft.com/office/powerpoint/2010/main" val="3863158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smtClean="0"/>
              <a:pPr/>
              <a:t>‹#›</a:t>
            </a:fld>
            <a:endParaRPr lang="en-US" altLang="ja-JP"/>
          </a:p>
        </p:txBody>
      </p:sp>
    </p:spTree>
    <p:extLst>
      <p:ext uri="{BB962C8B-B14F-4D97-AF65-F5344CB8AC3E}">
        <p14:creationId xmlns:p14="http://schemas.microsoft.com/office/powerpoint/2010/main" val="960161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12192000" cy="260350"/>
          </a:xfrm>
          <a:prstGeom prst="rect">
            <a:avLst/>
          </a:prstGeom>
          <a:noFill/>
        </p:spPr>
      </p:pic>
      <p:sp>
        <p:nvSpPr>
          <p:cNvPr id="1026" name="Rectangle 2"/>
          <p:cNvSpPr>
            <a:spLocks noGrp="1" noChangeArrowheads="1"/>
          </p:cNvSpPr>
          <p:nvPr>
            <p:ph type="title"/>
          </p:nvPr>
        </p:nvSpPr>
        <p:spPr bwMode="auto">
          <a:xfrm>
            <a:off x="609600" y="274638"/>
            <a:ext cx="10957984"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1"/>
            <a:ext cx="12192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sz="2400"/>
          </a:p>
        </p:txBody>
      </p:sp>
      <p:sp>
        <p:nvSpPr>
          <p:cNvPr id="1036" name="Line 12"/>
          <p:cNvSpPr>
            <a:spLocks noChangeShapeType="1"/>
          </p:cNvSpPr>
          <p:nvPr/>
        </p:nvSpPr>
        <p:spPr bwMode="auto">
          <a:xfrm>
            <a:off x="624418" y="1484313"/>
            <a:ext cx="10943167" cy="0"/>
          </a:xfrm>
          <a:prstGeom prst="line">
            <a:avLst/>
          </a:prstGeom>
          <a:noFill/>
          <a:ln w="9525">
            <a:solidFill>
              <a:schemeClr val="tx1"/>
            </a:solidFill>
            <a:round/>
            <a:headEnd/>
            <a:tailEnd/>
          </a:ln>
          <a:effectLst/>
        </p:spPr>
        <p:txBody>
          <a:bodyPr/>
          <a:lstStyle/>
          <a:p>
            <a:endParaRPr lang="ja-JP" altLang="en-US" sz="2400"/>
          </a:p>
        </p:txBody>
      </p:sp>
      <p:sp>
        <p:nvSpPr>
          <p:cNvPr id="1045" name="Rectangle 21"/>
          <p:cNvSpPr>
            <a:spLocks noGrp="1" noChangeArrowheads="1"/>
          </p:cNvSpPr>
          <p:nvPr>
            <p:ph type="dt" sz="half" idx="2"/>
          </p:nvPr>
        </p:nvSpPr>
        <p:spPr bwMode="auto">
          <a:xfrm>
            <a:off x="6655558" y="6596064"/>
            <a:ext cx="500939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mj-ea"/>
                <a:ea typeface="+mj-ea"/>
              </a:defRPr>
            </a:lvl1pPr>
          </a:lstStyle>
          <a:p>
            <a:endParaRPr lang="en-US" altLang="ja-JP"/>
          </a:p>
        </p:txBody>
      </p:sp>
      <p:sp>
        <p:nvSpPr>
          <p:cNvPr id="1046" name="Rectangle 22"/>
          <p:cNvSpPr>
            <a:spLocks noGrp="1" noChangeArrowheads="1"/>
          </p:cNvSpPr>
          <p:nvPr>
            <p:ph type="ftr" sz="quarter" idx="3"/>
          </p:nvPr>
        </p:nvSpPr>
        <p:spPr bwMode="auto">
          <a:xfrm>
            <a:off x="2207685" y="6310314"/>
            <a:ext cx="7776633"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j-ea"/>
                <a:ea typeface="+mj-ea"/>
              </a:defRPr>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0" y="6582569"/>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bg1">
                    <a:lumMod val="95000"/>
                  </a:schemeClr>
                </a:solidFill>
                <a:latin typeface="+mj-ea"/>
                <a:ea typeface="+mj-ea"/>
              </a:defRPr>
            </a:lvl1pPr>
          </a:lstStyle>
          <a:p>
            <a:fld id="{7D5496B1-25AB-42E4-9FB2-6D8F98E71759}" type="slidenum">
              <a:rPr lang="en-US" altLang="ja-JP" smtClean="0"/>
              <a:pPr/>
              <a:t>‹#›</a:t>
            </a:fld>
            <a:endParaRPr lang="en-US" altLang="ja-JP"/>
          </a:p>
        </p:txBody>
      </p:sp>
      <p:pic>
        <p:nvPicPr>
          <p:cNvPr id="12" name="Picture 19" descr="sel-logo">
            <a:extLst>
              <a:ext uri="{FF2B5EF4-FFF2-40B4-BE49-F238E27FC236}">
                <a16:creationId xmlns:a16="http://schemas.microsoft.com/office/drawing/2014/main" id="{06825F58-ABD1-4F98-A45C-0B35E1D50255}"/>
              </a:ext>
            </a:extLst>
          </p:cNvPr>
          <p:cNvPicPr>
            <a:picLocks noChangeAspect="1" noChangeArrowheads="1"/>
          </p:cNvPicPr>
          <p:nvPr/>
        </p:nvPicPr>
        <p:blipFill>
          <a:blip r:embed="rId15" cstate="print"/>
          <a:srcRect/>
          <a:stretch>
            <a:fillRect/>
          </a:stretch>
        </p:blipFill>
        <p:spPr bwMode="auto">
          <a:xfrm>
            <a:off x="10943350" y="408782"/>
            <a:ext cx="1081087" cy="369888"/>
          </a:xfrm>
          <a:prstGeom prst="rect">
            <a:avLst/>
          </a:prstGeom>
          <a:noFill/>
        </p:spPr>
      </p:pic>
      <p:sp>
        <p:nvSpPr>
          <p:cNvPr id="13" name="Freeform 18">
            <a:extLst>
              <a:ext uri="{FF2B5EF4-FFF2-40B4-BE49-F238E27FC236}">
                <a16:creationId xmlns:a16="http://schemas.microsoft.com/office/drawing/2014/main" id="{16DBCF6C-CD82-48AD-8F7D-DF6A3F6053D3}"/>
              </a:ext>
            </a:extLst>
          </p:cNvPr>
          <p:cNvSpPr>
            <a:spLocks/>
          </p:cNvSpPr>
          <p:nvPr/>
        </p:nvSpPr>
        <p:spPr bwMode="auto">
          <a:xfrm>
            <a:off x="11832513" y="6663618"/>
            <a:ext cx="191924" cy="176621"/>
          </a:xfrm>
          <a:custGeom>
            <a:avLst/>
            <a:gdLst/>
            <a:ahLst/>
            <a:cxnLst>
              <a:cxn ang="0">
                <a:pos x="300" y="364"/>
              </a:cxn>
              <a:cxn ang="0">
                <a:pos x="94" y="246"/>
              </a:cxn>
              <a:cxn ang="0">
                <a:pos x="94" y="246"/>
              </a:cxn>
              <a:cxn ang="0">
                <a:pos x="300" y="79"/>
              </a:cxn>
              <a:cxn ang="0">
                <a:pos x="220" y="0"/>
              </a:cxn>
              <a:cxn ang="0">
                <a:pos x="220" y="0"/>
              </a:cxn>
              <a:cxn ang="0">
                <a:pos x="0" y="289"/>
              </a:cxn>
              <a:cxn ang="0">
                <a:pos x="4" y="341"/>
              </a:cxn>
              <a:cxn ang="0">
                <a:pos x="4" y="341"/>
              </a:cxn>
              <a:cxn ang="0">
                <a:pos x="60" y="334"/>
              </a:cxn>
              <a:cxn ang="0">
                <a:pos x="270" y="544"/>
              </a:cxn>
              <a:cxn ang="0">
                <a:pos x="265" y="586"/>
              </a:cxn>
              <a:cxn ang="0">
                <a:pos x="265" y="587"/>
              </a:cxn>
              <a:cxn ang="0">
                <a:pos x="300" y="589"/>
              </a:cxn>
              <a:cxn ang="0">
                <a:pos x="334" y="587"/>
              </a:cxn>
              <a:cxn ang="0">
                <a:pos x="334" y="586"/>
              </a:cxn>
              <a:cxn ang="0">
                <a:pos x="330" y="544"/>
              </a:cxn>
              <a:cxn ang="0">
                <a:pos x="540" y="334"/>
              </a:cxn>
              <a:cxn ang="0">
                <a:pos x="595" y="341"/>
              </a:cxn>
              <a:cxn ang="0">
                <a:pos x="595" y="341"/>
              </a:cxn>
              <a:cxn ang="0">
                <a:pos x="600" y="289"/>
              </a:cxn>
              <a:cxn ang="0">
                <a:pos x="379" y="0"/>
              </a:cxn>
              <a:cxn ang="0">
                <a:pos x="379" y="0"/>
              </a:cxn>
              <a:cxn ang="0">
                <a:pos x="300" y="79"/>
              </a:cxn>
              <a:cxn ang="0">
                <a:pos x="505" y="246"/>
              </a:cxn>
              <a:cxn ang="0">
                <a:pos x="505" y="246"/>
              </a:cxn>
              <a:cxn ang="0">
                <a:pos x="299" y="364"/>
              </a:cxn>
              <a:cxn ang="0">
                <a:pos x="300" y="364"/>
              </a:cxn>
            </a:cxnLst>
            <a:rect l="0" t="0" r="r" b="b"/>
            <a:pathLst>
              <a:path w="600" h="589">
                <a:moveTo>
                  <a:pt x="300" y="364"/>
                </a:moveTo>
                <a:cubicBezTo>
                  <a:pt x="251" y="300"/>
                  <a:pt x="178" y="255"/>
                  <a:pt x="94" y="246"/>
                </a:cubicBezTo>
                <a:lnTo>
                  <a:pt x="94" y="246"/>
                </a:lnTo>
                <a:cubicBezTo>
                  <a:pt x="114" y="151"/>
                  <a:pt x="198" y="79"/>
                  <a:pt x="300" y="79"/>
                </a:cubicBezTo>
                <a:lnTo>
                  <a:pt x="220" y="0"/>
                </a:lnTo>
                <a:lnTo>
                  <a:pt x="220" y="0"/>
                </a:lnTo>
                <a:cubicBezTo>
                  <a:pt x="93" y="34"/>
                  <a:pt x="0" y="151"/>
                  <a:pt x="0" y="289"/>
                </a:cubicBezTo>
                <a:cubicBezTo>
                  <a:pt x="0" y="307"/>
                  <a:pt x="1" y="324"/>
                  <a:pt x="4" y="341"/>
                </a:cubicBezTo>
                <a:lnTo>
                  <a:pt x="4" y="341"/>
                </a:lnTo>
                <a:cubicBezTo>
                  <a:pt x="22" y="336"/>
                  <a:pt x="40" y="334"/>
                  <a:pt x="60" y="334"/>
                </a:cubicBezTo>
                <a:cubicBezTo>
                  <a:pt x="175" y="334"/>
                  <a:pt x="270" y="428"/>
                  <a:pt x="270" y="544"/>
                </a:cubicBezTo>
                <a:cubicBezTo>
                  <a:pt x="270" y="558"/>
                  <a:pt x="268" y="573"/>
                  <a:pt x="265" y="586"/>
                </a:cubicBezTo>
                <a:lnTo>
                  <a:pt x="265" y="587"/>
                </a:lnTo>
                <a:cubicBezTo>
                  <a:pt x="276" y="588"/>
                  <a:pt x="288" y="589"/>
                  <a:pt x="300" y="589"/>
                </a:cubicBezTo>
                <a:cubicBezTo>
                  <a:pt x="311" y="589"/>
                  <a:pt x="323" y="588"/>
                  <a:pt x="334" y="587"/>
                </a:cubicBezTo>
                <a:lnTo>
                  <a:pt x="334" y="586"/>
                </a:lnTo>
                <a:cubicBezTo>
                  <a:pt x="331" y="573"/>
                  <a:pt x="330" y="558"/>
                  <a:pt x="330" y="544"/>
                </a:cubicBezTo>
                <a:cubicBezTo>
                  <a:pt x="330" y="428"/>
                  <a:pt x="424" y="334"/>
                  <a:pt x="540" y="334"/>
                </a:cubicBezTo>
                <a:cubicBezTo>
                  <a:pt x="559" y="334"/>
                  <a:pt x="577" y="336"/>
                  <a:pt x="595" y="341"/>
                </a:cubicBezTo>
                <a:lnTo>
                  <a:pt x="595" y="341"/>
                </a:lnTo>
                <a:cubicBezTo>
                  <a:pt x="598" y="324"/>
                  <a:pt x="600" y="307"/>
                  <a:pt x="600" y="289"/>
                </a:cubicBezTo>
                <a:cubicBezTo>
                  <a:pt x="600" y="151"/>
                  <a:pt x="506" y="34"/>
                  <a:pt x="379" y="0"/>
                </a:cubicBezTo>
                <a:lnTo>
                  <a:pt x="379" y="0"/>
                </a:lnTo>
                <a:lnTo>
                  <a:pt x="300" y="79"/>
                </a:lnTo>
                <a:cubicBezTo>
                  <a:pt x="401" y="79"/>
                  <a:pt x="485" y="151"/>
                  <a:pt x="505" y="246"/>
                </a:cubicBezTo>
                <a:lnTo>
                  <a:pt x="505" y="246"/>
                </a:lnTo>
                <a:cubicBezTo>
                  <a:pt x="421" y="255"/>
                  <a:pt x="348" y="300"/>
                  <a:pt x="299" y="364"/>
                </a:cubicBezTo>
                <a:lnTo>
                  <a:pt x="300" y="364"/>
                </a:lnTo>
                <a:close/>
              </a:path>
            </a:pathLst>
          </a:custGeom>
          <a:solidFill>
            <a:schemeClr val="accent2">
              <a:lumMod val="20000"/>
              <a:lumOff val="80000"/>
            </a:schemeClr>
          </a:solidFill>
          <a:ln w="0">
            <a:noFill/>
            <a:prstDash val="solid"/>
            <a:round/>
            <a:headEnd/>
            <a:tailEnd/>
          </a:ln>
        </p:spPr>
        <p:txBody>
          <a:bodyPr/>
          <a:lstStyle/>
          <a:p>
            <a:endParaRPr lang="ja-JP" altLang="en-US"/>
          </a:p>
        </p:txBody>
      </p:sp>
      <p:sp>
        <p:nvSpPr>
          <p:cNvPr id="14" name="Text Box 24">
            <a:extLst>
              <a:ext uri="{FF2B5EF4-FFF2-40B4-BE49-F238E27FC236}">
                <a16:creationId xmlns:a16="http://schemas.microsoft.com/office/drawing/2014/main" id="{5B658ECC-5194-479F-B20B-0767EF359194}"/>
              </a:ext>
            </a:extLst>
          </p:cNvPr>
          <p:cNvSpPr txBox="1">
            <a:spLocks noChangeArrowheads="1"/>
          </p:cNvSpPr>
          <p:nvPr userDrawn="1"/>
        </p:nvSpPr>
        <p:spPr bwMode="auto">
          <a:xfrm>
            <a:off x="446617" y="6640514"/>
            <a:ext cx="6385081" cy="246221"/>
          </a:xfrm>
          <a:prstGeom prst="rect">
            <a:avLst/>
          </a:prstGeom>
          <a:noFill/>
          <a:ln w="9525">
            <a:noFill/>
            <a:miter lim="800000"/>
            <a:headEnd/>
            <a:tailEnd/>
          </a:ln>
          <a:effectLst/>
        </p:spPr>
        <p:txBody>
          <a:bodyPr wrap="none">
            <a:spAutoFit/>
          </a:bodyPr>
          <a:lstStyle/>
          <a:p>
            <a:r>
              <a:rPr lang="en-US" altLang="ja-JP" sz="1000" dirty="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23896058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microsoft.github.io/language-server-protocol/overviews/lsp/overview/"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microsoft.github.io/language-server-protocol/overviews/lsp/overview/"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microsoft.github.io/language-server-protocol/overviews/lsp/overview/"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998134" y="1484314"/>
            <a:ext cx="7984067" cy="1470025"/>
          </a:xfrm>
        </p:spPr>
        <p:txBody>
          <a:bodyPr/>
          <a:lstStyle/>
          <a:p>
            <a:r>
              <a:rPr lang="ja-JP" altLang="en-US" sz="3600" dirty="0"/>
              <a:t>言語サーバを応用した細粒度編集履歴収集プラットフォームの構想</a:t>
            </a:r>
            <a:endParaRPr lang="en-US" altLang="ja-JP" sz="2000" dirty="0"/>
          </a:p>
        </p:txBody>
      </p:sp>
      <p:sp>
        <p:nvSpPr>
          <p:cNvPr id="3" name="サブタイトル 2"/>
          <p:cNvSpPr>
            <a:spLocks noGrp="1"/>
          </p:cNvSpPr>
          <p:nvPr>
            <p:ph type="subTitle" idx="1"/>
          </p:nvPr>
        </p:nvSpPr>
        <p:spPr>
          <a:xfrm>
            <a:off x="2351314" y="3573463"/>
            <a:ext cx="7524206" cy="1752600"/>
          </a:xfrm>
        </p:spPr>
        <p:txBody>
          <a:bodyPr/>
          <a:lstStyle/>
          <a:p>
            <a:r>
              <a:rPr lang="ja-JP" altLang="en-US" sz="2800" dirty="0"/>
              <a:t>石田 直人，〇</a:t>
            </a:r>
            <a:r>
              <a:rPr lang="ja-JP" altLang="en-US" sz="2800" u="sng" dirty="0"/>
              <a:t>神田 哲也</a:t>
            </a:r>
            <a:r>
              <a:rPr lang="ja-JP" altLang="en-US" sz="2800" dirty="0"/>
              <a:t>，嶋利 一真，井上 克郎</a:t>
            </a:r>
            <a:endParaRPr lang="en-US" altLang="ja-JP" sz="2400" baseline="30000" dirty="0"/>
          </a:p>
        </p:txBody>
      </p:sp>
    </p:spTree>
    <p:extLst>
      <p:ext uri="{BB962C8B-B14F-4D97-AF65-F5344CB8AC3E}">
        <p14:creationId xmlns:p14="http://schemas.microsoft.com/office/powerpoint/2010/main" val="475248238"/>
      </p:ext>
    </p:extLst>
  </p:cSld>
  <p:clrMapOvr>
    <a:masterClrMapping/>
  </p:clrMapOvr>
  <mc:AlternateContent xmlns:mc="http://schemas.openxmlformats.org/markup-compatibility/2006" xmlns:p14="http://schemas.microsoft.com/office/powerpoint/2010/main">
    <mc:Choice Requires="p14">
      <p:transition spd="slow" p14:dur="2000" advTm="31164"/>
    </mc:Choice>
    <mc:Fallback xmlns="">
      <p:transition spd="slow" advTm="3116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40C5AC-B0B4-4D99-AB9F-DC5479A40FBB}"/>
              </a:ext>
            </a:extLst>
          </p:cNvPr>
          <p:cNvSpPr>
            <a:spLocks noGrp="1"/>
          </p:cNvSpPr>
          <p:nvPr>
            <p:ph type="title"/>
          </p:nvPr>
        </p:nvSpPr>
        <p:spPr/>
        <p:txBody>
          <a:bodyPr/>
          <a:lstStyle/>
          <a:p>
            <a:r>
              <a:rPr kumimoji="1" lang="ja-JP" altLang="en-US" dirty="0"/>
              <a:t>データ収集部</a:t>
            </a:r>
          </a:p>
        </p:txBody>
      </p:sp>
      <p:sp>
        <p:nvSpPr>
          <p:cNvPr id="3" name="コンテンツ プレースホルダー 2">
            <a:extLst>
              <a:ext uri="{FF2B5EF4-FFF2-40B4-BE49-F238E27FC236}">
                <a16:creationId xmlns:a16="http://schemas.microsoft.com/office/drawing/2014/main" id="{A658AC38-52C0-4CF2-B4B9-E8F61A74C96C}"/>
              </a:ext>
            </a:extLst>
          </p:cNvPr>
          <p:cNvSpPr>
            <a:spLocks noGrp="1"/>
          </p:cNvSpPr>
          <p:nvPr>
            <p:ph idx="1"/>
          </p:nvPr>
        </p:nvSpPr>
        <p:spPr/>
        <p:txBody>
          <a:bodyPr/>
          <a:lstStyle/>
          <a:p>
            <a:r>
              <a:rPr lang="ja-JP" altLang="en-US" dirty="0"/>
              <a:t>サーバへ送信</a:t>
            </a:r>
            <a:endParaRPr lang="en-US" altLang="ja-JP" dirty="0"/>
          </a:p>
          <a:p>
            <a:pPr lvl="1"/>
            <a:r>
              <a:rPr lang="ja-JP" altLang="en-US" dirty="0"/>
              <a:t>本体：</a:t>
            </a:r>
            <a:r>
              <a:rPr lang="en-US" altLang="ja-JP" dirty="0"/>
              <a:t>JSON</a:t>
            </a:r>
            <a:r>
              <a:rPr lang="ja-JP" altLang="en-US" dirty="0"/>
              <a:t>フォーマット</a:t>
            </a:r>
            <a:endParaRPr lang="en-US" altLang="ja-JP" dirty="0"/>
          </a:p>
          <a:p>
            <a:pPr lvl="2"/>
            <a:r>
              <a:rPr lang="ja-JP" altLang="en-US" dirty="0"/>
              <a:t>ファイル名</a:t>
            </a:r>
            <a:endParaRPr lang="en-US" altLang="ja-JP" dirty="0"/>
          </a:p>
          <a:p>
            <a:pPr lvl="2"/>
            <a:r>
              <a:rPr lang="ja-JP" altLang="en-US" dirty="0"/>
              <a:t>ファイルの初期状態</a:t>
            </a:r>
            <a:endParaRPr lang="en-US" altLang="ja-JP" dirty="0"/>
          </a:p>
          <a:p>
            <a:pPr lvl="2"/>
            <a:r>
              <a:rPr lang="ja-JP" altLang="en-US" dirty="0"/>
              <a:t>編集内容</a:t>
            </a:r>
            <a:endParaRPr lang="en-US" altLang="ja-JP" dirty="0"/>
          </a:p>
          <a:p>
            <a:pPr lvl="2"/>
            <a:r>
              <a:rPr lang="ja-JP" altLang="en-US" dirty="0"/>
              <a:t>イベント発生時刻</a:t>
            </a:r>
            <a:endParaRPr lang="en-US" altLang="ja-JP" dirty="0"/>
          </a:p>
          <a:p>
            <a:pPr lvl="1"/>
            <a:r>
              <a:rPr lang="ja-JP" altLang="en-US" dirty="0"/>
              <a:t>追加情報</a:t>
            </a:r>
            <a:endParaRPr lang="en-US" altLang="ja-JP" dirty="0"/>
          </a:p>
          <a:p>
            <a:pPr lvl="2"/>
            <a:r>
              <a:rPr lang="ja-JP" altLang="en-US" dirty="0"/>
              <a:t>ユーザ名</a:t>
            </a:r>
            <a:endParaRPr lang="en-US" altLang="ja-JP" dirty="0"/>
          </a:p>
          <a:p>
            <a:pPr lvl="2"/>
            <a:r>
              <a:rPr lang="ja-JP" altLang="en-US" dirty="0"/>
              <a:t>認証用鍵</a:t>
            </a:r>
            <a:endParaRPr lang="en-US" altLang="ja-JP" dirty="0"/>
          </a:p>
        </p:txBody>
      </p:sp>
      <p:sp>
        <p:nvSpPr>
          <p:cNvPr id="4" name="スライド番号プレースホルダー 3">
            <a:extLst>
              <a:ext uri="{FF2B5EF4-FFF2-40B4-BE49-F238E27FC236}">
                <a16:creationId xmlns:a16="http://schemas.microsoft.com/office/drawing/2014/main" id="{269A1A01-DDD0-4D11-A129-CA00952A448D}"/>
              </a:ext>
            </a:extLst>
          </p:cNvPr>
          <p:cNvSpPr>
            <a:spLocks noGrp="1"/>
          </p:cNvSpPr>
          <p:nvPr>
            <p:ph type="sldNum" sz="quarter" idx="12"/>
          </p:nvPr>
        </p:nvSpPr>
        <p:spPr/>
        <p:txBody>
          <a:bodyPr/>
          <a:lstStyle/>
          <a:p>
            <a:fld id="{9F5033E9-932D-4E41-95C3-341F9A6DAE17}" type="slidenum">
              <a:rPr lang="en-US" altLang="ja-JP" smtClean="0"/>
              <a:pPr/>
              <a:t>10</a:t>
            </a:fld>
            <a:endParaRPr lang="en-US" altLang="ja-JP"/>
          </a:p>
        </p:txBody>
      </p:sp>
      <p:pic>
        <p:nvPicPr>
          <p:cNvPr id="6" name="図 5">
            <a:extLst>
              <a:ext uri="{FF2B5EF4-FFF2-40B4-BE49-F238E27FC236}">
                <a16:creationId xmlns:a16="http://schemas.microsoft.com/office/drawing/2014/main" id="{581C493F-191D-494D-B484-D9321D55E815}"/>
              </a:ext>
            </a:extLst>
          </p:cNvPr>
          <p:cNvPicPr>
            <a:picLocks noChangeAspect="1"/>
          </p:cNvPicPr>
          <p:nvPr/>
        </p:nvPicPr>
        <p:blipFill>
          <a:blip r:embed="rId2"/>
          <a:stretch>
            <a:fillRect/>
          </a:stretch>
        </p:blipFill>
        <p:spPr>
          <a:xfrm>
            <a:off x="6057955" y="1431636"/>
            <a:ext cx="5076713" cy="5150933"/>
          </a:xfrm>
          <a:prstGeom prst="rect">
            <a:avLst/>
          </a:prstGeom>
        </p:spPr>
      </p:pic>
    </p:spTree>
    <p:extLst>
      <p:ext uri="{BB962C8B-B14F-4D97-AF65-F5344CB8AC3E}">
        <p14:creationId xmlns:p14="http://schemas.microsoft.com/office/powerpoint/2010/main" val="4214288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926FBF-8FA2-41A2-925D-13D857D398BA}"/>
              </a:ext>
            </a:extLst>
          </p:cNvPr>
          <p:cNvSpPr>
            <a:spLocks noGrp="1"/>
          </p:cNvSpPr>
          <p:nvPr>
            <p:ph type="title"/>
          </p:nvPr>
        </p:nvSpPr>
        <p:spPr/>
        <p:txBody>
          <a:bodyPr/>
          <a:lstStyle/>
          <a:p>
            <a:r>
              <a:rPr kumimoji="1" lang="ja-JP" altLang="en-US" dirty="0"/>
              <a:t>データ分析部</a:t>
            </a:r>
          </a:p>
        </p:txBody>
      </p:sp>
      <p:sp>
        <p:nvSpPr>
          <p:cNvPr id="3" name="コンテンツ プレースホルダー 2">
            <a:extLst>
              <a:ext uri="{FF2B5EF4-FFF2-40B4-BE49-F238E27FC236}">
                <a16:creationId xmlns:a16="http://schemas.microsoft.com/office/drawing/2014/main" id="{4E7A5E36-E55F-4575-9099-A82646E34344}"/>
              </a:ext>
            </a:extLst>
          </p:cNvPr>
          <p:cNvSpPr>
            <a:spLocks noGrp="1"/>
          </p:cNvSpPr>
          <p:nvPr>
            <p:ph idx="1"/>
          </p:nvPr>
        </p:nvSpPr>
        <p:spPr/>
        <p:txBody>
          <a:bodyPr/>
          <a:lstStyle/>
          <a:p>
            <a:r>
              <a:rPr kumimoji="1" lang="ja-JP" altLang="en-US" dirty="0"/>
              <a:t>サーバ上に実装</a:t>
            </a:r>
            <a:endParaRPr kumimoji="1" lang="en-US" altLang="ja-JP" dirty="0"/>
          </a:p>
          <a:p>
            <a:pPr lvl="1"/>
            <a:r>
              <a:rPr kumimoji="1" lang="ja-JP" altLang="en-US" dirty="0"/>
              <a:t>開発環境との分離</a:t>
            </a:r>
            <a:endParaRPr lang="en-US" altLang="ja-JP" dirty="0"/>
          </a:p>
          <a:p>
            <a:r>
              <a:rPr lang="ja-JP" altLang="en-US" dirty="0"/>
              <a:t>保存部</a:t>
            </a:r>
            <a:endParaRPr lang="en-US" altLang="ja-JP" dirty="0"/>
          </a:p>
          <a:p>
            <a:pPr lvl="1"/>
            <a:r>
              <a:rPr kumimoji="1" lang="en-US" altLang="ja-JP" dirty="0"/>
              <a:t>DB</a:t>
            </a:r>
            <a:r>
              <a:rPr kumimoji="1" lang="ja-JP" altLang="en-US" dirty="0"/>
              <a:t>サーバ</a:t>
            </a:r>
            <a:endParaRPr kumimoji="1" lang="en-US" altLang="ja-JP" dirty="0"/>
          </a:p>
          <a:p>
            <a:pPr lvl="1"/>
            <a:r>
              <a:rPr kumimoji="1" lang="ja-JP" altLang="en-US" dirty="0"/>
              <a:t>取得した履歴の圧縮保存</a:t>
            </a:r>
            <a:endParaRPr kumimoji="1" lang="en-US" altLang="ja-JP" dirty="0"/>
          </a:p>
          <a:p>
            <a:r>
              <a:rPr lang="ja-JP" altLang="en-US" dirty="0"/>
              <a:t>解析部</a:t>
            </a:r>
            <a:endParaRPr lang="en-US" altLang="ja-JP" dirty="0"/>
          </a:p>
          <a:p>
            <a:pPr lvl="1"/>
            <a:r>
              <a:rPr lang="en-US" altLang="ja-JP" dirty="0"/>
              <a:t>API</a:t>
            </a:r>
            <a:r>
              <a:rPr lang="ja-JP" altLang="en-US" dirty="0"/>
              <a:t>を経由して情報を</a:t>
            </a:r>
            <a:br>
              <a:rPr lang="en-US" altLang="ja-JP" dirty="0"/>
            </a:br>
            <a:r>
              <a:rPr lang="ja-JP" altLang="en-US" dirty="0"/>
              <a:t>取得・解析</a:t>
            </a:r>
            <a:endParaRPr lang="en-US" altLang="ja-JP" dirty="0"/>
          </a:p>
          <a:p>
            <a:pPr lvl="1"/>
            <a:endParaRPr kumimoji="1" lang="en-US" altLang="ja-JP" dirty="0"/>
          </a:p>
        </p:txBody>
      </p:sp>
      <p:sp>
        <p:nvSpPr>
          <p:cNvPr id="4" name="スライド番号プレースホルダー 3">
            <a:extLst>
              <a:ext uri="{FF2B5EF4-FFF2-40B4-BE49-F238E27FC236}">
                <a16:creationId xmlns:a16="http://schemas.microsoft.com/office/drawing/2014/main" id="{C79E57A6-E29B-457C-9ACF-5E1DF520DA6F}"/>
              </a:ext>
            </a:extLst>
          </p:cNvPr>
          <p:cNvSpPr>
            <a:spLocks noGrp="1"/>
          </p:cNvSpPr>
          <p:nvPr>
            <p:ph type="sldNum" sz="quarter" idx="12"/>
          </p:nvPr>
        </p:nvSpPr>
        <p:spPr/>
        <p:txBody>
          <a:bodyPr/>
          <a:lstStyle/>
          <a:p>
            <a:fld id="{9F5033E9-932D-4E41-95C3-341F9A6DAE17}" type="slidenum">
              <a:rPr lang="en-US" altLang="ja-JP" smtClean="0"/>
              <a:pPr/>
              <a:t>11</a:t>
            </a:fld>
            <a:endParaRPr lang="en-US" altLang="ja-JP"/>
          </a:p>
        </p:txBody>
      </p:sp>
      <p:pic>
        <p:nvPicPr>
          <p:cNvPr id="5" name="図 4">
            <a:extLst>
              <a:ext uri="{FF2B5EF4-FFF2-40B4-BE49-F238E27FC236}">
                <a16:creationId xmlns:a16="http://schemas.microsoft.com/office/drawing/2014/main" id="{7E6A5E96-8561-4DC1-BC88-8AEF2D1FD3B0}"/>
              </a:ext>
            </a:extLst>
          </p:cNvPr>
          <p:cNvPicPr>
            <a:picLocks noChangeAspect="1"/>
          </p:cNvPicPr>
          <p:nvPr/>
        </p:nvPicPr>
        <p:blipFill rotWithShape="1">
          <a:blip r:embed="rId3">
            <a:extLst>
              <a:ext uri="{28A0092B-C50C-407E-A947-70E740481C1C}">
                <a14:useLocalDpi xmlns:a14="http://schemas.microsoft.com/office/drawing/2010/main" val="0"/>
              </a:ext>
            </a:extLst>
          </a:blip>
          <a:srcRect l="34808"/>
          <a:stretch/>
        </p:blipFill>
        <p:spPr>
          <a:xfrm>
            <a:off x="7579894" y="1766753"/>
            <a:ext cx="4002505" cy="4192858"/>
          </a:xfrm>
          <a:prstGeom prst="rect">
            <a:avLst/>
          </a:prstGeom>
        </p:spPr>
      </p:pic>
    </p:spTree>
    <p:extLst>
      <p:ext uri="{BB962C8B-B14F-4D97-AF65-F5344CB8AC3E}">
        <p14:creationId xmlns:p14="http://schemas.microsoft.com/office/powerpoint/2010/main" val="3763284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6E49EE-A578-4125-A778-C53066D65FFF}"/>
              </a:ext>
            </a:extLst>
          </p:cNvPr>
          <p:cNvSpPr>
            <a:spLocks noGrp="1"/>
          </p:cNvSpPr>
          <p:nvPr>
            <p:ph type="title"/>
          </p:nvPr>
        </p:nvSpPr>
        <p:spPr>
          <a:xfrm>
            <a:off x="609600" y="274638"/>
            <a:ext cx="10957984" cy="1143000"/>
          </a:xfrm>
        </p:spPr>
        <p:txBody>
          <a:bodyPr/>
          <a:lstStyle/>
          <a:p>
            <a:r>
              <a:rPr kumimoji="1" lang="ja-JP" altLang="en-US" dirty="0"/>
              <a:t>現在の実装</a:t>
            </a:r>
          </a:p>
        </p:txBody>
      </p:sp>
      <p:sp>
        <p:nvSpPr>
          <p:cNvPr id="3" name="コンテンツ プレースホルダー 2">
            <a:extLst>
              <a:ext uri="{FF2B5EF4-FFF2-40B4-BE49-F238E27FC236}">
                <a16:creationId xmlns:a16="http://schemas.microsoft.com/office/drawing/2014/main" id="{DB9FC6F1-5339-4560-8C4B-1B586748D27F}"/>
              </a:ext>
            </a:extLst>
          </p:cNvPr>
          <p:cNvSpPr>
            <a:spLocks noGrp="1"/>
          </p:cNvSpPr>
          <p:nvPr>
            <p:ph idx="1"/>
          </p:nvPr>
        </p:nvSpPr>
        <p:spPr/>
        <p:txBody>
          <a:bodyPr/>
          <a:lstStyle/>
          <a:p>
            <a:r>
              <a:rPr kumimoji="1" lang="ja-JP" altLang="en-US" dirty="0"/>
              <a:t>データ収集部</a:t>
            </a:r>
            <a:endParaRPr kumimoji="1" lang="en-US" altLang="ja-JP" dirty="0"/>
          </a:p>
          <a:p>
            <a:pPr lvl="1"/>
            <a:r>
              <a:rPr lang="en-US" altLang="ja-JP" dirty="0"/>
              <a:t>Visual Studio Code</a:t>
            </a:r>
            <a:r>
              <a:rPr lang="ja-JP" altLang="en-US" dirty="0"/>
              <a:t>用プラグイン</a:t>
            </a:r>
            <a:endParaRPr lang="en-US" altLang="ja-JP" dirty="0"/>
          </a:p>
          <a:p>
            <a:r>
              <a:rPr kumimoji="1" lang="ja-JP" altLang="en-US" dirty="0"/>
              <a:t>データ分析部</a:t>
            </a:r>
            <a:endParaRPr kumimoji="1" lang="en-US" altLang="ja-JP" dirty="0"/>
          </a:p>
          <a:p>
            <a:pPr lvl="1"/>
            <a:r>
              <a:rPr kumimoji="1" lang="en-US" altLang="ja-JP" dirty="0"/>
              <a:t>Google Drive</a:t>
            </a:r>
            <a:r>
              <a:rPr kumimoji="1" lang="ja-JP" altLang="en-US" dirty="0"/>
              <a:t>や</a:t>
            </a:r>
            <a:r>
              <a:rPr kumimoji="1" lang="en-US" altLang="ja-JP" dirty="0" err="1"/>
              <a:t>NextCloud</a:t>
            </a:r>
            <a:r>
              <a:rPr kumimoji="1" lang="ja-JP" altLang="en-US" dirty="0"/>
              <a:t>サーバへの保存</a:t>
            </a:r>
            <a:endParaRPr kumimoji="1" lang="en-US" altLang="ja-JP" dirty="0"/>
          </a:p>
          <a:p>
            <a:pPr lvl="1"/>
            <a:r>
              <a:rPr lang="ja-JP" altLang="en-US" dirty="0"/>
              <a:t>収集した細粒度編集履歴の</a:t>
            </a:r>
            <a:r>
              <a:rPr kumimoji="1" lang="ja-JP" altLang="en-US" dirty="0"/>
              <a:t>可視化（再生）</a:t>
            </a:r>
            <a:endParaRPr kumimoji="1" lang="en-US" altLang="ja-JP" dirty="0"/>
          </a:p>
          <a:p>
            <a:pPr lvl="1"/>
            <a:r>
              <a:rPr kumimoji="1" lang="ja-JP" altLang="en-US" dirty="0"/>
              <a:t>進捗可視化ツール</a:t>
            </a:r>
          </a:p>
        </p:txBody>
      </p:sp>
      <p:sp>
        <p:nvSpPr>
          <p:cNvPr id="4" name="スライド番号プレースホルダー 3">
            <a:extLst>
              <a:ext uri="{FF2B5EF4-FFF2-40B4-BE49-F238E27FC236}">
                <a16:creationId xmlns:a16="http://schemas.microsoft.com/office/drawing/2014/main" id="{5976AEB4-4F6B-4682-89BD-D1FEF0F65F3B}"/>
              </a:ext>
            </a:extLst>
          </p:cNvPr>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5" name="思考の吹き出し: 雲形 4">
            <a:extLst>
              <a:ext uri="{FF2B5EF4-FFF2-40B4-BE49-F238E27FC236}">
                <a16:creationId xmlns:a16="http://schemas.microsoft.com/office/drawing/2014/main" id="{4A6FF596-B67D-40DC-8347-68755276DA1B}"/>
              </a:ext>
            </a:extLst>
          </p:cNvPr>
          <p:cNvSpPr/>
          <p:nvPr/>
        </p:nvSpPr>
        <p:spPr>
          <a:xfrm>
            <a:off x="4054642" y="4800599"/>
            <a:ext cx="5209674" cy="914400"/>
          </a:xfrm>
          <a:prstGeom prst="cloudCallout">
            <a:avLst>
              <a:gd name="adj1" fmla="val -43004"/>
              <a:gd name="adj2" fmla="val -95395"/>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a:t>API</a:t>
            </a:r>
            <a:r>
              <a:rPr kumimoji="1" lang="ja-JP" altLang="en-US" dirty="0"/>
              <a:t>サーバとの分離：まだ</a:t>
            </a:r>
          </a:p>
        </p:txBody>
      </p:sp>
    </p:spTree>
    <p:extLst>
      <p:ext uri="{BB962C8B-B14F-4D97-AF65-F5344CB8AC3E}">
        <p14:creationId xmlns:p14="http://schemas.microsoft.com/office/powerpoint/2010/main" val="2447614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7DF9AB-794B-412E-A586-69C1CB7AAC4B}"/>
              </a:ext>
            </a:extLst>
          </p:cNvPr>
          <p:cNvSpPr>
            <a:spLocks noGrp="1"/>
          </p:cNvSpPr>
          <p:nvPr>
            <p:ph type="title"/>
          </p:nvPr>
        </p:nvSpPr>
        <p:spPr/>
        <p:txBody>
          <a:bodyPr/>
          <a:lstStyle/>
          <a:p>
            <a:r>
              <a:rPr kumimoji="1" lang="ja-JP" altLang="en-US" dirty="0"/>
              <a:t>細粒度編集履歴の可視化（再生）</a:t>
            </a:r>
          </a:p>
        </p:txBody>
      </p:sp>
      <p:pic>
        <p:nvPicPr>
          <p:cNvPr id="9" name="コンテンツ プレースホルダー 8">
            <a:extLst>
              <a:ext uri="{FF2B5EF4-FFF2-40B4-BE49-F238E27FC236}">
                <a16:creationId xmlns:a16="http://schemas.microsoft.com/office/drawing/2014/main" id="{B310FF43-F272-4B38-8E68-3FAFE33FE536}"/>
              </a:ext>
            </a:extLst>
          </p:cNvPr>
          <p:cNvPicPr>
            <a:picLocks noGrp="1" noChangeAspect="1"/>
          </p:cNvPicPr>
          <p:nvPr>
            <p:ph idx="1"/>
          </p:nvPr>
        </p:nvPicPr>
        <p:blipFill>
          <a:blip r:embed="rId2"/>
          <a:stretch>
            <a:fillRect/>
          </a:stretch>
        </p:blipFill>
        <p:spPr>
          <a:xfrm>
            <a:off x="1152271" y="1634217"/>
            <a:ext cx="9887458" cy="4457929"/>
          </a:xfrm>
          <a:prstGeom prst="rect">
            <a:avLst/>
          </a:prstGeom>
        </p:spPr>
      </p:pic>
      <p:sp>
        <p:nvSpPr>
          <p:cNvPr id="4" name="スライド番号プレースホルダー 3">
            <a:extLst>
              <a:ext uri="{FF2B5EF4-FFF2-40B4-BE49-F238E27FC236}">
                <a16:creationId xmlns:a16="http://schemas.microsoft.com/office/drawing/2014/main" id="{1542384F-9DBA-41F0-8F2D-F445C5235AAC}"/>
              </a:ext>
            </a:extLst>
          </p:cNvPr>
          <p:cNvSpPr>
            <a:spLocks noGrp="1"/>
          </p:cNvSpPr>
          <p:nvPr>
            <p:ph type="sldNum" sz="quarter" idx="12"/>
          </p:nvPr>
        </p:nvSpPr>
        <p:spPr/>
        <p:txBody>
          <a:bodyPr/>
          <a:lstStyle/>
          <a:p>
            <a:fld id="{9F5033E9-932D-4E41-95C3-341F9A6DAE17}" type="slidenum">
              <a:rPr lang="en-US" altLang="ja-JP" smtClean="0"/>
              <a:pPr/>
              <a:t>13</a:t>
            </a:fld>
            <a:endParaRPr lang="en-US" altLang="ja-JP"/>
          </a:p>
        </p:txBody>
      </p:sp>
      <p:sp>
        <p:nvSpPr>
          <p:cNvPr id="10" name="吹き出し: 角を丸めた四角形 9">
            <a:extLst>
              <a:ext uri="{FF2B5EF4-FFF2-40B4-BE49-F238E27FC236}">
                <a16:creationId xmlns:a16="http://schemas.microsoft.com/office/drawing/2014/main" id="{6EF4CFFD-3707-4E9B-A80A-EF512226044D}"/>
              </a:ext>
            </a:extLst>
          </p:cNvPr>
          <p:cNvSpPr/>
          <p:nvPr/>
        </p:nvSpPr>
        <p:spPr>
          <a:xfrm>
            <a:off x="416709" y="5516994"/>
            <a:ext cx="2235750" cy="820364"/>
          </a:xfrm>
          <a:prstGeom prst="wedgeRoundRectCallout">
            <a:avLst>
              <a:gd name="adj1" fmla="val 20918"/>
              <a:gd name="adj2" fmla="val -74598"/>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a:t>Web</a:t>
            </a:r>
            <a:r>
              <a:rPr kumimoji="1" lang="ja-JP" altLang="en-US" dirty="0"/>
              <a:t>アプリ</a:t>
            </a:r>
          </a:p>
        </p:txBody>
      </p:sp>
    </p:spTree>
    <p:extLst>
      <p:ext uri="{BB962C8B-B14F-4D97-AF65-F5344CB8AC3E}">
        <p14:creationId xmlns:p14="http://schemas.microsoft.com/office/powerpoint/2010/main" val="473689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B5A2F3-383A-47DA-A4CE-260F5218EBC3}"/>
              </a:ext>
            </a:extLst>
          </p:cNvPr>
          <p:cNvSpPr>
            <a:spLocks noGrp="1"/>
          </p:cNvSpPr>
          <p:nvPr>
            <p:ph type="title"/>
          </p:nvPr>
        </p:nvSpPr>
        <p:spPr/>
        <p:txBody>
          <a:bodyPr/>
          <a:lstStyle/>
          <a:p>
            <a:r>
              <a:rPr kumimoji="1" lang="ja-JP" altLang="en-US" dirty="0"/>
              <a:t>進捗可視化</a:t>
            </a:r>
          </a:p>
        </p:txBody>
      </p:sp>
      <p:pic>
        <p:nvPicPr>
          <p:cNvPr id="5" name="コンテンツ プレースホルダー 4">
            <a:extLst>
              <a:ext uri="{FF2B5EF4-FFF2-40B4-BE49-F238E27FC236}">
                <a16:creationId xmlns:a16="http://schemas.microsoft.com/office/drawing/2014/main" id="{4B2A706D-6EA6-4DEE-AB1B-DD1667D9A818}"/>
              </a:ext>
            </a:extLst>
          </p:cNvPr>
          <p:cNvPicPr>
            <a:picLocks noGrp="1" noChangeAspect="1"/>
          </p:cNvPicPr>
          <p:nvPr>
            <p:ph idx="1"/>
          </p:nvPr>
        </p:nvPicPr>
        <p:blipFill>
          <a:blip r:embed="rId2"/>
          <a:stretch>
            <a:fillRect/>
          </a:stretch>
        </p:blipFill>
        <p:spPr>
          <a:xfrm>
            <a:off x="2158797" y="1964434"/>
            <a:ext cx="7874405" cy="3797495"/>
          </a:xfrm>
          <a:prstGeom prst="rect">
            <a:avLst/>
          </a:prstGeom>
        </p:spPr>
      </p:pic>
      <p:sp>
        <p:nvSpPr>
          <p:cNvPr id="4" name="スライド番号プレースホルダー 3">
            <a:extLst>
              <a:ext uri="{FF2B5EF4-FFF2-40B4-BE49-F238E27FC236}">
                <a16:creationId xmlns:a16="http://schemas.microsoft.com/office/drawing/2014/main" id="{AE27FED8-8058-4A3F-8E50-4FD653B7BD42}"/>
              </a:ext>
            </a:extLst>
          </p:cNvPr>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6" name="吹き出し: 角を丸めた四角形 5">
            <a:extLst>
              <a:ext uri="{FF2B5EF4-FFF2-40B4-BE49-F238E27FC236}">
                <a16:creationId xmlns:a16="http://schemas.microsoft.com/office/drawing/2014/main" id="{0D7C4606-03FC-4DB6-A849-BB71E5AA6E69}"/>
              </a:ext>
            </a:extLst>
          </p:cNvPr>
          <p:cNvSpPr/>
          <p:nvPr/>
        </p:nvSpPr>
        <p:spPr>
          <a:xfrm>
            <a:off x="416709" y="5516994"/>
            <a:ext cx="2235750" cy="820364"/>
          </a:xfrm>
          <a:prstGeom prst="wedgeRoundRectCallout">
            <a:avLst>
              <a:gd name="adj1" fmla="val 20918"/>
              <a:gd name="adj2" fmla="val -74598"/>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a:t>Web</a:t>
            </a:r>
            <a:r>
              <a:rPr lang="ja-JP" altLang="en-US" dirty="0"/>
              <a:t>アプリ</a:t>
            </a:r>
          </a:p>
        </p:txBody>
      </p:sp>
    </p:spTree>
    <p:extLst>
      <p:ext uri="{BB962C8B-B14F-4D97-AF65-F5344CB8AC3E}">
        <p14:creationId xmlns:p14="http://schemas.microsoft.com/office/powerpoint/2010/main" val="2896571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2904DD-F489-45A8-A80D-1B480EC854E3}"/>
              </a:ext>
            </a:extLst>
          </p:cNvPr>
          <p:cNvSpPr>
            <a:spLocks noGrp="1"/>
          </p:cNvSpPr>
          <p:nvPr>
            <p:ph type="title"/>
          </p:nvPr>
        </p:nvSpPr>
        <p:spPr/>
        <p:txBody>
          <a:bodyPr/>
          <a:lstStyle/>
          <a:p>
            <a:r>
              <a:rPr kumimoji="1" lang="ja-JP" altLang="en-US" dirty="0"/>
              <a:t>まとめと検討課題</a:t>
            </a:r>
          </a:p>
        </p:txBody>
      </p:sp>
      <p:sp>
        <p:nvSpPr>
          <p:cNvPr id="3" name="コンテンツ プレースホルダー 2">
            <a:extLst>
              <a:ext uri="{FF2B5EF4-FFF2-40B4-BE49-F238E27FC236}">
                <a16:creationId xmlns:a16="http://schemas.microsoft.com/office/drawing/2014/main" id="{87320FEB-22FB-46BA-9558-4722A6A168D8}"/>
              </a:ext>
            </a:extLst>
          </p:cNvPr>
          <p:cNvSpPr>
            <a:spLocks noGrp="1"/>
          </p:cNvSpPr>
          <p:nvPr>
            <p:ph idx="1"/>
          </p:nvPr>
        </p:nvSpPr>
        <p:spPr>
          <a:xfrm>
            <a:off x="609600" y="1600201"/>
            <a:ext cx="10972800" cy="4704346"/>
          </a:xfrm>
        </p:spPr>
        <p:txBody>
          <a:bodyPr numCol="2"/>
          <a:lstStyle/>
          <a:p>
            <a:r>
              <a:rPr kumimoji="1" lang="ja-JP" altLang="en-US" dirty="0"/>
              <a:t>まとめ</a:t>
            </a:r>
            <a:endParaRPr kumimoji="1" lang="en-US" altLang="ja-JP" dirty="0"/>
          </a:p>
          <a:p>
            <a:pPr lvl="1"/>
            <a:r>
              <a:rPr lang="ja-JP" altLang="en-US" dirty="0"/>
              <a:t>様々なエディタに対応可能な細粒度履歴収集プラットフォーム</a:t>
            </a:r>
            <a:endParaRPr lang="en-US" altLang="ja-JP" dirty="0"/>
          </a:p>
          <a:p>
            <a:pPr lvl="1"/>
            <a:r>
              <a:rPr lang="ja-JP" altLang="en-US" dirty="0"/>
              <a:t>言語サーバを応用</a:t>
            </a:r>
            <a:endParaRPr lang="en-US" altLang="ja-JP" dirty="0"/>
          </a:p>
          <a:p>
            <a:pPr lvl="2"/>
            <a:r>
              <a:rPr lang="ja-JP" altLang="en-US" dirty="0"/>
              <a:t>複数の開発環境に低コストで展開可能</a:t>
            </a:r>
            <a:endParaRPr lang="en-US" altLang="ja-JP" dirty="0"/>
          </a:p>
          <a:p>
            <a:pPr lvl="1"/>
            <a:r>
              <a:rPr kumimoji="1" lang="ja-JP" altLang="en-US" dirty="0"/>
              <a:t>開発環境と分析環境の分離</a:t>
            </a:r>
            <a:endParaRPr kumimoji="1" lang="en-US" altLang="ja-JP" dirty="0"/>
          </a:p>
          <a:p>
            <a:pPr lvl="1"/>
            <a:r>
              <a:rPr lang="ja-JP" altLang="en-US" dirty="0"/>
              <a:t>実装中</a:t>
            </a:r>
            <a:endParaRPr lang="en-US" altLang="ja-JP" dirty="0"/>
          </a:p>
          <a:p>
            <a:pPr lvl="2"/>
            <a:r>
              <a:rPr lang="en-US" altLang="ja-JP" dirty="0"/>
              <a:t>VS Code</a:t>
            </a:r>
            <a:r>
              <a:rPr lang="ja-JP" altLang="en-US" dirty="0"/>
              <a:t>上で実現できることを確認</a:t>
            </a:r>
            <a:endParaRPr lang="en-US" altLang="ja-JP" dirty="0"/>
          </a:p>
          <a:p>
            <a:r>
              <a:rPr lang="ja-JP" altLang="en-US" dirty="0"/>
              <a:t>検討課題</a:t>
            </a:r>
            <a:endParaRPr lang="en-US" altLang="ja-JP" dirty="0"/>
          </a:p>
          <a:p>
            <a:pPr lvl="1"/>
            <a:r>
              <a:rPr lang="ja-JP" altLang="en-US" dirty="0"/>
              <a:t>必要な編集履歴・操作履歴の粒度</a:t>
            </a:r>
            <a:endParaRPr lang="en-US" altLang="ja-JP" dirty="0"/>
          </a:p>
          <a:p>
            <a:pPr lvl="2"/>
            <a:r>
              <a:rPr kumimoji="1" lang="en-US" altLang="ja-JP" dirty="0"/>
              <a:t>LSP</a:t>
            </a:r>
            <a:r>
              <a:rPr kumimoji="1" lang="ja-JP" altLang="en-US" dirty="0"/>
              <a:t>ではファイルオープンなどの操作も取得可能</a:t>
            </a:r>
            <a:endParaRPr kumimoji="1" lang="en-US" altLang="ja-JP" dirty="0"/>
          </a:p>
          <a:p>
            <a:pPr lvl="2"/>
            <a:r>
              <a:rPr lang="en-US" altLang="ja-JP" dirty="0"/>
              <a:t>1</a:t>
            </a:r>
            <a:r>
              <a:rPr lang="ja-JP" altLang="en-US" dirty="0"/>
              <a:t>文字単位の情報</a:t>
            </a:r>
            <a:endParaRPr lang="en-US" altLang="ja-JP" dirty="0"/>
          </a:p>
          <a:p>
            <a:pPr lvl="1"/>
            <a:r>
              <a:rPr kumimoji="1" lang="ja-JP" altLang="en-US" dirty="0"/>
              <a:t>既存手法のプラットフォーム上での再現</a:t>
            </a:r>
            <a:endParaRPr kumimoji="1" lang="en-US" altLang="ja-JP" dirty="0"/>
          </a:p>
          <a:p>
            <a:pPr lvl="1"/>
            <a:r>
              <a:rPr kumimoji="1" lang="ja-JP" altLang="en-US" dirty="0"/>
              <a:t>応用先</a:t>
            </a:r>
            <a:endParaRPr kumimoji="1" lang="en-US" altLang="ja-JP" dirty="0"/>
          </a:p>
        </p:txBody>
      </p:sp>
      <p:sp>
        <p:nvSpPr>
          <p:cNvPr id="4" name="スライド番号プレースホルダー 3">
            <a:extLst>
              <a:ext uri="{FF2B5EF4-FFF2-40B4-BE49-F238E27FC236}">
                <a16:creationId xmlns:a16="http://schemas.microsoft.com/office/drawing/2014/main" id="{466AB569-5FF9-4FE0-8159-98BF81E7C970}"/>
              </a:ext>
            </a:extLst>
          </p:cNvPr>
          <p:cNvSpPr>
            <a:spLocks noGrp="1"/>
          </p:cNvSpPr>
          <p:nvPr>
            <p:ph type="sldNum" sz="quarter" idx="12"/>
          </p:nvPr>
        </p:nvSpPr>
        <p:spPr/>
        <p:txBody>
          <a:bodyPr/>
          <a:lstStyle/>
          <a:p>
            <a:fld id="{9F5033E9-932D-4E41-95C3-341F9A6DAE17}" type="slidenum">
              <a:rPr lang="en-US" altLang="ja-JP" smtClean="0"/>
              <a:pPr/>
              <a:t>15</a:t>
            </a:fld>
            <a:endParaRPr lang="en-US" altLang="ja-JP"/>
          </a:p>
        </p:txBody>
      </p:sp>
    </p:spTree>
    <p:extLst>
      <p:ext uri="{BB962C8B-B14F-4D97-AF65-F5344CB8AC3E}">
        <p14:creationId xmlns:p14="http://schemas.microsoft.com/office/powerpoint/2010/main" val="119101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E0FDF0-918F-43B2-A135-9DFD7FDC00C2}"/>
              </a:ext>
            </a:extLst>
          </p:cNvPr>
          <p:cNvSpPr>
            <a:spLocks noGrp="1"/>
          </p:cNvSpPr>
          <p:nvPr>
            <p:ph type="title"/>
          </p:nvPr>
        </p:nvSpPr>
        <p:spPr/>
        <p:txBody>
          <a:bodyPr/>
          <a:lstStyle/>
          <a:p>
            <a:r>
              <a:rPr kumimoji="1" lang="ja-JP" altLang="en-US" dirty="0"/>
              <a:t>細粒度編集履歴の既存研究</a:t>
            </a:r>
          </a:p>
        </p:txBody>
      </p:sp>
      <p:sp>
        <p:nvSpPr>
          <p:cNvPr id="3" name="コンテンツ プレースホルダー 2">
            <a:extLst>
              <a:ext uri="{FF2B5EF4-FFF2-40B4-BE49-F238E27FC236}">
                <a16:creationId xmlns:a16="http://schemas.microsoft.com/office/drawing/2014/main" id="{2BECE817-C021-4E37-ADAE-CC2C1A5576AD}"/>
              </a:ext>
            </a:extLst>
          </p:cNvPr>
          <p:cNvSpPr>
            <a:spLocks noGrp="1"/>
          </p:cNvSpPr>
          <p:nvPr>
            <p:ph idx="1"/>
          </p:nvPr>
        </p:nvSpPr>
        <p:spPr/>
        <p:txBody>
          <a:bodyPr numCol="1"/>
          <a:lstStyle/>
          <a:p>
            <a:r>
              <a:rPr lang="ja-JP" altLang="en-US" dirty="0"/>
              <a:t>細粒度編集履歴</a:t>
            </a:r>
            <a:endParaRPr lang="en-US" altLang="ja-JP" dirty="0"/>
          </a:p>
          <a:p>
            <a:pPr lvl="1"/>
            <a:r>
              <a:rPr lang="ja-JP" altLang="en-US" dirty="0"/>
              <a:t>ファイルの保存や版管理システムへのコミットなどより細かい単位での編集履歴</a:t>
            </a:r>
            <a:endParaRPr lang="en-US" altLang="ja-JP" dirty="0"/>
          </a:p>
          <a:p>
            <a:pPr lvl="1"/>
            <a:r>
              <a:rPr lang="ja-JP" altLang="en-US" dirty="0"/>
              <a:t>行単位・</a:t>
            </a:r>
            <a:r>
              <a:rPr lang="en-US" altLang="ja-JP" dirty="0"/>
              <a:t>1</a:t>
            </a:r>
            <a:r>
              <a:rPr lang="ja-JP" altLang="en-US" dirty="0"/>
              <a:t>文字ごとの編集など</a:t>
            </a:r>
            <a:endParaRPr lang="en-US" altLang="ja-JP" dirty="0"/>
          </a:p>
          <a:p>
            <a:r>
              <a:rPr lang="ja-JP" altLang="en-US" dirty="0"/>
              <a:t>既存研究での活用例</a:t>
            </a:r>
            <a:endParaRPr lang="en-US" altLang="ja-JP" dirty="0"/>
          </a:p>
          <a:p>
            <a:pPr lvl="1"/>
            <a:r>
              <a:rPr lang="ja-JP" altLang="en-US" dirty="0"/>
              <a:t>プログラムの理解支援・変更支援・プロセス改善</a:t>
            </a:r>
            <a:endParaRPr lang="en-US" altLang="ja-JP" dirty="0"/>
          </a:p>
          <a:p>
            <a:pPr lvl="1"/>
            <a:r>
              <a:rPr lang="ja-JP" altLang="en-US" dirty="0"/>
              <a:t>学生の進捗・理解度・行き詰まりの把握</a:t>
            </a:r>
            <a:endParaRPr lang="en-US" altLang="ja-JP" dirty="0"/>
          </a:p>
          <a:p>
            <a:r>
              <a:rPr lang="ja-JP" altLang="en-US" dirty="0"/>
              <a:t>収集や分析結果の提示がエディタ上でプラグインとして実装</a:t>
            </a:r>
            <a:br>
              <a:rPr lang="en-US" altLang="ja-JP" dirty="0"/>
            </a:br>
            <a:r>
              <a:rPr lang="en-US" altLang="ja-JP" dirty="0">
                <a:sym typeface="Wingdings" panose="05000000000000000000" pitchFamily="2" charset="2"/>
              </a:rPr>
              <a:t></a:t>
            </a:r>
            <a:r>
              <a:rPr lang="ja-JP" altLang="en-US" dirty="0">
                <a:sym typeface="Wingdings" panose="05000000000000000000" pitchFamily="2" charset="2"/>
              </a:rPr>
              <a:t>特定の開発言語・エディタへの依存</a:t>
            </a:r>
            <a:endParaRPr lang="ja-JP" altLang="en-US" dirty="0"/>
          </a:p>
          <a:p>
            <a:endParaRPr lang="en-US" altLang="ja-JP" dirty="0"/>
          </a:p>
        </p:txBody>
      </p:sp>
      <p:sp>
        <p:nvSpPr>
          <p:cNvPr id="4" name="スライド番号プレースホルダー 3">
            <a:extLst>
              <a:ext uri="{FF2B5EF4-FFF2-40B4-BE49-F238E27FC236}">
                <a16:creationId xmlns:a16="http://schemas.microsoft.com/office/drawing/2014/main" id="{C388E502-422A-4229-85A0-056FA07D2D30}"/>
              </a:ext>
            </a:extLst>
          </p:cNvPr>
          <p:cNvSpPr>
            <a:spLocks noGrp="1"/>
          </p:cNvSpPr>
          <p:nvPr>
            <p:ph type="sldNum" sz="quarter" idx="12"/>
          </p:nvPr>
        </p:nvSpPr>
        <p:spPr/>
        <p:txBody>
          <a:bodyPr/>
          <a:lstStyle/>
          <a:p>
            <a:fld id="{9F5033E9-932D-4E41-95C3-341F9A6DAE17}" type="slidenum">
              <a:rPr lang="en-US" altLang="ja-JP" smtClean="0"/>
              <a:pPr/>
              <a:t>2</a:t>
            </a:fld>
            <a:endParaRPr lang="en-US" altLang="ja-JP"/>
          </a:p>
        </p:txBody>
      </p:sp>
    </p:spTree>
    <p:extLst>
      <p:ext uri="{BB962C8B-B14F-4D97-AF65-F5344CB8AC3E}">
        <p14:creationId xmlns:p14="http://schemas.microsoft.com/office/powerpoint/2010/main" val="2564881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FBCBD8-F730-4040-AB6F-8D7B323FC8FA}"/>
              </a:ext>
            </a:extLst>
          </p:cNvPr>
          <p:cNvSpPr>
            <a:spLocks noGrp="1"/>
          </p:cNvSpPr>
          <p:nvPr>
            <p:ph type="title"/>
          </p:nvPr>
        </p:nvSpPr>
        <p:spPr/>
        <p:txBody>
          <a:bodyPr/>
          <a:lstStyle/>
          <a:p>
            <a:r>
              <a:rPr kumimoji="1" lang="ja-JP" altLang="en-US" dirty="0"/>
              <a:t>実現したいこと</a:t>
            </a:r>
          </a:p>
        </p:txBody>
      </p:sp>
      <p:sp>
        <p:nvSpPr>
          <p:cNvPr id="3" name="コンテンツ プレースホルダー 2">
            <a:extLst>
              <a:ext uri="{FF2B5EF4-FFF2-40B4-BE49-F238E27FC236}">
                <a16:creationId xmlns:a16="http://schemas.microsoft.com/office/drawing/2014/main" id="{39EAC654-5128-4BA4-A315-83AF098DB6E0}"/>
              </a:ext>
            </a:extLst>
          </p:cNvPr>
          <p:cNvSpPr>
            <a:spLocks noGrp="1"/>
          </p:cNvSpPr>
          <p:nvPr>
            <p:ph idx="1"/>
          </p:nvPr>
        </p:nvSpPr>
        <p:spPr>
          <a:xfrm>
            <a:off x="609600" y="1600201"/>
            <a:ext cx="10972800" cy="4716378"/>
          </a:xfrm>
        </p:spPr>
        <p:txBody>
          <a:bodyPr/>
          <a:lstStyle/>
          <a:p>
            <a:r>
              <a:rPr lang="ja-JP" altLang="en-US" dirty="0"/>
              <a:t>エディタへの依存を減らした細粒度編集履歴の収集</a:t>
            </a:r>
            <a:endParaRPr lang="en-US" altLang="ja-JP" dirty="0"/>
          </a:p>
          <a:p>
            <a:pPr lvl="1"/>
            <a:r>
              <a:rPr lang="ja-JP" altLang="en-US" dirty="0"/>
              <a:t>開発者が好みのエディタの利用を続けられる</a:t>
            </a:r>
            <a:endParaRPr lang="en-US" altLang="ja-JP" dirty="0"/>
          </a:p>
          <a:p>
            <a:pPr lvl="1"/>
            <a:r>
              <a:rPr lang="ja-JP" altLang="en-US" dirty="0"/>
              <a:t>細粒度編集履歴の分析ツールや開発者向けのツールと容易に連携できる</a:t>
            </a:r>
            <a:endParaRPr lang="en-US" altLang="ja-JP" dirty="0"/>
          </a:p>
          <a:p>
            <a:pPr lvl="1"/>
            <a:endParaRPr kumimoji="1" lang="en-US" altLang="ja-JP" dirty="0"/>
          </a:p>
          <a:p>
            <a:pPr lvl="1"/>
            <a:endParaRPr lang="en-US" altLang="ja-JP" dirty="0"/>
          </a:p>
          <a:p>
            <a:pPr lvl="1"/>
            <a:endParaRPr kumimoji="1" lang="en-US" altLang="ja-JP" dirty="0"/>
          </a:p>
          <a:p>
            <a:r>
              <a:rPr lang="ja-JP" altLang="en-US" dirty="0"/>
              <a:t>言語サーバを応用した細粒度編集履歴収集プラットフォーム</a:t>
            </a:r>
            <a:br>
              <a:rPr lang="en-US" altLang="ja-JP" dirty="0"/>
            </a:br>
            <a:r>
              <a:rPr lang="ja-JP" altLang="en-US" dirty="0"/>
              <a:t>を提案</a:t>
            </a:r>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24EA775A-7D02-409C-A1B4-74E7A77BF32C}"/>
              </a:ext>
            </a:extLst>
          </p:cNvPr>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5" name="吹き出し: 角を丸めた四角形 4">
            <a:extLst>
              <a:ext uri="{FF2B5EF4-FFF2-40B4-BE49-F238E27FC236}">
                <a16:creationId xmlns:a16="http://schemas.microsoft.com/office/drawing/2014/main" id="{C70DD25C-BB0B-4551-9E1C-29C22E3C6B59}"/>
              </a:ext>
            </a:extLst>
          </p:cNvPr>
          <p:cNvSpPr/>
          <p:nvPr/>
        </p:nvSpPr>
        <p:spPr>
          <a:xfrm>
            <a:off x="1058779" y="3640801"/>
            <a:ext cx="5835316" cy="820364"/>
          </a:xfrm>
          <a:prstGeom prst="wedgeRoundRectCallout">
            <a:avLst>
              <a:gd name="adj1" fmla="val -61452"/>
              <a:gd name="adj2" fmla="val 902"/>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a:t>開発者が利用するエディタは多岐にわたる</a:t>
            </a:r>
          </a:p>
        </p:txBody>
      </p:sp>
      <p:sp>
        <p:nvSpPr>
          <p:cNvPr id="6" name="吹き出し: 角を丸めた四角形 5">
            <a:extLst>
              <a:ext uri="{FF2B5EF4-FFF2-40B4-BE49-F238E27FC236}">
                <a16:creationId xmlns:a16="http://schemas.microsoft.com/office/drawing/2014/main" id="{734B5485-6FD9-487E-B6E1-8A382EA0B969}"/>
              </a:ext>
            </a:extLst>
          </p:cNvPr>
          <p:cNvSpPr/>
          <p:nvPr/>
        </p:nvSpPr>
        <p:spPr>
          <a:xfrm>
            <a:off x="487279" y="4326473"/>
            <a:ext cx="6124074" cy="820364"/>
          </a:xfrm>
          <a:prstGeom prst="wedgeRoundRectCallout">
            <a:avLst>
              <a:gd name="adj1" fmla="val -55607"/>
              <a:gd name="adj2" fmla="val 8235"/>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a:t>複数のエディタを使い分けることも珍しくない</a:t>
            </a:r>
          </a:p>
        </p:txBody>
      </p:sp>
      <p:sp>
        <p:nvSpPr>
          <p:cNvPr id="7" name="吹き出し: 角を丸めた四角形 6">
            <a:extLst>
              <a:ext uri="{FF2B5EF4-FFF2-40B4-BE49-F238E27FC236}">
                <a16:creationId xmlns:a16="http://schemas.microsoft.com/office/drawing/2014/main" id="{0E558667-FED6-4C76-99ED-D8ADA5B67676}"/>
              </a:ext>
            </a:extLst>
          </p:cNvPr>
          <p:cNvSpPr/>
          <p:nvPr/>
        </p:nvSpPr>
        <p:spPr>
          <a:xfrm>
            <a:off x="6489031" y="4267361"/>
            <a:ext cx="5212403" cy="820364"/>
          </a:xfrm>
          <a:prstGeom prst="wedgeRoundRectCallout">
            <a:avLst>
              <a:gd name="adj1" fmla="val 58571"/>
              <a:gd name="adj2" fmla="val -19630"/>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a:t>複数の</a:t>
            </a:r>
            <a:r>
              <a:rPr lang="ja-JP" altLang="en-US" dirty="0"/>
              <a:t>言語にふれる教育カリキュラム</a:t>
            </a:r>
            <a:endParaRPr kumimoji="1" lang="ja-JP" altLang="en-US" dirty="0"/>
          </a:p>
        </p:txBody>
      </p:sp>
    </p:spTree>
    <p:extLst>
      <p:ext uri="{BB962C8B-B14F-4D97-AF65-F5344CB8AC3E}">
        <p14:creationId xmlns:p14="http://schemas.microsoft.com/office/powerpoint/2010/main" val="1529808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199787-75DA-4B88-97DD-1D87E9FB4091}"/>
              </a:ext>
            </a:extLst>
          </p:cNvPr>
          <p:cNvSpPr>
            <a:spLocks noGrp="1"/>
          </p:cNvSpPr>
          <p:nvPr>
            <p:ph type="title"/>
          </p:nvPr>
        </p:nvSpPr>
        <p:spPr/>
        <p:txBody>
          <a:bodyPr/>
          <a:lstStyle/>
          <a:p>
            <a:r>
              <a:rPr lang="en-US" altLang="ja-JP" dirty="0"/>
              <a:t>Language</a:t>
            </a:r>
            <a:r>
              <a:rPr lang="ja-JP" altLang="en-US" dirty="0"/>
              <a:t> </a:t>
            </a:r>
            <a:r>
              <a:rPr lang="en-US" altLang="ja-JP" dirty="0"/>
              <a:t>Server Protocol (LSP)</a:t>
            </a:r>
            <a:endParaRPr kumimoji="1" lang="ja-JP" altLang="en-US" dirty="0"/>
          </a:p>
        </p:txBody>
      </p:sp>
      <p:sp>
        <p:nvSpPr>
          <p:cNvPr id="3" name="コンテンツ プレースホルダー 2">
            <a:extLst>
              <a:ext uri="{FF2B5EF4-FFF2-40B4-BE49-F238E27FC236}">
                <a16:creationId xmlns:a16="http://schemas.microsoft.com/office/drawing/2014/main" id="{CCA0D282-E0C2-4C28-9B21-D3401F2788B2}"/>
              </a:ext>
            </a:extLst>
          </p:cNvPr>
          <p:cNvSpPr>
            <a:spLocks noGrp="1"/>
          </p:cNvSpPr>
          <p:nvPr>
            <p:ph idx="1"/>
          </p:nvPr>
        </p:nvSpPr>
        <p:spPr>
          <a:xfrm>
            <a:off x="609599" y="1600201"/>
            <a:ext cx="5788597" cy="4525963"/>
          </a:xfrm>
        </p:spPr>
        <p:txBody>
          <a:bodyPr/>
          <a:lstStyle/>
          <a:p>
            <a:r>
              <a:rPr lang="ja-JP" altLang="en-US" dirty="0"/>
              <a:t>もとは</a:t>
            </a:r>
            <a:r>
              <a:rPr lang="en-US" altLang="ja-JP" dirty="0"/>
              <a:t>Visual Studio Code</a:t>
            </a:r>
            <a:r>
              <a:rPr lang="ja-JP" altLang="en-US" dirty="0"/>
              <a:t>用</a:t>
            </a:r>
            <a:endParaRPr lang="en-US" altLang="ja-JP" dirty="0"/>
          </a:p>
          <a:p>
            <a:r>
              <a:rPr kumimoji="1" lang="ja-JP" altLang="en-US" dirty="0"/>
              <a:t>言語サーバ</a:t>
            </a:r>
            <a:endParaRPr kumimoji="1" lang="en-US" altLang="ja-JP" dirty="0"/>
          </a:p>
          <a:p>
            <a:pPr lvl="1"/>
            <a:r>
              <a:rPr kumimoji="1" lang="ja-JP" altLang="en-US" dirty="0"/>
              <a:t>「コード補完」「定義へ移動」などの機能を提供する</a:t>
            </a:r>
            <a:endParaRPr kumimoji="1" lang="en-US" altLang="ja-JP" dirty="0"/>
          </a:p>
          <a:p>
            <a:r>
              <a:rPr lang="ja-JP" altLang="en-US" dirty="0"/>
              <a:t>エディタ</a:t>
            </a:r>
            <a:endParaRPr lang="en-US" altLang="ja-JP" dirty="0"/>
          </a:p>
          <a:p>
            <a:pPr lvl="1"/>
            <a:r>
              <a:rPr kumimoji="1" lang="en-US" altLang="ja-JP" dirty="0"/>
              <a:t>LSP</a:t>
            </a:r>
            <a:r>
              <a:rPr kumimoji="1" lang="ja-JP" altLang="en-US" dirty="0"/>
              <a:t>を通じ言語サーバとやりとりをする</a:t>
            </a:r>
          </a:p>
        </p:txBody>
      </p:sp>
      <p:sp>
        <p:nvSpPr>
          <p:cNvPr id="4" name="スライド番号プレースホルダー 3">
            <a:extLst>
              <a:ext uri="{FF2B5EF4-FFF2-40B4-BE49-F238E27FC236}">
                <a16:creationId xmlns:a16="http://schemas.microsoft.com/office/drawing/2014/main" id="{38F1B43F-CBC9-4B62-BE1C-0501357786EC}"/>
              </a:ext>
            </a:extLst>
          </p:cNvPr>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7" name="正方形/長方形 6">
            <a:extLst>
              <a:ext uri="{FF2B5EF4-FFF2-40B4-BE49-F238E27FC236}">
                <a16:creationId xmlns:a16="http://schemas.microsoft.com/office/drawing/2014/main" id="{E09741A8-094F-4C72-90F6-57749CEDB43D}"/>
              </a:ext>
            </a:extLst>
          </p:cNvPr>
          <p:cNvSpPr/>
          <p:nvPr/>
        </p:nvSpPr>
        <p:spPr>
          <a:xfrm>
            <a:off x="3200400" y="6047117"/>
            <a:ext cx="8382000" cy="523220"/>
          </a:xfrm>
          <a:prstGeom prst="rect">
            <a:avLst/>
          </a:prstGeom>
        </p:spPr>
        <p:txBody>
          <a:bodyPr wrap="square">
            <a:spAutoFit/>
          </a:bodyPr>
          <a:lstStyle/>
          <a:p>
            <a:pPr algn="r"/>
            <a:r>
              <a:rPr lang="ja-JP" altLang="en-US" sz="1400" dirty="0">
                <a:hlinkClick r:id="rId3"/>
              </a:rPr>
              <a:t>https://microsoft.github.io/language-server-protocol/overviews/lsp/overview/</a:t>
            </a:r>
            <a:endParaRPr lang="en-US" altLang="ja-JP" sz="1400" dirty="0"/>
          </a:p>
          <a:p>
            <a:pPr algn="r"/>
            <a:r>
              <a:rPr lang="ja-JP" altLang="en-US" sz="1400" dirty="0"/>
              <a:t>を基に作成</a:t>
            </a:r>
          </a:p>
        </p:txBody>
      </p:sp>
      <p:cxnSp>
        <p:nvCxnSpPr>
          <p:cNvPr id="11" name="直線矢印コネクタ 10">
            <a:extLst>
              <a:ext uri="{FF2B5EF4-FFF2-40B4-BE49-F238E27FC236}">
                <a16:creationId xmlns:a16="http://schemas.microsoft.com/office/drawing/2014/main" id="{3CC10615-9C49-4D0B-8D8A-8636CAFE7663}"/>
              </a:ext>
            </a:extLst>
          </p:cNvPr>
          <p:cNvCxnSpPr>
            <a:cxnSpLocks/>
            <a:stCxn id="8" idx="2"/>
          </p:cNvCxnSpPr>
          <p:nvPr/>
        </p:nvCxnSpPr>
        <p:spPr>
          <a:xfrm>
            <a:off x="7391400" y="2550694"/>
            <a:ext cx="0" cy="3344780"/>
          </a:xfrm>
          <a:prstGeom prst="straightConnector1">
            <a:avLst/>
          </a:prstGeom>
          <a:ln w="76200">
            <a:solidFill>
              <a:schemeClr val="accent3"/>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F74DB350-789A-4461-ADFE-9F6E4BBBC2AE}"/>
              </a:ext>
            </a:extLst>
          </p:cNvPr>
          <p:cNvCxnSpPr>
            <a:cxnSpLocks/>
            <a:stCxn id="9" idx="2"/>
          </p:cNvCxnSpPr>
          <p:nvPr/>
        </p:nvCxnSpPr>
        <p:spPr>
          <a:xfrm>
            <a:off x="10702815" y="2550694"/>
            <a:ext cx="0" cy="3380874"/>
          </a:xfrm>
          <a:prstGeom prst="straightConnector1">
            <a:avLst/>
          </a:prstGeom>
          <a:ln w="76200">
            <a:solidFill>
              <a:schemeClr val="accent3"/>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正方形/長方形 7">
            <a:extLst>
              <a:ext uri="{FF2B5EF4-FFF2-40B4-BE49-F238E27FC236}">
                <a16:creationId xmlns:a16="http://schemas.microsoft.com/office/drawing/2014/main" id="{753E2A64-3514-4F75-A0C0-E212DC73526F}"/>
              </a:ext>
            </a:extLst>
          </p:cNvPr>
          <p:cNvSpPr/>
          <p:nvPr/>
        </p:nvSpPr>
        <p:spPr>
          <a:xfrm>
            <a:off x="6596314" y="1816769"/>
            <a:ext cx="1590172" cy="733925"/>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kumimoji="1" lang="ja-JP" altLang="en-US" dirty="0"/>
              <a:t>エディタ</a:t>
            </a:r>
          </a:p>
        </p:txBody>
      </p:sp>
      <p:sp>
        <p:nvSpPr>
          <p:cNvPr id="9" name="正方形/長方形 8">
            <a:extLst>
              <a:ext uri="{FF2B5EF4-FFF2-40B4-BE49-F238E27FC236}">
                <a16:creationId xmlns:a16="http://schemas.microsoft.com/office/drawing/2014/main" id="{63DDB993-4B96-4DFE-9F19-3DA9B2C86AFF}"/>
              </a:ext>
            </a:extLst>
          </p:cNvPr>
          <p:cNvSpPr/>
          <p:nvPr/>
        </p:nvSpPr>
        <p:spPr>
          <a:xfrm>
            <a:off x="9838046" y="1816769"/>
            <a:ext cx="1729538" cy="733925"/>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kumimoji="1" lang="ja-JP" altLang="en-US" dirty="0"/>
              <a:t>言語サーバ</a:t>
            </a:r>
          </a:p>
        </p:txBody>
      </p:sp>
      <p:sp>
        <p:nvSpPr>
          <p:cNvPr id="18" name="テキスト ボックス 17">
            <a:extLst>
              <a:ext uri="{FF2B5EF4-FFF2-40B4-BE49-F238E27FC236}">
                <a16:creationId xmlns:a16="http://schemas.microsoft.com/office/drawing/2014/main" id="{F76B26FF-3785-49D5-A0FC-16CC4D7626B3}"/>
              </a:ext>
            </a:extLst>
          </p:cNvPr>
          <p:cNvSpPr txBox="1"/>
          <p:nvPr/>
        </p:nvSpPr>
        <p:spPr>
          <a:xfrm>
            <a:off x="8222848" y="2135605"/>
            <a:ext cx="1529586" cy="707886"/>
          </a:xfrm>
          <a:prstGeom prst="rect">
            <a:avLst/>
          </a:prstGeom>
          <a:noFill/>
        </p:spPr>
        <p:txBody>
          <a:bodyPr wrap="none" rtlCol="0">
            <a:spAutoFit/>
          </a:bodyPr>
          <a:lstStyle/>
          <a:p>
            <a:pPr algn="ctr"/>
            <a:r>
              <a:rPr kumimoji="1" lang="en-US" altLang="ja-JP" sz="2000" i="1" dirty="0"/>
              <a:t>LSP</a:t>
            </a:r>
          </a:p>
          <a:p>
            <a:pPr algn="ctr"/>
            <a:r>
              <a:rPr kumimoji="1" lang="en-US" altLang="ja-JP" sz="2000" i="1" dirty="0"/>
              <a:t>(JSON-RPC)</a:t>
            </a:r>
            <a:endParaRPr kumimoji="1" lang="ja-JP" altLang="en-US" sz="2000" i="1" dirty="0"/>
          </a:p>
        </p:txBody>
      </p:sp>
      <p:cxnSp>
        <p:nvCxnSpPr>
          <p:cNvPr id="20" name="直線矢印コネクタ 19">
            <a:extLst>
              <a:ext uri="{FF2B5EF4-FFF2-40B4-BE49-F238E27FC236}">
                <a16:creationId xmlns:a16="http://schemas.microsoft.com/office/drawing/2014/main" id="{319F43BF-5F88-4E75-9574-42CB0BDD53C2}"/>
              </a:ext>
            </a:extLst>
          </p:cNvPr>
          <p:cNvCxnSpPr/>
          <p:nvPr/>
        </p:nvCxnSpPr>
        <p:spPr>
          <a:xfrm>
            <a:off x="7391400" y="3863182"/>
            <a:ext cx="3311415" cy="0"/>
          </a:xfrm>
          <a:prstGeom prst="straightConnector1">
            <a:avLst/>
          </a:prstGeom>
          <a:ln w="38100">
            <a:solidFill>
              <a:schemeClr val="accent6"/>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a:extLst>
              <a:ext uri="{FF2B5EF4-FFF2-40B4-BE49-F238E27FC236}">
                <a16:creationId xmlns:a16="http://schemas.microsoft.com/office/drawing/2014/main" id="{55D3F40B-B198-4914-B3C0-B7518C025E5D}"/>
              </a:ext>
            </a:extLst>
          </p:cNvPr>
          <p:cNvCxnSpPr/>
          <p:nvPr/>
        </p:nvCxnSpPr>
        <p:spPr>
          <a:xfrm>
            <a:off x="7391400" y="4981073"/>
            <a:ext cx="3311415" cy="0"/>
          </a:xfrm>
          <a:prstGeom prst="straightConnector1">
            <a:avLst/>
          </a:prstGeom>
          <a:ln w="38100">
            <a:solidFill>
              <a:schemeClr val="accent6"/>
            </a:solidFill>
            <a:headEnd type="triangle" w="lg" len="lg"/>
            <a:tailEnd type="none" w="med" len="med"/>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84F4E124-C4E2-479B-B200-804AD1435F19}"/>
              </a:ext>
            </a:extLst>
          </p:cNvPr>
          <p:cNvSpPr txBox="1"/>
          <p:nvPr/>
        </p:nvSpPr>
        <p:spPr>
          <a:xfrm>
            <a:off x="8185332" y="3270712"/>
            <a:ext cx="1729530" cy="461665"/>
          </a:xfrm>
          <a:prstGeom prst="rect">
            <a:avLst/>
          </a:prstGeom>
          <a:noFill/>
        </p:spPr>
        <p:txBody>
          <a:bodyPr wrap="square" rtlCol="0">
            <a:spAutoFit/>
          </a:bodyPr>
          <a:lstStyle/>
          <a:p>
            <a:pPr algn="ctr"/>
            <a:r>
              <a:rPr lang="ja-JP" altLang="en-US" dirty="0"/>
              <a:t>変更の通知</a:t>
            </a:r>
            <a:endParaRPr kumimoji="1" lang="ja-JP" altLang="en-US" dirty="0"/>
          </a:p>
        </p:txBody>
      </p:sp>
      <p:sp>
        <p:nvSpPr>
          <p:cNvPr id="23" name="テキスト ボックス 22">
            <a:extLst>
              <a:ext uri="{FF2B5EF4-FFF2-40B4-BE49-F238E27FC236}">
                <a16:creationId xmlns:a16="http://schemas.microsoft.com/office/drawing/2014/main" id="{CE3C9AC4-2A57-4A22-A58B-C6F59AFDC09A}"/>
              </a:ext>
            </a:extLst>
          </p:cNvPr>
          <p:cNvSpPr txBox="1"/>
          <p:nvPr/>
        </p:nvSpPr>
        <p:spPr>
          <a:xfrm>
            <a:off x="7348578" y="4403768"/>
            <a:ext cx="3397057" cy="461665"/>
          </a:xfrm>
          <a:prstGeom prst="rect">
            <a:avLst/>
          </a:prstGeom>
          <a:noFill/>
        </p:spPr>
        <p:txBody>
          <a:bodyPr wrap="square" rtlCol="0">
            <a:spAutoFit/>
          </a:bodyPr>
          <a:lstStyle/>
          <a:p>
            <a:pPr algn="ctr"/>
            <a:r>
              <a:rPr kumimoji="1" lang="ja-JP" altLang="en-US" dirty="0"/>
              <a:t>エラー、警告箇所の通知</a:t>
            </a:r>
          </a:p>
        </p:txBody>
      </p:sp>
    </p:spTree>
    <p:extLst>
      <p:ext uri="{BB962C8B-B14F-4D97-AF65-F5344CB8AC3E}">
        <p14:creationId xmlns:p14="http://schemas.microsoft.com/office/powerpoint/2010/main" val="218768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199787-75DA-4B88-97DD-1D87E9FB4091}"/>
              </a:ext>
            </a:extLst>
          </p:cNvPr>
          <p:cNvSpPr>
            <a:spLocks noGrp="1"/>
          </p:cNvSpPr>
          <p:nvPr>
            <p:ph type="title"/>
          </p:nvPr>
        </p:nvSpPr>
        <p:spPr/>
        <p:txBody>
          <a:bodyPr/>
          <a:lstStyle/>
          <a:p>
            <a:r>
              <a:rPr lang="en-US" altLang="ja-JP" dirty="0"/>
              <a:t>Language</a:t>
            </a:r>
            <a:r>
              <a:rPr lang="ja-JP" altLang="en-US" dirty="0"/>
              <a:t> </a:t>
            </a:r>
            <a:r>
              <a:rPr lang="en-US" altLang="ja-JP" dirty="0"/>
              <a:t>Server Protocol (LSP)</a:t>
            </a:r>
            <a:endParaRPr kumimoji="1" lang="ja-JP" altLang="en-US" dirty="0"/>
          </a:p>
        </p:txBody>
      </p:sp>
      <p:sp>
        <p:nvSpPr>
          <p:cNvPr id="3" name="コンテンツ プレースホルダー 2">
            <a:extLst>
              <a:ext uri="{FF2B5EF4-FFF2-40B4-BE49-F238E27FC236}">
                <a16:creationId xmlns:a16="http://schemas.microsoft.com/office/drawing/2014/main" id="{CCA0D282-E0C2-4C28-9B21-D3401F2788B2}"/>
              </a:ext>
            </a:extLst>
          </p:cNvPr>
          <p:cNvSpPr>
            <a:spLocks noGrp="1"/>
          </p:cNvSpPr>
          <p:nvPr>
            <p:ph idx="1"/>
          </p:nvPr>
        </p:nvSpPr>
        <p:spPr>
          <a:xfrm>
            <a:off x="609599" y="1600201"/>
            <a:ext cx="5815551" cy="4525963"/>
          </a:xfrm>
        </p:spPr>
        <p:txBody>
          <a:bodyPr/>
          <a:lstStyle/>
          <a:p>
            <a:r>
              <a:rPr lang="ja-JP" altLang="en-US" dirty="0"/>
              <a:t>もとは</a:t>
            </a:r>
            <a:r>
              <a:rPr lang="en-US" altLang="ja-JP" dirty="0"/>
              <a:t>Visual Studio Code</a:t>
            </a:r>
            <a:r>
              <a:rPr lang="ja-JP" altLang="en-US" dirty="0"/>
              <a:t>用</a:t>
            </a:r>
            <a:endParaRPr lang="en-US" altLang="ja-JP" dirty="0"/>
          </a:p>
          <a:p>
            <a:r>
              <a:rPr kumimoji="1" lang="ja-JP" altLang="en-US" dirty="0"/>
              <a:t>言語サーバ</a:t>
            </a:r>
            <a:endParaRPr kumimoji="1" lang="en-US" altLang="ja-JP" dirty="0"/>
          </a:p>
          <a:p>
            <a:pPr lvl="1"/>
            <a:r>
              <a:rPr kumimoji="1" lang="ja-JP" altLang="en-US" dirty="0"/>
              <a:t>「コード補完」「定義へ移動」などの機能を提供する</a:t>
            </a:r>
            <a:endParaRPr kumimoji="1" lang="en-US" altLang="ja-JP" dirty="0"/>
          </a:p>
          <a:p>
            <a:r>
              <a:rPr lang="ja-JP" altLang="en-US" dirty="0"/>
              <a:t>エディタ</a:t>
            </a:r>
            <a:endParaRPr lang="en-US" altLang="ja-JP" dirty="0"/>
          </a:p>
          <a:p>
            <a:pPr lvl="1"/>
            <a:r>
              <a:rPr kumimoji="1" lang="en-US" altLang="ja-JP" dirty="0"/>
              <a:t>LSP</a:t>
            </a:r>
            <a:r>
              <a:rPr kumimoji="1" lang="ja-JP" altLang="en-US" dirty="0"/>
              <a:t>を通じ言語サーバとやりとりをする</a:t>
            </a:r>
          </a:p>
        </p:txBody>
      </p:sp>
      <p:sp>
        <p:nvSpPr>
          <p:cNvPr id="4" name="スライド番号プレースホルダー 3">
            <a:extLst>
              <a:ext uri="{FF2B5EF4-FFF2-40B4-BE49-F238E27FC236}">
                <a16:creationId xmlns:a16="http://schemas.microsoft.com/office/drawing/2014/main" id="{38F1B43F-CBC9-4B62-BE1C-0501357786EC}"/>
              </a:ext>
            </a:extLst>
          </p:cNvPr>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7" name="正方形/長方形 6">
            <a:extLst>
              <a:ext uri="{FF2B5EF4-FFF2-40B4-BE49-F238E27FC236}">
                <a16:creationId xmlns:a16="http://schemas.microsoft.com/office/drawing/2014/main" id="{E09741A8-094F-4C72-90F6-57749CEDB43D}"/>
              </a:ext>
            </a:extLst>
          </p:cNvPr>
          <p:cNvSpPr/>
          <p:nvPr/>
        </p:nvSpPr>
        <p:spPr>
          <a:xfrm>
            <a:off x="3200400" y="6047117"/>
            <a:ext cx="8382000" cy="523220"/>
          </a:xfrm>
          <a:prstGeom prst="rect">
            <a:avLst/>
          </a:prstGeom>
        </p:spPr>
        <p:txBody>
          <a:bodyPr wrap="square">
            <a:spAutoFit/>
          </a:bodyPr>
          <a:lstStyle/>
          <a:p>
            <a:pPr algn="r"/>
            <a:r>
              <a:rPr lang="ja-JP" altLang="en-US" sz="1400" dirty="0">
                <a:hlinkClick r:id="rId3"/>
              </a:rPr>
              <a:t>https://microsoft.github.io/language-server-protocol/overviews/lsp/overview/</a:t>
            </a:r>
            <a:endParaRPr lang="en-US" altLang="ja-JP" sz="1400" dirty="0"/>
          </a:p>
          <a:p>
            <a:pPr algn="r"/>
            <a:r>
              <a:rPr lang="ja-JP" altLang="en-US" sz="1400" dirty="0"/>
              <a:t>を基に作成</a:t>
            </a:r>
          </a:p>
        </p:txBody>
      </p:sp>
      <p:cxnSp>
        <p:nvCxnSpPr>
          <p:cNvPr id="11" name="直線矢印コネクタ 10">
            <a:extLst>
              <a:ext uri="{FF2B5EF4-FFF2-40B4-BE49-F238E27FC236}">
                <a16:creationId xmlns:a16="http://schemas.microsoft.com/office/drawing/2014/main" id="{3CC10615-9C49-4D0B-8D8A-8636CAFE7663}"/>
              </a:ext>
            </a:extLst>
          </p:cNvPr>
          <p:cNvCxnSpPr>
            <a:cxnSpLocks/>
            <a:stCxn id="8" idx="2"/>
          </p:cNvCxnSpPr>
          <p:nvPr/>
        </p:nvCxnSpPr>
        <p:spPr>
          <a:xfrm>
            <a:off x="7391400" y="2550694"/>
            <a:ext cx="0" cy="3344780"/>
          </a:xfrm>
          <a:prstGeom prst="straightConnector1">
            <a:avLst/>
          </a:prstGeom>
          <a:ln w="76200">
            <a:solidFill>
              <a:schemeClr val="accent3"/>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F74DB350-789A-4461-ADFE-9F6E4BBBC2AE}"/>
              </a:ext>
            </a:extLst>
          </p:cNvPr>
          <p:cNvCxnSpPr>
            <a:cxnSpLocks/>
            <a:stCxn id="9" idx="2"/>
          </p:cNvCxnSpPr>
          <p:nvPr/>
        </p:nvCxnSpPr>
        <p:spPr>
          <a:xfrm>
            <a:off x="10702815" y="2550694"/>
            <a:ext cx="0" cy="3380874"/>
          </a:xfrm>
          <a:prstGeom prst="straightConnector1">
            <a:avLst/>
          </a:prstGeom>
          <a:ln w="76200">
            <a:solidFill>
              <a:schemeClr val="accent3"/>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正方形/長方形 7">
            <a:extLst>
              <a:ext uri="{FF2B5EF4-FFF2-40B4-BE49-F238E27FC236}">
                <a16:creationId xmlns:a16="http://schemas.microsoft.com/office/drawing/2014/main" id="{753E2A64-3514-4F75-A0C0-E212DC73526F}"/>
              </a:ext>
            </a:extLst>
          </p:cNvPr>
          <p:cNvSpPr/>
          <p:nvPr/>
        </p:nvSpPr>
        <p:spPr>
          <a:xfrm>
            <a:off x="6596314" y="1816769"/>
            <a:ext cx="1590172" cy="733925"/>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kumimoji="1" lang="ja-JP" altLang="en-US" dirty="0"/>
              <a:t>エディタ</a:t>
            </a:r>
          </a:p>
        </p:txBody>
      </p:sp>
      <p:sp>
        <p:nvSpPr>
          <p:cNvPr id="9" name="正方形/長方形 8">
            <a:extLst>
              <a:ext uri="{FF2B5EF4-FFF2-40B4-BE49-F238E27FC236}">
                <a16:creationId xmlns:a16="http://schemas.microsoft.com/office/drawing/2014/main" id="{63DDB993-4B96-4DFE-9F19-3DA9B2C86AFF}"/>
              </a:ext>
            </a:extLst>
          </p:cNvPr>
          <p:cNvSpPr/>
          <p:nvPr/>
        </p:nvSpPr>
        <p:spPr>
          <a:xfrm>
            <a:off x="9838046" y="1816769"/>
            <a:ext cx="1729538" cy="733925"/>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kumimoji="1" lang="ja-JP" altLang="en-US" dirty="0"/>
              <a:t>言語サーバ</a:t>
            </a:r>
          </a:p>
        </p:txBody>
      </p:sp>
      <p:sp>
        <p:nvSpPr>
          <p:cNvPr id="18" name="テキスト ボックス 17">
            <a:extLst>
              <a:ext uri="{FF2B5EF4-FFF2-40B4-BE49-F238E27FC236}">
                <a16:creationId xmlns:a16="http://schemas.microsoft.com/office/drawing/2014/main" id="{F76B26FF-3785-49D5-A0FC-16CC4D7626B3}"/>
              </a:ext>
            </a:extLst>
          </p:cNvPr>
          <p:cNvSpPr txBox="1"/>
          <p:nvPr/>
        </p:nvSpPr>
        <p:spPr>
          <a:xfrm>
            <a:off x="8222848" y="2135605"/>
            <a:ext cx="1529586" cy="707886"/>
          </a:xfrm>
          <a:prstGeom prst="rect">
            <a:avLst/>
          </a:prstGeom>
          <a:noFill/>
        </p:spPr>
        <p:txBody>
          <a:bodyPr wrap="none" rtlCol="0">
            <a:spAutoFit/>
          </a:bodyPr>
          <a:lstStyle/>
          <a:p>
            <a:pPr algn="ctr"/>
            <a:r>
              <a:rPr kumimoji="1" lang="en-US" altLang="ja-JP" sz="2000" i="1" dirty="0"/>
              <a:t>LSP</a:t>
            </a:r>
          </a:p>
          <a:p>
            <a:pPr algn="ctr"/>
            <a:r>
              <a:rPr kumimoji="1" lang="en-US" altLang="ja-JP" sz="2000" i="1" dirty="0"/>
              <a:t>(JSON-RPC)</a:t>
            </a:r>
            <a:endParaRPr kumimoji="1" lang="ja-JP" altLang="en-US" sz="2000" i="1" dirty="0"/>
          </a:p>
        </p:txBody>
      </p:sp>
      <p:cxnSp>
        <p:nvCxnSpPr>
          <p:cNvPr id="20" name="直線矢印コネクタ 19">
            <a:extLst>
              <a:ext uri="{FF2B5EF4-FFF2-40B4-BE49-F238E27FC236}">
                <a16:creationId xmlns:a16="http://schemas.microsoft.com/office/drawing/2014/main" id="{319F43BF-5F88-4E75-9574-42CB0BDD53C2}"/>
              </a:ext>
            </a:extLst>
          </p:cNvPr>
          <p:cNvCxnSpPr/>
          <p:nvPr/>
        </p:nvCxnSpPr>
        <p:spPr>
          <a:xfrm>
            <a:off x="7391400" y="3863182"/>
            <a:ext cx="3311415" cy="0"/>
          </a:xfrm>
          <a:prstGeom prst="straightConnector1">
            <a:avLst/>
          </a:prstGeom>
          <a:ln w="38100">
            <a:solidFill>
              <a:schemeClr val="accent6"/>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a:extLst>
              <a:ext uri="{FF2B5EF4-FFF2-40B4-BE49-F238E27FC236}">
                <a16:creationId xmlns:a16="http://schemas.microsoft.com/office/drawing/2014/main" id="{55D3F40B-B198-4914-B3C0-B7518C025E5D}"/>
              </a:ext>
            </a:extLst>
          </p:cNvPr>
          <p:cNvCxnSpPr/>
          <p:nvPr/>
        </p:nvCxnSpPr>
        <p:spPr>
          <a:xfrm>
            <a:off x="7391400" y="4981073"/>
            <a:ext cx="3311415" cy="0"/>
          </a:xfrm>
          <a:prstGeom prst="straightConnector1">
            <a:avLst/>
          </a:prstGeom>
          <a:ln w="38100">
            <a:solidFill>
              <a:schemeClr val="accent6"/>
            </a:solidFill>
            <a:headEnd type="triangle" w="lg" len="lg"/>
            <a:tailEnd type="none" w="med" len="med"/>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84F4E124-C4E2-479B-B200-804AD1435F19}"/>
              </a:ext>
            </a:extLst>
          </p:cNvPr>
          <p:cNvSpPr txBox="1"/>
          <p:nvPr/>
        </p:nvSpPr>
        <p:spPr>
          <a:xfrm>
            <a:off x="7220236" y="3292899"/>
            <a:ext cx="3653739" cy="461665"/>
          </a:xfrm>
          <a:prstGeom prst="rect">
            <a:avLst/>
          </a:prstGeom>
          <a:noFill/>
        </p:spPr>
        <p:txBody>
          <a:bodyPr wrap="square" rtlCol="0">
            <a:spAutoFit/>
          </a:bodyPr>
          <a:lstStyle/>
          <a:p>
            <a:pPr algn="ctr"/>
            <a:r>
              <a:rPr lang="ja-JP" altLang="en-US" dirty="0"/>
              <a:t>「定義へ移動」の要求</a:t>
            </a:r>
            <a:endParaRPr kumimoji="1" lang="ja-JP" altLang="en-US" dirty="0"/>
          </a:p>
        </p:txBody>
      </p:sp>
      <p:sp>
        <p:nvSpPr>
          <p:cNvPr id="23" name="テキスト ボックス 22">
            <a:extLst>
              <a:ext uri="{FF2B5EF4-FFF2-40B4-BE49-F238E27FC236}">
                <a16:creationId xmlns:a16="http://schemas.microsoft.com/office/drawing/2014/main" id="{CE3C9AC4-2A57-4A22-A58B-C6F59AFDC09A}"/>
              </a:ext>
            </a:extLst>
          </p:cNvPr>
          <p:cNvSpPr txBox="1"/>
          <p:nvPr/>
        </p:nvSpPr>
        <p:spPr>
          <a:xfrm>
            <a:off x="7348578" y="4403768"/>
            <a:ext cx="3397057" cy="461665"/>
          </a:xfrm>
          <a:prstGeom prst="rect">
            <a:avLst/>
          </a:prstGeom>
          <a:noFill/>
        </p:spPr>
        <p:txBody>
          <a:bodyPr wrap="square" rtlCol="0">
            <a:spAutoFit/>
          </a:bodyPr>
          <a:lstStyle/>
          <a:p>
            <a:pPr algn="ctr"/>
            <a:r>
              <a:rPr kumimoji="1" lang="ja-JP" altLang="en-US" dirty="0"/>
              <a:t>定義箇所</a:t>
            </a:r>
          </a:p>
        </p:txBody>
      </p:sp>
    </p:spTree>
    <p:extLst>
      <p:ext uri="{BB962C8B-B14F-4D97-AF65-F5344CB8AC3E}">
        <p14:creationId xmlns:p14="http://schemas.microsoft.com/office/powerpoint/2010/main" val="830644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199787-75DA-4B88-97DD-1D87E9FB4091}"/>
              </a:ext>
            </a:extLst>
          </p:cNvPr>
          <p:cNvSpPr>
            <a:spLocks noGrp="1"/>
          </p:cNvSpPr>
          <p:nvPr>
            <p:ph type="title"/>
          </p:nvPr>
        </p:nvSpPr>
        <p:spPr/>
        <p:txBody>
          <a:bodyPr/>
          <a:lstStyle/>
          <a:p>
            <a:r>
              <a:rPr lang="en-US" altLang="ja-JP" dirty="0"/>
              <a:t>Language</a:t>
            </a:r>
            <a:r>
              <a:rPr lang="ja-JP" altLang="en-US" dirty="0"/>
              <a:t> </a:t>
            </a:r>
            <a:r>
              <a:rPr lang="en-US" altLang="ja-JP" dirty="0"/>
              <a:t>Server Protocol (LSP)</a:t>
            </a:r>
            <a:endParaRPr kumimoji="1" lang="ja-JP" altLang="en-US" dirty="0"/>
          </a:p>
        </p:txBody>
      </p:sp>
      <p:sp>
        <p:nvSpPr>
          <p:cNvPr id="3" name="コンテンツ プレースホルダー 2">
            <a:extLst>
              <a:ext uri="{FF2B5EF4-FFF2-40B4-BE49-F238E27FC236}">
                <a16:creationId xmlns:a16="http://schemas.microsoft.com/office/drawing/2014/main" id="{CCA0D282-E0C2-4C28-9B21-D3401F2788B2}"/>
              </a:ext>
            </a:extLst>
          </p:cNvPr>
          <p:cNvSpPr>
            <a:spLocks noGrp="1"/>
          </p:cNvSpPr>
          <p:nvPr>
            <p:ph idx="1"/>
          </p:nvPr>
        </p:nvSpPr>
        <p:spPr>
          <a:xfrm>
            <a:off x="609599" y="1600201"/>
            <a:ext cx="5745861" cy="4525963"/>
          </a:xfrm>
        </p:spPr>
        <p:txBody>
          <a:bodyPr/>
          <a:lstStyle/>
          <a:p>
            <a:r>
              <a:rPr kumimoji="1" lang="ja-JP" altLang="en-US" dirty="0"/>
              <a:t>もとは</a:t>
            </a:r>
            <a:r>
              <a:rPr kumimoji="1" lang="en-US" altLang="ja-JP" dirty="0"/>
              <a:t>Visual Studio Code</a:t>
            </a:r>
            <a:r>
              <a:rPr kumimoji="1" lang="ja-JP" altLang="en-US" dirty="0"/>
              <a:t>用</a:t>
            </a:r>
            <a:endParaRPr kumimoji="1" lang="en-US" altLang="ja-JP" dirty="0"/>
          </a:p>
          <a:p>
            <a:r>
              <a:rPr kumimoji="1" lang="ja-JP" altLang="en-US" dirty="0"/>
              <a:t>仕様がオープン</a:t>
            </a:r>
            <a:endParaRPr kumimoji="1" lang="en-US" altLang="ja-JP" dirty="0"/>
          </a:p>
          <a:p>
            <a:r>
              <a:rPr kumimoji="1" lang="ja-JP" altLang="en-US" dirty="0"/>
              <a:t>色々なエディタでサポートされるように</a:t>
            </a:r>
          </a:p>
        </p:txBody>
      </p:sp>
      <p:sp>
        <p:nvSpPr>
          <p:cNvPr id="4" name="スライド番号プレースホルダー 3">
            <a:extLst>
              <a:ext uri="{FF2B5EF4-FFF2-40B4-BE49-F238E27FC236}">
                <a16:creationId xmlns:a16="http://schemas.microsoft.com/office/drawing/2014/main" id="{38F1B43F-CBC9-4B62-BE1C-0501357786EC}"/>
              </a:ext>
            </a:extLst>
          </p:cNvPr>
          <p:cNvSpPr>
            <a:spLocks noGrp="1"/>
          </p:cNvSpPr>
          <p:nvPr>
            <p:ph type="sldNum" sz="quarter" idx="12"/>
          </p:nvPr>
        </p:nvSpPr>
        <p:spPr/>
        <p:txBody>
          <a:bodyPr/>
          <a:lstStyle/>
          <a:p>
            <a:fld id="{9F5033E9-932D-4E41-95C3-341F9A6DAE17}" type="slidenum">
              <a:rPr lang="en-US" altLang="ja-JP" smtClean="0"/>
              <a:pPr/>
              <a:t>6</a:t>
            </a:fld>
            <a:endParaRPr lang="en-US" altLang="ja-JP"/>
          </a:p>
        </p:txBody>
      </p:sp>
      <p:sp>
        <p:nvSpPr>
          <p:cNvPr id="7" name="正方形/長方形 6">
            <a:extLst>
              <a:ext uri="{FF2B5EF4-FFF2-40B4-BE49-F238E27FC236}">
                <a16:creationId xmlns:a16="http://schemas.microsoft.com/office/drawing/2014/main" id="{E09741A8-094F-4C72-90F6-57749CEDB43D}"/>
              </a:ext>
            </a:extLst>
          </p:cNvPr>
          <p:cNvSpPr/>
          <p:nvPr/>
        </p:nvSpPr>
        <p:spPr>
          <a:xfrm>
            <a:off x="3200400" y="6047117"/>
            <a:ext cx="8382000" cy="523220"/>
          </a:xfrm>
          <a:prstGeom prst="rect">
            <a:avLst/>
          </a:prstGeom>
        </p:spPr>
        <p:txBody>
          <a:bodyPr wrap="square">
            <a:spAutoFit/>
          </a:bodyPr>
          <a:lstStyle/>
          <a:p>
            <a:pPr algn="r"/>
            <a:r>
              <a:rPr lang="ja-JP" altLang="en-US" sz="1400" dirty="0">
                <a:hlinkClick r:id="rId3"/>
              </a:rPr>
              <a:t>https://microsoft.github.io/language-server-protocol/overviews/lsp/overview/</a:t>
            </a:r>
            <a:endParaRPr lang="en-US" altLang="ja-JP" sz="1400" dirty="0"/>
          </a:p>
          <a:p>
            <a:pPr algn="r"/>
            <a:r>
              <a:rPr lang="ja-JP" altLang="en-US" sz="1400" dirty="0"/>
              <a:t>を基に作成</a:t>
            </a:r>
          </a:p>
        </p:txBody>
      </p:sp>
      <p:cxnSp>
        <p:nvCxnSpPr>
          <p:cNvPr id="11" name="直線矢印コネクタ 10">
            <a:extLst>
              <a:ext uri="{FF2B5EF4-FFF2-40B4-BE49-F238E27FC236}">
                <a16:creationId xmlns:a16="http://schemas.microsoft.com/office/drawing/2014/main" id="{3CC10615-9C49-4D0B-8D8A-8636CAFE7663}"/>
              </a:ext>
            </a:extLst>
          </p:cNvPr>
          <p:cNvCxnSpPr>
            <a:cxnSpLocks/>
            <a:stCxn id="8" idx="2"/>
          </p:cNvCxnSpPr>
          <p:nvPr/>
        </p:nvCxnSpPr>
        <p:spPr>
          <a:xfrm>
            <a:off x="7391400" y="2550694"/>
            <a:ext cx="0" cy="3344780"/>
          </a:xfrm>
          <a:prstGeom prst="straightConnector1">
            <a:avLst/>
          </a:prstGeom>
          <a:ln w="76200">
            <a:solidFill>
              <a:schemeClr val="accent3"/>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F74DB350-789A-4461-ADFE-9F6E4BBBC2AE}"/>
              </a:ext>
            </a:extLst>
          </p:cNvPr>
          <p:cNvCxnSpPr>
            <a:cxnSpLocks/>
            <a:stCxn id="9" idx="2"/>
          </p:cNvCxnSpPr>
          <p:nvPr/>
        </p:nvCxnSpPr>
        <p:spPr>
          <a:xfrm>
            <a:off x="10702815" y="2550694"/>
            <a:ext cx="0" cy="3380874"/>
          </a:xfrm>
          <a:prstGeom prst="straightConnector1">
            <a:avLst/>
          </a:prstGeom>
          <a:ln w="76200">
            <a:solidFill>
              <a:schemeClr val="accent3"/>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正方形/長方形 7">
            <a:extLst>
              <a:ext uri="{FF2B5EF4-FFF2-40B4-BE49-F238E27FC236}">
                <a16:creationId xmlns:a16="http://schemas.microsoft.com/office/drawing/2014/main" id="{753E2A64-3514-4F75-A0C0-E212DC73526F}"/>
              </a:ext>
            </a:extLst>
          </p:cNvPr>
          <p:cNvSpPr/>
          <p:nvPr/>
        </p:nvSpPr>
        <p:spPr>
          <a:xfrm>
            <a:off x="6596314" y="1816769"/>
            <a:ext cx="1590172" cy="733925"/>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kumimoji="1" lang="ja-JP" altLang="en-US" dirty="0"/>
              <a:t>エディタ</a:t>
            </a:r>
          </a:p>
        </p:txBody>
      </p:sp>
      <p:sp>
        <p:nvSpPr>
          <p:cNvPr id="9" name="正方形/長方形 8">
            <a:extLst>
              <a:ext uri="{FF2B5EF4-FFF2-40B4-BE49-F238E27FC236}">
                <a16:creationId xmlns:a16="http://schemas.microsoft.com/office/drawing/2014/main" id="{63DDB993-4B96-4DFE-9F19-3DA9B2C86AFF}"/>
              </a:ext>
            </a:extLst>
          </p:cNvPr>
          <p:cNvSpPr/>
          <p:nvPr/>
        </p:nvSpPr>
        <p:spPr>
          <a:xfrm>
            <a:off x="9838046" y="1816769"/>
            <a:ext cx="1729538" cy="733925"/>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kumimoji="1" lang="ja-JP" altLang="en-US" dirty="0"/>
              <a:t>言語サーバ</a:t>
            </a:r>
          </a:p>
        </p:txBody>
      </p:sp>
      <p:sp>
        <p:nvSpPr>
          <p:cNvPr id="18" name="テキスト ボックス 17">
            <a:extLst>
              <a:ext uri="{FF2B5EF4-FFF2-40B4-BE49-F238E27FC236}">
                <a16:creationId xmlns:a16="http://schemas.microsoft.com/office/drawing/2014/main" id="{F76B26FF-3785-49D5-A0FC-16CC4D7626B3}"/>
              </a:ext>
            </a:extLst>
          </p:cNvPr>
          <p:cNvSpPr txBox="1"/>
          <p:nvPr/>
        </p:nvSpPr>
        <p:spPr>
          <a:xfrm>
            <a:off x="8222848" y="2135605"/>
            <a:ext cx="1529586" cy="707886"/>
          </a:xfrm>
          <a:prstGeom prst="rect">
            <a:avLst/>
          </a:prstGeom>
          <a:noFill/>
        </p:spPr>
        <p:txBody>
          <a:bodyPr wrap="none" rtlCol="0">
            <a:spAutoFit/>
          </a:bodyPr>
          <a:lstStyle/>
          <a:p>
            <a:pPr algn="ctr"/>
            <a:r>
              <a:rPr kumimoji="1" lang="en-US" altLang="ja-JP" sz="2000" i="1" dirty="0"/>
              <a:t>LSP</a:t>
            </a:r>
          </a:p>
          <a:p>
            <a:pPr algn="ctr"/>
            <a:r>
              <a:rPr kumimoji="1" lang="en-US" altLang="ja-JP" sz="2000" i="1" dirty="0"/>
              <a:t>(JSON-RPC)</a:t>
            </a:r>
            <a:endParaRPr kumimoji="1" lang="ja-JP" altLang="en-US" sz="2000" i="1" dirty="0"/>
          </a:p>
        </p:txBody>
      </p:sp>
      <p:cxnSp>
        <p:nvCxnSpPr>
          <p:cNvPr id="20" name="直線矢印コネクタ 19">
            <a:extLst>
              <a:ext uri="{FF2B5EF4-FFF2-40B4-BE49-F238E27FC236}">
                <a16:creationId xmlns:a16="http://schemas.microsoft.com/office/drawing/2014/main" id="{319F43BF-5F88-4E75-9574-42CB0BDD53C2}"/>
              </a:ext>
            </a:extLst>
          </p:cNvPr>
          <p:cNvCxnSpPr/>
          <p:nvPr/>
        </p:nvCxnSpPr>
        <p:spPr>
          <a:xfrm>
            <a:off x="7391400" y="3863182"/>
            <a:ext cx="3311415" cy="0"/>
          </a:xfrm>
          <a:prstGeom prst="straightConnector1">
            <a:avLst/>
          </a:prstGeom>
          <a:ln w="38100">
            <a:solidFill>
              <a:schemeClr val="accent6"/>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a:extLst>
              <a:ext uri="{FF2B5EF4-FFF2-40B4-BE49-F238E27FC236}">
                <a16:creationId xmlns:a16="http://schemas.microsoft.com/office/drawing/2014/main" id="{55D3F40B-B198-4914-B3C0-B7518C025E5D}"/>
              </a:ext>
            </a:extLst>
          </p:cNvPr>
          <p:cNvCxnSpPr/>
          <p:nvPr/>
        </p:nvCxnSpPr>
        <p:spPr>
          <a:xfrm>
            <a:off x="7391400" y="4981073"/>
            <a:ext cx="3311415" cy="0"/>
          </a:xfrm>
          <a:prstGeom prst="straightConnector1">
            <a:avLst/>
          </a:prstGeom>
          <a:ln w="38100">
            <a:solidFill>
              <a:schemeClr val="accent6"/>
            </a:solidFill>
            <a:headEnd type="triangle" w="lg" len="lg"/>
            <a:tailEnd type="none" w="med" len="med"/>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84F4E124-C4E2-479B-B200-804AD1435F19}"/>
              </a:ext>
            </a:extLst>
          </p:cNvPr>
          <p:cNvSpPr txBox="1"/>
          <p:nvPr/>
        </p:nvSpPr>
        <p:spPr>
          <a:xfrm>
            <a:off x="7220236" y="3292899"/>
            <a:ext cx="3653739" cy="461665"/>
          </a:xfrm>
          <a:prstGeom prst="rect">
            <a:avLst/>
          </a:prstGeom>
          <a:noFill/>
        </p:spPr>
        <p:txBody>
          <a:bodyPr wrap="square" rtlCol="0">
            <a:spAutoFit/>
          </a:bodyPr>
          <a:lstStyle/>
          <a:p>
            <a:pPr algn="ctr"/>
            <a:r>
              <a:rPr lang="ja-JP" altLang="en-US" dirty="0"/>
              <a:t>「定義へ移動」の要求</a:t>
            </a:r>
            <a:endParaRPr kumimoji="1" lang="ja-JP" altLang="en-US" dirty="0"/>
          </a:p>
        </p:txBody>
      </p:sp>
      <p:sp>
        <p:nvSpPr>
          <p:cNvPr id="23" name="テキスト ボックス 22">
            <a:extLst>
              <a:ext uri="{FF2B5EF4-FFF2-40B4-BE49-F238E27FC236}">
                <a16:creationId xmlns:a16="http://schemas.microsoft.com/office/drawing/2014/main" id="{CE3C9AC4-2A57-4A22-A58B-C6F59AFDC09A}"/>
              </a:ext>
            </a:extLst>
          </p:cNvPr>
          <p:cNvSpPr txBox="1"/>
          <p:nvPr/>
        </p:nvSpPr>
        <p:spPr>
          <a:xfrm>
            <a:off x="7348578" y="4403768"/>
            <a:ext cx="3397057" cy="461665"/>
          </a:xfrm>
          <a:prstGeom prst="rect">
            <a:avLst/>
          </a:prstGeom>
          <a:noFill/>
        </p:spPr>
        <p:txBody>
          <a:bodyPr wrap="square" rtlCol="0">
            <a:spAutoFit/>
          </a:bodyPr>
          <a:lstStyle/>
          <a:p>
            <a:pPr algn="ctr"/>
            <a:r>
              <a:rPr kumimoji="1" lang="ja-JP" altLang="en-US" dirty="0"/>
              <a:t>定義箇所</a:t>
            </a:r>
          </a:p>
        </p:txBody>
      </p:sp>
    </p:spTree>
    <p:extLst>
      <p:ext uri="{BB962C8B-B14F-4D97-AF65-F5344CB8AC3E}">
        <p14:creationId xmlns:p14="http://schemas.microsoft.com/office/powerpoint/2010/main" val="3140492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提案：細粒度編集履歴収集プラットフォーム</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0618" y="1942014"/>
            <a:ext cx="6139542" cy="4192858"/>
          </a:xfrm>
          <a:prstGeom prst="rect">
            <a:avLst/>
          </a:prstGeom>
        </p:spPr>
      </p:pic>
    </p:spTree>
    <p:extLst>
      <p:ext uri="{BB962C8B-B14F-4D97-AF65-F5344CB8AC3E}">
        <p14:creationId xmlns:p14="http://schemas.microsoft.com/office/powerpoint/2010/main" val="3012426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提案：細粒度編集履歴収集プラットフォーム</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0618" y="1942014"/>
            <a:ext cx="6139542" cy="4192858"/>
          </a:xfrm>
          <a:prstGeom prst="rect">
            <a:avLst/>
          </a:prstGeom>
        </p:spPr>
      </p:pic>
      <p:sp>
        <p:nvSpPr>
          <p:cNvPr id="3" name="吹き出し: 円形 2">
            <a:extLst>
              <a:ext uri="{FF2B5EF4-FFF2-40B4-BE49-F238E27FC236}">
                <a16:creationId xmlns:a16="http://schemas.microsoft.com/office/drawing/2014/main" id="{9FE2BF54-D619-42F4-BF16-9AF75F1580F2}"/>
              </a:ext>
            </a:extLst>
          </p:cNvPr>
          <p:cNvSpPr/>
          <p:nvPr/>
        </p:nvSpPr>
        <p:spPr>
          <a:xfrm>
            <a:off x="3284621" y="1833730"/>
            <a:ext cx="1106906" cy="464302"/>
          </a:xfrm>
          <a:prstGeom prst="wedgeEllipseCallout">
            <a:avLst>
              <a:gd name="adj1" fmla="val -4529"/>
              <a:gd name="adj2" fmla="val 215388"/>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altLang="ja-JP" dirty="0"/>
              <a:t>LSP</a:t>
            </a:r>
            <a:endParaRPr kumimoji="1" lang="ja-JP" altLang="en-US" dirty="0"/>
          </a:p>
        </p:txBody>
      </p:sp>
    </p:spTree>
    <p:extLst>
      <p:ext uri="{BB962C8B-B14F-4D97-AF65-F5344CB8AC3E}">
        <p14:creationId xmlns:p14="http://schemas.microsoft.com/office/powerpoint/2010/main" val="1380308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709A40-807C-4F07-8572-0875846C4382}"/>
              </a:ext>
            </a:extLst>
          </p:cNvPr>
          <p:cNvSpPr>
            <a:spLocks noGrp="1"/>
          </p:cNvSpPr>
          <p:nvPr>
            <p:ph type="title"/>
          </p:nvPr>
        </p:nvSpPr>
        <p:spPr/>
        <p:txBody>
          <a:bodyPr/>
          <a:lstStyle/>
          <a:p>
            <a:r>
              <a:rPr lang="ja-JP" altLang="en-US" dirty="0"/>
              <a:t>データ収集部</a:t>
            </a:r>
            <a:endParaRPr kumimoji="1" lang="ja-JP" altLang="en-US" dirty="0"/>
          </a:p>
        </p:txBody>
      </p:sp>
      <p:sp>
        <p:nvSpPr>
          <p:cNvPr id="3" name="コンテンツ プレースホルダー 2">
            <a:extLst>
              <a:ext uri="{FF2B5EF4-FFF2-40B4-BE49-F238E27FC236}">
                <a16:creationId xmlns:a16="http://schemas.microsoft.com/office/drawing/2014/main" id="{2CB32FA6-8DFB-4B2F-BFD5-4B837A4356B0}"/>
              </a:ext>
            </a:extLst>
          </p:cNvPr>
          <p:cNvSpPr>
            <a:spLocks noGrp="1"/>
          </p:cNvSpPr>
          <p:nvPr>
            <p:ph idx="1"/>
          </p:nvPr>
        </p:nvSpPr>
        <p:spPr>
          <a:xfrm>
            <a:off x="609600" y="1600201"/>
            <a:ext cx="5971674" cy="4525963"/>
          </a:xfrm>
        </p:spPr>
        <p:txBody>
          <a:bodyPr/>
          <a:lstStyle/>
          <a:p>
            <a:r>
              <a:rPr kumimoji="1" lang="en-US" altLang="ja-JP" dirty="0"/>
              <a:t>LSP</a:t>
            </a:r>
            <a:r>
              <a:rPr kumimoji="1" lang="ja-JP" altLang="en-US" dirty="0"/>
              <a:t>の通知頻度を「ファイルが編集されるごと」に設定</a:t>
            </a:r>
            <a:endParaRPr kumimoji="1" lang="en-US" altLang="ja-JP" dirty="0"/>
          </a:p>
          <a:p>
            <a:pPr lvl="1"/>
            <a:r>
              <a:rPr lang="ja-JP" altLang="en-US" dirty="0"/>
              <a:t>１文字単位でインクリメントに編集内容を受け取る</a:t>
            </a:r>
            <a:endParaRPr lang="en-US" altLang="ja-JP" dirty="0"/>
          </a:p>
          <a:p>
            <a:r>
              <a:rPr lang="ja-JP" altLang="en-US" dirty="0"/>
              <a:t>データを既存研究にならって</a:t>
            </a:r>
            <a:br>
              <a:rPr lang="en-US" altLang="ja-JP" dirty="0"/>
            </a:br>
            <a:r>
              <a:rPr lang="ja-JP" altLang="en-US" dirty="0"/>
              <a:t>統合</a:t>
            </a:r>
            <a:endParaRPr lang="en-US" altLang="ja-JP" dirty="0"/>
          </a:p>
          <a:p>
            <a:r>
              <a:rPr kumimoji="1" lang="ja-JP" altLang="en-US" dirty="0"/>
              <a:t>一定時間ごとにまとめて送信</a:t>
            </a:r>
          </a:p>
        </p:txBody>
      </p:sp>
      <p:sp>
        <p:nvSpPr>
          <p:cNvPr id="4" name="スライド番号プレースホルダー 3">
            <a:extLst>
              <a:ext uri="{FF2B5EF4-FFF2-40B4-BE49-F238E27FC236}">
                <a16:creationId xmlns:a16="http://schemas.microsoft.com/office/drawing/2014/main" id="{FECD1073-3E32-4C41-99E9-159ABD845C6E}"/>
              </a:ext>
            </a:extLst>
          </p:cNvPr>
          <p:cNvSpPr>
            <a:spLocks noGrp="1"/>
          </p:cNvSpPr>
          <p:nvPr>
            <p:ph type="sldNum" sz="quarter" idx="12"/>
          </p:nvPr>
        </p:nvSpPr>
        <p:spPr/>
        <p:txBody>
          <a:bodyPr/>
          <a:lstStyle/>
          <a:p>
            <a:fld id="{9F5033E9-932D-4E41-95C3-341F9A6DAE17}" type="slidenum">
              <a:rPr lang="en-US" altLang="ja-JP" smtClean="0"/>
              <a:pPr/>
              <a:t>9</a:t>
            </a:fld>
            <a:endParaRPr lang="en-US" altLang="ja-JP"/>
          </a:p>
        </p:txBody>
      </p:sp>
      <p:pic>
        <p:nvPicPr>
          <p:cNvPr id="5" name="図 4">
            <a:extLst>
              <a:ext uri="{FF2B5EF4-FFF2-40B4-BE49-F238E27FC236}">
                <a16:creationId xmlns:a16="http://schemas.microsoft.com/office/drawing/2014/main" id="{8E3760D8-EB08-4FF3-BF84-1DFB18FEDEFD}"/>
              </a:ext>
            </a:extLst>
          </p:cNvPr>
          <p:cNvPicPr>
            <a:picLocks noChangeAspect="1"/>
          </p:cNvPicPr>
          <p:nvPr/>
        </p:nvPicPr>
        <p:blipFill rotWithShape="1">
          <a:blip r:embed="rId2">
            <a:extLst>
              <a:ext uri="{28A0092B-C50C-407E-A947-70E740481C1C}">
                <a14:useLocalDpi xmlns:a14="http://schemas.microsoft.com/office/drawing/2010/main" val="0"/>
              </a:ext>
            </a:extLst>
          </a:blip>
          <a:srcRect r="37757" b="43093"/>
          <a:stretch/>
        </p:blipFill>
        <p:spPr>
          <a:xfrm>
            <a:off x="7343847" y="1921275"/>
            <a:ext cx="3821458" cy="2386031"/>
          </a:xfrm>
          <a:prstGeom prst="rect">
            <a:avLst/>
          </a:prstGeom>
        </p:spPr>
      </p:pic>
    </p:spTree>
    <p:extLst>
      <p:ext uri="{BB962C8B-B14F-4D97-AF65-F5344CB8AC3E}">
        <p14:creationId xmlns:p14="http://schemas.microsoft.com/office/powerpoint/2010/main" val="3334871855"/>
      </p:ext>
    </p:extLst>
  </p:cSld>
  <p:clrMapOvr>
    <a:masterClrMapping/>
  </p:clrMapOvr>
</p:sld>
</file>

<file path=ppt/theme/theme1.xml><?xml version="1.0" encoding="utf-8"?>
<a:theme xmlns:a="http://schemas.openxmlformats.org/drawingml/2006/main" name="テーマ1">
  <a:themeElements>
    <a:clrScheme name="ユーザー定義 1">
      <a:dk1>
        <a:srgbClr val="000000"/>
      </a:dk1>
      <a:lt1>
        <a:srgbClr val="FFFFFF"/>
      </a:lt1>
      <a:dk2>
        <a:srgbClr val="000000"/>
      </a:dk2>
      <a:lt2>
        <a:srgbClr val="808080"/>
      </a:lt2>
      <a:accent1>
        <a:srgbClr val="BBE0E3"/>
      </a:accent1>
      <a:accent2>
        <a:srgbClr val="333399"/>
      </a:accent2>
      <a:accent3>
        <a:srgbClr val="002060"/>
      </a:accent3>
      <a:accent4>
        <a:srgbClr val="C00000"/>
      </a:accent4>
      <a:accent5>
        <a:srgbClr val="FFC000"/>
      </a:accent5>
      <a:accent6>
        <a:srgbClr val="00B050"/>
      </a:accent6>
      <a:hlink>
        <a:srgbClr val="009999"/>
      </a:hlink>
      <a:folHlink>
        <a:srgbClr val="99CC00"/>
      </a:folHlink>
    </a:clrScheme>
    <a:fontScheme name="inolab2">
      <a:majorFont>
        <a:latin typeface="HGP創英角ｺﾞｼｯｸUB"/>
        <a:ea typeface="HGP創英角ｺﾞｼｯｸUB"/>
        <a:cs typeface=""/>
      </a:majorFont>
      <a:minorFont>
        <a:latin typeface="メイリオ"/>
        <a:ea typeface="HGP創英角ｺﾞｼｯｸUB"/>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1" id="{61E8D85F-EC81-4DAF-AAD5-3AAFA0E52E93}" vid="{CF80C7D2-7870-4DCD-9CF9-E8CCC760130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テーマ1</Template>
  <TotalTime>64846</TotalTime>
  <Words>675</Words>
  <Application>Microsoft Office PowerPoint</Application>
  <PresentationFormat>ワイド画面</PresentationFormat>
  <Paragraphs>133</Paragraphs>
  <Slides>15</Slides>
  <Notes>6</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15</vt:i4>
      </vt:variant>
    </vt:vector>
  </HeadingPairs>
  <TitlesOfParts>
    <vt:vector size="23" baseType="lpstr">
      <vt:lpstr>HGP創英角ｺﾞｼｯｸUB</vt:lpstr>
      <vt:lpstr>ＭＳ Ｐゴシック</vt:lpstr>
      <vt:lpstr>メイリオ</vt:lpstr>
      <vt:lpstr>Arial</vt:lpstr>
      <vt:lpstr>Calibri</vt:lpstr>
      <vt:lpstr>Tahoma</vt:lpstr>
      <vt:lpstr>Wingdings</vt:lpstr>
      <vt:lpstr>テーマ1</vt:lpstr>
      <vt:lpstr>言語サーバを応用した細粒度編集履歴収集プラットフォームの構想</vt:lpstr>
      <vt:lpstr>細粒度編集履歴の既存研究</vt:lpstr>
      <vt:lpstr>実現したいこと</vt:lpstr>
      <vt:lpstr>Language Server Protocol (LSP)</vt:lpstr>
      <vt:lpstr>Language Server Protocol (LSP)</vt:lpstr>
      <vt:lpstr>Language Server Protocol (LSP)</vt:lpstr>
      <vt:lpstr>提案：細粒度編集履歴収集プラットフォーム</vt:lpstr>
      <vt:lpstr>提案：細粒度編集履歴収集プラットフォーム</vt:lpstr>
      <vt:lpstr>データ収集部</vt:lpstr>
      <vt:lpstr>データ収集部</vt:lpstr>
      <vt:lpstr>データ分析部</vt:lpstr>
      <vt:lpstr>現在の実装</vt:lpstr>
      <vt:lpstr>細粒度編集履歴の可視化（再生）</vt:lpstr>
      <vt:lpstr>進捗可視化</vt:lpstr>
      <vt:lpstr>まとめと検討課題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2015年度 第1回 中間報告</dc:title>
  <dc:creator>s-numata</dc:creator>
  <cp:lastModifiedBy>t-kanda</cp:lastModifiedBy>
  <cp:revision>951</cp:revision>
  <cp:lastPrinted>2017-05-16T05:33:23Z</cp:lastPrinted>
  <dcterms:created xsi:type="dcterms:W3CDTF">2015-11-09T07:10:03Z</dcterms:created>
  <dcterms:modified xsi:type="dcterms:W3CDTF">2020-09-14T05:08:58Z</dcterms:modified>
</cp:coreProperties>
</file>