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702" r:id="rId1"/>
  </p:sldMasterIdLst>
  <p:notesMasterIdLst>
    <p:notesMasterId r:id="rId32"/>
  </p:notesMasterIdLst>
  <p:sldIdLst>
    <p:sldId id="256" r:id="rId2"/>
    <p:sldId id="293" r:id="rId3"/>
    <p:sldId id="331" r:id="rId4"/>
    <p:sldId id="332" r:id="rId5"/>
    <p:sldId id="333" r:id="rId6"/>
    <p:sldId id="334" r:id="rId7"/>
    <p:sldId id="295" r:id="rId8"/>
    <p:sldId id="294" r:id="rId9"/>
    <p:sldId id="310" r:id="rId10"/>
    <p:sldId id="304" r:id="rId11"/>
    <p:sldId id="297" r:id="rId12"/>
    <p:sldId id="299" r:id="rId13"/>
    <p:sldId id="300" r:id="rId14"/>
    <p:sldId id="296" r:id="rId15"/>
    <p:sldId id="337" r:id="rId16"/>
    <p:sldId id="266" r:id="rId17"/>
    <p:sldId id="338" r:id="rId18"/>
    <p:sldId id="330" r:id="rId19"/>
    <p:sldId id="301" r:id="rId20"/>
    <p:sldId id="305" r:id="rId21"/>
    <p:sldId id="329" r:id="rId22"/>
    <p:sldId id="324" r:id="rId23"/>
    <p:sldId id="325" r:id="rId24"/>
    <p:sldId id="306" r:id="rId25"/>
    <p:sldId id="315" r:id="rId26"/>
    <p:sldId id="328" r:id="rId27"/>
    <p:sldId id="318" r:id="rId28"/>
    <p:sldId id="274" r:id="rId29"/>
    <p:sldId id="319" r:id="rId30"/>
    <p:sldId id="321" r:id="rId31"/>
  </p:sldIdLst>
  <p:sldSz cx="9144000" cy="6858000" type="screen4x3"/>
  <p:notesSz cx="9939338" cy="6805613"/>
  <p:defaultTextStyle>
    <a:defPPr>
      <a:defRPr lang="ja-JP"/>
    </a:defPPr>
    <a:lvl1pPr algn="l" rtl="0" fontAlgn="base">
      <a:spcBef>
        <a:spcPct val="0"/>
      </a:spcBef>
      <a:spcAft>
        <a:spcPct val="0"/>
      </a:spcAft>
      <a:defRPr kumimoji="1" sz="2400" kern="1200">
        <a:solidFill>
          <a:schemeClr val="tx1"/>
        </a:solidFill>
        <a:latin typeface="Tahoma" pitchFamily="34"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p:defaultTextStyle>
  <p:extLst>
    <p:ext uri="{521415D9-36F7-43E2-AB2F-B90AF26B5E84}">
      <p14:sectionLst xmlns:p14="http://schemas.microsoft.com/office/powerpoint/2010/main">
        <p14:section name="発表スライド" id="{11D3E6A5-8AA7-D146-AECE-81D1F6E8907F}">
          <p14:sldIdLst>
            <p14:sldId id="256"/>
          </p14:sldIdLst>
        </p14:section>
        <p14:section name="背景" id="{11B4D7AB-01C8-F342-A047-BF0C69682C76}">
          <p14:sldIdLst>
            <p14:sldId id="293"/>
            <p14:sldId id="331"/>
            <p14:sldId id="332"/>
            <p14:sldId id="333"/>
            <p14:sldId id="334"/>
            <p14:sldId id="295"/>
            <p14:sldId id="294"/>
            <p14:sldId id="310"/>
            <p14:sldId id="304"/>
            <p14:sldId id="297"/>
            <p14:sldId id="299"/>
            <p14:sldId id="300"/>
            <p14:sldId id="296"/>
            <p14:sldId id="337"/>
            <p14:sldId id="266"/>
            <p14:sldId id="338"/>
            <p14:sldId id="330"/>
            <p14:sldId id="301"/>
            <p14:sldId id="305"/>
            <p14:sldId id="329"/>
            <p14:sldId id="324"/>
            <p14:sldId id="325"/>
            <p14:sldId id="306"/>
            <p14:sldId id="315"/>
            <p14:sldId id="328"/>
            <p14:sldId id="318"/>
            <p14:sldId id="274"/>
            <p14:sldId id="319"/>
            <p14:sldId id="321"/>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福家　範浩" initials="福家　範浩" lastIdx="132" clrIdx="0">
    <p:extLst>
      <p:ext uri="{19B8F6BF-5375-455C-9EA6-DF929625EA0E}">
        <p15:presenceInfo xmlns:p15="http://schemas.microsoft.com/office/powerpoint/2012/main" userId="S::u798251a@ecs.osaka-u.ac.jp::cfb4a0c9-830d-41ee-8fbd-a6627cbe73a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164"/>
    <p:restoredTop sz="70110"/>
  </p:normalViewPr>
  <p:slideViewPr>
    <p:cSldViewPr snapToGrid="0">
      <p:cViewPr varScale="1">
        <p:scale>
          <a:sx n="82" d="100"/>
          <a:sy n="82" d="100"/>
        </p:scale>
        <p:origin x="2184" y="16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30" d="100"/>
        <a:sy n="130" d="100"/>
      </p:scale>
      <p:origin x="0" y="0"/>
    </p:cViewPr>
  </p:sorterViewPr>
  <p:notesViewPr>
    <p:cSldViewPr snapToGrid="0">
      <p:cViewPr>
        <p:scale>
          <a:sx n="1" d="2"/>
          <a:sy n="1" d="2"/>
        </p:scale>
        <p:origin x="5536" y="314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38"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福家　範浩" userId="cfb4a0c9-830d-41ee-8fbd-a6627cbe73a5" providerId="ADAL" clId="{EF520926-5670-AE41-A1D7-2C3743E2B5A1}"/>
    <pc:docChg chg="undo redo custSel addSld delSld modSld sldOrd modMainMaster addSection modSection">
      <pc:chgData name="福家　範浩" userId="cfb4a0c9-830d-41ee-8fbd-a6627cbe73a5" providerId="ADAL" clId="{EF520926-5670-AE41-A1D7-2C3743E2B5A1}" dt="2020-12-02T07:28:33.425" v="35892" actId="20577"/>
      <pc:docMkLst>
        <pc:docMk/>
      </pc:docMkLst>
      <pc:sldChg chg="modNotesTx">
        <pc:chgData name="福家　範浩" userId="cfb4a0c9-830d-41ee-8fbd-a6627cbe73a5" providerId="ADAL" clId="{EF520926-5670-AE41-A1D7-2C3743E2B5A1}" dt="2020-12-02T06:39:48.714" v="35729" actId="20577"/>
        <pc:sldMkLst>
          <pc:docMk/>
          <pc:sldMk cId="710430424" sldId="256"/>
        </pc:sldMkLst>
      </pc:sldChg>
      <pc:sldChg chg="addSp delSp modSp mod addCm delCm modCm modNotesTx">
        <pc:chgData name="福家　範浩" userId="cfb4a0c9-830d-41ee-8fbd-a6627cbe73a5" providerId="ADAL" clId="{EF520926-5670-AE41-A1D7-2C3743E2B5A1}" dt="2020-12-02T04:30:57.157" v="35408" actId="20577"/>
        <pc:sldMkLst>
          <pc:docMk/>
          <pc:sldMk cId="427583239" sldId="257"/>
        </pc:sldMkLst>
        <pc:spChg chg="mod">
          <ac:chgData name="福家　範浩" userId="cfb4a0c9-830d-41ee-8fbd-a6627cbe73a5" providerId="ADAL" clId="{EF520926-5670-AE41-A1D7-2C3743E2B5A1}" dt="2020-11-30T15:12:09.146" v="3391" actId="2711"/>
          <ac:spMkLst>
            <pc:docMk/>
            <pc:sldMk cId="427583239" sldId="257"/>
            <ac:spMk id="2" creationId="{073EAE9E-79B4-AF48-8DB1-EEBFD6574524}"/>
          </ac:spMkLst>
        </pc:spChg>
        <pc:spChg chg="mod">
          <ac:chgData name="福家　範浩" userId="cfb4a0c9-830d-41ee-8fbd-a6627cbe73a5" providerId="ADAL" clId="{EF520926-5670-AE41-A1D7-2C3743E2B5A1}" dt="2020-11-30T15:12:09.146" v="3391" actId="2711"/>
          <ac:spMkLst>
            <pc:docMk/>
            <pc:sldMk cId="427583239" sldId="257"/>
            <ac:spMk id="3" creationId="{41DE31D5-4800-C145-BE00-D02D8FD8BFD5}"/>
          </ac:spMkLst>
        </pc:spChg>
        <pc:spChg chg="mod">
          <ac:chgData name="福家　範浩" userId="cfb4a0c9-830d-41ee-8fbd-a6627cbe73a5" providerId="ADAL" clId="{EF520926-5670-AE41-A1D7-2C3743E2B5A1}" dt="2020-11-30T15:12:09.146" v="3391" actId="2711"/>
          <ac:spMkLst>
            <pc:docMk/>
            <pc:sldMk cId="427583239" sldId="257"/>
            <ac:spMk id="4" creationId="{A32F8B62-D7CD-D945-B73A-E2D7B3CD5101}"/>
          </ac:spMkLst>
        </pc:spChg>
        <pc:spChg chg="mod">
          <ac:chgData name="福家　範浩" userId="cfb4a0c9-830d-41ee-8fbd-a6627cbe73a5" providerId="ADAL" clId="{EF520926-5670-AE41-A1D7-2C3743E2B5A1}" dt="2020-11-30T15:12:09.146" v="3391" actId="2711"/>
          <ac:spMkLst>
            <pc:docMk/>
            <pc:sldMk cId="427583239" sldId="257"/>
            <ac:spMk id="5" creationId="{A95A375A-6644-864A-A1C7-7C4BC645F71E}"/>
          </ac:spMkLst>
        </pc:spChg>
        <pc:spChg chg="mod">
          <ac:chgData name="福家　範浩" userId="cfb4a0c9-830d-41ee-8fbd-a6627cbe73a5" providerId="ADAL" clId="{EF520926-5670-AE41-A1D7-2C3743E2B5A1}" dt="2020-11-30T15:12:09.146" v="3391" actId="2711"/>
          <ac:spMkLst>
            <pc:docMk/>
            <pc:sldMk cId="427583239" sldId="257"/>
            <ac:spMk id="6" creationId="{08D1FDF9-C955-0746-B095-80E7363BA885}"/>
          </ac:spMkLst>
        </pc:spChg>
        <pc:spChg chg="add mod">
          <ac:chgData name="福家　範浩" userId="cfb4a0c9-830d-41ee-8fbd-a6627cbe73a5" providerId="ADAL" clId="{EF520926-5670-AE41-A1D7-2C3743E2B5A1}" dt="2020-11-30T22:31:23.838" v="7947" actId="12788"/>
          <ac:spMkLst>
            <pc:docMk/>
            <pc:sldMk cId="427583239" sldId="257"/>
            <ac:spMk id="9" creationId="{71AD2A21-7B38-EA4E-8043-8D6BD03D2528}"/>
          </ac:spMkLst>
        </pc:spChg>
        <pc:picChg chg="add mod">
          <ac:chgData name="福家　範浩" userId="cfb4a0c9-830d-41ee-8fbd-a6627cbe73a5" providerId="ADAL" clId="{EF520926-5670-AE41-A1D7-2C3743E2B5A1}" dt="2020-11-30T22:31:29.719" v="7948" actId="1076"/>
          <ac:picMkLst>
            <pc:docMk/>
            <pc:sldMk cId="427583239" sldId="257"/>
            <ac:picMk id="7" creationId="{A668EB93-394F-A944-9881-371C08CA6B21}"/>
          </ac:picMkLst>
        </pc:picChg>
        <pc:picChg chg="add mod">
          <ac:chgData name="福家　範浩" userId="cfb4a0c9-830d-41ee-8fbd-a6627cbe73a5" providerId="ADAL" clId="{EF520926-5670-AE41-A1D7-2C3743E2B5A1}" dt="2020-11-30T22:31:37.976" v="7949" actId="1076"/>
          <ac:picMkLst>
            <pc:docMk/>
            <pc:sldMk cId="427583239" sldId="257"/>
            <ac:picMk id="8" creationId="{AB4F5296-851A-6F46-AD61-49EC188303D2}"/>
          </ac:picMkLst>
        </pc:picChg>
        <pc:inkChg chg="add del">
          <ac:chgData name="福家　範浩" userId="cfb4a0c9-830d-41ee-8fbd-a6627cbe73a5" providerId="ADAL" clId="{EF520926-5670-AE41-A1D7-2C3743E2B5A1}" dt="2020-11-30T22:34:26.357" v="7955" actId="9405"/>
          <ac:inkMkLst>
            <pc:docMk/>
            <pc:sldMk cId="427583239" sldId="257"/>
            <ac:inkMk id="10" creationId="{AE5F8783-3446-1F41-9D8B-09A529BD3B1E}"/>
          </ac:inkMkLst>
        </pc:inkChg>
        <pc:inkChg chg="add del">
          <ac:chgData name="福家　範浩" userId="cfb4a0c9-830d-41ee-8fbd-a6627cbe73a5" providerId="ADAL" clId="{EF520926-5670-AE41-A1D7-2C3743E2B5A1}" dt="2020-11-30T22:34:25.468" v="7954" actId="9405"/>
          <ac:inkMkLst>
            <pc:docMk/>
            <pc:sldMk cId="427583239" sldId="257"/>
            <ac:inkMk id="11" creationId="{83CF30DA-DB48-4146-B291-A7AE421D38D7}"/>
          </ac:inkMkLst>
        </pc:inkChg>
        <pc:inkChg chg="add del">
          <ac:chgData name="福家　範浩" userId="cfb4a0c9-830d-41ee-8fbd-a6627cbe73a5" providerId="ADAL" clId="{EF520926-5670-AE41-A1D7-2C3743E2B5A1}" dt="2020-11-30T22:34:24.475" v="7953" actId="9405"/>
          <ac:inkMkLst>
            <pc:docMk/>
            <pc:sldMk cId="427583239" sldId="257"/>
            <ac:inkMk id="12" creationId="{90676503-617B-A146-900A-64E45517AC06}"/>
          </ac:inkMkLst>
        </pc:inkChg>
        <pc:inkChg chg="add del">
          <ac:chgData name="福家　範浩" userId="cfb4a0c9-830d-41ee-8fbd-a6627cbe73a5" providerId="ADAL" clId="{EF520926-5670-AE41-A1D7-2C3743E2B5A1}" dt="2020-11-30T22:34:48.402" v="7961" actId="9405"/>
          <ac:inkMkLst>
            <pc:docMk/>
            <pc:sldMk cId="427583239" sldId="257"/>
            <ac:inkMk id="13" creationId="{873D50C9-6891-1A4E-B708-57B47B138A6B}"/>
          </ac:inkMkLst>
        </pc:inkChg>
        <pc:inkChg chg="add del">
          <ac:chgData name="福家　範浩" userId="cfb4a0c9-830d-41ee-8fbd-a6627cbe73a5" providerId="ADAL" clId="{EF520926-5670-AE41-A1D7-2C3743E2B5A1}" dt="2020-11-30T22:34:47.118" v="7960" actId="9405"/>
          <ac:inkMkLst>
            <pc:docMk/>
            <pc:sldMk cId="427583239" sldId="257"/>
            <ac:inkMk id="14" creationId="{5C589D6C-F8DE-B04A-A4E6-353F94EB7545}"/>
          </ac:inkMkLst>
        </pc:inkChg>
        <pc:inkChg chg="add del">
          <ac:chgData name="福家　範浩" userId="cfb4a0c9-830d-41ee-8fbd-a6627cbe73a5" providerId="ADAL" clId="{EF520926-5670-AE41-A1D7-2C3743E2B5A1}" dt="2020-11-30T22:34:46.754" v="7959" actId="9405"/>
          <ac:inkMkLst>
            <pc:docMk/>
            <pc:sldMk cId="427583239" sldId="257"/>
            <ac:inkMk id="15" creationId="{4A3DADEF-BA6C-3643-8540-F45AEDE753B6}"/>
          </ac:inkMkLst>
        </pc:inkChg>
        <pc:inkChg chg="add">
          <ac:chgData name="福家　範浩" userId="cfb4a0c9-830d-41ee-8fbd-a6627cbe73a5" providerId="ADAL" clId="{EF520926-5670-AE41-A1D7-2C3743E2B5A1}" dt="2020-11-30T22:35:07.361" v="7962" actId="9405"/>
          <ac:inkMkLst>
            <pc:docMk/>
            <pc:sldMk cId="427583239" sldId="257"/>
            <ac:inkMk id="16" creationId="{7F9A4A85-9D83-2740-A633-045779D7760B}"/>
          </ac:inkMkLst>
        </pc:inkChg>
        <pc:inkChg chg="add">
          <ac:chgData name="福家　範浩" userId="cfb4a0c9-830d-41ee-8fbd-a6627cbe73a5" providerId="ADAL" clId="{EF520926-5670-AE41-A1D7-2C3743E2B5A1}" dt="2020-11-30T22:35:09.610" v="7963" actId="9405"/>
          <ac:inkMkLst>
            <pc:docMk/>
            <pc:sldMk cId="427583239" sldId="257"/>
            <ac:inkMk id="17" creationId="{DAA127D6-4AEB-7C49-85AC-13CDEE744835}"/>
          </ac:inkMkLst>
        </pc:inkChg>
        <pc:inkChg chg="add">
          <ac:chgData name="福家　範浩" userId="cfb4a0c9-830d-41ee-8fbd-a6627cbe73a5" providerId="ADAL" clId="{EF520926-5670-AE41-A1D7-2C3743E2B5A1}" dt="2020-11-30T22:35:12.002" v="7964" actId="9405"/>
          <ac:inkMkLst>
            <pc:docMk/>
            <pc:sldMk cId="427583239" sldId="257"/>
            <ac:inkMk id="18" creationId="{7053056C-2EDA-CD4A-9424-8C78C1770F5D}"/>
          </ac:inkMkLst>
        </pc:inkChg>
        <pc:inkChg chg="add">
          <ac:chgData name="福家　範浩" userId="cfb4a0c9-830d-41ee-8fbd-a6627cbe73a5" providerId="ADAL" clId="{EF520926-5670-AE41-A1D7-2C3743E2B5A1}" dt="2020-11-30T22:35:13.945" v="7965" actId="9405"/>
          <ac:inkMkLst>
            <pc:docMk/>
            <pc:sldMk cId="427583239" sldId="257"/>
            <ac:inkMk id="19" creationId="{D352F733-F442-FC4A-858D-E02A0C32DDD6}"/>
          </ac:inkMkLst>
        </pc:inkChg>
        <pc:inkChg chg="add">
          <ac:chgData name="福家　範浩" userId="cfb4a0c9-830d-41ee-8fbd-a6627cbe73a5" providerId="ADAL" clId="{EF520926-5670-AE41-A1D7-2C3743E2B5A1}" dt="2020-11-30T22:35:15.556" v="7966" actId="9405"/>
          <ac:inkMkLst>
            <pc:docMk/>
            <pc:sldMk cId="427583239" sldId="257"/>
            <ac:inkMk id="20" creationId="{39A38805-8BDE-A143-ADEF-72B03912DA21}"/>
          </ac:inkMkLst>
        </pc:inkChg>
        <pc:inkChg chg="add">
          <ac:chgData name="福家　範浩" userId="cfb4a0c9-830d-41ee-8fbd-a6627cbe73a5" providerId="ADAL" clId="{EF520926-5670-AE41-A1D7-2C3743E2B5A1}" dt="2020-11-30T22:35:16.818" v="7967" actId="9405"/>
          <ac:inkMkLst>
            <pc:docMk/>
            <pc:sldMk cId="427583239" sldId="257"/>
            <ac:inkMk id="21" creationId="{3DD264B6-2744-3245-9BE9-46E818CB5065}"/>
          </ac:inkMkLst>
        </pc:inkChg>
        <pc:inkChg chg="add">
          <ac:chgData name="福家　範浩" userId="cfb4a0c9-830d-41ee-8fbd-a6627cbe73a5" providerId="ADAL" clId="{EF520926-5670-AE41-A1D7-2C3743E2B5A1}" dt="2020-11-30T22:35:18.291" v="7968" actId="9405"/>
          <ac:inkMkLst>
            <pc:docMk/>
            <pc:sldMk cId="427583239" sldId="257"/>
            <ac:inkMk id="22" creationId="{48FFFE74-44E2-F04C-968D-E35B39EF2F61}"/>
          </ac:inkMkLst>
        </pc:inkChg>
        <pc:inkChg chg="add">
          <ac:chgData name="福家　範浩" userId="cfb4a0c9-830d-41ee-8fbd-a6627cbe73a5" providerId="ADAL" clId="{EF520926-5670-AE41-A1D7-2C3743E2B5A1}" dt="2020-11-30T22:35:20.793" v="7969" actId="9405"/>
          <ac:inkMkLst>
            <pc:docMk/>
            <pc:sldMk cId="427583239" sldId="257"/>
            <ac:inkMk id="23" creationId="{3ED6768E-A67F-6B41-BB87-0CA4523225FB}"/>
          </ac:inkMkLst>
        </pc:inkChg>
        <pc:inkChg chg="add">
          <ac:chgData name="福家　範浩" userId="cfb4a0c9-830d-41ee-8fbd-a6627cbe73a5" providerId="ADAL" clId="{EF520926-5670-AE41-A1D7-2C3743E2B5A1}" dt="2020-11-30T22:35:29.900" v="7970" actId="9405"/>
          <ac:inkMkLst>
            <pc:docMk/>
            <pc:sldMk cId="427583239" sldId="257"/>
            <ac:inkMk id="24" creationId="{72CC7C97-E2CF-6D44-B414-9F430C780AD2}"/>
          </ac:inkMkLst>
        </pc:inkChg>
        <pc:inkChg chg="add">
          <ac:chgData name="福家　範浩" userId="cfb4a0c9-830d-41ee-8fbd-a6627cbe73a5" providerId="ADAL" clId="{EF520926-5670-AE41-A1D7-2C3743E2B5A1}" dt="2020-11-30T22:35:34.462" v="7971" actId="9405"/>
          <ac:inkMkLst>
            <pc:docMk/>
            <pc:sldMk cId="427583239" sldId="257"/>
            <ac:inkMk id="25" creationId="{B8D9EB25-7B6A-7947-9899-302B0DCC8EDD}"/>
          </ac:inkMkLst>
        </pc:inkChg>
        <pc:inkChg chg="add">
          <ac:chgData name="福家　範浩" userId="cfb4a0c9-830d-41ee-8fbd-a6627cbe73a5" providerId="ADAL" clId="{EF520926-5670-AE41-A1D7-2C3743E2B5A1}" dt="2020-11-30T22:35:38.116" v="7972" actId="9405"/>
          <ac:inkMkLst>
            <pc:docMk/>
            <pc:sldMk cId="427583239" sldId="257"/>
            <ac:inkMk id="26" creationId="{F3AEF715-C63D-B448-A662-0B05CFAB6BFD}"/>
          </ac:inkMkLst>
        </pc:inkChg>
        <pc:inkChg chg="add">
          <ac:chgData name="福家　範浩" userId="cfb4a0c9-830d-41ee-8fbd-a6627cbe73a5" providerId="ADAL" clId="{EF520926-5670-AE41-A1D7-2C3743E2B5A1}" dt="2020-11-30T22:35:43.492" v="7973" actId="9405"/>
          <ac:inkMkLst>
            <pc:docMk/>
            <pc:sldMk cId="427583239" sldId="257"/>
            <ac:inkMk id="27" creationId="{850FC743-4864-6F4F-829F-63FA0DC642E2}"/>
          </ac:inkMkLst>
        </pc:inkChg>
        <pc:inkChg chg="add">
          <ac:chgData name="福家　範浩" userId="cfb4a0c9-830d-41ee-8fbd-a6627cbe73a5" providerId="ADAL" clId="{EF520926-5670-AE41-A1D7-2C3743E2B5A1}" dt="2020-11-30T22:35:49.762" v="7974" actId="9405"/>
          <ac:inkMkLst>
            <pc:docMk/>
            <pc:sldMk cId="427583239" sldId="257"/>
            <ac:inkMk id="28" creationId="{D0494AC8-3FAB-9546-9E57-591F7E486FF4}"/>
          </ac:inkMkLst>
        </pc:inkChg>
        <pc:inkChg chg="add">
          <ac:chgData name="福家　範浩" userId="cfb4a0c9-830d-41ee-8fbd-a6627cbe73a5" providerId="ADAL" clId="{EF520926-5670-AE41-A1D7-2C3743E2B5A1}" dt="2020-11-30T22:35:53.242" v="7975" actId="9405"/>
          <ac:inkMkLst>
            <pc:docMk/>
            <pc:sldMk cId="427583239" sldId="257"/>
            <ac:inkMk id="29" creationId="{8D882B23-0399-1F46-8729-05993557D08B}"/>
          </ac:inkMkLst>
        </pc:inkChg>
        <pc:inkChg chg="add">
          <ac:chgData name="福家　範浩" userId="cfb4a0c9-830d-41ee-8fbd-a6627cbe73a5" providerId="ADAL" clId="{EF520926-5670-AE41-A1D7-2C3743E2B5A1}" dt="2020-11-30T22:35:59.159" v="7976" actId="9405"/>
          <ac:inkMkLst>
            <pc:docMk/>
            <pc:sldMk cId="427583239" sldId="257"/>
            <ac:inkMk id="30" creationId="{CE376463-F300-A94C-B88F-346903456CFA}"/>
          </ac:inkMkLst>
        </pc:inkChg>
        <pc:inkChg chg="add">
          <ac:chgData name="福家　範浩" userId="cfb4a0c9-830d-41ee-8fbd-a6627cbe73a5" providerId="ADAL" clId="{EF520926-5670-AE41-A1D7-2C3743E2B5A1}" dt="2020-11-30T22:36:03.071" v="7977" actId="9405"/>
          <ac:inkMkLst>
            <pc:docMk/>
            <pc:sldMk cId="427583239" sldId="257"/>
            <ac:inkMk id="31" creationId="{7D2F8697-0AE0-954B-A3FA-F9A0D177BC57}"/>
          </ac:inkMkLst>
        </pc:inkChg>
        <pc:inkChg chg="add del">
          <ac:chgData name="福家　範浩" userId="cfb4a0c9-830d-41ee-8fbd-a6627cbe73a5" providerId="ADAL" clId="{EF520926-5670-AE41-A1D7-2C3743E2B5A1}" dt="2020-11-30T22:36:13.145" v="7979" actId="9405"/>
          <ac:inkMkLst>
            <pc:docMk/>
            <pc:sldMk cId="427583239" sldId="257"/>
            <ac:inkMk id="32" creationId="{22AA8271-9144-7943-97B2-2A9B756310E7}"/>
          </ac:inkMkLst>
        </pc:inkChg>
        <pc:inkChg chg="add">
          <ac:chgData name="福家　範浩" userId="cfb4a0c9-830d-41ee-8fbd-a6627cbe73a5" providerId="ADAL" clId="{EF520926-5670-AE41-A1D7-2C3743E2B5A1}" dt="2020-11-30T22:36:19.025" v="7980" actId="9405"/>
          <ac:inkMkLst>
            <pc:docMk/>
            <pc:sldMk cId="427583239" sldId="257"/>
            <ac:inkMk id="33" creationId="{20E23372-F2D9-504A-8D96-BE1F4C8B689D}"/>
          </ac:inkMkLst>
        </pc:inkChg>
      </pc:sldChg>
      <pc:sldChg chg="addSp delSp modSp mod modNotesTx">
        <pc:chgData name="福家　範浩" userId="cfb4a0c9-830d-41ee-8fbd-a6627cbe73a5" providerId="ADAL" clId="{EF520926-5670-AE41-A1D7-2C3743E2B5A1}" dt="2020-12-01T16:42:38.065" v="28493" actId="20577"/>
        <pc:sldMkLst>
          <pc:docMk/>
          <pc:sldMk cId="3242299321" sldId="258"/>
        </pc:sldMkLst>
        <pc:spChg chg="mod">
          <ac:chgData name="福家　範浩" userId="cfb4a0c9-830d-41ee-8fbd-a6627cbe73a5" providerId="ADAL" clId="{EF520926-5670-AE41-A1D7-2C3743E2B5A1}" dt="2020-12-01T03:58:34.430" v="11410"/>
          <ac:spMkLst>
            <pc:docMk/>
            <pc:sldMk cId="3242299321" sldId="258"/>
            <ac:spMk id="2" creationId="{3E6CDA8F-27CD-014F-8AFD-22B7FDF55B01}"/>
          </ac:spMkLst>
        </pc:spChg>
        <pc:spChg chg="mod">
          <ac:chgData name="福家　範浩" userId="cfb4a0c9-830d-41ee-8fbd-a6627cbe73a5" providerId="ADAL" clId="{EF520926-5670-AE41-A1D7-2C3743E2B5A1}" dt="2020-11-30T14:53:15.640" v="2581" actId="20577"/>
          <ac:spMkLst>
            <pc:docMk/>
            <pc:sldMk cId="3242299321" sldId="258"/>
            <ac:spMk id="3" creationId="{C61055C2-3AB7-0A41-9657-3FF106C6A172}"/>
          </ac:spMkLst>
        </pc:spChg>
        <pc:spChg chg="add del mod">
          <ac:chgData name="福家　範浩" userId="cfb4a0c9-830d-41ee-8fbd-a6627cbe73a5" providerId="ADAL" clId="{EF520926-5670-AE41-A1D7-2C3743E2B5A1}" dt="2020-12-01T02:25:05.772" v="10661" actId="478"/>
          <ac:spMkLst>
            <pc:docMk/>
            <pc:sldMk cId="3242299321" sldId="258"/>
            <ac:spMk id="15" creationId="{04A3CDAE-04D6-F84B-9531-C2EFEB809816}"/>
          </ac:spMkLst>
        </pc:spChg>
        <pc:spChg chg="mod">
          <ac:chgData name="福家　範浩" userId="cfb4a0c9-830d-41ee-8fbd-a6627cbe73a5" providerId="ADAL" clId="{EF520926-5670-AE41-A1D7-2C3743E2B5A1}" dt="2020-11-30T14:52:48.437" v="2551" actId="20577"/>
          <ac:spMkLst>
            <pc:docMk/>
            <pc:sldMk cId="3242299321" sldId="258"/>
            <ac:spMk id="24" creationId="{1CF35F6B-C813-DB41-8F87-27CA78210165}"/>
          </ac:spMkLst>
        </pc:spChg>
        <pc:spChg chg="add mod">
          <ac:chgData name="福家　範浩" userId="cfb4a0c9-830d-41ee-8fbd-a6627cbe73a5" providerId="ADAL" clId="{EF520926-5670-AE41-A1D7-2C3743E2B5A1}" dt="2020-12-01T02:24:35.177" v="10659" actId="20577"/>
          <ac:spMkLst>
            <pc:docMk/>
            <pc:sldMk cId="3242299321" sldId="258"/>
            <ac:spMk id="37" creationId="{E6BB4F47-2E53-D240-A134-DED38061878E}"/>
          </ac:spMkLst>
        </pc:spChg>
        <pc:picChg chg="add del mod">
          <ac:chgData name="福家　範浩" userId="cfb4a0c9-830d-41ee-8fbd-a6627cbe73a5" providerId="ADAL" clId="{EF520926-5670-AE41-A1D7-2C3743E2B5A1}" dt="2020-11-30T11:28:27.324" v="181" actId="478"/>
          <ac:picMkLst>
            <pc:docMk/>
            <pc:sldMk cId="3242299321" sldId="258"/>
            <ac:picMk id="8" creationId="{915C1761-160D-1041-909B-439082E67EA5}"/>
          </ac:picMkLst>
        </pc:picChg>
        <pc:picChg chg="del">
          <ac:chgData name="福家　範浩" userId="cfb4a0c9-830d-41ee-8fbd-a6627cbe73a5" providerId="ADAL" clId="{EF520926-5670-AE41-A1D7-2C3743E2B5A1}" dt="2020-11-30T11:21:26.273" v="155" actId="478"/>
          <ac:picMkLst>
            <pc:docMk/>
            <pc:sldMk cId="3242299321" sldId="258"/>
            <ac:picMk id="10" creationId="{195F60A3-C834-C74A-AF60-F30F21A71464}"/>
          </ac:picMkLst>
        </pc:picChg>
        <pc:picChg chg="add del mod">
          <ac:chgData name="福家　範浩" userId="cfb4a0c9-830d-41ee-8fbd-a6627cbe73a5" providerId="ADAL" clId="{EF520926-5670-AE41-A1D7-2C3743E2B5A1}" dt="2020-11-30T11:28:26.558" v="180" actId="478"/>
          <ac:picMkLst>
            <pc:docMk/>
            <pc:sldMk cId="3242299321" sldId="258"/>
            <ac:picMk id="11" creationId="{FDF9E1A1-313E-8646-9BA0-2599FA9F7AD5}"/>
          </ac:picMkLst>
        </pc:picChg>
        <pc:picChg chg="del">
          <ac:chgData name="福家　範浩" userId="cfb4a0c9-830d-41ee-8fbd-a6627cbe73a5" providerId="ADAL" clId="{EF520926-5670-AE41-A1D7-2C3743E2B5A1}" dt="2020-11-30T11:21:21.252" v="153" actId="478"/>
          <ac:picMkLst>
            <pc:docMk/>
            <pc:sldMk cId="3242299321" sldId="258"/>
            <ac:picMk id="12" creationId="{F14A5307-19EA-2745-8BB2-2901E9988AD8}"/>
          </ac:picMkLst>
        </pc:picChg>
        <pc:picChg chg="add del mod">
          <ac:chgData name="福家　範浩" userId="cfb4a0c9-830d-41ee-8fbd-a6627cbe73a5" providerId="ADAL" clId="{EF520926-5670-AE41-A1D7-2C3743E2B5A1}" dt="2020-11-30T11:30:53.553" v="204" actId="478"/>
          <ac:picMkLst>
            <pc:docMk/>
            <pc:sldMk cId="3242299321" sldId="258"/>
            <ac:picMk id="14" creationId="{AA2E3152-AED6-E942-A065-06FA1B868C17}"/>
          </ac:picMkLst>
        </pc:picChg>
        <pc:picChg chg="add del mod">
          <ac:chgData name="福家　範浩" userId="cfb4a0c9-830d-41ee-8fbd-a6627cbe73a5" providerId="ADAL" clId="{EF520926-5670-AE41-A1D7-2C3743E2B5A1}" dt="2020-11-30T11:30:53.553" v="204" actId="478"/>
          <ac:picMkLst>
            <pc:docMk/>
            <pc:sldMk cId="3242299321" sldId="258"/>
            <ac:picMk id="25" creationId="{86FB5BE4-3F01-3846-B2EE-C1AA746A4046}"/>
          </ac:picMkLst>
        </pc:picChg>
        <pc:picChg chg="add del mod">
          <ac:chgData name="福家　範浩" userId="cfb4a0c9-830d-41ee-8fbd-a6627cbe73a5" providerId="ADAL" clId="{EF520926-5670-AE41-A1D7-2C3743E2B5A1}" dt="2020-11-30T11:33:00.265" v="232" actId="478"/>
          <ac:picMkLst>
            <pc:docMk/>
            <pc:sldMk cId="3242299321" sldId="258"/>
            <ac:picMk id="27" creationId="{0A6B6CBD-E795-F94A-9620-DABDD27EF5F3}"/>
          </ac:picMkLst>
        </pc:picChg>
        <pc:picChg chg="add mod">
          <ac:chgData name="福家　範浩" userId="cfb4a0c9-830d-41ee-8fbd-a6627cbe73a5" providerId="ADAL" clId="{EF520926-5670-AE41-A1D7-2C3743E2B5A1}" dt="2020-11-30T23:13:10.688" v="8051" actId="14826"/>
          <ac:picMkLst>
            <pc:docMk/>
            <pc:sldMk cId="3242299321" sldId="258"/>
            <ac:picMk id="29" creationId="{2F3CED8D-E655-F043-95E9-241782AF5834}"/>
          </ac:picMkLst>
        </pc:picChg>
        <pc:picChg chg="add del mod">
          <ac:chgData name="福家　範浩" userId="cfb4a0c9-830d-41ee-8fbd-a6627cbe73a5" providerId="ADAL" clId="{EF520926-5670-AE41-A1D7-2C3743E2B5A1}" dt="2020-11-30T11:32:06.072" v="217" actId="21"/>
          <ac:picMkLst>
            <pc:docMk/>
            <pc:sldMk cId="3242299321" sldId="258"/>
            <ac:picMk id="31" creationId="{716AC42A-AA1B-E64E-9BFC-E5B0877FE4C0}"/>
          </ac:picMkLst>
        </pc:picChg>
        <pc:picChg chg="add del mod">
          <ac:chgData name="福家　範浩" userId="cfb4a0c9-830d-41ee-8fbd-a6627cbe73a5" providerId="ADAL" clId="{EF520926-5670-AE41-A1D7-2C3743E2B5A1}" dt="2020-11-30T11:32:22.877" v="222" actId="21"/>
          <ac:picMkLst>
            <pc:docMk/>
            <pc:sldMk cId="3242299321" sldId="258"/>
            <ac:picMk id="33" creationId="{246E3474-4838-3844-82BA-A727B55E66F2}"/>
          </ac:picMkLst>
        </pc:picChg>
        <pc:picChg chg="add del mod">
          <ac:chgData name="福家　範浩" userId="cfb4a0c9-830d-41ee-8fbd-a6627cbe73a5" providerId="ADAL" clId="{EF520926-5670-AE41-A1D7-2C3743E2B5A1}" dt="2020-11-30T11:32:28.327" v="224" actId="21"/>
          <ac:picMkLst>
            <pc:docMk/>
            <pc:sldMk cId="3242299321" sldId="258"/>
            <ac:picMk id="35" creationId="{362E220B-C871-EB43-8F77-48FE9F1C0B8C}"/>
          </ac:picMkLst>
        </pc:picChg>
        <pc:picChg chg="add mod">
          <ac:chgData name="福家　範浩" userId="cfb4a0c9-830d-41ee-8fbd-a6627cbe73a5" providerId="ADAL" clId="{EF520926-5670-AE41-A1D7-2C3743E2B5A1}" dt="2020-11-30T23:11:43.468" v="8017" actId="1036"/>
          <ac:picMkLst>
            <pc:docMk/>
            <pc:sldMk cId="3242299321" sldId="258"/>
            <ac:picMk id="36" creationId="{D6B84654-574E-C64B-A029-315F7FB21D4E}"/>
          </ac:picMkLst>
        </pc:picChg>
        <pc:inkChg chg="add">
          <ac:chgData name="福家　範浩" userId="cfb4a0c9-830d-41ee-8fbd-a6627cbe73a5" providerId="ADAL" clId="{EF520926-5670-AE41-A1D7-2C3743E2B5A1}" dt="2020-11-30T22:36:42.914" v="7981" actId="9405"/>
          <ac:inkMkLst>
            <pc:docMk/>
            <pc:sldMk cId="3242299321" sldId="258"/>
            <ac:inkMk id="7" creationId="{2021976F-B38B-C943-8AB9-7570635AD9A5}"/>
          </ac:inkMkLst>
        </pc:inkChg>
        <pc:inkChg chg="add">
          <ac:chgData name="福家　範浩" userId="cfb4a0c9-830d-41ee-8fbd-a6627cbe73a5" providerId="ADAL" clId="{EF520926-5670-AE41-A1D7-2C3743E2B5A1}" dt="2020-11-30T22:36:45.471" v="7982" actId="9405"/>
          <ac:inkMkLst>
            <pc:docMk/>
            <pc:sldMk cId="3242299321" sldId="258"/>
            <ac:inkMk id="8" creationId="{1463FD34-4C1F-FD44-8F08-DEF700AD36AF}"/>
          </ac:inkMkLst>
        </pc:inkChg>
        <pc:inkChg chg="add">
          <ac:chgData name="福家　範浩" userId="cfb4a0c9-830d-41ee-8fbd-a6627cbe73a5" providerId="ADAL" clId="{EF520926-5670-AE41-A1D7-2C3743E2B5A1}" dt="2020-11-30T22:36:47.723" v="7983" actId="9405"/>
          <ac:inkMkLst>
            <pc:docMk/>
            <pc:sldMk cId="3242299321" sldId="258"/>
            <ac:inkMk id="9" creationId="{636D8CB7-1891-664F-A43D-DB8D864DDB97}"/>
          </ac:inkMkLst>
        </pc:inkChg>
        <pc:inkChg chg="add">
          <ac:chgData name="福家　範浩" userId="cfb4a0c9-830d-41ee-8fbd-a6627cbe73a5" providerId="ADAL" clId="{EF520926-5670-AE41-A1D7-2C3743E2B5A1}" dt="2020-11-30T22:36:51.127" v="7984" actId="9405"/>
          <ac:inkMkLst>
            <pc:docMk/>
            <pc:sldMk cId="3242299321" sldId="258"/>
            <ac:inkMk id="10" creationId="{E24F3A72-CE6C-2A42-B6F4-037E58D3935B}"/>
          </ac:inkMkLst>
        </pc:inkChg>
        <pc:inkChg chg="add">
          <ac:chgData name="福家　範浩" userId="cfb4a0c9-830d-41ee-8fbd-a6627cbe73a5" providerId="ADAL" clId="{EF520926-5670-AE41-A1D7-2C3743E2B5A1}" dt="2020-11-30T22:36:54.724" v="7985" actId="9405"/>
          <ac:inkMkLst>
            <pc:docMk/>
            <pc:sldMk cId="3242299321" sldId="258"/>
            <ac:inkMk id="11" creationId="{4B821B77-9284-B04C-A4D3-55275103ACCF}"/>
          </ac:inkMkLst>
        </pc:inkChg>
        <pc:inkChg chg="add">
          <ac:chgData name="福家　範浩" userId="cfb4a0c9-830d-41ee-8fbd-a6627cbe73a5" providerId="ADAL" clId="{EF520926-5670-AE41-A1D7-2C3743E2B5A1}" dt="2020-11-30T22:36:59.471" v="7986" actId="9405"/>
          <ac:inkMkLst>
            <pc:docMk/>
            <pc:sldMk cId="3242299321" sldId="258"/>
            <ac:inkMk id="12" creationId="{AF1B3E1F-C476-5B46-ABE4-C66C35F2ECCD}"/>
          </ac:inkMkLst>
        </pc:inkChg>
        <pc:inkChg chg="add mod">
          <ac:chgData name="福家　範浩" userId="cfb4a0c9-830d-41ee-8fbd-a6627cbe73a5" providerId="ADAL" clId="{EF520926-5670-AE41-A1D7-2C3743E2B5A1}" dt="2020-11-30T23:12:31.385" v="8046" actId="1076"/>
          <ac:inkMkLst>
            <pc:docMk/>
            <pc:sldMk cId="3242299321" sldId="258"/>
            <ac:inkMk id="13" creationId="{CE3230AC-D8EC-4E4B-8BE9-492A77EE71A2}"/>
          </ac:inkMkLst>
        </pc:inkChg>
        <pc:inkChg chg="add">
          <ac:chgData name="福家　範浩" userId="cfb4a0c9-830d-41ee-8fbd-a6627cbe73a5" providerId="ADAL" clId="{EF520926-5670-AE41-A1D7-2C3743E2B5A1}" dt="2020-11-30T22:37:05.365" v="7988" actId="9405"/>
          <ac:inkMkLst>
            <pc:docMk/>
            <pc:sldMk cId="3242299321" sldId="258"/>
            <ac:inkMk id="14" creationId="{A8B5EE9C-3E67-6E47-BB1C-D1CD386851EF}"/>
          </ac:inkMkLst>
        </pc:inkChg>
        <pc:inkChg chg="del">
          <ac:chgData name="福家　範浩" userId="cfb4a0c9-830d-41ee-8fbd-a6627cbe73a5" providerId="ADAL" clId="{EF520926-5670-AE41-A1D7-2C3743E2B5A1}" dt="2020-11-30T11:21:24.375" v="154" actId="478"/>
          <ac:inkMkLst>
            <pc:docMk/>
            <pc:sldMk cId="3242299321" sldId="258"/>
            <ac:inkMk id="15" creationId="{3BE2B040-4897-CB45-AAE0-2DEDFCACEECC}"/>
          </ac:inkMkLst>
        </pc:inkChg>
        <pc:inkChg chg="del">
          <ac:chgData name="福家　範浩" userId="cfb4a0c9-830d-41ee-8fbd-a6627cbe73a5" providerId="ADAL" clId="{EF520926-5670-AE41-A1D7-2C3743E2B5A1}" dt="2020-11-30T11:21:24.375" v="154" actId="478"/>
          <ac:inkMkLst>
            <pc:docMk/>
            <pc:sldMk cId="3242299321" sldId="258"/>
            <ac:inkMk id="16" creationId="{69286783-78A7-BA42-B5E6-0A34ADB7BD10}"/>
          </ac:inkMkLst>
        </pc:inkChg>
        <pc:inkChg chg="del">
          <ac:chgData name="福家　範浩" userId="cfb4a0c9-830d-41ee-8fbd-a6627cbe73a5" providerId="ADAL" clId="{EF520926-5670-AE41-A1D7-2C3743E2B5A1}" dt="2020-11-30T11:21:24.375" v="154" actId="478"/>
          <ac:inkMkLst>
            <pc:docMk/>
            <pc:sldMk cId="3242299321" sldId="258"/>
            <ac:inkMk id="17" creationId="{136E0410-147F-EC48-91FA-A18ECF5BBF58}"/>
          </ac:inkMkLst>
        </pc:inkChg>
        <pc:inkChg chg="del">
          <ac:chgData name="福家　範浩" userId="cfb4a0c9-830d-41ee-8fbd-a6627cbe73a5" providerId="ADAL" clId="{EF520926-5670-AE41-A1D7-2C3743E2B5A1}" dt="2020-11-30T11:21:24.375" v="154" actId="478"/>
          <ac:inkMkLst>
            <pc:docMk/>
            <pc:sldMk cId="3242299321" sldId="258"/>
            <ac:inkMk id="18" creationId="{2437B8B7-9E65-1D41-8D60-68CE098FB7EA}"/>
          </ac:inkMkLst>
        </pc:inkChg>
        <pc:inkChg chg="del">
          <ac:chgData name="福家　範浩" userId="cfb4a0c9-830d-41ee-8fbd-a6627cbe73a5" providerId="ADAL" clId="{EF520926-5670-AE41-A1D7-2C3743E2B5A1}" dt="2020-11-30T11:21:24.375" v="154" actId="478"/>
          <ac:inkMkLst>
            <pc:docMk/>
            <pc:sldMk cId="3242299321" sldId="258"/>
            <ac:inkMk id="19" creationId="{5CD1592C-0C32-FF45-B08E-6B8C4873C9DC}"/>
          </ac:inkMkLst>
        </pc:inkChg>
        <pc:inkChg chg="del">
          <ac:chgData name="福家　範浩" userId="cfb4a0c9-830d-41ee-8fbd-a6627cbe73a5" providerId="ADAL" clId="{EF520926-5670-AE41-A1D7-2C3743E2B5A1}" dt="2020-11-30T11:21:24.375" v="154" actId="478"/>
          <ac:inkMkLst>
            <pc:docMk/>
            <pc:sldMk cId="3242299321" sldId="258"/>
            <ac:inkMk id="20" creationId="{2C30533B-A869-774B-9ED2-2AD8B4BF4060}"/>
          </ac:inkMkLst>
        </pc:inkChg>
        <pc:inkChg chg="del">
          <ac:chgData name="福家　範浩" userId="cfb4a0c9-830d-41ee-8fbd-a6627cbe73a5" providerId="ADAL" clId="{EF520926-5670-AE41-A1D7-2C3743E2B5A1}" dt="2020-11-30T11:21:24.375" v="154" actId="478"/>
          <ac:inkMkLst>
            <pc:docMk/>
            <pc:sldMk cId="3242299321" sldId="258"/>
            <ac:inkMk id="21" creationId="{31B59796-D073-B14D-96D6-B778C26D4C09}"/>
          </ac:inkMkLst>
        </pc:inkChg>
        <pc:inkChg chg="del">
          <ac:chgData name="福家　範浩" userId="cfb4a0c9-830d-41ee-8fbd-a6627cbe73a5" providerId="ADAL" clId="{EF520926-5670-AE41-A1D7-2C3743E2B5A1}" dt="2020-11-30T11:21:24.375" v="154" actId="478"/>
          <ac:inkMkLst>
            <pc:docMk/>
            <pc:sldMk cId="3242299321" sldId="258"/>
            <ac:inkMk id="22" creationId="{0C15F748-A84D-B545-9C7A-22F028668293}"/>
          </ac:inkMkLst>
        </pc:inkChg>
      </pc:sldChg>
      <pc:sldChg chg="addSp delSp modSp mod modNotesTx">
        <pc:chgData name="福家　範浩" userId="cfb4a0c9-830d-41ee-8fbd-a6627cbe73a5" providerId="ADAL" clId="{EF520926-5670-AE41-A1D7-2C3743E2B5A1}" dt="2020-12-01T03:58:46.367" v="11411"/>
        <pc:sldMkLst>
          <pc:docMk/>
          <pc:sldMk cId="1667142209" sldId="259"/>
        </pc:sldMkLst>
        <pc:spChg chg="mod">
          <ac:chgData name="福家　範浩" userId="cfb4a0c9-830d-41ee-8fbd-a6627cbe73a5" providerId="ADAL" clId="{EF520926-5670-AE41-A1D7-2C3743E2B5A1}" dt="2020-12-01T03:58:46.367" v="11411"/>
          <ac:spMkLst>
            <pc:docMk/>
            <pc:sldMk cId="1667142209" sldId="259"/>
            <ac:spMk id="2" creationId="{2F959C97-88BB-F247-8CC8-6FB9E15D8006}"/>
          </ac:spMkLst>
        </pc:spChg>
        <pc:spChg chg="mod">
          <ac:chgData name="福家　範浩" userId="cfb4a0c9-830d-41ee-8fbd-a6627cbe73a5" providerId="ADAL" clId="{EF520926-5670-AE41-A1D7-2C3743E2B5A1}" dt="2020-11-30T14:54:03.995" v="2596" actId="20577"/>
          <ac:spMkLst>
            <pc:docMk/>
            <pc:sldMk cId="1667142209" sldId="259"/>
            <ac:spMk id="3" creationId="{949548C7-608A-1743-8A52-47CEBC84A50A}"/>
          </ac:spMkLst>
        </pc:spChg>
        <pc:spChg chg="mod">
          <ac:chgData name="福家　範浩" userId="cfb4a0c9-830d-41ee-8fbd-a6627cbe73a5" providerId="ADAL" clId="{EF520926-5670-AE41-A1D7-2C3743E2B5A1}" dt="2020-11-30T11:33:41.928" v="291" actId="20577"/>
          <ac:spMkLst>
            <pc:docMk/>
            <pc:sldMk cId="1667142209" sldId="259"/>
            <ac:spMk id="28" creationId="{F83A72F4-7761-9C44-A9FD-44BD4A475D29}"/>
          </ac:spMkLst>
        </pc:spChg>
        <pc:picChg chg="del">
          <ac:chgData name="福家　範浩" userId="cfb4a0c9-830d-41ee-8fbd-a6627cbe73a5" providerId="ADAL" clId="{EF520926-5670-AE41-A1D7-2C3743E2B5A1}" dt="2020-11-30T11:22:31.298" v="167" actId="478"/>
          <ac:picMkLst>
            <pc:docMk/>
            <pc:sldMk cId="1667142209" sldId="259"/>
            <ac:picMk id="7" creationId="{5370F80C-B56A-A940-B347-08E1B2510369}"/>
          </ac:picMkLst>
        </pc:picChg>
        <pc:picChg chg="del">
          <ac:chgData name="福家　範浩" userId="cfb4a0c9-830d-41ee-8fbd-a6627cbe73a5" providerId="ADAL" clId="{EF520926-5670-AE41-A1D7-2C3743E2B5A1}" dt="2020-11-30T11:22:31.298" v="167" actId="478"/>
          <ac:picMkLst>
            <pc:docMk/>
            <pc:sldMk cId="1667142209" sldId="259"/>
            <ac:picMk id="9" creationId="{16A7A66E-0112-EE4B-9A3C-14CAB37608A6}"/>
          </ac:picMkLst>
        </pc:picChg>
        <pc:picChg chg="add mod">
          <ac:chgData name="福家　範浩" userId="cfb4a0c9-830d-41ee-8fbd-a6627cbe73a5" providerId="ADAL" clId="{EF520926-5670-AE41-A1D7-2C3743E2B5A1}" dt="2020-11-30T23:12:07.668" v="8020" actId="167"/>
          <ac:picMkLst>
            <pc:docMk/>
            <pc:sldMk cId="1667142209" sldId="259"/>
            <ac:picMk id="26" creationId="{4588268D-F7E1-C143-AFCF-878387B9B92E}"/>
          </ac:picMkLst>
        </pc:picChg>
        <pc:picChg chg="add del mod">
          <ac:chgData name="福家　範浩" userId="cfb4a0c9-830d-41ee-8fbd-a6627cbe73a5" providerId="ADAL" clId="{EF520926-5670-AE41-A1D7-2C3743E2B5A1}" dt="2020-11-30T11:23:24.293" v="174" actId="478"/>
          <ac:picMkLst>
            <pc:docMk/>
            <pc:sldMk cId="1667142209" sldId="259"/>
            <ac:picMk id="27" creationId="{A432B3BE-48A6-9149-B306-ABDFDF180C20}"/>
          </ac:picMkLst>
        </pc:picChg>
        <pc:picChg chg="add del mod">
          <ac:chgData name="福家　範浩" userId="cfb4a0c9-830d-41ee-8fbd-a6627cbe73a5" providerId="ADAL" clId="{EF520926-5670-AE41-A1D7-2C3743E2B5A1}" dt="2020-11-30T11:23:26.159" v="175" actId="478"/>
          <ac:picMkLst>
            <pc:docMk/>
            <pc:sldMk cId="1667142209" sldId="259"/>
            <ac:picMk id="30" creationId="{59EFD440-5FAE-C945-84A3-D60319265B31}"/>
          </ac:picMkLst>
        </pc:picChg>
        <pc:picChg chg="add del mod">
          <ac:chgData name="福家　範浩" userId="cfb4a0c9-830d-41ee-8fbd-a6627cbe73a5" providerId="ADAL" clId="{EF520926-5670-AE41-A1D7-2C3743E2B5A1}" dt="2020-11-30T11:23:55.216" v="179" actId="478"/>
          <ac:picMkLst>
            <pc:docMk/>
            <pc:sldMk cId="1667142209" sldId="259"/>
            <ac:picMk id="32" creationId="{434EB15C-CCF2-A140-883E-60000FC1F18D}"/>
          </ac:picMkLst>
        </pc:picChg>
        <pc:picChg chg="add del mod">
          <ac:chgData name="福家　範浩" userId="cfb4a0c9-830d-41ee-8fbd-a6627cbe73a5" providerId="ADAL" clId="{EF520926-5670-AE41-A1D7-2C3743E2B5A1}" dt="2020-11-30T11:23:55.216" v="179" actId="478"/>
          <ac:picMkLst>
            <pc:docMk/>
            <pc:sldMk cId="1667142209" sldId="259"/>
            <ac:picMk id="34" creationId="{9DAD58FC-9D12-9B4D-8EE8-3F23C4296CEE}"/>
          </ac:picMkLst>
        </pc:picChg>
        <pc:picChg chg="add del mod">
          <ac:chgData name="福家　範浩" userId="cfb4a0c9-830d-41ee-8fbd-a6627cbe73a5" providerId="ADAL" clId="{EF520926-5670-AE41-A1D7-2C3743E2B5A1}" dt="2020-11-30T11:30:58.316" v="205" actId="478"/>
          <ac:picMkLst>
            <pc:docMk/>
            <pc:sldMk cId="1667142209" sldId="259"/>
            <ac:picMk id="36" creationId="{1163EFC6-E7EE-6146-842F-531287714727}"/>
          </ac:picMkLst>
        </pc:picChg>
        <pc:picChg chg="add del mod">
          <ac:chgData name="福家　範浩" userId="cfb4a0c9-830d-41ee-8fbd-a6627cbe73a5" providerId="ADAL" clId="{EF520926-5670-AE41-A1D7-2C3743E2B5A1}" dt="2020-11-30T11:30:58.316" v="205" actId="478"/>
          <ac:picMkLst>
            <pc:docMk/>
            <pc:sldMk cId="1667142209" sldId="259"/>
            <ac:picMk id="38" creationId="{D7D718B7-BC53-9846-AA0B-5E2F312C4DB7}"/>
          </ac:picMkLst>
        </pc:picChg>
        <pc:picChg chg="add mod">
          <ac:chgData name="福家　範浩" userId="cfb4a0c9-830d-41ee-8fbd-a6627cbe73a5" providerId="ADAL" clId="{EF520926-5670-AE41-A1D7-2C3743E2B5A1}" dt="2020-11-30T23:13:29.318" v="8052" actId="14826"/>
          <ac:picMkLst>
            <pc:docMk/>
            <pc:sldMk cId="1667142209" sldId="259"/>
            <ac:picMk id="39" creationId="{59F8EAE1-90F8-2E4F-BC35-5CFE2F224C33}"/>
          </ac:picMkLst>
        </pc:picChg>
        <pc:picChg chg="add del mod">
          <ac:chgData name="福家　範浩" userId="cfb4a0c9-830d-41ee-8fbd-a6627cbe73a5" providerId="ADAL" clId="{EF520926-5670-AE41-A1D7-2C3743E2B5A1}" dt="2020-11-30T11:32:56.445" v="230" actId="478"/>
          <ac:picMkLst>
            <pc:docMk/>
            <pc:sldMk cId="1667142209" sldId="259"/>
            <ac:picMk id="40" creationId="{49641CCD-2B95-DF43-815C-519950BF378B}"/>
          </ac:picMkLst>
        </pc:picChg>
        <pc:picChg chg="add del mod">
          <ac:chgData name="福家　範浩" userId="cfb4a0c9-830d-41ee-8fbd-a6627cbe73a5" providerId="ADAL" clId="{EF520926-5670-AE41-A1D7-2C3743E2B5A1}" dt="2020-11-30T23:11:53.633" v="8018" actId="478"/>
          <ac:picMkLst>
            <pc:docMk/>
            <pc:sldMk cId="1667142209" sldId="259"/>
            <ac:picMk id="41" creationId="{A23870C6-C171-9A4D-9044-ABB41E6D4CC5}"/>
          </ac:picMkLst>
        </pc:picChg>
        <pc:inkChg chg="add">
          <ac:chgData name="福家　範浩" userId="cfb4a0c9-830d-41ee-8fbd-a6627cbe73a5" providerId="ADAL" clId="{EF520926-5670-AE41-A1D7-2C3743E2B5A1}" dt="2020-11-30T22:37:18.407" v="7989" actId="9405"/>
          <ac:inkMkLst>
            <pc:docMk/>
            <pc:sldMk cId="1667142209" sldId="259"/>
            <ac:inkMk id="7" creationId="{A11749E2-1266-FA41-A5FC-080FA533F834}"/>
          </ac:inkMkLst>
        </pc:inkChg>
        <pc:inkChg chg="add">
          <ac:chgData name="福家　範浩" userId="cfb4a0c9-830d-41ee-8fbd-a6627cbe73a5" providerId="ADAL" clId="{EF520926-5670-AE41-A1D7-2C3743E2B5A1}" dt="2020-11-30T22:37:26.597" v="7990" actId="9405"/>
          <ac:inkMkLst>
            <pc:docMk/>
            <pc:sldMk cId="1667142209" sldId="259"/>
            <ac:inkMk id="8" creationId="{76302825-FE2C-7A42-83DC-3257A4D237B2}"/>
          </ac:inkMkLst>
        </pc:inkChg>
        <pc:inkChg chg="add">
          <ac:chgData name="福家　範浩" userId="cfb4a0c9-830d-41ee-8fbd-a6627cbe73a5" providerId="ADAL" clId="{EF520926-5670-AE41-A1D7-2C3743E2B5A1}" dt="2020-11-30T22:37:31.211" v="7991" actId="9405"/>
          <ac:inkMkLst>
            <pc:docMk/>
            <pc:sldMk cId="1667142209" sldId="259"/>
            <ac:inkMk id="9" creationId="{1688337F-F71C-8541-9037-ABBA08123CC4}"/>
          </ac:inkMkLst>
        </pc:inkChg>
        <pc:inkChg chg="del">
          <ac:chgData name="福家　範浩" userId="cfb4a0c9-830d-41ee-8fbd-a6627cbe73a5" providerId="ADAL" clId="{EF520926-5670-AE41-A1D7-2C3743E2B5A1}" dt="2020-11-30T11:22:31.298" v="167" actId="478"/>
          <ac:inkMkLst>
            <pc:docMk/>
            <pc:sldMk cId="1667142209" sldId="259"/>
            <ac:inkMk id="10" creationId="{9DA950C4-EDF0-3A4C-A534-80521764C292}"/>
          </ac:inkMkLst>
        </pc:inkChg>
        <pc:inkChg chg="add">
          <ac:chgData name="福家　範浩" userId="cfb4a0c9-830d-41ee-8fbd-a6627cbe73a5" providerId="ADAL" clId="{EF520926-5670-AE41-A1D7-2C3743E2B5A1}" dt="2020-11-30T22:37:39.693" v="7992" actId="9405"/>
          <ac:inkMkLst>
            <pc:docMk/>
            <pc:sldMk cId="1667142209" sldId="259"/>
            <ac:inkMk id="10" creationId="{CDCDE807-697D-4E4E-B972-01007BED87AD}"/>
          </ac:inkMkLst>
        </pc:inkChg>
        <pc:inkChg chg="add">
          <ac:chgData name="福家　範浩" userId="cfb4a0c9-830d-41ee-8fbd-a6627cbe73a5" providerId="ADAL" clId="{EF520926-5670-AE41-A1D7-2C3743E2B5A1}" dt="2020-11-30T22:37:45.549" v="7993" actId="9405"/>
          <ac:inkMkLst>
            <pc:docMk/>
            <pc:sldMk cId="1667142209" sldId="259"/>
            <ac:inkMk id="11" creationId="{AC4F6985-745A-6E42-9B71-C08CADD9E5A5}"/>
          </ac:inkMkLst>
        </pc:inkChg>
        <pc:inkChg chg="del">
          <ac:chgData name="福家　範浩" userId="cfb4a0c9-830d-41ee-8fbd-a6627cbe73a5" providerId="ADAL" clId="{EF520926-5670-AE41-A1D7-2C3743E2B5A1}" dt="2020-11-30T11:22:31.298" v="167" actId="478"/>
          <ac:inkMkLst>
            <pc:docMk/>
            <pc:sldMk cId="1667142209" sldId="259"/>
            <ac:inkMk id="11" creationId="{E2A06D09-CA1F-174F-B058-4C329FCD0AC7}"/>
          </ac:inkMkLst>
        </pc:inkChg>
        <pc:inkChg chg="add mod">
          <ac:chgData name="福家　範浩" userId="cfb4a0c9-830d-41ee-8fbd-a6627cbe73a5" providerId="ADAL" clId="{EF520926-5670-AE41-A1D7-2C3743E2B5A1}" dt="2020-11-30T23:13:36.754" v="8053" actId="1076"/>
          <ac:inkMkLst>
            <pc:docMk/>
            <pc:sldMk cId="1667142209" sldId="259"/>
            <ac:inkMk id="12" creationId="{89518C99-BBFC-3E46-93DF-B13E5FD9D0DA}"/>
          </ac:inkMkLst>
        </pc:inkChg>
        <pc:inkChg chg="del">
          <ac:chgData name="福家　範浩" userId="cfb4a0c9-830d-41ee-8fbd-a6627cbe73a5" providerId="ADAL" clId="{EF520926-5670-AE41-A1D7-2C3743E2B5A1}" dt="2020-11-30T11:22:31.298" v="167" actId="478"/>
          <ac:inkMkLst>
            <pc:docMk/>
            <pc:sldMk cId="1667142209" sldId="259"/>
            <ac:inkMk id="12" creationId="{A8DE0ED3-DD90-C44A-BC44-B9D9EBBF0937}"/>
          </ac:inkMkLst>
        </pc:inkChg>
        <pc:inkChg chg="del">
          <ac:chgData name="福家　範浩" userId="cfb4a0c9-830d-41ee-8fbd-a6627cbe73a5" providerId="ADAL" clId="{EF520926-5670-AE41-A1D7-2C3743E2B5A1}" dt="2020-11-30T11:22:31.298" v="167" actId="478"/>
          <ac:inkMkLst>
            <pc:docMk/>
            <pc:sldMk cId="1667142209" sldId="259"/>
            <ac:inkMk id="13" creationId="{0CB91268-C4BB-F444-BEB3-9D38495F1491}"/>
          </ac:inkMkLst>
        </pc:inkChg>
        <pc:inkChg chg="add">
          <ac:chgData name="福家　範浩" userId="cfb4a0c9-830d-41ee-8fbd-a6627cbe73a5" providerId="ADAL" clId="{EF520926-5670-AE41-A1D7-2C3743E2B5A1}" dt="2020-11-30T22:38:37.111" v="7995" actId="9405"/>
          <ac:inkMkLst>
            <pc:docMk/>
            <pc:sldMk cId="1667142209" sldId="259"/>
            <ac:inkMk id="13" creationId="{BAF1FAEF-D4DC-9744-A3AC-9EBE30B16181}"/>
          </ac:inkMkLst>
        </pc:inkChg>
        <pc:inkChg chg="add">
          <ac:chgData name="福家　範浩" userId="cfb4a0c9-830d-41ee-8fbd-a6627cbe73a5" providerId="ADAL" clId="{EF520926-5670-AE41-A1D7-2C3743E2B5A1}" dt="2020-11-30T22:38:43.034" v="7996" actId="9405"/>
          <ac:inkMkLst>
            <pc:docMk/>
            <pc:sldMk cId="1667142209" sldId="259"/>
            <ac:inkMk id="14" creationId="{2A8FCD9C-6C26-6D4E-92F5-60B77CD1D3A5}"/>
          </ac:inkMkLst>
        </pc:inkChg>
        <pc:inkChg chg="del">
          <ac:chgData name="福家　範浩" userId="cfb4a0c9-830d-41ee-8fbd-a6627cbe73a5" providerId="ADAL" clId="{EF520926-5670-AE41-A1D7-2C3743E2B5A1}" dt="2020-11-30T11:22:31.298" v="167" actId="478"/>
          <ac:inkMkLst>
            <pc:docMk/>
            <pc:sldMk cId="1667142209" sldId="259"/>
            <ac:inkMk id="14" creationId="{80972BAA-057C-9F4C-A54B-D9A1F9DC4511}"/>
          </ac:inkMkLst>
        </pc:inkChg>
        <pc:inkChg chg="add">
          <ac:chgData name="福家　範浩" userId="cfb4a0c9-830d-41ee-8fbd-a6627cbe73a5" providerId="ADAL" clId="{EF520926-5670-AE41-A1D7-2C3743E2B5A1}" dt="2020-11-30T22:38:48.021" v="7997" actId="9405"/>
          <ac:inkMkLst>
            <pc:docMk/>
            <pc:sldMk cId="1667142209" sldId="259"/>
            <ac:inkMk id="15" creationId="{030BD26A-A60C-414D-A470-CD7EFE2B3A2E}"/>
          </ac:inkMkLst>
        </pc:inkChg>
        <pc:inkChg chg="del">
          <ac:chgData name="福家　範浩" userId="cfb4a0c9-830d-41ee-8fbd-a6627cbe73a5" providerId="ADAL" clId="{EF520926-5670-AE41-A1D7-2C3743E2B5A1}" dt="2020-11-30T11:22:31.298" v="167" actId="478"/>
          <ac:inkMkLst>
            <pc:docMk/>
            <pc:sldMk cId="1667142209" sldId="259"/>
            <ac:inkMk id="15" creationId="{1549A75C-4E7B-094D-B10A-913D2CDB1325}"/>
          </ac:inkMkLst>
        </pc:inkChg>
        <pc:inkChg chg="del">
          <ac:chgData name="福家　範浩" userId="cfb4a0c9-830d-41ee-8fbd-a6627cbe73a5" providerId="ADAL" clId="{EF520926-5670-AE41-A1D7-2C3743E2B5A1}" dt="2020-11-30T11:22:31.298" v="167" actId="478"/>
          <ac:inkMkLst>
            <pc:docMk/>
            <pc:sldMk cId="1667142209" sldId="259"/>
            <ac:inkMk id="16" creationId="{64F8C906-B06E-E647-A26E-5884C8E9A291}"/>
          </ac:inkMkLst>
        </pc:inkChg>
        <pc:inkChg chg="add">
          <ac:chgData name="福家　範浩" userId="cfb4a0c9-830d-41ee-8fbd-a6627cbe73a5" providerId="ADAL" clId="{EF520926-5670-AE41-A1D7-2C3743E2B5A1}" dt="2020-11-30T22:38:53.588" v="7998" actId="9405"/>
          <ac:inkMkLst>
            <pc:docMk/>
            <pc:sldMk cId="1667142209" sldId="259"/>
            <ac:inkMk id="16" creationId="{9BD7743B-43B2-B34F-9151-54ABDD575310}"/>
          </ac:inkMkLst>
        </pc:inkChg>
        <pc:inkChg chg="add">
          <ac:chgData name="福家　範浩" userId="cfb4a0c9-830d-41ee-8fbd-a6627cbe73a5" providerId="ADAL" clId="{EF520926-5670-AE41-A1D7-2C3743E2B5A1}" dt="2020-11-30T22:38:58.420" v="7999" actId="9405"/>
          <ac:inkMkLst>
            <pc:docMk/>
            <pc:sldMk cId="1667142209" sldId="259"/>
            <ac:inkMk id="17" creationId="{0CF3AB54-D7B4-A341-9D05-B6E5BD5A2092}"/>
          </ac:inkMkLst>
        </pc:inkChg>
        <pc:inkChg chg="del">
          <ac:chgData name="福家　範浩" userId="cfb4a0c9-830d-41ee-8fbd-a6627cbe73a5" providerId="ADAL" clId="{EF520926-5670-AE41-A1D7-2C3743E2B5A1}" dt="2020-11-30T11:22:31.298" v="167" actId="478"/>
          <ac:inkMkLst>
            <pc:docMk/>
            <pc:sldMk cId="1667142209" sldId="259"/>
            <ac:inkMk id="17" creationId="{6CC8AFA1-4CFE-A446-BAEF-CBCE4F522FC0}"/>
          </ac:inkMkLst>
        </pc:inkChg>
        <pc:inkChg chg="del">
          <ac:chgData name="福家　範浩" userId="cfb4a0c9-830d-41ee-8fbd-a6627cbe73a5" providerId="ADAL" clId="{EF520926-5670-AE41-A1D7-2C3743E2B5A1}" dt="2020-11-30T11:22:31.298" v="167" actId="478"/>
          <ac:inkMkLst>
            <pc:docMk/>
            <pc:sldMk cId="1667142209" sldId="259"/>
            <ac:inkMk id="18" creationId="{1073AC9C-6024-9447-9DDF-DF35F050953C}"/>
          </ac:inkMkLst>
        </pc:inkChg>
        <pc:inkChg chg="add">
          <ac:chgData name="福家　範浩" userId="cfb4a0c9-830d-41ee-8fbd-a6627cbe73a5" providerId="ADAL" clId="{EF520926-5670-AE41-A1D7-2C3743E2B5A1}" dt="2020-11-30T22:39:00.398" v="8000" actId="9405"/>
          <ac:inkMkLst>
            <pc:docMk/>
            <pc:sldMk cId="1667142209" sldId="259"/>
            <ac:inkMk id="18" creationId="{FA4ABE8A-B4CA-4147-9ADA-72797168F068}"/>
          </ac:inkMkLst>
        </pc:inkChg>
        <pc:inkChg chg="del">
          <ac:chgData name="福家　範浩" userId="cfb4a0c9-830d-41ee-8fbd-a6627cbe73a5" providerId="ADAL" clId="{EF520926-5670-AE41-A1D7-2C3743E2B5A1}" dt="2020-11-30T11:22:31.298" v="167" actId="478"/>
          <ac:inkMkLst>
            <pc:docMk/>
            <pc:sldMk cId="1667142209" sldId="259"/>
            <ac:inkMk id="19" creationId="{50AD58EF-77E9-FA47-80AD-BD0BB3878396}"/>
          </ac:inkMkLst>
        </pc:inkChg>
        <pc:inkChg chg="add">
          <ac:chgData name="福家　範浩" userId="cfb4a0c9-830d-41ee-8fbd-a6627cbe73a5" providerId="ADAL" clId="{EF520926-5670-AE41-A1D7-2C3743E2B5A1}" dt="2020-11-30T22:39:02.363" v="8001" actId="9405"/>
          <ac:inkMkLst>
            <pc:docMk/>
            <pc:sldMk cId="1667142209" sldId="259"/>
            <ac:inkMk id="19" creationId="{F61CD3FA-39CA-DD43-A0D5-65DBE3EAE3DE}"/>
          </ac:inkMkLst>
        </pc:inkChg>
        <pc:inkChg chg="add">
          <ac:chgData name="福家　範浩" userId="cfb4a0c9-830d-41ee-8fbd-a6627cbe73a5" providerId="ADAL" clId="{EF520926-5670-AE41-A1D7-2C3743E2B5A1}" dt="2020-11-30T22:39:04.223" v="8002" actId="9405"/>
          <ac:inkMkLst>
            <pc:docMk/>
            <pc:sldMk cId="1667142209" sldId="259"/>
            <ac:inkMk id="20" creationId="{79F3FA7E-95D4-A64A-B247-CACCBCABC825}"/>
          </ac:inkMkLst>
        </pc:inkChg>
        <pc:inkChg chg="del">
          <ac:chgData name="福家　範浩" userId="cfb4a0c9-830d-41ee-8fbd-a6627cbe73a5" providerId="ADAL" clId="{EF520926-5670-AE41-A1D7-2C3743E2B5A1}" dt="2020-11-30T11:22:31.298" v="167" actId="478"/>
          <ac:inkMkLst>
            <pc:docMk/>
            <pc:sldMk cId="1667142209" sldId="259"/>
            <ac:inkMk id="20" creationId="{86C77A36-7262-6348-9185-361E33205A26}"/>
          </ac:inkMkLst>
        </pc:inkChg>
        <pc:inkChg chg="add mod">
          <ac:chgData name="福家　範浩" userId="cfb4a0c9-830d-41ee-8fbd-a6627cbe73a5" providerId="ADAL" clId="{EF520926-5670-AE41-A1D7-2C3743E2B5A1}" dt="2020-11-30T23:12:18.657" v="8045" actId="1038"/>
          <ac:inkMkLst>
            <pc:docMk/>
            <pc:sldMk cId="1667142209" sldId="259"/>
            <ac:inkMk id="21" creationId="{AC83EAC6-DCB7-1040-93F1-D350A01F34A7}"/>
          </ac:inkMkLst>
        </pc:inkChg>
        <pc:inkChg chg="del">
          <ac:chgData name="福家　範浩" userId="cfb4a0c9-830d-41ee-8fbd-a6627cbe73a5" providerId="ADAL" clId="{EF520926-5670-AE41-A1D7-2C3743E2B5A1}" dt="2020-11-30T11:22:31.298" v="167" actId="478"/>
          <ac:inkMkLst>
            <pc:docMk/>
            <pc:sldMk cId="1667142209" sldId="259"/>
            <ac:inkMk id="21" creationId="{F76DE48F-5ACC-7A4A-B924-03DDD8AB637E}"/>
          </ac:inkMkLst>
        </pc:inkChg>
        <pc:inkChg chg="del">
          <ac:chgData name="福家　範浩" userId="cfb4a0c9-830d-41ee-8fbd-a6627cbe73a5" providerId="ADAL" clId="{EF520926-5670-AE41-A1D7-2C3743E2B5A1}" dt="2020-11-30T11:22:31.298" v="167" actId="478"/>
          <ac:inkMkLst>
            <pc:docMk/>
            <pc:sldMk cId="1667142209" sldId="259"/>
            <ac:inkMk id="22" creationId="{107EAF10-3478-1843-B13E-F795E8965895}"/>
          </ac:inkMkLst>
        </pc:inkChg>
        <pc:inkChg chg="add">
          <ac:chgData name="福家　範浩" userId="cfb4a0c9-830d-41ee-8fbd-a6627cbe73a5" providerId="ADAL" clId="{EF520926-5670-AE41-A1D7-2C3743E2B5A1}" dt="2020-11-30T22:39:08.813" v="8004" actId="9405"/>
          <ac:inkMkLst>
            <pc:docMk/>
            <pc:sldMk cId="1667142209" sldId="259"/>
            <ac:inkMk id="22" creationId="{F5F5756E-98B1-CC41-B778-F5D9902B45EB}"/>
          </ac:inkMkLst>
        </pc:inkChg>
        <pc:inkChg chg="del">
          <ac:chgData name="福家　範浩" userId="cfb4a0c9-830d-41ee-8fbd-a6627cbe73a5" providerId="ADAL" clId="{EF520926-5670-AE41-A1D7-2C3743E2B5A1}" dt="2020-11-30T11:22:31.298" v="167" actId="478"/>
          <ac:inkMkLst>
            <pc:docMk/>
            <pc:sldMk cId="1667142209" sldId="259"/>
            <ac:inkMk id="23" creationId="{5326A30E-DFB9-D843-9738-AA3EA6978CBD}"/>
          </ac:inkMkLst>
        </pc:inkChg>
        <pc:inkChg chg="del">
          <ac:chgData name="福家　範浩" userId="cfb4a0c9-830d-41ee-8fbd-a6627cbe73a5" providerId="ADAL" clId="{EF520926-5670-AE41-A1D7-2C3743E2B5A1}" dt="2020-11-30T11:22:31.298" v="167" actId="478"/>
          <ac:inkMkLst>
            <pc:docMk/>
            <pc:sldMk cId="1667142209" sldId="259"/>
            <ac:inkMk id="24" creationId="{D1BC65A8-2C9F-DA40-9CAB-22BFFC9DA09E}"/>
          </ac:inkMkLst>
        </pc:inkChg>
        <pc:inkChg chg="del">
          <ac:chgData name="福家　範浩" userId="cfb4a0c9-830d-41ee-8fbd-a6627cbe73a5" providerId="ADAL" clId="{EF520926-5670-AE41-A1D7-2C3743E2B5A1}" dt="2020-11-30T11:22:31.298" v="167" actId="478"/>
          <ac:inkMkLst>
            <pc:docMk/>
            <pc:sldMk cId="1667142209" sldId="259"/>
            <ac:inkMk id="25" creationId="{C2251FE2-0062-4A42-8DCC-4E327258EDFA}"/>
          </ac:inkMkLst>
        </pc:inkChg>
        <pc:inkChg chg="del">
          <ac:chgData name="福家　範浩" userId="cfb4a0c9-830d-41ee-8fbd-a6627cbe73a5" providerId="ADAL" clId="{EF520926-5670-AE41-A1D7-2C3743E2B5A1}" dt="2020-11-30T11:22:31.298" v="167" actId="478"/>
          <ac:inkMkLst>
            <pc:docMk/>
            <pc:sldMk cId="1667142209" sldId="259"/>
            <ac:inkMk id="26" creationId="{2B04CE42-E91F-D84D-9569-D55FF9AC8A66}"/>
          </ac:inkMkLst>
        </pc:inkChg>
      </pc:sldChg>
      <pc:sldChg chg="addSp delSp modSp mod modNotesTx">
        <pc:chgData name="福家　範浩" userId="cfb4a0c9-830d-41ee-8fbd-a6627cbe73a5" providerId="ADAL" clId="{EF520926-5670-AE41-A1D7-2C3743E2B5A1}" dt="2020-12-01T03:58:56.844" v="11413"/>
        <pc:sldMkLst>
          <pc:docMk/>
          <pc:sldMk cId="932187191" sldId="260"/>
        </pc:sldMkLst>
        <pc:spChg chg="mod">
          <ac:chgData name="福家　範浩" userId="cfb4a0c9-830d-41ee-8fbd-a6627cbe73a5" providerId="ADAL" clId="{EF520926-5670-AE41-A1D7-2C3743E2B5A1}" dt="2020-12-01T03:58:56.844" v="11413"/>
          <ac:spMkLst>
            <pc:docMk/>
            <pc:sldMk cId="932187191" sldId="260"/>
            <ac:spMk id="2" creationId="{2F959C97-88BB-F247-8CC8-6FB9E15D8006}"/>
          </ac:spMkLst>
        </pc:spChg>
        <pc:spChg chg="mod">
          <ac:chgData name="福家　範浩" userId="cfb4a0c9-830d-41ee-8fbd-a6627cbe73a5" providerId="ADAL" clId="{EF520926-5670-AE41-A1D7-2C3743E2B5A1}" dt="2020-11-30T14:55:17.708" v="2625" actId="20577"/>
          <ac:spMkLst>
            <pc:docMk/>
            <pc:sldMk cId="932187191" sldId="260"/>
            <ac:spMk id="3" creationId="{949548C7-608A-1743-8A52-47CEBC84A50A}"/>
          </ac:spMkLst>
        </pc:spChg>
        <pc:spChg chg="mod">
          <ac:chgData name="福家　範浩" userId="cfb4a0c9-830d-41ee-8fbd-a6627cbe73a5" providerId="ADAL" clId="{EF520926-5670-AE41-A1D7-2C3743E2B5A1}" dt="2020-11-30T23:30:43.438" v="8174" actId="12788"/>
          <ac:spMkLst>
            <pc:docMk/>
            <pc:sldMk cId="932187191" sldId="260"/>
            <ac:spMk id="10" creationId="{AD1A7AE1-E13E-3E40-A09F-E29E916E26EC}"/>
          </ac:spMkLst>
        </pc:spChg>
        <pc:spChg chg="mod">
          <ac:chgData name="福家　範浩" userId="cfb4a0c9-830d-41ee-8fbd-a6627cbe73a5" providerId="ADAL" clId="{EF520926-5670-AE41-A1D7-2C3743E2B5A1}" dt="2020-11-30T23:30:00.251" v="8149" actId="1076"/>
          <ac:spMkLst>
            <pc:docMk/>
            <pc:sldMk cId="932187191" sldId="260"/>
            <ac:spMk id="12" creationId="{4D0AAC92-4CE0-4B4D-976D-25B5F38B5F02}"/>
          </ac:spMkLst>
        </pc:spChg>
        <pc:picChg chg="del">
          <ac:chgData name="福家　範浩" userId="cfb4a0c9-830d-41ee-8fbd-a6627cbe73a5" providerId="ADAL" clId="{EF520926-5670-AE41-A1D7-2C3743E2B5A1}" dt="2020-11-30T11:31:09.932" v="207" actId="478"/>
          <ac:picMkLst>
            <pc:docMk/>
            <pc:sldMk cId="932187191" sldId="260"/>
            <ac:picMk id="7" creationId="{3052E7B8-9EBE-5E4E-88C2-FACE13BF1A17}"/>
          </ac:picMkLst>
        </pc:picChg>
        <pc:picChg chg="add mod">
          <ac:chgData name="福家　範浩" userId="cfb4a0c9-830d-41ee-8fbd-a6627cbe73a5" providerId="ADAL" clId="{EF520926-5670-AE41-A1D7-2C3743E2B5A1}" dt="2020-11-30T23:29:52.764" v="8147" actId="1036"/>
          <ac:picMkLst>
            <pc:docMk/>
            <pc:sldMk cId="932187191" sldId="260"/>
            <ac:picMk id="8" creationId="{59FF647C-A326-CB42-8DAD-D8E2A10B1FA3}"/>
          </ac:picMkLst>
        </pc:picChg>
        <pc:picChg chg="del">
          <ac:chgData name="福家　範浩" userId="cfb4a0c9-830d-41ee-8fbd-a6627cbe73a5" providerId="ADAL" clId="{EF520926-5670-AE41-A1D7-2C3743E2B5A1}" dt="2020-11-30T11:31:09.932" v="207" actId="478"/>
          <ac:picMkLst>
            <pc:docMk/>
            <pc:sldMk cId="932187191" sldId="260"/>
            <ac:picMk id="9" creationId="{A13404EC-1B71-0E4C-A970-EA09EA78DE66}"/>
          </ac:picMkLst>
        </pc:picChg>
        <pc:picChg chg="add del mod">
          <ac:chgData name="福家　範浩" userId="cfb4a0c9-830d-41ee-8fbd-a6627cbe73a5" providerId="ADAL" clId="{EF520926-5670-AE41-A1D7-2C3743E2B5A1}" dt="2020-11-30T23:12:51.979" v="8049" actId="478"/>
          <ac:picMkLst>
            <pc:docMk/>
            <pc:sldMk cId="932187191" sldId="260"/>
            <ac:picMk id="13" creationId="{FECD0E3B-884D-8147-BBF6-BBF07E5E943A}"/>
          </ac:picMkLst>
        </pc:picChg>
        <pc:picChg chg="add del mod">
          <ac:chgData name="福家　範浩" userId="cfb4a0c9-830d-41ee-8fbd-a6627cbe73a5" providerId="ADAL" clId="{EF520926-5670-AE41-A1D7-2C3743E2B5A1}" dt="2020-11-30T23:14:27.044" v="8057" actId="478"/>
          <ac:picMkLst>
            <pc:docMk/>
            <pc:sldMk cId="932187191" sldId="260"/>
            <ac:picMk id="14" creationId="{29D54904-88E1-854A-8CF6-D01C4098A7A7}"/>
          </ac:picMkLst>
        </pc:picChg>
        <pc:picChg chg="add mod">
          <ac:chgData name="福家　範浩" userId="cfb4a0c9-830d-41ee-8fbd-a6627cbe73a5" providerId="ADAL" clId="{EF520926-5670-AE41-A1D7-2C3743E2B5A1}" dt="2020-11-30T23:12:52.471" v="8050"/>
          <ac:picMkLst>
            <pc:docMk/>
            <pc:sldMk cId="932187191" sldId="260"/>
            <ac:picMk id="15" creationId="{B34E597A-1EB7-BF46-B674-67DD191200E3}"/>
          </ac:picMkLst>
        </pc:picChg>
      </pc:sldChg>
      <pc:sldChg chg="del">
        <pc:chgData name="福家　範浩" userId="cfb4a0c9-830d-41ee-8fbd-a6627cbe73a5" providerId="ADAL" clId="{EF520926-5670-AE41-A1D7-2C3743E2B5A1}" dt="2020-11-30T11:58:16.019" v="864" actId="2696"/>
        <pc:sldMkLst>
          <pc:docMk/>
          <pc:sldMk cId="2958745231" sldId="261"/>
        </pc:sldMkLst>
      </pc:sldChg>
      <pc:sldChg chg="modSp mod ord delCm modNotesTx">
        <pc:chgData name="福家　範浩" userId="cfb4a0c9-830d-41ee-8fbd-a6627cbe73a5" providerId="ADAL" clId="{EF520926-5670-AE41-A1D7-2C3743E2B5A1}" dt="2020-12-02T07:20:34.583" v="35743" actId="20577"/>
        <pc:sldMkLst>
          <pc:docMk/>
          <pc:sldMk cId="1152142695" sldId="262"/>
        </pc:sldMkLst>
        <pc:spChg chg="mod">
          <ac:chgData name="福家　範浩" userId="cfb4a0c9-830d-41ee-8fbd-a6627cbe73a5" providerId="ADAL" clId="{EF520926-5670-AE41-A1D7-2C3743E2B5A1}" dt="2020-12-01T12:16:54.560" v="19606" actId="20577"/>
          <ac:spMkLst>
            <pc:docMk/>
            <pc:sldMk cId="1152142695" sldId="262"/>
            <ac:spMk id="3" creationId="{EA88154F-A2EB-6B40-9670-11727EA534BE}"/>
          </ac:spMkLst>
        </pc:spChg>
      </pc:sldChg>
      <pc:sldChg chg="addSp delSp modSp mod ord modNotesTx">
        <pc:chgData name="福家　範浩" userId="cfb4a0c9-830d-41ee-8fbd-a6627cbe73a5" providerId="ADAL" clId="{EF520926-5670-AE41-A1D7-2C3743E2B5A1}" dt="2020-12-02T07:28:33.425" v="35892" actId="20577"/>
        <pc:sldMkLst>
          <pc:docMk/>
          <pc:sldMk cId="225219621" sldId="263"/>
        </pc:sldMkLst>
        <pc:spChg chg="mod">
          <ac:chgData name="福家　範浩" userId="cfb4a0c9-830d-41ee-8fbd-a6627cbe73a5" providerId="ADAL" clId="{EF520926-5670-AE41-A1D7-2C3743E2B5A1}" dt="2020-12-01T02:24:17.734" v="10656"/>
          <ac:spMkLst>
            <pc:docMk/>
            <pc:sldMk cId="225219621" sldId="263"/>
            <ac:spMk id="3" creationId="{EA88154F-A2EB-6B40-9670-11727EA534BE}"/>
          </ac:spMkLst>
        </pc:spChg>
        <pc:spChg chg="add del">
          <ac:chgData name="福家　範浩" userId="cfb4a0c9-830d-41ee-8fbd-a6627cbe73a5" providerId="ADAL" clId="{EF520926-5670-AE41-A1D7-2C3743E2B5A1}" dt="2020-11-30T14:41:25.695" v="2255" actId="478"/>
          <ac:spMkLst>
            <pc:docMk/>
            <pc:sldMk cId="225219621" sldId="263"/>
            <ac:spMk id="9" creationId="{EE577F7B-A602-314B-AFE1-2BDB83D2CBA0}"/>
          </ac:spMkLst>
        </pc:spChg>
        <pc:spChg chg="add mod">
          <ac:chgData name="福家　範浩" userId="cfb4a0c9-830d-41ee-8fbd-a6627cbe73a5" providerId="ADAL" clId="{EF520926-5670-AE41-A1D7-2C3743E2B5A1}" dt="2020-12-01T02:24:11.731" v="10655" actId="20577"/>
          <ac:spMkLst>
            <pc:docMk/>
            <pc:sldMk cId="225219621" sldId="263"/>
            <ac:spMk id="10" creationId="{ADB589E2-445E-1944-B736-2F06C5E0FF91}"/>
          </ac:spMkLst>
        </pc:spChg>
        <pc:picChg chg="mod">
          <ac:chgData name="福家　範浩" userId="cfb4a0c9-830d-41ee-8fbd-a6627cbe73a5" providerId="ADAL" clId="{EF520926-5670-AE41-A1D7-2C3743E2B5A1}" dt="2020-11-30T14:42:04.475" v="2262" actId="12788"/>
          <ac:picMkLst>
            <pc:docMk/>
            <pc:sldMk cId="225219621" sldId="263"/>
            <ac:picMk id="8" creationId="{8A420EC3-A56E-2C4F-81D8-CF9AF6538C1A}"/>
          </ac:picMkLst>
        </pc:picChg>
      </pc:sldChg>
      <pc:sldChg chg="addSp modSp mod modNotesTx">
        <pc:chgData name="福家　範浩" userId="cfb4a0c9-830d-41ee-8fbd-a6627cbe73a5" providerId="ADAL" clId="{EF520926-5670-AE41-A1D7-2C3743E2B5A1}" dt="2020-12-01T17:07:54.509" v="29393" actId="20577"/>
        <pc:sldMkLst>
          <pc:docMk/>
          <pc:sldMk cId="1099890930" sldId="264"/>
        </pc:sldMkLst>
        <pc:spChg chg="mod">
          <ac:chgData name="福家　範浩" userId="cfb4a0c9-830d-41ee-8fbd-a6627cbe73a5" providerId="ADAL" clId="{EF520926-5670-AE41-A1D7-2C3743E2B5A1}" dt="2020-12-01T17:07:19.968" v="29314" actId="20577"/>
          <ac:spMkLst>
            <pc:docMk/>
            <pc:sldMk cId="1099890930" sldId="264"/>
            <ac:spMk id="3" creationId="{EA88154F-A2EB-6B40-9670-11727EA534BE}"/>
          </ac:spMkLst>
        </pc:spChg>
        <pc:spChg chg="add mod">
          <ac:chgData name="福家　範浩" userId="cfb4a0c9-830d-41ee-8fbd-a6627cbe73a5" providerId="ADAL" clId="{EF520926-5670-AE41-A1D7-2C3743E2B5A1}" dt="2020-12-01T02:25:18.737" v="10664" actId="20577"/>
          <ac:spMkLst>
            <pc:docMk/>
            <pc:sldMk cId="1099890930" sldId="264"/>
            <ac:spMk id="7" creationId="{FDC31927-B754-4F40-84C6-677B4E0732D6}"/>
          </ac:spMkLst>
        </pc:spChg>
      </pc:sldChg>
      <pc:sldChg chg="modSp mod ord modNotesTx">
        <pc:chgData name="福家　範浩" userId="cfb4a0c9-830d-41ee-8fbd-a6627cbe73a5" providerId="ADAL" clId="{EF520926-5670-AE41-A1D7-2C3743E2B5A1}" dt="2020-12-02T07:24:40.168" v="35761" actId="20577"/>
        <pc:sldMkLst>
          <pc:docMk/>
          <pc:sldMk cId="2379560324" sldId="265"/>
        </pc:sldMkLst>
        <pc:spChg chg="mod">
          <ac:chgData name="福家　範浩" userId="cfb4a0c9-830d-41ee-8fbd-a6627cbe73a5" providerId="ADAL" clId="{EF520926-5670-AE41-A1D7-2C3743E2B5A1}" dt="2020-11-30T12:52:25.566" v="1062"/>
          <ac:spMkLst>
            <pc:docMk/>
            <pc:sldMk cId="2379560324" sldId="265"/>
            <ac:spMk id="2" creationId="{F8E698F6-6D77-DC40-BDE6-FA2279F38515}"/>
          </ac:spMkLst>
        </pc:spChg>
        <pc:spChg chg="mod">
          <ac:chgData name="福家　範浩" userId="cfb4a0c9-830d-41ee-8fbd-a6627cbe73a5" providerId="ADAL" clId="{EF520926-5670-AE41-A1D7-2C3743E2B5A1}" dt="2020-11-30T15:14:21.665" v="3405" actId="2711"/>
          <ac:spMkLst>
            <pc:docMk/>
            <pc:sldMk cId="2379560324" sldId="265"/>
            <ac:spMk id="7" creationId="{3C37B000-94FB-094F-B7AB-9B5E6EF3ED5F}"/>
          </ac:spMkLst>
        </pc:spChg>
        <pc:spChg chg="mod">
          <ac:chgData name="福家　範浩" userId="cfb4a0c9-830d-41ee-8fbd-a6627cbe73a5" providerId="ADAL" clId="{EF520926-5670-AE41-A1D7-2C3743E2B5A1}" dt="2020-11-30T15:14:21.665" v="3405" actId="2711"/>
          <ac:spMkLst>
            <pc:docMk/>
            <pc:sldMk cId="2379560324" sldId="265"/>
            <ac:spMk id="8" creationId="{3CE0CE27-6A03-5341-9E99-426E092F126A}"/>
          </ac:spMkLst>
        </pc:spChg>
        <pc:spChg chg="mod">
          <ac:chgData name="福家　範浩" userId="cfb4a0c9-830d-41ee-8fbd-a6627cbe73a5" providerId="ADAL" clId="{EF520926-5670-AE41-A1D7-2C3743E2B5A1}" dt="2020-11-30T15:25:20.514" v="3731" actId="1076"/>
          <ac:spMkLst>
            <pc:docMk/>
            <pc:sldMk cId="2379560324" sldId="265"/>
            <ac:spMk id="9" creationId="{D776A11E-350C-0C44-B569-83C0AEDE77C0}"/>
          </ac:spMkLst>
        </pc:spChg>
        <pc:spChg chg="mod">
          <ac:chgData name="福家　範浩" userId="cfb4a0c9-830d-41ee-8fbd-a6627cbe73a5" providerId="ADAL" clId="{EF520926-5670-AE41-A1D7-2C3743E2B5A1}" dt="2020-11-30T15:14:21.665" v="3405" actId="2711"/>
          <ac:spMkLst>
            <pc:docMk/>
            <pc:sldMk cId="2379560324" sldId="265"/>
            <ac:spMk id="10" creationId="{EA5A5042-27F0-1C4E-AF10-1E541D91BAA3}"/>
          </ac:spMkLst>
        </pc:spChg>
      </pc:sldChg>
      <pc:sldChg chg="addSp modSp mod ord modNotesTx">
        <pc:chgData name="福家　範浩" userId="cfb4a0c9-830d-41ee-8fbd-a6627cbe73a5" providerId="ADAL" clId="{EF520926-5670-AE41-A1D7-2C3743E2B5A1}" dt="2020-12-02T05:25:31.383" v="35633" actId="20577"/>
        <pc:sldMkLst>
          <pc:docMk/>
          <pc:sldMk cId="4197246850" sldId="266"/>
        </pc:sldMkLst>
        <pc:spChg chg="mod">
          <ac:chgData name="福家　範浩" userId="cfb4a0c9-830d-41ee-8fbd-a6627cbe73a5" providerId="ADAL" clId="{EF520926-5670-AE41-A1D7-2C3743E2B5A1}" dt="2020-12-01T02:26:58.355" v="10679" actId="20577"/>
          <ac:spMkLst>
            <pc:docMk/>
            <pc:sldMk cId="4197246850" sldId="266"/>
            <ac:spMk id="2" creationId="{F8E698F6-6D77-DC40-BDE6-FA2279F38515}"/>
          </ac:spMkLst>
        </pc:spChg>
        <pc:spChg chg="mod">
          <ac:chgData name="福家　範浩" userId="cfb4a0c9-830d-41ee-8fbd-a6627cbe73a5" providerId="ADAL" clId="{EF520926-5670-AE41-A1D7-2C3743E2B5A1}" dt="2020-12-01T02:27:00.626" v="10682" actId="20577"/>
          <ac:spMkLst>
            <pc:docMk/>
            <pc:sldMk cId="4197246850" sldId="266"/>
            <ac:spMk id="3" creationId="{39D4B632-B0E1-FB49-9B0F-84DA420F4ADA}"/>
          </ac:spMkLst>
        </pc:spChg>
        <pc:spChg chg="add mod">
          <ac:chgData name="福家　範浩" userId="cfb4a0c9-830d-41ee-8fbd-a6627cbe73a5" providerId="ADAL" clId="{EF520926-5670-AE41-A1D7-2C3743E2B5A1}" dt="2020-12-01T02:23:17.244" v="10645"/>
          <ac:spMkLst>
            <pc:docMk/>
            <pc:sldMk cId="4197246850" sldId="266"/>
            <ac:spMk id="7" creationId="{725137DA-99B8-E245-81BC-ADD6E882F051}"/>
          </ac:spMkLst>
        </pc:spChg>
      </pc:sldChg>
      <pc:sldChg chg="delSp modSp mod ord modNotesTx">
        <pc:chgData name="福家　範浩" userId="cfb4a0c9-830d-41ee-8fbd-a6627cbe73a5" providerId="ADAL" clId="{EF520926-5670-AE41-A1D7-2C3743E2B5A1}" dt="2020-12-02T07:25:36.859" v="35846" actId="20577"/>
        <pc:sldMkLst>
          <pc:docMk/>
          <pc:sldMk cId="3580519245" sldId="267"/>
        </pc:sldMkLst>
        <pc:spChg chg="mod">
          <ac:chgData name="福家　範浩" userId="cfb4a0c9-830d-41ee-8fbd-a6627cbe73a5" providerId="ADAL" clId="{EF520926-5670-AE41-A1D7-2C3743E2B5A1}" dt="2020-12-01T08:38:02.285" v="15827" actId="14100"/>
          <ac:spMkLst>
            <pc:docMk/>
            <pc:sldMk cId="3580519245" sldId="267"/>
            <ac:spMk id="3" creationId="{28D95848-7A5F-A44B-9C4E-C7E41B0591BE}"/>
          </ac:spMkLst>
        </pc:spChg>
        <pc:spChg chg="mod">
          <ac:chgData name="福家　範浩" userId="cfb4a0c9-830d-41ee-8fbd-a6627cbe73a5" providerId="ADAL" clId="{EF520926-5670-AE41-A1D7-2C3743E2B5A1}" dt="2020-12-01T08:38:10.986" v="15828" actId="1076"/>
          <ac:spMkLst>
            <pc:docMk/>
            <pc:sldMk cId="3580519245" sldId="267"/>
            <ac:spMk id="7" creationId="{4C09814E-8593-154C-A487-1AA7AC5D2E24}"/>
          </ac:spMkLst>
        </pc:spChg>
        <pc:spChg chg="del mod">
          <ac:chgData name="福家　範浩" userId="cfb4a0c9-830d-41ee-8fbd-a6627cbe73a5" providerId="ADAL" clId="{EF520926-5670-AE41-A1D7-2C3743E2B5A1}" dt="2020-12-01T06:30:27.197" v="14151" actId="478"/>
          <ac:spMkLst>
            <pc:docMk/>
            <pc:sldMk cId="3580519245" sldId="267"/>
            <ac:spMk id="8" creationId="{C06D3BBD-E6C9-4842-8E25-A1B6B87CE2C9}"/>
          </ac:spMkLst>
        </pc:spChg>
        <pc:spChg chg="mod">
          <ac:chgData name="福家　範浩" userId="cfb4a0c9-830d-41ee-8fbd-a6627cbe73a5" providerId="ADAL" clId="{EF520926-5670-AE41-A1D7-2C3743E2B5A1}" dt="2020-12-01T08:38:10.986" v="15828" actId="1076"/>
          <ac:spMkLst>
            <pc:docMk/>
            <pc:sldMk cId="3580519245" sldId="267"/>
            <ac:spMk id="9" creationId="{70BACE04-4605-CB4B-BE45-9E2FD333072D}"/>
          </ac:spMkLst>
        </pc:spChg>
        <pc:spChg chg="mod">
          <ac:chgData name="福家　範浩" userId="cfb4a0c9-830d-41ee-8fbd-a6627cbe73a5" providerId="ADAL" clId="{EF520926-5670-AE41-A1D7-2C3743E2B5A1}" dt="2020-12-01T08:38:10.986" v="15828" actId="1076"/>
          <ac:spMkLst>
            <pc:docMk/>
            <pc:sldMk cId="3580519245" sldId="267"/>
            <ac:spMk id="11" creationId="{A3ED9CC9-45FD-BC48-847C-0B828EFE0745}"/>
          </ac:spMkLst>
        </pc:spChg>
        <pc:spChg chg="mod">
          <ac:chgData name="福家　範浩" userId="cfb4a0c9-830d-41ee-8fbd-a6627cbe73a5" providerId="ADAL" clId="{EF520926-5670-AE41-A1D7-2C3743E2B5A1}" dt="2020-12-01T08:38:10.986" v="15828" actId="1076"/>
          <ac:spMkLst>
            <pc:docMk/>
            <pc:sldMk cId="3580519245" sldId="267"/>
            <ac:spMk id="12" creationId="{312C5F52-91B5-E745-9B2D-92CB919B2E34}"/>
          </ac:spMkLst>
        </pc:spChg>
      </pc:sldChg>
      <pc:sldChg chg="addSp delSp modSp mod ord modNotesTx">
        <pc:chgData name="福家　範浩" userId="cfb4a0c9-830d-41ee-8fbd-a6627cbe73a5" providerId="ADAL" clId="{EF520926-5670-AE41-A1D7-2C3743E2B5A1}" dt="2020-12-01T14:16:19.839" v="22756" actId="20577"/>
        <pc:sldMkLst>
          <pc:docMk/>
          <pc:sldMk cId="124216648" sldId="268"/>
        </pc:sldMkLst>
        <pc:spChg chg="mod">
          <ac:chgData name="福家　範浩" userId="cfb4a0c9-830d-41ee-8fbd-a6627cbe73a5" providerId="ADAL" clId="{EF520926-5670-AE41-A1D7-2C3743E2B5A1}" dt="2020-11-30T14:00:37.147" v="1998" actId="20577"/>
          <ac:spMkLst>
            <pc:docMk/>
            <pc:sldMk cId="124216648" sldId="268"/>
            <ac:spMk id="3" creationId="{28D95848-7A5F-A44B-9C4E-C7E41B0591BE}"/>
          </ac:spMkLst>
        </pc:spChg>
        <pc:spChg chg="add del mod">
          <ac:chgData name="福家　範浩" userId="cfb4a0c9-830d-41ee-8fbd-a6627cbe73a5" providerId="ADAL" clId="{EF520926-5670-AE41-A1D7-2C3743E2B5A1}" dt="2020-12-01T08:57:26.714" v="15987" actId="478"/>
          <ac:spMkLst>
            <pc:docMk/>
            <pc:sldMk cId="124216648" sldId="268"/>
            <ac:spMk id="7" creationId="{8AD2F7E0-6EC0-3A48-BB5E-B0F8E015D4B8}"/>
          </ac:spMkLst>
        </pc:spChg>
        <pc:spChg chg="add del mod">
          <ac:chgData name="福家　範浩" userId="cfb4a0c9-830d-41ee-8fbd-a6627cbe73a5" providerId="ADAL" clId="{EF520926-5670-AE41-A1D7-2C3743E2B5A1}" dt="2020-11-30T14:00:07.095" v="1972" actId="478"/>
          <ac:spMkLst>
            <pc:docMk/>
            <pc:sldMk cId="124216648" sldId="268"/>
            <ac:spMk id="7" creationId="{B0B22B19-219C-2542-82B3-4AA6F7D14F11}"/>
          </ac:spMkLst>
        </pc:spChg>
        <pc:spChg chg="del">
          <ac:chgData name="福家　範浩" userId="cfb4a0c9-830d-41ee-8fbd-a6627cbe73a5" providerId="ADAL" clId="{EF520926-5670-AE41-A1D7-2C3743E2B5A1}" dt="2020-11-30T14:00:10.212" v="1973" actId="478"/>
          <ac:spMkLst>
            <pc:docMk/>
            <pc:sldMk cId="124216648" sldId="268"/>
            <ac:spMk id="9" creationId="{A4FD6631-5ABD-754F-B7AE-ACF9096CD881}"/>
          </ac:spMkLst>
        </pc:spChg>
        <pc:spChg chg="del">
          <ac:chgData name="福家　範浩" userId="cfb4a0c9-830d-41ee-8fbd-a6627cbe73a5" providerId="ADAL" clId="{EF520926-5670-AE41-A1D7-2C3743E2B5A1}" dt="2020-11-30T14:00:10.212" v="1973" actId="478"/>
          <ac:spMkLst>
            <pc:docMk/>
            <pc:sldMk cId="124216648" sldId="268"/>
            <ac:spMk id="10" creationId="{303651EF-A02C-D34C-988F-BB47D8DDE8DD}"/>
          </ac:spMkLst>
        </pc:spChg>
        <pc:spChg chg="add mod">
          <ac:chgData name="福家　範浩" userId="cfb4a0c9-830d-41ee-8fbd-a6627cbe73a5" providerId="ADAL" clId="{EF520926-5670-AE41-A1D7-2C3743E2B5A1}" dt="2020-12-01T08:57:23.285" v="15985" actId="1076"/>
          <ac:spMkLst>
            <pc:docMk/>
            <pc:sldMk cId="124216648" sldId="268"/>
            <ac:spMk id="10" creationId="{88908744-5688-9941-9C05-FDA78B83D17A}"/>
          </ac:spMkLst>
        </pc:spChg>
        <pc:spChg chg="del">
          <ac:chgData name="福家　範浩" userId="cfb4a0c9-830d-41ee-8fbd-a6627cbe73a5" providerId="ADAL" clId="{EF520926-5670-AE41-A1D7-2C3743E2B5A1}" dt="2020-11-30T14:00:10.212" v="1973" actId="478"/>
          <ac:spMkLst>
            <pc:docMk/>
            <pc:sldMk cId="124216648" sldId="268"/>
            <ac:spMk id="11" creationId="{BA60B16D-4DEC-F84B-BC57-452C7FC07C4E}"/>
          </ac:spMkLst>
        </pc:spChg>
        <pc:spChg chg="add del">
          <ac:chgData name="福家　範浩" userId="cfb4a0c9-830d-41ee-8fbd-a6627cbe73a5" providerId="ADAL" clId="{EF520926-5670-AE41-A1D7-2C3743E2B5A1}" dt="2020-11-30T13:59:53.621" v="1970" actId="478"/>
          <ac:spMkLst>
            <pc:docMk/>
            <pc:sldMk cId="124216648" sldId="268"/>
            <ac:spMk id="12" creationId="{5DC17A56-5135-5D44-B8A3-C4A073B504C0}"/>
          </ac:spMkLst>
        </pc:spChg>
        <pc:spChg chg="add mod">
          <ac:chgData name="福家　範浩" userId="cfb4a0c9-830d-41ee-8fbd-a6627cbe73a5" providerId="ADAL" clId="{EF520926-5670-AE41-A1D7-2C3743E2B5A1}" dt="2020-12-01T08:57:14.361" v="15983" actId="1076"/>
          <ac:spMkLst>
            <pc:docMk/>
            <pc:sldMk cId="124216648" sldId="268"/>
            <ac:spMk id="13" creationId="{57C751A1-7CE0-E049-9CA5-1E02707D4F43}"/>
          </ac:spMkLst>
        </pc:spChg>
        <pc:spChg chg="add mod">
          <ac:chgData name="福家　範浩" userId="cfb4a0c9-830d-41ee-8fbd-a6627cbe73a5" providerId="ADAL" clId="{EF520926-5670-AE41-A1D7-2C3743E2B5A1}" dt="2020-12-01T08:57:17.042" v="15984" actId="1076"/>
          <ac:spMkLst>
            <pc:docMk/>
            <pc:sldMk cId="124216648" sldId="268"/>
            <ac:spMk id="14" creationId="{F9C67502-1D92-9746-915E-320A212D81A5}"/>
          </ac:spMkLst>
        </pc:spChg>
        <pc:picChg chg="mod">
          <ac:chgData name="福家　範浩" userId="cfb4a0c9-830d-41ee-8fbd-a6627cbe73a5" providerId="ADAL" clId="{EF520926-5670-AE41-A1D7-2C3743E2B5A1}" dt="2020-12-01T08:57:08.968" v="15982" actId="1035"/>
          <ac:picMkLst>
            <pc:docMk/>
            <pc:sldMk cId="124216648" sldId="268"/>
            <ac:picMk id="8" creationId="{F7C12636-E322-974B-8AEC-C1D3C4A634A0}"/>
          </ac:picMkLst>
        </pc:picChg>
      </pc:sldChg>
      <pc:sldChg chg="addSp modSp mod ord modNotesTx">
        <pc:chgData name="福家　範浩" userId="cfb4a0c9-830d-41ee-8fbd-a6627cbe73a5" providerId="ADAL" clId="{EF520926-5670-AE41-A1D7-2C3743E2B5A1}" dt="2020-12-02T05:26:53.503" v="35641" actId="20577"/>
        <pc:sldMkLst>
          <pc:docMk/>
          <pc:sldMk cId="4104942646" sldId="270"/>
        </pc:sldMkLst>
        <pc:spChg chg="mod">
          <ac:chgData name="福家　範浩" userId="cfb4a0c9-830d-41ee-8fbd-a6627cbe73a5" providerId="ADAL" clId="{EF520926-5670-AE41-A1D7-2C3743E2B5A1}" dt="2020-12-01T06:32:09.389" v="14165" actId="14100"/>
          <ac:spMkLst>
            <pc:docMk/>
            <pc:sldMk cId="4104942646" sldId="270"/>
            <ac:spMk id="3" creationId="{28D95848-7A5F-A44B-9C4E-C7E41B0591BE}"/>
          </ac:spMkLst>
        </pc:spChg>
        <pc:spChg chg="add mod">
          <ac:chgData name="福家　範浩" userId="cfb4a0c9-830d-41ee-8fbd-a6627cbe73a5" providerId="ADAL" clId="{EF520926-5670-AE41-A1D7-2C3743E2B5A1}" dt="2020-12-01T08:56:55.461" v="15968" actId="1076"/>
          <ac:spMkLst>
            <pc:docMk/>
            <pc:sldMk cId="4104942646" sldId="270"/>
            <ac:spMk id="7" creationId="{62A9B1D9-C74E-9A4B-97DB-6CA040B37B95}"/>
          </ac:spMkLst>
        </pc:spChg>
        <pc:spChg chg="mod">
          <ac:chgData name="福家　範浩" userId="cfb4a0c9-830d-41ee-8fbd-a6627cbe73a5" providerId="ADAL" clId="{EF520926-5670-AE41-A1D7-2C3743E2B5A1}" dt="2020-11-30T14:03:43.266" v="2109" actId="1076"/>
          <ac:spMkLst>
            <pc:docMk/>
            <pc:sldMk cId="4104942646" sldId="270"/>
            <ac:spMk id="9" creationId="{262FD464-F7DF-7243-AE02-85BCEFDF2537}"/>
          </ac:spMkLst>
        </pc:spChg>
        <pc:picChg chg="mod">
          <ac:chgData name="福家　範浩" userId="cfb4a0c9-830d-41ee-8fbd-a6627cbe73a5" providerId="ADAL" clId="{EF520926-5670-AE41-A1D7-2C3743E2B5A1}" dt="2020-12-01T08:56:52.156" v="15967" actId="14100"/>
          <ac:picMkLst>
            <pc:docMk/>
            <pc:sldMk cId="4104942646" sldId="270"/>
            <ac:picMk id="8" creationId="{0949273F-6896-1B4E-B1EA-7AC9B9C953DE}"/>
          </ac:picMkLst>
        </pc:picChg>
      </pc:sldChg>
      <pc:sldChg chg="modSp mod modNotesTx">
        <pc:chgData name="福家　範浩" userId="cfb4a0c9-830d-41ee-8fbd-a6627cbe73a5" providerId="ADAL" clId="{EF520926-5670-AE41-A1D7-2C3743E2B5A1}" dt="2020-12-01T17:17:07.750" v="30219" actId="20577"/>
        <pc:sldMkLst>
          <pc:docMk/>
          <pc:sldMk cId="332005845" sldId="271"/>
        </pc:sldMkLst>
        <pc:spChg chg="mod">
          <ac:chgData name="福家　範浩" userId="cfb4a0c9-830d-41ee-8fbd-a6627cbe73a5" providerId="ADAL" clId="{EF520926-5670-AE41-A1D7-2C3743E2B5A1}" dt="2020-11-30T14:58:28.329" v="2690" actId="20577"/>
          <ac:spMkLst>
            <pc:docMk/>
            <pc:sldMk cId="332005845" sldId="271"/>
            <ac:spMk id="2" creationId="{17DB6A7F-63C3-314D-B664-44B62AFF9C20}"/>
          </ac:spMkLst>
        </pc:spChg>
        <pc:spChg chg="mod">
          <ac:chgData name="福家　範浩" userId="cfb4a0c9-830d-41ee-8fbd-a6627cbe73a5" providerId="ADAL" clId="{EF520926-5670-AE41-A1D7-2C3743E2B5A1}" dt="2020-11-30T15:07:02.670" v="3308" actId="20577"/>
          <ac:spMkLst>
            <pc:docMk/>
            <pc:sldMk cId="332005845" sldId="271"/>
            <ac:spMk id="3" creationId="{28D95848-7A5F-A44B-9C4E-C7E41B0591BE}"/>
          </ac:spMkLst>
        </pc:spChg>
      </pc:sldChg>
      <pc:sldChg chg="modSp mod modNotesTx">
        <pc:chgData name="福家　範浩" userId="cfb4a0c9-830d-41ee-8fbd-a6627cbe73a5" providerId="ADAL" clId="{EF520926-5670-AE41-A1D7-2C3743E2B5A1}" dt="2020-12-02T01:17:18.019" v="31635" actId="20577"/>
        <pc:sldMkLst>
          <pc:docMk/>
          <pc:sldMk cId="889890072" sldId="272"/>
        </pc:sldMkLst>
        <pc:spChg chg="mod">
          <ac:chgData name="福家　範浩" userId="cfb4a0c9-830d-41ee-8fbd-a6627cbe73a5" providerId="ADAL" clId="{EF520926-5670-AE41-A1D7-2C3743E2B5A1}" dt="2020-11-30T15:28:48.486" v="3833" actId="20577"/>
          <ac:spMkLst>
            <pc:docMk/>
            <pc:sldMk cId="889890072" sldId="272"/>
            <ac:spMk id="3" creationId="{C7BCBC27-0B0F-5147-A698-FDAB494073B3}"/>
          </ac:spMkLst>
        </pc:spChg>
        <pc:spChg chg="mod">
          <ac:chgData name="福家　範浩" userId="cfb4a0c9-830d-41ee-8fbd-a6627cbe73a5" providerId="ADAL" clId="{EF520926-5670-AE41-A1D7-2C3743E2B5A1}" dt="2020-12-01T09:07:54.191" v="16039" actId="1076"/>
          <ac:spMkLst>
            <pc:docMk/>
            <pc:sldMk cId="889890072" sldId="272"/>
            <ac:spMk id="8" creationId="{4E5597E0-EED4-6845-8117-DDC1D5938D9B}"/>
          </ac:spMkLst>
        </pc:spChg>
        <pc:graphicFrameChg chg="mod modGraphic">
          <ac:chgData name="福家　範浩" userId="cfb4a0c9-830d-41ee-8fbd-a6627cbe73a5" providerId="ADAL" clId="{EF520926-5670-AE41-A1D7-2C3743E2B5A1}" dt="2020-12-01T06:21:29.027" v="14128" actId="2165"/>
          <ac:graphicFrameMkLst>
            <pc:docMk/>
            <pc:sldMk cId="889890072" sldId="272"/>
            <ac:graphicFrameMk id="7" creationId="{B35E176A-CC0E-3142-A57D-3BDEC1051C89}"/>
          </ac:graphicFrameMkLst>
        </pc:graphicFrameChg>
      </pc:sldChg>
      <pc:sldChg chg="modSp mod modNotesTx">
        <pc:chgData name="福家　範浩" userId="cfb4a0c9-830d-41ee-8fbd-a6627cbe73a5" providerId="ADAL" clId="{EF520926-5670-AE41-A1D7-2C3743E2B5A1}" dt="2020-12-02T01:33:53.605" v="32247" actId="20577"/>
        <pc:sldMkLst>
          <pc:docMk/>
          <pc:sldMk cId="4047225831" sldId="273"/>
        </pc:sldMkLst>
        <pc:graphicFrameChg chg="mod modGraphic">
          <ac:chgData name="福家　範浩" userId="cfb4a0c9-830d-41ee-8fbd-a6627cbe73a5" providerId="ADAL" clId="{EF520926-5670-AE41-A1D7-2C3743E2B5A1}" dt="2020-12-01T06:24:04.485" v="14141" actId="12788"/>
          <ac:graphicFrameMkLst>
            <pc:docMk/>
            <pc:sldMk cId="4047225831" sldId="273"/>
            <ac:graphicFrameMk id="7" creationId="{4E30474C-7A5B-054B-8264-D1BE21AF27E8}"/>
          </ac:graphicFrameMkLst>
        </pc:graphicFrameChg>
      </pc:sldChg>
      <pc:sldChg chg="modSp mod modNotesTx">
        <pc:chgData name="福家　範浩" userId="cfb4a0c9-830d-41ee-8fbd-a6627cbe73a5" providerId="ADAL" clId="{EF520926-5670-AE41-A1D7-2C3743E2B5A1}" dt="2020-12-02T01:47:11.239" v="33514" actId="20577"/>
        <pc:sldMkLst>
          <pc:docMk/>
          <pc:sldMk cId="1337649987" sldId="274"/>
        </pc:sldMkLst>
        <pc:spChg chg="mod">
          <ac:chgData name="福家　範浩" userId="cfb4a0c9-830d-41ee-8fbd-a6627cbe73a5" providerId="ADAL" clId="{EF520926-5670-AE41-A1D7-2C3743E2B5A1}" dt="2020-12-01T08:27:15.304" v="15740" actId="20577"/>
          <ac:spMkLst>
            <pc:docMk/>
            <pc:sldMk cId="1337649987" sldId="274"/>
            <ac:spMk id="3" creationId="{B9E52684-229D-D945-B4A4-408AAADED3AD}"/>
          </ac:spMkLst>
        </pc:spChg>
      </pc:sldChg>
      <pc:sldChg chg="modSp mod modNotesTx">
        <pc:chgData name="福家　範浩" userId="cfb4a0c9-830d-41ee-8fbd-a6627cbe73a5" providerId="ADAL" clId="{EF520926-5670-AE41-A1D7-2C3743E2B5A1}" dt="2020-12-02T01:55:05.937" v="33547" actId="20577"/>
        <pc:sldMkLst>
          <pc:docMk/>
          <pc:sldMk cId="3162768062" sldId="275"/>
        </pc:sldMkLst>
        <pc:spChg chg="mod">
          <ac:chgData name="福家　範浩" userId="cfb4a0c9-830d-41ee-8fbd-a6627cbe73a5" providerId="ADAL" clId="{EF520926-5670-AE41-A1D7-2C3743E2B5A1}" dt="2020-11-30T15:24:16.499" v="3730" actId="20577"/>
          <ac:spMkLst>
            <pc:docMk/>
            <pc:sldMk cId="3162768062" sldId="275"/>
            <ac:spMk id="3" creationId="{492875E9-1166-A942-B0C2-C39765AAE4BD}"/>
          </ac:spMkLst>
        </pc:spChg>
      </pc:sldChg>
      <pc:sldChg chg="modSp mod modNotesTx">
        <pc:chgData name="福家　範浩" userId="cfb4a0c9-830d-41ee-8fbd-a6627cbe73a5" providerId="ADAL" clId="{EF520926-5670-AE41-A1D7-2C3743E2B5A1}" dt="2020-12-02T03:07:19.982" v="35386" actId="20577"/>
        <pc:sldMkLst>
          <pc:docMk/>
          <pc:sldMk cId="2061326113" sldId="276"/>
        </pc:sldMkLst>
        <pc:spChg chg="mod">
          <ac:chgData name="福家　範浩" userId="cfb4a0c9-830d-41ee-8fbd-a6627cbe73a5" providerId="ADAL" clId="{EF520926-5670-AE41-A1D7-2C3743E2B5A1}" dt="2020-11-30T15:23:58.052" v="3709" actId="20577"/>
          <ac:spMkLst>
            <pc:docMk/>
            <pc:sldMk cId="2061326113" sldId="276"/>
            <ac:spMk id="2" creationId="{8BFAA857-D159-A145-BD6A-85C22720FCE0}"/>
          </ac:spMkLst>
        </pc:spChg>
        <pc:spChg chg="mod">
          <ac:chgData name="福家　範浩" userId="cfb4a0c9-830d-41ee-8fbd-a6627cbe73a5" providerId="ADAL" clId="{EF520926-5670-AE41-A1D7-2C3743E2B5A1}" dt="2020-12-01T04:58:13.564" v="11531" actId="15"/>
          <ac:spMkLst>
            <pc:docMk/>
            <pc:sldMk cId="2061326113" sldId="276"/>
            <ac:spMk id="3" creationId="{2ED02D6C-3EF0-EC48-8B42-7033884E4893}"/>
          </ac:spMkLst>
        </pc:spChg>
      </pc:sldChg>
      <pc:sldChg chg="addSp delSp modSp mod modNotesTx">
        <pc:chgData name="福家　範浩" userId="cfb4a0c9-830d-41ee-8fbd-a6627cbe73a5" providerId="ADAL" clId="{EF520926-5670-AE41-A1D7-2C3743E2B5A1}" dt="2020-12-01T03:58:51.694" v="11412"/>
        <pc:sldMkLst>
          <pc:docMk/>
          <pc:sldMk cId="1212379100" sldId="277"/>
        </pc:sldMkLst>
        <pc:spChg chg="mod">
          <ac:chgData name="福家　範浩" userId="cfb4a0c9-830d-41ee-8fbd-a6627cbe73a5" providerId="ADAL" clId="{EF520926-5670-AE41-A1D7-2C3743E2B5A1}" dt="2020-12-01T03:58:51.694" v="11412"/>
          <ac:spMkLst>
            <pc:docMk/>
            <pc:sldMk cId="1212379100" sldId="277"/>
            <ac:spMk id="2" creationId="{2F959C97-88BB-F247-8CC8-6FB9E15D8006}"/>
          </ac:spMkLst>
        </pc:spChg>
        <pc:spChg chg="mod">
          <ac:chgData name="福家　範浩" userId="cfb4a0c9-830d-41ee-8fbd-a6627cbe73a5" providerId="ADAL" clId="{EF520926-5670-AE41-A1D7-2C3743E2B5A1}" dt="2020-11-30T14:54:27.103" v="2597" actId="20577"/>
          <ac:spMkLst>
            <pc:docMk/>
            <pc:sldMk cId="1212379100" sldId="277"/>
            <ac:spMk id="3" creationId="{949548C7-608A-1743-8A52-47CEBC84A50A}"/>
          </ac:spMkLst>
        </pc:spChg>
        <pc:spChg chg="mod">
          <ac:chgData name="福家　範浩" userId="cfb4a0c9-830d-41ee-8fbd-a6627cbe73a5" providerId="ADAL" clId="{EF520926-5670-AE41-A1D7-2C3743E2B5A1}" dt="2020-11-30T11:34:33.888" v="293" actId="1076"/>
          <ac:spMkLst>
            <pc:docMk/>
            <pc:sldMk cId="1212379100" sldId="277"/>
            <ac:spMk id="12" creationId="{C50695B8-CF25-174F-8E92-6C6FBDD1469C}"/>
          </ac:spMkLst>
        </pc:spChg>
        <pc:picChg chg="del">
          <ac:chgData name="福家　範浩" userId="cfb4a0c9-830d-41ee-8fbd-a6627cbe73a5" providerId="ADAL" clId="{EF520926-5670-AE41-A1D7-2C3743E2B5A1}" dt="2020-11-30T11:29:52.862" v="195" actId="478"/>
          <ac:picMkLst>
            <pc:docMk/>
            <pc:sldMk cId="1212379100" sldId="277"/>
            <ac:picMk id="7" creationId="{E6A62C73-36FA-CB41-BE2E-67E4CFA05E79}"/>
          </ac:picMkLst>
        </pc:picChg>
        <pc:picChg chg="del">
          <ac:chgData name="福家　範浩" userId="cfb4a0c9-830d-41ee-8fbd-a6627cbe73a5" providerId="ADAL" clId="{EF520926-5670-AE41-A1D7-2C3743E2B5A1}" dt="2020-11-30T11:29:52.862" v="195" actId="478"/>
          <ac:picMkLst>
            <pc:docMk/>
            <pc:sldMk cId="1212379100" sldId="277"/>
            <ac:picMk id="9" creationId="{3B577F35-E0DA-D54C-ABB5-31203FC2C46B}"/>
          </ac:picMkLst>
        </pc:picChg>
        <pc:picChg chg="add mod">
          <ac:chgData name="福家　範浩" userId="cfb4a0c9-830d-41ee-8fbd-a6627cbe73a5" providerId="ADAL" clId="{EF520926-5670-AE41-A1D7-2C3743E2B5A1}" dt="2020-11-30T23:12:48.465" v="8048"/>
          <ac:picMkLst>
            <pc:docMk/>
            <pc:sldMk cId="1212379100" sldId="277"/>
            <ac:picMk id="10" creationId="{8C57C5F2-81BC-F841-B8ED-AA658FD24DC8}"/>
          </ac:picMkLst>
        </pc:picChg>
        <pc:picChg chg="add del mod">
          <ac:chgData name="福家　範浩" userId="cfb4a0c9-830d-41ee-8fbd-a6627cbe73a5" providerId="ADAL" clId="{EF520926-5670-AE41-A1D7-2C3743E2B5A1}" dt="2020-11-30T11:31:02.346" v="206" actId="478"/>
          <ac:picMkLst>
            <pc:docMk/>
            <pc:sldMk cId="1212379100" sldId="277"/>
            <ac:picMk id="13" creationId="{08C41FDB-1D7B-DC4E-8C92-BD32AAA84219}"/>
          </ac:picMkLst>
        </pc:picChg>
        <pc:picChg chg="add del mod">
          <ac:chgData name="福家　範浩" userId="cfb4a0c9-830d-41ee-8fbd-a6627cbe73a5" providerId="ADAL" clId="{EF520926-5670-AE41-A1D7-2C3743E2B5A1}" dt="2020-11-30T11:31:02.346" v="206" actId="478"/>
          <ac:picMkLst>
            <pc:docMk/>
            <pc:sldMk cId="1212379100" sldId="277"/>
            <ac:picMk id="15" creationId="{FBC34EFA-6AFA-9648-83C2-E99A2EE491B7}"/>
          </ac:picMkLst>
        </pc:picChg>
        <pc:picChg chg="add del mod">
          <ac:chgData name="福家　範浩" userId="cfb4a0c9-830d-41ee-8fbd-a6627cbe73a5" providerId="ADAL" clId="{EF520926-5670-AE41-A1D7-2C3743E2B5A1}" dt="2020-11-30T11:32:50.379" v="228" actId="478"/>
          <ac:picMkLst>
            <pc:docMk/>
            <pc:sldMk cId="1212379100" sldId="277"/>
            <ac:picMk id="16" creationId="{03D5726D-E067-0E4A-909F-A40613B1EA7F}"/>
          </ac:picMkLst>
        </pc:picChg>
        <pc:picChg chg="add mod">
          <ac:chgData name="福家　範浩" userId="cfb4a0c9-830d-41ee-8fbd-a6627cbe73a5" providerId="ADAL" clId="{EF520926-5670-AE41-A1D7-2C3743E2B5A1}" dt="2020-11-30T23:13:57.380" v="8054" actId="14826"/>
          <ac:picMkLst>
            <pc:docMk/>
            <pc:sldMk cId="1212379100" sldId="277"/>
            <ac:picMk id="17" creationId="{07DB3CD9-5E13-DF42-93CF-B0238FFD773F}"/>
          </ac:picMkLst>
        </pc:picChg>
        <pc:picChg chg="add del mod">
          <ac:chgData name="福家　範浩" userId="cfb4a0c9-830d-41ee-8fbd-a6627cbe73a5" providerId="ADAL" clId="{EF520926-5670-AE41-A1D7-2C3743E2B5A1}" dt="2020-11-30T23:12:47.812" v="8047" actId="478"/>
          <ac:picMkLst>
            <pc:docMk/>
            <pc:sldMk cId="1212379100" sldId="277"/>
            <ac:picMk id="18" creationId="{5E5EE897-246E-5246-BEB2-27313CA7FE07}"/>
          </ac:picMkLst>
        </pc:picChg>
        <pc:inkChg chg="add del">
          <ac:chgData name="福家　範浩" userId="cfb4a0c9-830d-41ee-8fbd-a6627cbe73a5" providerId="ADAL" clId="{EF520926-5670-AE41-A1D7-2C3743E2B5A1}" dt="2020-11-30T23:31:15.528" v="8176" actId="9405"/>
          <ac:inkMkLst>
            <pc:docMk/>
            <pc:sldMk cId="1212379100" sldId="277"/>
            <ac:inkMk id="7" creationId="{E27E7E82-8EE7-A74E-BF95-67866DB771F0}"/>
          </ac:inkMkLst>
        </pc:inkChg>
        <pc:inkChg chg="add">
          <ac:chgData name="福家　範浩" userId="cfb4a0c9-830d-41ee-8fbd-a6627cbe73a5" providerId="ADAL" clId="{EF520926-5670-AE41-A1D7-2C3743E2B5A1}" dt="2020-11-30T23:31:21.298" v="8177" actId="9405"/>
          <ac:inkMkLst>
            <pc:docMk/>
            <pc:sldMk cId="1212379100" sldId="277"/>
            <ac:inkMk id="8" creationId="{C1C13AFB-E17B-F143-B2FE-2E10D57C5351}"/>
          </ac:inkMkLst>
        </pc:inkChg>
        <pc:inkChg chg="add">
          <ac:chgData name="福家　範浩" userId="cfb4a0c9-830d-41ee-8fbd-a6627cbe73a5" providerId="ADAL" clId="{EF520926-5670-AE41-A1D7-2C3743E2B5A1}" dt="2020-11-30T23:31:29.216" v="8178" actId="9405"/>
          <ac:inkMkLst>
            <pc:docMk/>
            <pc:sldMk cId="1212379100" sldId="277"/>
            <ac:inkMk id="9" creationId="{155F62FC-7FC2-A545-9B0C-DC77CB7C8098}"/>
          </ac:inkMkLst>
        </pc:inkChg>
        <pc:inkChg chg="del">
          <ac:chgData name="福家　範浩" userId="cfb4a0c9-830d-41ee-8fbd-a6627cbe73a5" providerId="ADAL" clId="{EF520926-5670-AE41-A1D7-2C3743E2B5A1}" dt="2020-11-30T11:29:52.862" v="195" actId="478"/>
          <ac:inkMkLst>
            <pc:docMk/>
            <pc:sldMk cId="1212379100" sldId="277"/>
            <ac:inkMk id="10" creationId="{724E170B-8172-2B40-9BFC-8A72E393EFBF}"/>
          </ac:inkMkLst>
        </pc:inkChg>
        <pc:inkChg chg="del">
          <ac:chgData name="福家　範浩" userId="cfb4a0c9-830d-41ee-8fbd-a6627cbe73a5" providerId="ADAL" clId="{EF520926-5670-AE41-A1D7-2C3743E2B5A1}" dt="2020-11-30T11:29:52.862" v="195" actId="478"/>
          <ac:inkMkLst>
            <pc:docMk/>
            <pc:sldMk cId="1212379100" sldId="277"/>
            <ac:inkMk id="11" creationId="{33B41C2D-A387-6D43-8DFE-99202615D5FB}"/>
          </ac:inkMkLst>
        </pc:inkChg>
      </pc:sldChg>
      <pc:sldChg chg="addSp delSp modSp mod ord modNotesTx">
        <pc:chgData name="福家　範浩" userId="cfb4a0c9-830d-41ee-8fbd-a6627cbe73a5" providerId="ADAL" clId="{EF520926-5670-AE41-A1D7-2C3743E2B5A1}" dt="2020-12-02T07:23:50.344" v="35760" actId="20577"/>
        <pc:sldMkLst>
          <pc:docMk/>
          <pc:sldMk cId="3495843407" sldId="278"/>
        </pc:sldMkLst>
        <pc:spChg chg="mod">
          <ac:chgData name="福家　範浩" userId="cfb4a0c9-830d-41ee-8fbd-a6627cbe73a5" providerId="ADAL" clId="{EF520926-5670-AE41-A1D7-2C3743E2B5A1}" dt="2020-11-30T15:15:55.801" v="3445" actId="20577"/>
          <ac:spMkLst>
            <pc:docMk/>
            <pc:sldMk cId="3495843407" sldId="278"/>
            <ac:spMk id="3" creationId="{28D95848-7A5F-A44B-9C4E-C7E41B0591BE}"/>
          </ac:spMkLst>
        </pc:spChg>
        <pc:spChg chg="add del mod">
          <ac:chgData name="福家　範浩" userId="cfb4a0c9-830d-41ee-8fbd-a6627cbe73a5" providerId="ADAL" clId="{EF520926-5670-AE41-A1D7-2C3743E2B5A1}" dt="2020-11-30T15:17:29.642" v="3468" actId="478"/>
          <ac:spMkLst>
            <pc:docMk/>
            <pc:sldMk cId="3495843407" sldId="278"/>
            <ac:spMk id="7" creationId="{670D3349-1BC5-B049-A837-277461431617}"/>
          </ac:spMkLst>
        </pc:spChg>
        <pc:spChg chg="del">
          <ac:chgData name="福家　範浩" userId="cfb4a0c9-830d-41ee-8fbd-a6627cbe73a5" providerId="ADAL" clId="{EF520926-5670-AE41-A1D7-2C3743E2B5A1}" dt="2020-11-30T14:04:10.572" v="2112" actId="478"/>
          <ac:spMkLst>
            <pc:docMk/>
            <pc:sldMk cId="3495843407" sldId="278"/>
            <ac:spMk id="9" creationId="{131CC8DB-5392-694D-B0B2-C86BECC6B806}"/>
          </ac:spMkLst>
        </pc:spChg>
        <pc:spChg chg="del mod">
          <ac:chgData name="福家　範浩" userId="cfb4a0c9-830d-41ee-8fbd-a6627cbe73a5" providerId="ADAL" clId="{EF520926-5670-AE41-A1D7-2C3743E2B5A1}" dt="2020-11-30T14:05:50.842" v="2243" actId="478"/>
          <ac:spMkLst>
            <pc:docMk/>
            <pc:sldMk cId="3495843407" sldId="278"/>
            <ac:spMk id="10" creationId="{A5F29A7C-C028-6F4F-B17E-310D009F8094}"/>
          </ac:spMkLst>
        </pc:spChg>
        <pc:spChg chg="add mod">
          <ac:chgData name="福家　範浩" userId="cfb4a0c9-830d-41ee-8fbd-a6627cbe73a5" providerId="ADAL" clId="{EF520926-5670-AE41-A1D7-2C3743E2B5A1}" dt="2020-12-01T08:57:52.946" v="15992" actId="1076"/>
          <ac:spMkLst>
            <pc:docMk/>
            <pc:sldMk cId="3495843407" sldId="278"/>
            <ac:spMk id="11" creationId="{1C59F414-5918-9548-B7A5-927EF277D05E}"/>
          </ac:spMkLst>
        </pc:spChg>
        <pc:spChg chg="del">
          <ac:chgData name="福家　範浩" userId="cfb4a0c9-830d-41ee-8fbd-a6627cbe73a5" providerId="ADAL" clId="{EF520926-5670-AE41-A1D7-2C3743E2B5A1}" dt="2020-11-30T14:04:13.964" v="2113" actId="478"/>
          <ac:spMkLst>
            <pc:docMk/>
            <pc:sldMk cId="3495843407" sldId="278"/>
            <ac:spMk id="11" creationId="{F8932E89-680C-9746-BE3C-7EDFA147E71B}"/>
          </ac:spMkLst>
        </pc:spChg>
        <pc:spChg chg="add mod">
          <ac:chgData name="福家　範浩" userId="cfb4a0c9-830d-41ee-8fbd-a6627cbe73a5" providerId="ADAL" clId="{EF520926-5670-AE41-A1D7-2C3743E2B5A1}" dt="2020-12-01T08:57:55.422" v="15993" actId="1076"/>
          <ac:spMkLst>
            <pc:docMk/>
            <pc:sldMk cId="3495843407" sldId="278"/>
            <ac:spMk id="12" creationId="{1EC58FED-706F-C44C-A798-2567C3688656}"/>
          </ac:spMkLst>
        </pc:spChg>
        <pc:spChg chg="add mod">
          <ac:chgData name="福家　範浩" userId="cfb4a0c9-830d-41ee-8fbd-a6627cbe73a5" providerId="ADAL" clId="{EF520926-5670-AE41-A1D7-2C3743E2B5A1}" dt="2020-12-01T08:57:58.609" v="15994" actId="1076"/>
          <ac:spMkLst>
            <pc:docMk/>
            <pc:sldMk cId="3495843407" sldId="278"/>
            <ac:spMk id="13" creationId="{127A1DCA-1DC2-8A4C-A9E2-4397285D770A}"/>
          </ac:spMkLst>
        </pc:spChg>
        <pc:spChg chg="add mod">
          <ac:chgData name="福家　範浩" userId="cfb4a0c9-830d-41ee-8fbd-a6627cbe73a5" providerId="ADAL" clId="{EF520926-5670-AE41-A1D7-2C3743E2B5A1}" dt="2020-12-01T08:58:24.349" v="16000" actId="20577"/>
          <ac:spMkLst>
            <pc:docMk/>
            <pc:sldMk cId="3495843407" sldId="278"/>
            <ac:spMk id="14" creationId="{F0F4DDFA-E278-1D4C-A1FE-CF4B0CA5C65B}"/>
          </ac:spMkLst>
        </pc:spChg>
        <pc:picChg chg="mod">
          <ac:chgData name="福家　範浩" userId="cfb4a0c9-830d-41ee-8fbd-a6627cbe73a5" providerId="ADAL" clId="{EF520926-5670-AE41-A1D7-2C3743E2B5A1}" dt="2020-12-01T08:57:47.261" v="15991" actId="1076"/>
          <ac:picMkLst>
            <pc:docMk/>
            <pc:sldMk cId="3495843407" sldId="278"/>
            <ac:picMk id="8" creationId="{A31570E8-58CA-4142-A044-3945653A9BC4}"/>
          </ac:picMkLst>
        </pc:picChg>
      </pc:sldChg>
      <pc:sldChg chg="modSp mod ord delCm modNotesTx">
        <pc:chgData name="福家　範浩" userId="cfb4a0c9-830d-41ee-8fbd-a6627cbe73a5" providerId="ADAL" clId="{EF520926-5670-AE41-A1D7-2C3743E2B5A1}" dt="2020-12-01T14:54:48.950" v="24103" actId="20577"/>
        <pc:sldMkLst>
          <pc:docMk/>
          <pc:sldMk cId="2927287183" sldId="279"/>
        </pc:sldMkLst>
        <pc:spChg chg="mod">
          <ac:chgData name="福家　範浩" userId="cfb4a0c9-830d-41ee-8fbd-a6627cbe73a5" providerId="ADAL" clId="{EF520926-5670-AE41-A1D7-2C3743E2B5A1}" dt="2020-12-01T08:59:00.476" v="16012" actId="20577"/>
          <ac:spMkLst>
            <pc:docMk/>
            <pc:sldMk cId="2927287183" sldId="279"/>
            <ac:spMk id="3" creationId="{330EF066-81DA-2549-8BAA-F85F3C1AD3C0}"/>
          </ac:spMkLst>
        </pc:spChg>
      </pc:sldChg>
      <pc:sldChg chg="modSp mod modNotesTx">
        <pc:chgData name="福家　範浩" userId="cfb4a0c9-830d-41ee-8fbd-a6627cbe73a5" providerId="ADAL" clId="{EF520926-5670-AE41-A1D7-2C3743E2B5A1}" dt="2020-12-02T01:53:57.648" v="33539" actId="20577"/>
        <pc:sldMkLst>
          <pc:docMk/>
          <pc:sldMk cId="1846356877" sldId="280"/>
        </pc:sldMkLst>
        <pc:spChg chg="mod">
          <ac:chgData name="福家　範浩" userId="cfb4a0c9-830d-41ee-8fbd-a6627cbe73a5" providerId="ADAL" clId="{EF520926-5670-AE41-A1D7-2C3743E2B5A1}" dt="2020-12-01T09:12:03.748" v="16369" actId="20577"/>
          <ac:spMkLst>
            <pc:docMk/>
            <pc:sldMk cId="1846356877" sldId="280"/>
            <ac:spMk id="3" creationId="{409CDC65-6BDF-5140-A2F1-D15E8205D942}"/>
          </ac:spMkLst>
        </pc:spChg>
      </pc:sldChg>
      <pc:sldChg chg="modSp mod ord modNotesTx">
        <pc:chgData name="福家　範浩" userId="cfb4a0c9-830d-41ee-8fbd-a6627cbe73a5" providerId="ADAL" clId="{EF520926-5670-AE41-A1D7-2C3743E2B5A1}" dt="2020-12-01T16:17:23.326" v="26802" actId="20577"/>
        <pc:sldMkLst>
          <pc:docMk/>
          <pc:sldMk cId="2395819768" sldId="282"/>
        </pc:sldMkLst>
        <pc:spChg chg="mod">
          <ac:chgData name="福家　範浩" userId="cfb4a0c9-830d-41ee-8fbd-a6627cbe73a5" providerId="ADAL" clId="{EF520926-5670-AE41-A1D7-2C3743E2B5A1}" dt="2020-11-30T12:53:57.554" v="1116" actId="20577"/>
          <ac:spMkLst>
            <pc:docMk/>
            <pc:sldMk cId="2395819768" sldId="282"/>
            <ac:spMk id="3" creationId="{408F0C2C-E85F-4C40-A8F0-B65B1E210606}"/>
          </ac:spMkLst>
        </pc:spChg>
      </pc:sldChg>
      <pc:sldChg chg="modSp mod ord modNotesTx">
        <pc:chgData name="福家　範浩" userId="cfb4a0c9-830d-41ee-8fbd-a6627cbe73a5" providerId="ADAL" clId="{EF520926-5670-AE41-A1D7-2C3743E2B5A1}" dt="2020-12-01T16:19:55.614" v="26809" actId="20577"/>
        <pc:sldMkLst>
          <pc:docMk/>
          <pc:sldMk cId="1467422107" sldId="283"/>
        </pc:sldMkLst>
        <pc:spChg chg="mod">
          <ac:chgData name="福家　範浩" userId="cfb4a0c9-830d-41ee-8fbd-a6627cbe73a5" providerId="ADAL" clId="{EF520926-5670-AE41-A1D7-2C3743E2B5A1}" dt="2020-12-01T02:23:30.536" v="10646"/>
          <ac:spMkLst>
            <pc:docMk/>
            <pc:sldMk cId="1467422107" sldId="283"/>
            <ac:spMk id="3" creationId="{130D5E66-BDCD-B342-AEAD-912FFF933CA3}"/>
          </ac:spMkLst>
        </pc:spChg>
      </pc:sldChg>
      <pc:sldChg chg="new del">
        <pc:chgData name="福家　範浩" userId="cfb4a0c9-830d-41ee-8fbd-a6627cbe73a5" providerId="ADAL" clId="{EF520926-5670-AE41-A1D7-2C3743E2B5A1}" dt="2020-11-30T11:21:35.595" v="158" actId="2696"/>
        <pc:sldMkLst>
          <pc:docMk/>
          <pc:sldMk cId="1364582750" sldId="284"/>
        </pc:sldMkLst>
      </pc:sldChg>
      <pc:sldChg chg="addSp modSp new mod modNotesTx">
        <pc:chgData name="福家　範浩" userId="cfb4a0c9-830d-41ee-8fbd-a6627cbe73a5" providerId="ADAL" clId="{EF520926-5670-AE41-A1D7-2C3743E2B5A1}" dt="2020-12-02T07:19:48.760" v="35742" actId="20577"/>
        <pc:sldMkLst>
          <pc:docMk/>
          <pc:sldMk cId="3885357380" sldId="284"/>
        </pc:sldMkLst>
        <pc:spChg chg="mod">
          <ac:chgData name="福家　範浩" userId="cfb4a0c9-830d-41ee-8fbd-a6627cbe73a5" providerId="ADAL" clId="{EF520926-5670-AE41-A1D7-2C3743E2B5A1}" dt="2020-12-01T02:26:47.920" v="10676" actId="404"/>
          <ac:spMkLst>
            <pc:docMk/>
            <pc:sldMk cId="3885357380" sldId="284"/>
            <ac:spMk id="2" creationId="{491A87AF-BEBD-6D43-B0C9-F046BFA55882}"/>
          </ac:spMkLst>
        </pc:spChg>
        <pc:spChg chg="mod">
          <ac:chgData name="福家　範浩" userId="cfb4a0c9-830d-41ee-8fbd-a6627cbe73a5" providerId="ADAL" clId="{EF520926-5670-AE41-A1D7-2C3743E2B5A1}" dt="2020-12-01T02:37:37.020" v="10841" actId="20577"/>
          <ac:spMkLst>
            <pc:docMk/>
            <pc:sldMk cId="3885357380" sldId="284"/>
            <ac:spMk id="3" creationId="{DBA17D33-15CE-3E48-BAD0-81C566DF10DA}"/>
          </ac:spMkLst>
        </pc:spChg>
        <pc:spChg chg="add mod">
          <ac:chgData name="福家　範浩" userId="cfb4a0c9-830d-41ee-8fbd-a6627cbe73a5" providerId="ADAL" clId="{EF520926-5670-AE41-A1D7-2C3743E2B5A1}" dt="2020-11-30T11:55:55.748" v="854" actId="14100"/>
          <ac:spMkLst>
            <pc:docMk/>
            <pc:sldMk cId="3885357380" sldId="284"/>
            <ac:spMk id="9" creationId="{EEFE0C40-C8A4-6040-ACBF-C93FEEAD28BA}"/>
          </ac:spMkLst>
        </pc:spChg>
        <pc:spChg chg="add mod">
          <ac:chgData name="福家　範浩" userId="cfb4a0c9-830d-41ee-8fbd-a6627cbe73a5" providerId="ADAL" clId="{EF520926-5670-AE41-A1D7-2C3743E2B5A1}" dt="2020-12-01T02:22:59.889" v="10641"/>
          <ac:spMkLst>
            <pc:docMk/>
            <pc:sldMk cId="3885357380" sldId="284"/>
            <ac:spMk id="10" creationId="{825E32F0-76F3-AC4F-A3DD-C1F099396E8D}"/>
          </ac:spMkLst>
        </pc:spChg>
        <pc:picChg chg="add mod">
          <ac:chgData name="福家　範浩" userId="cfb4a0c9-830d-41ee-8fbd-a6627cbe73a5" providerId="ADAL" clId="{EF520926-5670-AE41-A1D7-2C3743E2B5A1}" dt="2020-11-30T11:56:00.655" v="855" actId="1076"/>
          <ac:picMkLst>
            <pc:docMk/>
            <pc:sldMk cId="3885357380" sldId="284"/>
            <ac:picMk id="8" creationId="{5509D28D-D692-EC4D-BA10-549E98025F2C}"/>
          </ac:picMkLst>
        </pc:picChg>
      </pc:sldChg>
      <pc:sldChg chg="addSp delSp modSp new mod modNotesTx">
        <pc:chgData name="福家　範浩" userId="cfb4a0c9-830d-41ee-8fbd-a6627cbe73a5" providerId="ADAL" clId="{EF520926-5670-AE41-A1D7-2C3743E2B5A1}" dt="2020-12-01T16:35:45.496" v="27572" actId="20577"/>
        <pc:sldMkLst>
          <pc:docMk/>
          <pc:sldMk cId="3461190893" sldId="285"/>
        </pc:sldMkLst>
        <pc:spChg chg="mod">
          <ac:chgData name="福家　範浩" userId="cfb4a0c9-830d-41ee-8fbd-a6627cbe73a5" providerId="ADAL" clId="{EF520926-5670-AE41-A1D7-2C3743E2B5A1}" dt="2020-11-30T12:54:35.609" v="1133" actId="20577"/>
          <ac:spMkLst>
            <pc:docMk/>
            <pc:sldMk cId="3461190893" sldId="285"/>
            <ac:spMk id="2" creationId="{AEB3D932-7ABE-7645-B2B8-0476FE3261F5}"/>
          </ac:spMkLst>
        </pc:spChg>
        <pc:spChg chg="mod">
          <ac:chgData name="福家　範浩" userId="cfb4a0c9-830d-41ee-8fbd-a6627cbe73a5" providerId="ADAL" clId="{EF520926-5670-AE41-A1D7-2C3743E2B5A1}" dt="2020-11-30T15:14:37.758" v="3406" actId="2711"/>
          <ac:spMkLst>
            <pc:docMk/>
            <pc:sldMk cId="3461190893" sldId="285"/>
            <ac:spMk id="3" creationId="{FB816E1E-FB63-FB48-BF2E-0E6825974848}"/>
          </ac:spMkLst>
        </pc:spChg>
        <pc:spChg chg="add del mod">
          <ac:chgData name="福家　範浩" userId="cfb4a0c9-830d-41ee-8fbd-a6627cbe73a5" providerId="ADAL" clId="{EF520926-5670-AE41-A1D7-2C3743E2B5A1}" dt="2020-11-30T13:04:04.229" v="1290" actId="478"/>
          <ac:spMkLst>
            <pc:docMk/>
            <pc:sldMk cId="3461190893" sldId="285"/>
            <ac:spMk id="11" creationId="{214667E6-83C1-FB49-B13B-086A8C10B985}"/>
          </ac:spMkLst>
        </pc:spChg>
        <pc:spChg chg="add del mod">
          <ac:chgData name="福家　範浩" userId="cfb4a0c9-830d-41ee-8fbd-a6627cbe73a5" providerId="ADAL" clId="{EF520926-5670-AE41-A1D7-2C3743E2B5A1}" dt="2020-11-30T12:58:27.533" v="1202" actId="478"/>
          <ac:spMkLst>
            <pc:docMk/>
            <pc:sldMk cId="3461190893" sldId="285"/>
            <ac:spMk id="12" creationId="{86E55D9F-04CF-C44F-9E10-326F6376133B}"/>
          </ac:spMkLst>
        </pc:spChg>
        <pc:spChg chg="add del mod">
          <ac:chgData name="福家　範浩" userId="cfb4a0c9-830d-41ee-8fbd-a6627cbe73a5" providerId="ADAL" clId="{EF520926-5670-AE41-A1D7-2C3743E2B5A1}" dt="2020-11-30T13:04:10.914" v="1292" actId="478"/>
          <ac:spMkLst>
            <pc:docMk/>
            <pc:sldMk cId="3461190893" sldId="285"/>
            <ac:spMk id="14" creationId="{A552439D-4D0D-4B4B-A32F-0D269E6EC2F1}"/>
          </ac:spMkLst>
        </pc:spChg>
        <pc:spChg chg="add mod topLvl">
          <ac:chgData name="福家　範浩" userId="cfb4a0c9-830d-41ee-8fbd-a6627cbe73a5" providerId="ADAL" clId="{EF520926-5670-AE41-A1D7-2C3743E2B5A1}" dt="2020-12-01T09:02:29.582" v="16035" actId="1076"/>
          <ac:spMkLst>
            <pc:docMk/>
            <pc:sldMk cId="3461190893" sldId="285"/>
            <ac:spMk id="17" creationId="{FED0871C-C27D-6B46-B265-1591CADB2490}"/>
          </ac:spMkLst>
        </pc:spChg>
        <pc:spChg chg="add mod topLvl">
          <ac:chgData name="福家　範浩" userId="cfb4a0c9-830d-41ee-8fbd-a6627cbe73a5" providerId="ADAL" clId="{EF520926-5670-AE41-A1D7-2C3743E2B5A1}" dt="2020-12-01T09:02:29.582" v="16035" actId="1076"/>
          <ac:spMkLst>
            <pc:docMk/>
            <pc:sldMk cId="3461190893" sldId="285"/>
            <ac:spMk id="29" creationId="{010DE34F-B1B3-7541-9235-59B5B558AE8B}"/>
          </ac:spMkLst>
        </pc:spChg>
        <pc:spChg chg="add del mod">
          <ac:chgData name="福家　範浩" userId="cfb4a0c9-830d-41ee-8fbd-a6627cbe73a5" providerId="ADAL" clId="{EF520926-5670-AE41-A1D7-2C3743E2B5A1}" dt="2020-12-01T09:01:30.781" v="16017" actId="478"/>
          <ac:spMkLst>
            <pc:docMk/>
            <pc:sldMk cId="3461190893" sldId="285"/>
            <ac:spMk id="30" creationId="{1E0C890C-B0F0-884D-A335-E5A2E8C3B477}"/>
          </ac:spMkLst>
        </pc:spChg>
        <pc:spChg chg="add del mod">
          <ac:chgData name="福家　範浩" userId="cfb4a0c9-830d-41ee-8fbd-a6627cbe73a5" providerId="ADAL" clId="{EF520926-5670-AE41-A1D7-2C3743E2B5A1}" dt="2020-12-01T06:28:24.789" v="14144" actId="478"/>
          <ac:spMkLst>
            <pc:docMk/>
            <pc:sldMk cId="3461190893" sldId="285"/>
            <ac:spMk id="31" creationId="{04716A72-AF07-1948-904B-E16AF39CA0A7}"/>
          </ac:spMkLst>
        </pc:spChg>
        <pc:spChg chg="add mod topLvl">
          <ac:chgData name="福家　範浩" userId="cfb4a0c9-830d-41ee-8fbd-a6627cbe73a5" providerId="ADAL" clId="{EF520926-5670-AE41-A1D7-2C3743E2B5A1}" dt="2020-12-01T09:02:29.582" v="16035" actId="1076"/>
          <ac:spMkLst>
            <pc:docMk/>
            <pc:sldMk cId="3461190893" sldId="285"/>
            <ac:spMk id="34" creationId="{28963C56-78CA-E74B-A846-D4DDFD3DFE5B}"/>
          </ac:spMkLst>
        </pc:spChg>
        <pc:spChg chg="add mod topLvl">
          <ac:chgData name="福家　範浩" userId="cfb4a0c9-830d-41ee-8fbd-a6627cbe73a5" providerId="ADAL" clId="{EF520926-5670-AE41-A1D7-2C3743E2B5A1}" dt="2020-12-01T09:01:58.467" v="16032" actId="165"/>
          <ac:spMkLst>
            <pc:docMk/>
            <pc:sldMk cId="3461190893" sldId="285"/>
            <ac:spMk id="43" creationId="{02F11DC7-D2C0-8F43-A796-70117D52A363}"/>
          </ac:spMkLst>
        </pc:spChg>
        <pc:spChg chg="add mod topLvl">
          <ac:chgData name="福家　範浩" userId="cfb4a0c9-830d-41ee-8fbd-a6627cbe73a5" providerId="ADAL" clId="{EF520926-5670-AE41-A1D7-2C3743E2B5A1}" dt="2020-12-01T09:01:58.467" v="16032" actId="165"/>
          <ac:spMkLst>
            <pc:docMk/>
            <pc:sldMk cId="3461190893" sldId="285"/>
            <ac:spMk id="75" creationId="{C968B1E0-0B88-1A45-827F-239EDBFF0A29}"/>
          </ac:spMkLst>
        </pc:spChg>
        <pc:spChg chg="add mod topLvl">
          <ac:chgData name="福家　範浩" userId="cfb4a0c9-830d-41ee-8fbd-a6627cbe73a5" providerId="ADAL" clId="{EF520926-5670-AE41-A1D7-2C3743E2B5A1}" dt="2020-12-01T09:01:58.467" v="16032" actId="165"/>
          <ac:spMkLst>
            <pc:docMk/>
            <pc:sldMk cId="3461190893" sldId="285"/>
            <ac:spMk id="78" creationId="{E9D70568-3BFE-F644-AB9C-CB79613F4ACA}"/>
          </ac:spMkLst>
        </pc:spChg>
        <pc:spChg chg="add mod topLvl">
          <ac:chgData name="福家　範浩" userId="cfb4a0c9-830d-41ee-8fbd-a6627cbe73a5" providerId="ADAL" clId="{EF520926-5670-AE41-A1D7-2C3743E2B5A1}" dt="2020-12-01T09:01:58.467" v="16032" actId="165"/>
          <ac:spMkLst>
            <pc:docMk/>
            <pc:sldMk cId="3461190893" sldId="285"/>
            <ac:spMk id="81" creationId="{365D6B8B-6092-7449-9D71-CACA9DCDD4BE}"/>
          </ac:spMkLst>
        </pc:spChg>
        <pc:spChg chg="add mod topLvl">
          <ac:chgData name="福家　範浩" userId="cfb4a0c9-830d-41ee-8fbd-a6627cbe73a5" providerId="ADAL" clId="{EF520926-5670-AE41-A1D7-2C3743E2B5A1}" dt="2020-12-01T09:01:58.467" v="16032" actId="165"/>
          <ac:spMkLst>
            <pc:docMk/>
            <pc:sldMk cId="3461190893" sldId="285"/>
            <ac:spMk id="83" creationId="{6A723F4A-659E-0942-AE62-140A26D66A06}"/>
          </ac:spMkLst>
        </pc:spChg>
        <pc:spChg chg="add mod topLvl">
          <ac:chgData name="福家　範浩" userId="cfb4a0c9-830d-41ee-8fbd-a6627cbe73a5" providerId="ADAL" clId="{EF520926-5670-AE41-A1D7-2C3743E2B5A1}" dt="2020-12-01T09:01:58.467" v="16032" actId="165"/>
          <ac:spMkLst>
            <pc:docMk/>
            <pc:sldMk cId="3461190893" sldId="285"/>
            <ac:spMk id="92" creationId="{B318CADE-8CFE-CF43-A40B-8355528D480B}"/>
          </ac:spMkLst>
        </pc:spChg>
        <pc:spChg chg="add mod topLvl">
          <ac:chgData name="福家　範浩" userId="cfb4a0c9-830d-41ee-8fbd-a6627cbe73a5" providerId="ADAL" clId="{EF520926-5670-AE41-A1D7-2C3743E2B5A1}" dt="2020-12-01T09:02:29.582" v="16035" actId="1076"/>
          <ac:spMkLst>
            <pc:docMk/>
            <pc:sldMk cId="3461190893" sldId="285"/>
            <ac:spMk id="96" creationId="{AB0C7E3C-BF83-604A-A343-A65A205C4A55}"/>
          </ac:spMkLst>
        </pc:spChg>
        <pc:spChg chg="add mod topLvl">
          <ac:chgData name="福家　範浩" userId="cfb4a0c9-830d-41ee-8fbd-a6627cbe73a5" providerId="ADAL" clId="{EF520926-5670-AE41-A1D7-2C3743E2B5A1}" dt="2020-12-01T09:02:29.582" v="16035" actId="1076"/>
          <ac:spMkLst>
            <pc:docMk/>
            <pc:sldMk cId="3461190893" sldId="285"/>
            <ac:spMk id="97" creationId="{0609039F-28B5-ED43-A03D-2CD2C9A39A99}"/>
          </ac:spMkLst>
        </pc:spChg>
        <pc:spChg chg="add mod topLvl">
          <ac:chgData name="福家　範浩" userId="cfb4a0c9-830d-41ee-8fbd-a6627cbe73a5" providerId="ADAL" clId="{EF520926-5670-AE41-A1D7-2C3743E2B5A1}" dt="2020-12-01T09:01:58.467" v="16032" actId="165"/>
          <ac:spMkLst>
            <pc:docMk/>
            <pc:sldMk cId="3461190893" sldId="285"/>
            <ac:spMk id="98" creationId="{2D3FDE32-B421-4342-8CD5-F3309248CA26}"/>
          </ac:spMkLst>
        </pc:spChg>
        <pc:spChg chg="add mod topLvl">
          <ac:chgData name="福家　範浩" userId="cfb4a0c9-830d-41ee-8fbd-a6627cbe73a5" providerId="ADAL" clId="{EF520926-5670-AE41-A1D7-2C3743E2B5A1}" dt="2020-12-01T09:01:58.467" v="16032" actId="165"/>
          <ac:spMkLst>
            <pc:docMk/>
            <pc:sldMk cId="3461190893" sldId="285"/>
            <ac:spMk id="99" creationId="{ED5FA341-A1DB-5F45-A90A-3C01B90FE946}"/>
          </ac:spMkLst>
        </pc:spChg>
        <pc:spChg chg="add mod topLvl">
          <ac:chgData name="福家　範浩" userId="cfb4a0c9-830d-41ee-8fbd-a6627cbe73a5" providerId="ADAL" clId="{EF520926-5670-AE41-A1D7-2C3743E2B5A1}" dt="2020-12-01T09:01:58.467" v="16032" actId="165"/>
          <ac:spMkLst>
            <pc:docMk/>
            <pc:sldMk cId="3461190893" sldId="285"/>
            <ac:spMk id="100" creationId="{953D5127-D269-8941-8CD1-E468A3FD9459}"/>
          </ac:spMkLst>
        </pc:spChg>
        <pc:spChg chg="add mod topLvl">
          <ac:chgData name="福家　範浩" userId="cfb4a0c9-830d-41ee-8fbd-a6627cbe73a5" providerId="ADAL" clId="{EF520926-5670-AE41-A1D7-2C3743E2B5A1}" dt="2020-12-01T09:02:12.121" v="16033" actId="1076"/>
          <ac:spMkLst>
            <pc:docMk/>
            <pc:sldMk cId="3461190893" sldId="285"/>
            <ac:spMk id="101" creationId="{1C0906C7-B564-2E45-8D8C-189F2CCB6C65}"/>
          </ac:spMkLst>
        </pc:spChg>
        <pc:spChg chg="add mod topLvl">
          <ac:chgData name="福家　範浩" userId="cfb4a0c9-830d-41ee-8fbd-a6627cbe73a5" providerId="ADAL" clId="{EF520926-5670-AE41-A1D7-2C3743E2B5A1}" dt="2020-12-01T09:01:58.467" v="16032" actId="165"/>
          <ac:spMkLst>
            <pc:docMk/>
            <pc:sldMk cId="3461190893" sldId="285"/>
            <ac:spMk id="102" creationId="{9F9F59EF-7B45-824E-B502-22A382DC402A}"/>
          </ac:spMkLst>
        </pc:spChg>
        <pc:spChg chg="add del mod">
          <ac:chgData name="福家　範浩" userId="cfb4a0c9-830d-41ee-8fbd-a6627cbe73a5" providerId="ADAL" clId="{EF520926-5670-AE41-A1D7-2C3743E2B5A1}" dt="2020-11-30T13:56:29.124" v="1924" actId="478"/>
          <ac:spMkLst>
            <pc:docMk/>
            <pc:sldMk cId="3461190893" sldId="285"/>
            <ac:spMk id="103" creationId="{1F8E8630-E1E9-E141-88EE-0D1363792D36}"/>
          </ac:spMkLst>
        </pc:spChg>
        <pc:grpChg chg="add mod">
          <ac:chgData name="福家　範浩" userId="cfb4a0c9-830d-41ee-8fbd-a6627cbe73a5" providerId="ADAL" clId="{EF520926-5670-AE41-A1D7-2C3743E2B5A1}" dt="2020-12-01T09:02:53.349" v="16038" actId="1076"/>
          <ac:grpSpMkLst>
            <pc:docMk/>
            <pc:sldMk cId="3461190893" sldId="285"/>
            <ac:grpSpMk id="8" creationId="{2E41FBAD-1FD4-2243-8402-CD01F43B96A3}"/>
          </ac:grpSpMkLst>
        </pc:grpChg>
        <pc:grpChg chg="add del mod">
          <ac:chgData name="福家　範浩" userId="cfb4a0c9-830d-41ee-8fbd-a6627cbe73a5" providerId="ADAL" clId="{EF520926-5670-AE41-A1D7-2C3743E2B5A1}" dt="2020-12-01T09:01:58.467" v="16032" actId="165"/>
          <ac:grpSpMkLst>
            <pc:docMk/>
            <pc:sldMk cId="3461190893" sldId="285"/>
            <ac:grpSpMk id="93" creationId="{6A17139D-6A5D-EB44-A69E-DAF491727169}"/>
          </ac:grpSpMkLst>
        </pc:grpChg>
        <pc:picChg chg="add del mod">
          <ac:chgData name="福家　範浩" userId="cfb4a0c9-830d-41ee-8fbd-a6627cbe73a5" providerId="ADAL" clId="{EF520926-5670-AE41-A1D7-2C3743E2B5A1}" dt="2020-11-30T13:01:07.858" v="1288" actId="478"/>
          <ac:picMkLst>
            <pc:docMk/>
            <pc:sldMk cId="3461190893" sldId="285"/>
            <ac:picMk id="8" creationId="{3A6AA72A-4C45-794C-92FC-FD50779DF3AD}"/>
          </ac:picMkLst>
        </pc:picChg>
        <pc:picChg chg="add del mod">
          <ac:chgData name="福家　範浩" userId="cfb4a0c9-830d-41ee-8fbd-a6627cbe73a5" providerId="ADAL" clId="{EF520926-5670-AE41-A1D7-2C3743E2B5A1}" dt="2020-11-30T12:56:39.262" v="1162" actId="478"/>
          <ac:picMkLst>
            <pc:docMk/>
            <pc:sldMk cId="3461190893" sldId="285"/>
            <ac:picMk id="9" creationId="{04ACF5DE-6FAD-FB46-9624-9A1C43B07944}"/>
          </ac:picMkLst>
        </pc:picChg>
        <pc:picChg chg="add del mod">
          <ac:chgData name="福家　範浩" userId="cfb4a0c9-830d-41ee-8fbd-a6627cbe73a5" providerId="ADAL" clId="{EF520926-5670-AE41-A1D7-2C3743E2B5A1}" dt="2020-11-30T13:01:09.144" v="1289" actId="478"/>
          <ac:picMkLst>
            <pc:docMk/>
            <pc:sldMk cId="3461190893" sldId="285"/>
            <ac:picMk id="10" creationId="{D35ABB64-5464-1146-BC0F-A80F265E0321}"/>
          </ac:picMkLst>
        </pc:picChg>
        <pc:picChg chg="add del mod">
          <ac:chgData name="福家　範浩" userId="cfb4a0c9-830d-41ee-8fbd-a6627cbe73a5" providerId="ADAL" clId="{EF520926-5670-AE41-A1D7-2C3743E2B5A1}" dt="2020-11-30T12:59:21.245" v="1282" actId="478"/>
          <ac:picMkLst>
            <pc:docMk/>
            <pc:sldMk cId="3461190893" sldId="285"/>
            <ac:picMk id="13" creationId="{330DFEBF-06A9-084E-A090-6D070B68FED6}"/>
          </ac:picMkLst>
        </pc:picChg>
        <pc:picChg chg="add mod topLvl">
          <ac:chgData name="福家　範浩" userId="cfb4a0c9-830d-41ee-8fbd-a6627cbe73a5" providerId="ADAL" clId="{EF520926-5670-AE41-A1D7-2C3743E2B5A1}" dt="2020-12-01T09:02:29.582" v="16035" actId="1076"/>
          <ac:picMkLst>
            <pc:docMk/>
            <pc:sldMk cId="3461190893" sldId="285"/>
            <ac:picMk id="16" creationId="{65889FD5-9CEC-1340-BF81-CCC2A8350047}"/>
          </ac:picMkLst>
        </pc:picChg>
        <pc:picChg chg="add mod topLvl">
          <ac:chgData name="福家　範浩" userId="cfb4a0c9-830d-41ee-8fbd-a6627cbe73a5" providerId="ADAL" clId="{EF520926-5670-AE41-A1D7-2C3743E2B5A1}" dt="2020-12-01T09:02:29.582" v="16035" actId="1076"/>
          <ac:picMkLst>
            <pc:docMk/>
            <pc:sldMk cId="3461190893" sldId="285"/>
            <ac:picMk id="23" creationId="{05D0DDCC-8F72-DA45-8D55-04C05B357772}"/>
          </ac:picMkLst>
        </pc:picChg>
        <pc:picChg chg="add del mod">
          <ac:chgData name="福家　範浩" userId="cfb4a0c9-830d-41ee-8fbd-a6627cbe73a5" providerId="ADAL" clId="{EF520926-5670-AE41-A1D7-2C3743E2B5A1}" dt="2020-12-01T09:01:24.435" v="16014" actId="478"/>
          <ac:picMkLst>
            <pc:docMk/>
            <pc:sldMk cId="3461190893" sldId="285"/>
            <ac:picMk id="24" creationId="{DA852B29-B4D2-EE4F-84F5-131F39EEC75F}"/>
          </ac:picMkLst>
        </pc:picChg>
        <pc:picChg chg="add del mod">
          <ac:chgData name="福家　範浩" userId="cfb4a0c9-830d-41ee-8fbd-a6627cbe73a5" providerId="ADAL" clId="{EF520926-5670-AE41-A1D7-2C3743E2B5A1}" dt="2020-12-01T06:28:22.277" v="14143" actId="478"/>
          <ac:picMkLst>
            <pc:docMk/>
            <pc:sldMk cId="3461190893" sldId="285"/>
            <ac:picMk id="28" creationId="{3FFA13FD-CFEC-EF41-8799-C52B93CA3196}"/>
          </ac:picMkLst>
        </pc:picChg>
        <pc:picChg chg="add mod topLvl">
          <ac:chgData name="福家　範浩" userId="cfb4a0c9-830d-41ee-8fbd-a6627cbe73a5" providerId="ADAL" clId="{EF520926-5670-AE41-A1D7-2C3743E2B5A1}" dt="2020-12-01T09:02:29.582" v="16035" actId="1076"/>
          <ac:picMkLst>
            <pc:docMk/>
            <pc:sldMk cId="3461190893" sldId="285"/>
            <ac:picMk id="33" creationId="{4421B920-8373-0F49-B16D-41E0B08013BC}"/>
          </ac:picMkLst>
        </pc:picChg>
        <pc:picChg chg="add mod topLvl">
          <ac:chgData name="福家　範浩" userId="cfb4a0c9-830d-41ee-8fbd-a6627cbe73a5" providerId="ADAL" clId="{EF520926-5670-AE41-A1D7-2C3743E2B5A1}" dt="2020-12-01T09:01:58.467" v="16032" actId="165"/>
          <ac:picMkLst>
            <pc:docMk/>
            <pc:sldMk cId="3461190893" sldId="285"/>
            <ac:picMk id="42" creationId="{E70D9FBB-8492-FC40-B589-7F9DA9BEA31E}"/>
          </ac:picMkLst>
        </pc:picChg>
        <pc:picChg chg="add mod topLvl">
          <ac:chgData name="福家　範浩" userId="cfb4a0c9-830d-41ee-8fbd-a6627cbe73a5" providerId="ADAL" clId="{EF520926-5670-AE41-A1D7-2C3743E2B5A1}" dt="2020-12-01T09:01:58.467" v="16032" actId="165"/>
          <ac:picMkLst>
            <pc:docMk/>
            <pc:sldMk cId="3461190893" sldId="285"/>
            <ac:picMk id="76" creationId="{9435BFC4-D702-2D4D-82C1-A5E576DA5C6D}"/>
          </ac:picMkLst>
        </pc:picChg>
        <pc:picChg chg="add mod topLvl">
          <ac:chgData name="福家　範浩" userId="cfb4a0c9-830d-41ee-8fbd-a6627cbe73a5" providerId="ADAL" clId="{EF520926-5670-AE41-A1D7-2C3743E2B5A1}" dt="2020-12-01T09:01:58.467" v="16032" actId="165"/>
          <ac:picMkLst>
            <pc:docMk/>
            <pc:sldMk cId="3461190893" sldId="285"/>
            <ac:picMk id="77" creationId="{5AB1BDEC-3314-F049-BF14-521EBED6EB08}"/>
          </ac:picMkLst>
        </pc:picChg>
        <pc:cxnChg chg="add mod topLvl">
          <ac:chgData name="福家　範浩" userId="cfb4a0c9-830d-41ee-8fbd-a6627cbe73a5" providerId="ADAL" clId="{EF520926-5670-AE41-A1D7-2C3743E2B5A1}" dt="2020-12-01T09:02:29.582" v="16035" actId="1076"/>
          <ac:cxnSpMkLst>
            <pc:docMk/>
            <pc:sldMk cId="3461190893" sldId="285"/>
            <ac:cxnSpMk id="19" creationId="{B5DE3D63-EF27-9648-B006-EE3795CC3515}"/>
          </ac:cxnSpMkLst>
        </pc:cxnChg>
        <pc:cxnChg chg="add del mod">
          <ac:chgData name="福家　範浩" userId="cfb4a0c9-830d-41ee-8fbd-a6627cbe73a5" providerId="ADAL" clId="{EF520926-5670-AE41-A1D7-2C3743E2B5A1}" dt="2020-12-01T09:01:20.155" v="16013" actId="478"/>
          <ac:cxnSpMkLst>
            <pc:docMk/>
            <pc:sldMk cId="3461190893" sldId="285"/>
            <ac:cxnSpMk id="20" creationId="{533FD46C-569D-A243-80B5-DCB3295C7236}"/>
          </ac:cxnSpMkLst>
        </pc:cxnChg>
        <pc:cxnChg chg="add del mod">
          <ac:chgData name="福家　範浩" userId="cfb4a0c9-830d-41ee-8fbd-a6627cbe73a5" providerId="ADAL" clId="{EF520926-5670-AE41-A1D7-2C3743E2B5A1}" dt="2020-12-01T06:28:18.492" v="14142" actId="478"/>
          <ac:cxnSpMkLst>
            <pc:docMk/>
            <pc:sldMk cId="3461190893" sldId="285"/>
            <ac:cxnSpMk id="26" creationId="{8D59FAE3-B9EE-5544-B45B-6BD0480A72E9}"/>
          </ac:cxnSpMkLst>
        </pc:cxnChg>
        <pc:cxnChg chg="add mod topLvl">
          <ac:chgData name="福家　範浩" userId="cfb4a0c9-830d-41ee-8fbd-a6627cbe73a5" providerId="ADAL" clId="{EF520926-5670-AE41-A1D7-2C3743E2B5A1}" dt="2020-12-01T09:02:29.582" v="16035" actId="1076"/>
          <ac:cxnSpMkLst>
            <pc:docMk/>
            <pc:sldMk cId="3461190893" sldId="285"/>
            <ac:cxnSpMk id="35" creationId="{1AD6CA05-27A6-AA4C-A19B-904B8894046F}"/>
          </ac:cxnSpMkLst>
        </pc:cxnChg>
        <pc:cxnChg chg="add del mod">
          <ac:chgData name="福家　範浩" userId="cfb4a0c9-830d-41ee-8fbd-a6627cbe73a5" providerId="ADAL" clId="{EF520926-5670-AE41-A1D7-2C3743E2B5A1}" dt="2020-12-01T09:01:47.373" v="16031" actId="478"/>
          <ac:cxnSpMkLst>
            <pc:docMk/>
            <pc:sldMk cId="3461190893" sldId="285"/>
            <ac:cxnSpMk id="36" creationId="{C876303C-4611-3348-843E-A0C39956BEE0}"/>
          </ac:cxnSpMkLst>
        </pc:cxnChg>
        <pc:cxnChg chg="add mod topLvl">
          <ac:chgData name="福家　範浩" userId="cfb4a0c9-830d-41ee-8fbd-a6627cbe73a5" providerId="ADAL" clId="{EF520926-5670-AE41-A1D7-2C3743E2B5A1}" dt="2020-12-01T09:02:21.053" v="16034" actId="14100"/>
          <ac:cxnSpMkLst>
            <pc:docMk/>
            <pc:sldMk cId="3461190893" sldId="285"/>
            <ac:cxnSpMk id="38" creationId="{AA8E5782-5E8F-FC48-9524-C37EF5FC5ABD}"/>
          </ac:cxnSpMkLst>
        </pc:cxnChg>
        <pc:cxnChg chg="add del mod">
          <ac:chgData name="福家　範浩" userId="cfb4a0c9-830d-41ee-8fbd-a6627cbe73a5" providerId="ADAL" clId="{EF520926-5670-AE41-A1D7-2C3743E2B5A1}" dt="2020-11-30T13:10:51.471" v="1481" actId="478"/>
          <ac:cxnSpMkLst>
            <pc:docMk/>
            <pc:sldMk cId="3461190893" sldId="285"/>
            <ac:cxnSpMk id="44" creationId="{229EF03B-FA7E-2746-BD92-8DA9F73DE5B5}"/>
          </ac:cxnSpMkLst>
        </pc:cxnChg>
        <pc:cxnChg chg="add del mod">
          <ac:chgData name="福家　範浩" userId="cfb4a0c9-830d-41ee-8fbd-a6627cbe73a5" providerId="ADAL" clId="{EF520926-5670-AE41-A1D7-2C3743E2B5A1}" dt="2020-12-01T06:28:40.157" v="14148" actId="478"/>
          <ac:cxnSpMkLst>
            <pc:docMk/>
            <pc:sldMk cId="3461190893" sldId="285"/>
            <ac:cxnSpMk id="45" creationId="{BC035F10-684D-EF4C-A8B3-198ACFCF5A15}"/>
          </ac:cxnSpMkLst>
        </pc:cxnChg>
        <pc:cxnChg chg="add del mod">
          <ac:chgData name="福家　範浩" userId="cfb4a0c9-830d-41ee-8fbd-a6627cbe73a5" providerId="ADAL" clId="{EF520926-5670-AE41-A1D7-2C3743E2B5A1}" dt="2020-11-30T13:15:29.363" v="1557" actId="478"/>
          <ac:cxnSpMkLst>
            <pc:docMk/>
            <pc:sldMk cId="3461190893" sldId="285"/>
            <ac:cxnSpMk id="70" creationId="{72549973-FEBC-D347-85D1-AE1F480A5CFD}"/>
          </ac:cxnSpMkLst>
        </pc:cxnChg>
        <pc:cxnChg chg="add del mod">
          <ac:chgData name="福家　範浩" userId="cfb4a0c9-830d-41ee-8fbd-a6627cbe73a5" providerId="ADAL" clId="{EF520926-5670-AE41-A1D7-2C3743E2B5A1}" dt="2020-12-01T06:28:44.357" v="14149" actId="478"/>
          <ac:cxnSpMkLst>
            <pc:docMk/>
            <pc:sldMk cId="3461190893" sldId="285"/>
            <ac:cxnSpMk id="74" creationId="{719CDD66-4565-9146-A3BD-77867A74B744}"/>
          </ac:cxnSpMkLst>
        </pc:cxnChg>
        <pc:cxnChg chg="add mod topLvl">
          <ac:chgData name="福家　範浩" userId="cfb4a0c9-830d-41ee-8fbd-a6627cbe73a5" providerId="ADAL" clId="{EF520926-5670-AE41-A1D7-2C3743E2B5A1}" dt="2020-12-01T09:01:58.467" v="16032" actId="165"/>
          <ac:cxnSpMkLst>
            <pc:docMk/>
            <pc:sldMk cId="3461190893" sldId="285"/>
            <ac:cxnSpMk id="79" creationId="{BC8D5E85-5F2B-9740-AE21-F36453C89D7E}"/>
          </ac:cxnSpMkLst>
        </pc:cxnChg>
        <pc:cxnChg chg="add mod topLvl">
          <ac:chgData name="福家　範浩" userId="cfb4a0c9-830d-41ee-8fbd-a6627cbe73a5" providerId="ADAL" clId="{EF520926-5670-AE41-A1D7-2C3743E2B5A1}" dt="2020-12-01T09:01:58.467" v="16032" actId="165"/>
          <ac:cxnSpMkLst>
            <pc:docMk/>
            <pc:sldMk cId="3461190893" sldId="285"/>
            <ac:cxnSpMk id="80" creationId="{8589E1EA-0974-6B4B-AFBD-C31B97BC3B99}"/>
          </ac:cxnSpMkLst>
        </pc:cxnChg>
        <pc:cxnChg chg="add mod topLvl">
          <ac:chgData name="福家　範浩" userId="cfb4a0c9-830d-41ee-8fbd-a6627cbe73a5" providerId="ADAL" clId="{EF520926-5670-AE41-A1D7-2C3743E2B5A1}" dt="2020-12-01T09:01:58.467" v="16032" actId="165"/>
          <ac:cxnSpMkLst>
            <pc:docMk/>
            <pc:sldMk cId="3461190893" sldId="285"/>
            <ac:cxnSpMk id="82" creationId="{D9814C22-512D-314E-AD52-F6BA494106C4}"/>
          </ac:cxnSpMkLst>
        </pc:cxnChg>
        <pc:cxnChg chg="add mod topLvl">
          <ac:chgData name="福家　範浩" userId="cfb4a0c9-830d-41ee-8fbd-a6627cbe73a5" providerId="ADAL" clId="{EF520926-5670-AE41-A1D7-2C3743E2B5A1}" dt="2020-12-01T09:01:58.467" v="16032" actId="165"/>
          <ac:cxnSpMkLst>
            <pc:docMk/>
            <pc:sldMk cId="3461190893" sldId="285"/>
            <ac:cxnSpMk id="89" creationId="{455394B4-63C8-9248-A6B4-43516A8D3294}"/>
          </ac:cxnSpMkLst>
        </pc:cxnChg>
      </pc:sldChg>
      <pc:sldChg chg="addSp delSp modSp new mod modNotesTx">
        <pc:chgData name="福家　範浩" userId="cfb4a0c9-830d-41ee-8fbd-a6627cbe73a5" providerId="ADAL" clId="{EF520926-5670-AE41-A1D7-2C3743E2B5A1}" dt="2020-12-02T00:57:57.613" v="31233" actId="20577"/>
        <pc:sldMkLst>
          <pc:docMk/>
          <pc:sldMk cId="2447035840" sldId="286"/>
        </pc:sldMkLst>
        <pc:spChg chg="mod">
          <ac:chgData name="福家　範浩" userId="cfb4a0c9-830d-41ee-8fbd-a6627cbe73a5" providerId="ADAL" clId="{EF520926-5670-AE41-A1D7-2C3743E2B5A1}" dt="2020-11-30T15:08:49.499" v="3322" actId="20577"/>
          <ac:spMkLst>
            <pc:docMk/>
            <pc:sldMk cId="2447035840" sldId="286"/>
            <ac:spMk id="2" creationId="{A7EBD24D-B9ED-7B49-A50E-660CE613AD36}"/>
          </ac:spMkLst>
        </pc:spChg>
        <pc:spChg chg="mod">
          <ac:chgData name="福家　範浩" userId="cfb4a0c9-830d-41ee-8fbd-a6627cbe73a5" providerId="ADAL" clId="{EF520926-5670-AE41-A1D7-2C3743E2B5A1}" dt="2020-12-01T06:23:35.145" v="14138" actId="20577"/>
          <ac:spMkLst>
            <pc:docMk/>
            <pc:sldMk cId="2447035840" sldId="286"/>
            <ac:spMk id="3" creationId="{407901F7-3508-6848-B61B-A861436257BC}"/>
          </ac:spMkLst>
        </pc:spChg>
        <pc:spChg chg="add del mod">
          <ac:chgData name="福家　範浩" userId="cfb4a0c9-830d-41ee-8fbd-a6627cbe73a5" providerId="ADAL" clId="{EF520926-5670-AE41-A1D7-2C3743E2B5A1}" dt="2020-11-30T15:29:48.386" v="3847" actId="478"/>
          <ac:spMkLst>
            <pc:docMk/>
            <pc:sldMk cId="2447035840" sldId="286"/>
            <ac:spMk id="7" creationId="{F88EF8A3-3F29-1C4F-A1DC-19DBE9838A42}"/>
          </ac:spMkLst>
        </pc:spChg>
        <pc:spChg chg="add del mod">
          <ac:chgData name="福家　範浩" userId="cfb4a0c9-830d-41ee-8fbd-a6627cbe73a5" providerId="ADAL" clId="{EF520926-5670-AE41-A1D7-2C3743E2B5A1}" dt="2020-11-30T15:31:56.343" v="3907" actId="478"/>
          <ac:spMkLst>
            <pc:docMk/>
            <pc:sldMk cId="2447035840" sldId="286"/>
            <ac:spMk id="8" creationId="{F6942363-825E-9C4D-811A-6589B6125FF7}"/>
          </ac:spMkLst>
        </pc:spChg>
      </pc:sldChg>
      <pc:sldChg chg="addSp delSp modSp new del mod ord modShow">
        <pc:chgData name="福家　範浩" userId="cfb4a0c9-830d-41ee-8fbd-a6627cbe73a5" providerId="ADAL" clId="{EF520926-5670-AE41-A1D7-2C3743E2B5A1}" dt="2020-12-01T11:20:23.493" v="16370" actId="2696"/>
        <pc:sldMkLst>
          <pc:docMk/>
          <pc:sldMk cId="3304598230" sldId="287"/>
        </pc:sldMkLst>
        <pc:spChg chg="mod">
          <ac:chgData name="福家　範浩" userId="cfb4a0c9-830d-41ee-8fbd-a6627cbe73a5" providerId="ADAL" clId="{EF520926-5670-AE41-A1D7-2C3743E2B5A1}" dt="2020-12-01T06:51:36.490" v="15051" actId="20577"/>
          <ac:spMkLst>
            <pc:docMk/>
            <pc:sldMk cId="3304598230" sldId="287"/>
            <ac:spMk id="2" creationId="{7C7AC871-B19A-7C48-8F8F-7E58E2E9E4C3}"/>
          </ac:spMkLst>
        </pc:spChg>
        <pc:spChg chg="mod">
          <ac:chgData name="福家　範浩" userId="cfb4a0c9-830d-41ee-8fbd-a6627cbe73a5" providerId="ADAL" clId="{EF520926-5670-AE41-A1D7-2C3743E2B5A1}" dt="2020-12-01T06:52:07.783" v="15068" actId="20577"/>
          <ac:spMkLst>
            <pc:docMk/>
            <pc:sldMk cId="3304598230" sldId="287"/>
            <ac:spMk id="3" creationId="{D738D7E4-5D36-EA44-8736-029A42B24576}"/>
          </ac:spMkLst>
        </pc:spChg>
        <pc:spChg chg="add del mod">
          <ac:chgData name="福家　範浩" userId="cfb4a0c9-830d-41ee-8fbd-a6627cbe73a5" providerId="ADAL" clId="{EF520926-5670-AE41-A1D7-2C3743E2B5A1}" dt="2020-12-01T01:29:31.963" v="10571" actId="478"/>
          <ac:spMkLst>
            <pc:docMk/>
            <pc:sldMk cId="3304598230" sldId="287"/>
            <ac:spMk id="7" creationId="{FD64B8E7-9A56-A745-83E4-A55019537023}"/>
          </ac:spMkLst>
        </pc:spChg>
        <pc:spChg chg="add mod">
          <ac:chgData name="福家　範浩" userId="cfb4a0c9-830d-41ee-8fbd-a6627cbe73a5" providerId="ADAL" clId="{EF520926-5670-AE41-A1D7-2C3743E2B5A1}" dt="2020-12-01T01:30:13.771" v="10588" actId="571"/>
          <ac:spMkLst>
            <pc:docMk/>
            <pc:sldMk cId="3304598230" sldId="287"/>
            <ac:spMk id="8" creationId="{A026563C-326B-D54C-A346-95D74099528F}"/>
          </ac:spMkLst>
        </pc:spChg>
      </pc:sldChg>
      <pc:sldChg chg="modSp add del mod modShow">
        <pc:chgData name="福家　範浩" userId="cfb4a0c9-830d-41ee-8fbd-a6627cbe73a5" providerId="ADAL" clId="{EF520926-5670-AE41-A1D7-2C3743E2B5A1}" dt="2020-12-01T06:51:00.290" v="15014" actId="2696"/>
        <pc:sldMkLst>
          <pc:docMk/>
          <pc:sldMk cId="4193313748" sldId="288"/>
        </pc:sldMkLst>
        <pc:spChg chg="mod">
          <ac:chgData name="福家　範浩" userId="cfb4a0c9-830d-41ee-8fbd-a6627cbe73a5" providerId="ADAL" clId="{EF520926-5670-AE41-A1D7-2C3743E2B5A1}" dt="2020-12-01T04:22:58.460" v="11508" actId="20577"/>
          <ac:spMkLst>
            <pc:docMk/>
            <pc:sldMk cId="4193313748" sldId="288"/>
            <ac:spMk id="2" creationId="{7C7AC871-B19A-7C48-8F8F-7E58E2E9E4C3}"/>
          </ac:spMkLst>
        </pc:spChg>
        <pc:spChg chg="mod">
          <ac:chgData name="福家　範浩" userId="cfb4a0c9-830d-41ee-8fbd-a6627cbe73a5" providerId="ADAL" clId="{EF520926-5670-AE41-A1D7-2C3743E2B5A1}" dt="2020-12-01T04:00:39.987" v="11486" actId="20577"/>
          <ac:spMkLst>
            <pc:docMk/>
            <pc:sldMk cId="4193313748" sldId="288"/>
            <ac:spMk id="3" creationId="{D738D7E4-5D36-EA44-8736-029A42B24576}"/>
          </ac:spMkLst>
        </pc:spChg>
      </pc:sldChg>
      <pc:sldChg chg="delSp modSp add mod ord modShow">
        <pc:chgData name="福家　範浩" userId="cfb4a0c9-830d-41ee-8fbd-a6627cbe73a5" providerId="ADAL" clId="{EF520926-5670-AE41-A1D7-2C3743E2B5A1}" dt="2020-12-01T08:55:28.311" v="15966" actId="207"/>
        <pc:sldMkLst>
          <pc:docMk/>
          <pc:sldMk cId="1375675762" sldId="289"/>
        </pc:sldMkLst>
        <pc:spChg chg="del">
          <ac:chgData name="福家　範浩" userId="cfb4a0c9-830d-41ee-8fbd-a6627cbe73a5" providerId="ADAL" clId="{EF520926-5670-AE41-A1D7-2C3743E2B5A1}" dt="2020-12-01T08:55:02.219" v="15962" actId="478"/>
          <ac:spMkLst>
            <pc:docMk/>
            <pc:sldMk cId="1375675762" sldId="289"/>
            <ac:spMk id="8" creationId="{C14C5717-BC16-3D42-ACA8-65F36502B6DB}"/>
          </ac:spMkLst>
        </pc:spChg>
        <pc:graphicFrameChg chg="modGraphic">
          <ac:chgData name="福家　範浩" userId="cfb4a0c9-830d-41ee-8fbd-a6627cbe73a5" providerId="ADAL" clId="{EF520926-5670-AE41-A1D7-2C3743E2B5A1}" dt="2020-12-01T08:55:28.311" v="15966" actId="207"/>
          <ac:graphicFrameMkLst>
            <pc:docMk/>
            <pc:sldMk cId="1375675762" sldId="289"/>
            <ac:graphicFrameMk id="7" creationId="{4E30474C-7A5B-054B-8264-D1BE21AF27E8}"/>
          </ac:graphicFrameMkLst>
        </pc:graphicFrameChg>
      </pc:sldChg>
      <pc:sldChg chg="add mod ord modShow">
        <pc:chgData name="福家　範浩" userId="cfb4a0c9-830d-41ee-8fbd-a6627cbe73a5" providerId="ADAL" clId="{EF520926-5670-AE41-A1D7-2C3743E2B5A1}" dt="2020-12-01T06:49:54.485" v="15008" actId="20578"/>
        <pc:sldMkLst>
          <pc:docMk/>
          <pc:sldMk cId="2198244551" sldId="290"/>
        </pc:sldMkLst>
      </pc:sldChg>
      <pc:sldChg chg="modSp add mod modNotesTx">
        <pc:chgData name="福家　範浩" userId="cfb4a0c9-830d-41ee-8fbd-a6627cbe73a5" providerId="ADAL" clId="{EF520926-5670-AE41-A1D7-2C3743E2B5A1}" dt="2020-12-02T06:25:17.336" v="35711" actId="20577"/>
        <pc:sldMkLst>
          <pc:docMk/>
          <pc:sldMk cId="2040993585" sldId="291"/>
        </pc:sldMkLst>
        <pc:spChg chg="mod">
          <ac:chgData name="福家　範浩" userId="cfb4a0c9-830d-41ee-8fbd-a6627cbe73a5" providerId="ADAL" clId="{EF520926-5670-AE41-A1D7-2C3743E2B5A1}" dt="2020-12-01T08:43:16.869" v="15896" actId="20577"/>
          <ac:spMkLst>
            <pc:docMk/>
            <pc:sldMk cId="2040993585" sldId="291"/>
            <ac:spMk id="2" creationId="{7C7AC871-B19A-7C48-8F8F-7E58E2E9E4C3}"/>
          </ac:spMkLst>
        </pc:spChg>
        <pc:spChg chg="mod">
          <ac:chgData name="福家　範浩" userId="cfb4a0c9-830d-41ee-8fbd-a6627cbe73a5" providerId="ADAL" clId="{EF520926-5670-AE41-A1D7-2C3743E2B5A1}" dt="2020-12-01T08:44:25.630" v="15957" actId="20577"/>
          <ac:spMkLst>
            <pc:docMk/>
            <pc:sldMk cId="2040993585" sldId="291"/>
            <ac:spMk id="3" creationId="{D738D7E4-5D36-EA44-8736-029A42B24576}"/>
          </ac:spMkLst>
        </pc:spChg>
      </pc:sldChg>
      <pc:sldChg chg="addSp delSp modSp new mod modShow">
        <pc:chgData name="福家　範浩" userId="cfb4a0c9-830d-41ee-8fbd-a6627cbe73a5" providerId="ADAL" clId="{EF520926-5670-AE41-A1D7-2C3743E2B5A1}" dt="2020-12-01T11:48:08.637" v="17095" actId="20577"/>
        <pc:sldMkLst>
          <pc:docMk/>
          <pc:sldMk cId="3217648626" sldId="292"/>
        </pc:sldMkLst>
        <pc:spChg chg="mod">
          <ac:chgData name="福家　範浩" userId="cfb4a0c9-830d-41ee-8fbd-a6627cbe73a5" providerId="ADAL" clId="{EF520926-5670-AE41-A1D7-2C3743E2B5A1}" dt="2020-12-01T11:28:41.638" v="16720" actId="20577"/>
          <ac:spMkLst>
            <pc:docMk/>
            <pc:sldMk cId="3217648626" sldId="292"/>
            <ac:spMk id="2" creationId="{7BA14C86-707F-D645-B478-5E8D8DD5F3C6}"/>
          </ac:spMkLst>
        </pc:spChg>
        <pc:spChg chg="mod">
          <ac:chgData name="福家　範浩" userId="cfb4a0c9-830d-41ee-8fbd-a6627cbe73a5" providerId="ADAL" clId="{EF520926-5670-AE41-A1D7-2C3743E2B5A1}" dt="2020-12-01T11:48:08.637" v="17095" actId="20577"/>
          <ac:spMkLst>
            <pc:docMk/>
            <pc:sldMk cId="3217648626" sldId="292"/>
            <ac:spMk id="3" creationId="{85C7C494-0759-184F-B70E-7BE4D3687CC3}"/>
          </ac:spMkLst>
        </pc:spChg>
        <pc:spChg chg="add del mod">
          <ac:chgData name="福家　範浩" userId="cfb4a0c9-830d-41ee-8fbd-a6627cbe73a5" providerId="ADAL" clId="{EF520926-5670-AE41-A1D7-2C3743E2B5A1}" dt="2020-12-01T11:28:46.532" v="16722"/>
          <ac:spMkLst>
            <pc:docMk/>
            <pc:sldMk cId="3217648626" sldId="292"/>
            <ac:spMk id="7" creationId="{E1C50B95-F359-6248-84DC-8F58C8A186CD}"/>
          </ac:spMkLst>
        </pc:spChg>
      </pc:sldChg>
      <pc:sldChg chg="new del">
        <pc:chgData name="福家　範浩" userId="cfb4a0c9-830d-41ee-8fbd-a6627cbe73a5" providerId="ADAL" clId="{EF520926-5670-AE41-A1D7-2C3743E2B5A1}" dt="2020-12-01T13:24:39.427" v="21008" actId="680"/>
        <pc:sldMkLst>
          <pc:docMk/>
          <pc:sldMk cId="1168217798" sldId="293"/>
        </pc:sldMkLst>
      </pc:sldChg>
      <pc:sldChg chg="new del">
        <pc:chgData name="福家　範浩" userId="cfb4a0c9-830d-41ee-8fbd-a6627cbe73a5" providerId="ADAL" clId="{EF520926-5670-AE41-A1D7-2C3743E2B5A1}" dt="2020-12-01T13:24:38.865" v="21007" actId="680"/>
        <pc:sldMkLst>
          <pc:docMk/>
          <pc:sldMk cId="548116351" sldId="294"/>
        </pc:sldMkLst>
      </pc:sldChg>
      <pc:sldMasterChg chg="modSp mod">
        <pc:chgData name="福家　範浩" userId="cfb4a0c9-830d-41ee-8fbd-a6627cbe73a5" providerId="ADAL" clId="{EF520926-5670-AE41-A1D7-2C3743E2B5A1}" dt="2020-11-30T15:12:52.694" v="3394" actId="2711"/>
        <pc:sldMasterMkLst>
          <pc:docMk/>
          <pc:sldMasterMk cId="1381816692" sldId="2147483702"/>
        </pc:sldMasterMkLst>
        <pc:spChg chg="mod">
          <ac:chgData name="福家　範浩" userId="cfb4a0c9-830d-41ee-8fbd-a6627cbe73a5" providerId="ADAL" clId="{EF520926-5670-AE41-A1D7-2C3743E2B5A1}" dt="2020-11-30T15:12:52.694" v="3394" actId="2711"/>
          <ac:spMkLst>
            <pc:docMk/>
            <pc:sldMasterMk cId="1381816692" sldId="2147483702"/>
            <ac:spMk id="1026" creationId="{00000000-0000-0000-0000-000000000000}"/>
          </ac:spMkLst>
        </pc:spChg>
        <pc:spChg chg="mod">
          <ac:chgData name="福家　範浩" userId="cfb4a0c9-830d-41ee-8fbd-a6627cbe73a5" providerId="ADAL" clId="{EF520926-5670-AE41-A1D7-2C3743E2B5A1}" dt="2020-11-30T15:12:48.684" v="3393" actId="2711"/>
          <ac:spMkLst>
            <pc:docMk/>
            <pc:sldMasterMk cId="1381816692" sldId="2147483702"/>
            <ac:spMk id="1027" creationId="{00000000-0000-0000-0000-000000000000}"/>
          </ac:spMkLst>
        </pc:spChg>
        <pc:spChg chg="mod">
          <ac:chgData name="福家　範浩" userId="cfb4a0c9-830d-41ee-8fbd-a6627cbe73a5" providerId="ADAL" clId="{EF520926-5670-AE41-A1D7-2C3743E2B5A1}" dt="2020-11-30T15:12:41.446" v="3392" actId="2711"/>
          <ac:spMkLst>
            <pc:docMk/>
            <pc:sldMasterMk cId="1381816692" sldId="2147483702"/>
            <ac:spMk id="1046" creationId="{00000000-0000-0000-0000-000000000000}"/>
          </ac:spMkLst>
        </pc:spChg>
      </pc:sldMasterChg>
    </pc:docChg>
  </pc:docChgLst>
  <pc:docChgLst>
    <pc:chgData name="福家　範浩" userId="cfb4a0c9-830d-41ee-8fbd-a6627cbe73a5" providerId="ADAL" clId="{74EC4DC5-D869-2E42-8BDB-1171783AE45B}"/>
    <pc:docChg chg="undo redo custSel addSld delSld modSld sldOrd addSection delSection modSection modNotesMaster">
      <pc:chgData name="福家　範浩" userId="cfb4a0c9-830d-41ee-8fbd-a6627cbe73a5" providerId="ADAL" clId="{74EC4DC5-D869-2E42-8BDB-1171783AE45B}" dt="2021-02-19T16:13:49.910" v="23900" actId="165"/>
      <pc:docMkLst>
        <pc:docMk/>
      </pc:docMkLst>
      <pc:sldChg chg="modSp mod modNotesTx">
        <pc:chgData name="福家　範浩" userId="cfb4a0c9-830d-41ee-8fbd-a6627cbe73a5" providerId="ADAL" clId="{74EC4DC5-D869-2E42-8BDB-1171783AE45B}" dt="2021-02-18T04:58:14.202" v="23715" actId="20577"/>
        <pc:sldMkLst>
          <pc:docMk/>
          <pc:sldMk cId="710430424" sldId="256"/>
        </pc:sldMkLst>
        <pc:spChg chg="mod">
          <ac:chgData name="福家　範浩" userId="cfb4a0c9-830d-41ee-8fbd-a6627cbe73a5" providerId="ADAL" clId="{74EC4DC5-D869-2E42-8BDB-1171783AE45B}" dt="2021-02-18T04:58:14.202" v="23715" actId="20577"/>
          <ac:spMkLst>
            <pc:docMk/>
            <pc:sldMk cId="710430424" sldId="256"/>
            <ac:spMk id="2" creationId="{E05B44FA-4597-1C4A-8D5C-3CB7059F6ABC}"/>
          </ac:spMkLst>
        </pc:spChg>
        <pc:spChg chg="mod">
          <ac:chgData name="福家　範浩" userId="cfb4a0c9-830d-41ee-8fbd-a6627cbe73a5" providerId="ADAL" clId="{74EC4DC5-D869-2E42-8BDB-1171783AE45B}" dt="2021-02-18T04:57:47.669" v="23703" actId="20577"/>
          <ac:spMkLst>
            <pc:docMk/>
            <pc:sldMk cId="710430424" sldId="256"/>
            <ac:spMk id="3" creationId="{196AB59C-B0C6-A846-B4F8-EDF56385C6FC}"/>
          </ac:spMkLst>
        </pc:spChg>
      </pc:sldChg>
      <pc:sldChg chg="del ord">
        <pc:chgData name="福家　範浩" userId="cfb4a0c9-830d-41ee-8fbd-a6627cbe73a5" providerId="ADAL" clId="{74EC4DC5-D869-2E42-8BDB-1171783AE45B}" dt="2021-02-17T15:49:57.696" v="8528" actId="2696"/>
        <pc:sldMkLst>
          <pc:docMk/>
          <pc:sldMk cId="427583239" sldId="257"/>
        </pc:sldMkLst>
      </pc:sldChg>
      <pc:sldChg chg="del">
        <pc:chgData name="福家　範浩" userId="cfb4a0c9-830d-41ee-8fbd-a6627cbe73a5" providerId="ADAL" clId="{74EC4DC5-D869-2E42-8BDB-1171783AE45B}" dt="2021-02-17T16:26:47.824" v="10284" actId="2696"/>
        <pc:sldMkLst>
          <pc:docMk/>
          <pc:sldMk cId="3242299321" sldId="258"/>
        </pc:sldMkLst>
      </pc:sldChg>
      <pc:sldChg chg="del">
        <pc:chgData name="福家　範浩" userId="cfb4a0c9-830d-41ee-8fbd-a6627cbe73a5" providerId="ADAL" clId="{74EC4DC5-D869-2E42-8BDB-1171783AE45B}" dt="2021-02-17T16:26:47.824" v="10284" actId="2696"/>
        <pc:sldMkLst>
          <pc:docMk/>
          <pc:sldMk cId="1667142209" sldId="259"/>
        </pc:sldMkLst>
      </pc:sldChg>
      <pc:sldChg chg="del">
        <pc:chgData name="福家　範浩" userId="cfb4a0c9-830d-41ee-8fbd-a6627cbe73a5" providerId="ADAL" clId="{74EC4DC5-D869-2E42-8BDB-1171783AE45B}" dt="2021-02-17T16:26:47.824" v="10284" actId="2696"/>
        <pc:sldMkLst>
          <pc:docMk/>
          <pc:sldMk cId="932187191" sldId="260"/>
        </pc:sldMkLst>
      </pc:sldChg>
      <pc:sldChg chg="del ord">
        <pc:chgData name="福家　範浩" userId="cfb4a0c9-830d-41ee-8fbd-a6627cbe73a5" providerId="ADAL" clId="{74EC4DC5-D869-2E42-8BDB-1171783AE45B}" dt="2021-02-17T15:49:57.696" v="8528" actId="2696"/>
        <pc:sldMkLst>
          <pc:docMk/>
          <pc:sldMk cId="1152142695" sldId="262"/>
        </pc:sldMkLst>
      </pc:sldChg>
      <pc:sldChg chg="del">
        <pc:chgData name="福家　範浩" userId="cfb4a0c9-830d-41ee-8fbd-a6627cbe73a5" providerId="ADAL" clId="{74EC4DC5-D869-2E42-8BDB-1171783AE45B}" dt="2021-02-17T16:26:47.824" v="10284" actId="2696"/>
        <pc:sldMkLst>
          <pc:docMk/>
          <pc:sldMk cId="225219621" sldId="263"/>
        </pc:sldMkLst>
      </pc:sldChg>
      <pc:sldChg chg="del">
        <pc:chgData name="福家　範浩" userId="cfb4a0c9-830d-41ee-8fbd-a6627cbe73a5" providerId="ADAL" clId="{74EC4DC5-D869-2E42-8BDB-1171783AE45B}" dt="2021-02-17T16:26:58.048" v="10285" actId="2696"/>
        <pc:sldMkLst>
          <pc:docMk/>
          <pc:sldMk cId="1099890930" sldId="264"/>
        </pc:sldMkLst>
      </pc:sldChg>
      <pc:sldChg chg="del">
        <pc:chgData name="福家　範浩" userId="cfb4a0c9-830d-41ee-8fbd-a6627cbe73a5" providerId="ADAL" clId="{74EC4DC5-D869-2E42-8BDB-1171783AE45B}" dt="2021-02-17T16:26:47.824" v="10284" actId="2696"/>
        <pc:sldMkLst>
          <pc:docMk/>
          <pc:sldMk cId="2379560324" sldId="265"/>
        </pc:sldMkLst>
      </pc:sldChg>
      <pc:sldChg chg="delSp modSp mod ord modNotesTx">
        <pc:chgData name="福家　範浩" userId="cfb4a0c9-830d-41ee-8fbd-a6627cbe73a5" providerId="ADAL" clId="{74EC4DC5-D869-2E42-8BDB-1171783AE45B}" dt="2021-02-18T04:24:42.907" v="22975" actId="20577"/>
        <pc:sldMkLst>
          <pc:docMk/>
          <pc:sldMk cId="4197246850" sldId="266"/>
        </pc:sldMkLst>
        <pc:spChg chg="mod">
          <ac:chgData name="福家　範浩" userId="cfb4a0c9-830d-41ee-8fbd-a6627cbe73a5" providerId="ADAL" clId="{74EC4DC5-D869-2E42-8BDB-1171783AE45B}" dt="2021-02-17T07:49:22.391" v="2902"/>
          <ac:spMkLst>
            <pc:docMk/>
            <pc:sldMk cId="4197246850" sldId="266"/>
            <ac:spMk id="2" creationId="{F8E698F6-6D77-DC40-BDE6-FA2279F38515}"/>
          </ac:spMkLst>
        </pc:spChg>
        <pc:spChg chg="mod">
          <ac:chgData name="福家　範浩" userId="cfb4a0c9-830d-41ee-8fbd-a6627cbe73a5" providerId="ADAL" clId="{74EC4DC5-D869-2E42-8BDB-1171783AE45B}" dt="2021-02-17T09:16:35.596" v="6470" actId="20577"/>
          <ac:spMkLst>
            <pc:docMk/>
            <pc:sldMk cId="4197246850" sldId="266"/>
            <ac:spMk id="3" creationId="{39D4B632-B0E1-FB49-9B0F-84DA420F4ADA}"/>
          </ac:spMkLst>
        </pc:spChg>
        <pc:spChg chg="del">
          <ac:chgData name="福家　範浩" userId="cfb4a0c9-830d-41ee-8fbd-a6627cbe73a5" providerId="ADAL" clId="{74EC4DC5-D869-2E42-8BDB-1171783AE45B}" dt="2021-02-17T07:48:56.511" v="2851" actId="478"/>
          <ac:spMkLst>
            <pc:docMk/>
            <pc:sldMk cId="4197246850" sldId="266"/>
            <ac:spMk id="7" creationId="{725137DA-99B8-E245-81BC-ADD6E882F051}"/>
          </ac:spMkLst>
        </pc:spChg>
      </pc:sldChg>
      <pc:sldChg chg="del">
        <pc:chgData name="福家　範浩" userId="cfb4a0c9-830d-41ee-8fbd-a6627cbe73a5" providerId="ADAL" clId="{74EC4DC5-D869-2E42-8BDB-1171783AE45B}" dt="2021-02-17T16:26:47.824" v="10284" actId="2696"/>
        <pc:sldMkLst>
          <pc:docMk/>
          <pc:sldMk cId="3580519245" sldId="267"/>
        </pc:sldMkLst>
      </pc:sldChg>
      <pc:sldChg chg="del">
        <pc:chgData name="福家　範浩" userId="cfb4a0c9-830d-41ee-8fbd-a6627cbe73a5" providerId="ADAL" clId="{74EC4DC5-D869-2E42-8BDB-1171783AE45B}" dt="2021-02-17T15:49:57.696" v="8528" actId="2696"/>
        <pc:sldMkLst>
          <pc:docMk/>
          <pc:sldMk cId="124216648" sldId="268"/>
        </pc:sldMkLst>
      </pc:sldChg>
      <pc:sldChg chg="del">
        <pc:chgData name="福家　範浩" userId="cfb4a0c9-830d-41ee-8fbd-a6627cbe73a5" providerId="ADAL" clId="{74EC4DC5-D869-2E42-8BDB-1171783AE45B}" dt="2021-02-17T15:49:57.696" v="8528" actId="2696"/>
        <pc:sldMkLst>
          <pc:docMk/>
          <pc:sldMk cId="4104942646" sldId="270"/>
        </pc:sldMkLst>
      </pc:sldChg>
      <pc:sldChg chg="del">
        <pc:chgData name="福家　範浩" userId="cfb4a0c9-830d-41ee-8fbd-a6627cbe73a5" providerId="ADAL" clId="{74EC4DC5-D869-2E42-8BDB-1171783AE45B}" dt="2021-02-17T16:26:58.048" v="10285" actId="2696"/>
        <pc:sldMkLst>
          <pc:docMk/>
          <pc:sldMk cId="332005845" sldId="271"/>
        </pc:sldMkLst>
      </pc:sldChg>
      <pc:sldChg chg="del">
        <pc:chgData name="福家　範浩" userId="cfb4a0c9-830d-41ee-8fbd-a6627cbe73a5" providerId="ADAL" clId="{74EC4DC5-D869-2E42-8BDB-1171783AE45B}" dt="2021-02-17T16:26:58.048" v="10285" actId="2696"/>
        <pc:sldMkLst>
          <pc:docMk/>
          <pc:sldMk cId="889890072" sldId="272"/>
        </pc:sldMkLst>
      </pc:sldChg>
      <pc:sldChg chg="del">
        <pc:chgData name="福家　範浩" userId="cfb4a0c9-830d-41ee-8fbd-a6627cbe73a5" providerId="ADAL" clId="{74EC4DC5-D869-2E42-8BDB-1171783AE45B}" dt="2021-02-17T16:26:58.048" v="10285" actId="2696"/>
        <pc:sldMkLst>
          <pc:docMk/>
          <pc:sldMk cId="4047225831" sldId="273"/>
        </pc:sldMkLst>
      </pc:sldChg>
      <pc:sldChg chg="modSp mod ord">
        <pc:chgData name="福家　範浩" userId="cfb4a0c9-830d-41ee-8fbd-a6627cbe73a5" providerId="ADAL" clId="{74EC4DC5-D869-2E42-8BDB-1171783AE45B}" dt="2021-02-18T01:33:44.586" v="13464" actId="20577"/>
        <pc:sldMkLst>
          <pc:docMk/>
          <pc:sldMk cId="1337649987" sldId="274"/>
        </pc:sldMkLst>
        <pc:spChg chg="mod">
          <ac:chgData name="福家　範浩" userId="cfb4a0c9-830d-41ee-8fbd-a6627cbe73a5" providerId="ADAL" clId="{74EC4DC5-D869-2E42-8BDB-1171783AE45B}" dt="2021-02-18T01:33:44.586" v="13464" actId="20577"/>
          <ac:spMkLst>
            <pc:docMk/>
            <pc:sldMk cId="1337649987" sldId="274"/>
            <ac:spMk id="3" creationId="{B9E52684-229D-D945-B4A4-408AAADED3AD}"/>
          </ac:spMkLst>
        </pc:spChg>
      </pc:sldChg>
      <pc:sldChg chg="del">
        <pc:chgData name="福家　範浩" userId="cfb4a0c9-830d-41ee-8fbd-a6627cbe73a5" providerId="ADAL" clId="{74EC4DC5-D869-2E42-8BDB-1171783AE45B}" dt="2021-02-17T16:36:01.011" v="10987" actId="2696"/>
        <pc:sldMkLst>
          <pc:docMk/>
          <pc:sldMk cId="3162768062" sldId="275"/>
        </pc:sldMkLst>
      </pc:sldChg>
      <pc:sldChg chg="del">
        <pc:chgData name="福家　範浩" userId="cfb4a0c9-830d-41ee-8fbd-a6627cbe73a5" providerId="ADAL" clId="{74EC4DC5-D869-2E42-8BDB-1171783AE45B}" dt="2021-02-17T16:36:01.906" v="10988" actId="2696"/>
        <pc:sldMkLst>
          <pc:docMk/>
          <pc:sldMk cId="2061326113" sldId="276"/>
        </pc:sldMkLst>
      </pc:sldChg>
      <pc:sldChg chg="del">
        <pc:chgData name="福家　範浩" userId="cfb4a0c9-830d-41ee-8fbd-a6627cbe73a5" providerId="ADAL" clId="{74EC4DC5-D869-2E42-8BDB-1171783AE45B}" dt="2021-02-17T16:26:47.824" v="10284" actId="2696"/>
        <pc:sldMkLst>
          <pc:docMk/>
          <pc:sldMk cId="1212379100" sldId="277"/>
        </pc:sldMkLst>
      </pc:sldChg>
      <pc:sldChg chg="del">
        <pc:chgData name="福家　範浩" userId="cfb4a0c9-830d-41ee-8fbd-a6627cbe73a5" providerId="ADAL" clId="{74EC4DC5-D869-2E42-8BDB-1171783AE45B}" dt="2021-02-17T15:49:57.696" v="8528" actId="2696"/>
        <pc:sldMkLst>
          <pc:docMk/>
          <pc:sldMk cId="3495843407" sldId="278"/>
        </pc:sldMkLst>
      </pc:sldChg>
      <pc:sldChg chg="del">
        <pc:chgData name="福家　範浩" userId="cfb4a0c9-830d-41ee-8fbd-a6627cbe73a5" providerId="ADAL" clId="{74EC4DC5-D869-2E42-8BDB-1171783AE45B}" dt="2021-02-17T16:26:47.824" v="10284" actId="2696"/>
        <pc:sldMkLst>
          <pc:docMk/>
          <pc:sldMk cId="2927287183" sldId="279"/>
        </pc:sldMkLst>
      </pc:sldChg>
      <pc:sldChg chg="del">
        <pc:chgData name="福家　範浩" userId="cfb4a0c9-830d-41ee-8fbd-a6627cbe73a5" providerId="ADAL" clId="{74EC4DC5-D869-2E42-8BDB-1171783AE45B}" dt="2021-02-17T16:35:57.978" v="10986" actId="2696"/>
        <pc:sldMkLst>
          <pc:docMk/>
          <pc:sldMk cId="1846356877" sldId="280"/>
        </pc:sldMkLst>
      </pc:sldChg>
      <pc:sldChg chg="del">
        <pc:chgData name="福家　範浩" userId="cfb4a0c9-830d-41ee-8fbd-a6627cbe73a5" providerId="ADAL" clId="{74EC4DC5-D869-2E42-8BDB-1171783AE45B}" dt="2021-02-17T16:26:47.824" v="10284" actId="2696"/>
        <pc:sldMkLst>
          <pc:docMk/>
          <pc:sldMk cId="2395819768" sldId="282"/>
        </pc:sldMkLst>
      </pc:sldChg>
      <pc:sldChg chg="del">
        <pc:chgData name="福家　範浩" userId="cfb4a0c9-830d-41ee-8fbd-a6627cbe73a5" providerId="ADAL" clId="{74EC4DC5-D869-2E42-8BDB-1171783AE45B}" dt="2021-02-17T16:26:47.824" v="10284" actId="2696"/>
        <pc:sldMkLst>
          <pc:docMk/>
          <pc:sldMk cId="1467422107" sldId="283"/>
        </pc:sldMkLst>
      </pc:sldChg>
      <pc:sldChg chg="del">
        <pc:chgData name="福家　範浩" userId="cfb4a0c9-830d-41ee-8fbd-a6627cbe73a5" providerId="ADAL" clId="{74EC4DC5-D869-2E42-8BDB-1171783AE45B}" dt="2021-02-17T15:49:57.696" v="8528" actId="2696"/>
        <pc:sldMkLst>
          <pc:docMk/>
          <pc:sldMk cId="3885357380" sldId="284"/>
        </pc:sldMkLst>
      </pc:sldChg>
      <pc:sldChg chg="del">
        <pc:chgData name="福家　範浩" userId="cfb4a0c9-830d-41ee-8fbd-a6627cbe73a5" providerId="ADAL" clId="{74EC4DC5-D869-2E42-8BDB-1171783AE45B}" dt="2021-02-17T16:26:47.824" v="10284" actId="2696"/>
        <pc:sldMkLst>
          <pc:docMk/>
          <pc:sldMk cId="3461190893" sldId="285"/>
        </pc:sldMkLst>
      </pc:sldChg>
      <pc:sldChg chg="del">
        <pc:chgData name="福家　範浩" userId="cfb4a0c9-830d-41ee-8fbd-a6627cbe73a5" providerId="ADAL" clId="{74EC4DC5-D869-2E42-8BDB-1171783AE45B}" dt="2021-02-17T16:26:58.048" v="10285" actId="2696"/>
        <pc:sldMkLst>
          <pc:docMk/>
          <pc:sldMk cId="2447035840" sldId="286"/>
        </pc:sldMkLst>
      </pc:sldChg>
      <pc:sldChg chg="del">
        <pc:chgData name="福家　範浩" userId="cfb4a0c9-830d-41ee-8fbd-a6627cbe73a5" providerId="ADAL" clId="{74EC4DC5-D869-2E42-8BDB-1171783AE45B}" dt="2021-02-17T16:26:58.048" v="10285" actId="2696"/>
        <pc:sldMkLst>
          <pc:docMk/>
          <pc:sldMk cId="2040993585" sldId="291"/>
        </pc:sldMkLst>
      </pc:sldChg>
      <pc:sldChg chg="addSp delSp modSp new mod modNotesTx">
        <pc:chgData name="福家　範浩" userId="cfb4a0c9-830d-41ee-8fbd-a6627cbe73a5" providerId="ADAL" clId="{74EC4DC5-D869-2E42-8BDB-1171783AE45B}" dt="2021-02-19T14:16:19.139" v="23886" actId="400"/>
        <pc:sldMkLst>
          <pc:docMk/>
          <pc:sldMk cId="1560356559" sldId="293"/>
        </pc:sldMkLst>
        <pc:spChg chg="mod">
          <ac:chgData name="福家　範浩" userId="cfb4a0c9-830d-41ee-8fbd-a6627cbe73a5" providerId="ADAL" clId="{74EC4DC5-D869-2E42-8BDB-1171783AE45B}" dt="2021-02-16T11:52:07.674" v="38" actId="20577"/>
          <ac:spMkLst>
            <pc:docMk/>
            <pc:sldMk cId="1560356559" sldId="293"/>
            <ac:spMk id="2" creationId="{D5A69805-F6DE-6E4A-B4A6-2D5CC9B5411D}"/>
          </ac:spMkLst>
        </pc:spChg>
        <pc:spChg chg="mod">
          <ac:chgData name="福家　範浩" userId="cfb4a0c9-830d-41ee-8fbd-a6627cbe73a5" providerId="ADAL" clId="{74EC4DC5-D869-2E42-8BDB-1171783AE45B}" dt="2021-02-18T05:01:55.538" v="23728" actId="20577"/>
          <ac:spMkLst>
            <pc:docMk/>
            <pc:sldMk cId="1560356559" sldId="293"/>
            <ac:spMk id="3" creationId="{CBE14C69-AA96-2345-9D21-13C1CC34A4B9}"/>
          </ac:spMkLst>
        </pc:spChg>
        <pc:spChg chg="add del mod">
          <ac:chgData name="福家　範浩" userId="cfb4a0c9-830d-41ee-8fbd-a6627cbe73a5" providerId="ADAL" clId="{74EC4DC5-D869-2E42-8BDB-1171783AE45B}" dt="2021-02-18T04:59:15.493" v="23718" actId="478"/>
          <ac:spMkLst>
            <pc:docMk/>
            <pc:sldMk cId="1560356559" sldId="293"/>
            <ac:spMk id="26" creationId="{2F9DAB7A-A9CA-8846-B3EB-E14C72512495}"/>
          </ac:spMkLst>
        </pc:spChg>
        <pc:picChg chg="add del mod">
          <ac:chgData name="福家　範浩" userId="cfb4a0c9-830d-41ee-8fbd-a6627cbe73a5" providerId="ADAL" clId="{74EC4DC5-D869-2E42-8BDB-1171783AE45B}" dt="2021-02-18T04:59:15.493" v="23718" actId="478"/>
          <ac:picMkLst>
            <pc:docMk/>
            <pc:sldMk cId="1560356559" sldId="293"/>
            <ac:picMk id="7" creationId="{C558A61F-0E2D-EC4A-B491-A0725032E779}"/>
          </ac:picMkLst>
        </pc:picChg>
        <pc:picChg chg="add del mod">
          <ac:chgData name="福家　範浩" userId="cfb4a0c9-830d-41ee-8fbd-a6627cbe73a5" providerId="ADAL" clId="{74EC4DC5-D869-2E42-8BDB-1171783AE45B}" dt="2021-02-18T04:59:15.493" v="23718" actId="478"/>
          <ac:picMkLst>
            <pc:docMk/>
            <pc:sldMk cId="1560356559" sldId="293"/>
            <ac:picMk id="8" creationId="{0E9EBD71-1219-664A-8E5E-20F6F0C76005}"/>
          </ac:picMkLst>
        </pc:picChg>
        <pc:inkChg chg="add del mod">
          <ac:chgData name="福家　範浩" userId="cfb4a0c9-830d-41ee-8fbd-a6627cbe73a5" providerId="ADAL" clId="{74EC4DC5-D869-2E42-8BDB-1171783AE45B}" dt="2021-02-18T04:59:15.493" v="23718" actId="478"/>
          <ac:inkMkLst>
            <pc:docMk/>
            <pc:sldMk cId="1560356559" sldId="293"/>
            <ac:inkMk id="9" creationId="{D533C589-E847-594D-ACE9-02DD63BC6C4E}"/>
          </ac:inkMkLst>
        </pc:inkChg>
        <pc:inkChg chg="add del mod">
          <ac:chgData name="福家　範浩" userId="cfb4a0c9-830d-41ee-8fbd-a6627cbe73a5" providerId="ADAL" clId="{74EC4DC5-D869-2E42-8BDB-1171783AE45B}" dt="2021-02-18T04:59:15.493" v="23718" actId="478"/>
          <ac:inkMkLst>
            <pc:docMk/>
            <pc:sldMk cId="1560356559" sldId="293"/>
            <ac:inkMk id="10" creationId="{6985828F-6267-6D44-BE7C-8B7AE59C9BAB}"/>
          </ac:inkMkLst>
        </pc:inkChg>
        <pc:inkChg chg="add del mod">
          <ac:chgData name="福家　範浩" userId="cfb4a0c9-830d-41ee-8fbd-a6627cbe73a5" providerId="ADAL" clId="{74EC4DC5-D869-2E42-8BDB-1171783AE45B}" dt="2021-02-18T04:59:15.493" v="23718" actId="478"/>
          <ac:inkMkLst>
            <pc:docMk/>
            <pc:sldMk cId="1560356559" sldId="293"/>
            <ac:inkMk id="11" creationId="{96A580B1-AA84-BD49-BE2D-06548049BFA3}"/>
          </ac:inkMkLst>
        </pc:inkChg>
        <pc:inkChg chg="add del mod">
          <ac:chgData name="福家　範浩" userId="cfb4a0c9-830d-41ee-8fbd-a6627cbe73a5" providerId="ADAL" clId="{74EC4DC5-D869-2E42-8BDB-1171783AE45B}" dt="2021-02-18T04:59:15.493" v="23718" actId="478"/>
          <ac:inkMkLst>
            <pc:docMk/>
            <pc:sldMk cId="1560356559" sldId="293"/>
            <ac:inkMk id="12" creationId="{F4B9D5AE-BC72-134C-B611-3BCBAAD82022}"/>
          </ac:inkMkLst>
        </pc:inkChg>
        <pc:inkChg chg="add del mod">
          <ac:chgData name="福家　範浩" userId="cfb4a0c9-830d-41ee-8fbd-a6627cbe73a5" providerId="ADAL" clId="{74EC4DC5-D869-2E42-8BDB-1171783AE45B}" dt="2021-02-18T04:59:15.493" v="23718" actId="478"/>
          <ac:inkMkLst>
            <pc:docMk/>
            <pc:sldMk cId="1560356559" sldId="293"/>
            <ac:inkMk id="13" creationId="{6F5CFD65-BF2C-E14F-BAEC-9EECC09CD039}"/>
          </ac:inkMkLst>
        </pc:inkChg>
        <pc:inkChg chg="add del mod">
          <ac:chgData name="福家　範浩" userId="cfb4a0c9-830d-41ee-8fbd-a6627cbe73a5" providerId="ADAL" clId="{74EC4DC5-D869-2E42-8BDB-1171783AE45B}" dt="2021-02-18T04:59:15.493" v="23718" actId="478"/>
          <ac:inkMkLst>
            <pc:docMk/>
            <pc:sldMk cId="1560356559" sldId="293"/>
            <ac:inkMk id="14" creationId="{D3C22AA2-E165-DF4A-B9AE-F345A367DB4F}"/>
          </ac:inkMkLst>
        </pc:inkChg>
        <pc:inkChg chg="add del mod">
          <ac:chgData name="福家　範浩" userId="cfb4a0c9-830d-41ee-8fbd-a6627cbe73a5" providerId="ADAL" clId="{74EC4DC5-D869-2E42-8BDB-1171783AE45B}" dt="2021-02-18T04:59:15.493" v="23718" actId="478"/>
          <ac:inkMkLst>
            <pc:docMk/>
            <pc:sldMk cId="1560356559" sldId="293"/>
            <ac:inkMk id="15" creationId="{27CA97D7-E334-8542-A580-021D1D4A73C4}"/>
          </ac:inkMkLst>
        </pc:inkChg>
        <pc:inkChg chg="add del mod">
          <ac:chgData name="福家　範浩" userId="cfb4a0c9-830d-41ee-8fbd-a6627cbe73a5" providerId="ADAL" clId="{74EC4DC5-D869-2E42-8BDB-1171783AE45B}" dt="2021-02-18T04:59:15.493" v="23718" actId="478"/>
          <ac:inkMkLst>
            <pc:docMk/>
            <pc:sldMk cId="1560356559" sldId="293"/>
            <ac:inkMk id="16" creationId="{B69319DD-7D51-D442-BB81-82AC87CDD650}"/>
          </ac:inkMkLst>
        </pc:inkChg>
        <pc:inkChg chg="add del mod">
          <ac:chgData name="福家　範浩" userId="cfb4a0c9-830d-41ee-8fbd-a6627cbe73a5" providerId="ADAL" clId="{74EC4DC5-D869-2E42-8BDB-1171783AE45B}" dt="2021-02-18T04:59:15.493" v="23718" actId="478"/>
          <ac:inkMkLst>
            <pc:docMk/>
            <pc:sldMk cId="1560356559" sldId="293"/>
            <ac:inkMk id="17" creationId="{74588973-B7A3-844F-B596-A9DFD5DF781E}"/>
          </ac:inkMkLst>
        </pc:inkChg>
        <pc:inkChg chg="add del mod">
          <ac:chgData name="福家　範浩" userId="cfb4a0c9-830d-41ee-8fbd-a6627cbe73a5" providerId="ADAL" clId="{74EC4DC5-D869-2E42-8BDB-1171783AE45B}" dt="2021-02-18T04:59:15.493" v="23718" actId="478"/>
          <ac:inkMkLst>
            <pc:docMk/>
            <pc:sldMk cId="1560356559" sldId="293"/>
            <ac:inkMk id="18" creationId="{59D086F6-6A8A-224D-8C85-6746393D3FBC}"/>
          </ac:inkMkLst>
        </pc:inkChg>
        <pc:inkChg chg="add del mod">
          <ac:chgData name="福家　範浩" userId="cfb4a0c9-830d-41ee-8fbd-a6627cbe73a5" providerId="ADAL" clId="{74EC4DC5-D869-2E42-8BDB-1171783AE45B}" dt="2021-02-18T04:59:15.493" v="23718" actId="478"/>
          <ac:inkMkLst>
            <pc:docMk/>
            <pc:sldMk cId="1560356559" sldId="293"/>
            <ac:inkMk id="19" creationId="{07D32D97-5081-FD49-B8BB-FE01B0CCECD5}"/>
          </ac:inkMkLst>
        </pc:inkChg>
        <pc:inkChg chg="add del mod">
          <ac:chgData name="福家　範浩" userId="cfb4a0c9-830d-41ee-8fbd-a6627cbe73a5" providerId="ADAL" clId="{74EC4DC5-D869-2E42-8BDB-1171783AE45B}" dt="2021-02-18T04:59:15.493" v="23718" actId="478"/>
          <ac:inkMkLst>
            <pc:docMk/>
            <pc:sldMk cId="1560356559" sldId="293"/>
            <ac:inkMk id="20" creationId="{20153690-B9E4-824D-AA1F-59B8014CA51F}"/>
          </ac:inkMkLst>
        </pc:inkChg>
        <pc:inkChg chg="add del mod">
          <ac:chgData name="福家　範浩" userId="cfb4a0c9-830d-41ee-8fbd-a6627cbe73a5" providerId="ADAL" clId="{74EC4DC5-D869-2E42-8BDB-1171783AE45B}" dt="2021-02-18T04:59:15.493" v="23718" actId="478"/>
          <ac:inkMkLst>
            <pc:docMk/>
            <pc:sldMk cId="1560356559" sldId="293"/>
            <ac:inkMk id="21" creationId="{EF38D239-971D-154E-9FED-5D6878558341}"/>
          </ac:inkMkLst>
        </pc:inkChg>
        <pc:inkChg chg="add del mod">
          <ac:chgData name="福家　範浩" userId="cfb4a0c9-830d-41ee-8fbd-a6627cbe73a5" providerId="ADAL" clId="{74EC4DC5-D869-2E42-8BDB-1171783AE45B}" dt="2021-02-18T04:59:15.493" v="23718" actId="478"/>
          <ac:inkMkLst>
            <pc:docMk/>
            <pc:sldMk cId="1560356559" sldId="293"/>
            <ac:inkMk id="22" creationId="{B52D6F23-6638-6B49-8EEC-1C25A627765A}"/>
          </ac:inkMkLst>
        </pc:inkChg>
        <pc:inkChg chg="add del mod">
          <ac:chgData name="福家　範浩" userId="cfb4a0c9-830d-41ee-8fbd-a6627cbe73a5" providerId="ADAL" clId="{74EC4DC5-D869-2E42-8BDB-1171783AE45B}" dt="2021-02-18T04:59:15.493" v="23718" actId="478"/>
          <ac:inkMkLst>
            <pc:docMk/>
            <pc:sldMk cId="1560356559" sldId="293"/>
            <ac:inkMk id="23" creationId="{85DDCB38-4F13-4044-B051-34EE9FCEDFBB}"/>
          </ac:inkMkLst>
        </pc:inkChg>
        <pc:inkChg chg="add del mod">
          <ac:chgData name="福家　範浩" userId="cfb4a0c9-830d-41ee-8fbd-a6627cbe73a5" providerId="ADAL" clId="{74EC4DC5-D869-2E42-8BDB-1171783AE45B}" dt="2021-02-18T04:59:15.493" v="23718" actId="478"/>
          <ac:inkMkLst>
            <pc:docMk/>
            <pc:sldMk cId="1560356559" sldId="293"/>
            <ac:inkMk id="24" creationId="{16E47564-8CA6-3F4C-870C-6D7F70821AD3}"/>
          </ac:inkMkLst>
        </pc:inkChg>
        <pc:inkChg chg="add del mod">
          <ac:chgData name="福家　範浩" userId="cfb4a0c9-830d-41ee-8fbd-a6627cbe73a5" providerId="ADAL" clId="{74EC4DC5-D869-2E42-8BDB-1171783AE45B}" dt="2021-02-18T04:59:15.493" v="23718" actId="478"/>
          <ac:inkMkLst>
            <pc:docMk/>
            <pc:sldMk cId="1560356559" sldId="293"/>
            <ac:inkMk id="25" creationId="{0E7BD29C-ED36-764D-8ED3-F7432C73354A}"/>
          </ac:inkMkLst>
        </pc:inkChg>
      </pc:sldChg>
      <pc:sldChg chg="addSp modSp new mod modNotesTx">
        <pc:chgData name="福家　範浩" userId="cfb4a0c9-830d-41ee-8fbd-a6627cbe73a5" providerId="ADAL" clId="{74EC4DC5-D869-2E42-8BDB-1171783AE45B}" dt="2021-02-18T01:52:50.424" v="15471" actId="20577"/>
        <pc:sldMkLst>
          <pc:docMk/>
          <pc:sldMk cId="2088751421" sldId="294"/>
        </pc:sldMkLst>
        <pc:spChg chg="mod">
          <ac:chgData name="福家　範浩" userId="cfb4a0c9-830d-41ee-8fbd-a6627cbe73a5" providerId="ADAL" clId="{74EC4DC5-D869-2E42-8BDB-1171783AE45B}" dt="2021-02-17T06:51:03.481" v="1454" actId="20577"/>
          <ac:spMkLst>
            <pc:docMk/>
            <pc:sldMk cId="2088751421" sldId="294"/>
            <ac:spMk id="2" creationId="{942AAB42-3491-4E46-9512-F0990D5053DF}"/>
          </ac:spMkLst>
        </pc:spChg>
        <pc:spChg chg="mod">
          <ac:chgData name="福家　範浩" userId="cfb4a0c9-830d-41ee-8fbd-a6627cbe73a5" providerId="ADAL" clId="{74EC4DC5-D869-2E42-8BDB-1171783AE45B}" dt="2021-02-17T07:53:01.400" v="3251" actId="20577"/>
          <ac:spMkLst>
            <pc:docMk/>
            <pc:sldMk cId="2088751421" sldId="294"/>
            <ac:spMk id="3" creationId="{321D1652-54BA-2648-BB07-3BEFF6CAC08A}"/>
          </ac:spMkLst>
        </pc:spChg>
        <pc:spChg chg="add mod">
          <ac:chgData name="福家　範浩" userId="cfb4a0c9-830d-41ee-8fbd-a6627cbe73a5" providerId="ADAL" clId="{74EC4DC5-D869-2E42-8BDB-1171783AE45B}" dt="2021-02-17T07:19:59.990" v="2019" actId="20577"/>
          <ac:spMkLst>
            <pc:docMk/>
            <pc:sldMk cId="2088751421" sldId="294"/>
            <ac:spMk id="7" creationId="{0DF71A4E-75DE-DB4D-BFC2-34AA78262C88}"/>
          </ac:spMkLst>
        </pc:spChg>
        <pc:spChg chg="add mod">
          <ac:chgData name="福家　範浩" userId="cfb4a0c9-830d-41ee-8fbd-a6627cbe73a5" providerId="ADAL" clId="{74EC4DC5-D869-2E42-8BDB-1171783AE45B}" dt="2021-02-17T07:21:04.652" v="2128" actId="20577"/>
          <ac:spMkLst>
            <pc:docMk/>
            <pc:sldMk cId="2088751421" sldId="294"/>
            <ac:spMk id="8" creationId="{2A84EA26-7D0A-D841-AE4C-E50A6282CA0B}"/>
          </ac:spMkLst>
        </pc:spChg>
      </pc:sldChg>
      <pc:sldChg chg="addSp modSp new mod modNotesTx">
        <pc:chgData name="福家　範浩" userId="cfb4a0c9-830d-41ee-8fbd-a6627cbe73a5" providerId="ADAL" clId="{74EC4DC5-D869-2E42-8BDB-1171783AE45B}" dt="2021-02-18T01:43:23.795" v="14196" actId="20577"/>
        <pc:sldMkLst>
          <pc:docMk/>
          <pc:sldMk cId="234851830" sldId="295"/>
        </pc:sldMkLst>
        <pc:spChg chg="mod">
          <ac:chgData name="福家　範浩" userId="cfb4a0c9-830d-41ee-8fbd-a6627cbe73a5" providerId="ADAL" clId="{74EC4DC5-D869-2E42-8BDB-1171783AE45B}" dt="2021-02-17T05:58:56.720" v="1090" actId="20577"/>
          <ac:spMkLst>
            <pc:docMk/>
            <pc:sldMk cId="234851830" sldId="295"/>
            <ac:spMk id="2" creationId="{D009D15A-CB3D-7646-9DF1-6903203865A6}"/>
          </ac:spMkLst>
        </pc:spChg>
        <pc:spChg chg="mod">
          <ac:chgData name="福家　範浩" userId="cfb4a0c9-830d-41ee-8fbd-a6627cbe73a5" providerId="ADAL" clId="{74EC4DC5-D869-2E42-8BDB-1171783AE45B}" dt="2021-02-17T06:07:12.036" v="1255" actId="15"/>
          <ac:spMkLst>
            <pc:docMk/>
            <pc:sldMk cId="234851830" sldId="295"/>
            <ac:spMk id="3" creationId="{CED8667B-F847-7843-9D2A-6428FFC6799B}"/>
          </ac:spMkLst>
        </pc:spChg>
        <pc:spChg chg="add mod">
          <ac:chgData name="福家　範浩" userId="cfb4a0c9-830d-41ee-8fbd-a6627cbe73a5" providerId="ADAL" clId="{74EC4DC5-D869-2E42-8BDB-1171783AE45B}" dt="2021-02-17T05:59:38.808" v="1094"/>
          <ac:spMkLst>
            <pc:docMk/>
            <pc:sldMk cId="234851830" sldId="295"/>
            <ac:spMk id="7" creationId="{0C7126D4-EFF9-3548-BA7A-2567A003E0F9}"/>
          </ac:spMkLst>
        </pc:spChg>
      </pc:sldChg>
      <pc:sldChg chg="modSp new mod ord modNotesTx">
        <pc:chgData name="福家　範浩" userId="cfb4a0c9-830d-41ee-8fbd-a6627cbe73a5" providerId="ADAL" clId="{74EC4DC5-D869-2E42-8BDB-1171783AE45B}" dt="2021-02-18T04:24:20.888" v="22959" actId="20577"/>
        <pc:sldMkLst>
          <pc:docMk/>
          <pc:sldMk cId="3340016413" sldId="296"/>
        </pc:sldMkLst>
        <pc:spChg chg="mod">
          <ac:chgData name="福家　範浩" userId="cfb4a0c9-830d-41ee-8fbd-a6627cbe73a5" providerId="ADAL" clId="{74EC4DC5-D869-2E42-8BDB-1171783AE45B}" dt="2021-02-17T07:49:12.017" v="2901" actId="20577"/>
          <ac:spMkLst>
            <pc:docMk/>
            <pc:sldMk cId="3340016413" sldId="296"/>
            <ac:spMk id="2" creationId="{62C8A633-1697-8948-AFDB-BCBA01F6CA4B}"/>
          </ac:spMkLst>
        </pc:spChg>
        <pc:spChg chg="mod">
          <ac:chgData name="福家　範浩" userId="cfb4a0c9-830d-41ee-8fbd-a6627cbe73a5" providerId="ADAL" clId="{74EC4DC5-D869-2E42-8BDB-1171783AE45B}" dt="2021-02-17T09:16:30.669" v="6463"/>
          <ac:spMkLst>
            <pc:docMk/>
            <pc:sldMk cId="3340016413" sldId="296"/>
            <ac:spMk id="3" creationId="{7245592B-8B20-C14A-B1E9-6E48429CDCB6}"/>
          </ac:spMkLst>
        </pc:spChg>
      </pc:sldChg>
      <pc:sldChg chg="modSp new mod modNotesTx">
        <pc:chgData name="福家　範浩" userId="cfb4a0c9-830d-41ee-8fbd-a6627cbe73a5" providerId="ADAL" clId="{74EC4DC5-D869-2E42-8BDB-1171783AE45B}" dt="2021-02-18T03:22:21.939" v="16978" actId="20577"/>
        <pc:sldMkLst>
          <pc:docMk/>
          <pc:sldMk cId="2972582674" sldId="297"/>
        </pc:sldMkLst>
        <pc:spChg chg="mod">
          <ac:chgData name="福家　範浩" userId="cfb4a0c9-830d-41ee-8fbd-a6627cbe73a5" providerId="ADAL" clId="{74EC4DC5-D869-2E42-8BDB-1171783AE45B}" dt="2021-02-17T07:54:53.717" v="3389" actId="20577"/>
          <ac:spMkLst>
            <pc:docMk/>
            <pc:sldMk cId="2972582674" sldId="297"/>
            <ac:spMk id="2" creationId="{CEAE2F0D-EEC6-AD4E-B30D-1D11479276F3}"/>
          </ac:spMkLst>
        </pc:spChg>
        <pc:spChg chg="mod">
          <ac:chgData name="福家　範浩" userId="cfb4a0c9-830d-41ee-8fbd-a6627cbe73a5" providerId="ADAL" clId="{74EC4DC5-D869-2E42-8BDB-1171783AE45B}" dt="2021-02-17T08:15:24.835" v="4565" actId="20577"/>
          <ac:spMkLst>
            <pc:docMk/>
            <pc:sldMk cId="2972582674" sldId="297"/>
            <ac:spMk id="3" creationId="{E174B6E1-60A0-BF49-A2F6-56DCC841EEF9}"/>
          </ac:spMkLst>
        </pc:spChg>
      </pc:sldChg>
      <pc:sldChg chg="modSp new mod modNotesTx">
        <pc:chgData name="福家　範浩" userId="cfb4a0c9-830d-41ee-8fbd-a6627cbe73a5" providerId="ADAL" clId="{74EC4DC5-D869-2E42-8BDB-1171783AE45B}" dt="2021-02-18T03:39:41.382" v="19595" actId="20577"/>
        <pc:sldMkLst>
          <pc:docMk/>
          <pc:sldMk cId="591964902" sldId="298"/>
        </pc:sldMkLst>
        <pc:spChg chg="mod">
          <ac:chgData name="福家　範浩" userId="cfb4a0c9-830d-41ee-8fbd-a6627cbe73a5" providerId="ADAL" clId="{74EC4DC5-D869-2E42-8BDB-1171783AE45B}" dt="2021-02-17T11:41:28.156" v="7279" actId="20577"/>
          <ac:spMkLst>
            <pc:docMk/>
            <pc:sldMk cId="591964902" sldId="298"/>
            <ac:spMk id="2" creationId="{CA74CC71-6C0B-C243-AE87-F02838C40769}"/>
          </ac:spMkLst>
        </pc:spChg>
        <pc:spChg chg="mod">
          <ac:chgData name="福家　範浩" userId="cfb4a0c9-830d-41ee-8fbd-a6627cbe73a5" providerId="ADAL" clId="{74EC4DC5-D869-2E42-8BDB-1171783AE45B}" dt="2021-02-17T16:37:17.993" v="10997" actId="20577"/>
          <ac:spMkLst>
            <pc:docMk/>
            <pc:sldMk cId="591964902" sldId="298"/>
            <ac:spMk id="3" creationId="{999206C4-FD65-AE42-91F7-48AD67C9FC5A}"/>
          </ac:spMkLst>
        </pc:spChg>
      </pc:sldChg>
      <pc:sldChg chg="modSp new mod modNotesTx">
        <pc:chgData name="福家　範浩" userId="cfb4a0c9-830d-41ee-8fbd-a6627cbe73a5" providerId="ADAL" clId="{74EC4DC5-D869-2E42-8BDB-1171783AE45B}" dt="2021-02-18T03:43:16.641" v="20573" actId="20577"/>
        <pc:sldMkLst>
          <pc:docMk/>
          <pc:sldMk cId="3610026372" sldId="299"/>
        </pc:sldMkLst>
        <pc:spChg chg="mod">
          <ac:chgData name="福家　範浩" userId="cfb4a0c9-830d-41ee-8fbd-a6627cbe73a5" providerId="ADAL" clId="{74EC4DC5-D869-2E42-8BDB-1171783AE45B}" dt="2021-02-17T09:11:30.694" v="6335" actId="20577"/>
          <ac:spMkLst>
            <pc:docMk/>
            <pc:sldMk cId="3610026372" sldId="299"/>
            <ac:spMk id="2" creationId="{621A4019-2EC4-A64D-8F40-E8417DEA0195}"/>
          </ac:spMkLst>
        </pc:spChg>
        <pc:spChg chg="mod">
          <ac:chgData name="福家　範浩" userId="cfb4a0c9-830d-41ee-8fbd-a6627cbe73a5" providerId="ADAL" clId="{74EC4DC5-D869-2E42-8BDB-1171783AE45B}" dt="2021-02-17T15:59:49.462" v="9268" actId="20577"/>
          <ac:spMkLst>
            <pc:docMk/>
            <pc:sldMk cId="3610026372" sldId="299"/>
            <ac:spMk id="3" creationId="{19477DA3-CAE9-5C45-BEFC-97C2689D1A9F}"/>
          </ac:spMkLst>
        </pc:spChg>
      </pc:sldChg>
      <pc:sldChg chg="modSp new mod modNotesTx">
        <pc:chgData name="福家　範浩" userId="cfb4a0c9-830d-41ee-8fbd-a6627cbe73a5" providerId="ADAL" clId="{74EC4DC5-D869-2E42-8BDB-1171783AE45B}" dt="2021-02-18T04:04:25.649" v="21582" actId="20577"/>
        <pc:sldMkLst>
          <pc:docMk/>
          <pc:sldMk cId="485438709" sldId="300"/>
        </pc:sldMkLst>
        <pc:spChg chg="mod">
          <ac:chgData name="福家　範浩" userId="cfb4a0c9-830d-41ee-8fbd-a6627cbe73a5" providerId="ADAL" clId="{74EC4DC5-D869-2E42-8BDB-1171783AE45B}" dt="2021-02-16T11:57:29.061" v="492" actId="20577"/>
          <ac:spMkLst>
            <pc:docMk/>
            <pc:sldMk cId="485438709" sldId="300"/>
            <ac:spMk id="2" creationId="{A1397583-EBD7-E149-B052-6AED67359B84}"/>
          </ac:spMkLst>
        </pc:spChg>
        <pc:spChg chg="mod">
          <ac:chgData name="福家　範浩" userId="cfb4a0c9-830d-41ee-8fbd-a6627cbe73a5" providerId="ADAL" clId="{74EC4DC5-D869-2E42-8BDB-1171783AE45B}" dt="2021-02-17T16:38:49.115" v="11090" actId="20577"/>
          <ac:spMkLst>
            <pc:docMk/>
            <pc:sldMk cId="485438709" sldId="300"/>
            <ac:spMk id="3" creationId="{AFFB5733-56BF-9E4E-8181-9C6B43A02355}"/>
          </ac:spMkLst>
        </pc:spChg>
      </pc:sldChg>
      <pc:sldChg chg="addSp delSp modSp new mod modNotesTx">
        <pc:chgData name="福家　範浩" userId="cfb4a0c9-830d-41ee-8fbd-a6627cbe73a5" providerId="ADAL" clId="{74EC4DC5-D869-2E42-8BDB-1171783AE45B}" dt="2021-02-19T16:13:49.910" v="23900" actId="165"/>
        <pc:sldMkLst>
          <pc:docMk/>
          <pc:sldMk cId="3171298081" sldId="301"/>
        </pc:sldMkLst>
        <pc:spChg chg="mod">
          <ac:chgData name="福家　範浩" userId="cfb4a0c9-830d-41ee-8fbd-a6627cbe73a5" providerId="ADAL" clId="{74EC4DC5-D869-2E42-8BDB-1171783AE45B}" dt="2021-02-16T12:05:24.473" v="534" actId="20577"/>
          <ac:spMkLst>
            <pc:docMk/>
            <pc:sldMk cId="3171298081" sldId="301"/>
            <ac:spMk id="2" creationId="{B3831196-D4FA-4C4B-A18D-F93FDD9F009A}"/>
          </ac:spMkLst>
        </pc:spChg>
        <pc:spChg chg="mod">
          <ac:chgData name="福家　範浩" userId="cfb4a0c9-830d-41ee-8fbd-a6627cbe73a5" providerId="ADAL" clId="{74EC4DC5-D869-2E42-8BDB-1171783AE45B}" dt="2021-02-17T16:57:14.782" v="13001" actId="207"/>
          <ac:spMkLst>
            <pc:docMk/>
            <pc:sldMk cId="3171298081" sldId="301"/>
            <ac:spMk id="3" creationId="{F768AA85-C770-344D-B5AF-64034FBDF213}"/>
          </ac:spMkLst>
        </pc:spChg>
        <pc:spChg chg="mod topLvl">
          <ac:chgData name="福家　範浩" userId="cfb4a0c9-830d-41ee-8fbd-a6627cbe73a5" providerId="ADAL" clId="{74EC4DC5-D869-2E42-8BDB-1171783AE45B}" dt="2021-02-19T16:13:49.910" v="23900" actId="165"/>
          <ac:spMkLst>
            <pc:docMk/>
            <pc:sldMk cId="3171298081" sldId="301"/>
            <ac:spMk id="9" creationId="{C2E70939-0E7B-5348-9438-33F985076D78}"/>
          </ac:spMkLst>
        </pc:spChg>
        <pc:spChg chg="mod topLvl">
          <ac:chgData name="福家　範浩" userId="cfb4a0c9-830d-41ee-8fbd-a6627cbe73a5" providerId="ADAL" clId="{74EC4DC5-D869-2E42-8BDB-1171783AE45B}" dt="2021-02-19T16:13:49.910" v="23900" actId="165"/>
          <ac:spMkLst>
            <pc:docMk/>
            <pc:sldMk cId="3171298081" sldId="301"/>
            <ac:spMk id="14" creationId="{3082B56F-E8FF-A94D-93E3-0F7089B3804D}"/>
          </ac:spMkLst>
        </pc:spChg>
        <pc:spChg chg="mod topLvl">
          <ac:chgData name="福家　範浩" userId="cfb4a0c9-830d-41ee-8fbd-a6627cbe73a5" providerId="ADAL" clId="{74EC4DC5-D869-2E42-8BDB-1171783AE45B}" dt="2021-02-19T16:13:49.910" v="23900" actId="165"/>
          <ac:spMkLst>
            <pc:docMk/>
            <pc:sldMk cId="3171298081" sldId="301"/>
            <ac:spMk id="15" creationId="{8E7DC140-2617-3F45-B6A4-FBF1F7EB34BF}"/>
          </ac:spMkLst>
        </pc:spChg>
        <pc:spChg chg="mod topLvl">
          <ac:chgData name="福家　範浩" userId="cfb4a0c9-830d-41ee-8fbd-a6627cbe73a5" providerId="ADAL" clId="{74EC4DC5-D869-2E42-8BDB-1171783AE45B}" dt="2021-02-19T16:13:49.910" v="23900" actId="165"/>
          <ac:spMkLst>
            <pc:docMk/>
            <pc:sldMk cId="3171298081" sldId="301"/>
            <ac:spMk id="16" creationId="{D95A622E-C988-BD4C-91A0-D4F22B03736A}"/>
          </ac:spMkLst>
        </pc:spChg>
        <pc:spChg chg="mod topLvl">
          <ac:chgData name="福家　範浩" userId="cfb4a0c9-830d-41ee-8fbd-a6627cbe73a5" providerId="ADAL" clId="{74EC4DC5-D869-2E42-8BDB-1171783AE45B}" dt="2021-02-19T16:13:49.910" v="23900" actId="165"/>
          <ac:spMkLst>
            <pc:docMk/>
            <pc:sldMk cId="3171298081" sldId="301"/>
            <ac:spMk id="18" creationId="{08D40ECB-602D-8F4E-8C67-EBB7CEBEA8F6}"/>
          </ac:spMkLst>
        </pc:spChg>
        <pc:spChg chg="mod topLvl">
          <ac:chgData name="福家　範浩" userId="cfb4a0c9-830d-41ee-8fbd-a6627cbe73a5" providerId="ADAL" clId="{74EC4DC5-D869-2E42-8BDB-1171783AE45B}" dt="2021-02-19T16:13:49.910" v="23900" actId="165"/>
          <ac:spMkLst>
            <pc:docMk/>
            <pc:sldMk cId="3171298081" sldId="301"/>
            <ac:spMk id="21" creationId="{F8CA9A62-D6DC-A14C-951F-741407F047FC}"/>
          </ac:spMkLst>
        </pc:spChg>
        <pc:spChg chg="mod topLvl">
          <ac:chgData name="福家　範浩" userId="cfb4a0c9-830d-41ee-8fbd-a6627cbe73a5" providerId="ADAL" clId="{74EC4DC5-D869-2E42-8BDB-1171783AE45B}" dt="2021-02-19T16:13:49.910" v="23900" actId="165"/>
          <ac:spMkLst>
            <pc:docMk/>
            <pc:sldMk cId="3171298081" sldId="301"/>
            <ac:spMk id="22" creationId="{207CC5E9-05D2-734F-8BB6-347DBC5BB80B}"/>
          </ac:spMkLst>
        </pc:spChg>
        <pc:spChg chg="mod topLvl">
          <ac:chgData name="福家　範浩" userId="cfb4a0c9-830d-41ee-8fbd-a6627cbe73a5" providerId="ADAL" clId="{74EC4DC5-D869-2E42-8BDB-1171783AE45B}" dt="2021-02-19T16:13:49.910" v="23900" actId="165"/>
          <ac:spMkLst>
            <pc:docMk/>
            <pc:sldMk cId="3171298081" sldId="301"/>
            <ac:spMk id="25" creationId="{5393920F-C661-F04D-BF9D-89E134264ABD}"/>
          </ac:spMkLst>
        </pc:spChg>
        <pc:spChg chg="mod topLvl">
          <ac:chgData name="福家　範浩" userId="cfb4a0c9-830d-41ee-8fbd-a6627cbe73a5" providerId="ADAL" clId="{74EC4DC5-D869-2E42-8BDB-1171783AE45B}" dt="2021-02-19T16:13:49.910" v="23900" actId="165"/>
          <ac:spMkLst>
            <pc:docMk/>
            <pc:sldMk cId="3171298081" sldId="301"/>
            <ac:spMk id="27" creationId="{74C4917D-8E12-A445-A7CF-436D8DFD70AB}"/>
          </ac:spMkLst>
        </pc:spChg>
        <pc:spChg chg="mod topLvl">
          <ac:chgData name="福家　範浩" userId="cfb4a0c9-830d-41ee-8fbd-a6627cbe73a5" providerId="ADAL" clId="{74EC4DC5-D869-2E42-8BDB-1171783AE45B}" dt="2021-02-19T16:13:49.910" v="23900" actId="165"/>
          <ac:spMkLst>
            <pc:docMk/>
            <pc:sldMk cId="3171298081" sldId="301"/>
            <ac:spMk id="28" creationId="{9184BC0A-1074-9748-ACEC-5DCAFF1093A5}"/>
          </ac:spMkLst>
        </pc:spChg>
        <pc:spChg chg="mod topLvl">
          <ac:chgData name="福家　範浩" userId="cfb4a0c9-830d-41ee-8fbd-a6627cbe73a5" providerId="ADAL" clId="{74EC4DC5-D869-2E42-8BDB-1171783AE45B}" dt="2021-02-19T16:13:49.910" v="23900" actId="165"/>
          <ac:spMkLst>
            <pc:docMk/>
            <pc:sldMk cId="3171298081" sldId="301"/>
            <ac:spMk id="30" creationId="{5A4A97CA-D590-7A47-AB37-AF8B77F6498E}"/>
          </ac:spMkLst>
        </pc:spChg>
        <pc:spChg chg="mod topLvl">
          <ac:chgData name="福家　範浩" userId="cfb4a0c9-830d-41ee-8fbd-a6627cbe73a5" providerId="ADAL" clId="{74EC4DC5-D869-2E42-8BDB-1171783AE45B}" dt="2021-02-19T16:13:49.910" v="23900" actId="165"/>
          <ac:spMkLst>
            <pc:docMk/>
            <pc:sldMk cId="3171298081" sldId="301"/>
            <ac:spMk id="31" creationId="{B4814220-D5D7-C746-ACE5-615C2ED0958B}"/>
          </ac:spMkLst>
        </pc:spChg>
        <pc:spChg chg="mod topLvl">
          <ac:chgData name="福家　範浩" userId="cfb4a0c9-830d-41ee-8fbd-a6627cbe73a5" providerId="ADAL" clId="{74EC4DC5-D869-2E42-8BDB-1171783AE45B}" dt="2021-02-19T16:13:49.910" v="23900" actId="165"/>
          <ac:spMkLst>
            <pc:docMk/>
            <pc:sldMk cId="3171298081" sldId="301"/>
            <ac:spMk id="32" creationId="{BB16D8BB-9743-8946-BF23-069DBB716E53}"/>
          </ac:spMkLst>
        </pc:spChg>
        <pc:spChg chg="add del mod">
          <ac:chgData name="福家　範浩" userId="cfb4a0c9-830d-41ee-8fbd-a6627cbe73a5" providerId="ADAL" clId="{74EC4DC5-D869-2E42-8BDB-1171783AE45B}" dt="2021-02-18T04:14:43.037" v="22343" actId="478"/>
          <ac:spMkLst>
            <pc:docMk/>
            <pc:sldMk cId="3171298081" sldId="301"/>
            <ac:spMk id="41" creationId="{31F22A42-487A-144E-8593-A819271B3CF6}"/>
          </ac:spMkLst>
        </pc:spChg>
        <pc:grpChg chg="add del mod">
          <ac:chgData name="福家　範浩" userId="cfb4a0c9-830d-41ee-8fbd-a6627cbe73a5" providerId="ADAL" clId="{74EC4DC5-D869-2E42-8BDB-1171783AE45B}" dt="2021-02-19T16:13:49.910" v="23900" actId="165"/>
          <ac:grpSpMkLst>
            <pc:docMk/>
            <pc:sldMk cId="3171298081" sldId="301"/>
            <ac:grpSpMk id="7" creationId="{87013488-7DF8-BC4D-8FD6-4681B5398B0A}"/>
          </ac:grpSpMkLst>
        </pc:grpChg>
        <pc:picChg chg="mod topLvl">
          <ac:chgData name="福家　範浩" userId="cfb4a0c9-830d-41ee-8fbd-a6627cbe73a5" providerId="ADAL" clId="{74EC4DC5-D869-2E42-8BDB-1171783AE45B}" dt="2021-02-19T16:13:49.910" v="23900" actId="165"/>
          <ac:picMkLst>
            <pc:docMk/>
            <pc:sldMk cId="3171298081" sldId="301"/>
            <ac:picMk id="8" creationId="{315F28D2-6D40-694F-95E1-E60348922AB4}"/>
          </ac:picMkLst>
        </pc:picChg>
        <pc:picChg chg="mod topLvl">
          <ac:chgData name="福家　範浩" userId="cfb4a0c9-830d-41ee-8fbd-a6627cbe73a5" providerId="ADAL" clId="{74EC4DC5-D869-2E42-8BDB-1171783AE45B}" dt="2021-02-19T16:13:49.910" v="23900" actId="165"/>
          <ac:picMkLst>
            <pc:docMk/>
            <pc:sldMk cId="3171298081" sldId="301"/>
            <ac:picMk id="11" creationId="{2CD1300B-FBCD-264E-8EA2-4A1E4A332587}"/>
          </ac:picMkLst>
        </pc:picChg>
        <pc:picChg chg="mod topLvl">
          <ac:chgData name="福家　範浩" userId="cfb4a0c9-830d-41ee-8fbd-a6627cbe73a5" providerId="ADAL" clId="{74EC4DC5-D869-2E42-8BDB-1171783AE45B}" dt="2021-02-19T16:13:49.910" v="23900" actId="165"/>
          <ac:picMkLst>
            <pc:docMk/>
            <pc:sldMk cId="3171298081" sldId="301"/>
            <ac:picMk id="12" creationId="{28A1D45E-E3C0-4946-BE5F-8E53092396BF}"/>
          </ac:picMkLst>
        </pc:picChg>
        <pc:picChg chg="mod topLvl">
          <ac:chgData name="福家　範浩" userId="cfb4a0c9-830d-41ee-8fbd-a6627cbe73a5" providerId="ADAL" clId="{74EC4DC5-D869-2E42-8BDB-1171783AE45B}" dt="2021-02-19T16:13:49.910" v="23900" actId="165"/>
          <ac:picMkLst>
            <pc:docMk/>
            <pc:sldMk cId="3171298081" sldId="301"/>
            <ac:picMk id="13" creationId="{AA024429-D35C-AC4C-A7D5-2ADF1FB4915D}"/>
          </ac:picMkLst>
        </pc:picChg>
        <pc:picChg chg="mod topLvl">
          <ac:chgData name="福家　範浩" userId="cfb4a0c9-830d-41ee-8fbd-a6627cbe73a5" providerId="ADAL" clId="{74EC4DC5-D869-2E42-8BDB-1171783AE45B}" dt="2021-02-19T16:13:49.910" v="23900" actId="165"/>
          <ac:picMkLst>
            <pc:docMk/>
            <pc:sldMk cId="3171298081" sldId="301"/>
            <ac:picMk id="17" creationId="{236044D1-5947-7A48-8779-D5E42C8D5D2F}"/>
          </ac:picMkLst>
        </pc:picChg>
        <pc:picChg chg="mod topLvl">
          <ac:chgData name="福家　範浩" userId="cfb4a0c9-830d-41ee-8fbd-a6627cbe73a5" providerId="ADAL" clId="{74EC4DC5-D869-2E42-8BDB-1171783AE45B}" dt="2021-02-19T16:13:49.910" v="23900" actId="165"/>
          <ac:picMkLst>
            <pc:docMk/>
            <pc:sldMk cId="3171298081" sldId="301"/>
            <ac:picMk id="20" creationId="{CBE7B794-54A1-E34D-BA2D-5C44B902F9F6}"/>
          </ac:picMkLst>
        </pc:picChg>
        <pc:picChg chg="mod topLvl">
          <ac:chgData name="福家　範浩" userId="cfb4a0c9-830d-41ee-8fbd-a6627cbe73a5" providerId="ADAL" clId="{74EC4DC5-D869-2E42-8BDB-1171783AE45B}" dt="2021-02-19T16:13:49.910" v="23900" actId="165"/>
          <ac:picMkLst>
            <pc:docMk/>
            <pc:sldMk cId="3171298081" sldId="301"/>
            <ac:picMk id="23" creationId="{4BECAC77-0763-DC48-813D-853569DD3AFF}"/>
          </ac:picMkLst>
        </pc:picChg>
        <pc:picChg chg="mod topLvl">
          <ac:chgData name="福家　範浩" userId="cfb4a0c9-830d-41ee-8fbd-a6627cbe73a5" providerId="ADAL" clId="{74EC4DC5-D869-2E42-8BDB-1171783AE45B}" dt="2021-02-19T16:13:49.910" v="23900" actId="165"/>
          <ac:picMkLst>
            <pc:docMk/>
            <pc:sldMk cId="3171298081" sldId="301"/>
            <ac:picMk id="24" creationId="{F1796BB0-8E77-9D4C-895C-4303E8BA1962}"/>
          </ac:picMkLst>
        </pc:picChg>
        <pc:cxnChg chg="mod topLvl">
          <ac:chgData name="福家　範浩" userId="cfb4a0c9-830d-41ee-8fbd-a6627cbe73a5" providerId="ADAL" clId="{74EC4DC5-D869-2E42-8BDB-1171783AE45B}" dt="2021-02-19T16:13:49.910" v="23900" actId="165"/>
          <ac:cxnSpMkLst>
            <pc:docMk/>
            <pc:sldMk cId="3171298081" sldId="301"/>
            <ac:cxnSpMk id="10" creationId="{C526294C-0E19-8A40-900C-46BAA4E3B2B3}"/>
          </ac:cxnSpMkLst>
        </pc:cxnChg>
        <pc:cxnChg chg="mod topLvl">
          <ac:chgData name="福家　範浩" userId="cfb4a0c9-830d-41ee-8fbd-a6627cbe73a5" providerId="ADAL" clId="{74EC4DC5-D869-2E42-8BDB-1171783AE45B}" dt="2021-02-19T16:13:49.910" v="23900" actId="165"/>
          <ac:cxnSpMkLst>
            <pc:docMk/>
            <pc:sldMk cId="3171298081" sldId="301"/>
            <ac:cxnSpMk id="19" creationId="{C78E466F-AE7F-1D42-AD8E-BF303A10559A}"/>
          </ac:cxnSpMkLst>
        </pc:cxnChg>
        <pc:cxnChg chg="mod topLvl">
          <ac:chgData name="福家　範浩" userId="cfb4a0c9-830d-41ee-8fbd-a6627cbe73a5" providerId="ADAL" clId="{74EC4DC5-D869-2E42-8BDB-1171783AE45B}" dt="2021-02-19T16:13:49.910" v="23900" actId="165"/>
          <ac:cxnSpMkLst>
            <pc:docMk/>
            <pc:sldMk cId="3171298081" sldId="301"/>
            <ac:cxnSpMk id="26" creationId="{F28E2520-474B-FE49-9790-C305755DCF08}"/>
          </ac:cxnSpMkLst>
        </pc:cxnChg>
        <pc:cxnChg chg="mod topLvl">
          <ac:chgData name="福家　範浩" userId="cfb4a0c9-830d-41ee-8fbd-a6627cbe73a5" providerId="ADAL" clId="{74EC4DC5-D869-2E42-8BDB-1171783AE45B}" dt="2021-02-19T16:13:49.910" v="23900" actId="165"/>
          <ac:cxnSpMkLst>
            <pc:docMk/>
            <pc:sldMk cId="3171298081" sldId="301"/>
            <ac:cxnSpMk id="29" creationId="{2FFE7702-84CD-C04E-ABC9-7EA97FE959CC}"/>
          </ac:cxnSpMkLst>
        </pc:cxnChg>
        <pc:cxnChg chg="mod topLvl">
          <ac:chgData name="福家　範浩" userId="cfb4a0c9-830d-41ee-8fbd-a6627cbe73a5" providerId="ADAL" clId="{74EC4DC5-D869-2E42-8BDB-1171783AE45B}" dt="2021-02-19T16:13:49.910" v="23900" actId="165"/>
          <ac:cxnSpMkLst>
            <pc:docMk/>
            <pc:sldMk cId="3171298081" sldId="301"/>
            <ac:cxnSpMk id="33" creationId="{1B7B0CD4-8FC3-AC49-8482-3A26CAD8AA72}"/>
          </ac:cxnSpMkLst>
        </pc:cxnChg>
        <pc:cxnChg chg="mod topLvl">
          <ac:chgData name="福家　範浩" userId="cfb4a0c9-830d-41ee-8fbd-a6627cbe73a5" providerId="ADAL" clId="{74EC4DC5-D869-2E42-8BDB-1171783AE45B}" dt="2021-02-19T16:13:49.910" v="23900" actId="165"/>
          <ac:cxnSpMkLst>
            <pc:docMk/>
            <pc:sldMk cId="3171298081" sldId="301"/>
            <ac:cxnSpMk id="34" creationId="{09D6B6DD-0FBB-0E4A-92A6-B0D1D46B64EC}"/>
          </ac:cxnSpMkLst>
        </pc:cxnChg>
        <pc:cxnChg chg="mod topLvl">
          <ac:chgData name="福家　範浩" userId="cfb4a0c9-830d-41ee-8fbd-a6627cbe73a5" providerId="ADAL" clId="{74EC4DC5-D869-2E42-8BDB-1171783AE45B}" dt="2021-02-19T16:13:49.910" v="23900" actId="165"/>
          <ac:cxnSpMkLst>
            <pc:docMk/>
            <pc:sldMk cId="3171298081" sldId="301"/>
            <ac:cxnSpMk id="35" creationId="{9B6BF13E-6D25-7F4D-81EA-24C019B12FF8}"/>
          </ac:cxnSpMkLst>
        </pc:cxnChg>
        <pc:cxnChg chg="mod topLvl">
          <ac:chgData name="福家　範浩" userId="cfb4a0c9-830d-41ee-8fbd-a6627cbe73a5" providerId="ADAL" clId="{74EC4DC5-D869-2E42-8BDB-1171783AE45B}" dt="2021-02-19T16:13:49.910" v="23900" actId="165"/>
          <ac:cxnSpMkLst>
            <pc:docMk/>
            <pc:sldMk cId="3171298081" sldId="301"/>
            <ac:cxnSpMk id="36" creationId="{E67AFBE8-71B3-824F-8875-D816975AFAFF}"/>
          </ac:cxnSpMkLst>
        </pc:cxnChg>
        <pc:cxnChg chg="mod topLvl">
          <ac:chgData name="福家　範浩" userId="cfb4a0c9-830d-41ee-8fbd-a6627cbe73a5" providerId="ADAL" clId="{74EC4DC5-D869-2E42-8BDB-1171783AE45B}" dt="2021-02-19T16:13:49.910" v="23900" actId="165"/>
          <ac:cxnSpMkLst>
            <pc:docMk/>
            <pc:sldMk cId="3171298081" sldId="301"/>
            <ac:cxnSpMk id="37" creationId="{38F0A447-AC74-2745-92C4-015FB89A9EAE}"/>
          </ac:cxnSpMkLst>
        </pc:cxnChg>
        <pc:cxnChg chg="mod topLvl">
          <ac:chgData name="福家　範浩" userId="cfb4a0c9-830d-41ee-8fbd-a6627cbe73a5" providerId="ADAL" clId="{74EC4DC5-D869-2E42-8BDB-1171783AE45B}" dt="2021-02-19T16:13:49.910" v="23900" actId="165"/>
          <ac:cxnSpMkLst>
            <pc:docMk/>
            <pc:sldMk cId="3171298081" sldId="301"/>
            <ac:cxnSpMk id="38" creationId="{78530532-884A-C84D-987C-4FFF2D61A43B}"/>
          </ac:cxnSpMkLst>
        </pc:cxnChg>
        <pc:cxnChg chg="mod topLvl">
          <ac:chgData name="福家　範浩" userId="cfb4a0c9-830d-41ee-8fbd-a6627cbe73a5" providerId="ADAL" clId="{74EC4DC5-D869-2E42-8BDB-1171783AE45B}" dt="2021-02-19T16:13:49.910" v="23900" actId="165"/>
          <ac:cxnSpMkLst>
            <pc:docMk/>
            <pc:sldMk cId="3171298081" sldId="301"/>
            <ac:cxnSpMk id="39" creationId="{95A0BE61-B123-004D-B225-86078E4CE5BC}"/>
          </ac:cxnSpMkLst>
        </pc:cxnChg>
        <pc:cxnChg chg="mod topLvl">
          <ac:chgData name="福家　範浩" userId="cfb4a0c9-830d-41ee-8fbd-a6627cbe73a5" providerId="ADAL" clId="{74EC4DC5-D869-2E42-8BDB-1171783AE45B}" dt="2021-02-19T16:13:49.910" v="23900" actId="165"/>
          <ac:cxnSpMkLst>
            <pc:docMk/>
            <pc:sldMk cId="3171298081" sldId="301"/>
            <ac:cxnSpMk id="40" creationId="{9FE174D7-2F22-0343-8218-1BBA005B34EF}"/>
          </ac:cxnSpMkLst>
        </pc:cxnChg>
      </pc:sldChg>
      <pc:sldChg chg="modSp new del mod">
        <pc:chgData name="福家　範浩" userId="cfb4a0c9-830d-41ee-8fbd-a6627cbe73a5" providerId="ADAL" clId="{74EC4DC5-D869-2E42-8BDB-1171783AE45B}" dt="2021-02-17T15:42:09.905" v="8259" actId="2696"/>
        <pc:sldMkLst>
          <pc:docMk/>
          <pc:sldMk cId="3432725425" sldId="302"/>
        </pc:sldMkLst>
        <pc:spChg chg="mod">
          <ac:chgData name="福家　範浩" userId="cfb4a0c9-830d-41ee-8fbd-a6627cbe73a5" providerId="ADAL" clId="{74EC4DC5-D869-2E42-8BDB-1171783AE45B}" dt="2021-02-16T12:06:26.149" v="656" actId="20577"/>
          <ac:spMkLst>
            <pc:docMk/>
            <pc:sldMk cId="3432725425" sldId="302"/>
            <ac:spMk id="2" creationId="{8053DE84-C02A-0648-AB92-9618296BBFC5}"/>
          </ac:spMkLst>
        </pc:spChg>
        <pc:spChg chg="mod">
          <ac:chgData name="福家　範浩" userId="cfb4a0c9-830d-41ee-8fbd-a6627cbe73a5" providerId="ADAL" clId="{74EC4DC5-D869-2E42-8BDB-1171783AE45B}" dt="2021-02-16T12:06:33.236" v="670" actId="20577"/>
          <ac:spMkLst>
            <pc:docMk/>
            <pc:sldMk cId="3432725425" sldId="302"/>
            <ac:spMk id="3" creationId="{51CF31AA-66FA-4748-AAB8-5D9D8D0C331B}"/>
          </ac:spMkLst>
        </pc:spChg>
      </pc:sldChg>
      <pc:sldChg chg="modSp new del mod">
        <pc:chgData name="福家　範浩" userId="cfb4a0c9-830d-41ee-8fbd-a6627cbe73a5" providerId="ADAL" clId="{74EC4DC5-D869-2E42-8BDB-1171783AE45B}" dt="2021-02-17T15:42:29.922" v="8261" actId="2696"/>
        <pc:sldMkLst>
          <pc:docMk/>
          <pc:sldMk cId="3280648551" sldId="303"/>
        </pc:sldMkLst>
        <pc:spChg chg="mod">
          <ac:chgData name="福家　範浩" userId="cfb4a0c9-830d-41ee-8fbd-a6627cbe73a5" providerId="ADAL" clId="{74EC4DC5-D869-2E42-8BDB-1171783AE45B}" dt="2021-02-16T12:06:39.383" v="683" actId="20577"/>
          <ac:spMkLst>
            <pc:docMk/>
            <pc:sldMk cId="3280648551" sldId="303"/>
            <ac:spMk id="2" creationId="{0F305A36-F869-5949-BF58-C1666A90A598}"/>
          </ac:spMkLst>
        </pc:spChg>
        <pc:spChg chg="mod">
          <ac:chgData name="福家　範浩" userId="cfb4a0c9-830d-41ee-8fbd-a6627cbe73a5" providerId="ADAL" clId="{74EC4DC5-D869-2E42-8BDB-1171783AE45B}" dt="2021-02-16T12:06:48.379" v="714" actId="20577"/>
          <ac:spMkLst>
            <pc:docMk/>
            <pc:sldMk cId="3280648551" sldId="303"/>
            <ac:spMk id="3" creationId="{E053B972-C3CF-CD49-8822-293224834461}"/>
          </ac:spMkLst>
        </pc:spChg>
      </pc:sldChg>
      <pc:sldChg chg="modSp new del mod">
        <pc:chgData name="福家　範浩" userId="cfb4a0c9-830d-41ee-8fbd-a6627cbe73a5" providerId="ADAL" clId="{74EC4DC5-D869-2E42-8BDB-1171783AE45B}" dt="2021-02-17T06:16:32.268" v="1400" actId="2696"/>
        <pc:sldMkLst>
          <pc:docMk/>
          <pc:sldMk cId="187952096" sldId="304"/>
        </pc:sldMkLst>
        <pc:spChg chg="mod">
          <ac:chgData name="福家　範浩" userId="cfb4a0c9-830d-41ee-8fbd-a6627cbe73a5" providerId="ADAL" clId="{74EC4DC5-D869-2E42-8BDB-1171783AE45B}" dt="2021-02-17T06:11:47.547" v="1399" actId="20577"/>
          <ac:spMkLst>
            <pc:docMk/>
            <pc:sldMk cId="187952096" sldId="304"/>
            <ac:spMk id="2" creationId="{5C7472B7-C379-0D4A-B0B7-24F2AC9FD53C}"/>
          </ac:spMkLst>
        </pc:spChg>
      </pc:sldChg>
      <pc:sldChg chg="addSp delSp modSp new mod modNotesTx">
        <pc:chgData name="福家　範浩" userId="cfb4a0c9-830d-41ee-8fbd-a6627cbe73a5" providerId="ADAL" clId="{74EC4DC5-D869-2E42-8BDB-1171783AE45B}" dt="2021-02-18T03:30:17.867" v="17881" actId="20577"/>
        <pc:sldMkLst>
          <pc:docMk/>
          <pc:sldMk cId="3728563278" sldId="304"/>
        </pc:sldMkLst>
        <pc:spChg chg="mod">
          <ac:chgData name="福家　範浩" userId="cfb4a0c9-830d-41ee-8fbd-a6627cbe73a5" providerId="ADAL" clId="{74EC4DC5-D869-2E42-8BDB-1171783AE45B}" dt="2021-02-17T08:16:57.624" v="4749" actId="20577"/>
          <ac:spMkLst>
            <pc:docMk/>
            <pc:sldMk cId="3728563278" sldId="304"/>
            <ac:spMk id="2" creationId="{1FF0FCCA-B509-C24F-83CA-BD243F689362}"/>
          </ac:spMkLst>
        </pc:spChg>
        <pc:spChg chg="mod">
          <ac:chgData name="福家　範浩" userId="cfb4a0c9-830d-41ee-8fbd-a6627cbe73a5" providerId="ADAL" clId="{74EC4DC5-D869-2E42-8BDB-1171783AE45B}" dt="2021-02-17T08:58:40.926" v="5872" actId="20577"/>
          <ac:spMkLst>
            <pc:docMk/>
            <pc:sldMk cId="3728563278" sldId="304"/>
            <ac:spMk id="3" creationId="{591ABFE2-2375-0C48-A6B3-652F5B297C71}"/>
          </ac:spMkLst>
        </pc:spChg>
        <pc:spChg chg="add mod">
          <ac:chgData name="福家　範浩" userId="cfb4a0c9-830d-41ee-8fbd-a6627cbe73a5" providerId="ADAL" clId="{74EC4DC5-D869-2E42-8BDB-1171783AE45B}" dt="2021-02-17T08:40:25.958" v="5321" actId="1076"/>
          <ac:spMkLst>
            <pc:docMk/>
            <pc:sldMk cId="3728563278" sldId="304"/>
            <ac:spMk id="18" creationId="{E4133BAD-CCBC-674F-AC29-9F0CDBA294B7}"/>
          </ac:spMkLst>
        </pc:spChg>
        <pc:spChg chg="add mod">
          <ac:chgData name="福家　範浩" userId="cfb4a0c9-830d-41ee-8fbd-a6627cbe73a5" providerId="ADAL" clId="{74EC4DC5-D869-2E42-8BDB-1171783AE45B}" dt="2021-02-17T08:45:41.971" v="5496" actId="12788"/>
          <ac:spMkLst>
            <pc:docMk/>
            <pc:sldMk cId="3728563278" sldId="304"/>
            <ac:spMk id="20" creationId="{F43AA5B1-0D07-A042-9020-649BA59E4A77}"/>
          </ac:spMkLst>
        </pc:spChg>
        <pc:spChg chg="add mod">
          <ac:chgData name="福家　範浩" userId="cfb4a0c9-830d-41ee-8fbd-a6627cbe73a5" providerId="ADAL" clId="{74EC4DC5-D869-2E42-8BDB-1171783AE45B}" dt="2021-02-17T08:41:32.328" v="5384" actId="1076"/>
          <ac:spMkLst>
            <pc:docMk/>
            <pc:sldMk cId="3728563278" sldId="304"/>
            <ac:spMk id="22" creationId="{AC837ADE-FE89-6F4B-BA1D-90A5C7A19A92}"/>
          </ac:spMkLst>
        </pc:spChg>
        <pc:spChg chg="add mod">
          <ac:chgData name="福家　範浩" userId="cfb4a0c9-830d-41ee-8fbd-a6627cbe73a5" providerId="ADAL" clId="{74EC4DC5-D869-2E42-8BDB-1171783AE45B}" dt="2021-02-17T08:42:42.035" v="5422" actId="1076"/>
          <ac:spMkLst>
            <pc:docMk/>
            <pc:sldMk cId="3728563278" sldId="304"/>
            <ac:spMk id="23" creationId="{E670B472-E335-1D45-867C-C3253E5236A4}"/>
          </ac:spMkLst>
        </pc:spChg>
        <pc:spChg chg="add mod">
          <ac:chgData name="福家　範浩" userId="cfb4a0c9-830d-41ee-8fbd-a6627cbe73a5" providerId="ADAL" clId="{74EC4DC5-D869-2E42-8BDB-1171783AE45B}" dt="2021-02-17T08:43:53.808" v="5479" actId="1076"/>
          <ac:spMkLst>
            <pc:docMk/>
            <pc:sldMk cId="3728563278" sldId="304"/>
            <ac:spMk id="26" creationId="{21E605B8-913D-FB46-94E1-C13CD866E22F}"/>
          </ac:spMkLst>
        </pc:spChg>
        <pc:spChg chg="add mod">
          <ac:chgData name="福家　範浩" userId="cfb4a0c9-830d-41ee-8fbd-a6627cbe73a5" providerId="ADAL" clId="{74EC4DC5-D869-2E42-8BDB-1171783AE45B}" dt="2021-02-17T08:54:41.988" v="5605" actId="1076"/>
          <ac:spMkLst>
            <pc:docMk/>
            <pc:sldMk cId="3728563278" sldId="304"/>
            <ac:spMk id="30" creationId="{137AB5DD-87F2-1149-A8B0-A74D1B547EAA}"/>
          </ac:spMkLst>
        </pc:spChg>
        <pc:spChg chg="add mod">
          <ac:chgData name="福家　範浩" userId="cfb4a0c9-830d-41ee-8fbd-a6627cbe73a5" providerId="ADAL" clId="{74EC4DC5-D869-2E42-8BDB-1171783AE45B}" dt="2021-02-17T08:55:15.791" v="5612" actId="1076"/>
          <ac:spMkLst>
            <pc:docMk/>
            <pc:sldMk cId="3728563278" sldId="304"/>
            <ac:spMk id="32" creationId="{219663FD-CA7F-FE4C-9230-06FCEAEA7EE6}"/>
          </ac:spMkLst>
        </pc:spChg>
        <pc:spChg chg="add mod">
          <ac:chgData name="福家　範浩" userId="cfb4a0c9-830d-41ee-8fbd-a6627cbe73a5" providerId="ADAL" clId="{74EC4DC5-D869-2E42-8BDB-1171783AE45B}" dt="2021-02-17T08:47:33.305" v="5562" actId="1076"/>
          <ac:spMkLst>
            <pc:docMk/>
            <pc:sldMk cId="3728563278" sldId="304"/>
            <ac:spMk id="34" creationId="{F5F86DDA-554C-3641-82AF-BB5A016E8631}"/>
          </ac:spMkLst>
        </pc:spChg>
        <pc:spChg chg="add mod">
          <ac:chgData name="福家　範浩" userId="cfb4a0c9-830d-41ee-8fbd-a6627cbe73a5" providerId="ADAL" clId="{74EC4DC5-D869-2E42-8BDB-1171783AE45B}" dt="2021-02-17T08:55:15.791" v="5612" actId="1076"/>
          <ac:spMkLst>
            <pc:docMk/>
            <pc:sldMk cId="3728563278" sldId="304"/>
            <ac:spMk id="36" creationId="{86CBA57B-6F0B-CF40-87AF-80B6248C2375}"/>
          </ac:spMkLst>
        </pc:spChg>
        <pc:picChg chg="add del mod">
          <ac:chgData name="福家　範浩" userId="cfb4a0c9-830d-41ee-8fbd-a6627cbe73a5" providerId="ADAL" clId="{74EC4DC5-D869-2E42-8BDB-1171783AE45B}" dt="2021-02-17T08:29:17.672" v="5275" actId="478"/>
          <ac:picMkLst>
            <pc:docMk/>
            <pc:sldMk cId="3728563278" sldId="304"/>
            <ac:picMk id="8" creationId="{3C3824F8-81B7-1943-A7C4-E258E7322F05}"/>
          </ac:picMkLst>
        </pc:picChg>
        <pc:picChg chg="add del mod">
          <ac:chgData name="福家　範浩" userId="cfb4a0c9-830d-41ee-8fbd-a6627cbe73a5" providerId="ADAL" clId="{74EC4DC5-D869-2E42-8BDB-1171783AE45B}" dt="2021-02-17T08:38:15.042" v="5295" actId="478"/>
          <ac:picMkLst>
            <pc:docMk/>
            <pc:sldMk cId="3728563278" sldId="304"/>
            <ac:picMk id="10" creationId="{1014F2D2-4B2F-734E-B5C6-929C26791E80}"/>
          </ac:picMkLst>
        </pc:picChg>
        <pc:picChg chg="add del mod">
          <ac:chgData name="福家　範浩" userId="cfb4a0c9-830d-41ee-8fbd-a6627cbe73a5" providerId="ADAL" clId="{74EC4DC5-D869-2E42-8BDB-1171783AE45B}" dt="2021-02-17T08:32:41.770" v="5291" actId="478"/>
          <ac:picMkLst>
            <pc:docMk/>
            <pc:sldMk cId="3728563278" sldId="304"/>
            <ac:picMk id="11" creationId="{5C4E8D41-78CA-764B-BD61-6BD5F4761246}"/>
          </ac:picMkLst>
        </pc:picChg>
        <pc:picChg chg="add del mod">
          <ac:chgData name="福家　範浩" userId="cfb4a0c9-830d-41ee-8fbd-a6627cbe73a5" providerId="ADAL" clId="{74EC4DC5-D869-2E42-8BDB-1171783AE45B}" dt="2021-02-17T08:38:49.681" v="5304" actId="478"/>
          <ac:picMkLst>
            <pc:docMk/>
            <pc:sldMk cId="3728563278" sldId="304"/>
            <ac:picMk id="13" creationId="{BE3CAE00-8DCA-2841-BCB2-A3D8A1E7D884}"/>
          </ac:picMkLst>
        </pc:picChg>
        <pc:picChg chg="add del mod">
          <ac:chgData name="福家　範浩" userId="cfb4a0c9-830d-41ee-8fbd-a6627cbe73a5" providerId="ADAL" clId="{74EC4DC5-D869-2E42-8BDB-1171783AE45B}" dt="2021-02-17T08:38:48.845" v="5303" actId="478"/>
          <ac:picMkLst>
            <pc:docMk/>
            <pc:sldMk cId="3728563278" sldId="304"/>
            <ac:picMk id="14" creationId="{88B124E0-C452-5641-B33E-D7B281E7882C}"/>
          </ac:picMkLst>
        </pc:picChg>
        <pc:picChg chg="add mod">
          <ac:chgData name="福家　範浩" userId="cfb4a0c9-830d-41ee-8fbd-a6627cbe73a5" providerId="ADAL" clId="{74EC4DC5-D869-2E42-8BDB-1171783AE45B}" dt="2021-02-17T08:40:25.958" v="5321" actId="1076"/>
          <ac:picMkLst>
            <pc:docMk/>
            <pc:sldMk cId="3728563278" sldId="304"/>
            <ac:picMk id="16" creationId="{5CDC0181-80E1-7944-B1B7-69EAE4C8B08A}"/>
          </ac:picMkLst>
        </pc:picChg>
        <pc:picChg chg="add del mod">
          <ac:chgData name="福家　範浩" userId="cfb4a0c9-830d-41ee-8fbd-a6627cbe73a5" providerId="ADAL" clId="{74EC4DC5-D869-2E42-8BDB-1171783AE45B}" dt="2021-02-17T08:40:39.858" v="5323" actId="478"/>
          <ac:picMkLst>
            <pc:docMk/>
            <pc:sldMk cId="3728563278" sldId="304"/>
            <ac:picMk id="17" creationId="{9EF8C89D-9B74-A745-9F0A-6244B8B39CB3}"/>
          </ac:picMkLst>
        </pc:picChg>
        <pc:picChg chg="add mod">
          <ac:chgData name="福家　範浩" userId="cfb4a0c9-830d-41ee-8fbd-a6627cbe73a5" providerId="ADAL" clId="{74EC4DC5-D869-2E42-8BDB-1171783AE45B}" dt="2021-02-17T08:40:51.196" v="5327"/>
          <ac:picMkLst>
            <pc:docMk/>
            <pc:sldMk cId="3728563278" sldId="304"/>
            <ac:picMk id="19" creationId="{3C641D60-5691-804B-A8A9-4B87C0E3EF56}"/>
          </ac:picMkLst>
        </pc:picChg>
        <pc:picChg chg="add mod">
          <ac:chgData name="福家　範浩" userId="cfb4a0c9-830d-41ee-8fbd-a6627cbe73a5" providerId="ADAL" clId="{74EC4DC5-D869-2E42-8BDB-1171783AE45B}" dt="2021-02-17T08:45:41.971" v="5496" actId="12788"/>
          <ac:picMkLst>
            <pc:docMk/>
            <pc:sldMk cId="3728563278" sldId="304"/>
            <ac:picMk id="21" creationId="{2D34C4A0-1490-BC49-AC77-03307EB4ECCE}"/>
          </ac:picMkLst>
        </pc:picChg>
        <pc:picChg chg="add mod">
          <ac:chgData name="福家　範浩" userId="cfb4a0c9-830d-41ee-8fbd-a6627cbe73a5" providerId="ADAL" clId="{74EC4DC5-D869-2E42-8BDB-1171783AE45B}" dt="2021-02-17T08:54:49.939" v="5607" actId="1076"/>
          <ac:picMkLst>
            <pc:docMk/>
            <pc:sldMk cId="3728563278" sldId="304"/>
            <ac:picMk id="28" creationId="{8C41D417-6C42-B246-A13E-5AC48CE7151E}"/>
          </ac:picMkLst>
        </pc:picChg>
        <pc:picChg chg="add mod">
          <ac:chgData name="福家　範浩" userId="cfb4a0c9-830d-41ee-8fbd-a6627cbe73a5" providerId="ADAL" clId="{74EC4DC5-D869-2E42-8BDB-1171783AE45B}" dt="2021-02-17T08:55:15.791" v="5612" actId="1076"/>
          <ac:picMkLst>
            <pc:docMk/>
            <pc:sldMk cId="3728563278" sldId="304"/>
            <ac:picMk id="29" creationId="{F2E04095-2B3C-4C4F-9BE6-94B7711F2D1C}"/>
          </ac:picMkLst>
        </pc:picChg>
        <pc:picChg chg="add mod">
          <ac:chgData name="福家　範浩" userId="cfb4a0c9-830d-41ee-8fbd-a6627cbe73a5" providerId="ADAL" clId="{74EC4DC5-D869-2E42-8BDB-1171783AE45B}" dt="2021-02-17T08:54:41.988" v="5605" actId="1076"/>
          <ac:picMkLst>
            <pc:docMk/>
            <pc:sldMk cId="3728563278" sldId="304"/>
            <ac:picMk id="31" creationId="{E1C6F245-A17B-0B41-AA39-C9B817A1DE42}"/>
          </ac:picMkLst>
        </pc:picChg>
        <pc:picChg chg="add mod">
          <ac:chgData name="福家　範浩" userId="cfb4a0c9-830d-41ee-8fbd-a6627cbe73a5" providerId="ADAL" clId="{74EC4DC5-D869-2E42-8BDB-1171783AE45B}" dt="2021-02-17T08:55:15.791" v="5612" actId="1076"/>
          <ac:picMkLst>
            <pc:docMk/>
            <pc:sldMk cId="3728563278" sldId="304"/>
            <ac:picMk id="33" creationId="{B70ACE6D-7BC5-B546-AC65-26FF94BE2A96}"/>
          </ac:picMkLst>
        </pc:picChg>
        <pc:picChg chg="add mod">
          <ac:chgData name="福家　範浩" userId="cfb4a0c9-830d-41ee-8fbd-a6627cbe73a5" providerId="ADAL" clId="{74EC4DC5-D869-2E42-8BDB-1171783AE45B}" dt="2021-02-17T08:55:33.582" v="5613" actId="207"/>
          <ac:picMkLst>
            <pc:docMk/>
            <pc:sldMk cId="3728563278" sldId="304"/>
            <ac:picMk id="35" creationId="{3014D59C-2020-1341-8E64-89FC6FC1CD68}"/>
          </ac:picMkLst>
        </pc:picChg>
        <pc:picChg chg="add mod">
          <ac:chgData name="福家　範浩" userId="cfb4a0c9-830d-41ee-8fbd-a6627cbe73a5" providerId="ADAL" clId="{74EC4DC5-D869-2E42-8BDB-1171783AE45B}" dt="2021-02-17T08:55:15.791" v="5612" actId="1076"/>
          <ac:picMkLst>
            <pc:docMk/>
            <pc:sldMk cId="3728563278" sldId="304"/>
            <ac:picMk id="37" creationId="{D843163B-896C-6847-972D-099C490796F4}"/>
          </ac:picMkLst>
        </pc:picChg>
        <pc:cxnChg chg="add mod">
          <ac:chgData name="福家　範浩" userId="cfb4a0c9-830d-41ee-8fbd-a6627cbe73a5" providerId="ADAL" clId="{74EC4DC5-D869-2E42-8BDB-1171783AE45B}" dt="2021-02-17T08:43:51.649" v="5478" actId="1076"/>
          <ac:cxnSpMkLst>
            <pc:docMk/>
            <pc:sldMk cId="3728563278" sldId="304"/>
            <ac:cxnSpMk id="25" creationId="{94C3D32A-237B-3649-99AB-4118889D8C8F}"/>
          </ac:cxnSpMkLst>
        </pc:cxnChg>
      </pc:sldChg>
      <pc:sldChg chg="modSp add mod modNotesTx">
        <pc:chgData name="福家　範浩" userId="cfb4a0c9-830d-41ee-8fbd-a6627cbe73a5" providerId="ADAL" clId="{74EC4DC5-D869-2E42-8BDB-1171783AE45B}" dt="2021-02-18T04:26:07.563" v="23166" actId="20577"/>
        <pc:sldMkLst>
          <pc:docMk/>
          <pc:sldMk cId="2497033287" sldId="305"/>
        </pc:sldMkLst>
        <pc:spChg chg="mod">
          <ac:chgData name="福家　範浩" userId="cfb4a0c9-830d-41ee-8fbd-a6627cbe73a5" providerId="ADAL" clId="{74EC4DC5-D869-2E42-8BDB-1171783AE45B}" dt="2021-02-17T15:42:04.819" v="8258" actId="20577"/>
          <ac:spMkLst>
            <pc:docMk/>
            <pc:sldMk cId="2497033287" sldId="305"/>
            <ac:spMk id="2" creationId="{E498C50B-A308-4F4C-889C-50C17A190CF1}"/>
          </ac:spMkLst>
        </pc:spChg>
      </pc:sldChg>
      <pc:sldChg chg="add del">
        <pc:chgData name="福家　範浩" userId="cfb4a0c9-830d-41ee-8fbd-a6627cbe73a5" providerId="ADAL" clId="{74EC4DC5-D869-2E42-8BDB-1171783AE45B}" dt="2021-02-17T15:41:56.265" v="8256"/>
        <pc:sldMkLst>
          <pc:docMk/>
          <pc:sldMk cId="3773454239" sldId="305"/>
        </pc:sldMkLst>
      </pc:sldChg>
      <pc:sldChg chg="modSp add mod ord modNotesTx">
        <pc:chgData name="福家　範浩" userId="cfb4a0c9-830d-41ee-8fbd-a6627cbe73a5" providerId="ADAL" clId="{74EC4DC5-D869-2E42-8BDB-1171783AE45B}" dt="2021-02-18T04:26:36.104" v="23202" actId="20577"/>
        <pc:sldMkLst>
          <pc:docMk/>
          <pc:sldMk cId="1015330177" sldId="306"/>
        </pc:sldMkLst>
        <pc:spChg chg="mod">
          <ac:chgData name="福家　範浩" userId="cfb4a0c9-830d-41ee-8fbd-a6627cbe73a5" providerId="ADAL" clId="{74EC4DC5-D869-2E42-8BDB-1171783AE45B}" dt="2021-02-17T15:42:35.238" v="8262" actId="20577"/>
          <ac:spMkLst>
            <pc:docMk/>
            <pc:sldMk cId="1015330177" sldId="306"/>
            <ac:spMk id="2" creationId="{E498C50B-A308-4F4C-889C-50C17A190CF1}"/>
          </ac:spMkLst>
        </pc:spChg>
        <pc:spChg chg="mod">
          <ac:chgData name="福家　範浩" userId="cfb4a0c9-830d-41ee-8fbd-a6627cbe73a5" providerId="ADAL" clId="{74EC4DC5-D869-2E42-8BDB-1171783AE45B}" dt="2021-02-17T15:42:39.689" v="8275" actId="20577"/>
          <ac:spMkLst>
            <pc:docMk/>
            <pc:sldMk cId="1015330177" sldId="306"/>
            <ac:spMk id="3" creationId="{EA88154F-A2EB-6B40-9670-11727EA534BE}"/>
          </ac:spMkLst>
        </pc:spChg>
      </pc:sldChg>
      <pc:sldChg chg="addSp modSp add mod ord modNotesTx">
        <pc:chgData name="福家　範浩" userId="cfb4a0c9-830d-41ee-8fbd-a6627cbe73a5" providerId="ADAL" clId="{74EC4DC5-D869-2E42-8BDB-1171783AE45B}" dt="2021-02-18T04:27:15.974" v="23210" actId="20577"/>
        <pc:sldMkLst>
          <pc:docMk/>
          <pc:sldMk cId="221353580" sldId="307"/>
        </pc:sldMkLst>
        <pc:spChg chg="mod">
          <ac:chgData name="福家　範浩" userId="cfb4a0c9-830d-41ee-8fbd-a6627cbe73a5" providerId="ADAL" clId="{74EC4DC5-D869-2E42-8BDB-1171783AE45B}" dt="2021-02-17T16:10:44.417" v="9890" actId="20577"/>
          <ac:spMkLst>
            <pc:docMk/>
            <pc:sldMk cId="221353580" sldId="307"/>
            <ac:spMk id="2" creationId="{17DB6A7F-63C3-314D-B664-44B62AFF9C20}"/>
          </ac:spMkLst>
        </pc:spChg>
        <pc:spChg chg="mod">
          <ac:chgData name="福家　範浩" userId="cfb4a0c9-830d-41ee-8fbd-a6627cbe73a5" providerId="ADAL" clId="{74EC4DC5-D869-2E42-8BDB-1171783AE45B}" dt="2021-02-17T16:04:52.777" v="9526" actId="57"/>
          <ac:spMkLst>
            <pc:docMk/>
            <pc:sldMk cId="221353580" sldId="307"/>
            <ac:spMk id="3" creationId="{28D95848-7A5F-A44B-9C4E-C7E41B0591BE}"/>
          </ac:spMkLst>
        </pc:spChg>
        <pc:spChg chg="add mod">
          <ac:chgData name="福家　範浩" userId="cfb4a0c9-830d-41ee-8fbd-a6627cbe73a5" providerId="ADAL" clId="{74EC4DC5-D869-2E42-8BDB-1171783AE45B}" dt="2021-02-17T16:06:02.850" v="9584" actId="20577"/>
          <ac:spMkLst>
            <pc:docMk/>
            <pc:sldMk cId="221353580" sldId="307"/>
            <ac:spMk id="7" creationId="{BEA62F41-F997-374C-98C1-2DDF1315FBDF}"/>
          </ac:spMkLst>
        </pc:spChg>
        <pc:picChg chg="add mod">
          <ac:chgData name="福家　範浩" userId="cfb4a0c9-830d-41ee-8fbd-a6627cbe73a5" providerId="ADAL" clId="{74EC4DC5-D869-2E42-8BDB-1171783AE45B}" dt="2021-02-17T16:58:40.695" v="13006" actId="1076"/>
          <ac:picMkLst>
            <pc:docMk/>
            <pc:sldMk cId="221353580" sldId="307"/>
            <ac:picMk id="9" creationId="{15F8C808-B0D6-DD47-8D00-8329917CD73B}"/>
          </ac:picMkLst>
        </pc:picChg>
        <pc:picChg chg="add mod">
          <ac:chgData name="福家　範浩" userId="cfb4a0c9-830d-41ee-8fbd-a6627cbe73a5" providerId="ADAL" clId="{74EC4DC5-D869-2E42-8BDB-1171783AE45B}" dt="2021-02-17T16:59:16.393" v="13009" actId="1076"/>
          <ac:picMkLst>
            <pc:docMk/>
            <pc:sldMk cId="221353580" sldId="307"/>
            <ac:picMk id="11" creationId="{2E07AB8F-B6DF-C345-BBE6-564CCB889DB4}"/>
          </ac:picMkLst>
        </pc:picChg>
      </pc:sldChg>
      <pc:sldChg chg="addSp delSp modSp add mod modNotesTx">
        <pc:chgData name="福家　範浩" userId="cfb4a0c9-830d-41ee-8fbd-a6627cbe73a5" providerId="ADAL" clId="{74EC4DC5-D869-2E42-8BDB-1171783AE45B}" dt="2021-02-18T04:27:24.388" v="23211" actId="20577"/>
        <pc:sldMkLst>
          <pc:docMk/>
          <pc:sldMk cId="1686336305" sldId="308"/>
        </pc:sldMkLst>
        <pc:spChg chg="mod">
          <ac:chgData name="福家　範浩" userId="cfb4a0c9-830d-41ee-8fbd-a6627cbe73a5" providerId="ADAL" clId="{74EC4DC5-D869-2E42-8BDB-1171783AE45B}" dt="2021-02-17T16:10:51.874" v="9892"/>
          <ac:spMkLst>
            <pc:docMk/>
            <pc:sldMk cId="1686336305" sldId="308"/>
            <ac:spMk id="2" creationId="{17DB6A7F-63C3-314D-B664-44B62AFF9C20}"/>
          </ac:spMkLst>
        </pc:spChg>
        <pc:spChg chg="mod">
          <ac:chgData name="福家　範浩" userId="cfb4a0c9-830d-41ee-8fbd-a6627cbe73a5" providerId="ADAL" clId="{74EC4DC5-D869-2E42-8BDB-1171783AE45B}" dt="2021-02-17T17:00:39.721" v="13024"/>
          <ac:spMkLst>
            <pc:docMk/>
            <pc:sldMk cId="1686336305" sldId="308"/>
            <ac:spMk id="3" creationId="{28D95848-7A5F-A44B-9C4E-C7E41B0591BE}"/>
          </ac:spMkLst>
        </pc:spChg>
        <pc:picChg chg="add del mod">
          <ac:chgData name="福家　範浩" userId="cfb4a0c9-830d-41ee-8fbd-a6627cbe73a5" providerId="ADAL" clId="{74EC4DC5-D869-2E42-8BDB-1171783AE45B}" dt="2021-02-17T16:59:42.939" v="13010" actId="478"/>
          <ac:picMkLst>
            <pc:docMk/>
            <pc:sldMk cId="1686336305" sldId="308"/>
            <ac:picMk id="8" creationId="{1263A491-F3EA-7E4F-9518-F263DCEFE25F}"/>
          </ac:picMkLst>
        </pc:picChg>
      </pc:sldChg>
      <pc:sldChg chg="modSp new mod ord modNotesTx">
        <pc:chgData name="福家　範浩" userId="cfb4a0c9-830d-41ee-8fbd-a6627cbe73a5" providerId="ADAL" clId="{74EC4DC5-D869-2E42-8BDB-1171783AE45B}" dt="2021-02-18T03:50:01.465" v="21550" actId="20577"/>
        <pc:sldMkLst>
          <pc:docMk/>
          <pc:sldMk cId="2886142386" sldId="309"/>
        </pc:sldMkLst>
        <pc:spChg chg="mod">
          <ac:chgData name="福家　範浩" userId="cfb4a0c9-830d-41ee-8fbd-a6627cbe73a5" providerId="ADAL" clId="{74EC4DC5-D869-2E42-8BDB-1171783AE45B}" dt="2021-02-17T16:08:10.308" v="9713" actId="20577"/>
          <ac:spMkLst>
            <pc:docMk/>
            <pc:sldMk cId="2886142386" sldId="309"/>
            <ac:spMk id="2" creationId="{67C0983B-AE28-7F42-985B-5F09335B9AAE}"/>
          </ac:spMkLst>
        </pc:spChg>
        <pc:spChg chg="mod">
          <ac:chgData name="福家　範浩" userId="cfb4a0c9-830d-41ee-8fbd-a6627cbe73a5" providerId="ADAL" clId="{74EC4DC5-D869-2E42-8BDB-1171783AE45B}" dt="2021-02-18T03:49:36.544" v="21461" actId="20577"/>
          <ac:spMkLst>
            <pc:docMk/>
            <pc:sldMk cId="2886142386" sldId="309"/>
            <ac:spMk id="3" creationId="{EB49212F-0422-4A43-A1EE-66C74B9B095C}"/>
          </ac:spMkLst>
        </pc:spChg>
      </pc:sldChg>
      <pc:sldChg chg="add">
        <pc:chgData name="福家　範浩" userId="cfb4a0c9-830d-41ee-8fbd-a6627cbe73a5" providerId="ADAL" clId="{74EC4DC5-D869-2E42-8BDB-1171783AE45B}" dt="2021-02-17T15:49:42.619" v="8527"/>
        <pc:sldMkLst>
          <pc:docMk/>
          <pc:sldMk cId="3843424037" sldId="310"/>
        </pc:sldMkLst>
      </pc:sldChg>
      <pc:sldChg chg="modSp add del mod">
        <pc:chgData name="福家　範浩" userId="cfb4a0c9-830d-41ee-8fbd-a6627cbe73a5" providerId="ADAL" clId="{74EC4DC5-D869-2E42-8BDB-1171783AE45B}" dt="2021-02-17T16:00:00.187" v="9269" actId="2696"/>
        <pc:sldMkLst>
          <pc:docMk/>
          <pc:sldMk cId="1217297936" sldId="311"/>
        </pc:sldMkLst>
        <pc:spChg chg="mod">
          <ac:chgData name="福家　範浩" userId="cfb4a0c9-830d-41ee-8fbd-a6627cbe73a5" providerId="ADAL" clId="{74EC4DC5-D869-2E42-8BDB-1171783AE45B}" dt="2021-02-17T15:58:11.283" v="9077" actId="20577"/>
          <ac:spMkLst>
            <pc:docMk/>
            <pc:sldMk cId="1217297936" sldId="311"/>
            <ac:spMk id="3" creationId="{330EF066-81DA-2549-8BAA-F85F3C1AD3C0}"/>
          </ac:spMkLst>
        </pc:spChg>
      </pc:sldChg>
      <pc:sldChg chg="add ord">
        <pc:chgData name="福家　範浩" userId="cfb4a0c9-830d-41ee-8fbd-a6627cbe73a5" providerId="ADAL" clId="{74EC4DC5-D869-2E42-8BDB-1171783AE45B}" dt="2021-02-18T05:00:47.991" v="23719" actId="20578"/>
        <pc:sldMkLst>
          <pc:docMk/>
          <pc:sldMk cId="3947671801" sldId="311"/>
        </pc:sldMkLst>
      </pc:sldChg>
      <pc:sldChg chg="add ord">
        <pc:chgData name="福家　範浩" userId="cfb4a0c9-830d-41ee-8fbd-a6627cbe73a5" providerId="ADAL" clId="{74EC4DC5-D869-2E42-8BDB-1171783AE45B}" dt="2021-02-18T05:00:49.961" v="23720" actId="20578"/>
        <pc:sldMkLst>
          <pc:docMk/>
          <pc:sldMk cId="758705608" sldId="312"/>
        </pc:sldMkLst>
      </pc:sldChg>
      <pc:sldChg chg="add ord">
        <pc:chgData name="福家　範浩" userId="cfb4a0c9-830d-41ee-8fbd-a6627cbe73a5" providerId="ADAL" clId="{74EC4DC5-D869-2E42-8BDB-1171783AE45B}" dt="2021-02-18T05:00:51.766" v="23721" actId="20578"/>
        <pc:sldMkLst>
          <pc:docMk/>
          <pc:sldMk cId="458766169" sldId="313"/>
        </pc:sldMkLst>
      </pc:sldChg>
      <pc:sldChg chg="add ord">
        <pc:chgData name="福家　範浩" userId="cfb4a0c9-830d-41ee-8fbd-a6627cbe73a5" providerId="ADAL" clId="{74EC4DC5-D869-2E42-8BDB-1171783AE45B}" dt="2021-02-18T05:00:53.756" v="23722" actId="20578"/>
        <pc:sldMkLst>
          <pc:docMk/>
          <pc:sldMk cId="87119755" sldId="314"/>
        </pc:sldMkLst>
      </pc:sldChg>
      <pc:sldChg chg="modSp add mod modNotesTx">
        <pc:chgData name="福家　範浩" userId="cfb4a0c9-830d-41ee-8fbd-a6627cbe73a5" providerId="ADAL" clId="{74EC4DC5-D869-2E42-8BDB-1171783AE45B}" dt="2021-02-18T04:29:45.595" v="23532" actId="20577"/>
        <pc:sldMkLst>
          <pc:docMk/>
          <pc:sldMk cId="3389478659" sldId="315"/>
        </pc:sldMkLst>
        <pc:spChg chg="mod">
          <ac:chgData name="福家　範浩" userId="cfb4a0c9-830d-41ee-8fbd-a6627cbe73a5" providerId="ADAL" clId="{74EC4DC5-D869-2E42-8BDB-1171783AE45B}" dt="2021-02-17T16:31:17.553" v="10599" actId="20577"/>
          <ac:spMkLst>
            <pc:docMk/>
            <pc:sldMk cId="3389478659" sldId="315"/>
            <ac:spMk id="3" creationId="{407901F7-3508-6848-B61B-A861436257BC}"/>
          </ac:spMkLst>
        </pc:spChg>
      </pc:sldChg>
      <pc:sldChg chg="addSp delSp modSp add mod modNotesTx">
        <pc:chgData name="福家　範浩" userId="cfb4a0c9-830d-41ee-8fbd-a6627cbe73a5" providerId="ADAL" clId="{74EC4DC5-D869-2E42-8BDB-1171783AE45B}" dt="2021-02-18T04:30:23.446" v="23647" actId="20577"/>
        <pc:sldMkLst>
          <pc:docMk/>
          <pc:sldMk cId="189994665" sldId="316"/>
        </pc:sldMkLst>
        <pc:spChg chg="mod">
          <ac:chgData name="福家　範浩" userId="cfb4a0c9-830d-41ee-8fbd-a6627cbe73a5" providerId="ADAL" clId="{74EC4DC5-D869-2E42-8BDB-1171783AE45B}" dt="2021-02-17T16:13:49.045" v="9928" actId="20577"/>
          <ac:spMkLst>
            <pc:docMk/>
            <pc:sldMk cId="189994665" sldId="316"/>
            <ac:spMk id="2" creationId="{BE890539-F803-654C-B5B0-739CD1005369}"/>
          </ac:spMkLst>
        </pc:spChg>
        <pc:spChg chg="mod">
          <ac:chgData name="福家　範浩" userId="cfb4a0c9-830d-41ee-8fbd-a6627cbe73a5" providerId="ADAL" clId="{74EC4DC5-D869-2E42-8BDB-1171783AE45B}" dt="2021-02-17T16:22:01.519" v="10060" actId="20577"/>
          <ac:spMkLst>
            <pc:docMk/>
            <pc:sldMk cId="189994665" sldId="316"/>
            <ac:spMk id="3" creationId="{C7BCBC27-0B0F-5147-A698-FDAB494073B3}"/>
          </ac:spMkLst>
        </pc:spChg>
        <pc:spChg chg="mod">
          <ac:chgData name="福家　範浩" userId="cfb4a0c9-830d-41ee-8fbd-a6627cbe73a5" providerId="ADAL" clId="{74EC4DC5-D869-2E42-8BDB-1171783AE45B}" dt="2021-02-17T16:23:27.231" v="10186" actId="20577"/>
          <ac:spMkLst>
            <pc:docMk/>
            <pc:sldMk cId="189994665" sldId="316"/>
            <ac:spMk id="8" creationId="{4E5597E0-EED4-6845-8117-DDC1D5938D9B}"/>
          </ac:spMkLst>
        </pc:spChg>
        <pc:graphicFrameChg chg="del">
          <ac:chgData name="福家　範浩" userId="cfb4a0c9-830d-41ee-8fbd-a6627cbe73a5" providerId="ADAL" clId="{74EC4DC5-D869-2E42-8BDB-1171783AE45B}" dt="2021-02-17T16:16:20.599" v="9960" actId="478"/>
          <ac:graphicFrameMkLst>
            <pc:docMk/>
            <pc:sldMk cId="189994665" sldId="316"/>
            <ac:graphicFrameMk id="7" creationId="{B35E176A-CC0E-3142-A57D-3BDEC1051C89}"/>
          </ac:graphicFrameMkLst>
        </pc:graphicFrameChg>
        <pc:picChg chg="add mod">
          <ac:chgData name="福家　範浩" userId="cfb4a0c9-830d-41ee-8fbd-a6627cbe73a5" providerId="ADAL" clId="{74EC4DC5-D869-2E42-8BDB-1171783AE45B}" dt="2021-02-17T16:17:50.368" v="9963" actId="1076"/>
          <ac:picMkLst>
            <pc:docMk/>
            <pc:sldMk cId="189994665" sldId="316"/>
            <ac:picMk id="10" creationId="{E16F0354-251F-BE48-83D5-D11A8B7AED84}"/>
          </ac:picMkLst>
        </pc:picChg>
        <pc:picChg chg="add mod">
          <ac:chgData name="福家　範浩" userId="cfb4a0c9-830d-41ee-8fbd-a6627cbe73a5" providerId="ADAL" clId="{74EC4DC5-D869-2E42-8BDB-1171783AE45B}" dt="2021-02-17T16:21:30.842" v="10038" actId="14826"/>
          <ac:picMkLst>
            <pc:docMk/>
            <pc:sldMk cId="189994665" sldId="316"/>
            <ac:picMk id="12" creationId="{B2F39505-420B-5A43-BDD2-74C4A2D9D25A}"/>
          </ac:picMkLst>
        </pc:picChg>
      </pc:sldChg>
      <pc:sldChg chg="addSp delSp modSp add mod modNotesTx">
        <pc:chgData name="福家　範浩" userId="cfb4a0c9-830d-41ee-8fbd-a6627cbe73a5" providerId="ADAL" clId="{74EC4DC5-D869-2E42-8BDB-1171783AE45B}" dt="2021-02-18T04:30:46.100" v="23669" actId="20577"/>
        <pc:sldMkLst>
          <pc:docMk/>
          <pc:sldMk cId="1780403334" sldId="317"/>
        </pc:sldMkLst>
        <pc:spChg chg="mod">
          <ac:chgData name="福家　範浩" userId="cfb4a0c9-830d-41ee-8fbd-a6627cbe73a5" providerId="ADAL" clId="{74EC4DC5-D869-2E42-8BDB-1171783AE45B}" dt="2021-02-17T16:22:15.073" v="10066" actId="20577"/>
          <ac:spMkLst>
            <pc:docMk/>
            <pc:sldMk cId="1780403334" sldId="317"/>
            <ac:spMk id="3" creationId="{C7BCBC27-0B0F-5147-A698-FDAB494073B3}"/>
          </ac:spMkLst>
        </pc:spChg>
        <pc:spChg chg="mod">
          <ac:chgData name="福家　範浩" userId="cfb4a0c9-830d-41ee-8fbd-a6627cbe73a5" providerId="ADAL" clId="{74EC4DC5-D869-2E42-8BDB-1171783AE45B}" dt="2021-02-17T16:24:39.920" v="10275" actId="20577"/>
          <ac:spMkLst>
            <pc:docMk/>
            <pc:sldMk cId="1780403334" sldId="317"/>
            <ac:spMk id="8" creationId="{4E5597E0-EED4-6845-8117-DDC1D5938D9B}"/>
          </ac:spMkLst>
        </pc:spChg>
        <pc:picChg chg="del">
          <ac:chgData name="福家　範浩" userId="cfb4a0c9-830d-41ee-8fbd-a6627cbe73a5" providerId="ADAL" clId="{74EC4DC5-D869-2E42-8BDB-1171783AE45B}" dt="2021-02-17T16:19:56.812" v="10030" actId="478"/>
          <ac:picMkLst>
            <pc:docMk/>
            <pc:sldMk cId="1780403334" sldId="317"/>
            <ac:picMk id="10" creationId="{E16F0354-251F-BE48-83D5-D11A8B7AED84}"/>
          </ac:picMkLst>
        </pc:picChg>
        <pc:picChg chg="add mod">
          <ac:chgData name="福家　範浩" userId="cfb4a0c9-830d-41ee-8fbd-a6627cbe73a5" providerId="ADAL" clId="{74EC4DC5-D869-2E42-8BDB-1171783AE45B}" dt="2021-02-17T16:21:44.314" v="10039" actId="1076"/>
          <ac:picMkLst>
            <pc:docMk/>
            <pc:sldMk cId="1780403334" sldId="317"/>
            <ac:picMk id="11" creationId="{9E836B25-1E26-F142-902A-28B6980FC80C}"/>
          </ac:picMkLst>
        </pc:picChg>
        <pc:picChg chg="mod">
          <ac:chgData name="福家　範浩" userId="cfb4a0c9-830d-41ee-8fbd-a6627cbe73a5" providerId="ADAL" clId="{74EC4DC5-D869-2E42-8BDB-1171783AE45B}" dt="2021-02-17T16:34:43.114" v="10854" actId="14100"/>
          <ac:picMkLst>
            <pc:docMk/>
            <pc:sldMk cId="1780403334" sldId="317"/>
            <ac:picMk id="12" creationId="{B2F39505-420B-5A43-BDD2-74C4A2D9D25A}"/>
          </ac:picMkLst>
        </pc:picChg>
      </pc:sldChg>
      <pc:sldChg chg="addSp delSp modSp add mod">
        <pc:chgData name="福家　範浩" userId="cfb4a0c9-830d-41ee-8fbd-a6627cbe73a5" providerId="ADAL" clId="{74EC4DC5-D869-2E42-8BDB-1171783AE45B}" dt="2021-02-17T16:26:32.756" v="10283" actId="1076"/>
        <pc:sldMkLst>
          <pc:docMk/>
          <pc:sldMk cId="676890834" sldId="318"/>
        </pc:sldMkLst>
        <pc:spChg chg="mod">
          <ac:chgData name="福家　範浩" userId="cfb4a0c9-830d-41ee-8fbd-a6627cbe73a5" providerId="ADAL" clId="{74EC4DC5-D869-2E42-8BDB-1171783AE45B}" dt="2021-02-17T16:25:16.869" v="10277"/>
          <ac:spMkLst>
            <pc:docMk/>
            <pc:sldMk cId="676890834" sldId="318"/>
            <ac:spMk id="2" creationId="{BE890539-F803-654C-B5B0-739CD1005369}"/>
          </ac:spMkLst>
        </pc:spChg>
        <pc:spChg chg="mod">
          <ac:chgData name="福家　範浩" userId="cfb4a0c9-830d-41ee-8fbd-a6627cbe73a5" providerId="ADAL" clId="{74EC4DC5-D869-2E42-8BDB-1171783AE45B}" dt="2021-02-17T16:25:54.927" v="10279"/>
          <ac:spMkLst>
            <pc:docMk/>
            <pc:sldMk cId="676890834" sldId="318"/>
            <ac:spMk id="3" creationId="{C7BCBC27-0B0F-5147-A698-FDAB494073B3}"/>
          </ac:spMkLst>
        </pc:spChg>
        <pc:spChg chg="del mod">
          <ac:chgData name="福家　範浩" userId="cfb4a0c9-830d-41ee-8fbd-a6627cbe73a5" providerId="ADAL" clId="{74EC4DC5-D869-2E42-8BDB-1171783AE45B}" dt="2021-02-17T16:26:02.922" v="10281" actId="478"/>
          <ac:spMkLst>
            <pc:docMk/>
            <pc:sldMk cId="676890834" sldId="318"/>
            <ac:spMk id="8" creationId="{C14C5717-BC16-3D42-ACA8-65F36502B6DB}"/>
          </ac:spMkLst>
        </pc:spChg>
        <pc:graphicFrameChg chg="del">
          <ac:chgData name="福家　範浩" userId="cfb4a0c9-830d-41ee-8fbd-a6627cbe73a5" providerId="ADAL" clId="{74EC4DC5-D869-2E42-8BDB-1171783AE45B}" dt="2021-02-17T16:25:33.476" v="10278" actId="478"/>
          <ac:graphicFrameMkLst>
            <pc:docMk/>
            <pc:sldMk cId="676890834" sldId="318"/>
            <ac:graphicFrameMk id="7" creationId="{4E30474C-7A5B-054B-8264-D1BE21AF27E8}"/>
          </ac:graphicFrameMkLst>
        </pc:graphicFrameChg>
        <pc:picChg chg="add mod">
          <ac:chgData name="福家　範浩" userId="cfb4a0c9-830d-41ee-8fbd-a6627cbe73a5" providerId="ADAL" clId="{74EC4DC5-D869-2E42-8BDB-1171783AE45B}" dt="2021-02-17T16:26:32.756" v="10283" actId="1076"/>
          <ac:picMkLst>
            <pc:docMk/>
            <pc:sldMk cId="676890834" sldId="318"/>
            <ac:picMk id="10" creationId="{569774D4-F8C5-C24E-80AD-CC80730A3E0E}"/>
          </ac:picMkLst>
        </pc:picChg>
      </pc:sldChg>
      <pc:sldChg chg="modSp new mod">
        <pc:chgData name="福家　範浩" userId="cfb4a0c9-830d-41ee-8fbd-a6627cbe73a5" providerId="ADAL" clId="{74EC4DC5-D869-2E42-8BDB-1171783AE45B}" dt="2021-02-17T16:49:52.696" v="12403" actId="20577"/>
        <pc:sldMkLst>
          <pc:docMk/>
          <pc:sldMk cId="887608606" sldId="319"/>
        </pc:sldMkLst>
        <pc:spChg chg="mod">
          <ac:chgData name="福家　範浩" userId="cfb4a0c9-830d-41ee-8fbd-a6627cbe73a5" providerId="ADAL" clId="{74EC4DC5-D869-2E42-8BDB-1171783AE45B}" dt="2021-02-17T16:48:12.600" v="12161" actId="20577"/>
          <ac:spMkLst>
            <pc:docMk/>
            <pc:sldMk cId="887608606" sldId="319"/>
            <ac:spMk id="2" creationId="{63DB317B-47C4-DB4B-8A1C-00927EE4539B}"/>
          </ac:spMkLst>
        </pc:spChg>
        <pc:spChg chg="mod">
          <ac:chgData name="福家　範浩" userId="cfb4a0c9-830d-41ee-8fbd-a6627cbe73a5" providerId="ADAL" clId="{74EC4DC5-D869-2E42-8BDB-1171783AE45B}" dt="2021-02-17T16:49:52.696" v="12403" actId="20577"/>
          <ac:spMkLst>
            <pc:docMk/>
            <pc:sldMk cId="887608606" sldId="319"/>
            <ac:spMk id="3" creationId="{D7FEF7B4-C855-FC44-A910-7B9F05D6E9AE}"/>
          </ac:spMkLst>
        </pc:spChg>
      </pc:sldChg>
      <pc:sldChg chg="modSp new mod modShow">
        <pc:chgData name="福家　範浩" userId="cfb4a0c9-830d-41ee-8fbd-a6627cbe73a5" providerId="ADAL" clId="{74EC4DC5-D869-2E42-8BDB-1171783AE45B}" dt="2021-02-17T16:46:02.341" v="11891" actId="729"/>
        <pc:sldMkLst>
          <pc:docMk/>
          <pc:sldMk cId="3918422778" sldId="320"/>
        </pc:sldMkLst>
        <pc:spChg chg="mod">
          <ac:chgData name="福家　範浩" userId="cfb4a0c9-830d-41ee-8fbd-a6627cbe73a5" providerId="ADAL" clId="{74EC4DC5-D869-2E42-8BDB-1171783AE45B}" dt="2021-02-17T16:41:05.270" v="11175" actId="20577"/>
          <ac:spMkLst>
            <pc:docMk/>
            <pc:sldMk cId="3918422778" sldId="320"/>
            <ac:spMk id="2" creationId="{D5DA59EF-F5BA-3949-8C8C-3937050BB1B9}"/>
          </ac:spMkLst>
        </pc:spChg>
        <pc:spChg chg="mod">
          <ac:chgData name="福家　範浩" userId="cfb4a0c9-830d-41ee-8fbd-a6627cbe73a5" providerId="ADAL" clId="{74EC4DC5-D869-2E42-8BDB-1171783AE45B}" dt="2021-02-17T16:45:56.412" v="11890" actId="12"/>
          <ac:spMkLst>
            <pc:docMk/>
            <pc:sldMk cId="3918422778" sldId="320"/>
            <ac:spMk id="3" creationId="{0CB7FFF6-72AE-8445-91B3-DAA8932C0EEA}"/>
          </ac:spMkLst>
        </pc:spChg>
      </pc:sldChg>
      <pc:sldChg chg="modSp new mod">
        <pc:chgData name="福家　範浩" userId="cfb4a0c9-830d-41ee-8fbd-a6627cbe73a5" providerId="ADAL" clId="{74EC4DC5-D869-2E42-8BDB-1171783AE45B}" dt="2021-02-17T16:53:51.705" v="12993" actId="20577"/>
        <pc:sldMkLst>
          <pc:docMk/>
          <pc:sldMk cId="189253993" sldId="321"/>
        </pc:sldMkLst>
        <pc:spChg chg="mod">
          <ac:chgData name="福家　範浩" userId="cfb4a0c9-830d-41ee-8fbd-a6627cbe73a5" providerId="ADAL" clId="{74EC4DC5-D869-2E42-8BDB-1171783AE45B}" dt="2021-02-17T16:50:01.171" v="12419" actId="20577"/>
          <ac:spMkLst>
            <pc:docMk/>
            <pc:sldMk cId="189253993" sldId="321"/>
            <ac:spMk id="2" creationId="{955B2C56-AA46-8A4F-839D-152B3275D7AC}"/>
          </ac:spMkLst>
        </pc:spChg>
        <pc:spChg chg="mod">
          <ac:chgData name="福家　範浩" userId="cfb4a0c9-830d-41ee-8fbd-a6627cbe73a5" providerId="ADAL" clId="{74EC4DC5-D869-2E42-8BDB-1171783AE45B}" dt="2021-02-17T16:53:51.705" v="12993" actId="20577"/>
          <ac:spMkLst>
            <pc:docMk/>
            <pc:sldMk cId="189253993" sldId="321"/>
            <ac:spMk id="3" creationId="{8096DBEC-CC1D-5348-9545-8EF4A9B9D8A7}"/>
          </ac:spMkLst>
        </pc:spChg>
      </pc:sldChg>
      <pc:sldChg chg="modSp add mod ord">
        <pc:chgData name="福家　範浩" userId="cfb4a0c9-830d-41ee-8fbd-a6627cbe73a5" providerId="ADAL" clId="{74EC4DC5-D869-2E42-8BDB-1171783AE45B}" dt="2021-02-18T05:01:47.255" v="23727" actId="20577"/>
        <pc:sldMkLst>
          <pc:docMk/>
          <pc:sldMk cId="1342598426" sldId="322"/>
        </pc:sldMkLst>
        <pc:spChg chg="mod">
          <ac:chgData name="福家　範浩" userId="cfb4a0c9-830d-41ee-8fbd-a6627cbe73a5" providerId="ADAL" clId="{74EC4DC5-D869-2E42-8BDB-1171783AE45B}" dt="2021-02-18T05:01:47.255" v="23727" actId="20577"/>
          <ac:spMkLst>
            <pc:docMk/>
            <pc:sldMk cId="1342598426" sldId="322"/>
            <ac:spMk id="3" creationId="{CBE14C69-AA96-2345-9D21-13C1CC34A4B9}"/>
          </ac:spMkLst>
        </pc:spChg>
      </pc:sldChg>
    </pc:docChg>
  </pc:docChgLst>
  <pc:docChgLst>
    <pc:chgData name="福家　範浩" userId="cfb4a0c9-830d-41ee-8fbd-a6627cbe73a5" providerId="ADAL" clId="{2A9BA1E5-B3FF-3449-BE97-80DB37C5B1D8}"/>
    <pc:docChg chg="undo redo custSel addSld delSld modSld sldOrd">
      <pc:chgData name="福家　範浩" userId="cfb4a0c9-830d-41ee-8fbd-a6627cbe73a5" providerId="ADAL" clId="{2A9BA1E5-B3FF-3449-BE97-80DB37C5B1D8}" dt="2020-11-30T08:08:11.898" v="26974" actId="20577"/>
      <pc:docMkLst>
        <pc:docMk/>
      </pc:docMkLst>
      <pc:sldChg chg="addSp delSp modSp mod">
        <pc:chgData name="福家　範浩" userId="cfb4a0c9-830d-41ee-8fbd-a6627cbe73a5" providerId="ADAL" clId="{2A9BA1E5-B3FF-3449-BE97-80DB37C5B1D8}" dt="2020-11-30T08:08:11.898" v="26974" actId="20577"/>
        <pc:sldMkLst>
          <pc:docMk/>
          <pc:sldMk cId="710430424" sldId="256"/>
        </pc:sldMkLst>
        <pc:spChg chg="mod">
          <ac:chgData name="福家　範浩" userId="cfb4a0c9-830d-41ee-8fbd-a6627cbe73a5" providerId="ADAL" clId="{2A9BA1E5-B3FF-3449-BE97-80DB37C5B1D8}" dt="2020-11-30T08:08:11.898" v="26974" actId="20577"/>
          <ac:spMkLst>
            <pc:docMk/>
            <pc:sldMk cId="710430424" sldId="256"/>
            <ac:spMk id="2" creationId="{E05B44FA-4597-1C4A-8D5C-3CB7059F6ABC}"/>
          </ac:spMkLst>
        </pc:spChg>
        <pc:spChg chg="mod">
          <ac:chgData name="福家　範浩" userId="cfb4a0c9-830d-41ee-8fbd-a6627cbe73a5" providerId="ADAL" clId="{2A9BA1E5-B3FF-3449-BE97-80DB37C5B1D8}" dt="2020-11-17T14:08:36.108" v="169" actId="2711"/>
          <ac:spMkLst>
            <pc:docMk/>
            <pc:sldMk cId="710430424" sldId="256"/>
            <ac:spMk id="3" creationId="{196AB59C-B0C6-A846-B4F8-EDF56385C6FC}"/>
          </ac:spMkLst>
        </pc:spChg>
        <pc:spChg chg="add del mod">
          <ac:chgData name="福家　範浩" userId="cfb4a0c9-830d-41ee-8fbd-a6627cbe73a5" providerId="ADAL" clId="{2A9BA1E5-B3FF-3449-BE97-80DB37C5B1D8}" dt="2020-11-30T04:15:02.235" v="15538" actId="478"/>
          <ac:spMkLst>
            <pc:docMk/>
            <pc:sldMk cId="710430424" sldId="256"/>
            <ac:spMk id="4" creationId="{1E229BB2-3BCE-B048-A647-0AA64C319ED1}"/>
          </ac:spMkLst>
        </pc:spChg>
        <pc:spChg chg="add del mod">
          <ac:chgData name="福家　範浩" userId="cfb4a0c9-830d-41ee-8fbd-a6627cbe73a5" providerId="ADAL" clId="{2A9BA1E5-B3FF-3449-BE97-80DB37C5B1D8}" dt="2020-11-28T12:06:36.583" v="11529" actId="478"/>
          <ac:spMkLst>
            <pc:docMk/>
            <pc:sldMk cId="710430424" sldId="256"/>
            <ac:spMk id="4" creationId="{52B9DCC1-117D-0244-BC53-F5E99F4A7B41}"/>
          </ac:spMkLst>
        </pc:spChg>
      </pc:sldChg>
      <pc:sldChg chg="modSp new mod ord modNotesTx">
        <pc:chgData name="福家　範浩" userId="cfb4a0c9-830d-41ee-8fbd-a6627cbe73a5" providerId="ADAL" clId="{2A9BA1E5-B3FF-3449-BE97-80DB37C5B1D8}" dt="2020-11-30T07:18:59.815" v="20567" actId="20577"/>
        <pc:sldMkLst>
          <pc:docMk/>
          <pc:sldMk cId="427583239" sldId="257"/>
        </pc:sldMkLst>
        <pc:spChg chg="mod">
          <ac:chgData name="福家　範浩" userId="cfb4a0c9-830d-41ee-8fbd-a6627cbe73a5" providerId="ADAL" clId="{2A9BA1E5-B3FF-3449-BE97-80DB37C5B1D8}" dt="2020-11-23T15:53:13.572" v="630" actId="20577"/>
          <ac:spMkLst>
            <pc:docMk/>
            <pc:sldMk cId="427583239" sldId="257"/>
            <ac:spMk id="2" creationId="{073EAE9E-79B4-AF48-8DB1-EEBFD6574524}"/>
          </ac:spMkLst>
        </pc:spChg>
        <pc:spChg chg="mod">
          <ac:chgData name="福家　範浩" userId="cfb4a0c9-830d-41ee-8fbd-a6627cbe73a5" providerId="ADAL" clId="{2A9BA1E5-B3FF-3449-BE97-80DB37C5B1D8}" dt="2020-11-30T06:43:24.118" v="20294" actId="20577"/>
          <ac:spMkLst>
            <pc:docMk/>
            <pc:sldMk cId="427583239" sldId="257"/>
            <ac:spMk id="3" creationId="{41DE31D5-4800-C145-BE00-D02D8FD8BFD5}"/>
          </ac:spMkLst>
        </pc:spChg>
      </pc:sldChg>
      <pc:sldChg chg="modSp new del mod">
        <pc:chgData name="福家　範浩" userId="cfb4a0c9-830d-41ee-8fbd-a6627cbe73a5" providerId="ADAL" clId="{2A9BA1E5-B3FF-3449-BE97-80DB37C5B1D8}" dt="2020-11-17T14:19:06.196" v="172" actId="2696"/>
        <pc:sldMkLst>
          <pc:docMk/>
          <pc:sldMk cId="3321659856" sldId="257"/>
        </pc:sldMkLst>
        <pc:spChg chg="mod">
          <ac:chgData name="福家　範浩" userId="cfb4a0c9-830d-41ee-8fbd-a6627cbe73a5" providerId="ADAL" clId="{2A9BA1E5-B3FF-3449-BE97-80DB37C5B1D8}" dt="2020-11-17T14:08:52.866" v="170" actId="2711"/>
          <ac:spMkLst>
            <pc:docMk/>
            <pc:sldMk cId="3321659856" sldId="257"/>
            <ac:spMk id="2" creationId="{D61D0A86-E171-4B40-B7B3-5671A13C590B}"/>
          </ac:spMkLst>
        </pc:spChg>
        <pc:spChg chg="mod">
          <ac:chgData name="福家　範浩" userId="cfb4a0c9-830d-41ee-8fbd-a6627cbe73a5" providerId="ADAL" clId="{2A9BA1E5-B3FF-3449-BE97-80DB37C5B1D8}" dt="2020-11-17T14:08:52.866" v="170" actId="2711"/>
          <ac:spMkLst>
            <pc:docMk/>
            <pc:sldMk cId="3321659856" sldId="257"/>
            <ac:spMk id="3" creationId="{3D02A35C-9B00-C64E-874A-D9627A6BFAE1}"/>
          </ac:spMkLst>
        </pc:spChg>
        <pc:spChg chg="mod">
          <ac:chgData name="福家　範浩" userId="cfb4a0c9-830d-41ee-8fbd-a6627cbe73a5" providerId="ADAL" clId="{2A9BA1E5-B3FF-3449-BE97-80DB37C5B1D8}" dt="2020-11-17T14:08:52.866" v="170" actId="2711"/>
          <ac:spMkLst>
            <pc:docMk/>
            <pc:sldMk cId="3321659856" sldId="257"/>
            <ac:spMk id="4" creationId="{CBA41024-F28B-3446-ABDC-61FB883D77B9}"/>
          </ac:spMkLst>
        </pc:spChg>
        <pc:spChg chg="mod">
          <ac:chgData name="福家　範浩" userId="cfb4a0c9-830d-41ee-8fbd-a6627cbe73a5" providerId="ADAL" clId="{2A9BA1E5-B3FF-3449-BE97-80DB37C5B1D8}" dt="2020-11-17T14:08:52.866" v="170" actId="2711"/>
          <ac:spMkLst>
            <pc:docMk/>
            <pc:sldMk cId="3321659856" sldId="257"/>
            <ac:spMk id="5" creationId="{F717445C-8180-5B45-93D3-D3F98F309EFD}"/>
          </ac:spMkLst>
        </pc:spChg>
        <pc:spChg chg="mod">
          <ac:chgData name="福家　範浩" userId="cfb4a0c9-830d-41ee-8fbd-a6627cbe73a5" providerId="ADAL" clId="{2A9BA1E5-B3FF-3449-BE97-80DB37C5B1D8}" dt="2020-11-17T14:08:52.866" v="170" actId="2711"/>
          <ac:spMkLst>
            <pc:docMk/>
            <pc:sldMk cId="3321659856" sldId="257"/>
            <ac:spMk id="6" creationId="{BED2A6A7-829F-804F-BF38-C4663B2D8290}"/>
          </ac:spMkLst>
        </pc:spChg>
      </pc:sldChg>
      <pc:sldChg chg="addSp delSp modSp new mod modNotesTx">
        <pc:chgData name="福家　範浩" userId="cfb4a0c9-830d-41ee-8fbd-a6627cbe73a5" providerId="ADAL" clId="{2A9BA1E5-B3FF-3449-BE97-80DB37C5B1D8}" dt="2020-11-30T07:22:28.058" v="21142" actId="20577"/>
        <pc:sldMkLst>
          <pc:docMk/>
          <pc:sldMk cId="3242299321" sldId="258"/>
        </pc:sldMkLst>
        <pc:spChg chg="mod">
          <ac:chgData name="福家　範浩" userId="cfb4a0c9-830d-41ee-8fbd-a6627cbe73a5" providerId="ADAL" clId="{2A9BA1E5-B3FF-3449-BE97-80DB37C5B1D8}" dt="2020-11-24T06:45:24.717" v="2340" actId="20577"/>
          <ac:spMkLst>
            <pc:docMk/>
            <pc:sldMk cId="3242299321" sldId="258"/>
            <ac:spMk id="2" creationId="{3E6CDA8F-27CD-014F-8AFD-22B7FDF55B01}"/>
          </ac:spMkLst>
        </pc:spChg>
        <pc:spChg chg="mod">
          <ac:chgData name="福家　範浩" userId="cfb4a0c9-830d-41ee-8fbd-a6627cbe73a5" providerId="ADAL" clId="{2A9BA1E5-B3FF-3449-BE97-80DB37C5B1D8}" dt="2020-11-30T03:18:19.572" v="14650" actId="20577"/>
          <ac:spMkLst>
            <pc:docMk/>
            <pc:sldMk cId="3242299321" sldId="258"/>
            <ac:spMk id="3" creationId="{C61055C2-3AB7-0A41-9657-3FF106C6A172}"/>
          </ac:spMkLst>
        </pc:spChg>
        <pc:spChg chg="add mod">
          <ac:chgData name="福家　範浩" userId="cfb4a0c9-830d-41ee-8fbd-a6627cbe73a5" providerId="ADAL" clId="{2A9BA1E5-B3FF-3449-BE97-80DB37C5B1D8}" dt="2020-11-27T16:44:30.730" v="7557" actId="1076"/>
          <ac:spMkLst>
            <pc:docMk/>
            <pc:sldMk cId="3242299321" sldId="258"/>
            <ac:spMk id="24" creationId="{1CF35F6B-C813-DB41-8F87-27CA78210165}"/>
          </ac:spMkLst>
        </pc:spChg>
        <pc:picChg chg="add del mod">
          <ac:chgData name="福家　範浩" userId="cfb4a0c9-830d-41ee-8fbd-a6627cbe73a5" providerId="ADAL" clId="{2A9BA1E5-B3FF-3449-BE97-80DB37C5B1D8}" dt="2020-11-27T15:22:51.796" v="7429" actId="478"/>
          <ac:picMkLst>
            <pc:docMk/>
            <pc:sldMk cId="3242299321" sldId="258"/>
            <ac:picMk id="8" creationId="{F1E0841D-D604-164B-9D51-D59A990EA385}"/>
          </ac:picMkLst>
        </pc:picChg>
        <pc:picChg chg="add mod">
          <ac:chgData name="福家　範浩" userId="cfb4a0c9-830d-41ee-8fbd-a6627cbe73a5" providerId="ADAL" clId="{2A9BA1E5-B3FF-3449-BE97-80DB37C5B1D8}" dt="2020-11-27T15:25:15.544" v="7436" actId="1076"/>
          <ac:picMkLst>
            <pc:docMk/>
            <pc:sldMk cId="3242299321" sldId="258"/>
            <ac:picMk id="10" creationId="{195F60A3-C834-C74A-AF60-F30F21A71464}"/>
          </ac:picMkLst>
        </pc:picChg>
        <pc:picChg chg="add mod">
          <ac:chgData name="福家　範浩" userId="cfb4a0c9-830d-41ee-8fbd-a6627cbe73a5" providerId="ADAL" clId="{2A9BA1E5-B3FF-3449-BE97-80DB37C5B1D8}" dt="2020-11-29T06:02:33.237" v="13783" actId="14100"/>
          <ac:picMkLst>
            <pc:docMk/>
            <pc:sldMk cId="3242299321" sldId="258"/>
            <ac:picMk id="12" creationId="{F14A5307-19EA-2745-8BB2-2901E9988AD8}"/>
          </ac:picMkLst>
        </pc:picChg>
        <pc:inkChg chg="add del">
          <ac:chgData name="福家　範浩" userId="cfb4a0c9-830d-41ee-8fbd-a6627cbe73a5" providerId="ADAL" clId="{2A9BA1E5-B3FF-3449-BE97-80DB37C5B1D8}" dt="2020-11-27T15:25:53.534" v="7439" actId="9405"/>
          <ac:inkMkLst>
            <pc:docMk/>
            <pc:sldMk cId="3242299321" sldId="258"/>
            <ac:inkMk id="13" creationId="{055E91F5-04D9-664A-BA61-05DA174C7F14}"/>
          </ac:inkMkLst>
        </pc:inkChg>
        <pc:inkChg chg="add del">
          <ac:chgData name="福家　範浩" userId="cfb4a0c9-830d-41ee-8fbd-a6627cbe73a5" providerId="ADAL" clId="{2A9BA1E5-B3FF-3449-BE97-80DB37C5B1D8}" dt="2020-11-27T15:26:01.038" v="7441" actId="9405"/>
          <ac:inkMkLst>
            <pc:docMk/>
            <pc:sldMk cId="3242299321" sldId="258"/>
            <ac:inkMk id="14" creationId="{280B75BA-B40F-3D48-8E24-1104D3E2998A}"/>
          </ac:inkMkLst>
        </pc:inkChg>
        <pc:inkChg chg="add">
          <ac:chgData name="福家　範浩" userId="cfb4a0c9-830d-41ee-8fbd-a6627cbe73a5" providerId="ADAL" clId="{2A9BA1E5-B3FF-3449-BE97-80DB37C5B1D8}" dt="2020-11-27T15:26:26.455" v="7442" actId="9405"/>
          <ac:inkMkLst>
            <pc:docMk/>
            <pc:sldMk cId="3242299321" sldId="258"/>
            <ac:inkMk id="15" creationId="{3BE2B040-4897-CB45-AAE0-2DEDFCACEECC}"/>
          </ac:inkMkLst>
        </pc:inkChg>
        <pc:inkChg chg="add">
          <ac:chgData name="福家　範浩" userId="cfb4a0c9-830d-41ee-8fbd-a6627cbe73a5" providerId="ADAL" clId="{2A9BA1E5-B3FF-3449-BE97-80DB37C5B1D8}" dt="2020-11-27T15:26:28.294" v="7443" actId="9405"/>
          <ac:inkMkLst>
            <pc:docMk/>
            <pc:sldMk cId="3242299321" sldId="258"/>
            <ac:inkMk id="16" creationId="{69286783-78A7-BA42-B5E6-0A34ADB7BD10}"/>
          </ac:inkMkLst>
        </pc:inkChg>
        <pc:inkChg chg="add">
          <ac:chgData name="福家　範浩" userId="cfb4a0c9-830d-41ee-8fbd-a6627cbe73a5" providerId="ADAL" clId="{2A9BA1E5-B3FF-3449-BE97-80DB37C5B1D8}" dt="2020-11-27T15:26:29.267" v="7444" actId="9405"/>
          <ac:inkMkLst>
            <pc:docMk/>
            <pc:sldMk cId="3242299321" sldId="258"/>
            <ac:inkMk id="17" creationId="{136E0410-147F-EC48-91FA-A18ECF5BBF58}"/>
          </ac:inkMkLst>
        </pc:inkChg>
        <pc:inkChg chg="add">
          <ac:chgData name="福家　範浩" userId="cfb4a0c9-830d-41ee-8fbd-a6627cbe73a5" providerId="ADAL" clId="{2A9BA1E5-B3FF-3449-BE97-80DB37C5B1D8}" dt="2020-11-27T15:26:30.414" v="7445" actId="9405"/>
          <ac:inkMkLst>
            <pc:docMk/>
            <pc:sldMk cId="3242299321" sldId="258"/>
            <ac:inkMk id="18" creationId="{2437B8B7-9E65-1D41-8D60-68CE098FB7EA}"/>
          </ac:inkMkLst>
        </pc:inkChg>
        <pc:inkChg chg="add">
          <ac:chgData name="福家　範浩" userId="cfb4a0c9-830d-41ee-8fbd-a6627cbe73a5" providerId="ADAL" clId="{2A9BA1E5-B3FF-3449-BE97-80DB37C5B1D8}" dt="2020-11-27T15:26:32.670" v="7446" actId="9405"/>
          <ac:inkMkLst>
            <pc:docMk/>
            <pc:sldMk cId="3242299321" sldId="258"/>
            <ac:inkMk id="19" creationId="{5CD1592C-0C32-FF45-B08E-6B8C4873C9DC}"/>
          </ac:inkMkLst>
        </pc:inkChg>
        <pc:inkChg chg="add">
          <ac:chgData name="福家　範浩" userId="cfb4a0c9-830d-41ee-8fbd-a6627cbe73a5" providerId="ADAL" clId="{2A9BA1E5-B3FF-3449-BE97-80DB37C5B1D8}" dt="2020-11-27T15:26:33.727" v="7447" actId="9405"/>
          <ac:inkMkLst>
            <pc:docMk/>
            <pc:sldMk cId="3242299321" sldId="258"/>
            <ac:inkMk id="20" creationId="{2C30533B-A869-774B-9ED2-2AD8B4BF4060}"/>
          </ac:inkMkLst>
        </pc:inkChg>
        <pc:inkChg chg="add">
          <ac:chgData name="福家　範浩" userId="cfb4a0c9-830d-41ee-8fbd-a6627cbe73a5" providerId="ADAL" clId="{2A9BA1E5-B3FF-3449-BE97-80DB37C5B1D8}" dt="2020-11-27T15:26:36.122" v="7448" actId="9405"/>
          <ac:inkMkLst>
            <pc:docMk/>
            <pc:sldMk cId="3242299321" sldId="258"/>
            <ac:inkMk id="21" creationId="{31B59796-D073-B14D-96D6-B778C26D4C09}"/>
          </ac:inkMkLst>
        </pc:inkChg>
        <pc:inkChg chg="add">
          <ac:chgData name="福家　範浩" userId="cfb4a0c9-830d-41ee-8fbd-a6627cbe73a5" providerId="ADAL" clId="{2A9BA1E5-B3FF-3449-BE97-80DB37C5B1D8}" dt="2020-11-27T15:26:39.159" v="7449" actId="9405"/>
          <ac:inkMkLst>
            <pc:docMk/>
            <pc:sldMk cId="3242299321" sldId="258"/>
            <ac:inkMk id="22" creationId="{0C15F748-A84D-B545-9C7A-22F028668293}"/>
          </ac:inkMkLst>
        </pc:inkChg>
        <pc:inkChg chg="add del">
          <ac:chgData name="福家　範浩" userId="cfb4a0c9-830d-41ee-8fbd-a6627cbe73a5" providerId="ADAL" clId="{2A9BA1E5-B3FF-3449-BE97-80DB37C5B1D8}" dt="2020-11-27T15:27:11.397" v="7451" actId="478"/>
          <ac:inkMkLst>
            <pc:docMk/>
            <pc:sldMk cId="3242299321" sldId="258"/>
            <ac:inkMk id="23" creationId="{AA3D08F1-04DC-7247-A8B4-62AD1D97DBD7}"/>
          </ac:inkMkLst>
        </pc:inkChg>
      </pc:sldChg>
      <pc:sldChg chg="modSp new del mod">
        <pc:chgData name="福家　範浩" userId="cfb4a0c9-830d-41ee-8fbd-a6627cbe73a5" providerId="ADAL" clId="{2A9BA1E5-B3FF-3449-BE97-80DB37C5B1D8}" dt="2020-11-17T14:45:15.062" v="273" actId="2696"/>
        <pc:sldMkLst>
          <pc:docMk/>
          <pc:sldMk cId="3864579008" sldId="258"/>
        </pc:sldMkLst>
        <pc:spChg chg="mod">
          <ac:chgData name="福家　範浩" userId="cfb4a0c9-830d-41ee-8fbd-a6627cbe73a5" providerId="ADAL" clId="{2A9BA1E5-B3FF-3449-BE97-80DB37C5B1D8}" dt="2020-11-17T14:19:14.450" v="184" actId="20577"/>
          <ac:spMkLst>
            <pc:docMk/>
            <pc:sldMk cId="3864579008" sldId="258"/>
            <ac:spMk id="2" creationId="{3404553A-D3D3-D948-BC62-03087EF6F77A}"/>
          </ac:spMkLst>
        </pc:spChg>
        <pc:spChg chg="mod">
          <ac:chgData name="福家　範浩" userId="cfb4a0c9-830d-41ee-8fbd-a6627cbe73a5" providerId="ADAL" clId="{2A9BA1E5-B3FF-3449-BE97-80DB37C5B1D8}" dt="2020-11-17T14:20:23.090" v="242" actId="20577"/>
          <ac:spMkLst>
            <pc:docMk/>
            <pc:sldMk cId="3864579008" sldId="258"/>
            <ac:spMk id="3" creationId="{8C54A16D-BDC3-2D43-9B32-A96A2879F369}"/>
          </ac:spMkLst>
        </pc:spChg>
      </pc:sldChg>
      <pc:sldChg chg="modSp new del mod ord">
        <pc:chgData name="福家　範浩" userId="cfb4a0c9-830d-41ee-8fbd-a6627cbe73a5" providerId="ADAL" clId="{2A9BA1E5-B3FF-3449-BE97-80DB37C5B1D8}" dt="2020-11-17T14:45:14.482" v="272" actId="2696"/>
        <pc:sldMkLst>
          <pc:docMk/>
          <pc:sldMk cId="871909698" sldId="259"/>
        </pc:sldMkLst>
        <pc:spChg chg="mod">
          <ac:chgData name="福家　範浩" userId="cfb4a0c9-830d-41ee-8fbd-a6627cbe73a5" providerId="ADAL" clId="{2A9BA1E5-B3FF-3449-BE97-80DB37C5B1D8}" dt="2020-11-17T14:28:22.125" v="245"/>
          <ac:spMkLst>
            <pc:docMk/>
            <pc:sldMk cId="871909698" sldId="259"/>
            <ac:spMk id="2" creationId="{7CC77702-2BB7-4443-9A7A-456D75F615E2}"/>
          </ac:spMkLst>
        </pc:spChg>
        <pc:spChg chg="mod">
          <ac:chgData name="福家　範浩" userId="cfb4a0c9-830d-41ee-8fbd-a6627cbe73a5" providerId="ADAL" clId="{2A9BA1E5-B3FF-3449-BE97-80DB37C5B1D8}" dt="2020-11-17T14:28:32.894" v="268" actId="20577"/>
          <ac:spMkLst>
            <pc:docMk/>
            <pc:sldMk cId="871909698" sldId="259"/>
            <ac:spMk id="3" creationId="{D383AF61-C9DB-604E-A113-1F7E02B6688D}"/>
          </ac:spMkLst>
        </pc:spChg>
      </pc:sldChg>
      <pc:sldChg chg="addSp delSp modSp new mod modNotesTx">
        <pc:chgData name="福家　範浩" userId="cfb4a0c9-830d-41ee-8fbd-a6627cbe73a5" providerId="ADAL" clId="{2A9BA1E5-B3FF-3449-BE97-80DB37C5B1D8}" dt="2020-11-30T07:23:17.122" v="21278" actId="20577"/>
        <pc:sldMkLst>
          <pc:docMk/>
          <pc:sldMk cId="1667142209" sldId="259"/>
        </pc:sldMkLst>
        <pc:spChg chg="mod">
          <ac:chgData name="福家　範浩" userId="cfb4a0c9-830d-41ee-8fbd-a6627cbe73a5" providerId="ADAL" clId="{2A9BA1E5-B3FF-3449-BE97-80DB37C5B1D8}" dt="2020-11-24T06:45:20.076" v="2338" actId="20577"/>
          <ac:spMkLst>
            <pc:docMk/>
            <pc:sldMk cId="1667142209" sldId="259"/>
            <ac:spMk id="2" creationId="{2F959C97-88BB-F247-8CC8-6FB9E15D8006}"/>
          </ac:spMkLst>
        </pc:spChg>
        <pc:spChg chg="mod">
          <ac:chgData name="福家　範浩" userId="cfb4a0c9-830d-41ee-8fbd-a6627cbe73a5" providerId="ADAL" clId="{2A9BA1E5-B3FF-3449-BE97-80DB37C5B1D8}" dt="2020-11-30T03:18:00.206" v="14649" actId="5793"/>
          <ac:spMkLst>
            <pc:docMk/>
            <pc:sldMk cId="1667142209" sldId="259"/>
            <ac:spMk id="3" creationId="{949548C7-608A-1743-8A52-47CEBC84A50A}"/>
          </ac:spMkLst>
        </pc:spChg>
        <pc:spChg chg="add mod">
          <ac:chgData name="福家　範浩" userId="cfb4a0c9-830d-41ee-8fbd-a6627cbe73a5" providerId="ADAL" clId="{2A9BA1E5-B3FF-3449-BE97-80DB37C5B1D8}" dt="2020-11-27T16:44:49.542" v="7589" actId="20577"/>
          <ac:spMkLst>
            <pc:docMk/>
            <pc:sldMk cId="1667142209" sldId="259"/>
            <ac:spMk id="28" creationId="{F83A72F4-7761-9C44-A9FD-44BD4A475D29}"/>
          </ac:spMkLst>
        </pc:spChg>
        <pc:picChg chg="add mod">
          <ac:chgData name="福家　範浩" userId="cfb4a0c9-830d-41ee-8fbd-a6627cbe73a5" providerId="ADAL" clId="{2A9BA1E5-B3FF-3449-BE97-80DB37C5B1D8}" dt="2020-11-27T16:35:53.374" v="7452"/>
          <ac:picMkLst>
            <pc:docMk/>
            <pc:sldMk cId="1667142209" sldId="259"/>
            <ac:picMk id="7" creationId="{5370F80C-B56A-A940-B347-08E1B2510369}"/>
          </ac:picMkLst>
        </pc:picChg>
        <pc:picChg chg="add mod">
          <ac:chgData name="福家　範浩" userId="cfb4a0c9-830d-41ee-8fbd-a6627cbe73a5" providerId="ADAL" clId="{2A9BA1E5-B3FF-3449-BE97-80DB37C5B1D8}" dt="2020-11-27T16:36:19.141" v="7459" actId="1076"/>
          <ac:picMkLst>
            <pc:docMk/>
            <pc:sldMk cId="1667142209" sldId="259"/>
            <ac:picMk id="9" creationId="{16A7A66E-0112-EE4B-9A3C-14CAB37608A6}"/>
          </ac:picMkLst>
        </pc:picChg>
        <pc:inkChg chg="add">
          <ac:chgData name="福家　範浩" userId="cfb4a0c9-830d-41ee-8fbd-a6627cbe73a5" providerId="ADAL" clId="{2A9BA1E5-B3FF-3449-BE97-80DB37C5B1D8}" dt="2020-11-27T16:36:30.175" v="7460" actId="9405"/>
          <ac:inkMkLst>
            <pc:docMk/>
            <pc:sldMk cId="1667142209" sldId="259"/>
            <ac:inkMk id="10" creationId="{9DA950C4-EDF0-3A4C-A534-80521764C292}"/>
          </ac:inkMkLst>
        </pc:inkChg>
        <pc:inkChg chg="add">
          <ac:chgData name="福家　範浩" userId="cfb4a0c9-830d-41ee-8fbd-a6627cbe73a5" providerId="ADAL" clId="{2A9BA1E5-B3FF-3449-BE97-80DB37C5B1D8}" dt="2020-11-27T16:36:33.402" v="7461" actId="9405"/>
          <ac:inkMkLst>
            <pc:docMk/>
            <pc:sldMk cId="1667142209" sldId="259"/>
            <ac:inkMk id="11" creationId="{E2A06D09-CA1F-174F-B058-4C329FCD0AC7}"/>
          </ac:inkMkLst>
        </pc:inkChg>
        <pc:inkChg chg="add">
          <ac:chgData name="福家　範浩" userId="cfb4a0c9-830d-41ee-8fbd-a6627cbe73a5" providerId="ADAL" clId="{2A9BA1E5-B3FF-3449-BE97-80DB37C5B1D8}" dt="2020-11-27T16:36:34.328" v="7462" actId="9405"/>
          <ac:inkMkLst>
            <pc:docMk/>
            <pc:sldMk cId="1667142209" sldId="259"/>
            <ac:inkMk id="12" creationId="{A8DE0ED3-DD90-C44A-BC44-B9D9EBBF0937}"/>
          </ac:inkMkLst>
        </pc:inkChg>
        <pc:inkChg chg="add">
          <ac:chgData name="福家　範浩" userId="cfb4a0c9-830d-41ee-8fbd-a6627cbe73a5" providerId="ADAL" clId="{2A9BA1E5-B3FF-3449-BE97-80DB37C5B1D8}" dt="2020-11-27T16:36:39.336" v="7463" actId="9405"/>
          <ac:inkMkLst>
            <pc:docMk/>
            <pc:sldMk cId="1667142209" sldId="259"/>
            <ac:inkMk id="13" creationId="{0CB91268-C4BB-F444-BEB3-9D38495F1491}"/>
          </ac:inkMkLst>
        </pc:inkChg>
        <pc:inkChg chg="add">
          <ac:chgData name="福家　範浩" userId="cfb4a0c9-830d-41ee-8fbd-a6627cbe73a5" providerId="ADAL" clId="{2A9BA1E5-B3FF-3449-BE97-80DB37C5B1D8}" dt="2020-11-27T16:36:41.434" v="7464" actId="9405"/>
          <ac:inkMkLst>
            <pc:docMk/>
            <pc:sldMk cId="1667142209" sldId="259"/>
            <ac:inkMk id="14" creationId="{80972BAA-057C-9F4C-A54B-D9A1F9DC4511}"/>
          </ac:inkMkLst>
        </pc:inkChg>
        <pc:inkChg chg="add">
          <ac:chgData name="福家　範浩" userId="cfb4a0c9-830d-41ee-8fbd-a6627cbe73a5" providerId="ADAL" clId="{2A9BA1E5-B3FF-3449-BE97-80DB37C5B1D8}" dt="2020-11-27T16:36:42.953" v="7465" actId="9405"/>
          <ac:inkMkLst>
            <pc:docMk/>
            <pc:sldMk cId="1667142209" sldId="259"/>
            <ac:inkMk id="15" creationId="{1549A75C-4E7B-094D-B10A-913D2CDB1325}"/>
          </ac:inkMkLst>
        </pc:inkChg>
        <pc:inkChg chg="add">
          <ac:chgData name="福家　範浩" userId="cfb4a0c9-830d-41ee-8fbd-a6627cbe73a5" providerId="ADAL" clId="{2A9BA1E5-B3FF-3449-BE97-80DB37C5B1D8}" dt="2020-11-27T16:36:43.971" v="7466" actId="9405"/>
          <ac:inkMkLst>
            <pc:docMk/>
            <pc:sldMk cId="1667142209" sldId="259"/>
            <ac:inkMk id="16" creationId="{64F8C906-B06E-E647-A26E-5884C8E9A291}"/>
          </ac:inkMkLst>
        </pc:inkChg>
        <pc:inkChg chg="add">
          <ac:chgData name="福家　範浩" userId="cfb4a0c9-830d-41ee-8fbd-a6627cbe73a5" providerId="ADAL" clId="{2A9BA1E5-B3FF-3449-BE97-80DB37C5B1D8}" dt="2020-11-27T16:36:45.894" v="7467" actId="9405"/>
          <ac:inkMkLst>
            <pc:docMk/>
            <pc:sldMk cId="1667142209" sldId="259"/>
            <ac:inkMk id="17" creationId="{6CC8AFA1-4CFE-A446-BAEF-CBCE4F522FC0}"/>
          </ac:inkMkLst>
        </pc:inkChg>
        <pc:inkChg chg="add">
          <ac:chgData name="福家　範浩" userId="cfb4a0c9-830d-41ee-8fbd-a6627cbe73a5" providerId="ADAL" clId="{2A9BA1E5-B3FF-3449-BE97-80DB37C5B1D8}" dt="2020-11-27T16:36:51.896" v="7468" actId="9405"/>
          <ac:inkMkLst>
            <pc:docMk/>
            <pc:sldMk cId="1667142209" sldId="259"/>
            <ac:inkMk id="18" creationId="{1073AC9C-6024-9447-9DDF-DF35F050953C}"/>
          </ac:inkMkLst>
        </pc:inkChg>
        <pc:inkChg chg="add">
          <ac:chgData name="福家　範浩" userId="cfb4a0c9-830d-41ee-8fbd-a6627cbe73a5" providerId="ADAL" clId="{2A9BA1E5-B3FF-3449-BE97-80DB37C5B1D8}" dt="2020-11-27T16:36:55.932" v="7469" actId="9405"/>
          <ac:inkMkLst>
            <pc:docMk/>
            <pc:sldMk cId="1667142209" sldId="259"/>
            <ac:inkMk id="19" creationId="{50AD58EF-77E9-FA47-80AD-BD0BB3878396}"/>
          </ac:inkMkLst>
        </pc:inkChg>
        <pc:inkChg chg="add">
          <ac:chgData name="福家　範浩" userId="cfb4a0c9-830d-41ee-8fbd-a6627cbe73a5" providerId="ADAL" clId="{2A9BA1E5-B3FF-3449-BE97-80DB37C5B1D8}" dt="2020-11-27T16:36:59.339" v="7470" actId="9405"/>
          <ac:inkMkLst>
            <pc:docMk/>
            <pc:sldMk cId="1667142209" sldId="259"/>
            <ac:inkMk id="20" creationId="{86C77A36-7262-6348-9185-361E33205A26}"/>
          </ac:inkMkLst>
        </pc:inkChg>
        <pc:inkChg chg="add">
          <ac:chgData name="福家　範浩" userId="cfb4a0c9-830d-41ee-8fbd-a6627cbe73a5" providerId="ADAL" clId="{2A9BA1E5-B3FF-3449-BE97-80DB37C5B1D8}" dt="2020-11-27T16:37:02.353" v="7471" actId="9405"/>
          <ac:inkMkLst>
            <pc:docMk/>
            <pc:sldMk cId="1667142209" sldId="259"/>
            <ac:inkMk id="21" creationId="{F76DE48F-5ACC-7A4A-B924-03DDD8AB637E}"/>
          </ac:inkMkLst>
        </pc:inkChg>
        <pc:inkChg chg="add">
          <ac:chgData name="福家　範浩" userId="cfb4a0c9-830d-41ee-8fbd-a6627cbe73a5" providerId="ADAL" clId="{2A9BA1E5-B3FF-3449-BE97-80DB37C5B1D8}" dt="2020-11-27T16:37:04.797" v="7472" actId="9405"/>
          <ac:inkMkLst>
            <pc:docMk/>
            <pc:sldMk cId="1667142209" sldId="259"/>
            <ac:inkMk id="22" creationId="{107EAF10-3478-1843-B13E-F795E8965895}"/>
          </ac:inkMkLst>
        </pc:inkChg>
        <pc:inkChg chg="add">
          <ac:chgData name="福家　範浩" userId="cfb4a0c9-830d-41ee-8fbd-a6627cbe73a5" providerId="ADAL" clId="{2A9BA1E5-B3FF-3449-BE97-80DB37C5B1D8}" dt="2020-11-27T16:37:07.566" v="7473" actId="9405"/>
          <ac:inkMkLst>
            <pc:docMk/>
            <pc:sldMk cId="1667142209" sldId="259"/>
            <ac:inkMk id="23" creationId="{5326A30E-DFB9-D843-9738-AA3EA6978CBD}"/>
          </ac:inkMkLst>
        </pc:inkChg>
        <pc:inkChg chg="add">
          <ac:chgData name="福家　範浩" userId="cfb4a0c9-830d-41ee-8fbd-a6627cbe73a5" providerId="ADAL" clId="{2A9BA1E5-B3FF-3449-BE97-80DB37C5B1D8}" dt="2020-11-27T16:37:09.793" v="7474" actId="9405"/>
          <ac:inkMkLst>
            <pc:docMk/>
            <pc:sldMk cId="1667142209" sldId="259"/>
            <ac:inkMk id="24" creationId="{D1BC65A8-2C9F-DA40-9CAB-22BFFC9DA09E}"/>
          </ac:inkMkLst>
        </pc:inkChg>
        <pc:inkChg chg="add">
          <ac:chgData name="福家　範浩" userId="cfb4a0c9-830d-41ee-8fbd-a6627cbe73a5" providerId="ADAL" clId="{2A9BA1E5-B3FF-3449-BE97-80DB37C5B1D8}" dt="2020-11-27T16:37:12.696" v="7475" actId="9405"/>
          <ac:inkMkLst>
            <pc:docMk/>
            <pc:sldMk cId="1667142209" sldId="259"/>
            <ac:inkMk id="25" creationId="{C2251FE2-0062-4A42-8DCC-4E327258EDFA}"/>
          </ac:inkMkLst>
        </pc:inkChg>
        <pc:inkChg chg="add">
          <ac:chgData name="福家　範浩" userId="cfb4a0c9-830d-41ee-8fbd-a6627cbe73a5" providerId="ADAL" clId="{2A9BA1E5-B3FF-3449-BE97-80DB37C5B1D8}" dt="2020-11-27T16:37:20.330" v="7476" actId="9405"/>
          <ac:inkMkLst>
            <pc:docMk/>
            <pc:sldMk cId="1667142209" sldId="259"/>
            <ac:inkMk id="26" creationId="{2B04CE42-E91F-D84D-9569-D55FF9AC8A66}"/>
          </ac:inkMkLst>
        </pc:inkChg>
        <pc:inkChg chg="add del">
          <ac:chgData name="福家　範浩" userId="cfb4a0c9-830d-41ee-8fbd-a6627cbe73a5" providerId="ADAL" clId="{2A9BA1E5-B3FF-3449-BE97-80DB37C5B1D8}" dt="2020-11-27T16:38:59.611" v="7478" actId="9405"/>
          <ac:inkMkLst>
            <pc:docMk/>
            <pc:sldMk cId="1667142209" sldId="259"/>
            <ac:inkMk id="27" creationId="{02C692CC-6C00-0749-8D5E-C41402502753}"/>
          </ac:inkMkLst>
        </pc:inkChg>
      </pc:sldChg>
      <pc:sldChg chg="modSp new del mod ord">
        <pc:chgData name="福家　範浩" userId="cfb4a0c9-830d-41ee-8fbd-a6627cbe73a5" providerId="ADAL" clId="{2A9BA1E5-B3FF-3449-BE97-80DB37C5B1D8}" dt="2020-11-17T14:59:29.799" v="304" actId="2696"/>
        <pc:sldMkLst>
          <pc:docMk/>
          <pc:sldMk cId="525047504" sldId="260"/>
        </pc:sldMkLst>
        <pc:spChg chg="mod">
          <ac:chgData name="福家　範浩" userId="cfb4a0c9-830d-41ee-8fbd-a6627cbe73a5" providerId="ADAL" clId="{2A9BA1E5-B3FF-3449-BE97-80DB37C5B1D8}" dt="2020-11-17T14:46:27.535" v="275" actId="313"/>
          <ac:spMkLst>
            <pc:docMk/>
            <pc:sldMk cId="525047504" sldId="260"/>
            <ac:spMk id="2" creationId="{C761C480-176F-C247-9F50-6E731BEBABD9}"/>
          </ac:spMkLst>
        </pc:spChg>
      </pc:sldChg>
      <pc:sldChg chg="addSp delSp modSp add mod modNotesTx">
        <pc:chgData name="福家　範浩" userId="cfb4a0c9-830d-41ee-8fbd-a6627cbe73a5" providerId="ADAL" clId="{2A9BA1E5-B3FF-3449-BE97-80DB37C5B1D8}" dt="2020-11-30T07:35:53.413" v="22495" actId="20577"/>
        <pc:sldMkLst>
          <pc:docMk/>
          <pc:sldMk cId="932187191" sldId="260"/>
        </pc:sldMkLst>
        <pc:spChg chg="mod">
          <ac:chgData name="福家　範浩" userId="cfb4a0c9-830d-41ee-8fbd-a6627cbe73a5" providerId="ADAL" clId="{2A9BA1E5-B3FF-3449-BE97-80DB37C5B1D8}" dt="2020-11-23T15:55:06.278" v="695" actId="20577"/>
          <ac:spMkLst>
            <pc:docMk/>
            <pc:sldMk cId="932187191" sldId="260"/>
            <ac:spMk id="2" creationId="{2F959C97-88BB-F247-8CC8-6FB9E15D8006}"/>
          </ac:spMkLst>
        </pc:spChg>
        <pc:spChg chg="mod">
          <ac:chgData name="福家　範浩" userId="cfb4a0c9-830d-41ee-8fbd-a6627cbe73a5" providerId="ADAL" clId="{2A9BA1E5-B3FF-3449-BE97-80DB37C5B1D8}" dt="2020-11-30T04:15:19.597" v="15540" actId="5793"/>
          <ac:spMkLst>
            <pc:docMk/>
            <pc:sldMk cId="932187191" sldId="260"/>
            <ac:spMk id="3" creationId="{949548C7-608A-1743-8A52-47CEBC84A50A}"/>
          </ac:spMkLst>
        </pc:spChg>
        <pc:spChg chg="add del mod">
          <ac:chgData name="福家　範浩" userId="cfb4a0c9-830d-41ee-8fbd-a6627cbe73a5" providerId="ADAL" clId="{2A9BA1E5-B3FF-3449-BE97-80DB37C5B1D8}" dt="2020-11-29T06:05:54.853" v="13786" actId="478"/>
          <ac:spMkLst>
            <pc:docMk/>
            <pc:sldMk cId="932187191" sldId="260"/>
            <ac:spMk id="8" creationId="{C4BDE4FA-4177-DA42-B2C3-692844DD0F32}"/>
          </ac:spMkLst>
        </pc:spChg>
        <pc:spChg chg="add mod">
          <ac:chgData name="福家　範浩" userId="cfb4a0c9-830d-41ee-8fbd-a6627cbe73a5" providerId="ADAL" clId="{2A9BA1E5-B3FF-3449-BE97-80DB37C5B1D8}" dt="2020-11-30T05:00:17.550" v="16512" actId="1076"/>
          <ac:spMkLst>
            <pc:docMk/>
            <pc:sldMk cId="932187191" sldId="260"/>
            <ac:spMk id="10" creationId="{AD1A7AE1-E13E-3E40-A09F-E29E916E26EC}"/>
          </ac:spMkLst>
        </pc:spChg>
        <pc:spChg chg="add del mod">
          <ac:chgData name="福家　範浩" userId="cfb4a0c9-830d-41ee-8fbd-a6627cbe73a5" providerId="ADAL" clId="{2A9BA1E5-B3FF-3449-BE97-80DB37C5B1D8}" dt="2020-11-29T06:06:28.118" v="13796" actId="478"/>
          <ac:spMkLst>
            <pc:docMk/>
            <pc:sldMk cId="932187191" sldId="260"/>
            <ac:spMk id="11" creationId="{3123E0D2-90A3-7C48-9DBA-D37CC378A20F}"/>
          </ac:spMkLst>
        </pc:spChg>
        <pc:spChg chg="add mod">
          <ac:chgData name="福家　範浩" userId="cfb4a0c9-830d-41ee-8fbd-a6627cbe73a5" providerId="ADAL" clId="{2A9BA1E5-B3FF-3449-BE97-80DB37C5B1D8}" dt="2020-11-30T05:00:46.111" v="16535" actId="20577"/>
          <ac:spMkLst>
            <pc:docMk/>
            <pc:sldMk cId="932187191" sldId="260"/>
            <ac:spMk id="11" creationId="{BE523CD6-3C3E-1146-BC35-4E17D9875277}"/>
          </ac:spMkLst>
        </pc:spChg>
        <pc:spChg chg="add mod">
          <ac:chgData name="福家　範浩" userId="cfb4a0c9-830d-41ee-8fbd-a6627cbe73a5" providerId="ADAL" clId="{2A9BA1E5-B3FF-3449-BE97-80DB37C5B1D8}" dt="2020-11-30T05:00:41.502" v="16527" actId="1076"/>
          <ac:spMkLst>
            <pc:docMk/>
            <pc:sldMk cId="932187191" sldId="260"/>
            <ac:spMk id="12" creationId="{4D0AAC92-4CE0-4B4D-976D-25B5F38B5F02}"/>
          </ac:spMkLst>
        </pc:spChg>
        <pc:spChg chg="add del mod">
          <ac:chgData name="福家　範浩" userId="cfb4a0c9-830d-41ee-8fbd-a6627cbe73a5" providerId="ADAL" clId="{2A9BA1E5-B3FF-3449-BE97-80DB37C5B1D8}" dt="2020-11-29T06:06:44.740" v="13800" actId="478"/>
          <ac:spMkLst>
            <pc:docMk/>
            <pc:sldMk cId="932187191" sldId="260"/>
            <ac:spMk id="12" creationId="{8DDAD9FA-475A-B844-9A1B-8B6DFA2ABC35}"/>
          </ac:spMkLst>
        </pc:spChg>
        <pc:picChg chg="add mod">
          <ac:chgData name="福家　範浩" userId="cfb4a0c9-830d-41ee-8fbd-a6627cbe73a5" providerId="ADAL" clId="{2A9BA1E5-B3FF-3449-BE97-80DB37C5B1D8}" dt="2020-11-27T16:39:53.809" v="7486"/>
          <ac:picMkLst>
            <pc:docMk/>
            <pc:sldMk cId="932187191" sldId="260"/>
            <ac:picMk id="7" creationId="{3052E7B8-9EBE-5E4E-88C2-FACE13BF1A17}"/>
          </ac:picMkLst>
        </pc:picChg>
        <pc:picChg chg="add mod">
          <ac:chgData name="福家　範浩" userId="cfb4a0c9-830d-41ee-8fbd-a6627cbe73a5" providerId="ADAL" clId="{2A9BA1E5-B3FF-3449-BE97-80DB37C5B1D8}" dt="2020-11-27T16:43:56.147" v="7489" actId="1076"/>
          <ac:picMkLst>
            <pc:docMk/>
            <pc:sldMk cId="932187191" sldId="260"/>
            <ac:picMk id="9" creationId="{A13404EC-1B71-0E4C-A970-EA09EA78DE66}"/>
          </ac:picMkLst>
        </pc:picChg>
      </pc:sldChg>
      <pc:sldChg chg="modSp new del mod ord">
        <pc:chgData name="福家　範浩" userId="cfb4a0c9-830d-41ee-8fbd-a6627cbe73a5" providerId="ADAL" clId="{2A9BA1E5-B3FF-3449-BE97-80DB37C5B1D8}" dt="2020-11-23T07:16:23.064" v="615" actId="2696"/>
        <pc:sldMkLst>
          <pc:docMk/>
          <pc:sldMk cId="1905600141" sldId="261"/>
        </pc:sldMkLst>
        <pc:spChg chg="mod">
          <ac:chgData name="福家　範浩" userId="cfb4a0c9-830d-41ee-8fbd-a6627cbe73a5" providerId="ADAL" clId="{2A9BA1E5-B3FF-3449-BE97-80DB37C5B1D8}" dt="2020-11-17T14:47:11.444" v="278"/>
          <ac:spMkLst>
            <pc:docMk/>
            <pc:sldMk cId="1905600141" sldId="261"/>
            <ac:spMk id="2" creationId="{33BC0050-DA81-5649-BEF6-58181961C978}"/>
          </ac:spMkLst>
        </pc:spChg>
        <pc:spChg chg="mod">
          <ac:chgData name="福家　範浩" userId="cfb4a0c9-830d-41ee-8fbd-a6627cbe73a5" providerId="ADAL" clId="{2A9BA1E5-B3FF-3449-BE97-80DB37C5B1D8}" dt="2020-11-17T14:59:16.783" v="303" actId="20577"/>
          <ac:spMkLst>
            <pc:docMk/>
            <pc:sldMk cId="1905600141" sldId="261"/>
            <ac:spMk id="3" creationId="{960668D1-5AE5-4441-AA05-396B64A0C3B8}"/>
          </ac:spMkLst>
        </pc:spChg>
      </pc:sldChg>
      <pc:sldChg chg="modSp new mod addCm delCm modCm modNotesTx">
        <pc:chgData name="福家　範浩" userId="cfb4a0c9-830d-41ee-8fbd-a6627cbe73a5" providerId="ADAL" clId="{2A9BA1E5-B3FF-3449-BE97-80DB37C5B1D8}" dt="2020-11-30T07:42:31.457" v="23868" actId="20577"/>
        <pc:sldMkLst>
          <pc:docMk/>
          <pc:sldMk cId="2958745231" sldId="261"/>
        </pc:sldMkLst>
        <pc:spChg chg="mod">
          <ac:chgData name="福家　範浩" userId="cfb4a0c9-830d-41ee-8fbd-a6627cbe73a5" providerId="ADAL" clId="{2A9BA1E5-B3FF-3449-BE97-80DB37C5B1D8}" dt="2020-11-30T03:19:31.052" v="14690" actId="20577"/>
          <ac:spMkLst>
            <pc:docMk/>
            <pc:sldMk cId="2958745231" sldId="261"/>
            <ac:spMk id="2" creationId="{E498C50B-A308-4F4C-889C-50C17A190CF1}"/>
          </ac:spMkLst>
        </pc:spChg>
        <pc:spChg chg="mod">
          <ac:chgData name="福家　範浩" userId="cfb4a0c9-830d-41ee-8fbd-a6627cbe73a5" providerId="ADAL" clId="{2A9BA1E5-B3FF-3449-BE97-80DB37C5B1D8}" dt="2020-11-30T05:04:38.045" v="16855" actId="20577"/>
          <ac:spMkLst>
            <pc:docMk/>
            <pc:sldMk cId="2958745231" sldId="261"/>
            <ac:spMk id="3" creationId="{EA88154F-A2EB-6B40-9670-11727EA534BE}"/>
          </ac:spMkLst>
        </pc:spChg>
      </pc:sldChg>
      <pc:sldChg chg="addSp delSp modSp add mod addCm modCm modNotesTx">
        <pc:chgData name="福家　範浩" userId="cfb4a0c9-830d-41ee-8fbd-a6627cbe73a5" providerId="ADAL" clId="{2A9BA1E5-B3FF-3449-BE97-80DB37C5B1D8}" dt="2020-11-30T07:46:26.207" v="24713" actId="20577"/>
        <pc:sldMkLst>
          <pc:docMk/>
          <pc:sldMk cId="1152142695" sldId="262"/>
        </pc:sldMkLst>
        <pc:spChg chg="mod">
          <ac:chgData name="福家　範浩" userId="cfb4a0c9-830d-41ee-8fbd-a6627cbe73a5" providerId="ADAL" clId="{2A9BA1E5-B3FF-3449-BE97-80DB37C5B1D8}" dt="2020-11-30T03:19:43.229" v="14715" actId="20577"/>
          <ac:spMkLst>
            <pc:docMk/>
            <pc:sldMk cId="1152142695" sldId="262"/>
            <ac:spMk id="2" creationId="{E498C50B-A308-4F4C-889C-50C17A190CF1}"/>
          </ac:spMkLst>
        </pc:spChg>
        <pc:spChg chg="mod">
          <ac:chgData name="福家　範浩" userId="cfb4a0c9-830d-41ee-8fbd-a6627cbe73a5" providerId="ADAL" clId="{2A9BA1E5-B3FF-3449-BE97-80DB37C5B1D8}" dt="2020-11-30T04:19:35.307" v="15966" actId="20577"/>
          <ac:spMkLst>
            <pc:docMk/>
            <pc:sldMk cId="1152142695" sldId="262"/>
            <ac:spMk id="3" creationId="{EA88154F-A2EB-6B40-9670-11727EA534BE}"/>
          </ac:spMkLst>
        </pc:spChg>
        <pc:spChg chg="add del mod">
          <ac:chgData name="福家　範浩" userId="cfb4a0c9-830d-41ee-8fbd-a6627cbe73a5" providerId="ADAL" clId="{2A9BA1E5-B3FF-3449-BE97-80DB37C5B1D8}" dt="2020-11-30T03:35:39.768" v="15266" actId="478"/>
          <ac:spMkLst>
            <pc:docMk/>
            <pc:sldMk cId="1152142695" sldId="262"/>
            <ac:spMk id="7" creationId="{EC159F2E-FA34-A144-882E-6769258791C8}"/>
          </ac:spMkLst>
        </pc:spChg>
      </pc:sldChg>
      <pc:sldChg chg="modSp new del mod">
        <pc:chgData name="福家　範浩" userId="cfb4a0c9-830d-41ee-8fbd-a6627cbe73a5" providerId="ADAL" clId="{2A9BA1E5-B3FF-3449-BE97-80DB37C5B1D8}" dt="2020-11-23T07:16:23.064" v="615" actId="2696"/>
        <pc:sldMkLst>
          <pc:docMk/>
          <pc:sldMk cId="4011065025" sldId="262"/>
        </pc:sldMkLst>
        <pc:spChg chg="mod">
          <ac:chgData name="福家　範浩" userId="cfb4a0c9-830d-41ee-8fbd-a6627cbe73a5" providerId="ADAL" clId="{2A9BA1E5-B3FF-3449-BE97-80DB37C5B1D8}" dt="2020-11-17T14:59:40.408" v="325" actId="20577"/>
          <ac:spMkLst>
            <pc:docMk/>
            <pc:sldMk cId="4011065025" sldId="262"/>
            <ac:spMk id="2" creationId="{D16023D7-6D84-FE4A-87AC-BED711E1DFFD}"/>
          </ac:spMkLst>
        </pc:spChg>
      </pc:sldChg>
      <pc:sldChg chg="addSp modSp add mod">
        <pc:chgData name="福家　範浩" userId="cfb4a0c9-830d-41ee-8fbd-a6627cbe73a5" providerId="ADAL" clId="{2A9BA1E5-B3FF-3449-BE97-80DB37C5B1D8}" dt="2020-11-30T05:21:48.752" v="17975" actId="20577"/>
        <pc:sldMkLst>
          <pc:docMk/>
          <pc:sldMk cId="225219621" sldId="263"/>
        </pc:sldMkLst>
        <pc:spChg chg="mod">
          <ac:chgData name="福家　範浩" userId="cfb4a0c9-830d-41ee-8fbd-a6627cbe73a5" providerId="ADAL" clId="{2A9BA1E5-B3FF-3449-BE97-80DB37C5B1D8}" dt="2020-11-30T05:21:48.752" v="17975" actId="20577"/>
          <ac:spMkLst>
            <pc:docMk/>
            <pc:sldMk cId="225219621" sldId="263"/>
            <ac:spMk id="2" creationId="{E498C50B-A308-4F4C-889C-50C17A190CF1}"/>
          </ac:spMkLst>
        </pc:spChg>
        <pc:spChg chg="mod">
          <ac:chgData name="福家　範浩" userId="cfb4a0c9-830d-41ee-8fbd-a6627cbe73a5" providerId="ADAL" clId="{2A9BA1E5-B3FF-3449-BE97-80DB37C5B1D8}" dt="2020-11-28T05:58:00.564" v="11285" actId="20577"/>
          <ac:spMkLst>
            <pc:docMk/>
            <pc:sldMk cId="225219621" sldId="263"/>
            <ac:spMk id="3" creationId="{EA88154F-A2EB-6B40-9670-11727EA534BE}"/>
          </ac:spMkLst>
        </pc:spChg>
        <pc:spChg chg="add mod">
          <ac:chgData name="福家　範浩" userId="cfb4a0c9-830d-41ee-8fbd-a6627cbe73a5" providerId="ADAL" clId="{2A9BA1E5-B3FF-3449-BE97-80DB37C5B1D8}" dt="2020-11-27T16:52:09.893" v="7654" actId="1076"/>
          <ac:spMkLst>
            <pc:docMk/>
            <pc:sldMk cId="225219621" sldId="263"/>
            <ac:spMk id="9" creationId="{EE577F7B-A602-314B-AFE1-2BDB83D2CBA0}"/>
          </ac:spMkLst>
        </pc:spChg>
        <pc:picChg chg="add mod">
          <ac:chgData name="福家　範浩" userId="cfb4a0c9-830d-41ee-8fbd-a6627cbe73a5" providerId="ADAL" clId="{2A9BA1E5-B3FF-3449-BE97-80DB37C5B1D8}" dt="2020-11-29T04:39:59.582" v="13767" actId="14100"/>
          <ac:picMkLst>
            <pc:docMk/>
            <pc:sldMk cId="225219621" sldId="263"/>
            <ac:picMk id="8" creationId="{8A420EC3-A56E-2C4F-81D8-CF9AF6538C1A}"/>
          </ac:picMkLst>
        </pc:picChg>
      </pc:sldChg>
      <pc:sldChg chg="modSp new del mod ord">
        <pc:chgData name="福家　範浩" userId="cfb4a0c9-830d-41ee-8fbd-a6627cbe73a5" providerId="ADAL" clId="{2A9BA1E5-B3FF-3449-BE97-80DB37C5B1D8}" dt="2020-11-23T07:16:23.064" v="615" actId="2696"/>
        <pc:sldMkLst>
          <pc:docMk/>
          <pc:sldMk cId="244256894" sldId="263"/>
        </pc:sldMkLst>
        <pc:spChg chg="mod">
          <ac:chgData name="福家　範浩" userId="cfb4a0c9-830d-41ee-8fbd-a6627cbe73a5" providerId="ADAL" clId="{2A9BA1E5-B3FF-3449-BE97-80DB37C5B1D8}" dt="2020-11-17T15:02:52.346" v="373" actId="20577"/>
          <ac:spMkLst>
            <pc:docMk/>
            <pc:sldMk cId="244256894" sldId="263"/>
            <ac:spMk id="2" creationId="{155A799C-A4D4-1B4C-B9DC-1D071472936B}"/>
          </ac:spMkLst>
        </pc:spChg>
      </pc:sldChg>
      <pc:sldChg chg="new del">
        <pc:chgData name="福家　範浩" userId="cfb4a0c9-830d-41ee-8fbd-a6627cbe73a5" providerId="ADAL" clId="{2A9BA1E5-B3FF-3449-BE97-80DB37C5B1D8}" dt="2020-11-17T15:02:19.417" v="327" actId="2696"/>
        <pc:sldMkLst>
          <pc:docMk/>
          <pc:sldMk cId="1805987059" sldId="263"/>
        </pc:sldMkLst>
      </pc:sldChg>
      <pc:sldChg chg="modSp add del mod">
        <pc:chgData name="福家　範浩" userId="cfb4a0c9-830d-41ee-8fbd-a6627cbe73a5" providerId="ADAL" clId="{2A9BA1E5-B3FF-3449-BE97-80DB37C5B1D8}" dt="2020-11-30T05:21:41.772" v="17963" actId="20577"/>
        <pc:sldMkLst>
          <pc:docMk/>
          <pc:sldMk cId="1099890930" sldId="264"/>
        </pc:sldMkLst>
        <pc:spChg chg="mod">
          <ac:chgData name="福家　範浩" userId="cfb4a0c9-830d-41ee-8fbd-a6627cbe73a5" providerId="ADAL" clId="{2A9BA1E5-B3FF-3449-BE97-80DB37C5B1D8}" dt="2020-11-30T05:21:41.772" v="17963" actId="20577"/>
          <ac:spMkLst>
            <pc:docMk/>
            <pc:sldMk cId="1099890930" sldId="264"/>
            <ac:spMk id="2" creationId="{E498C50B-A308-4F4C-889C-50C17A190CF1}"/>
          </ac:spMkLst>
        </pc:spChg>
        <pc:spChg chg="mod">
          <ac:chgData name="福家　範浩" userId="cfb4a0c9-830d-41ee-8fbd-a6627cbe73a5" providerId="ADAL" clId="{2A9BA1E5-B3FF-3449-BE97-80DB37C5B1D8}" dt="2020-11-26T07:24:32.406" v="6615" actId="20577"/>
          <ac:spMkLst>
            <pc:docMk/>
            <pc:sldMk cId="1099890930" sldId="264"/>
            <ac:spMk id="3" creationId="{EA88154F-A2EB-6B40-9670-11727EA534BE}"/>
          </ac:spMkLst>
        </pc:spChg>
      </pc:sldChg>
      <pc:sldChg chg="modSp new del mod ord">
        <pc:chgData name="福家　範浩" userId="cfb4a0c9-830d-41ee-8fbd-a6627cbe73a5" providerId="ADAL" clId="{2A9BA1E5-B3FF-3449-BE97-80DB37C5B1D8}" dt="2020-11-23T07:16:23.064" v="615" actId="2696"/>
        <pc:sldMkLst>
          <pc:docMk/>
          <pc:sldMk cId="2689700704" sldId="264"/>
        </pc:sldMkLst>
        <pc:spChg chg="mod">
          <ac:chgData name="福家　範浩" userId="cfb4a0c9-830d-41ee-8fbd-a6627cbe73a5" providerId="ADAL" clId="{2A9BA1E5-B3FF-3449-BE97-80DB37C5B1D8}" dt="2020-11-17T15:03:02.952" v="392" actId="20577"/>
          <ac:spMkLst>
            <pc:docMk/>
            <pc:sldMk cId="2689700704" sldId="264"/>
            <ac:spMk id="2" creationId="{A2B8154D-4B49-A84B-BDE7-A21DF0826DB8}"/>
          </ac:spMkLst>
        </pc:spChg>
      </pc:sldChg>
      <pc:sldChg chg="addSp modSp new mod ord modNotesTx">
        <pc:chgData name="福家　範浩" userId="cfb4a0c9-830d-41ee-8fbd-a6627cbe73a5" providerId="ADAL" clId="{2A9BA1E5-B3FF-3449-BE97-80DB37C5B1D8}" dt="2020-11-30T07:54:21.061" v="25887" actId="20577"/>
        <pc:sldMkLst>
          <pc:docMk/>
          <pc:sldMk cId="2379560324" sldId="265"/>
        </pc:sldMkLst>
        <pc:spChg chg="mod">
          <ac:chgData name="福家　範浩" userId="cfb4a0c9-830d-41ee-8fbd-a6627cbe73a5" providerId="ADAL" clId="{2A9BA1E5-B3FF-3449-BE97-80DB37C5B1D8}" dt="2020-11-23T16:00:40.056" v="942" actId="20577"/>
          <ac:spMkLst>
            <pc:docMk/>
            <pc:sldMk cId="2379560324" sldId="265"/>
            <ac:spMk id="2" creationId="{F8E698F6-6D77-DC40-BDE6-FA2279F38515}"/>
          </ac:spMkLst>
        </pc:spChg>
        <pc:spChg chg="mod">
          <ac:chgData name="福家　範浩" userId="cfb4a0c9-830d-41ee-8fbd-a6627cbe73a5" providerId="ADAL" clId="{2A9BA1E5-B3FF-3449-BE97-80DB37C5B1D8}" dt="2020-11-30T03:17:42.165" v="14647" actId="5793"/>
          <ac:spMkLst>
            <pc:docMk/>
            <pc:sldMk cId="2379560324" sldId="265"/>
            <ac:spMk id="3" creationId="{39D4B632-B0E1-FB49-9B0F-84DA420F4ADA}"/>
          </ac:spMkLst>
        </pc:spChg>
        <pc:spChg chg="add mod">
          <ac:chgData name="福家　範浩" userId="cfb4a0c9-830d-41ee-8fbd-a6627cbe73a5" providerId="ADAL" clId="{2A9BA1E5-B3FF-3449-BE97-80DB37C5B1D8}" dt="2020-11-28T05:32:02.541" v="10304" actId="20577"/>
          <ac:spMkLst>
            <pc:docMk/>
            <pc:sldMk cId="2379560324" sldId="265"/>
            <ac:spMk id="7" creationId="{3C37B000-94FB-094F-B7AB-9B5E6EF3ED5F}"/>
          </ac:spMkLst>
        </pc:spChg>
        <pc:spChg chg="add mod">
          <ac:chgData name="福家　範浩" userId="cfb4a0c9-830d-41ee-8fbd-a6627cbe73a5" providerId="ADAL" clId="{2A9BA1E5-B3FF-3449-BE97-80DB37C5B1D8}" dt="2020-11-28T05:31:52.585" v="10294" actId="1076"/>
          <ac:spMkLst>
            <pc:docMk/>
            <pc:sldMk cId="2379560324" sldId="265"/>
            <ac:spMk id="8" creationId="{3CE0CE27-6A03-5341-9E99-426E092F126A}"/>
          </ac:spMkLst>
        </pc:spChg>
        <pc:spChg chg="add mod">
          <ac:chgData name="福家　範浩" userId="cfb4a0c9-830d-41ee-8fbd-a6627cbe73a5" providerId="ADAL" clId="{2A9BA1E5-B3FF-3449-BE97-80DB37C5B1D8}" dt="2020-11-28T14:26:13.675" v="12167" actId="12788"/>
          <ac:spMkLst>
            <pc:docMk/>
            <pc:sldMk cId="2379560324" sldId="265"/>
            <ac:spMk id="9" creationId="{D776A11E-350C-0C44-B569-83C0AEDE77C0}"/>
          </ac:spMkLst>
        </pc:spChg>
        <pc:spChg chg="add mod">
          <ac:chgData name="福家　範浩" userId="cfb4a0c9-830d-41ee-8fbd-a6627cbe73a5" providerId="ADAL" clId="{2A9BA1E5-B3FF-3449-BE97-80DB37C5B1D8}" dt="2020-11-28T05:31:52.585" v="10294" actId="1076"/>
          <ac:spMkLst>
            <pc:docMk/>
            <pc:sldMk cId="2379560324" sldId="265"/>
            <ac:spMk id="10" creationId="{EA5A5042-27F0-1C4E-AF10-1E541D91BAA3}"/>
          </ac:spMkLst>
        </pc:spChg>
        <pc:grpChg chg="add mod">
          <ac:chgData name="福家　範浩" userId="cfb4a0c9-830d-41ee-8fbd-a6627cbe73a5" providerId="ADAL" clId="{2A9BA1E5-B3FF-3449-BE97-80DB37C5B1D8}" dt="2020-11-29T04:31:02.327" v="13744" actId="688"/>
          <ac:grpSpMkLst>
            <pc:docMk/>
            <pc:sldMk cId="2379560324" sldId="265"/>
            <ac:grpSpMk id="11" creationId="{F1D2BAF4-B147-3144-9E49-1F679FC2C83A}"/>
          </ac:grpSpMkLst>
        </pc:grpChg>
      </pc:sldChg>
      <pc:sldChg chg="modSp new del mod">
        <pc:chgData name="福家　範浩" userId="cfb4a0c9-830d-41ee-8fbd-a6627cbe73a5" providerId="ADAL" clId="{2A9BA1E5-B3FF-3449-BE97-80DB37C5B1D8}" dt="2020-11-23T07:16:23.064" v="615" actId="2696"/>
        <pc:sldMkLst>
          <pc:docMk/>
          <pc:sldMk cId="2728346377" sldId="265"/>
        </pc:sldMkLst>
        <pc:spChg chg="mod">
          <ac:chgData name="福家　範浩" userId="cfb4a0c9-830d-41ee-8fbd-a6627cbe73a5" providerId="ADAL" clId="{2A9BA1E5-B3FF-3449-BE97-80DB37C5B1D8}" dt="2020-11-17T15:03:20.841" v="399" actId="20577"/>
          <ac:spMkLst>
            <pc:docMk/>
            <pc:sldMk cId="2728346377" sldId="265"/>
            <ac:spMk id="2" creationId="{D1C650E2-5D12-9D42-948E-EFC207D5727C}"/>
          </ac:spMkLst>
        </pc:spChg>
      </pc:sldChg>
      <pc:sldChg chg="modSp new del mod">
        <pc:chgData name="福家　範浩" userId="cfb4a0c9-830d-41ee-8fbd-a6627cbe73a5" providerId="ADAL" clId="{2A9BA1E5-B3FF-3449-BE97-80DB37C5B1D8}" dt="2020-11-23T07:16:23.064" v="615" actId="2696"/>
        <pc:sldMkLst>
          <pc:docMk/>
          <pc:sldMk cId="3658577437" sldId="266"/>
        </pc:sldMkLst>
        <pc:spChg chg="mod">
          <ac:chgData name="福家　範浩" userId="cfb4a0c9-830d-41ee-8fbd-a6627cbe73a5" providerId="ADAL" clId="{2A9BA1E5-B3FF-3449-BE97-80DB37C5B1D8}" dt="2020-11-17T15:03:43.784" v="424" actId="20577"/>
          <ac:spMkLst>
            <pc:docMk/>
            <pc:sldMk cId="3658577437" sldId="266"/>
            <ac:spMk id="2" creationId="{1ED26CCE-43CC-0945-9A4E-9AFB64C9BE0D}"/>
          </ac:spMkLst>
        </pc:spChg>
      </pc:sldChg>
      <pc:sldChg chg="modSp add mod ord modNotesTx">
        <pc:chgData name="福家　範浩" userId="cfb4a0c9-830d-41ee-8fbd-a6627cbe73a5" providerId="ADAL" clId="{2A9BA1E5-B3FF-3449-BE97-80DB37C5B1D8}" dt="2020-11-29T06:22:20.212" v="14137" actId="20577"/>
        <pc:sldMkLst>
          <pc:docMk/>
          <pc:sldMk cId="4197246850" sldId="266"/>
        </pc:sldMkLst>
        <pc:spChg chg="mod">
          <ac:chgData name="福家　範浩" userId="cfb4a0c9-830d-41ee-8fbd-a6627cbe73a5" providerId="ADAL" clId="{2A9BA1E5-B3FF-3449-BE97-80DB37C5B1D8}" dt="2020-11-23T16:00:15.975" v="894" actId="20577"/>
          <ac:spMkLst>
            <pc:docMk/>
            <pc:sldMk cId="4197246850" sldId="266"/>
            <ac:spMk id="2" creationId="{F8E698F6-6D77-DC40-BDE6-FA2279F38515}"/>
          </ac:spMkLst>
        </pc:spChg>
        <pc:spChg chg="mod">
          <ac:chgData name="福家　範浩" userId="cfb4a0c9-830d-41ee-8fbd-a6627cbe73a5" providerId="ADAL" clId="{2A9BA1E5-B3FF-3449-BE97-80DB37C5B1D8}" dt="2020-11-29T06:22:20.212" v="14137" actId="20577"/>
          <ac:spMkLst>
            <pc:docMk/>
            <pc:sldMk cId="4197246850" sldId="266"/>
            <ac:spMk id="3" creationId="{39D4B632-B0E1-FB49-9B0F-84DA420F4ADA}"/>
          </ac:spMkLst>
        </pc:spChg>
      </pc:sldChg>
      <pc:sldChg chg="modSp new del mod">
        <pc:chgData name="福家　範浩" userId="cfb4a0c9-830d-41ee-8fbd-a6627cbe73a5" providerId="ADAL" clId="{2A9BA1E5-B3FF-3449-BE97-80DB37C5B1D8}" dt="2020-11-23T07:16:23.064" v="615" actId="2696"/>
        <pc:sldMkLst>
          <pc:docMk/>
          <pc:sldMk cId="108799166" sldId="267"/>
        </pc:sldMkLst>
        <pc:spChg chg="mod">
          <ac:chgData name="福家　範浩" userId="cfb4a0c9-830d-41ee-8fbd-a6627cbe73a5" providerId="ADAL" clId="{2A9BA1E5-B3FF-3449-BE97-80DB37C5B1D8}" dt="2020-11-17T15:04:09.209" v="475" actId="20577"/>
          <ac:spMkLst>
            <pc:docMk/>
            <pc:sldMk cId="108799166" sldId="267"/>
            <ac:spMk id="2" creationId="{03807EFA-E21E-4443-BB6D-B7A872892D30}"/>
          </ac:spMkLst>
        </pc:spChg>
      </pc:sldChg>
      <pc:sldChg chg="addSp delSp modSp new mod ord modNotesTx">
        <pc:chgData name="福家　範浩" userId="cfb4a0c9-830d-41ee-8fbd-a6627cbe73a5" providerId="ADAL" clId="{2A9BA1E5-B3FF-3449-BE97-80DB37C5B1D8}" dt="2020-11-30T07:57:07.062" v="26388" actId="20577"/>
        <pc:sldMkLst>
          <pc:docMk/>
          <pc:sldMk cId="3580519245" sldId="267"/>
        </pc:sldMkLst>
        <pc:spChg chg="mod">
          <ac:chgData name="福家　範浩" userId="cfb4a0c9-830d-41ee-8fbd-a6627cbe73a5" providerId="ADAL" clId="{2A9BA1E5-B3FF-3449-BE97-80DB37C5B1D8}" dt="2020-11-30T03:29:58.464" v="14822" actId="20577"/>
          <ac:spMkLst>
            <pc:docMk/>
            <pc:sldMk cId="3580519245" sldId="267"/>
            <ac:spMk id="2" creationId="{17DB6A7F-63C3-314D-B664-44B62AFF9C20}"/>
          </ac:spMkLst>
        </pc:spChg>
        <pc:spChg chg="mod">
          <ac:chgData name="福家　範浩" userId="cfb4a0c9-830d-41ee-8fbd-a6627cbe73a5" providerId="ADAL" clId="{2A9BA1E5-B3FF-3449-BE97-80DB37C5B1D8}" dt="2020-11-30T05:08:17.500" v="16978" actId="20577"/>
          <ac:spMkLst>
            <pc:docMk/>
            <pc:sldMk cId="3580519245" sldId="267"/>
            <ac:spMk id="3" creationId="{28D95848-7A5F-A44B-9C4E-C7E41B0591BE}"/>
          </ac:spMkLst>
        </pc:spChg>
        <pc:spChg chg="add mod">
          <ac:chgData name="福家　範浩" userId="cfb4a0c9-830d-41ee-8fbd-a6627cbe73a5" providerId="ADAL" clId="{2A9BA1E5-B3FF-3449-BE97-80DB37C5B1D8}" dt="2020-11-27T16:58:21.607" v="7811" actId="207"/>
          <ac:spMkLst>
            <pc:docMk/>
            <pc:sldMk cId="3580519245" sldId="267"/>
            <ac:spMk id="7" creationId="{4C09814E-8593-154C-A487-1AA7AC5D2E24}"/>
          </ac:spMkLst>
        </pc:spChg>
        <pc:spChg chg="add mod">
          <ac:chgData name="福家　範浩" userId="cfb4a0c9-830d-41ee-8fbd-a6627cbe73a5" providerId="ADAL" clId="{2A9BA1E5-B3FF-3449-BE97-80DB37C5B1D8}" dt="2020-11-27T16:56:21.653" v="7787" actId="1076"/>
          <ac:spMkLst>
            <pc:docMk/>
            <pc:sldMk cId="3580519245" sldId="267"/>
            <ac:spMk id="8" creationId="{C06D3BBD-E6C9-4842-8E25-A1B6B87CE2C9}"/>
          </ac:spMkLst>
        </pc:spChg>
        <pc:spChg chg="add mod">
          <ac:chgData name="福家　範浩" userId="cfb4a0c9-830d-41ee-8fbd-a6627cbe73a5" providerId="ADAL" clId="{2A9BA1E5-B3FF-3449-BE97-80DB37C5B1D8}" dt="2020-11-27T16:56:41.636" v="7810" actId="20577"/>
          <ac:spMkLst>
            <pc:docMk/>
            <pc:sldMk cId="3580519245" sldId="267"/>
            <ac:spMk id="9" creationId="{70BACE04-4605-CB4B-BE45-9E2FD333072D}"/>
          </ac:spMkLst>
        </pc:spChg>
        <pc:spChg chg="add del mod">
          <ac:chgData name="福家　範浩" userId="cfb4a0c9-830d-41ee-8fbd-a6627cbe73a5" providerId="ADAL" clId="{2A9BA1E5-B3FF-3449-BE97-80DB37C5B1D8}" dt="2020-11-27T16:55:37.950" v="7717" actId="478"/>
          <ac:spMkLst>
            <pc:docMk/>
            <pc:sldMk cId="3580519245" sldId="267"/>
            <ac:spMk id="10" creationId="{22623021-F887-0F4A-8830-24B83446402A}"/>
          </ac:spMkLst>
        </pc:spChg>
        <pc:spChg chg="add mod">
          <ac:chgData name="福家　範浩" userId="cfb4a0c9-830d-41ee-8fbd-a6627cbe73a5" providerId="ADAL" clId="{2A9BA1E5-B3FF-3449-BE97-80DB37C5B1D8}" dt="2020-11-27T16:56:27.808" v="7789" actId="1076"/>
          <ac:spMkLst>
            <pc:docMk/>
            <pc:sldMk cId="3580519245" sldId="267"/>
            <ac:spMk id="11" creationId="{A3ED9CC9-45FD-BC48-847C-0B828EFE0745}"/>
          </ac:spMkLst>
        </pc:spChg>
        <pc:spChg chg="add mod">
          <ac:chgData name="福家　範浩" userId="cfb4a0c9-830d-41ee-8fbd-a6627cbe73a5" providerId="ADAL" clId="{2A9BA1E5-B3FF-3449-BE97-80DB37C5B1D8}" dt="2020-11-27T16:56:37.380" v="7797" actId="20577"/>
          <ac:spMkLst>
            <pc:docMk/>
            <pc:sldMk cId="3580519245" sldId="267"/>
            <ac:spMk id="12" creationId="{312C5F52-91B5-E745-9B2D-92CB919B2E34}"/>
          </ac:spMkLst>
        </pc:spChg>
      </pc:sldChg>
      <pc:sldChg chg="addSp modSp add mod ord modNotesTx">
        <pc:chgData name="福家　範浩" userId="cfb4a0c9-830d-41ee-8fbd-a6627cbe73a5" providerId="ADAL" clId="{2A9BA1E5-B3FF-3449-BE97-80DB37C5B1D8}" dt="2020-11-30T05:11:47.205" v="17235" actId="20577"/>
        <pc:sldMkLst>
          <pc:docMk/>
          <pc:sldMk cId="124216648" sldId="268"/>
        </pc:sldMkLst>
        <pc:spChg chg="mod">
          <ac:chgData name="福家　範浩" userId="cfb4a0c9-830d-41ee-8fbd-a6627cbe73a5" providerId="ADAL" clId="{2A9BA1E5-B3FF-3449-BE97-80DB37C5B1D8}" dt="2020-11-23T16:03:44.807" v="1163" actId="20577"/>
          <ac:spMkLst>
            <pc:docMk/>
            <pc:sldMk cId="124216648" sldId="268"/>
            <ac:spMk id="2" creationId="{17DB6A7F-63C3-314D-B664-44B62AFF9C20}"/>
          </ac:spMkLst>
        </pc:spChg>
        <pc:spChg chg="mod">
          <ac:chgData name="福家　範浩" userId="cfb4a0c9-830d-41ee-8fbd-a6627cbe73a5" providerId="ADAL" clId="{2A9BA1E5-B3FF-3449-BE97-80DB37C5B1D8}" dt="2020-11-27T14:44:43.267" v="7155" actId="12"/>
          <ac:spMkLst>
            <pc:docMk/>
            <pc:sldMk cId="124216648" sldId="268"/>
            <ac:spMk id="3" creationId="{28D95848-7A5F-A44B-9C4E-C7E41B0591BE}"/>
          </ac:spMkLst>
        </pc:spChg>
        <pc:spChg chg="add mod">
          <ac:chgData name="福家　範浩" userId="cfb4a0c9-830d-41ee-8fbd-a6627cbe73a5" providerId="ADAL" clId="{2A9BA1E5-B3FF-3449-BE97-80DB37C5B1D8}" dt="2020-11-27T15:02:14.831" v="7331" actId="1076"/>
          <ac:spMkLst>
            <pc:docMk/>
            <pc:sldMk cId="124216648" sldId="268"/>
            <ac:spMk id="9" creationId="{A4FD6631-5ABD-754F-B7AE-ACF9096CD881}"/>
          </ac:spMkLst>
        </pc:spChg>
        <pc:spChg chg="add mod">
          <ac:chgData name="福家　範浩" userId="cfb4a0c9-830d-41ee-8fbd-a6627cbe73a5" providerId="ADAL" clId="{2A9BA1E5-B3FF-3449-BE97-80DB37C5B1D8}" dt="2020-11-30T05:11:47.205" v="17235" actId="20577"/>
          <ac:spMkLst>
            <pc:docMk/>
            <pc:sldMk cId="124216648" sldId="268"/>
            <ac:spMk id="10" creationId="{303651EF-A02C-D34C-988F-BB47D8DDE8DD}"/>
          </ac:spMkLst>
        </pc:spChg>
        <pc:spChg chg="add mod">
          <ac:chgData name="福家　範浩" userId="cfb4a0c9-830d-41ee-8fbd-a6627cbe73a5" providerId="ADAL" clId="{2A9BA1E5-B3FF-3449-BE97-80DB37C5B1D8}" dt="2020-11-27T15:03:11.613" v="7387" actId="14100"/>
          <ac:spMkLst>
            <pc:docMk/>
            <pc:sldMk cId="124216648" sldId="268"/>
            <ac:spMk id="11" creationId="{BA60B16D-4DEC-F84B-BC57-452C7FC07C4E}"/>
          </ac:spMkLst>
        </pc:spChg>
        <pc:spChg chg="add mod">
          <ac:chgData name="福家　範浩" userId="cfb4a0c9-830d-41ee-8fbd-a6627cbe73a5" providerId="ADAL" clId="{2A9BA1E5-B3FF-3449-BE97-80DB37C5B1D8}" dt="2020-11-27T14:52:05.861" v="7264" actId="20577"/>
          <ac:spMkLst>
            <pc:docMk/>
            <pc:sldMk cId="124216648" sldId="268"/>
            <ac:spMk id="12" creationId="{5DC17A56-5135-5D44-B8A3-C4A073B504C0}"/>
          </ac:spMkLst>
        </pc:spChg>
        <pc:picChg chg="add mod">
          <ac:chgData name="福家　範浩" userId="cfb4a0c9-830d-41ee-8fbd-a6627cbe73a5" providerId="ADAL" clId="{2A9BA1E5-B3FF-3449-BE97-80DB37C5B1D8}" dt="2020-11-29T04:39:42.302" v="13766" actId="14100"/>
          <ac:picMkLst>
            <pc:docMk/>
            <pc:sldMk cId="124216648" sldId="268"/>
            <ac:picMk id="8" creationId="{F7C12636-E322-974B-8AEC-C1D3C4A634A0}"/>
          </ac:picMkLst>
        </pc:picChg>
      </pc:sldChg>
      <pc:sldChg chg="modSp new del mod">
        <pc:chgData name="福家　範浩" userId="cfb4a0c9-830d-41ee-8fbd-a6627cbe73a5" providerId="ADAL" clId="{2A9BA1E5-B3FF-3449-BE97-80DB37C5B1D8}" dt="2020-11-23T07:16:23.064" v="615" actId="2696"/>
        <pc:sldMkLst>
          <pc:docMk/>
          <pc:sldMk cId="4254471695" sldId="268"/>
        </pc:sldMkLst>
        <pc:spChg chg="mod">
          <ac:chgData name="福家　範浩" userId="cfb4a0c9-830d-41ee-8fbd-a6627cbe73a5" providerId="ADAL" clId="{2A9BA1E5-B3FF-3449-BE97-80DB37C5B1D8}" dt="2020-11-17T15:05:32.526" v="573" actId="20577"/>
          <ac:spMkLst>
            <pc:docMk/>
            <pc:sldMk cId="4254471695" sldId="268"/>
            <ac:spMk id="2" creationId="{C6002EEB-6143-D54D-9054-812CE602FC9D}"/>
          </ac:spMkLst>
        </pc:spChg>
      </pc:sldChg>
      <pc:sldChg chg="add del">
        <pc:chgData name="福家　範浩" userId="cfb4a0c9-830d-41ee-8fbd-a6627cbe73a5" providerId="ADAL" clId="{2A9BA1E5-B3FF-3449-BE97-80DB37C5B1D8}" dt="2020-11-23T16:04:39.388" v="1205" actId="2696"/>
        <pc:sldMkLst>
          <pc:docMk/>
          <pc:sldMk cId="915116069" sldId="269"/>
        </pc:sldMkLst>
      </pc:sldChg>
      <pc:sldChg chg="modSp new del mod">
        <pc:chgData name="福家　範浩" userId="cfb4a0c9-830d-41ee-8fbd-a6627cbe73a5" providerId="ADAL" clId="{2A9BA1E5-B3FF-3449-BE97-80DB37C5B1D8}" dt="2020-11-23T07:16:23.064" v="615" actId="2696"/>
        <pc:sldMkLst>
          <pc:docMk/>
          <pc:sldMk cId="1160513462" sldId="269"/>
        </pc:sldMkLst>
        <pc:spChg chg="mod">
          <ac:chgData name="福家　範浩" userId="cfb4a0c9-830d-41ee-8fbd-a6627cbe73a5" providerId="ADAL" clId="{2A9BA1E5-B3FF-3449-BE97-80DB37C5B1D8}" dt="2020-11-17T15:07:24.479" v="597" actId="20577"/>
          <ac:spMkLst>
            <pc:docMk/>
            <pc:sldMk cId="1160513462" sldId="269"/>
            <ac:spMk id="2" creationId="{5FE8ABF8-8F18-C34C-9B07-2B538581578E}"/>
          </ac:spMkLst>
        </pc:spChg>
      </pc:sldChg>
      <pc:sldChg chg="modSp new del mod">
        <pc:chgData name="福家　範浩" userId="cfb4a0c9-830d-41ee-8fbd-a6627cbe73a5" providerId="ADAL" clId="{2A9BA1E5-B3FF-3449-BE97-80DB37C5B1D8}" dt="2020-11-23T07:16:23.064" v="615" actId="2696"/>
        <pc:sldMkLst>
          <pc:docMk/>
          <pc:sldMk cId="305314311" sldId="270"/>
        </pc:sldMkLst>
        <pc:spChg chg="mod">
          <ac:chgData name="福家　範浩" userId="cfb4a0c9-830d-41ee-8fbd-a6627cbe73a5" providerId="ADAL" clId="{2A9BA1E5-B3FF-3449-BE97-80DB37C5B1D8}" dt="2020-11-17T15:07:34.715" v="605" actId="20577"/>
          <ac:spMkLst>
            <pc:docMk/>
            <pc:sldMk cId="305314311" sldId="270"/>
            <ac:spMk id="2" creationId="{A183AC20-C1EC-7A4C-BAB3-09ECA9EF7B26}"/>
          </ac:spMkLst>
        </pc:spChg>
      </pc:sldChg>
      <pc:sldChg chg="addSp modSp add mod ord">
        <pc:chgData name="福家　範浩" userId="cfb4a0c9-830d-41ee-8fbd-a6627cbe73a5" providerId="ADAL" clId="{2A9BA1E5-B3FF-3449-BE97-80DB37C5B1D8}" dt="2020-11-29T06:24:13.536" v="14191" actId="1035"/>
        <pc:sldMkLst>
          <pc:docMk/>
          <pc:sldMk cId="4104942646" sldId="270"/>
        </pc:sldMkLst>
        <pc:spChg chg="mod">
          <ac:chgData name="福家　範浩" userId="cfb4a0c9-830d-41ee-8fbd-a6627cbe73a5" providerId="ADAL" clId="{2A9BA1E5-B3FF-3449-BE97-80DB37C5B1D8}" dt="2020-11-29T06:24:01.428" v="14177" actId="20577"/>
          <ac:spMkLst>
            <pc:docMk/>
            <pc:sldMk cId="4104942646" sldId="270"/>
            <ac:spMk id="3" creationId="{28D95848-7A5F-A44B-9C4E-C7E41B0591BE}"/>
          </ac:spMkLst>
        </pc:spChg>
        <pc:spChg chg="add mod">
          <ac:chgData name="福家　範浩" userId="cfb4a0c9-830d-41ee-8fbd-a6627cbe73a5" providerId="ADAL" clId="{2A9BA1E5-B3FF-3449-BE97-80DB37C5B1D8}" dt="2020-11-29T06:24:13.536" v="14191" actId="1035"/>
          <ac:spMkLst>
            <pc:docMk/>
            <pc:sldMk cId="4104942646" sldId="270"/>
            <ac:spMk id="9" creationId="{262FD464-F7DF-7243-AE02-85BCEFDF2537}"/>
          </ac:spMkLst>
        </pc:spChg>
        <pc:picChg chg="add mod">
          <ac:chgData name="福家　範浩" userId="cfb4a0c9-830d-41ee-8fbd-a6627cbe73a5" providerId="ADAL" clId="{2A9BA1E5-B3FF-3449-BE97-80DB37C5B1D8}" dt="2020-11-29T06:24:13.536" v="14191" actId="1035"/>
          <ac:picMkLst>
            <pc:docMk/>
            <pc:sldMk cId="4104942646" sldId="270"/>
            <ac:picMk id="8" creationId="{0949273F-6896-1B4E-B1EA-7AC9B9C953DE}"/>
          </ac:picMkLst>
        </pc:picChg>
      </pc:sldChg>
      <pc:sldChg chg="modSp new del mod">
        <pc:chgData name="福家　範浩" userId="cfb4a0c9-830d-41ee-8fbd-a6627cbe73a5" providerId="ADAL" clId="{2A9BA1E5-B3FF-3449-BE97-80DB37C5B1D8}" dt="2020-11-23T07:16:23.064" v="615" actId="2696"/>
        <pc:sldMkLst>
          <pc:docMk/>
          <pc:sldMk cId="208834445" sldId="271"/>
        </pc:sldMkLst>
        <pc:spChg chg="mod">
          <ac:chgData name="福家　範浩" userId="cfb4a0c9-830d-41ee-8fbd-a6627cbe73a5" providerId="ADAL" clId="{2A9BA1E5-B3FF-3449-BE97-80DB37C5B1D8}" dt="2020-11-17T15:07:43.565" v="614" actId="20577"/>
          <ac:spMkLst>
            <pc:docMk/>
            <pc:sldMk cId="208834445" sldId="271"/>
            <ac:spMk id="2" creationId="{85A2DD5F-453D-E04B-B59C-AE9BCDF81972}"/>
          </ac:spMkLst>
        </pc:spChg>
      </pc:sldChg>
      <pc:sldChg chg="modSp add mod">
        <pc:chgData name="福家　範浩" userId="cfb4a0c9-830d-41ee-8fbd-a6627cbe73a5" providerId="ADAL" clId="{2A9BA1E5-B3FF-3449-BE97-80DB37C5B1D8}" dt="2020-11-30T05:15:37.930" v="17298" actId="20577"/>
        <pc:sldMkLst>
          <pc:docMk/>
          <pc:sldMk cId="332005845" sldId="271"/>
        </pc:sldMkLst>
        <pc:spChg chg="mod">
          <ac:chgData name="福家　範浩" userId="cfb4a0c9-830d-41ee-8fbd-a6627cbe73a5" providerId="ADAL" clId="{2A9BA1E5-B3FF-3449-BE97-80DB37C5B1D8}" dt="2020-11-23T16:05:39.578" v="1298" actId="20577"/>
          <ac:spMkLst>
            <pc:docMk/>
            <pc:sldMk cId="332005845" sldId="271"/>
            <ac:spMk id="2" creationId="{17DB6A7F-63C3-314D-B664-44B62AFF9C20}"/>
          </ac:spMkLst>
        </pc:spChg>
        <pc:spChg chg="mod">
          <ac:chgData name="福家　範浩" userId="cfb4a0c9-830d-41ee-8fbd-a6627cbe73a5" providerId="ADAL" clId="{2A9BA1E5-B3FF-3449-BE97-80DB37C5B1D8}" dt="2020-11-30T05:15:37.930" v="17298" actId="20577"/>
          <ac:spMkLst>
            <pc:docMk/>
            <pc:sldMk cId="332005845" sldId="271"/>
            <ac:spMk id="3" creationId="{28D95848-7A5F-A44B-9C4E-C7E41B0591BE}"/>
          </ac:spMkLst>
        </pc:spChg>
      </pc:sldChg>
      <pc:sldChg chg="addSp modSp new mod">
        <pc:chgData name="福家　範浩" userId="cfb4a0c9-830d-41ee-8fbd-a6627cbe73a5" providerId="ADAL" clId="{2A9BA1E5-B3FF-3449-BE97-80DB37C5B1D8}" dt="2020-11-30T05:18:13.079" v="17573" actId="20577"/>
        <pc:sldMkLst>
          <pc:docMk/>
          <pc:sldMk cId="889890072" sldId="272"/>
        </pc:sldMkLst>
        <pc:spChg chg="mod">
          <ac:chgData name="福家　範浩" userId="cfb4a0c9-830d-41ee-8fbd-a6627cbe73a5" providerId="ADAL" clId="{2A9BA1E5-B3FF-3449-BE97-80DB37C5B1D8}" dt="2020-11-30T05:17:55.370" v="17549" actId="20577"/>
          <ac:spMkLst>
            <pc:docMk/>
            <pc:sldMk cId="889890072" sldId="272"/>
            <ac:spMk id="2" creationId="{BE890539-F803-654C-B5B0-739CD1005369}"/>
          </ac:spMkLst>
        </pc:spChg>
        <pc:spChg chg="mod">
          <ac:chgData name="福家　範浩" userId="cfb4a0c9-830d-41ee-8fbd-a6627cbe73a5" providerId="ADAL" clId="{2A9BA1E5-B3FF-3449-BE97-80DB37C5B1D8}" dt="2020-11-30T05:18:13.079" v="17573" actId="20577"/>
          <ac:spMkLst>
            <pc:docMk/>
            <pc:sldMk cId="889890072" sldId="272"/>
            <ac:spMk id="3" creationId="{C7BCBC27-0B0F-5147-A698-FDAB494073B3}"/>
          </ac:spMkLst>
        </pc:spChg>
        <pc:spChg chg="add mod">
          <ac:chgData name="福家　範浩" userId="cfb4a0c9-830d-41ee-8fbd-a6627cbe73a5" providerId="ADAL" clId="{2A9BA1E5-B3FF-3449-BE97-80DB37C5B1D8}" dt="2020-11-30T05:16:59.659" v="17412" actId="14100"/>
          <ac:spMkLst>
            <pc:docMk/>
            <pc:sldMk cId="889890072" sldId="272"/>
            <ac:spMk id="8" creationId="{4E5597E0-EED4-6845-8117-DDC1D5938D9B}"/>
          </ac:spMkLst>
        </pc:spChg>
        <pc:graphicFrameChg chg="add mod modGraphic">
          <ac:chgData name="福家　範浩" userId="cfb4a0c9-830d-41ee-8fbd-a6627cbe73a5" providerId="ADAL" clId="{2A9BA1E5-B3FF-3449-BE97-80DB37C5B1D8}" dt="2020-11-29T04:40:26.024" v="13771"/>
          <ac:graphicFrameMkLst>
            <pc:docMk/>
            <pc:sldMk cId="889890072" sldId="272"/>
            <ac:graphicFrameMk id="7" creationId="{B35E176A-CC0E-3142-A57D-3BDEC1051C89}"/>
          </ac:graphicFrameMkLst>
        </pc:graphicFrameChg>
      </pc:sldChg>
      <pc:sldChg chg="addSp modSp add mod">
        <pc:chgData name="福家　範浩" userId="cfb4a0c9-830d-41ee-8fbd-a6627cbe73a5" providerId="ADAL" clId="{2A9BA1E5-B3FF-3449-BE97-80DB37C5B1D8}" dt="2020-11-30T05:18:33.412" v="17587" actId="20577"/>
        <pc:sldMkLst>
          <pc:docMk/>
          <pc:sldMk cId="4047225831" sldId="273"/>
        </pc:sldMkLst>
        <pc:spChg chg="mod">
          <ac:chgData name="福家　範浩" userId="cfb4a0c9-830d-41ee-8fbd-a6627cbe73a5" providerId="ADAL" clId="{2A9BA1E5-B3FF-3449-BE97-80DB37C5B1D8}" dt="2020-11-30T05:18:03.504" v="17569" actId="20577"/>
          <ac:spMkLst>
            <pc:docMk/>
            <pc:sldMk cId="4047225831" sldId="273"/>
            <ac:spMk id="2" creationId="{BE890539-F803-654C-B5B0-739CD1005369}"/>
          </ac:spMkLst>
        </pc:spChg>
        <pc:spChg chg="mod">
          <ac:chgData name="福家　範浩" userId="cfb4a0c9-830d-41ee-8fbd-a6627cbe73a5" providerId="ADAL" clId="{2A9BA1E5-B3FF-3449-BE97-80DB37C5B1D8}" dt="2020-11-30T05:18:33.412" v="17587" actId="20577"/>
          <ac:spMkLst>
            <pc:docMk/>
            <pc:sldMk cId="4047225831" sldId="273"/>
            <ac:spMk id="3" creationId="{C7BCBC27-0B0F-5147-A698-FDAB494073B3}"/>
          </ac:spMkLst>
        </pc:spChg>
        <pc:spChg chg="add mod">
          <ac:chgData name="福家　範浩" userId="cfb4a0c9-830d-41ee-8fbd-a6627cbe73a5" providerId="ADAL" clId="{2A9BA1E5-B3FF-3449-BE97-80DB37C5B1D8}" dt="2020-11-30T03:41:43.997" v="15449" actId="1076"/>
          <ac:spMkLst>
            <pc:docMk/>
            <pc:sldMk cId="4047225831" sldId="273"/>
            <ac:spMk id="8" creationId="{C14C5717-BC16-3D42-ACA8-65F36502B6DB}"/>
          </ac:spMkLst>
        </pc:spChg>
        <pc:graphicFrameChg chg="add mod modGraphic">
          <ac:chgData name="福家　範浩" userId="cfb4a0c9-830d-41ee-8fbd-a6627cbe73a5" providerId="ADAL" clId="{2A9BA1E5-B3FF-3449-BE97-80DB37C5B1D8}" dt="2020-11-30T04:33:50.147" v="16433" actId="207"/>
          <ac:graphicFrameMkLst>
            <pc:docMk/>
            <pc:sldMk cId="4047225831" sldId="273"/>
            <ac:graphicFrameMk id="7" creationId="{4E30474C-7A5B-054B-8264-D1BE21AF27E8}"/>
          </ac:graphicFrameMkLst>
        </pc:graphicFrameChg>
      </pc:sldChg>
      <pc:sldChg chg="modSp new mod">
        <pc:chgData name="福家　範浩" userId="cfb4a0c9-830d-41ee-8fbd-a6627cbe73a5" providerId="ADAL" clId="{2A9BA1E5-B3FF-3449-BE97-80DB37C5B1D8}" dt="2020-11-28T05:23:39.184" v="9890" actId="20577"/>
        <pc:sldMkLst>
          <pc:docMk/>
          <pc:sldMk cId="1337649987" sldId="274"/>
        </pc:sldMkLst>
        <pc:spChg chg="mod">
          <ac:chgData name="福家　範浩" userId="cfb4a0c9-830d-41ee-8fbd-a6627cbe73a5" providerId="ADAL" clId="{2A9BA1E5-B3FF-3449-BE97-80DB37C5B1D8}" dt="2020-11-23T16:09:45.787" v="1528" actId="20577"/>
          <ac:spMkLst>
            <pc:docMk/>
            <pc:sldMk cId="1337649987" sldId="274"/>
            <ac:spMk id="2" creationId="{5B1FD221-8A73-864C-AE8D-0B215E804AD3}"/>
          </ac:spMkLst>
        </pc:spChg>
        <pc:spChg chg="mod">
          <ac:chgData name="福家　範浩" userId="cfb4a0c9-830d-41ee-8fbd-a6627cbe73a5" providerId="ADAL" clId="{2A9BA1E5-B3FF-3449-BE97-80DB37C5B1D8}" dt="2020-11-28T05:23:39.184" v="9890" actId="20577"/>
          <ac:spMkLst>
            <pc:docMk/>
            <pc:sldMk cId="1337649987" sldId="274"/>
            <ac:spMk id="3" creationId="{B9E52684-229D-D945-B4A4-408AAADED3AD}"/>
          </ac:spMkLst>
        </pc:spChg>
      </pc:sldChg>
      <pc:sldChg chg="modSp new mod modNotesTx">
        <pc:chgData name="福家　範浩" userId="cfb4a0c9-830d-41ee-8fbd-a6627cbe73a5" providerId="ADAL" clId="{2A9BA1E5-B3FF-3449-BE97-80DB37C5B1D8}" dt="2020-11-30T05:25:07.099" v="18488" actId="20577"/>
        <pc:sldMkLst>
          <pc:docMk/>
          <pc:sldMk cId="3162768062" sldId="275"/>
        </pc:sldMkLst>
        <pc:spChg chg="mod">
          <ac:chgData name="福家　範浩" userId="cfb4a0c9-830d-41ee-8fbd-a6627cbe73a5" providerId="ADAL" clId="{2A9BA1E5-B3FF-3449-BE97-80DB37C5B1D8}" dt="2020-11-29T16:00:08.366" v="14252" actId="20577"/>
          <ac:spMkLst>
            <pc:docMk/>
            <pc:sldMk cId="3162768062" sldId="275"/>
            <ac:spMk id="2" creationId="{CCE8106C-11AF-8D45-B03D-A7D533FBA916}"/>
          </ac:spMkLst>
        </pc:spChg>
        <pc:spChg chg="mod">
          <ac:chgData name="福家　範浩" userId="cfb4a0c9-830d-41ee-8fbd-a6627cbe73a5" providerId="ADAL" clId="{2A9BA1E5-B3FF-3449-BE97-80DB37C5B1D8}" dt="2020-11-29T06:12:52.937" v="13967" actId="20577"/>
          <ac:spMkLst>
            <pc:docMk/>
            <pc:sldMk cId="3162768062" sldId="275"/>
            <ac:spMk id="3" creationId="{492875E9-1166-A942-B0C2-C39765AAE4BD}"/>
          </ac:spMkLst>
        </pc:spChg>
      </pc:sldChg>
      <pc:sldChg chg="modSp new mod modNotesTx">
        <pc:chgData name="福家　範浩" userId="cfb4a0c9-830d-41ee-8fbd-a6627cbe73a5" providerId="ADAL" clId="{2A9BA1E5-B3FF-3449-BE97-80DB37C5B1D8}" dt="2020-11-30T05:25:34.829" v="18509" actId="20577"/>
        <pc:sldMkLst>
          <pc:docMk/>
          <pc:sldMk cId="2061326113" sldId="276"/>
        </pc:sldMkLst>
        <pc:spChg chg="mod">
          <ac:chgData name="福家　範浩" userId="cfb4a0c9-830d-41ee-8fbd-a6627cbe73a5" providerId="ADAL" clId="{2A9BA1E5-B3FF-3449-BE97-80DB37C5B1D8}" dt="2020-11-29T16:00:14.893" v="14261" actId="20577"/>
          <ac:spMkLst>
            <pc:docMk/>
            <pc:sldMk cId="2061326113" sldId="276"/>
            <ac:spMk id="2" creationId="{8BFAA857-D159-A145-BD6A-85C22720FCE0}"/>
          </ac:spMkLst>
        </pc:spChg>
        <pc:spChg chg="mod">
          <ac:chgData name="福家　範浩" userId="cfb4a0c9-830d-41ee-8fbd-a6627cbe73a5" providerId="ADAL" clId="{2A9BA1E5-B3FF-3449-BE97-80DB37C5B1D8}" dt="2020-11-30T03:43:30.370" v="15507" actId="20577"/>
          <ac:spMkLst>
            <pc:docMk/>
            <pc:sldMk cId="2061326113" sldId="276"/>
            <ac:spMk id="3" creationId="{2ED02D6C-3EF0-EC48-8B42-7033884E4893}"/>
          </ac:spMkLst>
        </pc:spChg>
      </pc:sldChg>
      <pc:sldChg chg="addSp modSp add mod modNotesTx">
        <pc:chgData name="福家　範浩" userId="cfb4a0c9-830d-41ee-8fbd-a6627cbe73a5" providerId="ADAL" clId="{2A9BA1E5-B3FF-3449-BE97-80DB37C5B1D8}" dt="2020-11-30T07:33:14.969" v="22043" actId="20577"/>
        <pc:sldMkLst>
          <pc:docMk/>
          <pc:sldMk cId="1212379100" sldId="277"/>
        </pc:sldMkLst>
        <pc:spChg chg="mod">
          <ac:chgData name="福家　範浩" userId="cfb4a0c9-830d-41ee-8fbd-a6627cbe73a5" providerId="ADAL" clId="{2A9BA1E5-B3FF-3449-BE97-80DB37C5B1D8}" dt="2020-11-30T04:15:15.542" v="15539" actId="5793"/>
          <ac:spMkLst>
            <pc:docMk/>
            <pc:sldMk cId="1212379100" sldId="277"/>
            <ac:spMk id="3" creationId="{949548C7-608A-1743-8A52-47CEBC84A50A}"/>
          </ac:spMkLst>
        </pc:spChg>
        <pc:spChg chg="add mod">
          <ac:chgData name="福家　範浩" userId="cfb4a0c9-830d-41ee-8fbd-a6627cbe73a5" providerId="ADAL" clId="{2A9BA1E5-B3FF-3449-BE97-80DB37C5B1D8}" dt="2020-11-27T16:45:21.713" v="7620" actId="1076"/>
          <ac:spMkLst>
            <pc:docMk/>
            <pc:sldMk cId="1212379100" sldId="277"/>
            <ac:spMk id="12" creationId="{C50695B8-CF25-174F-8E92-6C6FBDD1469C}"/>
          </ac:spMkLst>
        </pc:spChg>
        <pc:picChg chg="add mod">
          <ac:chgData name="福家　範浩" userId="cfb4a0c9-830d-41ee-8fbd-a6627cbe73a5" providerId="ADAL" clId="{2A9BA1E5-B3FF-3449-BE97-80DB37C5B1D8}" dt="2020-11-27T16:39:03.862" v="7479"/>
          <ac:picMkLst>
            <pc:docMk/>
            <pc:sldMk cId="1212379100" sldId="277"/>
            <ac:picMk id="7" creationId="{E6A62C73-36FA-CB41-BE2E-67E4CFA05E79}"/>
          </ac:picMkLst>
        </pc:picChg>
        <pc:picChg chg="add mod">
          <ac:chgData name="福家　範浩" userId="cfb4a0c9-830d-41ee-8fbd-a6627cbe73a5" providerId="ADAL" clId="{2A9BA1E5-B3FF-3449-BE97-80DB37C5B1D8}" dt="2020-11-27T16:39:21.544" v="7483" actId="14100"/>
          <ac:picMkLst>
            <pc:docMk/>
            <pc:sldMk cId="1212379100" sldId="277"/>
            <ac:picMk id="9" creationId="{3B577F35-E0DA-D54C-ABB5-31203FC2C46B}"/>
          </ac:picMkLst>
        </pc:picChg>
        <pc:inkChg chg="add">
          <ac:chgData name="福家　範浩" userId="cfb4a0c9-830d-41ee-8fbd-a6627cbe73a5" providerId="ADAL" clId="{2A9BA1E5-B3FF-3449-BE97-80DB37C5B1D8}" dt="2020-11-27T16:39:38.018" v="7484" actId="9405"/>
          <ac:inkMkLst>
            <pc:docMk/>
            <pc:sldMk cId="1212379100" sldId="277"/>
            <ac:inkMk id="10" creationId="{724E170B-8172-2B40-9BFC-8A72E393EFBF}"/>
          </ac:inkMkLst>
        </pc:inkChg>
        <pc:inkChg chg="add">
          <ac:chgData name="福家　範浩" userId="cfb4a0c9-830d-41ee-8fbd-a6627cbe73a5" providerId="ADAL" clId="{2A9BA1E5-B3FF-3449-BE97-80DB37C5B1D8}" dt="2020-11-27T16:39:41.709" v="7485" actId="9405"/>
          <ac:inkMkLst>
            <pc:docMk/>
            <pc:sldMk cId="1212379100" sldId="277"/>
            <ac:inkMk id="11" creationId="{33B41C2D-A387-6D43-8DFE-99202615D5FB}"/>
          </ac:inkMkLst>
        </pc:inkChg>
      </pc:sldChg>
      <pc:sldChg chg="addSp modSp add mod ord">
        <pc:chgData name="福家　範浩" userId="cfb4a0c9-830d-41ee-8fbd-a6627cbe73a5" providerId="ADAL" clId="{2A9BA1E5-B3FF-3449-BE97-80DB37C5B1D8}" dt="2020-11-30T05:12:45.517" v="17296" actId="20577"/>
        <pc:sldMkLst>
          <pc:docMk/>
          <pc:sldMk cId="3495843407" sldId="278"/>
        </pc:sldMkLst>
        <pc:spChg chg="mod">
          <ac:chgData name="福家　範浩" userId="cfb4a0c9-830d-41ee-8fbd-a6627cbe73a5" providerId="ADAL" clId="{2A9BA1E5-B3FF-3449-BE97-80DB37C5B1D8}" dt="2020-11-30T05:12:45.517" v="17296" actId="20577"/>
          <ac:spMkLst>
            <pc:docMk/>
            <pc:sldMk cId="3495843407" sldId="278"/>
            <ac:spMk id="3" creationId="{28D95848-7A5F-A44B-9C4E-C7E41B0591BE}"/>
          </ac:spMkLst>
        </pc:spChg>
        <pc:spChg chg="add mod">
          <ac:chgData name="福家　範浩" userId="cfb4a0c9-830d-41ee-8fbd-a6627cbe73a5" providerId="ADAL" clId="{2A9BA1E5-B3FF-3449-BE97-80DB37C5B1D8}" dt="2020-11-27T15:01:28.883" v="7309" actId="20577"/>
          <ac:spMkLst>
            <pc:docMk/>
            <pc:sldMk cId="3495843407" sldId="278"/>
            <ac:spMk id="9" creationId="{131CC8DB-5392-694D-B0B2-C86BECC6B806}"/>
          </ac:spMkLst>
        </pc:spChg>
        <pc:spChg chg="add mod">
          <ac:chgData name="福家　範浩" userId="cfb4a0c9-830d-41ee-8fbd-a6627cbe73a5" providerId="ADAL" clId="{2A9BA1E5-B3FF-3449-BE97-80DB37C5B1D8}" dt="2020-11-27T15:05:47.955" v="7398" actId="1076"/>
          <ac:spMkLst>
            <pc:docMk/>
            <pc:sldMk cId="3495843407" sldId="278"/>
            <ac:spMk id="10" creationId="{A5F29A7C-C028-6F4F-B17E-310D009F8094}"/>
          </ac:spMkLst>
        </pc:spChg>
        <pc:spChg chg="add mod">
          <ac:chgData name="福家　範浩" userId="cfb4a0c9-830d-41ee-8fbd-a6627cbe73a5" providerId="ADAL" clId="{2A9BA1E5-B3FF-3449-BE97-80DB37C5B1D8}" dt="2020-11-27T15:06:10.258" v="7423" actId="20577"/>
          <ac:spMkLst>
            <pc:docMk/>
            <pc:sldMk cId="3495843407" sldId="278"/>
            <ac:spMk id="11" creationId="{F8932E89-680C-9746-BE3C-7EDFA147E71B}"/>
          </ac:spMkLst>
        </pc:spChg>
        <pc:picChg chg="add mod">
          <ac:chgData name="福家　範浩" userId="cfb4a0c9-830d-41ee-8fbd-a6627cbe73a5" providerId="ADAL" clId="{2A9BA1E5-B3FF-3449-BE97-80DB37C5B1D8}" dt="2020-11-27T14:52:53.372" v="7266" actId="1076"/>
          <ac:picMkLst>
            <pc:docMk/>
            <pc:sldMk cId="3495843407" sldId="278"/>
            <ac:picMk id="8" creationId="{A31570E8-58CA-4142-A044-3945653A9BC4}"/>
          </ac:picMkLst>
        </pc:picChg>
      </pc:sldChg>
      <pc:sldChg chg="modSp new mod ord addCm modCm modNotesTx">
        <pc:chgData name="福家　範浩" userId="cfb4a0c9-830d-41ee-8fbd-a6627cbe73a5" providerId="ADAL" clId="{2A9BA1E5-B3FF-3449-BE97-80DB37C5B1D8}" dt="2020-11-30T07:52:08.697" v="25442" actId="20577"/>
        <pc:sldMkLst>
          <pc:docMk/>
          <pc:sldMk cId="2927287183" sldId="279"/>
        </pc:sldMkLst>
        <pc:spChg chg="mod">
          <ac:chgData name="福家　範浩" userId="cfb4a0c9-830d-41ee-8fbd-a6627cbe73a5" providerId="ADAL" clId="{2A9BA1E5-B3FF-3449-BE97-80DB37C5B1D8}" dt="2020-11-28T13:30:34.845" v="11667" actId="14100"/>
          <ac:spMkLst>
            <pc:docMk/>
            <pc:sldMk cId="2927287183" sldId="279"/>
            <ac:spMk id="2" creationId="{65C414F1-580A-AB41-8FA7-6A5D4EA7BEBC}"/>
          </ac:spMkLst>
        </pc:spChg>
        <pc:spChg chg="mod">
          <ac:chgData name="福家　範浩" userId="cfb4a0c9-830d-41ee-8fbd-a6627cbe73a5" providerId="ADAL" clId="{2A9BA1E5-B3FF-3449-BE97-80DB37C5B1D8}" dt="2020-11-30T05:06:44.848" v="16924" actId="20577"/>
          <ac:spMkLst>
            <pc:docMk/>
            <pc:sldMk cId="2927287183" sldId="279"/>
            <ac:spMk id="3" creationId="{330EF066-81DA-2549-8BAA-F85F3C1AD3C0}"/>
          </ac:spMkLst>
        </pc:spChg>
      </pc:sldChg>
      <pc:sldChg chg="modSp new mod">
        <pc:chgData name="福家　範浩" userId="cfb4a0c9-830d-41ee-8fbd-a6627cbe73a5" providerId="ADAL" clId="{2A9BA1E5-B3FF-3449-BE97-80DB37C5B1D8}" dt="2020-11-30T05:21:21.442" v="17951" actId="20577"/>
        <pc:sldMkLst>
          <pc:docMk/>
          <pc:sldMk cId="1846356877" sldId="280"/>
        </pc:sldMkLst>
        <pc:spChg chg="mod">
          <ac:chgData name="福家　範浩" userId="cfb4a0c9-830d-41ee-8fbd-a6627cbe73a5" providerId="ADAL" clId="{2A9BA1E5-B3FF-3449-BE97-80DB37C5B1D8}" dt="2020-11-28T14:31:59.239" v="12251" actId="20577"/>
          <ac:spMkLst>
            <pc:docMk/>
            <pc:sldMk cId="1846356877" sldId="280"/>
            <ac:spMk id="2" creationId="{348897D0-44B7-584F-AA5F-E41710B745C7}"/>
          </ac:spMkLst>
        </pc:spChg>
        <pc:spChg chg="mod">
          <ac:chgData name="福家　範浩" userId="cfb4a0c9-830d-41ee-8fbd-a6627cbe73a5" providerId="ADAL" clId="{2A9BA1E5-B3FF-3449-BE97-80DB37C5B1D8}" dt="2020-11-30T05:21:21.442" v="17951" actId="20577"/>
          <ac:spMkLst>
            <pc:docMk/>
            <pc:sldMk cId="1846356877" sldId="280"/>
            <ac:spMk id="3" creationId="{409CDC65-6BDF-5140-A2F1-D15E8205D942}"/>
          </ac:spMkLst>
        </pc:spChg>
      </pc:sldChg>
      <pc:sldChg chg="modSp new del mod ord modShow">
        <pc:chgData name="福家　範浩" userId="cfb4a0c9-830d-41ee-8fbd-a6627cbe73a5" providerId="ADAL" clId="{2A9BA1E5-B3FF-3449-BE97-80DB37C5B1D8}" dt="2020-11-30T04:33:11.851" v="16427" actId="2696"/>
        <pc:sldMkLst>
          <pc:docMk/>
          <pc:sldMk cId="2664310169" sldId="281"/>
        </pc:sldMkLst>
        <pc:spChg chg="mod">
          <ac:chgData name="福家　範浩" userId="cfb4a0c9-830d-41ee-8fbd-a6627cbe73a5" providerId="ADAL" clId="{2A9BA1E5-B3FF-3449-BE97-80DB37C5B1D8}" dt="2020-11-28T14:33:09.239" v="12300" actId="20577"/>
          <ac:spMkLst>
            <pc:docMk/>
            <pc:sldMk cId="2664310169" sldId="281"/>
            <ac:spMk id="2" creationId="{AECA1CCF-FA67-8D4E-B580-0A2F18A0C179}"/>
          </ac:spMkLst>
        </pc:spChg>
        <pc:spChg chg="mod">
          <ac:chgData name="福家　範浩" userId="cfb4a0c9-830d-41ee-8fbd-a6627cbe73a5" providerId="ADAL" clId="{2A9BA1E5-B3FF-3449-BE97-80DB37C5B1D8}" dt="2020-11-30T03:17:16.346" v="14646" actId="20577"/>
          <ac:spMkLst>
            <pc:docMk/>
            <pc:sldMk cId="2664310169" sldId="281"/>
            <ac:spMk id="3" creationId="{D7961923-209D-FC4E-B964-5BEAD196683D}"/>
          </ac:spMkLst>
        </pc:spChg>
      </pc:sldChg>
      <pc:sldChg chg="addSp modSp new mod ord modNotesTx">
        <pc:chgData name="福家　範浩" userId="cfb4a0c9-830d-41ee-8fbd-a6627cbe73a5" providerId="ADAL" clId="{2A9BA1E5-B3FF-3449-BE97-80DB37C5B1D8}" dt="2020-11-30T07:59:38.752" v="26973" actId="20577"/>
        <pc:sldMkLst>
          <pc:docMk/>
          <pc:sldMk cId="2395819768" sldId="282"/>
        </pc:sldMkLst>
        <pc:spChg chg="mod">
          <ac:chgData name="福家　範浩" userId="cfb4a0c9-830d-41ee-8fbd-a6627cbe73a5" providerId="ADAL" clId="{2A9BA1E5-B3FF-3449-BE97-80DB37C5B1D8}" dt="2020-11-30T03:27:26.229" v="14795" actId="20577"/>
          <ac:spMkLst>
            <pc:docMk/>
            <pc:sldMk cId="2395819768" sldId="282"/>
            <ac:spMk id="2" creationId="{D356DE33-C27F-B948-A864-EF58D0246271}"/>
          </ac:spMkLst>
        </pc:spChg>
        <pc:spChg chg="mod">
          <ac:chgData name="福家　範浩" userId="cfb4a0c9-830d-41ee-8fbd-a6627cbe73a5" providerId="ADAL" clId="{2A9BA1E5-B3FF-3449-BE97-80DB37C5B1D8}" dt="2020-11-30T04:30:12.625" v="16243" actId="20577"/>
          <ac:spMkLst>
            <pc:docMk/>
            <pc:sldMk cId="2395819768" sldId="282"/>
            <ac:spMk id="3" creationId="{408F0C2C-E85F-4C40-A8F0-B65B1E210606}"/>
          </ac:spMkLst>
        </pc:spChg>
        <pc:spChg chg="add mod">
          <ac:chgData name="福家　範浩" userId="cfb4a0c9-830d-41ee-8fbd-a6627cbe73a5" providerId="ADAL" clId="{2A9BA1E5-B3FF-3449-BE97-80DB37C5B1D8}" dt="2020-11-30T05:08:52.842" v="16995" actId="20577"/>
          <ac:spMkLst>
            <pc:docMk/>
            <pc:sldMk cId="2395819768" sldId="282"/>
            <ac:spMk id="7" creationId="{C43F2184-BA32-BE4D-87F2-8C2F2B019234}"/>
          </ac:spMkLst>
        </pc:spChg>
      </pc:sldChg>
      <pc:sldChg chg="modSp new mod">
        <pc:chgData name="福家　範浩" userId="cfb4a0c9-830d-41ee-8fbd-a6627cbe73a5" providerId="ADAL" clId="{2A9BA1E5-B3FF-3449-BE97-80DB37C5B1D8}" dt="2020-11-30T05:09:50.241" v="17073" actId="20577"/>
        <pc:sldMkLst>
          <pc:docMk/>
          <pc:sldMk cId="1467422107" sldId="283"/>
        </pc:sldMkLst>
        <pc:spChg chg="mod">
          <ac:chgData name="福家　範浩" userId="cfb4a0c9-830d-41ee-8fbd-a6627cbe73a5" providerId="ADAL" clId="{2A9BA1E5-B3FF-3449-BE97-80DB37C5B1D8}" dt="2020-11-30T03:34:03.262" v="15044" actId="20577"/>
          <ac:spMkLst>
            <pc:docMk/>
            <pc:sldMk cId="1467422107" sldId="283"/>
            <ac:spMk id="2" creationId="{3B697A84-5ACE-A54D-859C-8C9DA2F6F896}"/>
          </ac:spMkLst>
        </pc:spChg>
        <pc:spChg chg="mod">
          <ac:chgData name="福家　範浩" userId="cfb4a0c9-830d-41ee-8fbd-a6627cbe73a5" providerId="ADAL" clId="{2A9BA1E5-B3FF-3449-BE97-80DB37C5B1D8}" dt="2020-11-30T05:09:50.241" v="17073" actId="20577"/>
          <ac:spMkLst>
            <pc:docMk/>
            <pc:sldMk cId="1467422107" sldId="283"/>
            <ac:spMk id="3" creationId="{130D5E66-BDCD-B342-AEAD-912FFF933CA3}"/>
          </ac:spMkLst>
        </pc:spChg>
      </pc:sldChg>
    </pc:docChg>
  </pc:docChgLst>
  <pc:docChgLst>
    <pc:chgData name="福家　範浩" userId="S::u798251a@ecs.osaka-u.ac.jp::cfb4a0c9-830d-41ee-8fbd-a6627cbe73a5" providerId="AD" clId="Web-{365AAC81-E50A-F387-64DF-A1F7737D721A}"/>
    <pc:docChg chg="addSld modSld sldOrd modSection">
      <pc:chgData name="福家　範浩" userId="S::u798251a@ecs.osaka-u.ac.jp::cfb4a0c9-830d-41ee-8fbd-a6627cbe73a5" providerId="AD" clId="Web-{365AAC81-E50A-F387-64DF-A1F7737D721A}" dt="2021-02-18T06:16:45.459" v="270"/>
      <pc:docMkLst>
        <pc:docMk/>
      </pc:docMkLst>
      <pc:sldChg chg="ord">
        <pc:chgData name="福家　範浩" userId="S::u798251a@ecs.osaka-u.ac.jp::cfb4a0c9-830d-41ee-8fbd-a6627cbe73a5" providerId="AD" clId="Web-{365AAC81-E50A-F387-64DF-A1F7737D721A}" dt="2021-02-18T05:50:15.026" v="182"/>
        <pc:sldMkLst>
          <pc:docMk/>
          <pc:sldMk cId="4197246850" sldId="266"/>
        </pc:sldMkLst>
      </pc:sldChg>
      <pc:sldChg chg="addCm">
        <pc:chgData name="福家　範浩" userId="S::u798251a@ecs.osaka-u.ac.jp::cfb4a0c9-830d-41ee-8fbd-a6627cbe73a5" providerId="AD" clId="Web-{365AAC81-E50A-F387-64DF-A1F7737D721A}" dt="2021-02-18T06:13:33.880" v="264"/>
        <pc:sldMkLst>
          <pc:docMk/>
          <pc:sldMk cId="1337649987" sldId="274"/>
        </pc:sldMkLst>
      </pc:sldChg>
      <pc:sldChg chg="addCm">
        <pc:chgData name="福家　範浩" userId="S::u798251a@ecs.osaka-u.ac.jp::cfb4a0c9-830d-41ee-8fbd-a6627cbe73a5" providerId="AD" clId="Web-{365AAC81-E50A-F387-64DF-A1F7737D721A}" dt="2021-02-18T05:15:50.545" v="11"/>
        <pc:sldMkLst>
          <pc:docMk/>
          <pc:sldMk cId="2088751421" sldId="294"/>
        </pc:sldMkLst>
      </pc:sldChg>
      <pc:sldChg chg="addCm">
        <pc:chgData name="福家　範浩" userId="S::u798251a@ecs.osaka-u.ac.jp::cfb4a0c9-830d-41ee-8fbd-a6627cbe73a5" providerId="AD" clId="Web-{365AAC81-E50A-F387-64DF-A1F7737D721A}" dt="2021-02-18T05:14:15.623" v="8"/>
        <pc:sldMkLst>
          <pc:docMk/>
          <pc:sldMk cId="234851830" sldId="295"/>
        </pc:sldMkLst>
      </pc:sldChg>
      <pc:sldChg chg="ord">
        <pc:chgData name="福家　範浩" userId="S::u798251a@ecs.osaka-u.ac.jp::cfb4a0c9-830d-41ee-8fbd-a6627cbe73a5" providerId="AD" clId="Web-{365AAC81-E50A-F387-64DF-A1F7737D721A}" dt="2021-02-18T05:50:10.855" v="181"/>
        <pc:sldMkLst>
          <pc:docMk/>
          <pc:sldMk cId="3340016413" sldId="296"/>
        </pc:sldMkLst>
      </pc:sldChg>
      <pc:sldChg chg="addCm">
        <pc:chgData name="福家　範浩" userId="S::u798251a@ecs.osaka-u.ac.jp::cfb4a0c9-830d-41ee-8fbd-a6627cbe73a5" providerId="AD" clId="Web-{365AAC81-E50A-F387-64DF-A1F7737D721A}" dt="2021-02-18T05:22:24.765" v="37"/>
        <pc:sldMkLst>
          <pc:docMk/>
          <pc:sldMk cId="2972582674" sldId="297"/>
        </pc:sldMkLst>
      </pc:sldChg>
      <pc:sldChg chg="modSp ord addCm">
        <pc:chgData name="福家　範浩" userId="S::u798251a@ecs.osaka-u.ac.jp::cfb4a0c9-830d-41ee-8fbd-a6627cbe73a5" providerId="AD" clId="Web-{365AAC81-E50A-F387-64DF-A1F7737D721A}" dt="2021-02-18T05:37:15.456" v="88"/>
        <pc:sldMkLst>
          <pc:docMk/>
          <pc:sldMk cId="591964902" sldId="298"/>
        </pc:sldMkLst>
        <pc:spChg chg="mod">
          <ac:chgData name="福家　範浩" userId="S::u798251a@ecs.osaka-u.ac.jp::cfb4a0c9-830d-41ee-8fbd-a6627cbe73a5" providerId="AD" clId="Web-{365AAC81-E50A-F387-64DF-A1F7737D721A}" dt="2021-02-18T05:31:31.158" v="57" actId="20577"/>
          <ac:spMkLst>
            <pc:docMk/>
            <pc:sldMk cId="591964902" sldId="298"/>
            <ac:spMk id="2" creationId="{CA74CC71-6C0B-C243-AE87-F02838C40769}"/>
          </ac:spMkLst>
        </pc:spChg>
      </pc:sldChg>
      <pc:sldChg chg="addSp modSp addCm">
        <pc:chgData name="福家　範浩" userId="S::u798251a@ecs.osaka-u.ac.jp::cfb4a0c9-830d-41ee-8fbd-a6627cbe73a5" providerId="AD" clId="Web-{365AAC81-E50A-F387-64DF-A1F7737D721A}" dt="2021-02-18T05:39:54.988" v="91" actId="20577"/>
        <pc:sldMkLst>
          <pc:docMk/>
          <pc:sldMk cId="3610026372" sldId="299"/>
        </pc:sldMkLst>
        <pc:spChg chg="mod">
          <ac:chgData name="福家　範浩" userId="S::u798251a@ecs.osaka-u.ac.jp::cfb4a0c9-830d-41ee-8fbd-a6627cbe73a5" providerId="AD" clId="Web-{365AAC81-E50A-F387-64DF-A1F7737D721A}" dt="2021-02-18T05:39:54.988" v="91" actId="20577"/>
          <ac:spMkLst>
            <pc:docMk/>
            <pc:sldMk cId="3610026372" sldId="299"/>
            <ac:spMk id="2" creationId="{621A4019-2EC4-A64D-8F40-E8417DEA0195}"/>
          </ac:spMkLst>
        </pc:spChg>
        <pc:spChg chg="mod">
          <ac:chgData name="福家　範浩" userId="S::u798251a@ecs.osaka-u.ac.jp::cfb4a0c9-830d-41ee-8fbd-a6627cbe73a5" providerId="AD" clId="Web-{365AAC81-E50A-F387-64DF-A1F7737D721A}" dt="2021-02-18T05:35:21.565" v="79" actId="20577"/>
          <ac:spMkLst>
            <pc:docMk/>
            <pc:sldMk cId="3610026372" sldId="299"/>
            <ac:spMk id="3" creationId="{19477DA3-CAE9-5C45-BEFC-97C2689D1A9F}"/>
          </ac:spMkLst>
        </pc:spChg>
        <pc:spChg chg="add mod ord">
          <ac:chgData name="福家　範浩" userId="S::u798251a@ecs.osaka-u.ac.jp::cfb4a0c9-830d-41ee-8fbd-a6627cbe73a5" providerId="AD" clId="Web-{365AAC81-E50A-F387-64DF-A1F7737D721A}" dt="2021-02-18T05:36:22.050" v="87"/>
          <ac:spMkLst>
            <pc:docMk/>
            <pc:sldMk cId="3610026372" sldId="299"/>
            <ac:spMk id="7" creationId="{175DE2CD-B96E-4264-B96B-911506DFCEBB}"/>
          </ac:spMkLst>
        </pc:spChg>
      </pc:sldChg>
      <pc:sldChg chg="modSp">
        <pc:chgData name="福家　範浩" userId="S::u798251a@ecs.osaka-u.ac.jp::cfb4a0c9-830d-41ee-8fbd-a6627cbe73a5" providerId="AD" clId="Web-{365AAC81-E50A-F387-64DF-A1F7737D721A}" dt="2021-02-18T05:43:55.088" v="157" actId="20577"/>
        <pc:sldMkLst>
          <pc:docMk/>
          <pc:sldMk cId="485438709" sldId="300"/>
        </pc:sldMkLst>
        <pc:spChg chg="mod">
          <ac:chgData name="福家　範浩" userId="S::u798251a@ecs.osaka-u.ac.jp::cfb4a0c9-830d-41ee-8fbd-a6627cbe73a5" providerId="AD" clId="Web-{365AAC81-E50A-F387-64DF-A1F7737D721A}" dt="2021-02-18T05:42:55.208" v="129" actId="20577"/>
          <ac:spMkLst>
            <pc:docMk/>
            <pc:sldMk cId="485438709" sldId="300"/>
            <ac:spMk id="2" creationId="{A1397583-EBD7-E149-B052-6AED67359B84}"/>
          </ac:spMkLst>
        </pc:spChg>
        <pc:spChg chg="mod">
          <ac:chgData name="福家　範浩" userId="S::u798251a@ecs.osaka-u.ac.jp::cfb4a0c9-830d-41ee-8fbd-a6627cbe73a5" providerId="AD" clId="Web-{365AAC81-E50A-F387-64DF-A1F7737D721A}" dt="2021-02-18T05:43:55.088" v="157" actId="20577"/>
          <ac:spMkLst>
            <pc:docMk/>
            <pc:sldMk cId="485438709" sldId="300"/>
            <ac:spMk id="3" creationId="{AFFB5733-56BF-9E4E-8181-9C6B43A02355}"/>
          </ac:spMkLst>
        </pc:spChg>
      </pc:sldChg>
      <pc:sldChg chg="addSp delSp modSp addCm">
        <pc:chgData name="福家　範浩" userId="S::u798251a@ecs.osaka-u.ac.jp::cfb4a0c9-830d-41ee-8fbd-a6627cbe73a5" providerId="AD" clId="Web-{365AAC81-E50A-F387-64DF-A1F7737D721A}" dt="2021-02-18T05:53:05.715" v="194" actId="20577"/>
        <pc:sldMkLst>
          <pc:docMk/>
          <pc:sldMk cId="3171298081" sldId="301"/>
        </pc:sldMkLst>
        <pc:spChg chg="mod">
          <ac:chgData name="福家　範浩" userId="S::u798251a@ecs.osaka-u.ac.jp::cfb4a0c9-830d-41ee-8fbd-a6627cbe73a5" providerId="AD" clId="Web-{365AAC81-E50A-F387-64DF-A1F7737D721A}" dt="2021-02-18T05:48:36.182" v="168" actId="20577"/>
          <ac:spMkLst>
            <pc:docMk/>
            <pc:sldMk cId="3171298081" sldId="301"/>
            <ac:spMk id="3" creationId="{F768AA85-C770-344D-B5AF-64034FBDF213}"/>
          </ac:spMkLst>
        </pc:spChg>
        <pc:spChg chg="mod">
          <ac:chgData name="福家　範浩" userId="S::u798251a@ecs.osaka-u.ac.jp::cfb4a0c9-830d-41ee-8fbd-a6627cbe73a5" providerId="AD" clId="Web-{365AAC81-E50A-F387-64DF-A1F7737D721A}" dt="2021-02-18T05:53:05.715" v="194" actId="20577"/>
          <ac:spMkLst>
            <pc:docMk/>
            <pc:sldMk cId="3171298081" sldId="301"/>
            <ac:spMk id="14" creationId="{3082B56F-E8FF-A94D-93E3-0F7089B3804D}"/>
          </ac:spMkLst>
        </pc:spChg>
        <pc:grpChg chg="add del">
          <ac:chgData name="福家　範浩" userId="S::u798251a@ecs.osaka-u.ac.jp::cfb4a0c9-830d-41ee-8fbd-a6627cbe73a5" providerId="AD" clId="Web-{365AAC81-E50A-F387-64DF-A1F7737D721A}" dt="2021-02-18T05:49:05.292" v="173"/>
          <ac:grpSpMkLst>
            <pc:docMk/>
            <pc:sldMk cId="3171298081" sldId="301"/>
            <ac:grpSpMk id="7" creationId="{87013488-7DF8-BC4D-8FD6-4681B5398B0A}"/>
          </ac:grpSpMkLst>
        </pc:grpChg>
        <pc:cxnChg chg="mod">
          <ac:chgData name="福家　範浩" userId="S::u798251a@ecs.osaka-u.ac.jp::cfb4a0c9-830d-41ee-8fbd-a6627cbe73a5" providerId="AD" clId="Web-{365AAC81-E50A-F387-64DF-A1F7737D721A}" dt="2021-02-18T05:49:05.292" v="173"/>
          <ac:cxnSpMkLst>
            <pc:docMk/>
            <pc:sldMk cId="3171298081" sldId="301"/>
            <ac:cxnSpMk id="10" creationId="{C526294C-0E19-8A40-900C-46BAA4E3B2B3}"/>
          </ac:cxnSpMkLst>
        </pc:cxnChg>
        <pc:cxnChg chg="mod">
          <ac:chgData name="福家　範浩" userId="S::u798251a@ecs.osaka-u.ac.jp::cfb4a0c9-830d-41ee-8fbd-a6627cbe73a5" providerId="AD" clId="Web-{365AAC81-E50A-F387-64DF-A1F7737D721A}" dt="2021-02-18T05:49:05.292" v="173"/>
          <ac:cxnSpMkLst>
            <pc:docMk/>
            <pc:sldMk cId="3171298081" sldId="301"/>
            <ac:cxnSpMk id="33" creationId="{1B7B0CD4-8FC3-AC49-8482-3A26CAD8AA72}"/>
          </ac:cxnSpMkLst>
        </pc:cxnChg>
        <pc:cxnChg chg="mod">
          <ac:chgData name="福家　範浩" userId="S::u798251a@ecs.osaka-u.ac.jp::cfb4a0c9-830d-41ee-8fbd-a6627cbe73a5" providerId="AD" clId="Web-{365AAC81-E50A-F387-64DF-A1F7737D721A}" dt="2021-02-18T05:53:03.387" v="190" actId="20577"/>
          <ac:cxnSpMkLst>
            <pc:docMk/>
            <pc:sldMk cId="3171298081" sldId="301"/>
            <ac:cxnSpMk id="35" creationId="{9B6BF13E-6D25-7F4D-81EA-24C019B12FF8}"/>
          </ac:cxnSpMkLst>
        </pc:cxnChg>
        <pc:cxnChg chg="mod">
          <ac:chgData name="福家　範浩" userId="S::u798251a@ecs.osaka-u.ac.jp::cfb4a0c9-830d-41ee-8fbd-a6627cbe73a5" providerId="AD" clId="Web-{365AAC81-E50A-F387-64DF-A1F7737D721A}" dt="2021-02-18T05:49:05.292" v="173"/>
          <ac:cxnSpMkLst>
            <pc:docMk/>
            <pc:sldMk cId="3171298081" sldId="301"/>
            <ac:cxnSpMk id="36" creationId="{E67AFBE8-71B3-824F-8875-D816975AFAFF}"/>
          </ac:cxnSpMkLst>
        </pc:cxnChg>
      </pc:sldChg>
      <pc:sldChg chg="modSp ord addCm">
        <pc:chgData name="福家　範浩" userId="S::u798251a@ecs.osaka-u.ac.jp::cfb4a0c9-830d-41ee-8fbd-a6627cbe73a5" providerId="AD" clId="Web-{365AAC81-E50A-F387-64DF-A1F7737D721A}" dt="2021-02-18T05:32:21.158" v="65" actId="20577"/>
        <pc:sldMkLst>
          <pc:docMk/>
          <pc:sldMk cId="3728563278" sldId="304"/>
        </pc:sldMkLst>
        <pc:spChg chg="mod">
          <ac:chgData name="福家　範浩" userId="S::u798251a@ecs.osaka-u.ac.jp::cfb4a0c9-830d-41ee-8fbd-a6627cbe73a5" providerId="AD" clId="Web-{365AAC81-E50A-F387-64DF-A1F7737D721A}" dt="2021-02-18T05:32:21.158" v="65" actId="20577"/>
          <ac:spMkLst>
            <pc:docMk/>
            <pc:sldMk cId="3728563278" sldId="304"/>
            <ac:spMk id="2" creationId="{1FF0FCCA-B509-C24F-83CA-BD243F689362}"/>
          </ac:spMkLst>
        </pc:spChg>
      </pc:sldChg>
      <pc:sldChg chg="modSp ord addCm">
        <pc:chgData name="福家　範浩" userId="S::u798251a@ecs.osaka-u.ac.jp::cfb4a0c9-830d-41ee-8fbd-a6627cbe73a5" providerId="AD" clId="Web-{365AAC81-E50A-F387-64DF-A1F7737D721A}" dt="2021-02-18T05:55:51.748" v="201"/>
        <pc:sldMkLst>
          <pc:docMk/>
          <pc:sldMk cId="2497033287" sldId="305"/>
        </pc:sldMkLst>
        <pc:spChg chg="mod">
          <ac:chgData name="福家　範浩" userId="S::u798251a@ecs.osaka-u.ac.jp::cfb4a0c9-830d-41ee-8fbd-a6627cbe73a5" providerId="AD" clId="Web-{365AAC81-E50A-F387-64DF-A1F7737D721A}" dt="2021-02-18T05:53:50.732" v="198" actId="20577"/>
          <ac:spMkLst>
            <pc:docMk/>
            <pc:sldMk cId="2497033287" sldId="305"/>
            <ac:spMk id="2" creationId="{E498C50B-A308-4F4C-889C-50C17A190CF1}"/>
          </ac:spMkLst>
        </pc:spChg>
        <pc:spChg chg="mod">
          <ac:chgData name="福家　範浩" userId="S::u798251a@ecs.osaka-u.ac.jp::cfb4a0c9-830d-41ee-8fbd-a6627cbe73a5" providerId="AD" clId="Web-{365AAC81-E50A-F387-64DF-A1F7737D721A}" dt="2021-02-18T05:53:39.152" v="195" actId="20577"/>
          <ac:spMkLst>
            <pc:docMk/>
            <pc:sldMk cId="2497033287" sldId="305"/>
            <ac:spMk id="3" creationId="{EA88154F-A2EB-6B40-9670-11727EA534BE}"/>
          </ac:spMkLst>
        </pc:spChg>
      </pc:sldChg>
      <pc:sldChg chg="modSp ord addCm">
        <pc:chgData name="福家　範浩" userId="S::u798251a@ecs.osaka-u.ac.jp::cfb4a0c9-830d-41ee-8fbd-a6627cbe73a5" providerId="AD" clId="Web-{365AAC81-E50A-F387-64DF-A1F7737D721A}" dt="2021-02-18T06:00:30.062" v="229"/>
        <pc:sldMkLst>
          <pc:docMk/>
          <pc:sldMk cId="1015330177" sldId="306"/>
        </pc:sldMkLst>
        <pc:spChg chg="mod">
          <ac:chgData name="福家　範浩" userId="S::u798251a@ecs.osaka-u.ac.jp::cfb4a0c9-830d-41ee-8fbd-a6627cbe73a5" providerId="AD" clId="Web-{365AAC81-E50A-F387-64DF-A1F7737D721A}" dt="2021-02-18T06:00:05.124" v="228" actId="20577"/>
          <ac:spMkLst>
            <pc:docMk/>
            <pc:sldMk cId="1015330177" sldId="306"/>
            <ac:spMk id="2" creationId="{E498C50B-A308-4F4C-889C-50C17A190CF1}"/>
          </ac:spMkLst>
        </pc:spChg>
        <pc:spChg chg="mod">
          <ac:chgData name="福家　範浩" userId="S::u798251a@ecs.osaka-u.ac.jp::cfb4a0c9-830d-41ee-8fbd-a6627cbe73a5" providerId="AD" clId="Web-{365AAC81-E50A-F387-64DF-A1F7737D721A}" dt="2021-02-18T05:59:56.249" v="225" actId="20577"/>
          <ac:spMkLst>
            <pc:docMk/>
            <pc:sldMk cId="1015330177" sldId="306"/>
            <ac:spMk id="3" creationId="{EA88154F-A2EB-6B40-9670-11727EA534BE}"/>
          </ac:spMkLst>
        </pc:spChg>
      </pc:sldChg>
      <pc:sldChg chg="ord">
        <pc:chgData name="福家　範浩" userId="S::u798251a@ecs.osaka-u.ac.jp::cfb4a0c9-830d-41ee-8fbd-a6627cbe73a5" providerId="AD" clId="Web-{365AAC81-E50A-F387-64DF-A1F7737D721A}" dt="2021-02-18T05:49:50.105" v="178"/>
        <pc:sldMkLst>
          <pc:docMk/>
          <pc:sldMk cId="221353580" sldId="307"/>
        </pc:sldMkLst>
      </pc:sldChg>
      <pc:sldChg chg="ord">
        <pc:chgData name="福家　範浩" userId="S::u798251a@ecs.osaka-u.ac.jp::cfb4a0c9-830d-41ee-8fbd-a6627cbe73a5" providerId="AD" clId="Web-{365AAC81-E50A-F387-64DF-A1F7737D721A}" dt="2021-02-18T05:49:51.839" v="179"/>
        <pc:sldMkLst>
          <pc:docMk/>
          <pc:sldMk cId="1686336305" sldId="308"/>
        </pc:sldMkLst>
      </pc:sldChg>
      <pc:sldChg chg="ord">
        <pc:chgData name="福家　範浩" userId="S::u798251a@ecs.osaka-u.ac.jp::cfb4a0c9-830d-41ee-8fbd-a6627cbe73a5" providerId="AD" clId="Web-{365AAC81-E50A-F387-64DF-A1F7737D721A}" dt="2021-02-18T05:50:07.401" v="180"/>
        <pc:sldMkLst>
          <pc:docMk/>
          <pc:sldMk cId="2886142386" sldId="309"/>
        </pc:sldMkLst>
      </pc:sldChg>
      <pc:sldChg chg="ord addCm">
        <pc:chgData name="福家　範浩" userId="S::u798251a@ecs.osaka-u.ac.jp::cfb4a0c9-830d-41ee-8fbd-a6627cbe73a5" providerId="AD" clId="Web-{365AAC81-E50A-F387-64DF-A1F7737D721A}" dt="2021-02-18T06:02:37.583" v="241"/>
        <pc:sldMkLst>
          <pc:docMk/>
          <pc:sldMk cId="3843424037" sldId="310"/>
        </pc:sldMkLst>
      </pc:sldChg>
      <pc:sldChg chg="addCm">
        <pc:chgData name="福家　範浩" userId="S::u798251a@ecs.osaka-u.ac.jp::cfb4a0c9-830d-41ee-8fbd-a6627cbe73a5" providerId="AD" clId="Web-{365AAC81-E50A-F387-64DF-A1F7737D721A}" dt="2021-02-18T05:56:36.217" v="202"/>
        <pc:sldMkLst>
          <pc:docMk/>
          <pc:sldMk cId="3947671801" sldId="311"/>
        </pc:sldMkLst>
      </pc:sldChg>
      <pc:sldChg chg="modSp addCm">
        <pc:chgData name="福家　範浩" userId="S::u798251a@ecs.osaka-u.ac.jp::cfb4a0c9-830d-41ee-8fbd-a6627cbe73a5" providerId="AD" clId="Web-{365AAC81-E50A-F387-64DF-A1F7737D721A}" dt="2021-02-18T05:58:26.108" v="206"/>
        <pc:sldMkLst>
          <pc:docMk/>
          <pc:sldMk cId="87119755" sldId="314"/>
        </pc:sldMkLst>
        <pc:spChg chg="mod">
          <ac:chgData name="福家　範浩" userId="S::u798251a@ecs.osaka-u.ac.jp::cfb4a0c9-830d-41ee-8fbd-a6627cbe73a5" providerId="AD" clId="Web-{365AAC81-E50A-F387-64DF-A1F7737D721A}" dt="2021-02-18T05:58:13.233" v="205" actId="20577"/>
          <ac:spMkLst>
            <pc:docMk/>
            <pc:sldMk cId="87119755" sldId="314"/>
            <ac:spMk id="3" creationId="{949548C7-608A-1743-8A52-47CEBC84A50A}"/>
          </ac:spMkLst>
        </pc:spChg>
      </pc:sldChg>
      <pc:sldChg chg="modSp ord addCm">
        <pc:chgData name="福家　範浩" userId="S::u798251a@ecs.osaka-u.ac.jp::cfb4a0c9-830d-41ee-8fbd-a6627cbe73a5" providerId="AD" clId="Web-{365AAC81-E50A-F387-64DF-A1F7737D721A}" dt="2021-02-18T06:03:09.016" v="243"/>
        <pc:sldMkLst>
          <pc:docMk/>
          <pc:sldMk cId="3389478659" sldId="315"/>
        </pc:sldMkLst>
        <pc:spChg chg="mod">
          <ac:chgData name="福家　範浩" userId="S::u798251a@ecs.osaka-u.ac.jp::cfb4a0c9-830d-41ee-8fbd-a6627cbe73a5" providerId="AD" clId="Web-{365AAC81-E50A-F387-64DF-A1F7737D721A}" dt="2021-02-18T06:02:13.093" v="240" actId="20577"/>
          <ac:spMkLst>
            <pc:docMk/>
            <pc:sldMk cId="3389478659" sldId="315"/>
            <ac:spMk id="3" creationId="{407901F7-3508-6848-B61B-A861436257BC}"/>
          </ac:spMkLst>
        </pc:spChg>
      </pc:sldChg>
      <pc:sldChg chg="modSp addCm">
        <pc:chgData name="福家　範浩" userId="S::u798251a@ecs.osaka-u.ac.jp::cfb4a0c9-830d-41ee-8fbd-a6627cbe73a5" providerId="AD" clId="Web-{365AAC81-E50A-F387-64DF-A1F7737D721A}" dt="2021-02-18T06:05:13.438" v="248"/>
        <pc:sldMkLst>
          <pc:docMk/>
          <pc:sldMk cId="189994665" sldId="316"/>
        </pc:sldMkLst>
        <pc:spChg chg="mod">
          <ac:chgData name="福家　範浩" userId="S::u798251a@ecs.osaka-u.ac.jp::cfb4a0c9-830d-41ee-8fbd-a6627cbe73a5" providerId="AD" clId="Web-{365AAC81-E50A-F387-64DF-A1F7737D721A}" dt="2021-02-18T06:03:39.797" v="244" actId="20577"/>
          <ac:spMkLst>
            <pc:docMk/>
            <pc:sldMk cId="189994665" sldId="316"/>
            <ac:spMk id="3" creationId="{C7BCBC27-0B0F-5147-A698-FDAB494073B3}"/>
          </ac:spMkLst>
        </pc:spChg>
      </pc:sldChg>
      <pc:sldChg chg="modSp">
        <pc:chgData name="福家　範浩" userId="S::u798251a@ecs.osaka-u.ac.jp::cfb4a0c9-830d-41ee-8fbd-a6627cbe73a5" providerId="AD" clId="Web-{365AAC81-E50A-F387-64DF-A1F7737D721A}" dt="2021-02-18T06:03:47.250" v="245" actId="20577"/>
        <pc:sldMkLst>
          <pc:docMk/>
          <pc:sldMk cId="1780403334" sldId="317"/>
        </pc:sldMkLst>
        <pc:spChg chg="mod">
          <ac:chgData name="福家　範浩" userId="S::u798251a@ecs.osaka-u.ac.jp::cfb4a0c9-830d-41ee-8fbd-a6627cbe73a5" providerId="AD" clId="Web-{365AAC81-E50A-F387-64DF-A1F7737D721A}" dt="2021-02-18T06:03:47.250" v="245" actId="20577"/>
          <ac:spMkLst>
            <pc:docMk/>
            <pc:sldMk cId="1780403334" sldId="317"/>
            <ac:spMk id="3" creationId="{C7BCBC27-0B0F-5147-A698-FDAB494073B3}"/>
          </ac:spMkLst>
        </pc:spChg>
      </pc:sldChg>
      <pc:sldChg chg="modSp addCm">
        <pc:chgData name="福家　範浩" userId="S::u798251a@ecs.osaka-u.ac.jp::cfb4a0c9-830d-41ee-8fbd-a6627cbe73a5" providerId="AD" clId="Web-{365AAC81-E50A-F387-64DF-A1F7737D721A}" dt="2021-02-18T06:07:10.735" v="256"/>
        <pc:sldMkLst>
          <pc:docMk/>
          <pc:sldMk cId="676890834" sldId="318"/>
        </pc:sldMkLst>
        <pc:spChg chg="mod">
          <ac:chgData name="福家　範浩" userId="S::u798251a@ecs.osaka-u.ac.jp::cfb4a0c9-830d-41ee-8fbd-a6627cbe73a5" providerId="AD" clId="Web-{365AAC81-E50A-F387-64DF-A1F7737D721A}" dt="2021-02-18T06:05:29.625" v="253" actId="20577"/>
          <ac:spMkLst>
            <pc:docMk/>
            <pc:sldMk cId="676890834" sldId="318"/>
            <ac:spMk id="2" creationId="{BE890539-F803-654C-B5B0-739CD1005369}"/>
          </ac:spMkLst>
        </pc:spChg>
        <pc:spChg chg="mod">
          <ac:chgData name="福家　範浩" userId="S::u798251a@ecs.osaka-u.ac.jp::cfb4a0c9-830d-41ee-8fbd-a6627cbe73a5" providerId="AD" clId="Web-{365AAC81-E50A-F387-64DF-A1F7737D721A}" dt="2021-02-18T06:04:02.594" v="246" actId="20577"/>
          <ac:spMkLst>
            <pc:docMk/>
            <pc:sldMk cId="676890834" sldId="318"/>
            <ac:spMk id="3" creationId="{C7BCBC27-0B0F-5147-A698-FDAB494073B3}"/>
          </ac:spMkLst>
        </pc:spChg>
      </pc:sldChg>
      <pc:sldChg chg="addCm">
        <pc:chgData name="福家　範浩" userId="S::u798251a@ecs.osaka-u.ac.jp::cfb4a0c9-830d-41ee-8fbd-a6627cbe73a5" providerId="AD" clId="Web-{365AAC81-E50A-F387-64DF-A1F7737D721A}" dt="2021-02-18T06:16:45.459" v="270"/>
        <pc:sldMkLst>
          <pc:docMk/>
          <pc:sldMk cId="189253993" sldId="321"/>
        </pc:sldMkLst>
      </pc:sldChg>
      <pc:sldChg chg="modSp new addCm">
        <pc:chgData name="福家　範浩" userId="S::u798251a@ecs.osaka-u.ac.jp::cfb4a0c9-830d-41ee-8fbd-a6627cbe73a5" providerId="AD" clId="Web-{365AAC81-E50A-F387-64DF-A1F7737D721A}" dt="2021-02-18T05:20:14.718" v="35"/>
        <pc:sldMkLst>
          <pc:docMk/>
          <pc:sldMk cId="4076897016" sldId="323"/>
        </pc:sldMkLst>
        <pc:spChg chg="mod">
          <ac:chgData name="福家　範浩" userId="S::u798251a@ecs.osaka-u.ac.jp::cfb4a0c9-830d-41ee-8fbd-a6627cbe73a5" providerId="AD" clId="Web-{365AAC81-E50A-F387-64DF-A1F7737D721A}" dt="2021-02-18T05:17:35.545" v="34" actId="20577"/>
          <ac:spMkLst>
            <pc:docMk/>
            <pc:sldMk cId="4076897016" sldId="323"/>
            <ac:spMk id="2" creationId="{6737C710-4A63-48DE-872F-A7D6132050DB}"/>
          </ac:spMkLst>
        </pc:spChg>
      </pc:sldChg>
      <pc:sldChg chg="modSp add replId">
        <pc:chgData name="福家　範浩" userId="S::u798251a@ecs.osaka-u.ac.jp::cfb4a0c9-830d-41ee-8fbd-a6627cbe73a5" providerId="AD" clId="Web-{365AAC81-E50A-F387-64DF-A1F7737D721A}" dt="2021-02-18T05:48:40.276" v="170" actId="20577"/>
        <pc:sldMkLst>
          <pc:docMk/>
          <pc:sldMk cId="1571300526" sldId="324"/>
        </pc:sldMkLst>
        <pc:spChg chg="mod">
          <ac:chgData name="福家　範浩" userId="S::u798251a@ecs.osaka-u.ac.jp::cfb4a0c9-830d-41ee-8fbd-a6627cbe73a5" providerId="AD" clId="Web-{365AAC81-E50A-F387-64DF-A1F7737D721A}" dt="2021-02-18T05:48:40.276" v="170" actId="20577"/>
          <ac:spMkLst>
            <pc:docMk/>
            <pc:sldMk cId="1571300526" sldId="324"/>
            <ac:spMk id="3" creationId="{F768AA85-C770-344D-B5AF-64034FBDF213}"/>
          </ac:spMkLst>
        </pc:spChg>
      </pc:sldChg>
      <pc:sldChg chg="modSp add replId">
        <pc:chgData name="福家　範浩" userId="S::u798251a@ecs.osaka-u.ac.jp::cfb4a0c9-830d-41ee-8fbd-a6627cbe73a5" providerId="AD" clId="Web-{365AAC81-E50A-F387-64DF-A1F7737D721A}" dt="2021-02-18T05:48:44.260" v="171" actId="20577"/>
        <pc:sldMkLst>
          <pc:docMk/>
          <pc:sldMk cId="291123736" sldId="325"/>
        </pc:sldMkLst>
        <pc:spChg chg="mod">
          <ac:chgData name="福家　範浩" userId="S::u798251a@ecs.osaka-u.ac.jp::cfb4a0c9-830d-41ee-8fbd-a6627cbe73a5" providerId="AD" clId="Web-{365AAC81-E50A-F387-64DF-A1F7737D721A}" dt="2021-02-18T05:48:44.260" v="171" actId="20577"/>
          <ac:spMkLst>
            <pc:docMk/>
            <pc:sldMk cId="291123736" sldId="325"/>
            <ac:spMk id="3" creationId="{F768AA85-C770-344D-B5AF-64034FBDF213}"/>
          </ac:spMkLst>
        </pc:spChg>
      </pc:sldChg>
    </pc:docChg>
  </pc:docChgLst>
  <pc:docChgLst>
    <pc:chgData name="福家　範浩" userId="cfb4a0c9-830d-41ee-8fbd-a6627cbe73a5" providerId="ADAL" clId="{E650F38A-7688-DF4A-8619-9EC1E2BA064A}"/>
    <pc:docChg chg="undo redo custSel addSld delSld modSld sldOrd addSection modSection">
      <pc:chgData name="福家　範浩" userId="cfb4a0c9-830d-41ee-8fbd-a6627cbe73a5" providerId="ADAL" clId="{E650F38A-7688-DF4A-8619-9EC1E2BA064A}" dt="2021-03-01T05:26:36.237" v="41220" actId="2711"/>
      <pc:docMkLst>
        <pc:docMk/>
      </pc:docMkLst>
      <pc:sldChg chg="modSp mod modNotesTx">
        <pc:chgData name="福家　範浩" userId="cfb4a0c9-830d-41ee-8fbd-a6627cbe73a5" providerId="ADAL" clId="{E650F38A-7688-DF4A-8619-9EC1E2BA064A}" dt="2021-03-01T05:11:01.160" v="41219" actId="20577"/>
        <pc:sldMkLst>
          <pc:docMk/>
          <pc:sldMk cId="710430424" sldId="256"/>
        </pc:sldMkLst>
        <pc:spChg chg="mod">
          <ac:chgData name="福家　範浩" userId="cfb4a0c9-830d-41ee-8fbd-a6627cbe73a5" providerId="ADAL" clId="{E650F38A-7688-DF4A-8619-9EC1E2BA064A}" dt="2021-02-24T07:06:01.129" v="18336" actId="242"/>
          <ac:spMkLst>
            <pc:docMk/>
            <pc:sldMk cId="710430424" sldId="256"/>
            <ac:spMk id="3" creationId="{196AB59C-B0C6-A846-B4F8-EDF56385C6FC}"/>
          </ac:spMkLst>
        </pc:spChg>
      </pc:sldChg>
      <pc:sldChg chg="addSp modSp mod ord modNotesTx">
        <pc:chgData name="福家　範浩" userId="cfb4a0c9-830d-41ee-8fbd-a6627cbe73a5" providerId="ADAL" clId="{E650F38A-7688-DF4A-8619-9EC1E2BA064A}" dt="2021-02-28T15:17:30.719" v="30894" actId="20577"/>
        <pc:sldMkLst>
          <pc:docMk/>
          <pc:sldMk cId="4197246850" sldId="266"/>
        </pc:sldMkLst>
        <pc:spChg chg="mod">
          <ac:chgData name="福家　範浩" userId="cfb4a0c9-830d-41ee-8fbd-a6627cbe73a5" providerId="ADAL" clId="{E650F38A-7688-DF4A-8619-9EC1E2BA064A}" dt="2021-02-24T08:04:08.737" v="18696" actId="20577"/>
          <ac:spMkLst>
            <pc:docMk/>
            <pc:sldMk cId="4197246850" sldId="266"/>
            <ac:spMk id="2" creationId="{F8E698F6-6D77-DC40-BDE6-FA2279F38515}"/>
          </ac:spMkLst>
        </pc:spChg>
        <pc:spChg chg="mod">
          <ac:chgData name="福家　範浩" userId="cfb4a0c9-830d-41ee-8fbd-a6627cbe73a5" providerId="ADAL" clId="{E650F38A-7688-DF4A-8619-9EC1E2BA064A}" dt="2021-02-26T07:28:05.346" v="23806" actId="1076"/>
          <ac:spMkLst>
            <pc:docMk/>
            <pc:sldMk cId="4197246850" sldId="266"/>
            <ac:spMk id="3" creationId="{39D4B632-B0E1-FB49-9B0F-84DA420F4ADA}"/>
          </ac:spMkLst>
        </pc:spChg>
        <pc:spChg chg="add mod">
          <ac:chgData name="福家　範浩" userId="cfb4a0c9-830d-41ee-8fbd-a6627cbe73a5" providerId="ADAL" clId="{E650F38A-7688-DF4A-8619-9EC1E2BA064A}" dt="2021-02-26T07:28:14.869" v="23807" actId="1076"/>
          <ac:spMkLst>
            <pc:docMk/>
            <pc:sldMk cId="4197246850" sldId="266"/>
            <ac:spMk id="7" creationId="{6E6AD401-8E73-CF4A-8C0A-F7A21C5B3C51}"/>
          </ac:spMkLst>
        </pc:spChg>
      </pc:sldChg>
      <pc:sldChg chg="modSp mod addCm delCm modCm modNotesTx">
        <pc:chgData name="福家　範浩" userId="cfb4a0c9-830d-41ee-8fbd-a6627cbe73a5" providerId="ADAL" clId="{E650F38A-7688-DF4A-8619-9EC1E2BA064A}" dt="2021-03-01T04:07:16.739" v="41094" actId="1592"/>
        <pc:sldMkLst>
          <pc:docMk/>
          <pc:sldMk cId="1337649987" sldId="274"/>
        </pc:sldMkLst>
        <pc:spChg chg="mod">
          <ac:chgData name="福家　範浩" userId="cfb4a0c9-830d-41ee-8fbd-a6627cbe73a5" providerId="ADAL" clId="{E650F38A-7688-DF4A-8619-9EC1E2BA064A}" dt="2021-02-28T16:31:14.496" v="35021" actId="20577"/>
          <ac:spMkLst>
            <pc:docMk/>
            <pc:sldMk cId="1337649987" sldId="274"/>
            <ac:spMk id="3" creationId="{B9E52684-229D-D945-B4A4-408AAADED3AD}"/>
          </ac:spMkLst>
        </pc:spChg>
      </pc:sldChg>
      <pc:sldChg chg="del ord">
        <pc:chgData name="福家　範浩" userId="cfb4a0c9-830d-41ee-8fbd-a6627cbe73a5" providerId="ADAL" clId="{E650F38A-7688-DF4A-8619-9EC1E2BA064A}" dt="2021-03-01T02:06:12.829" v="39187" actId="2696"/>
        <pc:sldMkLst>
          <pc:docMk/>
          <pc:sldMk cId="1375675762" sldId="289"/>
        </pc:sldMkLst>
      </pc:sldChg>
      <pc:sldChg chg="del ord">
        <pc:chgData name="福家　範浩" userId="cfb4a0c9-830d-41ee-8fbd-a6627cbe73a5" providerId="ADAL" clId="{E650F38A-7688-DF4A-8619-9EC1E2BA064A}" dt="2021-03-01T02:06:16.954" v="39188" actId="2696"/>
        <pc:sldMkLst>
          <pc:docMk/>
          <pc:sldMk cId="2198244551" sldId="290"/>
        </pc:sldMkLst>
      </pc:sldChg>
      <pc:sldChg chg="del ord">
        <pc:chgData name="福家　範浩" userId="cfb4a0c9-830d-41ee-8fbd-a6627cbe73a5" providerId="ADAL" clId="{E650F38A-7688-DF4A-8619-9EC1E2BA064A}" dt="2021-03-01T02:25:50.030" v="39433" actId="2696"/>
        <pc:sldMkLst>
          <pc:docMk/>
          <pc:sldMk cId="3217648626" sldId="292"/>
        </pc:sldMkLst>
      </pc:sldChg>
      <pc:sldChg chg="addSp delSp modSp mod addCm delCm modCm modNotesTx">
        <pc:chgData name="福家　範浩" userId="cfb4a0c9-830d-41ee-8fbd-a6627cbe73a5" providerId="ADAL" clId="{E650F38A-7688-DF4A-8619-9EC1E2BA064A}" dt="2021-03-01T03:59:33.253" v="40954" actId="1592"/>
        <pc:sldMkLst>
          <pc:docMk/>
          <pc:sldMk cId="1560356559" sldId="293"/>
        </pc:sldMkLst>
        <pc:spChg chg="mod">
          <ac:chgData name="福家　範浩" userId="cfb4a0c9-830d-41ee-8fbd-a6627cbe73a5" providerId="ADAL" clId="{E650F38A-7688-DF4A-8619-9EC1E2BA064A}" dt="2021-02-20T15:18:45.742" v="151" actId="20577"/>
          <ac:spMkLst>
            <pc:docMk/>
            <pc:sldMk cId="1560356559" sldId="293"/>
            <ac:spMk id="2" creationId="{D5A69805-F6DE-6E4A-B4A6-2D5CC9B5411D}"/>
          </ac:spMkLst>
        </pc:spChg>
        <pc:spChg chg="mod">
          <ac:chgData name="福家　範浩" userId="cfb4a0c9-830d-41ee-8fbd-a6627cbe73a5" providerId="ADAL" clId="{E650F38A-7688-DF4A-8619-9EC1E2BA064A}" dt="2021-03-01T01:51:31.926" v="38790" actId="2711"/>
          <ac:spMkLst>
            <pc:docMk/>
            <pc:sldMk cId="1560356559" sldId="293"/>
            <ac:spMk id="3" creationId="{CBE14C69-AA96-2345-9D21-13C1CC34A4B9}"/>
          </ac:spMkLst>
        </pc:spChg>
        <pc:spChg chg="add mod">
          <ac:chgData name="福家　範浩" userId="cfb4a0c9-830d-41ee-8fbd-a6627cbe73a5" providerId="ADAL" clId="{E650F38A-7688-DF4A-8619-9EC1E2BA064A}" dt="2021-02-27T08:06:31.554" v="25061" actId="1038"/>
          <ac:spMkLst>
            <pc:docMk/>
            <pc:sldMk cId="1560356559" sldId="293"/>
            <ac:spMk id="28" creationId="{1696E2BB-6929-6F4F-9EA2-E50ED9FF67B3}"/>
          </ac:spMkLst>
        </pc:spChg>
        <pc:spChg chg="add mod">
          <ac:chgData name="福家　範浩" userId="cfb4a0c9-830d-41ee-8fbd-a6627cbe73a5" providerId="ADAL" clId="{E650F38A-7688-DF4A-8619-9EC1E2BA064A}" dt="2021-02-27T08:06:31.554" v="25061" actId="1038"/>
          <ac:spMkLst>
            <pc:docMk/>
            <pc:sldMk cId="1560356559" sldId="293"/>
            <ac:spMk id="29" creationId="{EFCF7AE5-D919-C247-AC5D-CD3AC668FC54}"/>
          </ac:spMkLst>
        </pc:spChg>
        <pc:picChg chg="add mod">
          <ac:chgData name="福家　範浩" userId="cfb4a0c9-830d-41ee-8fbd-a6627cbe73a5" providerId="ADAL" clId="{E650F38A-7688-DF4A-8619-9EC1E2BA064A}" dt="2021-02-27T08:06:31.554" v="25061" actId="1038"/>
          <ac:picMkLst>
            <pc:docMk/>
            <pc:sldMk cId="1560356559" sldId="293"/>
            <ac:picMk id="8" creationId="{B1DFE449-73EB-CB4E-963D-8B063D7D587B}"/>
          </ac:picMkLst>
        </pc:picChg>
        <pc:picChg chg="add mod">
          <ac:chgData name="福家　範浩" userId="cfb4a0c9-830d-41ee-8fbd-a6627cbe73a5" providerId="ADAL" clId="{E650F38A-7688-DF4A-8619-9EC1E2BA064A}" dt="2021-02-27T08:06:31.554" v="25061" actId="1038"/>
          <ac:picMkLst>
            <pc:docMk/>
            <pc:sldMk cId="1560356559" sldId="293"/>
            <ac:picMk id="9" creationId="{EB58ABFD-D9EB-2B44-A73A-EFD1472842AF}"/>
          </ac:picMkLst>
        </pc:picChg>
        <pc:picChg chg="add mod">
          <ac:chgData name="福家　範浩" userId="cfb4a0c9-830d-41ee-8fbd-a6627cbe73a5" providerId="ADAL" clId="{E650F38A-7688-DF4A-8619-9EC1E2BA064A}" dt="2021-02-27T08:06:31.554" v="25061" actId="1038"/>
          <ac:picMkLst>
            <pc:docMk/>
            <pc:sldMk cId="1560356559" sldId="293"/>
            <ac:picMk id="10" creationId="{C4301B51-4972-8549-86F4-87E188387536}"/>
          </ac:picMkLst>
        </pc:picChg>
        <pc:picChg chg="add mod">
          <ac:chgData name="福家　範浩" userId="cfb4a0c9-830d-41ee-8fbd-a6627cbe73a5" providerId="ADAL" clId="{E650F38A-7688-DF4A-8619-9EC1E2BA064A}" dt="2021-02-27T08:06:31.554" v="25061" actId="1038"/>
          <ac:picMkLst>
            <pc:docMk/>
            <pc:sldMk cId="1560356559" sldId="293"/>
            <ac:picMk id="12" creationId="{A9DE4D88-441A-E54B-8A09-057F31EF7C97}"/>
          </ac:picMkLst>
        </pc:picChg>
        <pc:picChg chg="add mod">
          <ac:chgData name="福家　範浩" userId="cfb4a0c9-830d-41ee-8fbd-a6627cbe73a5" providerId="ADAL" clId="{E650F38A-7688-DF4A-8619-9EC1E2BA064A}" dt="2021-02-27T08:06:31.554" v="25061" actId="1038"/>
          <ac:picMkLst>
            <pc:docMk/>
            <pc:sldMk cId="1560356559" sldId="293"/>
            <ac:picMk id="14" creationId="{CE778F00-A8B9-4A48-9AAD-838AA8ABA52B}"/>
          </ac:picMkLst>
        </pc:picChg>
        <pc:picChg chg="add mod">
          <ac:chgData name="福家　範浩" userId="cfb4a0c9-830d-41ee-8fbd-a6627cbe73a5" providerId="ADAL" clId="{E650F38A-7688-DF4A-8619-9EC1E2BA064A}" dt="2021-02-26T05:27:16.602" v="22207"/>
          <ac:picMkLst>
            <pc:docMk/>
            <pc:sldMk cId="1560356559" sldId="293"/>
            <ac:picMk id="15" creationId="{895297DE-41AF-BA42-86F1-34DF9C815BEC}"/>
          </ac:picMkLst>
        </pc:picChg>
        <pc:picChg chg="add mod">
          <ac:chgData name="福家　範浩" userId="cfb4a0c9-830d-41ee-8fbd-a6627cbe73a5" providerId="ADAL" clId="{E650F38A-7688-DF4A-8619-9EC1E2BA064A}" dt="2021-02-26T05:27:16.602" v="22207"/>
          <ac:picMkLst>
            <pc:docMk/>
            <pc:sldMk cId="1560356559" sldId="293"/>
            <ac:picMk id="16" creationId="{76B7D5C4-B8A6-A241-ACB3-A0B3A3287990}"/>
          </ac:picMkLst>
        </pc:picChg>
        <pc:picChg chg="add mod">
          <ac:chgData name="福家　範浩" userId="cfb4a0c9-830d-41ee-8fbd-a6627cbe73a5" providerId="ADAL" clId="{E650F38A-7688-DF4A-8619-9EC1E2BA064A}" dt="2021-02-26T05:27:16.602" v="22207"/>
          <ac:picMkLst>
            <pc:docMk/>
            <pc:sldMk cId="1560356559" sldId="293"/>
            <ac:picMk id="17" creationId="{35CB98B5-41A1-A34F-83FE-2ACB80FB04B2}"/>
          </ac:picMkLst>
        </pc:picChg>
        <pc:picChg chg="add mod">
          <ac:chgData name="福家　範浩" userId="cfb4a0c9-830d-41ee-8fbd-a6627cbe73a5" providerId="ADAL" clId="{E650F38A-7688-DF4A-8619-9EC1E2BA064A}" dt="2021-02-27T08:06:31.554" v="25061" actId="1038"/>
          <ac:picMkLst>
            <pc:docMk/>
            <pc:sldMk cId="1560356559" sldId="293"/>
            <ac:picMk id="18" creationId="{9C155FE0-817A-5A40-98CA-1F2CF5476ECE}"/>
          </ac:picMkLst>
        </pc:picChg>
        <pc:picChg chg="add mod">
          <ac:chgData name="福家　範浩" userId="cfb4a0c9-830d-41ee-8fbd-a6627cbe73a5" providerId="ADAL" clId="{E650F38A-7688-DF4A-8619-9EC1E2BA064A}" dt="2021-02-27T08:06:31.554" v="25061" actId="1038"/>
          <ac:picMkLst>
            <pc:docMk/>
            <pc:sldMk cId="1560356559" sldId="293"/>
            <ac:picMk id="19" creationId="{819C737B-1A9E-F841-9414-24ADF0EF5639}"/>
          </ac:picMkLst>
        </pc:picChg>
        <pc:picChg chg="add mod">
          <ac:chgData name="福家　範浩" userId="cfb4a0c9-830d-41ee-8fbd-a6627cbe73a5" providerId="ADAL" clId="{E650F38A-7688-DF4A-8619-9EC1E2BA064A}" dt="2021-02-27T08:06:31.554" v="25061" actId="1038"/>
          <ac:picMkLst>
            <pc:docMk/>
            <pc:sldMk cId="1560356559" sldId="293"/>
            <ac:picMk id="20" creationId="{754D7B46-B0ED-854E-B1B2-DB3D44E630C9}"/>
          </ac:picMkLst>
        </pc:picChg>
        <pc:picChg chg="add mod">
          <ac:chgData name="福家　範浩" userId="cfb4a0c9-830d-41ee-8fbd-a6627cbe73a5" providerId="ADAL" clId="{E650F38A-7688-DF4A-8619-9EC1E2BA064A}" dt="2021-02-27T08:06:31.554" v="25061" actId="1038"/>
          <ac:picMkLst>
            <pc:docMk/>
            <pc:sldMk cId="1560356559" sldId="293"/>
            <ac:picMk id="21" creationId="{EADFE74B-CE6C-E740-8968-96D7CF01287D}"/>
          </ac:picMkLst>
        </pc:picChg>
        <pc:picChg chg="add mod">
          <ac:chgData name="福家　範浩" userId="cfb4a0c9-830d-41ee-8fbd-a6627cbe73a5" providerId="ADAL" clId="{E650F38A-7688-DF4A-8619-9EC1E2BA064A}" dt="2021-02-27T08:06:31.554" v="25061" actId="1038"/>
          <ac:picMkLst>
            <pc:docMk/>
            <pc:sldMk cId="1560356559" sldId="293"/>
            <ac:picMk id="22" creationId="{72CF0364-E723-2944-BE79-BD8B986ED64E}"/>
          </ac:picMkLst>
        </pc:picChg>
        <pc:picChg chg="add mod">
          <ac:chgData name="福家　範浩" userId="cfb4a0c9-830d-41ee-8fbd-a6627cbe73a5" providerId="ADAL" clId="{E650F38A-7688-DF4A-8619-9EC1E2BA064A}" dt="2021-02-27T08:06:31.554" v="25061" actId="1038"/>
          <ac:picMkLst>
            <pc:docMk/>
            <pc:sldMk cId="1560356559" sldId="293"/>
            <ac:picMk id="23" creationId="{AEF8F33C-2299-F74A-9B03-567540D6F33F}"/>
          </ac:picMkLst>
        </pc:picChg>
        <pc:cxnChg chg="add del mod">
          <ac:chgData name="福家　範浩" userId="cfb4a0c9-830d-41ee-8fbd-a6627cbe73a5" providerId="ADAL" clId="{E650F38A-7688-DF4A-8619-9EC1E2BA064A}" dt="2021-02-26T05:28:00.591" v="22214" actId="11529"/>
          <ac:cxnSpMkLst>
            <pc:docMk/>
            <pc:sldMk cId="1560356559" sldId="293"/>
            <ac:cxnSpMk id="25" creationId="{51144F13-E00D-F14D-A3A6-294C8F10BB02}"/>
          </ac:cxnSpMkLst>
        </pc:cxnChg>
        <pc:cxnChg chg="add mod">
          <ac:chgData name="福家　範浩" userId="cfb4a0c9-830d-41ee-8fbd-a6627cbe73a5" providerId="ADAL" clId="{E650F38A-7688-DF4A-8619-9EC1E2BA064A}" dt="2021-02-27T08:06:31.554" v="25061" actId="1038"/>
          <ac:cxnSpMkLst>
            <pc:docMk/>
            <pc:sldMk cId="1560356559" sldId="293"/>
            <ac:cxnSpMk id="27" creationId="{A85C325D-76E8-5C4F-9A6F-21915DCCA805}"/>
          </ac:cxnSpMkLst>
        </pc:cxnChg>
      </pc:sldChg>
      <pc:sldChg chg="addSp delSp modSp mod ord modShow addCm delCm modCm modNotesTx">
        <pc:chgData name="福家　範浩" userId="cfb4a0c9-830d-41ee-8fbd-a6627cbe73a5" providerId="ADAL" clId="{E650F38A-7688-DF4A-8619-9EC1E2BA064A}" dt="2021-03-01T04:06:50.198" v="41076" actId="1592"/>
        <pc:sldMkLst>
          <pc:docMk/>
          <pc:sldMk cId="2088751421" sldId="294"/>
        </pc:sldMkLst>
        <pc:spChg chg="mod">
          <ac:chgData name="福家　範浩" userId="cfb4a0c9-830d-41ee-8fbd-a6627cbe73a5" providerId="ADAL" clId="{E650F38A-7688-DF4A-8619-9EC1E2BA064A}" dt="2021-02-22T03:18:10.499" v="752" actId="20577"/>
          <ac:spMkLst>
            <pc:docMk/>
            <pc:sldMk cId="2088751421" sldId="294"/>
            <ac:spMk id="2" creationId="{942AAB42-3491-4E46-9512-F0990D5053DF}"/>
          </ac:spMkLst>
        </pc:spChg>
        <pc:spChg chg="mod">
          <ac:chgData name="福家　範浩" userId="cfb4a0c9-830d-41ee-8fbd-a6627cbe73a5" providerId="ADAL" clId="{E650F38A-7688-DF4A-8619-9EC1E2BA064A}" dt="2021-02-26T04:57:16.380" v="22116"/>
          <ac:spMkLst>
            <pc:docMk/>
            <pc:sldMk cId="2088751421" sldId="294"/>
            <ac:spMk id="3" creationId="{321D1652-54BA-2648-BB07-3BEFF6CAC08A}"/>
          </ac:spMkLst>
        </pc:spChg>
        <pc:spChg chg="del mod">
          <ac:chgData name="福家　範浩" userId="cfb4a0c9-830d-41ee-8fbd-a6627cbe73a5" providerId="ADAL" clId="{E650F38A-7688-DF4A-8619-9EC1E2BA064A}" dt="2021-02-26T04:44:55.282" v="21941" actId="478"/>
          <ac:spMkLst>
            <pc:docMk/>
            <pc:sldMk cId="2088751421" sldId="294"/>
            <ac:spMk id="7" creationId="{0DF71A4E-75DE-DB4D-BFC2-34AA78262C88}"/>
          </ac:spMkLst>
        </pc:spChg>
        <pc:spChg chg="del mod">
          <ac:chgData name="福家　範浩" userId="cfb4a0c9-830d-41ee-8fbd-a6627cbe73a5" providerId="ADAL" clId="{E650F38A-7688-DF4A-8619-9EC1E2BA064A}" dt="2021-02-26T04:44:55.282" v="21941" actId="478"/>
          <ac:spMkLst>
            <pc:docMk/>
            <pc:sldMk cId="2088751421" sldId="294"/>
            <ac:spMk id="8" creationId="{2A84EA26-7D0A-D841-AE4C-E50A6282CA0B}"/>
          </ac:spMkLst>
        </pc:spChg>
        <pc:spChg chg="add del mod">
          <ac:chgData name="福家　範浩" userId="cfb4a0c9-830d-41ee-8fbd-a6627cbe73a5" providerId="ADAL" clId="{E650F38A-7688-DF4A-8619-9EC1E2BA064A}" dt="2021-02-22T09:57:52.855" v="1113" actId="478"/>
          <ac:spMkLst>
            <pc:docMk/>
            <pc:sldMk cId="2088751421" sldId="294"/>
            <ac:spMk id="9" creationId="{2C77FE61-6943-2548-8E9E-6DE349F6BB9C}"/>
          </ac:spMkLst>
        </pc:spChg>
        <pc:spChg chg="add del mod">
          <ac:chgData name="福家　範浩" userId="cfb4a0c9-830d-41ee-8fbd-a6627cbe73a5" providerId="ADAL" clId="{E650F38A-7688-DF4A-8619-9EC1E2BA064A}" dt="2021-02-24T04:22:12.427" v="11421" actId="478"/>
          <ac:spMkLst>
            <pc:docMk/>
            <pc:sldMk cId="2088751421" sldId="294"/>
            <ac:spMk id="9" creationId="{3F6A0D48-B8BD-9741-A1B3-322037A017F4}"/>
          </ac:spMkLst>
        </pc:spChg>
        <pc:spChg chg="add mod">
          <ac:chgData name="福家　範浩" userId="cfb4a0c9-830d-41ee-8fbd-a6627cbe73a5" providerId="ADAL" clId="{E650F38A-7688-DF4A-8619-9EC1E2BA064A}" dt="2021-02-26T04:56:07.614" v="22095" actId="404"/>
          <ac:spMkLst>
            <pc:docMk/>
            <pc:sldMk cId="2088751421" sldId="294"/>
            <ac:spMk id="10" creationId="{3D61A4AB-8399-034D-844D-6531121B19B4}"/>
          </ac:spMkLst>
        </pc:spChg>
        <pc:spChg chg="add mod">
          <ac:chgData name="福家　範浩" userId="cfb4a0c9-830d-41ee-8fbd-a6627cbe73a5" providerId="ADAL" clId="{E650F38A-7688-DF4A-8619-9EC1E2BA064A}" dt="2021-02-26T04:55:29.419" v="22042"/>
          <ac:spMkLst>
            <pc:docMk/>
            <pc:sldMk cId="2088751421" sldId="294"/>
            <ac:spMk id="13" creationId="{88180B9F-AF4F-7C4D-A8A5-E20E29730360}"/>
          </ac:spMkLst>
        </pc:spChg>
        <pc:spChg chg="add del mod">
          <ac:chgData name="福家　範浩" userId="cfb4a0c9-830d-41ee-8fbd-a6627cbe73a5" providerId="ADAL" clId="{E650F38A-7688-DF4A-8619-9EC1E2BA064A}" dt="2021-02-26T04:53:51.296" v="22031"/>
          <ac:spMkLst>
            <pc:docMk/>
            <pc:sldMk cId="2088751421" sldId="294"/>
            <ac:spMk id="34" creationId="{3BEF9EE4-08CE-EA4E-A08C-1DD0CCA417DA}"/>
          </ac:spMkLst>
        </pc:spChg>
        <pc:spChg chg="add mod">
          <ac:chgData name="福家　範浩" userId="cfb4a0c9-830d-41ee-8fbd-a6627cbe73a5" providerId="ADAL" clId="{E650F38A-7688-DF4A-8619-9EC1E2BA064A}" dt="2021-03-01T04:02:45.386" v="41037"/>
          <ac:spMkLst>
            <pc:docMk/>
            <pc:sldMk cId="2088751421" sldId="294"/>
            <ac:spMk id="39" creationId="{E1E1E6DF-2634-FA4E-A913-F598C753F939}"/>
          </ac:spMkLst>
        </pc:spChg>
        <pc:spChg chg="mod topLvl">
          <ac:chgData name="福家　範浩" userId="cfb4a0c9-830d-41ee-8fbd-a6627cbe73a5" providerId="ADAL" clId="{E650F38A-7688-DF4A-8619-9EC1E2BA064A}" dt="2021-02-26T06:52:38.660" v="23223" actId="165"/>
          <ac:spMkLst>
            <pc:docMk/>
            <pc:sldMk cId="2088751421" sldId="294"/>
            <ac:spMk id="40" creationId="{5C47BBDC-251A-894C-9F7C-F4B94D7252FF}"/>
          </ac:spMkLst>
        </pc:spChg>
        <pc:spChg chg="mod topLvl">
          <ac:chgData name="福家　範浩" userId="cfb4a0c9-830d-41ee-8fbd-a6627cbe73a5" providerId="ADAL" clId="{E650F38A-7688-DF4A-8619-9EC1E2BA064A}" dt="2021-02-26T06:52:38.660" v="23223" actId="165"/>
          <ac:spMkLst>
            <pc:docMk/>
            <pc:sldMk cId="2088751421" sldId="294"/>
            <ac:spMk id="41" creationId="{A2400CC4-4552-1A4F-88DB-327B734EF47D}"/>
          </ac:spMkLst>
        </pc:spChg>
        <pc:spChg chg="mod topLvl">
          <ac:chgData name="福家　範浩" userId="cfb4a0c9-830d-41ee-8fbd-a6627cbe73a5" providerId="ADAL" clId="{E650F38A-7688-DF4A-8619-9EC1E2BA064A}" dt="2021-02-26T06:52:38.660" v="23223" actId="165"/>
          <ac:spMkLst>
            <pc:docMk/>
            <pc:sldMk cId="2088751421" sldId="294"/>
            <ac:spMk id="44" creationId="{CBDB429B-0ECD-7F45-8BBF-179024BD914A}"/>
          </ac:spMkLst>
        </pc:spChg>
        <pc:spChg chg="add mod">
          <ac:chgData name="福家　範浩" userId="cfb4a0c9-830d-41ee-8fbd-a6627cbe73a5" providerId="ADAL" clId="{E650F38A-7688-DF4A-8619-9EC1E2BA064A}" dt="2021-02-26T04:55:36.386" v="22043" actId="1076"/>
          <ac:spMkLst>
            <pc:docMk/>
            <pc:sldMk cId="2088751421" sldId="294"/>
            <ac:spMk id="66" creationId="{B774DAD9-D581-0E4D-831D-592FA226FF30}"/>
          </ac:spMkLst>
        </pc:spChg>
        <pc:spChg chg="add del mod">
          <ac:chgData name="福家　範浩" userId="cfb4a0c9-830d-41ee-8fbd-a6627cbe73a5" providerId="ADAL" clId="{E650F38A-7688-DF4A-8619-9EC1E2BA064A}" dt="2021-02-26T04:57:23.658" v="22117" actId="478"/>
          <ac:spMkLst>
            <pc:docMk/>
            <pc:sldMk cId="2088751421" sldId="294"/>
            <ac:spMk id="67" creationId="{63EA7C81-4B00-B248-AE59-4FCAAB9CC79E}"/>
          </ac:spMkLst>
        </pc:spChg>
        <pc:spChg chg="add del mod">
          <ac:chgData name="福家　範浩" userId="cfb4a0c9-830d-41ee-8fbd-a6627cbe73a5" providerId="ADAL" clId="{E650F38A-7688-DF4A-8619-9EC1E2BA064A}" dt="2021-02-26T04:58:33.143" v="22129" actId="478"/>
          <ac:spMkLst>
            <pc:docMk/>
            <pc:sldMk cId="2088751421" sldId="294"/>
            <ac:spMk id="68" creationId="{20BB5E5C-EB63-AC44-8AB6-1FBD7BE5E739}"/>
          </ac:spMkLst>
        </pc:spChg>
        <pc:spChg chg="add mod topLvl">
          <ac:chgData name="福家　範浩" userId="cfb4a0c9-830d-41ee-8fbd-a6627cbe73a5" providerId="ADAL" clId="{E650F38A-7688-DF4A-8619-9EC1E2BA064A}" dt="2021-02-26T06:52:38.660" v="23223" actId="165"/>
          <ac:spMkLst>
            <pc:docMk/>
            <pc:sldMk cId="2088751421" sldId="294"/>
            <ac:spMk id="69" creationId="{417D9297-A6EA-2D45-A0AA-6234DA5B8F2D}"/>
          </ac:spMkLst>
        </pc:spChg>
        <pc:spChg chg="add del mod">
          <ac:chgData name="福家　範浩" userId="cfb4a0c9-830d-41ee-8fbd-a6627cbe73a5" providerId="ADAL" clId="{E650F38A-7688-DF4A-8619-9EC1E2BA064A}" dt="2021-03-01T04:02:44.910" v="41036" actId="478"/>
          <ac:spMkLst>
            <pc:docMk/>
            <pc:sldMk cId="2088751421" sldId="294"/>
            <ac:spMk id="70" creationId="{87745079-D840-2740-B496-C844F4F342D7}"/>
          </ac:spMkLst>
        </pc:spChg>
        <pc:grpChg chg="add del mod">
          <ac:chgData name="福家　範浩" userId="cfb4a0c9-830d-41ee-8fbd-a6627cbe73a5" providerId="ADAL" clId="{E650F38A-7688-DF4A-8619-9EC1E2BA064A}" dt="2021-02-26T04:53:51.296" v="22031"/>
          <ac:grpSpMkLst>
            <pc:docMk/>
            <pc:sldMk cId="2088751421" sldId="294"/>
            <ac:grpSpMk id="15" creationId="{6914BB69-B8B1-4E47-84E4-BB274CDD61B5}"/>
          </ac:grpSpMkLst>
        </pc:grpChg>
        <pc:grpChg chg="mod">
          <ac:chgData name="福家　範浩" userId="cfb4a0c9-830d-41ee-8fbd-a6627cbe73a5" providerId="ADAL" clId="{E650F38A-7688-DF4A-8619-9EC1E2BA064A}" dt="2021-02-26T04:53:21.272" v="22028"/>
          <ac:grpSpMkLst>
            <pc:docMk/>
            <pc:sldMk cId="2088751421" sldId="294"/>
            <ac:grpSpMk id="16" creationId="{6A8B17C2-CBCF-DE4A-9E13-80E05ADECC4B}"/>
          </ac:grpSpMkLst>
        </pc:grpChg>
        <pc:grpChg chg="mod">
          <ac:chgData name="福家　範浩" userId="cfb4a0c9-830d-41ee-8fbd-a6627cbe73a5" providerId="ADAL" clId="{E650F38A-7688-DF4A-8619-9EC1E2BA064A}" dt="2021-02-26T04:53:21.272" v="22028"/>
          <ac:grpSpMkLst>
            <pc:docMk/>
            <pc:sldMk cId="2088751421" sldId="294"/>
            <ac:grpSpMk id="17" creationId="{AEFD31FB-888E-9E4C-B728-FB39E795114A}"/>
          </ac:grpSpMkLst>
        </pc:grpChg>
        <pc:grpChg chg="mod">
          <ac:chgData name="福家　範浩" userId="cfb4a0c9-830d-41ee-8fbd-a6627cbe73a5" providerId="ADAL" clId="{E650F38A-7688-DF4A-8619-9EC1E2BA064A}" dt="2021-02-26T04:53:21.272" v="22028"/>
          <ac:grpSpMkLst>
            <pc:docMk/>
            <pc:sldMk cId="2088751421" sldId="294"/>
            <ac:grpSpMk id="18" creationId="{7F64DDC8-116B-984C-BA38-94DB1391B220}"/>
          </ac:grpSpMkLst>
        </pc:grpChg>
        <pc:grpChg chg="mod">
          <ac:chgData name="福家　範浩" userId="cfb4a0c9-830d-41ee-8fbd-a6627cbe73a5" providerId="ADAL" clId="{E650F38A-7688-DF4A-8619-9EC1E2BA064A}" dt="2021-02-26T04:53:21.272" v="22028"/>
          <ac:grpSpMkLst>
            <pc:docMk/>
            <pc:sldMk cId="2088751421" sldId="294"/>
            <ac:grpSpMk id="19" creationId="{A04D9DD2-D54F-9349-BCD3-4261B4E94023}"/>
          </ac:grpSpMkLst>
        </pc:grpChg>
        <pc:grpChg chg="add del mod">
          <ac:chgData name="福家　範浩" userId="cfb4a0c9-830d-41ee-8fbd-a6627cbe73a5" providerId="ADAL" clId="{E650F38A-7688-DF4A-8619-9EC1E2BA064A}" dt="2021-02-26T04:53:51.296" v="22031"/>
          <ac:grpSpMkLst>
            <pc:docMk/>
            <pc:sldMk cId="2088751421" sldId="294"/>
            <ac:grpSpMk id="28" creationId="{C48ADDB6-9625-0A4B-8ECF-555F9B216BC5}"/>
          </ac:grpSpMkLst>
        </pc:grpChg>
        <pc:grpChg chg="add del mod">
          <ac:chgData name="福家　範浩" userId="cfb4a0c9-830d-41ee-8fbd-a6627cbe73a5" providerId="ADAL" clId="{E650F38A-7688-DF4A-8619-9EC1E2BA064A}" dt="2021-02-26T06:52:38.660" v="23223" actId="165"/>
          <ac:grpSpMkLst>
            <pc:docMk/>
            <pc:sldMk cId="2088751421" sldId="294"/>
            <ac:grpSpMk id="35" creationId="{CB9BE9B1-6E00-884F-B3DE-BF395D35B99E}"/>
          </ac:grpSpMkLst>
        </pc:grpChg>
        <pc:grpChg chg="mod topLvl">
          <ac:chgData name="福家　範浩" userId="cfb4a0c9-830d-41ee-8fbd-a6627cbe73a5" providerId="ADAL" clId="{E650F38A-7688-DF4A-8619-9EC1E2BA064A}" dt="2021-02-26T06:52:38.660" v="23223" actId="165"/>
          <ac:grpSpMkLst>
            <pc:docMk/>
            <pc:sldMk cId="2088751421" sldId="294"/>
            <ac:grpSpMk id="38" creationId="{10FF631D-70FE-6847-AF4D-1EBC7D2B4CEF}"/>
          </ac:grpSpMkLst>
        </pc:grpChg>
        <pc:grpChg chg="del mod topLvl">
          <ac:chgData name="福家　範浩" userId="cfb4a0c9-830d-41ee-8fbd-a6627cbe73a5" providerId="ADAL" clId="{E650F38A-7688-DF4A-8619-9EC1E2BA064A}" dt="2021-02-26T06:52:49.709" v="23224" actId="478"/>
          <ac:grpSpMkLst>
            <pc:docMk/>
            <pc:sldMk cId="2088751421" sldId="294"/>
            <ac:grpSpMk id="39" creationId="{764BD39C-9788-F147-80F8-4015893F5248}"/>
          </ac:grpSpMkLst>
        </pc:grpChg>
        <pc:grpChg chg="mod">
          <ac:chgData name="福家　範浩" userId="cfb4a0c9-830d-41ee-8fbd-a6627cbe73a5" providerId="ADAL" clId="{E650F38A-7688-DF4A-8619-9EC1E2BA064A}" dt="2021-02-26T04:58:37.898" v="22130"/>
          <ac:grpSpMkLst>
            <pc:docMk/>
            <pc:sldMk cId="2088751421" sldId="294"/>
            <ac:grpSpMk id="51" creationId="{A3D33D6E-8C36-6B44-A6AB-543195A9EF59}"/>
          </ac:grpSpMkLst>
        </pc:grpChg>
        <pc:grpChg chg="mod">
          <ac:chgData name="福家　範浩" userId="cfb4a0c9-830d-41ee-8fbd-a6627cbe73a5" providerId="ADAL" clId="{E650F38A-7688-DF4A-8619-9EC1E2BA064A}" dt="2021-02-26T04:58:37.898" v="22130"/>
          <ac:grpSpMkLst>
            <pc:docMk/>
            <pc:sldMk cId="2088751421" sldId="294"/>
            <ac:grpSpMk id="52" creationId="{078FD3D1-1F0D-F942-9B7D-195FCD8E98E3}"/>
          </ac:grpSpMkLst>
        </pc:grpChg>
        <pc:grpChg chg="mod">
          <ac:chgData name="福家　範浩" userId="cfb4a0c9-830d-41ee-8fbd-a6627cbe73a5" providerId="ADAL" clId="{E650F38A-7688-DF4A-8619-9EC1E2BA064A}" dt="2021-02-26T04:58:37.898" v="22130"/>
          <ac:grpSpMkLst>
            <pc:docMk/>
            <pc:sldMk cId="2088751421" sldId="294"/>
            <ac:grpSpMk id="53" creationId="{0C7E75DD-1748-4746-9499-F85729E298EB}"/>
          </ac:grpSpMkLst>
        </pc:grpChg>
        <pc:grpChg chg="mod">
          <ac:chgData name="福家　範浩" userId="cfb4a0c9-830d-41ee-8fbd-a6627cbe73a5" providerId="ADAL" clId="{E650F38A-7688-DF4A-8619-9EC1E2BA064A}" dt="2021-02-26T04:58:37.898" v="22130"/>
          <ac:grpSpMkLst>
            <pc:docMk/>
            <pc:sldMk cId="2088751421" sldId="294"/>
            <ac:grpSpMk id="54" creationId="{D0B029C0-587A-7549-BD37-EE17860BEAE3}"/>
          </ac:grpSpMkLst>
        </pc:grpChg>
        <pc:grpChg chg="add mod">
          <ac:chgData name="福家　範浩" userId="cfb4a0c9-830d-41ee-8fbd-a6627cbe73a5" providerId="ADAL" clId="{E650F38A-7688-DF4A-8619-9EC1E2BA064A}" dt="2021-02-26T04:56:12.498" v="22097" actId="1076"/>
          <ac:grpSpMkLst>
            <pc:docMk/>
            <pc:sldMk cId="2088751421" sldId="294"/>
            <ac:grpSpMk id="63" creationId="{8978C776-809B-5A4F-98FF-BF07DC9D01DA}"/>
          </ac:grpSpMkLst>
        </pc:grpChg>
        <pc:picChg chg="add mod">
          <ac:chgData name="福家　範浩" userId="cfb4a0c9-830d-41ee-8fbd-a6627cbe73a5" providerId="ADAL" clId="{E650F38A-7688-DF4A-8619-9EC1E2BA064A}" dt="2021-02-26T04:56:18.579" v="22098" actId="1076"/>
          <ac:picMkLst>
            <pc:docMk/>
            <pc:sldMk cId="2088751421" sldId="294"/>
            <ac:picMk id="9" creationId="{EF1F9AF6-D9E6-E541-8F60-904150B194B1}"/>
          </ac:picMkLst>
        </pc:picChg>
        <pc:picChg chg="add mod">
          <ac:chgData name="福家　範浩" userId="cfb4a0c9-830d-41ee-8fbd-a6627cbe73a5" providerId="ADAL" clId="{E650F38A-7688-DF4A-8619-9EC1E2BA064A}" dt="2021-02-26T04:55:29.419" v="22042"/>
          <ac:picMkLst>
            <pc:docMk/>
            <pc:sldMk cId="2088751421" sldId="294"/>
            <ac:picMk id="12" creationId="{7E27ADF1-8C7E-F24D-857F-EC46EA20EAB6}"/>
          </ac:picMkLst>
        </pc:picChg>
        <pc:picChg chg="mod topLvl">
          <ac:chgData name="福家　範浩" userId="cfb4a0c9-830d-41ee-8fbd-a6627cbe73a5" providerId="ADAL" clId="{E650F38A-7688-DF4A-8619-9EC1E2BA064A}" dt="2021-02-26T06:52:38.660" v="23223" actId="165"/>
          <ac:picMkLst>
            <pc:docMk/>
            <pc:sldMk cId="2088751421" sldId="294"/>
            <ac:picMk id="36" creationId="{7F1B0FA0-4A34-2C40-9A90-870111F535E6}"/>
          </ac:picMkLst>
        </pc:picChg>
        <pc:picChg chg="mod topLvl">
          <ac:chgData name="福家　範浩" userId="cfb4a0c9-830d-41ee-8fbd-a6627cbe73a5" providerId="ADAL" clId="{E650F38A-7688-DF4A-8619-9EC1E2BA064A}" dt="2021-02-26T06:52:38.660" v="23223" actId="165"/>
          <ac:picMkLst>
            <pc:docMk/>
            <pc:sldMk cId="2088751421" sldId="294"/>
            <ac:picMk id="37" creationId="{09B9D557-A8E7-FF44-A512-D52B018D6BC9}"/>
          </ac:picMkLst>
        </pc:picChg>
        <pc:picChg chg="mod topLvl">
          <ac:chgData name="福家　範浩" userId="cfb4a0c9-830d-41ee-8fbd-a6627cbe73a5" providerId="ADAL" clId="{E650F38A-7688-DF4A-8619-9EC1E2BA064A}" dt="2021-02-26T06:52:38.660" v="23223" actId="165"/>
          <ac:picMkLst>
            <pc:docMk/>
            <pc:sldMk cId="2088751421" sldId="294"/>
            <ac:picMk id="45" creationId="{9D96E65D-B2BF-914B-8F53-88E130E6B819}"/>
          </ac:picMkLst>
        </pc:picChg>
        <pc:cxnChg chg="add mod">
          <ac:chgData name="福家　範浩" userId="cfb4a0c9-830d-41ee-8fbd-a6627cbe73a5" providerId="ADAL" clId="{E650F38A-7688-DF4A-8619-9EC1E2BA064A}" dt="2021-02-26T04:55:29.419" v="22042"/>
          <ac:cxnSpMkLst>
            <pc:docMk/>
            <pc:sldMk cId="2088751421" sldId="294"/>
            <ac:cxnSpMk id="11" creationId="{33344AB4-F735-B24A-BE55-675ED668D671}"/>
          </ac:cxnSpMkLst>
        </pc:cxnChg>
        <pc:cxnChg chg="add mod">
          <ac:chgData name="福家　範浩" userId="cfb4a0c9-830d-41ee-8fbd-a6627cbe73a5" providerId="ADAL" clId="{E650F38A-7688-DF4A-8619-9EC1E2BA064A}" dt="2021-02-26T04:55:29.419" v="22042"/>
          <ac:cxnSpMkLst>
            <pc:docMk/>
            <pc:sldMk cId="2088751421" sldId="294"/>
            <ac:cxnSpMk id="14" creationId="{8CE4E06D-3B0B-3C41-8B49-6ECE5ADB355E}"/>
          </ac:cxnSpMkLst>
        </pc:cxnChg>
        <pc:cxnChg chg="mod">
          <ac:chgData name="福家　範浩" userId="cfb4a0c9-830d-41ee-8fbd-a6627cbe73a5" providerId="ADAL" clId="{E650F38A-7688-DF4A-8619-9EC1E2BA064A}" dt="2021-02-26T04:53:21.272" v="22028"/>
          <ac:cxnSpMkLst>
            <pc:docMk/>
            <pc:sldMk cId="2088751421" sldId="294"/>
            <ac:cxnSpMk id="20" creationId="{9E930167-5998-D54B-A806-F750F5A117D0}"/>
          </ac:cxnSpMkLst>
        </pc:cxnChg>
        <pc:cxnChg chg="mod">
          <ac:chgData name="福家　範浩" userId="cfb4a0c9-830d-41ee-8fbd-a6627cbe73a5" providerId="ADAL" clId="{E650F38A-7688-DF4A-8619-9EC1E2BA064A}" dt="2021-02-26T04:53:21.272" v="22028"/>
          <ac:cxnSpMkLst>
            <pc:docMk/>
            <pc:sldMk cId="2088751421" sldId="294"/>
            <ac:cxnSpMk id="21" creationId="{40754D1F-44E6-B64F-9D64-CA1CDFA750A2}"/>
          </ac:cxnSpMkLst>
        </pc:cxnChg>
        <pc:cxnChg chg="mod">
          <ac:chgData name="福家　範浩" userId="cfb4a0c9-830d-41ee-8fbd-a6627cbe73a5" providerId="ADAL" clId="{E650F38A-7688-DF4A-8619-9EC1E2BA064A}" dt="2021-02-26T04:53:21.272" v="22028"/>
          <ac:cxnSpMkLst>
            <pc:docMk/>
            <pc:sldMk cId="2088751421" sldId="294"/>
            <ac:cxnSpMk id="22" creationId="{F55AB3D1-C9E5-524F-B09D-91864D892A70}"/>
          </ac:cxnSpMkLst>
        </pc:cxnChg>
        <pc:cxnChg chg="mod">
          <ac:chgData name="福家　範浩" userId="cfb4a0c9-830d-41ee-8fbd-a6627cbe73a5" providerId="ADAL" clId="{E650F38A-7688-DF4A-8619-9EC1E2BA064A}" dt="2021-02-26T04:53:21.272" v="22028"/>
          <ac:cxnSpMkLst>
            <pc:docMk/>
            <pc:sldMk cId="2088751421" sldId="294"/>
            <ac:cxnSpMk id="23" creationId="{68273E95-E68D-624A-9784-7BB30F5729D8}"/>
          </ac:cxnSpMkLst>
        </pc:cxnChg>
        <pc:cxnChg chg="mod">
          <ac:chgData name="福家　範浩" userId="cfb4a0c9-830d-41ee-8fbd-a6627cbe73a5" providerId="ADAL" clId="{E650F38A-7688-DF4A-8619-9EC1E2BA064A}" dt="2021-02-26T04:53:21.272" v="22028"/>
          <ac:cxnSpMkLst>
            <pc:docMk/>
            <pc:sldMk cId="2088751421" sldId="294"/>
            <ac:cxnSpMk id="24" creationId="{94649885-E35F-184C-92F7-939B223B203B}"/>
          </ac:cxnSpMkLst>
        </pc:cxnChg>
        <pc:cxnChg chg="mod">
          <ac:chgData name="福家　範浩" userId="cfb4a0c9-830d-41ee-8fbd-a6627cbe73a5" providerId="ADAL" clId="{E650F38A-7688-DF4A-8619-9EC1E2BA064A}" dt="2021-02-26T04:53:21.272" v="22028"/>
          <ac:cxnSpMkLst>
            <pc:docMk/>
            <pc:sldMk cId="2088751421" sldId="294"/>
            <ac:cxnSpMk id="25" creationId="{C88ED4A6-01EB-1D44-97EE-B16FC7044442}"/>
          </ac:cxnSpMkLst>
        </pc:cxnChg>
        <pc:cxnChg chg="mod">
          <ac:chgData name="福家　範浩" userId="cfb4a0c9-830d-41ee-8fbd-a6627cbe73a5" providerId="ADAL" clId="{E650F38A-7688-DF4A-8619-9EC1E2BA064A}" dt="2021-02-26T04:53:21.272" v="22028"/>
          <ac:cxnSpMkLst>
            <pc:docMk/>
            <pc:sldMk cId="2088751421" sldId="294"/>
            <ac:cxnSpMk id="26" creationId="{463D6300-5BD3-5647-83F9-4B4E23E55CF4}"/>
          </ac:cxnSpMkLst>
        </pc:cxnChg>
        <pc:cxnChg chg="mod">
          <ac:chgData name="福家　範浩" userId="cfb4a0c9-830d-41ee-8fbd-a6627cbe73a5" providerId="ADAL" clId="{E650F38A-7688-DF4A-8619-9EC1E2BA064A}" dt="2021-02-26T04:53:21.272" v="22028"/>
          <ac:cxnSpMkLst>
            <pc:docMk/>
            <pc:sldMk cId="2088751421" sldId="294"/>
            <ac:cxnSpMk id="27" creationId="{B0D8F022-07A6-7E45-A332-4004DB8CC8A6}"/>
          </ac:cxnSpMkLst>
        </pc:cxnChg>
        <pc:cxnChg chg="mod">
          <ac:chgData name="福家　範浩" userId="cfb4a0c9-830d-41ee-8fbd-a6627cbe73a5" providerId="ADAL" clId="{E650F38A-7688-DF4A-8619-9EC1E2BA064A}" dt="2021-02-26T04:53:21.272" v="22028"/>
          <ac:cxnSpMkLst>
            <pc:docMk/>
            <pc:sldMk cId="2088751421" sldId="294"/>
            <ac:cxnSpMk id="29" creationId="{7D07C162-2872-F145-9537-81EA4B7F77D9}"/>
          </ac:cxnSpMkLst>
        </pc:cxnChg>
        <pc:cxnChg chg="mod">
          <ac:chgData name="福家　範浩" userId="cfb4a0c9-830d-41ee-8fbd-a6627cbe73a5" providerId="ADAL" clId="{E650F38A-7688-DF4A-8619-9EC1E2BA064A}" dt="2021-02-26T04:53:21.272" v="22028"/>
          <ac:cxnSpMkLst>
            <pc:docMk/>
            <pc:sldMk cId="2088751421" sldId="294"/>
            <ac:cxnSpMk id="30" creationId="{FBF8C047-B0C2-7844-A41E-5287B8D65446}"/>
          </ac:cxnSpMkLst>
        </pc:cxnChg>
        <pc:cxnChg chg="mod">
          <ac:chgData name="福家　範浩" userId="cfb4a0c9-830d-41ee-8fbd-a6627cbe73a5" providerId="ADAL" clId="{E650F38A-7688-DF4A-8619-9EC1E2BA064A}" dt="2021-02-26T04:53:21.272" v="22028"/>
          <ac:cxnSpMkLst>
            <pc:docMk/>
            <pc:sldMk cId="2088751421" sldId="294"/>
            <ac:cxnSpMk id="31" creationId="{792AAF47-F6CA-E249-A13D-21B6E49880F4}"/>
          </ac:cxnSpMkLst>
        </pc:cxnChg>
        <pc:cxnChg chg="mod">
          <ac:chgData name="福家　範浩" userId="cfb4a0c9-830d-41ee-8fbd-a6627cbe73a5" providerId="ADAL" clId="{E650F38A-7688-DF4A-8619-9EC1E2BA064A}" dt="2021-02-26T04:53:21.272" v="22028"/>
          <ac:cxnSpMkLst>
            <pc:docMk/>
            <pc:sldMk cId="2088751421" sldId="294"/>
            <ac:cxnSpMk id="32" creationId="{9F77694E-8D59-FE43-96F0-A6A0FF8DD6EA}"/>
          </ac:cxnSpMkLst>
        </pc:cxnChg>
        <pc:cxnChg chg="mod">
          <ac:chgData name="福家　範浩" userId="cfb4a0c9-830d-41ee-8fbd-a6627cbe73a5" providerId="ADAL" clId="{E650F38A-7688-DF4A-8619-9EC1E2BA064A}" dt="2021-02-26T04:53:21.272" v="22028"/>
          <ac:cxnSpMkLst>
            <pc:docMk/>
            <pc:sldMk cId="2088751421" sldId="294"/>
            <ac:cxnSpMk id="33" creationId="{B9E5BCE6-BC8B-AE48-8395-BB378CF83AC1}"/>
          </ac:cxnSpMkLst>
        </pc:cxnChg>
        <pc:cxnChg chg="mod topLvl">
          <ac:chgData name="福家　範浩" userId="cfb4a0c9-830d-41ee-8fbd-a6627cbe73a5" providerId="ADAL" clId="{E650F38A-7688-DF4A-8619-9EC1E2BA064A}" dt="2021-02-26T06:52:38.660" v="23223" actId="165"/>
          <ac:cxnSpMkLst>
            <pc:docMk/>
            <pc:sldMk cId="2088751421" sldId="294"/>
            <ac:cxnSpMk id="42" creationId="{FF8623E3-2475-EF4C-B475-A8225BA5B703}"/>
          </ac:cxnSpMkLst>
        </pc:cxnChg>
        <pc:cxnChg chg="mod topLvl">
          <ac:chgData name="福家　範浩" userId="cfb4a0c9-830d-41ee-8fbd-a6627cbe73a5" providerId="ADAL" clId="{E650F38A-7688-DF4A-8619-9EC1E2BA064A}" dt="2021-02-26T06:52:38.660" v="23223" actId="165"/>
          <ac:cxnSpMkLst>
            <pc:docMk/>
            <pc:sldMk cId="2088751421" sldId="294"/>
            <ac:cxnSpMk id="43" creationId="{CF903394-85CF-444B-AC4E-1518EACADF24}"/>
          </ac:cxnSpMkLst>
        </pc:cxnChg>
        <pc:cxnChg chg="mod">
          <ac:chgData name="福家　範浩" userId="cfb4a0c9-830d-41ee-8fbd-a6627cbe73a5" providerId="ADAL" clId="{E650F38A-7688-DF4A-8619-9EC1E2BA064A}" dt="2021-02-26T04:58:37.898" v="22130"/>
          <ac:cxnSpMkLst>
            <pc:docMk/>
            <pc:sldMk cId="2088751421" sldId="294"/>
            <ac:cxnSpMk id="46" creationId="{2B37F757-201D-E04E-A91E-605166E937A9}"/>
          </ac:cxnSpMkLst>
        </pc:cxnChg>
        <pc:cxnChg chg="mod">
          <ac:chgData name="福家　範浩" userId="cfb4a0c9-830d-41ee-8fbd-a6627cbe73a5" providerId="ADAL" clId="{E650F38A-7688-DF4A-8619-9EC1E2BA064A}" dt="2021-02-26T04:58:37.898" v="22130"/>
          <ac:cxnSpMkLst>
            <pc:docMk/>
            <pc:sldMk cId="2088751421" sldId="294"/>
            <ac:cxnSpMk id="47" creationId="{2297B85B-04B2-5745-BD7C-3B180E57EF7A}"/>
          </ac:cxnSpMkLst>
        </pc:cxnChg>
        <pc:cxnChg chg="mod">
          <ac:chgData name="福家　範浩" userId="cfb4a0c9-830d-41ee-8fbd-a6627cbe73a5" providerId="ADAL" clId="{E650F38A-7688-DF4A-8619-9EC1E2BA064A}" dt="2021-02-26T04:58:37.898" v="22130"/>
          <ac:cxnSpMkLst>
            <pc:docMk/>
            <pc:sldMk cId="2088751421" sldId="294"/>
            <ac:cxnSpMk id="48" creationId="{9C83DBDF-DFBA-C44B-B87B-AED123DB8FD4}"/>
          </ac:cxnSpMkLst>
        </pc:cxnChg>
        <pc:cxnChg chg="mod">
          <ac:chgData name="福家　範浩" userId="cfb4a0c9-830d-41ee-8fbd-a6627cbe73a5" providerId="ADAL" clId="{E650F38A-7688-DF4A-8619-9EC1E2BA064A}" dt="2021-02-26T04:58:37.898" v="22130"/>
          <ac:cxnSpMkLst>
            <pc:docMk/>
            <pc:sldMk cId="2088751421" sldId="294"/>
            <ac:cxnSpMk id="49" creationId="{2F209F69-596A-004E-93B8-4F9C1319B6D2}"/>
          </ac:cxnSpMkLst>
        </pc:cxnChg>
        <pc:cxnChg chg="mod">
          <ac:chgData name="福家　範浩" userId="cfb4a0c9-830d-41ee-8fbd-a6627cbe73a5" providerId="ADAL" clId="{E650F38A-7688-DF4A-8619-9EC1E2BA064A}" dt="2021-02-26T04:58:37.898" v="22130"/>
          <ac:cxnSpMkLst>
            <pc:docMk/>
            <pc:sldMk cId="2088751421" sldId="294"/>
            <ac:cxnSpMk id="50" creationId="{163271EC-277F-014A-90BB-1DD03EF8BAB1}"/>
          </ac:cxnSpMkLst>
        </pc:cxnChg>
        <pc:cxnChg chg="mod">
          <ac:chgData name="福家　範浩" userId="cfb4a0c9-830d-41ee-8fbd-a6627cbe73a5" providerId="ADAL" clId="{E650F38A-7688-DF4A-8619-9EC1E2BA064A}" dt="2021-02-26T04:58:37.898" v="22130"/>
          <ac:cxnSpMkLst>
            <pc:docMk/>
            <pc:sldMk cId="2088751421" sldId="294"/>
            <ac:cxnSpMk id="55" creationId="{81D64ADF-97E3-F648-9FC8-75BAE790F599}"/>
          </ac:cxnSpMkLst>
        </pc:cxnChg>
        <pc:cxnChg chg="mod">
          <ac:chgData name="福家　範浩" userId="cfb4a0c9-830d-41ee-8fbd-a6627cbe73a5" providerId="ADAL" clId="{E650F38A-7688-DF4A-8619-9EC1E2BA064A}" dt="2021-02-26T04:58:37.898" v="22130"/>
          <ac:cxnSpMkLst>
            <pc:docMk/>
            <pc:sldMk cId="2088751421" sldId="294"/>
            <ac:cxnSpMk id="56" creationId="{4574BBA5-E5B7-E44F-8C46-01D1A115B5F6}"/>
          </ac:cxnSpMkLst>
        </pc:cxnChg>
        <pc:cxnChg chg="mod">
          <ac:chgData name="福家　範浩" userId="cfb4a0c9-830d-41ee-8fbd-a6627cbe73a5" providerId="ADAL" clId="{E650F38A-7688-DF4A-8619-9EC1E2BA064A}" dt="2021-02-26T04:58:37.898" v="22130"/>
          <ac:cxnSpMkLst>
            <pc:docMk/>
            <pc:sldMk cId="2088751421" sldId="294"/>
            <ac:cxnSpMk id="57" creationId="{6FD6150E-48CC-3D42-B9E3-8970AA1046E8}"/>
          </ac:cxnSpMkLst>
        </pc:cxnChg>
        <pc:cxnChg chg="mod">
          <ac:chgData name="福家　範浩" userId="cfb4a0c9-830d-41ee-8fbd-a6627cbe73a5" providerId="ADAL" clId="{E650F38A-7688-DF4A-8619-9EC1E2BA064A}" dt="2021-02-26T04:58:37.898" v="22130"/>
          <ac:cxnSpMkLst>
            <pc:docMk/>
            <pc:sldMk cId="2088751421" sldId="294"/>
            <ac:cxnSpMk id="58" creationId="{A30B5303-E819-104C-B837-3F13DD37B0A5}"/>
          </ac:cxnSpMkLst>
        </pc:cxnChg>
        <pc:cxnChg chg="mod">
          <ac:chgData name="福家　範浩" userId="cfb4a0c9-830d-41ee-8fbd-a6627cbe73a5" providerId="ADAL" clId="{E650F38A-7688-DF4A-8619-9EC1E2BA064A}" dt="2021-02-26T04:58:37.898" v="22130"/>
          <ac:cxnSpMkLst>
            <pc:docMk/>
            <pc:sldMk cId="2088751421" sldId="294"/>
            <ac:cxnSpMk id="59" creationId="{530F7F7E-4267-CC48-83E6-EC73491C51A7}"/>
          </ac:cxnSpMkLst>
        </pc:cxnChg>
        <pc:cxnChg chg="mod">
          <ac:chgData name="福家　範浩" userId="cfb4a0c9-830d-41ee-8fbd-a6627cbe73a5" providerId="ADAL" clId="{E650F38A-7688-DF4A-8619-9EC1E2BA064A}" dt="2021-02-26T04:58:37.898" v="22130"/>
          <ac:cxnSpMkLst>
            <pc:docMk/>
            <pc:sldMk cId="2088751421" sldId="294"/>
            <ac:cxnSpMk id="60" creationId="{D8C2488A-2C68-3946-89A2-FFC3C49EF9BB}"/>
          </ac:cxnSpMkLst>
        </pc:cxnChg>
        <pc:cxnChg chg="mod">
          <ac:chgData name="福家　範浩" userId="cfb4a0c9-830d-41ee-8fbd-a6627cbe73a5" providerId="ADAL" clId="{E650F38A-7688-DF4A-8619-9EC1E2BA064A}" dt="2021-02-26T04:58:37.898" v="22130"/>
          <ac:cxnSpMkLst>
            <pc:docMk/>
            <pc:sldMk cId="2088751421" sldId="294"/>
            <ac:cxnSpMk id="61" creationId="{46FDD5D5-2A8B-7446-9694-F8D46298E27D}"/>
          </ac:cxnSpMkLst>
        </pc:cxnChg>
        <pc:cxnChg chg="mod">
          <ac:chgData name="福家　範浩" userId="cfb4a0c9-830d-41ee-8fbd-a6627cbe73a5" providerId="ADAL" clId="{E650F38A-7688-DF4A-8619-9EC1E2BA064A}" dt="2021-02-26T04:58:37.898" v="22130"/>
          <ac:cxnSpMkLst>
            <pc:docMk/>
            <pc:sldMk cId="2088751421" sldId="294"/>
            <ac:cxnSpMk id="62" creationId="{3C59320F-762D-FD4E-AE9A-2F51CBF8ABA2}"/>
          </ac:cxnSpMkLst>
        </pc:cxnChg>
      </pc:sldChg>
      <pc:sldChg chg="addSp delSp modSp mod ord modShow addCm delCm modCm modNotesTx">
        <pc:chgData name="福家　範浩" userId="cfb4a0c9-830d-41ee-8fbd-a6627cbe73a5" providerId="ADAL" clId="{E650F38A-7688-DF4A-8619-9EC1E2BA064A}" dt="2021-03-01T04:02:25.489" v="41035" actId="1076"/>
        <pc:sldMkLst>
          <pc:docMk/>
          <pc:sldMk cId="234851830" sldId="295"/>
        </pc:sldMkLst>
        <pc:spChg chg="mod">
          <ac:chgData name="福家　範浩" userId="cfb4a0c9-830d-41ee-8fbd-a6627cbe73a5" providerId="ADAL" clId="{E650F38A-7688-DF4A-8619-9EC1E2BA064A}" dt="2021-02-24T07:17:24.871" v="18413" actId="20577"/>
          <ac:spMkLst>
            <pc:docMk/>
            <pc:sldMk cId="234851830" sldId="295"/>
            <ac:spMk id="2" creationId="{D009D15A-CB3D-7646-9DF1-6903203865A6}"/>
          </ac:spMkLst>
        </pc:spChg>
        <pc:spChg chg="mod">
          <ac:chgData name="福家　範浩" userId="cfb4a0c9-830d-41ee-8fbd-a6627cbe73a5" providerId="ADAL" clId="{E650F38A-7688-DF4A-8619-9EC1E2BA064A}" dt="2021-02-26T04:57:40.722" v="22127" actId="20577"/>
          <ac:spMkLst>
            <pc:docMk/>
            <pc:sldMk cId="234851830" sldId="295"/>
            <ac:spMk id="3" creationId="{CED8667B-F847-7843-9D2A-6428FFC6799B}"/>
          </ac:spMkLst>
        </pc:spChg>
        <pc:spChg chg="del mod">
          <ac:chgData name="福家　範浩" userId="cfb4a0c9-830d-41ee-8fbd-a6627cbe73a5" providerId="ADAL" clId="{E650F38A-7688-DF4A-8619-9EC1E2BA064A}" dt="2021-02-26T04:43:53.583" v="21928" actId="478"/>
          <ac:spMkLst>
            <pc:docMk/>
            <pc:sldMk cId="234851830" sldId="295"/>
            <ac:spMk id="7" creationId="{0C7126D4-EFF9-3548-BA7A-2567A003E0F9}"/>
          </ac:spMkLst>
        </pc:spChg>
        <pc:spChg chg="add del mod">
          <ac:chgData name="福家　範浩" userId="cfb4a0c9-830d-41ee-8fbd-a6627cbe73a5" providerId="ADAL" clId="{E650F38A-7688-DF4A-8619-9EC1E2BA064A}" dt="2021-02-26T04:09:32.790" v="21388" actId="478"/>
          <ac:spMkLst>
            <pc:docMk/>
            <pc:sldMk cId="234851830" sldId="295"/>
            <ac:spMk id="13" creationId="{55CEFA7A-566A-0247-8D52-D82541A6F6D8}"/>
          </ac:spMkLst>
        </pc:spChg>
        <pc:spChg chg="add del mod topLvl">
          <ac:chgData name="福家　範浩" userId="cfb4a0c9-830d-41ee-8fbd-a6627cbe73a5" providerId="ADAL" clId="{E650F38A-7688-DF4A-8619-9EC1E2BA064A}" dt="2021-02-26T09:06:35.993" v="24975" actId="1036"/>
          <ac:spMkLst>
            <pc:docMk/>
            <pc:sldMk cId="234851830" sldId="295"/>
            <ac:spMk id="36" creationId="{417EF158-CBD3-5343-A11F-3A164F6FF67B}"/>
          </ac:spMkLst>
        </pc:spChg>
        <pc:spChg chg="add del mod topLvl">
          <ac:chgData name="福家　範浩" userId="cfb4a0c9-830d-41ee-8fbd-a6627cbe73a5" providerId="ADAL" clId="{E650F38A-7688-DF4A-8619-9EC1E2BA064A}" dt="2021-02-26T09:06:35.993" v="24975" actId="1036"/>
          <ac:spMkLst>
            <pc:docMk/>
            <pc:sldMk cId="234851830" sldId="295"/>
            <ac:spMk id="37" creationId="{D1CBB9BA-A9C1-7E44-A048-61F54FA7E0FD}"/>
          </ac:spMkLst>
        </pc:spChg>
        <pc:spChg chg="add del mod topLvl">
          <ac:chgData name="福家　範浩" userId="cfb4a0c9-830d-41ee-8fbd-a6627cbe73a5" providerId="ADAL" clId="{E650F38A-7688-DF4A-8619-9EC1E2BA064A}" dt="2021-02-26T09:06:35.993" v="24975" actId="1036"/>
          <ac:spMkLst>
            <pc:docMk/>
            <pc:sldMk cId="234851830" sldId="295"/>
            <ac:spMk id="42" creationId="{B615C353-C7D2-CD45-998B-DCD481383AF4}"/>
          </ac:spMkLst>
        </pc:spChg>
        <pc:spChg chg="add del mod">
          <ac:chgData name="福家　範浩" userId="cfb4a0c9-830d-41ee-8fbd-a6627cbe73a5" providerId="ADAL" clId="{E650F38A-7688-DF4A-8619-9EC1E2BA064A}" dt="2021-02-26T04:42:30.148" v="21848"/>
          <ac:spMkLst>
            <pc:docMk/>
            <pc:sldMk cId="234851830" sldId="295"/>
            <ac:spMk id="45" creationId="{E1B8CDB4-403A-C849-AAB2-292F7BDB601C}"/>
          </ac:spMkLst>
        </pc:spChg>
        <pc:spChg chg="add del mod">
          <ac:chgData name="福家　範浩" userId="cfb4a0c9-830d-41ee-8fbd-a6627cbe73a5" providerId="ADAL" clId="{E650F38A-7688-DF4A-8619-9EC1E2BA064A}" dt="2021-02-26T04:57:32.713" v="22119" actId="478"/>
          <ac:spMkLst>
            <pc:docMk/>
            <pc:sldMk cId="234851830" sldId="295"/>
            <ac:spMk id="46" creationId="{1D94C10A-B78E-2F46-8A22-9264E1AB8E9C}"/>
          </ac:spMkLst>
        </pc:spChg>
        <pc:spChg chg="add mod">
          <ac:chgData name="福家　範浩" userId="cfb4a0c9-830d-41ee-8fbd-a6627cbe73a5" providerId="ADAL" clId="{E650F38A-7688-DF4A-8619-9EC1E2BA064A}" dt="2021-03-01T04:02:25.489" v="41035" actId="1076"/>
          <ac:spMkLst>
            <pc:docMk/>
            <pc:sldMk cId="234851830" sldId="295"/>
            <ac:spMk id="48" creationId="{6C2E257C-30C8-464E-9B8F-E8D26F91ECBA}"/>
          </ac:spMkLst>
        </pc:spChg>
        <pc:grpChg chg="add mod">
          <ac:chgData name="福家　範浩" userId="cfb4a0c9-830d-41ee-8fbd-a6627cbe73a5" providerId="ADAL" clId="{E650F38A-7688-DF4A-8619-9EC1E2BA064A}" dt="2021-02-26T04:29:44.733" v="21425" actId="1076"/>
          <ac:grpSpMkLst>
            <pc:docMk/>
            <pc:sldMk cId="234851830" sldId="295"/>
            <ac:grpSpMk id="17" creationId="{F43EEE49-29C9-8942-A800-CF58FF0D1C6C}"/>
          </ac:grpSpMkLst>
        </pc:grpChg>
        <pc:grpChg chg="add mod">
          <ac:chgData name="福家　範浩" userId="cfb4a0c9-830d-41ee-8fbd-a6627cbe73a5" providerId="ADAL" clId="{E650F38A-7688-DF4A-8619-9EC1E2BA064A}" dt="2021-02-26T04:29:44.733" v="21425" actId="1076"/>
          <ac:grpSpMkLst>
            <pc:docMk/>
            <pc:sldMk cId="234851830" sldId="295"/>
            <ac:grpSpMk id="18" creationId="{E0C55F03-3942-1041-8784-F12692B27FE8}"/>
          </ac:grpSpMkLst>
        </pc:grpChg>
        <pc:grpChg chg="add mod">
          <ac:chgData name="福家　範浩" userId="cfb4a0c9-830d-41ee-8fbd-a6627cbe73a5" providerId="ADAL" clId="{E650F38A-7688-DF4A-8619-9EC1E2BA064A}" dt="2021-02-26T04:29:44.733" v="21425" actId="1076"/>
          <ac:grpSpMkLst>
            <pc:docMk/>
            <pc:sldMk cId="234851830" sldId="295"/>
            <ac:grpSpMk id="21" creationId="{27BA90B6-98D0-7F42-B201-C4348CAEC1A5}"/>
          </ac:grpSpMkLst>
        </pc:grpChg>
        <pc:grpChg chg="add mod">
          <ac:chgData name="福家　範浩" userId="cfb4a0c9-830d-41ee-8fbd-a6627cbe73a5" providerId="ADAL" clId="{E650F38A-7688-DF4A-8619-9EC1E2BA064A}" dt="2021-02-26T04:29:44.733" v="21425" actId="1076"/>
          <ac:grpSpMkLst>
            <pc:docMk/>
            <pc:sldMk cId="234851830" sldId="295"/>
            <ac:grpSpMk id="24" creationId="{6AB78AAA-4E0A-9641-9B5A-39B7B1B60D09}"/>
          </ac:grpSpMkLst>
        </pc:grpChg>
        <pc:grpChg chg="add del mod topLvl">
          <ac:chgData name="福家　範浩" userId="cfb4a0c9-830d-41ee-8fbd-a6627cbe73a5" providerId="ADAL" clId="{E650F38A-7688-DF4A-8619-9EC1E2BA064A}" dt="2021-02-26T09:06:35.993" v="24975" actId="1036"/>
          <ac:grpSpMkLst>
            <pc:docMk/>
            <pc:sldMk cId="234851830" sldId="295"/>
            <ac:grpSpMk id="29" creationId="{B306FD8F-4667-6846-B0E9-9ED210940B7D}"/>
          </ac:grpSpMkLst>
        </pc:grpChg>
        <pc:grpChg chg="add del mod topLvl">
          <ac:chgData name="福家　範浩" userId="cfb4a0c9-830d-41ee-8fbd-a6627cbe73a5" providerId="ADAL" clId="{E650F38A-7688-DF4A-8619-9EC1E2BA064A}" dt="2021-02-26T06:51:53.913" v="23215" actId="478"/>
          <ac:grpSpMkLst>
            <pc:docMk/>
            <pc:sldMk cId="234851830" sldId="295"/>
            <ac:grpSpMk id="38" creationId="{9B6AA563-A222-C447-851C-53DB374249A6}"/>
          </ac:grpSpMkLst>
        </pc:grpChg>
        <pc:grpChg chg="add del mod">
          <ac:chgData name="福家　範浩" userId="cfb4a0c9-830d-41ee-8fbd-a6627cbe73a5" providerId="ADAL" clId="{E650F38A-7688-DF4A-8619-9EC1E2BA064A}" dt="2021-02-26T04:53:15.141" v="22027" actId="165"/>
          <ac:grpSpMkLst>
            <pc:docMk/>
            <pc:sldMk cId="234851830" sldId="295"/>
            <ac:grpSpMk id="44" creationId="{AB82F588-F747-5949-B626-4519BB3EAD24}"/>
          </ac:grpSpMkLst>
        </pc:grpChg>
        <pc:grpChg chg="add del">
          <ac:chgData name="福家　範浩" userId="cfb4a0c9-830d-41ee-8fbd-a6627cbe73a5" providerId="ADAL" clId="{E650F38A-7688-DF4A-8619-9EC1E2BA064A}" dt="2021-02-26T06:51:46.330" v="23212" actId="165"/>
          <ac:grpSpMkLst>
            <pc:docMk/>
            <pc:sldMk cId="234851830" sldId="295"/>
            <ac:grpSpMk id="47" creationId="{D827F48D-5673-D94E-9D34-4C0201F2FD2B}"/>
          </ac:grpSpMkLst>
        </pc:grpChg>
        <pc:picChg chg="add del mod topLvl">
          <ac:chgData name="福家　範浩" userId="cfb4a0c9-830d-41ee-8fbd-a6627cbe73a5" providerId="ADAL" clId="{E650F38A-7688-DF4A-8619-9EC1E2BA064A}" dt="2021-02-26T09:06:35.993" v="24975" actId="1036"/>
          <ac:picMkLst>
            <pc:docMk/>
            <pc:sldMk cId="234851830" sldId="295"/>
            <ac:picMk id="9" creationId="{E1932455-A15C-6F48-A94F-B99C757C9575}"/>
          </ac:picMkLst>
        </pc:picChg>
        <pc:picChg chg="add del mod topLvl">
          <ac:chgData name="福家　範浩" userId="cfb4a0c9-830d-41ee-8fbd-a6627cbe73a5" providerId="ADAL" clId="{E650F38A-7688-DF4A-8619-9EC1E2BA064A}" dt="2021-02-26T09:06:35.993" v="24975" actId="1036"/>
          <ac:picMkLst>
            <pc:docMk/>
            <pc:sldMk cId="234851830" sldId="295"/>
            <ac:picMk id="10" creationId="{94C0D4DB-FE0A-8F4A-B7E4-7E7A3C15F8AB}"/>
          </ac:picMkLst>
        </pc:picChg>
        <pc:picChg chg="add del mod">
          <ac:chgData name="福家　範浩" userId="cfb4a0c9-830d-41ee-8fbd-a6627cbe73a5" providerId="ADAL" clId="{E650F38A-7688-DF4A-8619-9EC1E2BA064A}" dt="2021-02-26T04:09:01.784" v="21384" actId="478"/>
          <ac:picMkLst>
            <pc:docMk/>
            <pc:sldMk cId="234851830" sldId="295"/>
            <ac:picMk id="12" creationId="{D9752257-2D6F-D147-B4C0-A497C221A313}"/>
          </ac:picMkLst>
        </pc:picChg>
        <pc:picChg chg="add del mod topLvl">
          <ac:chgData name="福家　範浩" userId="cfb4a0c9-830d-41ee-8fbd-a6627cbe73a5" providerId="ADAL" clId="{E650F38A-7688-DF4A-8619-9EC1E2BA064A}" dt="2021-02-26T09:06:35.993" v="24975" actId="1036"/>
          <ac:picMkLst>
            <pc:docMk/>
            <pc:sldMk cId="234851830" sldId="295"/>
            <ac:picMk id="43" creationId="{389C23E0-7242-6F4B-9711-013544143050}"/>
          </ac:picMkLst>
        </pc:picChg>
        <pc:cxnChg chg="add mod">
          <ac:chgData name="福家　範浩" userId="cfb4a0c9-830d-41ee-8fbd-a6627cbe73a5" providerId="ADAL" clId="{E650F38A-7688-DF4A-8619-9EC1E2BA064A}" dt="2021-02-26T04:10:18.730" v="21392" actId="1582"/>
          <ac:cxnSpMkLst>
            <pc:docMk/>
            <pc:sldMk cId="234851830" sldId="295"/>
            <ac:cxnSpMk id="15" creationId="{9F26EDCD-48D2-064F-8D30-B19E8A5EBB88}"/>
          </ac:cxnSpMkLst>
        </pc:cxnChg>
        <pc:cxnChg chg="add mod">
          <ac:chgData name="福家　範浩" userId="cfb4a0c9-830d-41ee-8fbd-a6627cbe73a5" providerId="ADAL" clId="{E650F38A-7688-DF4A-8619-9EC1E2BA064A}" dt="2021-02-26T04:10:38.258" v="21396" actId="1037"/>
          <ac:cxnSpMkLst>
            <pc:docMk/>
            <pc:sldMk cId="234851830" sldId="295"/>
            <ac:cxnSpMk id="16" creationId="{AABDA6F5-BD6A-0946-ACE0-03E33DDF0B6A}"/>
          </ac:cxnSpMkLst>
        </pc:cxnChg>
        <pc:cxnChg chg="mod">
          <ac:chgData name="福家　範浩" userId="cfb4a0c9-830d-41ee-8fbd-a6627cbe73a5" providerId="ADAL" clId="{E650F38A-7688-DF4A-8619-9EC1E2BA064A}" dt="2021-02-26T04:11:24.151" v="21405" actId="14100"/>
          <ac:cxnSpMkLst>
            <pc:docMk/>
            <pc:sldMk cId="234851830" sldId="295"/>
            <ac:cxnSpMk id="19" creationId="{5955DF6F-689E-8840-BC0B-628A4C7E8650}"/>
          </ac:cxnSpMkLst>
        </pc:cxnChg>
        <pc:cxnChg chg="mod">
          <ac:chgData name="福家　範浩" userId="cfb4a0c9-830d-41ee-8fbd-a6627cbe73a5" providerId="ADAL" clId="{E650F38A-7688-DF4A-8619-9EC1E2BA064A}" dt="2021-02-26T04:11:34.676" v="21406" actId="14100"/>
          <ac:cxnSpMkLst>
            <pc:docMk/>
            <pc:sldMk cId="234851830" sldId="295"/>
            <ac:cxnSpMk id="20" creationId="{3F104309-5497-EE4F-8B21-1C554D92D9D0}"/>
          </ac:cxnSpMkLst>
        </pc:cxnChg>
        <pc:cxnChg chg="mod">
          <ac:chgData name="福家　範浩" userId="cfb4a0c9-830d-41ee-8fbd-a6627cbe73a5" providerId="ADAL" clId="{E650F38A-7688-DF4A-8619-9EC1E2BA064A}" dt="2021-02-26T04:11:01.536" v="21400"/>
          <ac:cxnSpMkLst>
            <pc:docMk/>
            <pc:sldMk cId="234851830" sldId="295"/>
            <ac:cxnSpMk id="22" creationId="{245D0F0D-B96F-AF4A-AF48-E20E558B5BA9}"/>
          </ac:cxnSpMkLst>
        </pc:cxnChg>
        <pc:cxnChg chg="mod">
          <ac:chgData name="福家　範浩" userId="cfb4a0c9-830d-41ee-8fbd-a6627cbe73a5" providerId="ADAL" clId="{E650F38A-7688-DF4A-8619-9EC1E2BA064A}" dt="2021-02-26T04:11:01.536" v="21400"/>
          <ac:cxnSpMkLst>
            <pc:docMk/>
            <pc:sldMk cId="234851830" sldId="295"/>
            <ac:cxnSpMk id="23" creationId="{D8FF1186-BDBD-DF49-8488-1DCC29D489D4}"/>
          </ac:cxnSpMkLst>
        </pc:cxnChg>
        <pc:cxnChg chg="mod">
          <ac:chgData name="福家　範浩" userId="cfb4a0c9-830d-41ee-8fbd-a6627cbe73a5" providerId="ADAL" clId="{E650F38A-7688-DF4A-8619-9EC1E2BA064A}" dt="2021-02-26T04:11:06.146" v="21402"/>
          <ac:cxnSpMkLst>
            <pc:docMk/>
            <pc:sldMk cId="234851830" sldId="295"/>
            <ac:cxnSpMk id="25" creationId="{8D7B03D7-C95B-6F41-8C4F-05DF15FE2722}"/>
          </ac:cxnSpMkLst>
        </pc:cxnChg>
        <pc:cxnChg chg="mod">
          <ac:chgData name="福家　範浩" userId="cfb4a0c9-830d-41ee-8fbd-a6627cbe73a5" providerId="ADAL" clId="{E650F38A-7688-DF4A-8619-9EC1E2BA064A}" dt="2021-02-26T04:11:06.146" v="21402"/>
          <ac:cxnSpMkLst>
            <pc:docMk/>
            <pc:sldMk cId="234851830" sldId="295"/>
            <ac:cxnSpMk id="26" creationId="{C1B0CE82-CBF4-2F4E-A695-B159B1C8FC6B}"/>
          </ac:cxnSpMkLst>
        </pc:cxnChg>
        <pc:cxnChg chg="add mod">
          <ac:chgData name="福家　範浩" userId="cfb4a0c9-830d-41ee-8fbd-a6627cbe73a5" providerId="ADAL" clId="{E650F38A-7688-DF4A-8619-9EC1E2BA064A}" dt="2021-02-26T04:34:29.308" v="21520" actId="1076"/>
          <ac:cxnSpMkLst>
            <pc:docMk/>
            <pc:sldMk cId="234851830" sldId="295"/>
            <ac:cxnSpMk id="31" creationId="{6E2DD365-8B84-ED42-9853-F0DD996139C5}"/>
          </ac:cxnSpMkLst>
        </pc:cxnChg>
        <pc:cxnChg chg="add mod">
          <ac:chgData name="福家　範浩" userId="cfb4a0c9-830d-41ee-8fbd-a6627cbe73a5" providerId="ADAL" clId="{E650F38A-7688-DF4A-8619-9EC1E2BA064A}" dt="2021-02-26T04:34:29.308" v="21520" actId="1076"/>
          <ac:cxnSpMkLst>
            <pc:docMk/>
            <pc:sldMk cId="234851830" sldId="295"/>
            <ac:cxnSpMk id="32" creationId="{0D3F658A-5236-CE4C-8FF1-E5F364F3EAE8}"/>
          </ac:cxnSpMkLst>
        </pc:cxnChg>
        <pc:cxnChg chg="add mod">
          <ac:chgData name="福家　範浩" userId="cfb4a0c9-830d-41ee-8fbd-a6627cbe73a5" providerId="ADAL" clId="{E650F38A-7688-DF4A-8619-9EC1E2BA064A}" dt="2021-02-26T04:34:29.308" v="21520" actId="1076"/>
          <ac:cxnSpMkLst>
            <pc:docMk/>
            <pc:sldMk cId="234851830" sldId="295"/>
            <ac:cxnSpMk id="33" creationId="{AF495CF7-608D-C14E-A376-2F701D35265D}"/>
          </ac:cxnSpMkLst>
        </pc:cxnChg>
        <pc:cxnChg chg="add mod">
          <ac:chgData name="福家　範浩" userId="cfb4a0c9-830d-41ee-8fbd-a6627cbe73a5" providerId="ADAL" clId="{E650F38A-7688-DF4A-8619-9EC1E2BA064A}" dt="2021-02-26T04:34:29.308" v="21520" actId="1076"/>
          <ac:cxnSpMkLst>
            <pc:docMk/>
            <pc:sldMk cId="234851830" sldId="295"/>
            <ac:cxnSpMk id="34" creationId="{2770E147-0B35-474E-9157-E4B2DA35B782}"/>
          </ac:cxnSpMkLst>
        </pc:cxnChg>
        <pc:cxnChg chg="add mod">
          <ac:chgData name="福家　範浩" userId="cfb4a0c9-830d-41ee-8fbd-a6627cbe73a5" providerId="ADAL" clId="{E650F38A-7688-DF4A-8619-9EC1E2BA064A}" dt="2021-02-26T04:34:29.308" v="21520" actId="1076"/>
          <ac:cxnSpMkLst>
            <pc:docMk/>
            <pc:sldMk cId="234851830" sldId="295"/>
            <ac:cxnSpMk id="35" creationId="{4C87620A-21E2-884A-84D5-2B6EB78BE4B7}"/>
          </ac:cxnSpMkLst>
        </pc:cxnChg>
        <pc:cxnChg chg="add del mod topLvl">
          <ac:chgData name="福家　範浩" userId="cfb4a0c9-830d-41ee-8fbd-a6627cbe73a5" providerId="ADAL" clId="{E650F38A-7688-DF4A-8619-9EC1E2BA064A}" dt="2021-02-26T09:06:35.993" v="24975" actId="1036"/>
          <ac:cxnSpMkLst>
            <pc:docMk/>
            <pc:sldMk cId="234851830" sldId="295"/>
            <ac:cxnSpMk id="40" creationId="{6002B22F-C082-5D42-9124-227A1BBE71FE}"/>
          </ac:cxnSpMkLst>
        </pc:cxnChg>
        <pc:cxnChg chg="add del mod topLvl">
          <ac:chgData name="福家　範浩" userId="cfb4a0c9-830d-41ee-8fbd-a6627cbe73a5" providerId="ADAL" clId="{E650F38A-7688-DF4A-8619-9EC1E2BA064A}" dt="2021-02-26T09:06:35.993" v="24975" actId="1036"/>
          <ac:cxnSpMkLst>
            <pc:docMk/>
            <pc:sldMk cId="234851830" sldId="295"/>
            <ac:cxnSpMk id="41" creationId="{F6EB0305-7E0F-BC43-AD14-649B423C62E6}"/>
          </ac:cxnSpMkLst>
        </pc:cxnChg>
      </pc:sldChg>
      <pc:sldChg chg="addSp delSp modSp mod ord addCm delCm modCm modNotesTx">
        <pc:chgData name="福家　範浩" userId="cfb4a0c9-830d-41ee-8fbd-a6627cbe73a5" providerId="ADAL" clId="{E650F38A-7688-DF4A-8619-9EC1E2BA064A}" dt="2021-03-01T04:07:03.888" v="41086" actId="1592"/>
        <pc:sldMkLst>
          <pc:docMk/>
          <pc:sldMk cId="3340016413" sldId="296"/>
        </pc:sldMkLst>
        <pc:spChg chg="mod">
          <ac:chgData name="福家　範浩" userId="cfb4a0c9-830d-41ee-8fbd-a6627cbe73a5" providerId="ADAL" clId="{E650F38A-7688-DF4A-8619-9EC1E2BA064A}" dt="2021-02-24T08:03:56.093" v="18689" actId="20577"/>
          <ac:spMkLst>
            <pc:docMk/>
            <pc:sldMk cId="3340016413" sldId="296"/>
            <ac:spMk id="2" creationId="{62C8A633-1697-8948-AFDB-BCBA01F6CA4B}"/>
          </ac:spMkLst>
        </pc:spChg>
        <pc:spChg chg="mod">
          <ac:chgData name="福家　範浩" userId="cfb4a0c9-830d-41ee-8fbd-a6627cbe73a5" providerId="ADAL" clId="{E650F38A-7688-DF4A-8619-9EC1E2BA064A}" dt="2021-02-28T15:14:48.186" v="30368" actId="20577"/>
          <ac:spMkLst>
            <pc:docMk/>
            <pc:sldMk cId="3340016413" sldId="296"/>
            <ac:spMk id="3" creationId="{7245592B-8B20-C14A-B1E9-6E48429CDCB6}"/>
          </ac:spMkLst>
        </pc:spChg>
        <pc:spChg chg="add del mod">
          <ac:chgData name="福家　範浩" userId="cfb4a0c9-830d-41ee-8fbd-a6627cbe73a5" providerId="ADAL" clId="{E650F38A-7688-DF4A-8619-9EC1E2BA064A}" dt="2021-02-26T07:27:59.882" v="23803" actId="21"/>
          <ac:spMkLst>
            <pc:docMk/>
            <pc:sldMk cId="3340016413" sldId="296"/>
            <ac:spMk id="7" creationId="{884BF177-C376-1F4C-B9EE-455826E30B44}"/>
          </ac:spMkLst>
        </pc:spChg>
        <pc:spChg chg="add mod">
          <ac:chgData name="福家　範浩" userId="cfb4a0c9-830d-41ee-8fbd-a6627cbe73a5" providerId="ADAL" clId="{E650F38A-7688-DF4A-8619-9EC1E2BA064A}" dt="2021-02-26T07:28:25.504" v="23808" actId="1076"/>
          <ac:spMkLst>
            <pc:docMk/>
            <pc:sldMk cId="3340016413" sldId="296"/>
            <ac:spMk id="8" creationId="{9EB71F01-AA6D-2B47-BEAB-0814B7E195F5}"/>
          </ac:spMkLst>
        </pc:spChg>
      </pc:sldChg>
      <pc:sldChg chg="addSp modSp mod addCm delCm modCm modNotesTx">
        <pc:chgData name="福家　範浩" userId="cfb4a0c9-830d-41ee-8fbd-a6627cbe73a5" providerId="ADAL" clId="{E650F38A-7688-DF4A-8619-9EC1E2BA064A}" dt="2021-03-01T04:06:59.699" v="41083" actId="1592"/>
        <pc:sldMkLst>
          <pc:docMk/>
          <pc:sldMk cId="2972582674" sldId="297"/>
        </pc:sldMkLst>
        <pc:spChg chg="mod">
          <ac:chgData name="福家　範浩" userId="cfb4a0c9-830d-41ee-8fbd-a6627cbe73a5" providerId="ADAL" clId="{E650F38A-7688-DF4A-8619-9EC1E2BA064A}" dt="2021-02-25T17:00:31.238" v="20742" actId="20577"/>
          <ac:spMkLst>
            <pc:docMk/>
            <pc:sldMk cId="2972582674" sldId="297"/>
            <ac:spMk id="2" creationId="{CEAE2F0D-EEC6-AD4E-B30D-1D11479276F3}"/>
          </ac:spMkLst>
        </pc:spChg>
        <pc:spChg chg="mod">
          <ac:chgData name="福家　範浩" userId="cfb4a0c9-830d-41ee-8fbd-a6627cbe73a5" providerId="ADAL" clId="{E650F38A-7688-DF4A-8619-9EC1E2BA064A}" dt="2021-02-28T14:27:56.771" v="28430" actId="20577"/>
          <ac:spMkLst>
            <pc:docMk/>
            <pc:sldMk cId="2972582674" sldId="297"/>
            <ac:spMk id="3" creationId="{E174B6E1-60A0-BF49-A2F6-56DCC841EEF9}"/>
          </ac:spMkLst>
        </pc:spChg>
        <pc:spChg chg="mod">
          <ac:chgData name="福家　範浩" userId="cfb4a0c9-830d-41ee-8fbd-a6627cbe73a5" providerId="ADAL" clId="{E650F38A-7688-DF4A-8619-9EC1E2BA064A}" dt="2021-02-24T07:56:22.772" v="18523"/>
          <ac:spMkLst>
            <pc:docMk/>
            <pc:sldMk cId="2972582674" sldId="297"/>
            <ac:spMk id="8" creationId="{87980CFA-5A2C-DF4E-B41F-14B88C183FFB}"/>
          </ac:spMkLst>
        </pc:spChg>
        <pc:spChg chg="mod">
          <ac:chgData name="福家　範浩" userId="cfb4a0c9-830d-41ee-8fbd-a6627cbe73a5" providerId="ADAL" clId="{E650F38A-7688-DF4A-8619-9EC1E2BA064A}" dt="2021-02-24T07:56:22.772" v="18523"/>
          <ac:spMkLst>
            <pc:docMk/>
            <pc:sldMk cId="2972582674" sldId="297"/>
            <ac:spMk id="9" creationId="{803BEC47-A4D9-0345-82C5-D138D5359DFE}"/>
          </ac:spMkLst>
        </pc:spChg>
        <pc:spChg chg="mod">
          <ac:chgData name="福家　範浩" userId="cfb4a0c9-830d-41ee-8fbd-a6627cbe73a5" providerId="ADAL" clId="{E650F38A-7688-DF4A-8619-9EC1E2BA064A}" dt="2021-02-24T07:56:22.772" v="18523"/>
          <ac:spMkLst>
            <pc:docMk/>
            <pc:sldMk cId="2972582674" sldId="297"/>
            <ac:spMk id="10" creationId="{FB48A000-F4FE-C943-B32F-C3AFCB9F574C}"/>
          </ac:spMkLst>
        </pc:spChg>
        <pc:spChg chg="add mod">
          <ac:chgData name="福家　範浩" userId="cfb4a0c9-830d-41ee-8fbd-a6627cbe73a5" providerId="ADAL" clId="{E650F38A-7688-DF4A-8619-9EC1E2BA064A}" dt="2021-02-25T16:57:56.076" v="20731" actId="14100"/>
          <ac:spMkLst>
            <pc:docMk/>
            <pc:sldMk cId="2972582674" sldId="297"/>
            <ac:spMk id="12" creationId="{BE423CE6-19BE-EF45-A848-0450CF27D01E}"/>
          </ac:spMkLst>
        </pc:spChg>
        <pc:spChg chg="add mod">
          <ac:chgData name="福家　範浩" userId="cfb4a0c9-830d-41ee-8fbd-a6627cbe73a5" providerId="ADAL" clId="{E650F38A-7688-DF4A-8619-9EC1E2BA064A}" dt="2021-02-26T05:59:17.419" v="22474" actId="1076"/>
          <ac:spMkLst>
            <pc:docMk/>
            <pc:sldMk cId="2972582674" sldId="297"/>
            <ac:spMk id="13" creationId="{B47D8C59-D05B-094A-AF65-E300635741DB}"/>
          </ac:spMkLst>
        </pc:spChg>
        <pc:spChg chg="add mod">
          <ac:chgData name="福家　範浩" userId="cfb4a0c9-830d-41ee-8fbd-a6627cbe73a5" providerId="ADAL" clId="{E650F38A-7688-DF4A-8619-9EC1E2BA064A}" dt="2021-02-25T16:58:35.200" v="20740" actId="1076"/>
          <ac:spMkLst>
            <pc:docMk/>
            <pc:sldMk cId="2972582674" sldId="297"/>
            <ac:spMk id="16" creationId="{CB2409F7-50AC-E942-A416-4F1E6119B32B}"/>
          </ac:spMkLst>
        </pc:spChg>
        <pc:spChg chg="add mod">
          <ac:chgData name="福家　範浩" userId="cfb4a0c9-830d-41ee-8fbd-a6627cbe73a5" providerId="ADAL" clId="{E650F38A-7688-DF4A-8619-9EC1E2BA064A}" dt="2021-02-25T16:58:30.037" v="20739" actId="1076"/>
          <ac:spMkLst>
            <pc:docMk/>
            <pc:sldMk cId="2972582674" sldId="297"/>
            <ac:spMk id="18" creationId="{EE431F0D-18A5-F045-8F0C-61D8CCDB1FEC}"/>
          </ac:spMkLst>
        </pc:spChg>
        <pc:grpChg chg="add mod">
          <ac:chgData name="福家　範浩" userId="cfb4a0c9-830d-41ee-8fbd-a6627cbe73a5" providerId="ADAL" clId="{E650F38A-7688-DF4A-8619-9EC1E2BA064A}" dt="2021-02-25T16:57:56.076" v="20731" actId="14100"/>
          <ac:grpSpMkLst>
            <pc:docMk/>
            <pc:sldMk cId="2972582674" sldId="297"/>
            <ac:grpSpMk id="7" creationId="{6A04DF11-3F5C-FF43-86C6-7E2064B37DE3}"/>
          </ac:grpSpMkLst>
        </pc:grpChg>
        <pc:cxnChg chg="add mod">
          <ac:chgData name="福家　範浩" userId="cfb4a0c9-830d-41ee-8fbd-a6627cbe73a5" providerId="ADAL" clId="{E650F38A-7688-DF4A-8619-9EC1E2BA064A}" dt="2021-02-25T16:58:05.616" v="20732" actId="14100"/>
          <ac:cxnSpMkLst>
            <pc:docMk/>
            <pc:sldMk cId="2972582674" sldId="297"/>
            <ac:cxnSpMk id="11" creationId="{28B3BCE3-25E4-9A4D-AD57-9B38119F704A}"/>
          </ac:cxnSpMkLst>
        </pc:cxnChg>
        <pc:cxnChg chg="add mod">
          <ac:chgData name="福家　範浩" userId="cfb4a0c9-830d-41ee-8fbd-a6627cbe73a5" providerId="ADAL" clId="{E650F38A-7688-DF4A-8619-9EC1E2BA064A}" dt="2021-02-25T16:58:13.099" v="20734" actId="14100"/>
          <ac:cxnSpMkLst>
            <pc:docMk/>
            <pc:sldMk cId="2972582674" sldId="297"/>
            <ac:cxnSpMk id="14" creationId="{9CC27024-4529-C240-8BD8-097C77FEF875}"/>
          </ac:cxnSpMkLst>
        </pc:cxnChg>
        <pc:cxnChg chg="add mod">
          <ac:chgData name="福家　範浩" userId="cfb4a0c9-830d-41ee-8fbd-a6627cbe73a5" providerId="ADAL" clId="{E650F38A-7688-DF4A-8619-9EC1E2BA064A}" dt="2021-02-25T16:58:43.577" v="20741" actId="14100"/>
          <ac:cxnSpMkLst>
            <pc:docMk/>
            <pc:sldMk cId="2972582674" sldId="297"/>
            <ac:cxnSpMk id="15" creationId="{0AFBB5DB-B249-2D4B-A5FE-96EE0CAC973D}"/>
          </ac:cxnSpMkLst>
        </pc:cxnChg>
        <pc:cxnChg chg="add mod">
          <ac:chgData name="福家　範浩" userId="cfb4a0c9-830d-41ee-8fbd-a6627cbe73a5" providerId="ADAL" clId="{E650F38A-7688-DF4A-8619-9EC1E2BA064A}" dt="2021-02-25T16:58:18.737" v="20736" actId="14100"/>
          <ac:cxnSpMkLst>
            <pc:docMk/>
            <pc:sldMk cId="2972582674" sldId="297"/>
            <ac:cxnSpMk id="17" creationId="{8396D4C3-D70B-E948-B1DC-F019A2A923CE}"/>
          </ac:cxnSpMkLst>
        </pc:cxnChg>
      </pc:sldChg>
      <pc:sldChg chg="addSp delSp modSp del mod ord modShow delCm">
        <pc:chgData name="福家　範浩" userId="cfb4a0c9-830d-41ee-8fbd-a6627cbe73a5" providerId="ADAL" clId="{E650F38A-7688-DF4A-8619-9EC1E2BA064A}" dt="2021-03-01T02:06:07.910" v="39186" actId="2696"/>
        <pc:sldMkLst>
          <pc:docMk/>
          <pc:sldMk cId="591964902" sldId="298"/>
        </pc:sldMkLst>
        <pc:spChg chg="mod">
          <ac:chgData name="福家　範浩" userId="cfb4a0c9-830d-41ee-8fbd-a6627cbe73a5" providerId="ADAL" clId="{E650F38A-7688-DF4A-8619-9EC1E2BA064A}" dt="2021-02-22T15:40:05.145" v="2074" actId="14100"/>
          <ac:spMkLst>
            <pc:docMk/>
            <pc:sldMk cId="591964902" sldId="298"/>
            <ac:spMk id="2" creationId="{CA74CC71-6C0B-C243-AE87-F02838C40769}"/>
          </ac:spMkLst>
        </pc:spChg>
        <pc:spChg chg="mod">
          <ac:chgData name="福家　範浩" userId="cfb4a0c9-830d-41ee-8fbd-a6627cbe73a5" providerId="ADAL" clId="{E650F38A-7688-DF4A-8619-9EC1E2BA064A}" dt="2021-02-22T15:41:01.383" v="2084" actId="20577"/>
          <ac:spMkLst>
            <pc:docMk/>
            <pc:sldMk cId="591964902" sldId="298"/>
            <ac:spMk id="3" creationId="{999206C4-FD65-AE42-91F7-48AD67C9FC5A}"/>
          </ac:spMkLst>
        </pc:spChg>
        <pc:spChg chg="add mod">
          <ac:chgData name="福家　範浩" userId="cfb4a0c9-830d-41ee-8fbd-a6627cbe73a5" providerId="ADAL" clId="{E650F38A-7688-DF4A-8619-9EC1E2BA064A}" dt="2021-02-22T15:40:40.266" v="2077"/>
          <ac:spMkLst>
            <pc:docMk/>
            <pc:sldMk cId="591964902" sldId="298"/>
            <ac:spMk id="7" creationId="{3D53639A-C1E6-B74B-BA92-BD34AE05CEEB}"/>
          </ac:spMkLst>
        </pc:spChg>
        <pc:spChg chg="add del mod">
          <ac:chgData name="福家　範浩" userId="cfb4a0c9-830d-41ee-8fbd-a6627cbe73a5" providerId="ADAL" clId="{E650F38A-7688-DF4A-8619-9EC1E2BA064A}" dt="2021-02-22T15:40:53.312" v="2080" actId="478"/>
          <ac:spMkLst>
            <pc:docMk/>
            <pc:sldMk cId="591964902" sldId="298"/>
            <ac:spMk id="8" creationId="{AF07F098-3589-D146-91DB-C34D5147AB1B}"/>
          </ac:spMkLst>
        </pc:spChg>
      </pc:sldChg>
      <pc:sldChg chg="delSp modSp mod addCm delCm modCm modNotesTx">
        <pc:chgData name="福家　範浩" userId="cfb4a0c9-830d-41ee-8fbd-a6627cbe73a5" providerId="ADAL" clId="{E650F38A-7688-DF4A-8619-9EC1E2BA064A}" dt="2021-03-01T04:07:01.386" v="41084" actId="1592"/>
        <pc:sldMkLst>
          <pc:docMk/>
          <pc:sldMk cId="3610026372" sldId="299"/>
        </pc:sldMkLst>
        <pc:spChg chg="mod">
          <ac:chgData name="福家　範浩" userId="cfb4a0c9-830d-41ee-8fbd-a6627cbe73a5" providerId="ADAL" clId="{E650F38A-7688-DF4A-8619-9EC1E2BA064A}" dt="2021-02-24T07:58:44.507" v="18586" actId="14100"/>
          <ac:spMkLst>
            <pc:docMk/>
            <pc:sldMk cId="3610026372" sldId="299"/>
            <ac:spMk id="2" creationId="{621A4019-2EC4-A64D-8F40-E8417DEA0195}"/>
          </ac:spMkLst>
        </pc:spChg>
        <pc:spChg chg="mod">
          <ac:chgData name="福家　範浩" userId="cfb4a0c9-830d-41ee-8fbd-a6627cbe73a5" providerId="ADAL" clId="{E650F38A-7688-DF4A-8619-9EC1E2BA064A}" dt="2021-02-25T16:57:22.069" v="20725" actId="20577"/>
          <ac:spMkLst>
            <pc:docMk/>
            <pc:sldMk cId="3610026372" sldId="299"/>
            <ac:spMk id="3" creationId="{19477DA3-CAE9-5C45-BEFC-97C2689D1A9F}"/>
          </ac:spMkLst>
        </pc:spChg>
        <pc:spChg chg="del">
          <ac:chgData name="福家　範浩" userId="cfb4a0c9-830d-41ee-8fbd-a6627cbe73a5" providerId="ADAL" clId="{E650F38A-7688-DF4A-8619-9EC1E2BA064A}" dt="2021-02-22T15:40:36.983" v="2076" actId="21"/>
          <ac:spMkLst>
            <pc:docMk/>
            <pc:sldMk cId="3610026372" sldId="299"/>
            <ac:spMk id="7" creationId="{175DE2CD-B96E-4264-B96B-911506DFCEBB}"/>
          </ac:spMkLst>
        </pc:spChg>
      </pc:sldChg>
      <pc:sldChg chg="addSp delSp modSp mod addCm delCm modCm modNotesTx">
        <pc:chgData name="福家　範浩" userId="cfb4a0c9-830d-41ee-8fbd-a6627cbe73a5" providerId="ADAL" clId="{E650F38A-7688-DF4A-8619-9EC1E2BA064A}" dt="2021-02-28T15:06:13.017" v="29449" actId="20577"/>
        <pc:sldMkLst>
          <pc:docMk/>
          <pc:sldMk cId="485438709" sldId="300"/>
        </pc:sldMkLst>
        <pc:spChg chg="mod">
          <ac:chgData name="福家　範浩" userId="cfb4a0c9-830d-41ee-8fbd-a6627cbe73a5" providerId="ADAL" clId="{E650F38A-7688-DF4A-8619-9EC1E2BA064A}" dt="2021-02-26T07:28:49.136" v="23813" actId="20577"/>
          <ac:spMkLst>
            <pc:docMk/>
            <pc:sldMk cId="485438709" sldId="300"/>
            <ac:spMk id="3" creationId="{AFFB5733-56BF-9E4E-8181-9C6B43A02355}"/>
          </ac:spMkLst>
        </pc:spChg>
        <pc:spChg chg="add del mod">
          <ac:chgData name="福家　範浩" userId="cfb4a0c9-830d-41ee-8fbd-a6627cbe73a5" providerId="ADAL" clId="{E650F38A-7688-DF4A-8619-9EC1E2BA064A}" dt="2021-02-26T07:27:51.910" v="23801"/>
          <ac:spMkLst>
            <pc:docMk/>
            <pc:sldMk cId="485438709" sldId="300"/>
            <ac:spMk id="7" creationId="{3983A9B7-E0DF-0240-95A4-5C698613E886}"/>
          </ac:spMkLst>
        </pc:spChg>
        <pc:spChg chg="add del mod">
          <ac:chgData name="福家　範浩" userId="cfb4a0c9-830d-41ee-8fbd-a6627cbe73a5" providerId="ADAL" clId="{E650F38A-7688-DF4A-8619-9EC1E2BA064A}" dt="2021-02-26T07:27:51.910" v="23801"/>
          <ac:spMkLst>
            <pc:docMk/>
            <pc:sldMk cId="485438709" sldId="300"/>
            <ac:spMk id="8" creationId="{4BD2C461-FFD7-514C-92C8-3FB5327321ED}"/>
          </ac:spMkLst>
        </pc:spChg>
      </pc:sldChg>
      <pc:sldChg chg="addSp delSp modSp mod addCm delCm modCm modNotesTx">
        <pc:chgData name="福家　範浩" userId="cfb4a0c9-830d-41ee-8fbd-a6627cbe73a5" providerId="ADAL" clId="{E650F38A-7688-DF4A-8619-9EC1E2BA064A}" dt="2021-03-01T04:07:07.321" v="41088" actId="1592"/>
        <pc:sldMkLst>
          <pc:docMk/>
          <pc:sldMk cId="3171298081" sldId="301"/>
        </pc:sldMkLst>
        <pc:spChg chg="mod">
          <ac:chgData name="福家　範浩" userId="cfb4a0c9-830d-41ee-8fbd-a6627cbe73a5" providerId="ADAL" clId="{E650F38A-7688-DF4A-8619-9EC1E2BA064A}" dt="2021-02-22T16:21:35.756" v="2777" actId="20577"/>
          <ac:spMkLst>
            <pc:docMk/>
            <pc:sldMk cId="3171298081" sldId="301"/>
            <ac:spMk id="2" creationId="{B3831196-D4FA-4C4B-A18D-F93FDD9F009A}"/>
          </ac:spMkLst>
        </pc:spChg>
        <pc:spChg chg="mod">
          <ac:chgData name="福家　範浩" userId="cfb4a0c9-830d-41ee-8fbd-a6627cbe73a5" providerId="ADAL" clId="{E650F38A-7688-DF4A-8619-9EC1E2BA064A}" dt="2021-02-24T08:04:28.962" v="18697" actId="12"/>
          <ac:spMkLst>
            <pc:docMk/>
            <pc:sldMk cId="3171298081" sldId="301"/>
            <ac:spMk id="3" creationId="{F768AA85-C770-344D-B5AF-64034FBDF213}"/>
          </ac:spMkLst>
        </pc:spChg>
        <pc:spChg chg="add del mod">
          <ac:chgData name="福家　範浩" userId="cfb4a0c9-830d-41ee-8fbd-a6627cbe73a5" providerId="ADAL" clId="{E650F38A-7688-DF4A-8619-9EC1E2BA064A}" dt="2021-02-25T16:27:21.715" v="20313" actId="478"/>
          <ac:spMkLst>
            <pc:docMk/>
            <pc:sldMk cId="3171298081" sldId="301"/>
            <ac:spMk id="7" creationId="{11143A7B-E8FD-B142-B09A-C4DB8085F7DB}"/>
          </ac:spMkLst>
        </pc:spChg>
        <pc:spChg chg="mod topLvl">
          <ac:chgData name="福家　範浩" userId="cfb4a0c9-830d-41ee-8fbd-a6627cbe73a5" providerId="ADAL" clId="{E650F38A-7688-DF4A-8619-9EC1E2BA064A}" dt="2021-02-22T16:54:55.897" v="3205" actId="1076"/>
          <ac:spMkLst>
            <pc:docMk/>
            <pc:sldMk cId="3171298081" sldId="301"/>
            <ac:spMk id="9" creationId="{C2E70939-0E7B-5348-9438-33F985076D78}"/>
          </ac:spMkLst>
        </pc:spChg>
        <pc:spChg chg="mod topLvl">
          <ac:chgData name="福家　範浩" userId="cfb4a0c9-830d-41ee-8fbd-a6627cbe73a5" providerId="ADAL" clId="{E650F38A-7688-DF4A-8619-9EC1E2BA064A}" dt="2021-02-22T16:54:55.897" v="3205" actId="1076"/>
          <ac:spMkLst>
            <pc:docMk/>
            <pc:sldMk cId="3171298081" sldId="301"/>
            <ac:spMk id="14" creationId="{3082B56F-E8FF-A94D-93E3-0F7089B3804D}"/>
          </ac:spMkLst>
        </pc:spChg>
        <pc:spChg chg="mod topLvl">
          <ac:chgData name="福家　範浩" userId="cfb4a0c9-830d-41ee-8fbd-a6627cbe73a5" providerId="ADAL" clId="{E650F38A-7688-DF4A-8619-9EC1E2BA064A}" dt="2021-02-22T16:54:55.897" v="3205" actId="1076"/>
          <ac:spMkLst>
            <pc:docMk/>
            <pc:sldMk cId="3171298081" sldId="301"/>
            <ac:spMk id="15" creationId="{8E7DC140-2617-3F45-B6A4-FBF1F7EB34BF}"/>
          </ac:spMkLst>
        </pc:spChg>
        <pc:spChg chg="mod topLvl">
          <ac:chgData name="福家　範浩" userId="cfb4a0c9-830d-41ee-8fbd-a6627cbe73a5" providerId="ADAL" clId="{E650F38A-7688-DF4A-8619-9EC1E2BA064A}" dt="2021-02-22T16:54:55.897" v="3205" actId="1076"/>
          <ac:spMkLst>
            <pc:docMk/>
            <pc:sldMk cId="3171298081" sldId="301"/>
            <ac:spMk id="16" creationId="{D95A622E-C988-BD4C-91A0-D4F22B03736A}"/>
          </ac:spMkLst>
        </pc:spChg>
        <pc:spChg chg="mod topLvl">
          <ac:chgData name="福家　範浩" userId="cfb4a0c9-830d-41ee-8fbd-a6627cbe73a5" providerId="ADAL" clId="{E650F38A-7688-DF4A-8619-9EC1E2BA064A}" dt="2021-02-22T16:54:55.897" v="3205" actId="1076"/>
          <ac:spMkLst>
            <pc:docMk/>
            <pc:sldMk cId="3171298081" sldId="301"/>
            <ac:spMk id="18" creationId="{08D40ECB-602D-8F4E-8C67-EBB7CEBEA8F6}"/>
          </ac:spMkLst>
        </pc:spChg>
        <pc:spChg chg="del topLvl">
          <ac:chgData name="福家　範浩" userId="cfb4a0c9-830d-41ee-8fbd-a6627cbe73a5" providerId="ADAL" clId="{E650F38A-7688-DF4A-8619-9EC1E2BA064A}" dt="2021-02-22T16:15:51.927" v="2722" actId="478"/>
          <ac:spMkLst>
            <pc:docMk/>
            <pc:sldMk cId="3171298081" sldId="301"/>
            <ac:spMk id="21" creationId="{F8CA9A62-D6DC-A14C-951F-741407F047FC}"/>
          </ac:spMkLst>
        </pc:spChg>
        <pc:spChg chg="del topLvl">
          <ac:chgData name="福家　範浩" userId="cfb4a0c9-830d-41ee-8fbd-a6627cbe73a5" providerId="ADAL" clId="{E650F38A-7688-DF4A-8619-9EC1E2BA064A}" dt="2021-02-22T16:15:53.692" v="2723" actId="478"/>
          <ac:spMkLst>
            <pc:docMk/>
            <pc:sldMk cId="3171298081" sldId="301"/>
            <ac:spMk id="22" creationId="{207CC5E9-05D2-734F-8BB6-347DBC5BB80B}"/>
          </ac:spMkLst>
        </pc:spChg>
        <pc:spChg chg="add del mod">
          <ac:chgData name="福家　範浩" userId="cfb4a0c9-830d-41ee-8fbd-a6627cbe73a5" providerId="ADAL" clId="{E650F38A-7688-DF4A-8619-9EC1E2BA064A}" dt="2021-02-25T16:27:35.464" v="20315" actId="478"/>
          <ac:spMkLst>
            <pc:docMk/>
            <pc:sldMk cId="3171298081" sldId="301"/>
            <ac:spMk id="23" creationId="{583A4A6F-152F-1243-85B3-FD7B488482F0}"/>
          </ac:spMkLst>
        </pc:spChg>
        <pc:spChg chg="add mod">
          <ac:chgData name="福家　範浩" userId="cfb4a0c9-830d-41ee-8fbd-a6627cbe73a5" providerId="ADAL" clId="{E650F38A-7688-DF4A-8619-9EC1E2BA064A}" dt="2021-02-28T15:54:42.330" v="32179" actId="20577"/>
          <ac:spMkLst>
            <pc:docMk/>
            <pc:sldMk cId="3171298081" sldId="301"/>
            <ac:spMk id="24" creationId="{C6972259-5FAF-DF4F-8C3D-4B547DDF83E8}"/>
          </ac:spMkLst>
        </pc:spChg>
        <pc:spChg chg="del topLvl">
          <ac:chgData name="福家　範浩" userId="cfb4a0c9-830d-41ee-8fbd-a6627cbe73a5" providerId="ADAL" clId="{E650F38A-7688-DF4A-8619-9EC1E2BA064A}" dt="2021-02-22T16:16:05.859" v="2726" actId="478"/>
          <ac:spMkLst>
            <pc:docMk/>
            <pc:sldMk cId="3171298081" sldId="301"/>
            <ac:spMk id="25" creationId="{5393920F-C661-F04D-BF9D-89E134264ABD}"/>
          </ac:spMkLst>
        </pc:spChg>
        <pc:spChg chg="add mod">
          <ac:chgData name="福家　範浩" userId="cfb4a0c9-830d-41ee-8fbd-a6627cbe73a5" providerId="ADAL" clId="{E650F38A-7688-DF4A-8619-9EC1E2BA064A}" dt="2021-02-25T16:27:49.195" v="20317" actId="1076"/>
          <ac:spMkLst>
            <pc:docMk/>
            <pc:sldMk cId="3171298081" sldId="301"/>
            <ac:spMk id="25" creationId="{BFA4DD71-ECAA-8246-9249-A7FF76DB84A9}"/>
          </ac:spMkLst>
        </pc:spChg>
        <pc:spChg chg="del topLvl">
          <ac:chgData name="福家　範浩" userId="cfb4a0c9-830d-41ee-8fbd-a6627cbe73a5" providerId="ADAL" clId="{E650F38A-7688-DF4A-8619-9EC1E2BA064A}" dt="2021-02-22T16:16:04.177" v="2725" actId="478"/>
          <ac:spMkLst>
            <pc:docMk/>
            <pc:sldMk cId="3171298081" sldId="301"/>
            <ac:spMk id="27" creationId="{74C4917D-8E12-A445-A7CF-436D8DFD70AB}"/>
          </ac:spMkLst>
        </pc:spChg>
        <pc:spChg chg="del topLvl">
          <ac:chgData name="福家　範浩" userId="cfb4a0c9-830d-41ee-8fbd-a6627cbe73a5" providerId="ADAL" clId="{E650F38A-7688-DF4A-8619-9EC1E2BA064A}" dt="2021-02-22T16:15:51.927" v="2722" actId="478"/>
          <ac:spMkLst>
            <pc:docMk/>
            <pc:sldMk cId="3171298081" sldId="301"/>
            <ac:spMk id="28" creationId="{9184BC0A-1074-9748-ACEC-5DCAFF1093A5}"/>
          </ac:spMkLst>
        </pc:spChg>
        <pc:spChg chg="del topLvl">
          <ac:chgData name="福家　範浩" userId="cfb4a0c9-830d-41ee-8fbd-a6627cbe73a5" providerId="ADAL" clId="{E650F38A-7688-DF4A-8619-9EC1E2BA064A}" dt="2021-02-22T16:15:51.927" v="2722" actId="478"/>
          <ac:spMkLst>
            <pc:docMk/>
            <pc:sldMk cId="3171298081" sldId="301"/>
            <ac:spMk id="30" creationId="{5A4A97CA-D590-7A47-AB37-AF8B77F6498E}"/>
          </ac:spMkLst>
        </pc:spChg>
        <pc:spChg chg="del topLvl">
          <ac:chgData name="福家　範浩" userId="cfb4a0c9-830d-41ee-8fbd-a6627cbe73a5" providerId="ADAL" clId="{E650F38A-7688-DF4A-8619-9EC1E2BA064A}" dt="2021-02-22T16:16:00.285" v="2724" actId="478"/>
          <ac:spMkLst>
            <pc:docMk/>
            <pc:sldMk cId="3171298081" sldId="301"/>
            <ac:spMk id="31" creationId="{B4814220-D5D7-C746-ACE5-615C2ED0958B}"/>
          </ac:spMkLst>
        </pc:spChg>
        <pc:spChg chg="del topLvl">
          <ac:chgData name="福家　範浩" userId="cfb4a0c9-830d-41ee-8fbd-a6627cbe73a5" providerId="ADAL" clId="{E650F38A-7688-DF4A-8619-9EC1E2BA064A}" dt="2021-02-22T16:16:04.177" v="2725" actId="478"/>
          <ac:spMkLst>
            <pc:docMk/>
            <pc:sldMk cId="3171298081" sldId="301"/>
            <ac:spMk id="32" creationId="{BB16D8BB-9743-8946-BF23-069DBB716E53}"/>
          </ac:spMkLst>
        </pc:spChg>
        <pc:grpChg chg="del">
          <ac:chgData name="福家　範浩" userId="cfb4a0c9-830d-41ee-8fbd-a6627cbe73a5" providerId="ADAL" clId="{E650F38A-7688-DF4A-8619-9EC1E2BA064A}" dt="2021-02-22T16:15:46.714" v="2721" actId="165"/>
          <ac:grpSpMkLst>
            <pc:docMk/>
            <pc:sldMk cId="3171298081" sldId="301"/>
            <ac:grpSpMk id="7" creationId="{87013488-7DF8-BC4D-8FD6-4681B5398B0A}"/>
          </ac:grpSpMkLst>
        </pc:grpChg>
        <pc:picChg chg="mod topLvl">
          <ac:chgData name="福家　範浩" userId="cfb4a0c9-830d-41ee-8fbd-a6627cbe73a5" providerId="ADAL" clId="{E650F38A-7688-DF4A-8619-9EC1E2BA064A}" dt="2021-02-22T16:54:55.897" v="3205" actId="1076"/>
          <ac:picMkLst>
            <pc:docMk/>
            <pc:sldMk cId="3171298081" sldId="301"/>
            <ac:picMk id="8" creationId="{315F28D2-6D40-694F-95E1-E60348922AB4}"/>
          </ac:picMkLst>
        </pc:picChg>
        <pc:picChg chg="mod topLvl">
          <ac:chgData name="福家　範浩" userId="cfb4a0c9-830d-41ee-8fbd-a6627cbe73a5" providerId="ADAL" clId="{E650F38A-7688-DF4A-8619-9EC1E2BA064A}" dt="2021-02-22T16:54:55.897" v="3205" actId="1076"/>
          <ac:picMkLst>
            <pc:docMk/>
            <pc:sldMk cId="3171298081" sldId="301"/>
            <ac:picMk id="11" creationId="{2CD1300B-FBCD-264E-8EA2-4A1E4A332587}"/>
          </ac:picMkLst>
        </pc:picChg>
        <pc:picChg chg="mod topLvl">
          <ac:chgData name="福家　範浩" userId="cfb4a0c9-830d-41ee-8fbd-a6627cbe73a5" providerId="ADAL" clId="{E650F38A-7688-DF4A-8619-9EC1E2BA064A}" dt="2021-02-22T16:54:55.897" v="3205" actId="1076"/>
          <ac:picMkLst>
            <pc:docMk/>
            <pc:sldMk cId="3171298081" sldId="301"/>
            <ac:picMk id="12" creationId="{28A1D45E-E3C0-4946-BE5F-8E53092396BF}"/>
          </ac:picMkLst>
        </pc:picChg>
        <pc:picChg chg="mod topLvl">
          <ac:chgData name="福家　範浩" userId="cfb4a0c9-830d-41ee-8fbd-a6627cbe73a5" providerId="ADAL" clId="{E650F38A-7688-DF4A-8619-9EC1E2BA064A}" dt="2021-02-22T16:54:55.897" v="3205" actId="1076"/>
          <ac:picMkLst>
            <pc:docMk/>
            <pc:sldMk cId="3171298081" sldId="301"/>
            <ac:picMk id="13" creationId="{AA024429-D35C-AC4C-A7D5-2ADF1FB4915D}"/>
          </ac:picMkLst>
        </pc:picChg>
        <pc:picChg chg="mod topLvl">
          <ac:chgData name="福家　範浩" userId="cfb4a0c9-830d-41ee-8fbd-a6627cbe73a5" providerId="ADAL" clId="{E650F38A-7688-DF4A-8619-9EC1E2BA064A}" dt="2021-02-22T16:54:55.897" v="3205" actId="1076"/>
          <ac:picMkLst>
            <pc:docMk/>
            <pc:sldMk cId="3171298081" sldId="301"/>
            <ac:picMk id="17" creationId="{236044D1-5947-7A48-8779-D5E42C8D5D2F}"/>
          </ac:picMkLst>
        </pc:picChg>
        <pc:picChg chg="del topLvl">
          <ac:chgData name="福家　範浩" userId="cfb4a0c9-830d-41ee-8fbd-a6627cbe73a5" providerId="ADAL" clId="{E650F38A-7688-DF4A-8619-9EC1E2BA064A}" dt="2021-02-22T16:15:51.927" v="2722" actId="478"/>
          <ac:picMkLst>
            <pc:docMk/>
            <pc:sldMk cId="3171298081" sldId="301"/>
            <ac:picMk id="20" creationId="{CBE7B794-54A1-E34D-BA2D-5C44B902F9F6}"/>
          </ac:picMkLst>
        </pc:picChg>
        <pc:picChg chg="del topLvl">
          <ac:chgData name="福家　範浩" userId="cfb4a0c9-830d-41ee-8fbd-a6627cbe73a5" providerId="ADAL" clId="{E650F38A-7688-DF4A-8619-9EC1E2BA064A}" dt="2021-02-22T16:16:04.177" v="2725" actId="478"/>
          <ac:picMkLst>
            <pc:docMk/>
            <pc:sldMk cId="3171298081" sldId="301"/>
            <ac:picMk id="23" creationId="{4BECAC77-0763-DC48-813D-853569DD3AFF}"/>
          </ac:picMkLst>
        </pc:picChg>
        <pc:picChg chg="del topLvl">
          <ac:chgData name="福家　範浩" userId="cfb4a0c9-830d-41ee-8fbd-a6627cbe73a5" providerId="ADAL" clId="{E650F38A-7688-DF4A-8619-9EC1E2BA064A}" dt="2021-02-22T16:16:00.285" v="2724" actId="478"/>
          <ac:picMkLst>
            <pc:docMk/>
            <pc:sldMk cId="3171298081" sldId="301"/>
            <ac:picMk id="24" creationId="{F1796BB0-8E77-9D4C-895C-4303E8BA1962}"/>
          </ac:picMkLst>
        </pc:picChg>
        <pc:cxnChg chg="mod topLvl">
          <ac:chgData name="福家　範浩" userId="cfb4a0c9-830d-41ee-8fbd-a6627cbe73a5" providerId="ADAL" clId="{E650F38A-7688-DF4A-8619-9EC1E2BA064A}" dt="2021-02-22T16:54:55.897" v="3205" actId="1076"/>
          <ac:cxnSpMkLst>
            <pc:docMk/>
            <pc:sldMk cId="3171298081" sldId="301"/>
            <ac:cxnSpMk id="10" creationId="{C526294C-0E19-8A40-900C-46BAA4E3B2B3}"/>
          </ac:cxnSpMkLst>
        </pc:cxnChg>
        <pc:cxnChg chg="del">
          <ac:chgData name="福家　範浩" userId="cfb4a0c9-830d-41ee-8fbd-a6627cbe73a5" providerId="ADAL" clId="{E650F38A-7688-DF4A-8619-9EC1E2BA064A}" dt="2021-02-22T16:15:26.182" v="2720" actId="478"/>
          <ac:cxnSpMkLst>
            <pc:docMk/>
            <pc:sldMk cId="3171298081" sldId="301"/>
            <ac:cxnSpMk id="19" creationId="{C78E466F-AE7F-1D42-AD8E-BF303A10559A}"/>
          </ac:cxnSpMkLst>
        </pc:cxnChg>
        <pc:cxnChg chg="del topLvl">
          <ac:chgData name="福家　範浩" userId="cfb4a0c9-830d-41ee-8fbd-a6627cbe73a5" providerId="ADAL" clId="{E650F38A-7688-DF4A-8619-9EC1E2BA064A}" dt="2021-02-22T16:16:04.177" v="2725" actId="478"/>
          <ac:cxnSpMkLst>
            <pc:docMk/>
            <pc:sldMk cId="3171298081" sldId="301"/>
            <ac:cxnSpMk id="26" creationId="{F28E2520-474B-FE49-9790-C305755DCF08}"/>
          </ac:cxnSpMkLst>
        </pc:cxnChg>
        <pc:cxnChg chg="del topLvl">
          <ac:chgData name="福家　範浩" userId="cfb4a0c9-830d-41ee-8fbd-a6627cbe73a5" providerId="ADAL" clId="{E650F38A-7688-DF4A-8619-9EC1E2BA064A}" dt="2021-02-22T16:15:51.927" v="2722" actId="478"/>
          <ac:cxnSpMkLst>
            <pc:docMk/>
            <pc:sldMk cId="3171298081" sldId="301"/>
            <ac:cxnSpMk id="29" creationId="{2FFE7702-84CD-C04E-ABC9-7EA97FE959CC}"/>
          </ac:cxnSpMkLst>
        </pc:cxnChg>
        <pc:cxnChg chg="mod topLvl">
          <ac:chgData name="福家　範浩" userId="cfb4a0c9-830d-41ee-8fbd-a6627cbe73a5" providerId="ADAL" clId="{E650F38A-7688-DF4A-8619-9EC1E2BA064A}" dt="2021-02-22T16:54:55.897" v="3205" actId="1076"/>
          <ac:cxnSpMkLst>
            <pc:docMk/>
            <pc:sldMk cId="3171298081" sldId="301"/>
            <ac:cxnSpMk id="33" creationId="{1B7B0CD4-8FC3-AC49-8482-3A26CAD8AA72}"/>
          </ac:cxnSpMkLst>
        </pc:cxnChg>
        <pc:cxnChg chg="mod topLvl">
          <ac:chgData name="福家　範浩" userId="cfb4a0c9-830d-41ee-8fbd-a6627cbe73a5" providerId="ADAL" clId="{E650F38A-7688-DF4A-8619-9EC1E2BA064A}" dt="2021-02-22T16:54:55.897" v="3205" actId="1076"/>
          <ac:cxnSpMkLst>
            <pc:docMk/>
            <pc:sldMk cId="3171298081" sldId="301"/>
            <ac:cxnSpMk id="34" creationId="{09D6B6DD-0FBB-0E4A-92A6-B0D1D46B64EC}"/>
          </ac:cxnSpMkLst>
        </pc:cxnChg>
        <pc:cxnChg chg="mod topLvl">
          <ac:chgData name="福家　範浩" userId="cfb4a0c9-830d-41ee-8fbd-a6627cbe73a5" providerId="ADAL" clId="{E650F38A-7688-DF4A-8619-9EC1E2BA064A}" dt="2021-02-22T16:54:55.897" v="3205" actId="1076"/>
          <ac:cxnSpMkLst>
            <pc:docMk/>
            <pc:sldMk cId="3171298081" sldId="301"/>
            <ac:cxnSpMk id="35" creationId="{9B6BF13E-6D25-7F4D-81EA-24C019B12FF8}"/>
          </ac:cxnSpMkLst>
        </pc:cxnChg>
        <pc:cxnChg chg="mod topLvl">
          <ac:chgData name="福家　範浩" userId="cfb4a0c9-830d-41ee-8fbd-a6627cbe73a5" providerId="ADAL" clId="{E650F38A-7688-DF4A-8619-9EC1E2BA064A}" dt="2021-02-22T16:54:55.897" v="3205" actId="1076"/>
          <ac:cxnSpMkLst>
            <pc:docMk/>
            <pc:sldMk cId="3171298081" sldId="301"/>
            <ac:cxnSpMk id="36" creationId="{E67AFBE8-71B3-824F-8875-D816975AFAFF}"/>
          </ac:cxnSpMkLst>
        </pc:cxnChg>
        <pc:cxnChg chg="del topLvl">
          <ac:chgData name="福家　範浩" userId="cfb4a0c9-830d-41ee-8fbd-a6627cbe73a5" providerId="ADAL" clId="{E650F38A-7688-DF4A-8619-9EC1E2BA064A}" dt="2021-02-22T16:15:51.927" v="2722" actId="478"/>
          <ac:cxnSpMkLst>
            <pc:docMk/>
            <pc:sldMk cId="3171298081" sldId="301"/>
            <ac:cxnSpMk id="37" creationId="{38F0A447-AC74-2745-92C4-015FB89A9EAE}"/>
          </ac:cxnSpMkLst>
        </pc:cxnChg>
        <pc:cxnChg chg="del topLvl">
          <ac:chgData name="福家　範浩" userId="cfb4a0c9-830d-41ee-8fbd-a6627cbe73a5" providerId="ADAL" clId="{E650F38A-7688-DF4A-8619-9EC1E2BA064A}" dt="2021-02-22T16:15:51.927" v="2722" actId="478"/>
          <ac:cxnSpMkLst>
            <pc:docMk/>
            <pc:sldMk cId="3171298081" sldId="301"/>
            <ac:cxnSpMk id="38" creationId="{78530532-884A-C84D-987C-4FFF2D61A43B}"/>
          </ac:cxnSpMkLst>
        </pc:cxnChg>
        <pc:cxnChg chg="del topLvl">
          <ac:chgData name="福家　範浩" userId="cfb4a0c9-830d-41ee-8fbd-a6627cbe73a5" providerId="ADAL" clId="{E650F38A-7688-DF4A-8619-9EC1E2BA064A}" dt="2021-02-22T16:15:51.927" v="2722" actId="478"/>
          <ac:cxnSpMkLst>
            <pc:docMk/>
            <pc:sldMk cId="3171298081" sldId="301"/>
            <ac:cxnSpMk id="39" creationId="{95A0BE61-B123-004D-B225-86078E4CE5BC}"/>
          </ac:cxnSpMkLst>
        </pc:cxnChg>
        <pc:cxnChg chg="del topLvl">
          <ac:chgData name="福家　範浩" userId="cfb4a0c9-830d-41ee-8fbd-a6627cbe73a5" providerId="ADAL" clId="{E650F38A-7688-DF4A-8619-9EC1E2BA064A}" dt="2021-02-22T16:15:51.927" v="2722" actId="478"/>
          <ac:cxnSpMkLst>
            <pc:docMk/>
            <pc:sldMk cId="3171298081" sldId="301"/>
            <ac:cxnSpMk id="40" creationId="{9FE174D7-2F22-0343-8218-1BBA005B34EF}"/>
          </ac:cxnSpMkLst>
        </pc:cxnChg>
      </pc:sldChg>
      <pc:sldChg chg="addSp modSp mod ord addCm delCm modCm modNotesTx">
        <pc:chgData name="福家　範浩" userId="cfb4a0c9-830d-41ee-8fbd-a6627cbe73a5" providerId="ADAL" clId="{E650F38A-7688-DF4A-8619-9EC1E2BA064A}" dt="2021-03-01T04:20:12.551" v="41186" actId="20577"/>
        <pc:sldMkLst>
          <pc:docMk/>
          <pc:sldMk cId="3728563278" sldId="304"/>
        </pc:sldMkLst>
        <pc:spChg chg="mod">
          <ac:chgData name="福家　範浩" userId="cfb4a0c9-830d-41ee-8fbd-a6627cbe73a5" providerId="ADAL" clId="{E650F38A-7688-DF4A-8619-9EC1E2BA064A}" dt="2021-02-24T07:41:01.804" v="18500" actId="20577"/>
          <ac:spMkLst>
            <pc:docMk/>
            <pc:sldMk cId="3728563278" sldId="304"/>
            <ac:spMk id="2" creationId="{1FF0FCCA-B509-C24F-83CA-BD243F689362}"/>
          </ac:spMkLst>
        </pc:spChg>
        <pc:spChg chg="mod">
          <ac:chgData name="福家　範浩" userId="cfb4a0c9-830d-41ee-8fbd-a6627cbe73a5" providerId="ADAL" clId="{E650F38A-7688-DF4A-8619-9EC1E2BA064A}" dt="2021-02-25T17:03:16.361" v="20799" actId="20577"/>
          <ac:spMkLst>
            <pc:docMk/>
            <pc:sldMk cId="3728563278" sldId="304"/>
            <ac:spMk id="3" creationId="{591ABFE2-2375-0C48-A6B3-652F5B297C71}"/>
          </ac:spMkLst>
        </pc:spChg>
        <pc:spChg chg="add mod">
          <ac:chgData name="福家　範浩" userId="cfb4a0c9-830d-41ee-8fbd-a6627cbe73a5" providerId="ADAL" clId="{E650F38A-7688-DF4A-8619-9EC1E2BA064A}" dt="2021-02-22T16:05:07.333" v="2688" actId="1076"/>
          <ac:spMkLst>
            <pc:docMk/>
            <pc:sldMk cId="3728563278" sldId="304"/>
            <ac:spMk id="7" creationId="{DAF1E8FD-CA92-4047-AB91-DE6ACABE5FE4}"/>
          </ac:spMkLst>
        </pc:spChg>
        <pc:spChg chg="mod">
          <ac:chgData name="福家　範浩" userId="cfb4a0c9-830d-41ee-8fbd-a6627cbe73a5" providerId="ADAL" clId="{E650F38A-7688-DF4A-8619-9EC1E2BA064A}" dt="2021-02-22T16:07:29.836" v="2702" actId="1076"/>
          <ac:spMkLst>
            <pc:docMk/>
            <pc:sldMk cId="3728563278" sldId="304"/>
            <ac:spMk id="18" creationId="{E4133BAD-CCBC-674F-AC29-9F0CDBA294B7}"/>
          </ac:spMkLst>
        </pc:spChg>
        <pc:spChg chg="mod">
          <ac:chgData name="福家　範浩" userId="cfb4a0c9-830d-41ee-8fbd-a6627cbe73a5" providerId="ADAL" clId="{E650F38A-7688-DF4A-8619-9EC1E2BA064A}" dt="2021-02-22T16:01:21.118" v="2488" actId="1076"/>
          <ac:spMkLst>
            <pc:docMk/>
            <pc:sldMk cId="3728563278" sldId="304"/>
            <ac:spMk id="20" creationId="{F43AA5B1-0D07-A042-9020-649BA59E4A77}"/>
          </ac:spMkLst>
        </pc:spChg>
        <pc:spChg chg="mod">
          <ac:chgData name="福家　範浩" userId="cfb4a0c9-830d-41ee-8fbd-a6627cbe73a5" providerId="ADAL" clId="{E650F38A-7688-DF4A-8619-9EC1E2BA064A}" dt="2021-02-22T16:07:29.836" v="2702" actId="1076"/>
          <ac:spMkLst>
            <pc:docMk/>
            <pc:sldMk cId="3728563278" sldId="304"/>
            <ac:spMk id="22" creationId="{AC837ADE-FE89-6F4B-BA1D-90A5C7A19A92}"/>
          </ac:spMkLst>
        </pc:spChg>
        <pc:spChg chg="mod">
          <ac:chgData name="福家　範浩" userId="cfb4a0c9-830d-41ee-8fbd-a6627cbe73a5" providerId="ADAL" clId="{E650F38A-7688-DF4A-8619-9EC1E2BA064A}" dt="2021-02-22T16:01:21.118" v="2488" actId="1076"/>
          <ac:spMkLst>
            <pc:docMk/>
            <pc:sldMk cId="3728563278" sldId="304"/>
            <ac:spMk id="23" creationId="{E670B472-E335-1D45-867C-C3253E5236A4}"/>
          </ac:spMkLst>
        </pc:spChg>
        <pc:spChg chg="mod">
          <ac:chgData name="福家　範浩" userId="cfb4a0c9-830d-41ee-8fbd-a6627cbe73a5" providerId="ADAL" clId="{E650F38A-7688-DF4A-8619-9EC1E2BA064A}" dt="2021-02-22T16:07:08.471" v="2701" actId="1076"/>
          <ac:spMkLst>
            <pc:docMk/>
            <pc:sldMk cId="3728563278" sldId="304"/>
            <ac:spMk id="26" creationId="{21E605B8-913D-FB46-94E1-C13CD866E22F}"/>
          </ac:spMkLst>
        </pc:spChg>
        <pc:spChg chg="mod">
          <ac:chgData name="福家　範浩" userId="cfb4a0c9-830d-41ee-8fbd-a6627cbe73a5" providerId="ADAL" clId="{E650F38A-7688-DF4A-8619-9EC1E2BA064A}" dt="2021-02-22T16:06:17.352" v="2690" actId="1076"/>
          <ac:spMkLst>
            <pc:docMk/>
            <pc:sldMk cId="3728563278" sldId="304"/>
            <ac:spMk id="30" creationId="{137AB5DD-87F2-1149-A8B0-A74D1B547EAA}"/>
          </ac:spMkLst>
        </pc:spChg>
        <pc:spChg chg="mod">
          <ac:chgData name="福家　範浩" userId="cfb4a0c9-830d-41ee-8fbd-a6627cbe73a5" providerId="ADAL" clId="{E650F38A-7688-DF4A-8619-9EC1E2BA064A}" dt="2021-02-22T16:06:17.352" v="2690" actId="1076"/>
          <ac:spMkLst>
            <pc:docMk/>
            <pc:sldMk cId="3728563278" sldId="304"/>
            <ac:spMk id="32" creationId="{219663FD-CA7F-FE4C-9230-06FCEAEA7EE6}"/>
          </ac:spMkLst>
        </pc:spChg>
        <pc:spChg chg="mod">
          <ac:chgData name="福家　範浩" userId="cfb4a0c9-830d-41ee-8fbd-a6627cbe73a5" providerId="ADAL" clId="{E650F38A-7688-DF4A-8619-9EC1E2BA064A}" dt="2021-02-22T16:06:17.352" v="2690" actId="1076"/>
          <ac:spMkLst>
            <pc:docMk/>
            <pc:sldMk cId="3728563278" sldId="304"/>
            <ac:spMk id="34" creationId="{F5F86DDA-554C-3641-82AF-BB5A016E8631}"/>
          </ac:spMkLst>
        </pc:spChg>
        <pc:spChg chg="mod">
          <ac:chgData name="福家　範浩" userId="cfb4a0c9-830d-41ee-8fbd-a6627cbe73a5" providerId="ADAL" clId="{E650F38A-7688-DF4A-8619-9EC1E2BA064A}" dt="2021-02-22T16:06:17.352" v="2690" actId="1076"/>
          <ac:spMkLst>
            <pc:docMk/>
            <pc:sldMk cId="3728563278" sldId="304"/>
            <ac:spMk id="36" creationId="{86CBA57B-6F0B-CF40-87AF-80B6248C2375}"/>
          </ac:spMkLst>
        </pc:spChg>
        <pc:picChg chg="mod">
          <ac:chgData name="福家　範浩" userId="cfb4a0c9-830d-41ee-8fbd-a6627cbe73a5" providerId="ADAL" clId="{E650F38A-7688-DF4A-8619-9EC1E2BA064A}" dt="2021-02-22T16:07:29.836" v="2702" actId="1076"/>
          <ac:picMkLst>
            <pc:docMk/>
            <pc:sldMk cId="3728563278" sldId="304"/>
            <ac:picMk id="16" creationId="{5CDC0181-80E1-7944-B1B7-69EAE4C8B08A}"/>
          </ac:picMkLst>
        </pc:picChg>
        <pc:picChg chg="mod">
          <ac:chgData name="福家　範浩" userId="cfb4a0c9-830d-41ee-8fbd-a6627cbe73a5" providerId="ADAL" clId="{E650F38A-7688-DF4A-8619-9EC1E2BA064A}" dt="2021-02-22T16:01:21.118" v="2488" actId="1076"/>
          <ac:picMkLst>
            <pc:docMk/>
            <pc:sldMk cId="3728563278" sldId="304"/>
            <ac:picMk id="21" creationId="{2D34C4A0-1490-BC49-AC77-03307EB4ECCE}"/>
          </ac:picMkLst>
        </pc:picChg>
        <pc:picChg chg="mod">
          <ac:chgData name="福家　範浩" userId="cfb4a0c9-830d-41ee-8fbd-a6627cbe73a5" providerId="ADAL" clId="{E650F38A-7688-DF4A-8619-9EC1E2BA064A}" dt="2021-02-22T16:06:17.352" v="2690" actId="1076"/>
          <ac:picMkLst>
            <pc:docMk/>
            <pc:sldMk cId="3728563278" sldId="304"/>
            <ac:picMk id="28" creationId="{8C41D417-6C42-B246-A13E-5AC48CE7151E}"/>
          </ac:picMkLst>
        </pc:picChg>
        <pc:picChg chg="mod">
          <ac:chgData name="福家　範浩" userId="cfb4a0c9-830d-41ee-8fbd-a6627cbe73a5" providerId="ADAL" clId="{E650F38A-7688-DF4A-8619-9EC1E2BA064A}" dt="2021-02-22T16:06:17.352" v="2690" actId="1076"/>
          <ac:picMkLst>
            <pc:docMk/>
            <pc:sldMk cId="3728563278" sldId="304"/>
            <ac:picMk id="29" creationId="{F2E04095-2B3C-4C4F-9BE6-94B7711F2D1C}"/>
          </ac:picMkLst>
        </pc:picChg>
        <pc:picChg chg="mod">
          <ac:chgData name="福家　範浩" userId="cfb4a0c9-830d-41ee-8fbd-a6627cbe73a5" providerId="ADAL" clId="{E650F38A-7688-DF4A-8619-9EC1E2BA064A}" dt="2021-02-22T16:06:17.352" v="2690" actId="1076"/>
          <ac:picMkLst>
            <pc:docMk/>
            <pc:sldMk cId="3728563278" sldId="304"/>
            <ac:picMk id="31" creationId="{E1C6F245-A17B-0B41-AA39-C9B817A1DE42}"/>
          </ac:picMkLst>
        </pc:picChg>
        <pc:picChg chg="mod">
          <ac:chgData name="福家　範浩" userId="cfb4a0c9-830d-41ee-8fbd-a6627cbe73a5" providerId="ADAL" clId="{E650F38A-7688-DF4A-8619-9EC1E2BA064A}" dt="2021-02-22T16:06:17.352" v="2690" actId="1076"/>
          <ac:picMkLst>
            <pc:docMk/>
            <pc:sldMk cId="3728563278" sldId="304"/>
            <ac:picMk id="33" creationId="{B70ACE6D-7BC5-B546-AC65-26FF94BE2A96}"/>
          </ac:picMkLst>
        </pc:picChg>
        <pc:picChg chg="mod">
          <ac:chgData name="福家　範浩" userId="cfb4a0c9-830d-41ee-8fbd-a6627cbe73a5" providerId="ADAL" clId="{E650F38A-7688-DF4A-8619-9EC1E2BA064A}" dt="2021-02-22T16:06:17.352" v="2690" actId="1076"/>
          <ac:picMkLst>
            <pc:docMk/>
            <pc:sldMk cId="3728563278" sldId="304"/>
            <ac:picMk id="35" creationId="{3014D59C-2020-1341-8E64-89FC6FC1CD68}"/>
          </ac:picMkLst>
        </pc:picChg>
        <pc:picChg chg="mod">
          <ac:chgData name="福家　範浩" userId="cfb4a0c9-830d-41ee-8fbd-a6627cbe73a5" providerId="ADAL" clId="{E650F38A-7688-DF4A-8619-9EC1E2BA064A}" dt="2021-02-22T16:06:17.352" v="2690" actId="1076"/>
          <ac:picMkLst>
            <pc:docMk/>
            <pc:sldMk cId="3728563278" sldId="304"/>
            <ac:picMk id="37" creationId="{D843163B-896C-6847-972D-099C490796F4}"/>
          </ac:picMkLst>
        </pc:picChg>
        <pc:cxnChg chg="mod">
          <ac:chgData name="福家　範浩" userId="cfb4a0c9-830d-41ee-8fbd-a6627cbe73a5" providerId="ADAL" clId="{E650F38A-7688-DF4A-8619-9EC1E2BA064A}" dt="2021-02-22T16:01:21.118" v="2488" actId="1076"/>
          <ac:cxnSpMkLst>
            <pc:docMk/>
            <pc:sldMk cId="3728563278" sldId="304"/>
            <ac:cxnSpMk id="25" creationId="{94C3D32A-237B-3649-99AB-4118889D8C8F}"/>
          </ac:cxnSpMkLst>
        </pc:cxnChg>
      </pc:sldChg>
      <pc:sldChg chg="addSp delSp modSp mod addCm delCm modCm modNotesTx">
        <pc:chgData name="福家　範浩" userId="cfb4a0c9-830d-41ee-8fbd-a6627cbe73a5" providerId="ADAL" clId="{E650F38A-7688-DF4A-8619-9EC1E2BA064A}" dt="2021-02-28T16:07:59.029" v="32599" actId="20577"/>
        <pc:sldMkLst>
          <pc:docMk/>
          <pc:sldMk cId="2497033287" sldId="305"/>
        </pc:sldMkLst>
        <pc:spChg chg="mod">
          <ac:chgData name="福家　範浩" userId="cfb4a0c9-830d-41ee-8fbd-a6627cbe73a5" providerId="ADAL" clId="{E650F38A-7688-DF4A-8619-9EC1E2BA064A}" dt="2021-02-28T15:24:45.684" v="31579" actId="20577"/>
          <ac:spMkLst>
            <pc:docMk/>
            <pc:sldMk cId="2497033287" sldId="305"/>
            <ac:spMk id="2" creationId="{E498C50B-A308-4F4C-889C-50C17A190CF1}"/>
          </ac:spMkLst>
        </pc:spChg>
        <pc:spChg chg="mod">
          <ac:chgData name="福家　範浩" userId="cfb4a0c9-830d-41ee-8fbd-a6627cbe73a5" providerId="ADAL" clId="{E650F38A-7688-DF4A-8619-9EC1E2BA064A}" dt="2021-02-25T17:14:23.339" v="20855" actId="20577"/>
          <ac:spMkLst>
            <pc:docMk/>
            <pc:sldMk cId="2497033287" sldId="305"/>
            <ac:spMk id="3" creationId="{EA88154F-A2EB-6B40-9670-11727EA534BE}"/>
          </ac:spMkLst>
        </pc:spChg>
        <pc:spChg chg="add mod">
          <ac:chgData name="福家　範浩" userId="cfb4a0c9-830d-41ee-8fbd-a6627cbe73a5" providerId="ADAL" clId="{E650F38A-7688-DF4A-8619-9EC1E2BA064A}" dt="2021-02-25T15:23:11.349" v="19914" actId="1076"/>
          <ac:spMkLst>
            <pc:docMk/>
            <pc:sldMk cId="2497033287" sldId="305"/>
            <ac:spMk id="8" creationId="{A0E45129-3E63-A549-9AED-50E92F230FEA}"/>
          </ac:spMkLst>
        </pc:spChg>
        <pc:spChg chg="del mod">
          <ac:chgData name="福家　範浩" userId="cfb4a0c9-830d-41ee-8fbd-a6627cbe73a5" providerId="ADAL" clId="{E650F38A-7688-DF4A-8619-9EC1E2BA064A}" dt="2021-02-28T15:26:16.870" v="31596" actId="21"/>
          <ac:spMkLst>
            <pc:docMk/>
            <pc:sldMk cId="2497033287" sldId="305"/>
            <ac:spMk id="10" creationId="{ADB589E2-445E-1944-B736-2F06C5E0FF91}"/>
          </ac:spMkLst>
        </pc:spChg>
        <pc:picChg chg="del">
          <ac:chgData name="福家　範浩" userId="cfb4a0c9-830d-41ee-8fbd-a6627cbe73a5" providerId="ADAL" clId="{E650F38A-7688-DF4A-8619-9EC1E2BA064A}" dt="2021-02-22T16:57:16.104" v="3253" actId="478"/>
          <ac:picMkLst>
            <pc:docMk/>
            <pc:sldMk cId="2497033287" sldId="305"/>
            <ac:picMk id="8" creationId="{8A420EC3-A56E-2C4F-81D8-CF9AF6538C1A}"/>
          </ac:picMkLst>
        </pc:picChg>
      </pc:sldChg>
      <pc:sldChg chg="addSp delSp modSp mod addCm delCm modCm modNotesTx">
        <pc:chgData name="福家　範浩" userId="cfb4a0c9-830d-41ee-8fbd-a6627cbe73a5" providerId="ADAL" clId="{E650F38A-7688-DF4A-8619-9EC1E2BA064A}" dt="2021-03-01T04:07:15.042" v="41093" actId="1592"/>
        <pc:sldMkLst>
          <pc:docMk/>
          <pc:sldMk cId="1015330177" sldId="306"/>
        </pc:sldMkLst>
        <pc:spChg chg="mod">
          <ac:chgData name="福家　範浩" userId="cfb4a0c9-830d-41ee-8fbd-a6627cbe73a5" providerId="ADAL" clId="{E650F38A-7688-DF4A-8619-9EC1E2BA064A}" dt="2021-02-28T15:26:45.511" v="31599" actId="21"/>
          <ac:spMkLst>
            <pc:docMk/>
            <pc:sldMk cId="1015330177" sldId="306"/>
            <ac:spMk id="2" creationId="{E498C50B-A308-4F4C-889C-50C17A190CF1}"/>
          </ac:spMkLst>
        </pc:spChg>
        <pc:spChg chg="mod">
          <ac:chgData name="福家　範浩" userId="cfb4a0c9-830d-41ee-8fbd-a6627cbe73a5" providerId="ADAL" clId="{E650F38A-7688-DF4A-8619-9EC1E2BA064A}" dt="2021-02-25T15:10:58.334" v="19567" actId="14"/>
          <ac:spMkLst>
            <pc:docMk/>
            <pc:sldMk cId="1015330177" sldId="306"/>
            <ac:spMk id="3" creationId="{EA88154F-A2EB-6B40-9670-11727EA534BE}"/>
          </ac:spMkLst>
        </pc:spChg>
        <pc:spChg chg="del mod">
          <ac:chgData name="福家　範浩" userId="cfb4a0c9-830d-41ee-8fbd-a6627cbe73a5" providerId="ADAL" clId="{E650F38A-7688-DF4A-8619-9EC1E2BA064A}" dt="2021-02-28T15:27:22.317" v="31604" actId="21"/>
          <ac:spMkLst>
            <pc:docMk/>
            <pc:sldMk cId="1015330177" sldId="306"/>
            <ac:spMk id="7" creationId="{FDC31927-B754-4F40-84C6-677B4E0732D6}"/>
          </ac:spMkLst>
        </pc:spChg>
        <pc:spChg chg="add mod">
          <ac:chgData name="福家　範浩" userId="cfb4a0c9-830d-41ee-8fbd-a6627cbe73a5" providerId="ADAL" clId="{E650F38A-7688-DF4A-8619-9EC1E2BA064A}" dt="2021-02-25T15:11:06.008" v="19569" actId="1076"/>
          <ac:spMkLst>
            <pc:docMk/>
            <pc:sldMk cId="1015330177" sldId="306"/>
            <ac:spMk id="9" creationId="{6EF13DA2-A1A1-A84F-82A4-4C1EFED0D597}"/>
          </ac:spMkLst>
        </pc:spChg>
        <pc:graphicFrameChg chg="add mod modGraphic">
          <ac:chgData name="福家　範浩" userId="cfb4a0c9-830d-41ee-8fbd-a6627cbe73a5" providerId="ADAL" clId="{E650F38A-7688-DF4A-8619-9EC1E2BA064A}" dt="2021-02-25T15:11:02.718" v="19568" actId="1076"/>
          <ac:graphicFrameMkLst>
            <pc:docMk/>
            <pc:sldMk cId="1015330177" sldId="306"/>
            <ac:graphicFrameMk id="8" creationId="{862C6236-4D6F-1844-98CD-2B66D41A801E}"/>
          </ac:graphicFrameMkLst>
        </pc:graphicFrameChg>
      </pc:sldChg>
      <pc:sldChg chg="delSp modSp del mod ord addCm modCm modNotesTx">
        <pc:chgData name="福家　範浩" userId="cfb4a0c9-830d-41ee-8fbd-a6627cbe73a5" providerId="ADAL" clId="{E650F38A-7688-DF4A-8619-9EC1E2BA064A}" dt="2021-02-25T15:21:41.039" v="19898" actId="2696"/>
        <pc:sldMkLst>
          <pc:docMk/>
          <pc:sldMk cId="221353580" sldId="307"/>
        </pc:sldMkLst>
        <pc:spChg chg="mod">
          <ac:chgData name="福家　範浩" userId="cfb4a0c9-830d-41ee-8fbd-a6627cbe73a5" providerId="ADAL" clId="{E650F38A-7688-DF4A-8619-9EC1E2BA064A}" dt="2021-02-22T16:58:06.269" v="3265" actId="14100"/>
          <ac:spMkLst>
            <pc:docMk/>
            <pc:sldMk cId="221353580" sldId="307"/>
            <ac:spMk id="7" creationId="{BEA62F41-F997-374C-98C1-2DDF1315FBDF}"/>
          </ac:spMkLst>
        </pc:spChg>
        <pc:picChg chg="del">
          <ac:chgData name="福家　範浩" userId="cfb4a0c9-830d-41ee-8fbd-a6627cbe73a5" providerId="ADAL" clId="{E650F38A-7688-DF4A-8619-9EC1E2BA064A}" dt="2021-02-22T16:57:38.128" v="3254" actId="478"/>
          <ac:picMkLst>
            <pc:docMk/>
            <pc:sldMk cId="221353580" sldId="307"/>
            <ac:picMk id="9" creationId="{15F8C808-B0D6-DD47-8D00-8329917CD73B}"/>
          </ac:picMkLst>
        </pc:picChg>
        <pc:picChg chg="del">
          <ac:chgData name="福家　範浩" userId="cfb4a0c9-830d-41ee-8fbd-a6627cbe73a5" providerId="ADAL" clId="{E650F38A-7688-DF4A-8619-9EC1E2BA064A}" dt="2021-02-22T16:57:40.543" v="3255" actId="478"/>
          <ac:picMkLst>
            <pc:docMk/>
            <pc:sldMk cId="221353580" sldId="307"/>
            <ac:picMk id="11" creationId="{2E07AB8F-B6DF-C345-BBE6-564CCB889DB4}"/>
          </ac:picMkLst>
        </pc:picChg>
      </pc:sldChg>
      <pc:sldChg chg="modSp del mod modShow addCm modCm modNotesTx">
        <pc:chgData name="福家　範浩" userId="cfb4a0c9-830d-41ee-8fbd-a6627cbe73a5" providerId="ADAL" clId="{E650F38A-7688-DF4A-8619-9EC1E2BA064A}" dt="2021-02-25T15:18:31.238" v="19782" actId="2696"/>
        <pc:sldMkLst>
          <pc:docMk/>
          <pc:sldMk cId="1686336305" sldId="308"/>
        </pc:sldMkLst>
        <pc:spChg chg="mod">
          <ac:chgData name="福家　範浩" userId="cfb4a0c9-830d-41ee-8fbd-a6627cbe73a5" providerId="ADAL" clId="{E650F38A-7688-DF4A-8619-9EC1E2BA064A}" dt="2021-02-24T08:26:52.535" v="18849" actId="20577"/>
          <ac:spMkLst>
            <pc:docMk/>
            <pc:sldMk cId="1686336305" sldId="308"/>
            <ac:spMk id="2" creationId="{17DB6A7F-63C3-314D-B664-44B62AFF9C20}"/>
          </ac:spMkLst>
        </pc:spChg>
        <pc:spChg chg="mod">
          <ac:chgData name="福家　範浩" userId="cfb4a0c9-830d-41ee-8fbd-a6627cbe73a5" providerId="ADAL" clId="{E650F38A-7688-DF4A-8619-9EC1E2BA064A}" dt="2021-02-24T08:27:05.738" v="18851" actId="14"/>
          <ac:spMkLst>
            <pc:docMk/>
            <pc:sldMk cId="1686336305" sldId="308"/>
            <ac:spMk id="3" creationId="{28D95848-7A5F-A44B-9C4E-C7E41B0591BE}"/>
          </ac:spMkLst>
        </pc:spChg>
      </pc:sldChg>
      <pc:sldChg chg="modSp del mod ord addCm modCm">
        <pc:chgData name="福家　範浩" userId="cfb4a0c9-830d-41ee-8fbd-a6627cbe73a5" providerId="ADAL" clId="{E650F38A-7688-DF4A-8619-9EC1E2BA064A}" dt="2021-02-25T16:56:18.569" v="20608" actId="2696"/>
        <pc:sldMkLst>
          <pc:docMk/>
          <pc:sldMk cId="2886142386" sldId="309"/>
        </pc:sldMkLst>
        <pc:spChg chg="mod">
          <ac:chgData name="福家　範浩" userId="cfb4a0c9-830d-41ee-8fbd-a6627cbe73a5" providerId="ADAL" clId="{E650F38A-7688-DF4A-8619-9EC1E2BA064A}" dt="2021-02-23T16:18:42.264" v="4814" actId="14"/>
          <ac:spMkLst>
            <pc:docMk/>
            <pc:sldMk cId="2886142386" sldId="309"/>
            <ac:spMk id="3" creationId="{EB49212F-0422-4A43-A1EE-66C74B9B095C}"/>
          </ac:spMkLst>
        </pc:spChg>
      </pc:sldChg>
      <pc:sldChg chg="addSp delSp modSp mod ord addCm delCm modCm modNotesTx">
        <pc:chgData name="福家　範浩" userId="cfb4a0c9-830d-41ee-8fbd-a6627cbe73a5" providerId="ADAL" clId="{E650F38A-7688-DF4A-8619-9EC1E2BA064A}" dt="2021-03-01T04:06:55.310" v="41079" actId="1592"/>
        <pc:sldMkLst>
          <pc:docMk/>
          <pc:sldMk cId="3843424037" sldId="310"/>
        </pc:sldMkLst>
        <pc:spChg chg="mod">
          <ac:chgData name="福家　範浩" userId="cfb4a0c9-830d-41ee-8fbd-a6627cbe73a5" providerId="ADAL" clId="{E650F38A-7688-DF4A-8619-9EC1E2BA064A}" dt="2021-03-01T03:56:41.499" v="40758" actId="16959"/>
          <ac:spMkLst>
            <pc:docMk/>
            <pc:sldMk cId="3843424037" sldId="310"/>
            <ac:spMk id="3" creationId="{407901F7-3508-6848-B61B-A861436257BC}"/>
          </ac:spMkLst>
        </pc:spChg>
        <pc:spChg chg="add del mod">
          <ac:chgData name="福家　範浩" userId="cfb4a0c9-830d-41ee-8fbd-a6627cbe73a5" providerId="ADAL" clId="{E650F38A-7688-DF4A-8619-9EC1E2BA064A}" dt="2021-02-26T05:47:48.171" v="22341" actId="478"/>
          <ac:spMkLst>
            <pc:docMk/>
            <pc:sldMk cId="3843424037" sldId="310"/>
            <ac:spMk id="8" creationId="{7AEE6012-6A43-5F48-81A2-9910A245EB87}"/>
          </ac:spMkLst>
        </pc:spChg>
        <pc:spChg chg="add del mod">
          <ac:chgData name="福家　範浩" userId="cfb4a0c9-830d-41ee-8fbd-a6627cbe73a5" providerId="ADAL" clId="{E650F38A-7688-DF4A-8619-9EC1E2BA064A}" dt="2021-02-26T05:47:48.171" v="22341" actId="478"/>
          <ac:spMkLst>
            <pc:docMk/>
            <pc:sldMk cId="3843424037" sldId="310"/>
            <ac:spMk id="9" creationId="{6AFD25B1-F842-4643-A09D-24D0857CABA5}"/>
          </ac:spMkLst>
        </pc:spChg>
        <pc:spChg chg="add del mod">
          <ac:chgData name="福家　範浩" userId="cfb4a0c9-830d-41ee-8fbd-a6627cbe73a5" providerId="ADAL" clId="{E650F38A-7688-DF4A-8619-9EC1E2BA064A}" dt="2021-02-26T05:47:53.692" v="22342" actId="478"/>
          <ac:spMkLst>
            <pc:docMk/>
            <pc:sldMk cId="3843424037" sldId="310"/>
            <ac:spMk id="10" creationId="{0F5B085B-FAC7-954E-A8F9-47209C498C0F}"/>
          </ac:spMkLst>
        </pc:spChg>
        <pc:spChg chg="add del mod">
          <ac:chgData name="福家　範浩" userId="cfb4a0c9-830d-41ee-8fbd-a6627cbe73a5" providerId="ADAL" clId="{E650F38A-7688-DF4A-8619-9EC1E2BA064A}" dt="2021-02-26T05:47:53.692" v="22342" actId="478"/>
          <ac:spMkLst>
            <pc:docMk/>
            <pc:sldMk cId="3843424037" sldId="310"/>
            <ac:spMk id="11" creationId="{F3FB5D85-B8F5-6142-8BD4-E747FE219D6F}"/>
          </ac:spMkLst>
        </pc:spChg>
        <pc:graphicFrameChg chg="add del mod modGraphic">
          <ac:chgData name="福家　範浩" userId="cfb4a0c9-830d-41ee-8fbd-a6627cbe73a5" providerId="ADAL" clId="{E650F38A-7688-DF4A-8619-9EC1E2BA064A}" dt="2021-02-26T05:47:48.171" v="22341" actId="478"/>
          <ac:graphicFrameMkLst>
            <pc:docMk/>
            <pc:sldMk cId="3843424037" sldId="310"/>
            <ac:graphicFrameMk id="7" creationId="{363736E8-070C-6C40-92D7-A980A1938BCE}"/>
          </ac:graphicFrameMkLst>
        </pc:graphicFrameChg>
      </pc:sldChg>
      <pc:sldChg chg="modSp del mod ord modShow addCm delCm modCm">
        <pc:chgData name="福家　範浩" userId="cfb4a0c9-830d-41ee-8fbd-a6627cbe73a5" providerId="ADAL" clId="{E650F38A-7688-DF4A-8619-9EC1E2BA064A}" dt="2021-03-01T02:05:02.420" v="39182" actId="2696"/>
        <pc:sldMkLst>
          <pc:docMk/>
          <pc:sldMk cId="3947671801" sldId="311"/>
        </pc:sldMkLst>
        <pc:spChg chg="mod">
          <ac:chgData name="福家　範浩" userId="cfb4a0c9-830d-41ee-8fbd-a6627cbe73a5" providerId="ADAL" clId="{E650F38A-7688-DF4A-8619-9EC1E2BA064A}" dt="2021-02-20T15:18:55.247" v="153" actId="20577"/>
          <ac:spMkLst>
            <pc:docMk/>
            <pc:sldMk cId="3947671801" sldId="311"/>
            <ac:spMk id="2" creationId="{3E6CDA8F-27CD-014F-8AFD-22B7FDF55B01}"/>
          </ac:spMkLst>
        </pc:spChg>
        <pc:spChg chg="mod">
          <ac:chgData name="福家　範浩" userId="cfb4a0c9-830d-41ee-8fbd-a6627cbe73a5" providerId="ADAL" clId="{E650F38A-7688-DF4A-8619-9EC1E2BA064A}" dt="2021-02-22T16:52:55.007" v="3077" actId="20577"/>
          <ac:spMkLst>
            <pc:docMk/>
            <pc:sldMk cId="3947671801" sldId="311"/>
            <ac:spMk id="3" creationId="{C61055C2-3AB7-0A41-9657-3FF106C6A172}"/>
          </ac:spMkLst>
        </pc:spChg>
        <pc:spChg chg="mod">
          <ac:chgData name="福家　範浩" userId="cfb4a0c9-830d-41ee-8fbd-a6627cbe73a5" providerId="ADAL" clId="{E650F38A-7688-DF4A-8619-9EC1E2BA064A}" dt="2021-02-23T11:26:07.942" v="4794" actId="1076"/>
          <ac:spMkLst>
            <pc:docMk/>
            <pc:sldMk cId="3947671801" sldId="311"/>
            <ac:spMk id="37" creationId="{E6BB4F47-2E53-D240-A134-DED38061878E}"/>
          </ac:spMkLst>
        </pc:spChg>
      </pc:sldChg>
      <pc:sldChg chg="modSp del mod ord modShow">
        <pc:chgData name="福家　範浩" userId="cfb4a0c9-830d-41ee-8fbd-a6627cbe73a5" providerId="ADAL" clId="{E650F38A-7688-DF4A-8619-9EC1E2BA064A}" dt="2021-03-01T02:05:02.420" v="39182" actId="2696"/>
        <pc:sldMkLst>
          <pc:docMk/>
          <pc:sldMk cId="758705608" sldId="312"/>
        </pc:sldMkLst>
        <pc:spChg chg="mod">
          <ac:chgData name="福家　範浩" userId="cfb4a0c9-830d-41ee-8fbd-a6627cbe73a5" providerId="ADAL" clId="{E650F38A-7688-DF4A-8619-9EC1E2BA064A}" dt="2021-02-20T15:47:42.348" v="160" actId="20577"/>
          <ac:spMkLst>
            <pc:docMk/>
            <pc:sldMk cId="758705608" sldId="312"/>
            <ac:spMk id="2" creationId="{2F959C97-88BB-F247-8CC8-6FB9E15D8006}"/>
          </ac:spMkLst>
        </pc:spChg>
        <pc:spChg chg="mod">
          <ac:chgData name="福家　範浩" userId="cfb4a0c9-830d-41ee-8fbd-a6627cbe73a5" providerId="ADAL" clId="{E650F38A-7688-DF4A-8619-9EC1E2BA064A}" dt="2021-02-22T16:47:24.962" v="3053" actId="20577"/>
          <ac:spMkLst>
            <pc:docMk/>
            <pc:sldMk cId="758705608" sldId="312"/>
            <ac:spMk id="3" creationId="{949548C7-608A-1743-8A52-47CEBC84A50A}"/>
          </ac:spMkLst>
        </pc:spChg>
      </pc:sldChg>
      <pc:sldChg chg="modSp del mod ord modShow">
        <pc:chgData name="福家　範浩" userId="cfb4a0c9-830d-41ee-8fbd-a6627cbe73a5" providerId="ADAL" clId="{E650F38A-7688-DF4A-8619-9EC1E2BA064A}" dt="2021-03-01T02:05:02.420" v="39182" actId="2696"/>
        <pc:sldMkLst>
          <pc:docMk/>
          <pc:sldMk cId="458766169" sldId="313"/>
        </pc:sldMkLst>
        <pc:spChg chg="mod">
          <ac:chgData name="福家　範浩" userId="cfb4a0c9-830d-41ee-8fbd-a6627cbe73a5" providerId="ADAL" clId="{E650F38A-7688-DF4A-8619-9EC1E2BA064A}" dt="2021-02-20T15:47:46.338" v="162" actId="20577"/>
          <ac:spMkLst>
            <pc:docMk/>
            <pc:sldMk cId="458766169" sldId="313"/>
            <ac:spMk id="2" creationId="{2F959C97-88BB-F247-8CC8-6FB9E15D8006}"/>
          </ac:spMkLst>
        </pc:spChg>
        <pc:spChg chg="mod">
          <ac:chgData name="福家　範浩" userId="cfb4a0c9-830d-41ee-8fbd-a6627cbe73a5" providerId="ADAL" clId="{E650F38A-7688-DF4A-8619-9EC1E2BA064A}" dt="2021-02-22T16:47:34.727" v="3061" actId="20577"/>
          <ac:spMkLst>
            <pc:docMk/>
            <pc:sldMk cId="458766169" sldId="313"/>
            <ac:spMk id="3" creationId="{949548C7-608A-1743-8A52-47CEBC84A50A}"/>
          </ac:spMkLst>
        </pc:spChg>
      </pc:sldChg>
      <pc:sldChg chg="addSp delSp modSp del mod ord modShow delCm modNotesTx">
        <pc:chgData name="福家　範浩" userId="cfb4a0c9-830d-41ee-8fbd-a6627cbe73a5" providerId="ADAL" clId="{E650F38A-7688-DF4A-8619-9EC1E2BA064A}" dt="2021-03-01T02:05:02.420" v="39182" actId="2696"/>
        <pc:sldMkLst>
          <pc:docMk/>
          <pc:sldMk cId="87119755" sldId="314"/>
        </pc:sldMkLst>
        <pc:spChg chg="mod">
          <ac:chgData name="福家　範浩" userId="cfb4a0c9-830d-41ee-8fbd-a6627cbe73a5" providerId="ADAL" clId="{E650F38A-7688-DF4A-8619-9EC1E2BA064A}" dt="2021-02-20T15:47:50.113" v="164" actId="20577"/>
          <ac:spMkLst>
            <pc:docMk/>
            <pc:sldMk cId="87119755" sldId="314"/>
            <ac:spMk id="2" creationId="{2F959C97-88BB-F247-8CC8-6FB9E15D8006}"/>
          </ac:spMkLst>
        </pc:spChg>
        <pc:spChg chg="mod">
          <ac:chgData name="福家　範浩" userId="cfb4a0c9-830d-41ee-8fbd-a6627cbe73a5" providerId="ADAL" clId="{E650F38A-7688-DF4A-8619-9EC1E2BA064A}" dt="2021-02-20T15:54:03.033" v="225" actId="20577"/>
          <ac:spMkLst>
            <pc:docMk/>
            <pc:sldMk cId="87119755" sldId="314"/>
            <ac:spMk id="3" creationId="{949548C7-608A-1743-8A52-47CEBC84A50A}"/>
          </ac:spMkLst>
        </pc:spChg>
        <pc:spChg chg="mod">
          <ac:chgData name="福家　範浩" userId="cfb4a0c9-830d-41ee-8fbd-a6627cbe73a5" providerId="ADAL" clId="{E650F38A-7688-DF4A-8619-9EC1E2BA064A}" dt="2021-02-23T17:28:13.038" v="6005" actId="20577"/>
          <ac:spMkLst>
            <pc:docMk/>
            <pc:sldMk cId="87119755" sldId="314"/>
            <ac:spMk id="10" creationId="{AD1A7AE1-E13E-3E40-A09F-E29E916E26EC}"/>
          </ac:spMkLst>
        </pc:spChg>
        <pc:spChg chg="del">
          <ac:chgData name="福家　範浩" userId="cfb4a0c9-830d-41ee-8fbd-a6627cbe73a5" providerId="ADAL" clId="{E650F38A-7688-DF4A-8619-9EC1E2BA064A}" dt="2021-02-23T08:42:31.468" v="3976" actId="478"/>
          <ac:spMkLst>
            <pc:docMk/>
            <pc:sldMk cId="87119755" sldId="314"/>
            <ac:spMk id="11" creationId="{BE523CD6-3C3E-1146-BC35-4E17D9875277}"/>
          </ac:spMkLst>
        </pc:spChg>
        <pc:spChg chg="del">
          <ac:chgData name="福家　範浩" userId="cfb4a0c9-830d-41ee-8fbd-a6627cbe73a5" providerId="ADAL" clId="{E650F38A-7688-DF4A-8619-9EC1E2BA064A}" dt="2021-02-23T08:42:28.358" v="3975" actId="478"/>
          <ac:spMkLst>
            <pc:docMk/>
            <pc:sldMk cId="87119755" sldId="314"/>
            <ac:spMk id="12" creationId="{4D0AAC92-4CE0-4B4D-976D-25B5F38B5F02}"/>
          </ac:spMkLst>
        </pc:spChg>
        <pc:picChg chg="mod">
          <ac:chgData name="福家　範浩" userId="cfb4a0c9-830d-41ee-8fbd-a6627cbe73a5" providerId="ADAL" clId="{E650F38A-7688-DF4A-8619-9EC1E2BA064A}" dt="2021-02-23T08:42:46.821" v="3980" actId="1076"/>
          <ac:picMkLst>
            <pc:docMk/>
            <pc:sldMk cId="87119755" sldId="314"/>
            <ac:picMk id="8" creationId="{59FF647C-A326-CB42-8DAD-D8E2A10B1FA3}"/>
          </ac:picMkLst>
        </pc:picChg>
        <pc:picChg chg="mod">
          <ac:chgData name="福家　範浩" userId="cfb4a0c9-830d-41ee-8fbd-a6627cbe73a5" providerId="ADAL" clId="{E650F38A-7688-DF4A-8619-9EC1E2BA064A}" dt="2021-02-23T08:40:07.282" v="3973" actId="14826"/>
          <ac:picMkLst>
            <pc:docMk/>
            <pc:sldMk cId="87119755" sldId="314"/>
            <ac:picMk id="15" creationId="{B34E597A-1EB7-BF46-B674-67DD191200E3}"/>
          </ac:picMkLst>
        </pc:picChg>
        <pc:inkChg chg="add">
          <ac:chgData name="福家　範浩" userId="cfb4a0c9-830d-41ee-8fbd-a6627cbe73a5" providerId="ADAL" clId="{E650F38A-7688-DF4A-8619-9EC1E2BA064A}" dt="2021-02-23T08:51:31.757" v="3981" actId="9405"/>
          <ac:inkMkLst>
            <pc:docMk/>
            <pc:sldMk cId="87119755" sldId="314"/>
            <ac:inkMk id="7" creationId="{642442F9-58E6-694C-ADC5-E909D25A373A}"/>
          </ac:inkMkLst>
        </pc:inkChg>
        <pc:inkChg chg="add del">
          <ac:chgData name="福家　範浩" userId="cfb4a0c9-830d-41ee-8fbd-a6627cbe73a5" providerId="ADAL" clId="{E650F38A-7688-DF4A-8619-9EC1E2BA064A}" dt="2021-02-23T08:51:52.993" v="3987" actId="9405"/>
          <ac:inkMkLst>
            <pc:docMk/>
            <pc:sldMk cId="87119755" sldId="314"/>
            <ac:inkMk id="9" creationId="{ADA7D8F8-31E1-4249-B740-E9468893648C}"/>
          </ac:inkMkLst>
        </pc:inkChg>
        <pc:inkChg chg="add del">
          <ac:chgData name="福家　範浩" userId="cfb4a0c9-830d-41ee-8fbd-a6627cbe73a5" providerId="ADAL" clId="{E650F38A-7688-DF4A-8619-9EC1E2BA064A}" dt="2021-02-23T08:51:44.715" v="3984" actId="9405"/>
          <ac:inkMkLst>
            <pc:docMk/>
            <pc:sldMk cId="87119755" sldId="314"/>
            <ac:inkMk id="13" creationId="{DBE04279-0756-3E4F-B84E-02B249FE8377}"/>
          </ac:inkMkLst>
        </pc:inkChg>
        <pc:inkChg chg="add del">
          <ac:chgData name="福家　範浩" userId="cfb4a0c9-830d-41ee-8fbd-a6627cbe73a5" providerId="ADAL" clId="{E650F38A-7688-DF4A-8619-9EC1E2BA064A}" dt="2021-02-23T08:51:52.337" v="3986" actId="9405"/>
          <ac:inkMkLst>
            <pc:docMk/>
            <pc:sldMk cId="87119755" sldId="314"/>
            <ac:inkMk id="14" creationId="{F85C37A5-4813-694B-801D-C61DE7E70EF9}"/>
          </ac:inkMkLst>
        </pc:inkChg>
        <pc:inkChg chg="add">
          <ac:chgData name="福家　範浩" userId="cfb4a0c9-830d-41ee-8fbd-a6627cbe73a5" providerId="ADAL" clId="{E650F38A-7688-DF4A-8619-9EC1E2BA064A}" dt="2021-02-23T08:52:01.238" v="3988" actId="9405"/>
          <ac:inkMkLst>
            <pc:docMk/>
            <pc:sldMk cId="87119755" sldId="314"/>
            <ac:inkMk id="16" creationId="{2444A192-6B14-0845-80D7-48AB33D70C13}"/>
          </ac:inkMkLst>
        </pc:inkChg>
        <pc:inkChg chg="add">
          <ac:chgData name="福家　範浩" userId="cfb4a0c9-830d-41ee-8fbd-a6627cbe73a5" providerId="ADAL" clId="{E650F38A-7688-DF4A-8619-9EC1E2BA064A}" dt="2021-02-23T08:52:04.433" v="3989" actId="9405"/>
          <ac:inkMkLst>
            <pc:docMk/>
            <pc:sldMk cId="87119755" sldId="314"/>
            <ac:inkMk id="17" creationId="{DD7F93A4-48F4-EB49-9698-4349D5BCCE22}"/>
          </ac:inkMkLst>
        </pc:inkChg>
      </pc:sldChg>
      <pc:sldChg chg="modSp mod delCm modNotesTx">
        <pc:chgData name="福家　範浩" userId="cfb4a0c9-830d-41ee-8fbd-a6627cbe73a5" providerId="ADAL" clId="{E650F38A-7688-DF4A-8619-9EC1E2BA064A}" dt="2021-03-01T05:26:36.237" v="41220" actId="2711"/>
        <pc:sldMkLst>
          <pc:docMk/>
          <pc:sldMk cId="3389478659" sldId="315"/>
        </pc:sldMkLst>
        <pc:spChg chg="mod">
          <ac:chgData name="福家　範浩" userId="cfb4a0c9-830d-41ee-8fbd-a6627cbe73a5" providerId="ADAL" clId="{E650F38A-7688-DF4A-8619-9EC1E2BA064A}" dt="2021-03-01T05:26:36.237" v="41220" actId="2711"/>
          <ac:spMkLst>
            <pc:docMk/>
            <pc:sldMk cId="3389478659" sldId="315"/>
            <ac:spMk id="3" creationId="{407901F7-3508-6848-B61B-A861436257BC}"/>
          </ac:spMkLst>
        </pc:spChg>
      </pc:sldChg>
      <pc:sldChg chg="del mod ord modShow delCm">
        <pc:chgData name="福家　範浩" userId="cfb4a0c9-830d-41ee-8fbd-a6627cbe73a5" providerId="ADAL" clId="{E650F38A-7688-DF4A-8619-9EC1E2BA064A}" dt="2021-03-01T02:06:07.910" v="39186" actId="2696"/>
        <pc:sldMkLst>
          <pc:docMk/>
          <pc:sldMk cId="189994665" sldId="316"/>
        </pc:sldMkLst>
      </pc:sldChg>
      <pc:sldChg chg="del mod ord modShow">
        <pc:chgData name="福家　範浩" userId="cfb4a0c9-830d-41ee-8fbd-a6627cbe73a5" providerId="ADAL" clId="{E650F38A-7688-DF4A-8619-9EC1E2BA064A}" dt="2021-03-01T02:06:07.910" v="39186" actId="2696"/>
        <pc:sldMkLst>
          <pc:docMk/>
          <pc:sldMk cId="1780403334" sldId="317"/>
        </pc:sldMkLst>
      </pc:sldChg>
      <pc:sldChg chg="addSp delSp modSp mod delCm modNotesTx">
        <pc:chgData name="福家　範浩" userId="cfb4a0c9-830d-41ee-8fbd-a6627cbe73a5" providerId="ADAL" clId="{E650F38A-7688-DF4A-8619-9EC1E2BA064A}" dt="2021-03-01T02:02:14.536" v="39181" actId="20577"/>
        <pc:sldMkLst>
          <pc:docMk/>
          <pc:sldMk cId="676890834" sldId="318"/>
        </pc:sldMkLst>
        <pc:spChg chg="mod">
          <ac:chgData name="福家　範浩" userId="cfb4a0c9-830d-41ee-8fbd-a6627cbe73a5" providerId="ADAL" clId="{E650F38A-7688-DF4A-8619-9EC1E2BA064A}" dt="2021-02-26T09:01:23.985" v="24720" actId="20577"/>
          <ac:spMkLst>
            <pc:docMk/>
            <pc:sldMk cId="676890834" sldId="318"/>
            <ac:spMk id="2" creationId="{BE890539-F803-654C-B5B0-739CD1005369}"/>
          </ac:spMkLst>
        </pc:spChg>
        <pc:spChg chg="mod">
          <ac:chgData name="福家　範浩" userId="cfb4a0c9-830d-41ee-8fbd-a6627cbe73a5" providerId="ADAL" clId="{E650F38A-7688-DF4A-8619-9EC1E2BA064A}" dt="2021-02-26T09:02:39.419" v="24882" actId="20577"/>
          <ac:spMkLst>
            <pc:docMk/>
            <pc:sldMk cId="676890834" sldId="318"/>
            <ac:spMk id="3" creationId="{C7BCBC27-0B0F-5147-A698-FDAB494073B3}"/>
          </ac:spMkLst>
        </pc:spChg>
        <pc:spChg chg="add mod">
          <ac:chgData name="福家　範浩" userId="cfb4a0c9-830d-41ee-8fbd-a6627cbe73a5" providerId="ADAL" clId="{E650F38A-7688-DF4A-8619-9EC1E2BA064A}" dt="2021-02-26T09:04:29.233" v="24917" actId="1076"/>
          <ac:spMkLst>
            <pc:docMk/>
            <pc:sldMk cId="676890834" sldId="318"/>
            <ac:spMk id="8" creationId="{BF2D52C4-4AE6-0641-B972-D994FBC209AA}"/>
          </ac:spMkLst>
        </pc:spChg>
        <pc:graphicFrameChg chg="add mod modGraphic">
          <ac:chgData name="福家　範浩" userId="cfb4a0c9-830d-41ee-8fbd-a6627cbe73a5" providerId="ADAL" clId="{E650F38A-7688-DF4A-8619-9EC1E2BA064A}" dt="2021-03-01T01:49:40.617" v="38788"/>
          <ac:graphicFrameMkLst>
            <pc:docMk/>
            <pc:sldMk cId="676890834" sldId="318"/>
            <ac:graphicFrameMk id="7" creationId="{A642610B-040D-3248-BC3D-48CC99E2BEFE}"/>
          </ac:graphicFrameMkLst>
        </pc:graphicFrameChg>
        <pc:picChg chg="del">
          <ac:chgData name="福家　範浩" userId="cfb4a0c9-830d-41ee-8fbd-a6627cbe73a5" providerId="ADAL" clId="{E650F38A-7688-DF4A-8619-9EC1E2BA064A}" dt="2021-02-22T16:39:12.149" v="2865" actId="478"/>
          <ac:picMkLst>
            <pc:docMk/>
            <pc:sldMk cId="676890834" sldId="318"/>
            <ac:picMk id="10" creationId="{569774D4-F8C5-C24E-80AD-CC80730A3E0E}"/>
          </ac:picMkLst>
        </pc:picChg>
      </pc:sldChg>
      <pc:sldChg chg="modSp mod addCm delCm modCm modNotesTx">
        <pc:chgData name="福家　範浩" userId="cfb4a0c9-830d-41ee-8fbd-a6627cbe73a5" providerId="ADAL" clId="{E650F38A-7688-DF4A-8619-9EC1E2BA064A}" dt="2021-03-01T04:07:18.569" v="41095" actId="1592"/>
        <pc:sldMkLst>
          <pc:docMk/>
          <pc:sldMk cId="887608606" sldId="319"/>
        </pc:sldMkLst>
        <pc:spChg chg="mod">
          <ac:chgData name="福家　範浩" userId="cfb4a0c9-830d-41ee-8fbd-a6627cbe73a5" providerId="ADAL" clId="{E650F38A-7688-DF4A-8619-9EC1E2BA064A}" dt="2021-02-28T16:34:58.697" v="35685" actId="20577"/>
          <ac:spMkLst>
            <pc:docMk/>
            <pc:sldMk cId="887608606" sldId="319"/>
            <ac:spMk id="3" creationId="{D7FEF7B4-C855-FC44-A910-7B9F05D6E9AE}"/>
          </ac:spMkLst>
        </pc:spChg>
      </pc:sldChg>
      <pc:sldChg chg="ord">
        <pc:chgData name="福家　範浩" userId="cfb4a0c9-830d-41ee-8fbd-a6627cbe73a5" providerId="ADAL" clId="{E650F38A-7688-DF4A-8619-9EC1E2BA064A}" dt="2021-03-01T02:05:57.149" v="39185" actId="20578"/>
        <pc:sldMkLst>
          <pc:docMk/>
          <pc:sldMk cId="3918422778" sldId="320"/>
        </pc:sldMkLst>
      </pc:sldChg>
      <pc:sldChg chg="modSp mod addCm delCm modCm modNotesTx">
        <pc:chgData name="福家　範浩" userId="cfb4a0c9-830d-41ee-8fbd-a6627cbe73a5" providerId="ADAL" clId="{E650F38A-7688-DF4A-8619-9EC1E2BA064A}" dt="2021-03-01T04:07:21.380" v="41098" actId="1592"/>
        <pc:sldMkLst>
          <pc:docMk/>
          <pc:sldMk cId="189253993" sldId="321"/>
        </pc:sldMkLst>
        <pc:spChg chg="mod">
          <ac:chgData name="福家　範浩" userId="cfb4a0c9-830d-41ee-8fbd-a6627cbe73a5" providerId="ADAL" clId="{E650F38A-7688-DF4A-8619-9EC1E2BA064A}" dt="2021-03-01T03:54:31.503" v="40633" actId="20577"/>
          <ac:spMkLst>
            <pc:docMk/>
            <pc:sldMk cId="189253993" sldId="321"/>
            <ac:spMk id="3" creationId="{8096DBEC-CC1D-5348-9545-8EF4A9B9D8A7}"/>
          </ac:spMkLst>
        </pc:spChg>
      </pc:sldChg>
      <pc:sldChg chg="modSp add del mod ord modShow modNotesTx">
        <pc:chgData name="福家　範浩" userId="cfb4a0c9-830d-41ee-8fbd-a6627cbe73a5" providerId="ADAL" clId="{E650F38A-7688-DF4A-8619-9EC1E2BA064A}" dt="2021-03-01T02:05:02.420" v="39182" actId="2696"/>
        <pc:sldMkLst>
          <pc:docMk/>
          <pc:sldMk cId="1342598426" sldId="322"/>
        </pc:sldMkLst>
        <pc:spChg chg="mod">
          <ac:chgData name="福家　範浩" userId="cfb4a0c9-830d-41ee-8fbd-a6627cbe73a5" providerId="ADAL" clId="{E650F38A-7688-DF4A-8619-9EC1E2BA064A}" dt="2021-02-24T07:16:56.493" v="18390" actId="20577"/>
          <ac:spMkLst>
            <pc:docMk/>
            <pc:sldMk cId="1342598426" sldId="322"/>
            <ac:spMk id="2" creationId="{D5A69805-F6DE-6E4A-B4A6-2D5CC9B5411D}"/>
          </ac:spMkLst>
        </pc:spChg>
        <pc:spChg chg="mod">
          <ac:chgData name="福家　範浩" userId="cfb4a0c9-830d-41ee-8fbd-a6627cbe73a5" providerId="ADAL" clId="{E650F38A-7688-DF4A-8619-9EC1E2BA064A}" dt="2021-02-24T07:15:27.366" v="18354" actId="20577"/>
          <ac:spMkLst>
            <pc:docMk/>
            <pc:sldMk cId="1342598426" sldId="322"/>
            <ac:spMk id="3" creationId="{CBE14C69-AA96-2345-9D21-13C1CC34A4B9}"/>
          </ac:spMkLst>
        </pc:spChg>
      </pc:sldChg>
      <pc:sldChg chg="del">
        <pc:chgData name="福家　範浩" userId="cfb4a0c9-830d-41ee-8fbd-a6627cbe73a5" providerId="ADAL" clId="{E650F38A-7688-DF4A-8619-9EC1E2BA064A}" dt="2021-02-22T03:18:15.366" v="753" actId="2696"/>
        <pc:sldMkLst>
          <pc:docMk/>
          <pc:sldMk cId="4076897016" sldId="323"/>
        </pc:sldMkLst>
      </pc:sldChg>
      <pc:sldChg chg="addSp delSp modSp mod ord addCm delCm modCm modNotesTx">
        <pc:chgData name="福家　範浩" userId="cfb4a0c9-830d-41ee-8fbd-a6627cbe73a5" providerId="ADAL" clId="{E650F38A-7688-DF4A-8619-9EC1E2BA064A}" dt="2021-03-01T04:07:09.700" v="41090" actId="1592"/>
        <pc:sldMkLst>
          <pc:docMk/>
          <pc:sldMk cId="1571300526" sldId="324"/>
        </pc:sldMkLst>
        <pc:spChg chg="mod">
          <ac:chgData name="福家　範浩" userId="cfb4a0c9-830d-41ee-8fbd-a6627cbe73a5" providerId="ADAL" clId="{E650F38A-7688-DF4A-8619-9EC1E2BA064A}" dt="2021-02-22T16:22:04.597" v="2787" actId="20577"/>
          <ac:spMkLst>
            <pc:docMk/>
            <pc:sldMk cId="1571300526" sldId="324"/>
            <ac:spMk id="2" creationId="{B3831196-D4FA-4C4B-A18D-F93FDD9F009A}"/>
          </ac:spMkLst>
        </pc:spChg>
        <pc:spChg chg="mod">
          <ac:chgData name="福家　範浩" userId="cfb4a0c9-830d-41ee-8fbd-a6627cbe73a5" providerId="ADAL" clId="{E650F38A-7688-DF4A-8619-9EC1E2BA064A}" dt="2021-02-27T08:24:52.011" v="25098" actId="12"/>
          <ac:spMkLst>
            <pc:docMk/>
            <pc:sldMk cId="1571300526" sldId="324"/>
            <ac:spMk id="3" creationId="{F768AA85-C770-344D-B5AF-64034FBDF213}"/>
          </ac:spMkLst>
        </pc:spChg>
        <pc:spChg chg="mod topLvl">
          <ac:chgData name="福家　範浩" userId="cfb4a0c9-830d-41ee-8fbd-a6627cbe73a5" providerId="ADAL" clId="{E650F38A-7688-DF4A-8619-9EC1E2BA064A}" dt="2021-02-25T15:28:50.509" v="20115" actId="1076"/>
          <ac:spMkLst>
            <pc:docMk/>
            <pc:sldMk cId="1571300526" sldId="324"/>
            <ac:spMk id="9" creationId="{C2E70939-0E7B-5348-9438-33F985076D78}"/>
          </ac:spMkLst>
        </pc:spChg>
        <pc:spChg chg="mod topLvl">
          <ac:chgData name="福家　範浩" userId="cfb4a0c9-830d-41ee-8fbd-a6627cbe73a5" providerId="ADAL" clId="{E650F38A-7688-DF4A-8619-9EC1E2BA064A}" dt="2021-02-25T15:28:50.509" v="20115" actId="1076"/>
          <ac:spMkLst>
            <pc:docMk/>
            <pc:sldMk cId="1571300526" sldId="324"/>
            <ac:spMk id="14" creationId="{3082B56F-E8FF-A94D-93E3-0F7089B3804D}"/>
          </ac:spMkLst>
        </pc:spChg>
        <pc:spChg chg="mod topLvl">
          <ac:chgData name="福家　範浩" userId="cfb4a0c9-830d-41ee-8fbd-a6627cbe73a5" providerId="ADAL" clId="{E650F38A-7688-DF4A-8619-9EC1E2BA064A}" dt="2021-02-25T15:28:50.509" v="20115" actId="1076"/>
          <ac:spMkLst>
            <pc:docMk/>
            <pc:sldMk cId="1571300526" sldId="324"/>
            <ac:spMk id="15" creationId="{8E7DC140-2617-3F45-B6A4-FBF1F7EB34BF}"/>
          </ac:spMkLst>
        </pc:spChg>
        <pc:spChg chg="mod topLvl">
          <ac:chgData name="福家　範浩" userId="cfb4a0c9-830d-41ee-8fbd-a6627cbe73a5" providerId="ADAL" clId="{E650F38A-7688-DF4A-8619-9EC1E2BA064A}" dt="2021-02-25T15:28:50.509" v="20115" actId="1076"/>
          <ac:spMkLst>
            <pc:docMk/>
            <pc:sldMk cId="1571300526" sldId="324"/>
            <ac:spMk id="16" creationId="{D95A622E-C988-BD4C-91A0-D4F22B03736A}"/>
          </ac:spMkLst>
        </pc:spChg>
        <pc:spChg chg="mod topLvl">
          <ac:chgData name="福家　範浩" userId="cfb4a0c9-830d-41ee-8fbd-a6627cbe73a5" providerId="ADAL" clId="{E650F38A-7688-DF4A-8619-9EC1E2BA064A}" dt="2021-02-25T15:28:50.509" v="20115" actId="1076"/>
          <ac:spMkLst>
            <pc:docMk/>
            <pc:sldMk cId="1571300526" sldId="324"/>
            <ac:spMk id="18" creationId="{08D40ECB-602D-8F4E-8C67-EBB7CEBEA8F6}"/>
          </ac:spMkLst>
        </pc:spChg>
        <pc:spChg chg="mod topLvl">
          <ac:chgData name="福家　範浩" userId="cfb4a0c9-830d-41ee-8fbd-a6627cbe73a5" providerId="ADAL" clId="{E650F38A-7688-DF4A-8619-9EC1E2BA064A}" dt="2021-02-25T15:28:50.509" v="20115" actId="1076"/>
          <ac:spMkLst>
            <pc:docMk/>
            <pc:sldMk cId="1571300526" sldId="324"/>
            <ac:spMk id="21" creationId="{F8CA9A62-D6DC-A14C-951F-741407F047FC}"/>
          </ac:spMkLst>
        </pc:spChg>
        <pc:spChg chg="mod topLvl">
          <ac:chgData name="福家　範浩" userId="cfb4a0c9-830d-41ee-8fbd-a6627cbe73a5" providerId="ADAL" clId="{E650F38A-7688-DF4A-8619-9EC1E2BA064A}" dt="2021-02-25T15:28:50.509" v="20115" actId="1076"/>
          <ac:spMkLst>
            <pc:docMk/>
            <pc:sldMk cId="1571300526" sldId="324"/>
            <ac:spMk id="22" creationId="{207CC5E9-05D2-734F-8BB6-347DBC5BB80B}"/>
          </ac:spMkLst>
        </pc:spChg>
        <pc:spChg chg="del topLvl">
          <ac:chgData name="福家　範浩" userId="cfb4a0c9-830d-41ee-8fbd-a6627cbe73a5" providerId="ADAL" clId="{E650F38A-7688-DF4A-8619-9EC1E2BA064A}" dt="2021-02-22T16:19:33.830" v="2737" actId="478"/>
          <ac:spMkLst>
            <pc:docMk/>
            <pc:sldMk cId="1571300526" sldId="324"/>
            <ac:spMk id="25" creationId="{5393920F-C661-F04D-BF9D-89E134264ABD}"/>
          </ac:spMkLst>
        </pc:spChg>
        <pc:spChg chg="del topLvl">
          <ac:chgData name="福家　範浩" userId="cfb4a0c9-830d-41ee-8fbd-a6627cbe73a5" providerId="ADAL" clId="{E650F38A-7688-DF4A-8619-9EC1E2BA064A}" dt="2021-02-22T16:19:33.830" v="2737" actId="478"/>
          <ac:spMkLst>
            <pc:docMk/>
            <pc:sldMk cId="1571300526" sldId="324"/>
            <ac:spMk id="27" creationId="{74C4917D-8E12-A445-A7CF-436D8DFD70AB}"/>
          </ac:spMkLst>
        </pc:spChg>
        <pc:spChg chg="del topLvl">
          <ac:chgData name="福家　範浩" userId="cfb4a0c9-830d-41ee-8fbd-a6627cbe73a5" providerId="ADAL" clId="{E650F38A-7688-DF4A-8619-9EC1E2BA064A}" dt="2021-02-22T16:19:26.525" v="2735" actId="478"/>
          <ac:spMkLst>
            <pc:docMk/>
            <pc:sldMk cId="1571300526" sldId="324"/>
            <ac:spMk id="28" creationId="{9184BC0A-1074-9748-ACEC-5DCAFF1093A5}"/>
          </ac:spMkLst>
        </pc:spChg>
        <pc:spChg chg="add mod">
          <ac:chgData name="福家　範浩" userId="cfb4a0c9-830d-41ee-8fbd-a6627cbe73a5" providerId="ADAL" clId="{E650F38A-7688-DF4A-8619-9EC1E2BA064A}" dt="2021-02-25T16:26:58.986" v="20308" actId="1076"/>
          <ac:spMkLst>
            <pc:docMk/>
            <pc:sldMk cId="1571300526" sldId="324"/>
            <ac:spMk id="28" creationId="{EE039B1A-E825-8644-A7A6-A7CD7331AB4D}"/>
          </ac:spMkLst>
        </pc:spChg>
        <pc:spChg chg="add mod">
          <ac:chgData name="福家　範浩" userId="cfb4a0c9-830d-41ee-8fbd-a6627cbe73a5" providerId="ADAL" clId="{E650F38A-7688-DF4A-8619-9EC1E2BA064A}" dt="2021-02-28T15:55:00.419" v="32188" actId="20577"/>
          <ac:spMkLst>
            <pc:docMk/>
            <pc:sldMk cId="1571300526" sldId="324"/>
            <ac:spMk id="29" creationId="{07B273E8-6075-AA48-A8B3-1A2C919DD480}"/>
          </ac:spMkLst>
        </pc:spChg>
        <pc:spChg chg="del topLvl">
          <ac:chgData name="福家　範浩" userId="cfb4a0c9-830d-41ee-8fbd-a6627cbe73a5" providerId="ADAL" clId="{E650F38A-7688-DF4A-8619-9EC1E2BA064A}" dt="2021-02-22T16:19:26.525" v="2735" actId="478"/>
          <ac:spMkLst>
            <pc:docMk/>
            <pc:sldMk cId="1571300526" sldId="324"/>
            <ac:spMk id="30" creationId="{5A4A97CA-D590-7A47-AB37-AF8B77F6498E}"/>
          </ac:spMkLst>
        </pc:spChg>
        <pc:spChg chg="del topLvl">
          <ac:chgData name="福家　範浩" userId="cfb4a0c9-830d-41ee-8fbd-a6627cbe73a5" providerId="ADAL" clId="{E650F38A-7688-DF4A-8619-9EC1E2BA064A}" dt="2021-02-22T16:19:41.391" v="2739" actId="478"/>
          <ac:spMkLst>
            <pc:docMk/>
            <pc:sldMk cId="1571300526" sldId="324"/>
            <ac:spMk id="31" creationId="{B4814220-D5D7-C746-ACE5-615C2ED0958B}"/>
          </ac:spMkLst>
        </pc:spChg>
        <pc:spChg chg="del topLvl">
          <ac:chgData name="福家　範浩" userId="cfb4a0c9-830d-41ee-8fbd-a6627cbe73a5" providerId="ADAL" clId="{E650F38A-7688-DF4A-8619-9EC1E2BA064A}" dt="2021-02-22T16:19:33.830" v="2737" actId="478"/>
          <ac:spMkLst>
            <pc:docMk/>
            <pc:sldMk cId="1571300526" sldId="324"/>
            <ac:spMk id="32" creationId="{BB16D8BB-9743-8946-BF23-069DBB716E53}"/>
          </ac:spMkLst>
        </pc:spChg>
        <pc:grpChg chg="del">
          <ac:chgData name="福家　範浩" userId="cfb4a0c9-830d-41ee-8fbd-a6627cbe73a5" providerId="ADAL" clId="{E650F38A-7688-DF4A-8619-9EC1E2BA064A}" dt="2021-02-22T16:19:09.730" v="2733" actId="165"/>
          <ac:grpSpMkLst>
            <pc:docMk/>
            <pc:sldMk cId="1571300526" sldId="324"/>
            <ac:grpSpMk id="7" creationId="{87013488-7DF8-BC4D-8FD6-4681B5398B0A}"/>
          </ac:grpSpMkLst>
        </pc:grpChg>
        <pc:picChg chg="mod topLvl">
          <ac:chgData name="福家　範浩" userId="cfb4a0c9-830d-41ee-8fbd-a6627cbe73a5" providerId="ADAL" clId="{E650F38A-7688-DF4A-8619-9EC1E2BA064A}" dt="2021-02-25T15:28:50.509" v="20115" actId="1076"/>
          <ac:picMkLst>
            <pc:docMk/>
            <pc:sldMk cId="1571300526" sldId="324"/>
            <ac:picMk id="8" creationId="{315F28D2-6D40-694F-95E1-E60348922AB4}"/>
          </ac:picMkLst>
        </pc:picChg>
        <pc:picChg chg="mod topLvl">
          <ac:chgData name="福家　範浩" userId="cfb4a0c9-830d-41ee-8fbd-a6627cbe73a5" providerId="ADAL" clId="{E650F38A-7688-DF4A-8619-9EC1E2BA064A}" dt="2021-02-25T15:28:50.509" v="20115" actId="1076"/>
          <ac:picMkLst>
            <pc:docMk/>
            <pc:sldMk cId="1571300526" sldId="324"/>
            <ac:picMk id="11" creationId="{2CD1300B-FBCD-264E-8EA2-4A1E4A332587}"/>
          </ac:picMkLst>
        </pc:picChg>
        <pc:picChg chg="mod topLvl">
          <ac:chgData name="福家　範浩" userId="cfb4a0c9-830d-41ee-8fbd-a6627cbe73a5" providerId="ADAL" clId="{E650F38A-7688-DF4A-8619-9EC1E2BA064A}" dt="2021-02-25T15:28:50.509" v="20115" actId="1076"/>
          <ac:picMkLst>
            <pc:docMk/>
            <pc:sldMk cId="1571300526" sldId="324"/>
            <ac:picMk id="12" creationId="{28A1D45E-E3C0-4946-BE5F-8E53092396BF}"/>
          </ac:picMkLst>
        </pc:picChg>
        <pc:picChg chg="mod topLvl">
          <ac:chgData name="福家　範浩" userId="cfb4a0c9-830d-41ee-8fbd-a6627cbe73a5" providerId="ADAL" clId="{E650F38A-7688-DF4A-8619-9EC1E2BA064A}" dt="2021-02-25T15:28:50.509" v="20115" actId="1076"/>
          <ac:picMkLst>
            <pc:docMk/>
            <pc:sldMk cId="1571300526" sldId="324"/>
            <ac:picMk id="13" creationId="{AA024429-D35C-AC4C-A7D5-2ADF1FB4915D}"/>
          </ac:picMkLst>
        </pc:picChg>
        <pc:picChg chg="mod topLvl">
          <ac:chgData name="福家　範浩" userId="cfb4a0c9-830d-41ee-8fbd-a6627cbe73a5" providerId="ADAL" clId="{E650F38A-7688-DF4A-8619-9EC1E2BA064A}" dt="2021-02-25T15:28:50.509" v="20115" actId="1076"/>
          <ac:picMkLst>
            <pc:docMk/>
            <pc:sldMk cId="1571300526" sldId="324"/>
            <ac:picMk id="17" creationId="{236044D1-5947-7A48-8779-D5E42C8D5D2F}"/>
          </ac:picMkLst>
        </pc:picChg>
        <pc:picChg chg="mod topLvl">
          <ac:chgData name="福家　範浩" userId="cfb4a0c9-830d-41ee-8fbd-a6627cbe73a5" providerId="ADAL" clId="{E650F38A-7688-DF4A-8619-9EC1E2BA064A}" dt="2021-02-25T15:28:50.509" v="20115" actId="1076"/>
          <ac:picMkLst>
            <pc:docMk/>
            <pc:sldMk cId="1571300526" sldId="324"/>
            <ac:picMk id="20" creationId="{CBE7B794-54A1-E34D-BA2D-5C44B902F9F6}"/>
          </ac:picMkLst>
        </pc:picChg>
        <pc:picChg chg="del topLvl">
          <ac:chgData name="福家　範浩" userId="cfb4a0c9-830d-41ee-8fbd-a6627cbe73a5" providerId="ADAL" clId="{E650F38A-7688-DF4A-8619-9EC1E2BA064A}" dt="2021-02-22T16:19:33.830" v="2737" actId="478"/>
          <ac:picMkLst>
            <pc:docMk/>
            <pc:sldMk cId="1571300526" sldId="324"/>
            <ac:picMk id="23" creationId="{4BECAC77-0763-DC48-813D-853569DD3AFF}"/>
          </ac:picMkLst>
        </pc:picChg>
        <pc:picChg chg="del topLvl">
          <ac:chgData name="福家　範浩" userId="cfb4a0c9-830d-41ee-8fbd-a6627cbe73a5" providerId="ADAL" clId="{E650F38A-7688-DF4A-8619-9EC1E2BA064A}" dt="2021-02-22T16:19:33.830" v="2737" actId="478"/>
          <ac:picMkLst>
            <pc:docMk/>
            <pc:sldMk cId="1571300526" sldId="324"/>
            <ac:picMk id="24" creationId="{F1796BB0-8E77-9D4C-895C-4303E8BA1962}"/>
          </ac:picMkLst>
        </pc:picChg>
        <pc:cxnChg chg="mod topLvl">
          <ac:chgData name="福家　範浩" userId="cfb4a0c9-830d-41ee-8fbd-a6627cbe73a5" providerId="ADAL" clId="{E650F38A-7688-DF4A-8619-9EC1E2BA064A}" dt="2021-02-25T15:28:50.509" v="20115" actId="1076"/>
          <ac:cxnSpMkLst>
            <pc:docMk/>
            <pc:sldMk cId="1571300526" sldId="324"/>
            <ac:cxnSpMk id="10" creationId="{C526294C-0E19-8A40-900C-46BAA4E3B2B3}"/>
          </ac:cxnSpMkLst>
        </pc:cxnChg>
        <pc:cxnChg chg="mod topLvl">
          <ac:chgData name="福家　範浩" userId="cfb4a0c9-830d-41ee-8fbd-a6627cbe73a5" providerId="ADAL" clId="{E650F38A-7688-DF4A-8619-9EC1E2BA064A}" dt="2021-02-25T15:28:50.509" v="20115" actId="1076"/>
          <ac:cxnSpMkLst>
            <pc:docMk/>
            <pc:sldMk cId="1571300526" sldId="324"/>
            <ac:cxnSpMk id="19" creationId="{C78E466F-AE7F-1D42-AD8E-BF303A10559A}"/>
          </ac:cxnSpMkLst>
        </pc:cxnChg>
        <pc:cxnChg chg="del topLvl">
          <ac:chgData name="福家　範浩" userId="cfb4a0c9-830d-41ee-8fbd-a6627cbe73a5" providerId="ADAL" clId="{E650F38A-7688-DF4A-8619-9EC1E2BA064A}" dt="2021-02-22T16:19:33.830" v="2737" actId="478"/>
          <ac:cxnSpMkLst>
            <pc:docMk/>
            <pc:sldMk cId="1571300526" sldId="324"/>
            <ac:cxnSpMk id="26" creationId="{F28E2520-474B-FE49-9790-C305755DCF08}"/>
          </ac:cxnSpMkLst>
        </pc:cxnChg>
        <pc:cxnChg chg="del topLvl">
          <ac:chgData name="福家　範浩" userId="cfb4a0c9-830d-41ee-8fbd-a6627cbe73a5" providerId="ADAL" clId="{E650F38A-7688-DF4A-8619-9EC1E2BA064A}" dt="2021-02-22T16:19:27.804" v="2736" actId="478"/>
          <ac:cxnSpMkLst>
            <pc:docMk/>
            <pc:sldMk cId="1571300526" sldId="324"/>
            <ac:cxnSpMk id="29" creationId="{2FFE7702-84CD-C04E-ABC9-7EA97FE959CC}"/>
          </ac:cxnSpMkLst>
        </pc:cxnChg>
        <pc:cxnChg chg="mod topLvl">
          <ac:chgData name="福家　範浩" userId="cfb4a0c9-830d-41ee-8fbd-a6627cbe73a5" providerId="ADAL" clId="{E650F38A-7688-DF4A-8619-9EC1E2BA064A}" dt="2021-02-25T15:28:50.509" v="20115" actId="1076"/>
          <ac:cxnSpMkLst>
            <pc:docMk/>
            <pc:sldMk cId="1571300526" sldId="324"/>
            <ac:cxnSpMk id="33" creationId="{1B7B0CD4-8FC3-AC49-8482-3A26CAD8AA72}"/>
          </ac:cxnSpMkLst>
        </pc:cxnChg>
        <pc:cxnChg chg="mod topLvl">
          <ac:chgData name="福家　範浩" userId="cfb4a0c9-830d-41ee-8fbd-a6627cbe73a5" providerId="ADAL" clId="{E650F38A-7688-DF4A-8619-9EC1E2BA064A}" dt="2021-02-25T15:28:50.509" v="20115" actId="1076"/>
          <ac:cxnSpMkLst>
            <pc:docMk/>
            <pc:sldMk cId="1571300526" sldId="324"/>
            <ac:cxnSpMk id="34" creationId="{09D6B6DD-0FBB-0E4A-92A6-B0D1D46B64EC}"/>
          </ac:cxnSpMkLst>
        </pc:cxnChg>
        <pc:cxnChg chg="mod topLvl">
          <ac:chgData name="福家　範浩" userId="cfb4a0c9-830d-41ee-8fbd-a6627cbe73a5" providerId="ADAL" clId="{E650F38A-7688-DF4A-8619-9EC1E2BA064A}" dt="2021-02-25T15:28:50.509" v="20115" actId="1076"/>
          <ac:cxnSpMkLst>
            <pc:docMk/>
            <pc:sldMk cId="1571300526" sldId="324"/>
            <ac:cxnSpMk id="35" creationId="{9B6BF13E-6D25-7F4D-81EA-24C019B12FF8}"/>
          </ac:cxnSpMkLst>
        </pc:cxnChg>
        <pc:cxnChg chg="mod topLvl">
          <ac:chgData name="福家　範浩" userId="cfb4a0c9-830d-41ee-8fbd-a6627cbe73a5" providerId="ADAL" clId="{E650F38A-7688-DF4A-8619-9EC1E2BA064A}" dt="2021-02-25T15:28:50.509" v="20115" actId="1076"/>
          <ac:cxnSpMkLst>
            <pc:docMk/>
            <pc:sldMk cId="1571300526" sldId="324"/>
            <ac:cxnSpMk id="36" creationId="{E67AFBE8-71B3-824F-8875-D816975AFAFF}"/>
          </ac:cxnSpMkLst>
        </pc:cxnChg>
        <pc:cxnChg chg="mod topLvl">
          <ac:chgData name="福家　範浩" userId="cfb4a0c9-830d-41ee-8fbd-a6627cbe73a5" providerId="ADAL" clId="{E650F38A-7688-DF4A-8619-9EC1E2BA064A}" dt="2021-02-25T15:28:50.509" v="20115" actId="1076"/>
          <ac:cxnSpMkLst>
            <pc:docMk/>
            <pc:sldMk cId="1571300526" sldId="324"/>
            <ac:cxnSpMk id="37" creationId="{38F0A447-AC74-2745-92C4-015FB89A9EAE}"/>
          </ac:cxnSpMkLst>
        </pc:cxnChg>
        <pc:cxnChg chg="del topLvl">
          <ac:chgData name="福家　範浩" userId="cfb4a0c9-830d-41ee-8fbd-a6627cbe73a5" providerId="ADAL" clId="{E650F38A-7688-DF4A-8619-9EC1E2BA064A}" dt="2021-02-22T16:19:35.379" v="2738" actId="478"/>
          <ac:cxnSpMkLst>
            <pc:docMk/>
            <pc:sldMk cId="1571300526" sldId="324"/>
            <ac:cxnSpMk id="38" creationId="{78530532-884A-C84D-987C-4FFF2D61A43B}"/>
          </ac:cxnSpMkLst>
        </pc:cxnChg>
        <pc:cxnChg chg="del topLvl">
          <ac:chgData name="福家　範浩" userId="cfb4a0c9-830d-41ee-8fbd-a6627cbe73a5" providerId="ADAL" clId="{E650F38A-7688-DF4A-8619-9EC1E2BA064A}" dt="2021-02-22T16:19:26.525" v="2735" actId="478"/>
          <ac:cxnSpMkLst>
            <pc:docMk/>
            <pc:sldMk cId="1571300526" sldId="324"/>
            <ac:cxnSpMk id="39" creationId="{95A0BE61-B123-004D-B225-86078E4CE5BC}"/>
          </ac:cxnSpMkLst>
        </pc:cxnChg>
        <pc:cxnChg chg="mod topLvl">
          <ac:chgData name="福家　範浩" userId="cfb4a0c9-830d-41ee-8fbd-a6627cbe73a5" providerId="ADAL" clId="{E650F38A-7688-DF4A-8619-9EC1E2BA064A}" dt="2021-02-25T15:28:50.509" v="20115" actId="1076"/>
          <ac:cxnSpMkLst>
            <pc:docMk/>
            <pc:sldMk cId="1571300526" sldId="324"/>
            <ac:cxnSpMk id="40" creationId="{9FE174D7-2F22-0343-8218-1BBA005B34EF}"/>
          </ac:cxnSpMkLst>
        </pc:cxnChg>
      </pc:sldChg>
      <pc:sldChg chg="addSp delSp modSp mod ord addCm delCm modCm modNotesTx">
        <pc:chgData name="福家　範浩" userId="cfb4a0c9-830d-41ee-8fbd-a6627cbe73a5" providerId="ADAL" clId="{E650F38A-7688-DF4A-8619-9EC1E2BA064A}" dt="2021-03-01T04:07:12.035" v="41092" actId="1592"/>
        <pc:sldMkLst>
          <pc:docMk/>
          <pc:sldMk cId="291123736" sldId="325"/>
        </pc:sldMkLst>
        <pc:spChg chg="mod">
          <ac:chgData name="福家　範浩" userId="cfb4a0c9-830d-41ee-8fbd-a6627cbe73a5" providerId="ADAL" clId="{E650F38A-7688-DF4A-8619-9EC1E2BA064A}" dt="2021-02-22T16:21:57.688" v="2784" actId="20577"/>
          <ac:spMkLst>
            <pc:docMk/>
            <pc:sldMk cId="291123736" sldId="325"/>
            <ac:spMk id="2" creationId="{B3831196-D4FA-4C4B-A18D-F93FDD9F009A}"/>
          </ac:spMkLst>
        </pc:spChg>
        <pc:spChg chg="mod">
          <ac:chgData name="福家　範浩" userId="cfb4a0c9-830d-41ee-8fbd-a6627cbe73a5" providerId="ADAL" clId="{E650F38A-7688-DF4A-8619-9EC1E2BA064A}" dt="2021-02-27T08:19:37.445" v="25065" actId="12"/>
          <ac:spMkLst>
            <pc:docMk/>
            <pc:sldMk cId="291123736" sldId="325"/>
            <ac:spMk id="3" creationId="{F768AA85-C770-344D-B5AF-64034FBDF213}"/>
          </ac:spMkLst>
        </pc:spChg>
        <pc:spChg chg="add mod">
          <ac:chgData name="福家　範浩" userId="cfb4a0c9-830d-41ee-8fbd-a6627cbe73a5" providerId="ADAL" clId="{E650F38A-7688-DF4A-8619-9EC1E2BA064A}" dt="2021-02-25T16:26:29.983" v="20288" actId="1076"/>
          <ac:spMkLst>
            <pc:docMk/>
            <pc:sldMk cId="291123736" sldId="325"/>
            <ac:spMk id="7" creationId="{29BB5494-CD1F-614A-90DD-738AD301F6B0}"/>
          </ac:spMkLst>
        </pc:spChg>
        <pc:spChg chg="mod topLvl">
          <ac:chgData name="福家　範浩" userId="cfb4a0c9-830d-41ee-8fbd-a6627cbe73a5" providerId="ADAL" clId="{E650F38A-7688-DF4A-8619-9EC1E2BA064A}" dt="2021-02-25T15:29:48.428" v="20149" actId="1076"/>
          <ac:spMkLst>
            <pc:docMk/>
            <pc:sldMk cId="291123736" sldId="325"/>
            <ac:spMk id="9" creationId="{C2E70939-0E7B-5348-9438-33F985076D78}"/>
          </ac:spMkLst>
        </pc:spChg>
        <pc:spChg chg="mod topLvl">
          <ac:chgData name="福家　範浩" userId="cfb4a0c9-830d-41ee-8fbd-a6627cbe73a5" providerId="ADAL" clId="{E650F38A-7688-DF4A-8619-9EC1E2BA064A}" dt="2021-02-25T15:29:48.428" v="20149" actId="1076"/>
          <ac:spMkLst>
            <pc:docMk/>
            <pc:sldMk cId="291123736" sldId="325"/>
            <ac:spMk id="14" creationId="{3082B56F-E8FF-A94D-93E3-0F7089B3804D}"/>
          </ac:spMkLst>
        </pc:spChg>
        <pc:spChg chg="mod topLvl">
          <ac:chgData name="福家　範浩" userId="cfb4a0c9-830d-41ee-8fbd-a6627cbe73a5" providerId="ADAL" clId="{E650F38A-7688-DF4A-8619-9EC1E2BA064A}" dt="2021-02-25T15:29:48.428" v="20149" actId="1076"/>
          <ac:spMkLst>
            <pc:docMk/>
            <pc:sldMk cId="291123736" sldId="325"/>
            <ac:spMk id="15" creationId="{8E7DC140-2617-3F45-B6A4-FBF1F7EB34BF}"/>
          </ac:spMkLst>
        </pc:spChg>
        <pc:spChg chg="mod topLvl">
          <ac:chgData name="福家　範浩" userId="cfb4a0c9-830d-41ee-8fbd-a6627cbe73a5" providerId="ADAL" clId="{E650F38A-7688-DF4A-8619-9EC1E2BA064A}" dt="2021-02-25T15:29:48.428" v="20149" actId="1076"/>
          <ac:spMkLst>
            <pc:docMk/>
            <pc:sldMk cId="291123736" sldId="325"/>
            <ac:spMk id="16" creationId="{D95A622E-C988-BD4C-91A0-D4F22B03736A}"/>
          </ac:spMkLst>
        </pc:spChg>
        <pc:spChg chg="mod topLvl">
          <ac:chgData name="福家　範浩" userId="cfb4a0c9-830d-41ee-8fbd-a6627cbe73a5" providerId="ADAL" clId="{E650F38A-7688-DF4A-8619-9EC1E2BA064A}" dt="2021-02-25T15:29:48.428" v="20149" actId="1076"/>
          <ac:spMkLst>
            <pc:docMk/>
            <pc:sldMk cId="291123736" sldId="325"/>
            <ac:spMk id="18" creationId="{08D40ECB-602D-8F4E-8C67-EBB7CEBEA8F6}"/>
          </ac:spMkLst>
        </pc:spChg>
        <pc:spChg chg="mod topLvl">
          <ac:chgData name="福家　範浩" userId="cfb4a0c9-830d-41ee-8fbd-a6627cbe73a5" providerId="ADAL" clId="{E650F38A-7688-DF4A-8619-9EC1E2BA064A}" dt="2021-02-25T15:29:48.428" v="20149" actId="1076"/>
          <ac:spMkLst>
            <pc:docMk/>
            <pc:sldMk cId="291123736" sldId="325"/>
            <ac:spMk id="21" creationId="{F8CA9A62-D6DC-A14C-951F-741407F047FC}"/>
          </ac:spMkLst>
        </pc:spChg>
        <pc:spChg chg="mod topLvl">
          <ac:chgData name="福家　範浩" userId="cfb4a0c9-830d-41ee-8fbd-a6627cbe73a5" providerId="ADAL" clId="{E650F38A-7688-DF4A-8619-9EC1E2BA064A}" dt="2021-02-25T15:29:48.428" v="20149" actId="1076"/>
          <ac:spMkLst>
            <pc:docMk/>
            <pc:sldMk cId="291123736" sldId="325"/>
            <ac:spMk id="22" creationId="{207CC5E9-05D2-734F-8BB6-347DBC5BB80B}"/>
          </ac:spMkLst>
        </pc:spChg>
        <pc:spChg chg="mod topLvl">
          <ac:chgData name="福家　範浩" userId="cfb4a0c9-830d-41ee-8fbd-a6627cbe73a5" providerId="ADAL" clId="{E650F38A-7688-DF4A-8619-9EC1E2BA064A}" dt="2021-02-25T15:29:48.428" v="20149" actId="1076"/>
          <ac:spMkLst>
            <pc:docMk/>
            <pc:sldMk cId="291123736" sldId="325"/>
            <ac:spMk id="25" creationId="{5393920F-C661-F04D-BF9D-89E134264ABD}"/>
          </ac:spMkLst>
        </pc:spChg>
        <pc:spChg chg="mod topLvl">
          <ac:chgData name="福家　範浩" userId="cfb4a0c9-830d-41ee-8fbd-a6627cbe73a5" providerId="ADAL" clId="{E650F38A-7688-DF4A-8619-9EC1E2BA064A}" dt="2021-02-25T15:29:48.428" v="20149" actId="1076"/>
          <ac:spMkLst>
            <pc:docMk/>
            <pc:sldMk cId="291123736" sldId="325"/>
            <ac:spMk id="27" creationId="{74C4917D-8E12-A445-A7CF-436D8DFD70AB}"/>
          </ac:spMkLst>
        </pc:spChg>
        <pc:spChg chg="mod topLvl">
          <ac:chgData name="福家　範浩" userId="cfb4a0c9-830d-41ee-8fbd-a6627cbe73a5" providerId="ADAL" clId="{E650F38A-7688-DF4A-8619-9EC1E2BA064A}" dt="2021-02-25T15:29:48.428" v="20149" actId="1076"/>
          <ac:spMkLst>
            <pc:docMk/>
            <pc:sldMk cId="291123736" sldId="325"/>
            <ac:spMk id="28" creationId="{9184BC0A-1074-9748-ACEC-5DCAFF1093A5}"/>
          </ac:spMkLst>
        </pc:spChg>
        <pc:spChg chg="mod topLvl">
          <ac:chgData name="福家　範浩" userId="cfb4a0c9-830d-41ee-8fbd-a6627cbe73a5" providerId="ADAL" clId="{E650F38A-7688-DF4A-8619-9EC1E2BA064A}" dt="2021-02-25T15:29:48.428" v="20149" actId="1076"/>
          <ac:spMkLst>
            <pc:docMk/>
            <pc:sldMk cId="291123736" sldId="325"/>
            <ac:spMk id="30" creationId="{5A4A97CA-D590-7A47-AB37-AF8B77F6498E}"/>
          </ac:spMkLst>
        </pc:spChg>
        <pc:spChg chg="del topLvl">
          <ac:chgData name="福家　範浩" userId="cfb4a0c9-830d-41ee-8fbd-a6627cbe73a5" providerId="ADAL" clId="{E650F38A-7688-DF4A-8619-9EC1E2BA064A}" dt="2021-02-22T16:21:06.747" v="2766" actId="478"/>
          <ac:spMkLst>
            <pc:docMk/>
            <pc:sldMk cId="291123736" sldId="325"/>
            <ac:spMk id="31" creationId="{B4814220-D5D7-C746-ACE5-615C2ED0958B}"/>
          </ac:spMkLst>
        </pc:spChg>
        <pc:spChg chg="del topLvl">
          <ac:chgData name="福家　範浩" userId="cfb4a0c9-830d-41ee-8fbd-a6627cbe73a5" providerId="ADAL" clId="{E650F38A-7688-DF4A-8619-9EC1E2BA064A}" dt="2021-02-22T16:21:14.876" v="2767" actId="478"/>
          <ac:spMkLst>
            <pc:docMk/>
            <pc:sldMk cId="291123736" sldId="325"/>
            <ac:spMk id="32" creationId="{BB16D8BB-9743-8946-BF23-069DBB716E53}"/>
          </ac:spMkLst>
        </pc:spChg>
        <pc:spChg chg="add mod">
          <ac:chgData name="福家　範浩" userId="cfb4a0c9-830d-41ee-8fbd-a6627cbe73a5" providerId="ADAL" clId="{E650F38A-7688-DF4A-8619-9EC1E2BA064A}" dt="2021-02-25T16:26:39.216" v="20306" actId="20577"/>
          <ac:spMkLst>
            <pc:docMk/>
            <pc:sldMk cId="291123736" sldId="325"/>
            <ac:spMk id="41" creationId="{CA11F858-40A2-8142-AD69-8CBEE831254F}"/>
          </ac:spMkLst>
        </pc:spChg>
        <pc:grpChg chg="del">
          <ac:chgData name="福家　範浩" userId="cfb4a0c9-830d-41ee-8fbd-a6627cbe73a5" providerId="ADAL" clId="{E650F38A-7688-DF4A-8619-9EC1E2BA064A}" dt="2021-02-22T16:20:59.154" v="2764" actId="165"/>
          <ac:grpSpMkLst>
            <pc:docMk/>
            <pc:sldMk cId="291123736" sldId="325"/>
            <ac:grpSpMk id="7" creationId="{87013488-7DF8-BC4D-8FD6-4681B5398B0A}"/>
          </ac:grpSpMkLst>
        </pc:grpChg>
        <pc:picChg chg="mod topLvl">
          <ac:chgData name="福家　範浩" userId="cfb4a0c9-830d-41ee-8fbd-a6627cbe73a5" providerId="ADAL" clId="{E650F38A-7688-DF4A-8619-9EC1E2BA064A}" dt="2021-02-25T15:29:48.428" v="20149" actId="1076"/>
          <ac:picMkLst>
            <pc:docMk/>
            <pc:sldMk cId="291123736" sldId="325"/>
            <ac:picMk id="8" creationId="{315F28D2-6D40-694F-95E1-E60348922AB4}"/>
          </ac:picMkLst>
        </pc:picChg>
        <pc:picChg chg="mod topLvl">
          <ac:chgData name="福家　範浩" userId="cfb4a0c9-830d-41ee-8fbd-a6627cbe73a5" providerId="ADAL" clId="{E650F38A-7688-DF4A-8619-9EC1E2BA064A}" dt="2021-02-25T15:29:48.428" v="20149" actId="1076"/>
          <ac:picMkLst>
            <pc:docMk/>
            <pc:sldMk cId="291123736" sldId="325"/>
            <ac:picMk id="11" creationId="{2CD1300B-FBCD-264E-8EA2-4A1E4A332587}"/>
          </ac:picMkLst>
        </pc:picChg>
        <pc:picChg chg="mod topLvl">
          <ac:chgData name="福家　範浩" userId="cfb4a0c9-830d-41ee-8fbd-a6627cbe73a5" providerId="ADAL" clId="{E650F38A-7688-DF4A-8619-9EC1E2BA064A}" dt="2021-02-25T15:29:48.428" v="20149" actId="1076"/>
          <ac:picMkLst>
            <pc:docMk/>
            <pc:sldMk cId="291123736" sldId="325"/>
            <ac:picMk id="12" creationId="{28A1D45E-E3C0-4946-BE5F-8E53092396BF}"/>
          </ac:picMkLst>
        </pc:picChg>
        <pc:picChg chg="mod topLvl">
          <ac:chgData name="福家　範浩" userId="cfb4a0c9-830d-41ee-8fbd-a6627cbe73a5" providerId="ADAL" clId="{E650F38A-7688-DF4A-8619-9EC1E2BA064A}" dt="2021-02-25T15:29:48.428" v="20149" actId="1076"/>
          <ac:picMkLst>
            <pc:docMk/>
            <pc:sldMk cId="291123736" sldId="325"/>
            <ac:picMk id="13" creationId="{AA024429-D35C-AC4C-A7D5-2ADF1FB4915D}"/>
          </ac:picMkLst>
        </pc:picChg>
        <pc:picChg chg="mod topLvl">
          <ac:chgData name="福家　範浩" userId="cfb4a0c9-830d-41ee-8fbd-a6627cbe73a5" providerId="ADAL" clId="{E650F38A-7688-DF4A-8619-9EC1E2BA064A}" dt="2021-02-25T15:29:48.428" v="20149" actId="1076"/>
          <ac:picMkLst>
            <pc:docMk/>
            <pc:sldMk cId="291123736" sldId="325"/>
            <ac:picMk id="17" creationId="{236044D1-5947-7A48-8779-D5E42C8D5D2F}"/>
          </ac:picMkLst>
        </pc:picChg>
        <pc:picChg chg="mod topLvl">
          <ac:chgData name="福家　範浩" userId="cfb4a0c9-830d-41ee-8fbd-a6627cbe73a5" providerId="ADAL" clId="{E650F38A-7688-DF4A-8619-9EC1E2BA064A}" dt="2021-02-25T15:29:48.428" v="20149" actId="1076"/>
          <ac:picMkLst>
            <pc:docMk/>
            <pc:sldMk cId="291123736" sldId="325"/>
            <ac:picMk id="20" creationId="{CBE7B794-54A1-E34D-BA2D-5C44B902F9F6}"/>
          </ac:picMkLst>
        </pc:picChg>
        <pc:picChg chg="mod topLvl">
          <ac:chgData name="福家　範浩" userId="cfb4a0c9-830d-41ee-8fbd-a6627cbe73a5" providerId="ADAL" clId="{E650F38A-7688-DF4A-8619-9EC1E2BA064A}" dt="2021-02-25T15:29:48.428" v="20149" actId="1076"/>
          <ac:picMkLst>
            <pc:docMk/>
            <pc:sldMk cId="291123736" sldId="325"/>
            <ac:picMk id="23" creationId="{4BECAC77-0763-DC48-813D-853569DD3AFF}"/>
          </ac:picMkLst>
        </pc:picChg>
        <pc:picChg chg="mod topLvl">
          <ac:chgData name="福家　範浩" userId="cfb4a0c9-830d-41ee-8fbd-a6627cbe73a5" providerId="ADAL" clId="{E650F38A-7688-DF4A-8619-9EC1E2BA064A}" dt="2021-02-25T15:29:48.428" v="20149" actId="1076"/>
          <ac:picMkLst>
            <pc:docMk/>
            <pc:sldMk cId="291123736" sldId="325"/>
            <ac:picMk id="24" creationId="{F1796BB0-8E77-9D4C-895C-4303E8BA1962}"/>
          </ac:picMkLst>
        </pc:picChg>
        <pc:cxnChg chg="mod topLvl">
          <ac:chgData name="福家　範浩" userId="cfb4a0c9-830d-41ee-8fbd-a6627cbe73a5" providerId="ADAL" clId="{E650F38A-7688-DF4A-8619-9EC1E2BA064A}" dt="2021-02-25T15:29:48.428" v="20149" actId="1076"/>
          <ac:cxnSpMkLst>
            <pc:docMk/>
            <pc:sldMk cId="291123736" sldId="325"/>
            <ac:cxnSpMk id="10" creationId="{C526294C-0E19-8A40-900C-46BAA4E3B2B3}"/>
          </ac:cxnSpMkLst>
        </pc:cxnChg>
        <pc:cxnChg chg="mod topLvl">
          <ac:chgData name="福家　範浩" userId="cfb4a0c9-830d-41ee-8fbd-a6627cbe73a5" providerId="ADAL" clId="{E650F38A-7688-DF4A-8619-9EC1E2BA064A}" dt="2021-02-25T15:29:48.428" v="20149" actId="1076"/>
          <ac:cxnSpMkLst>
            <pc:docMk/>
            <pc:sldMk cId="291123736" sldId="325"/>
            <ac:cxnSpMk id="19" creationId="{C78E466F-AE7F-1D42-AD8E-BF303A10559A}"/>
          </ac:cxnSpMkLst>
        </pc:cxnChg>
        <pc:cxnChg chg="mod topLvl">
          <ac:chgData name="福家　範浩" userId="cfb4a0c9-830d-41ee-8fbd-a6627cbe73a5" providerId="ADAL" clId="{E650F38A-7688-DF4A-8619-9EC1E2BA064A}" dt="2021-02-25T15:29:48.428" v="20149" actId="1076"/>
          <ac:cxnSpMkLst>
            <pc:docMk/>
            <pc:sldMk cId="291123736" sldId="325"/>
            <ac:cxnSpMk id="26" creationId="{F28E2520-474B-FE49-9790-C305755DCF08}"/>
          </ac:cxnSpMkLst>
        </pc:cxnChg>
        <pc:cxnChg chg="mod topLvl">
          <ac:chgData name="福家　範浩" userId="cfb4a0c9-830d-41ee-8fbd-a6627cbe73a5" providerId="ADAL" clId="{E650F38A-7688-DF4A-8619-9EC1E2BA064A}" dt="2021-02-25T15:29:48.428" v="20149" actId="1076"/>
          <ac:cxnSpMkLst>
            <pc:docMk/>
            <pc:sldMk cId="291123736" sldId="325"/>
            <ac:cxnSpMk id="29" creationId="{2FFE7702-84CD-C04E-ABC9-7EA97FE959CC}"/>
          </ac:cxnSpMkLst>
        </pc:cxnChg>
        <pc:cxnChg chg="mod topLvl">
          <ac:chgData name="福家　範浩" userId="cfb4a0c9-830d-41ee-8fbd-a6627cbe73a5" providerId="ADAL" clId="{E650F38A-7688-DF4A-8619-9EC1E2BA064A}" dt="2021-02-25T15:29:48.428" v="20149" actId="1076"/>
          <ac:cxnSpMkLst>
            <pc:docMk/>
            <pc:sldMk cId="291123736" sldId="325"/>
            <ac:cxnSpMk id="33" creationId="{1B7B0CD4-8FC3-AC49-8482-3A26CAD8AA72}"/>
          </ac:cxnSpMkLst>
        </pc:cxnChg>
        <pc:cxnChg chg="mod topLvl">
          <ac:chgData name="福家　範浩" userId="cfb4a0c9-830d-41ee-8fbd-a6627cbe73a5" providerId="ADAL" clId="{E650F38A-7688-DF4A-8619-9EC1E2BA064A}" dt="2021-02-25T15:29:48.428" v="20149" actId="1076"/>
          <ac:cxnSpMkLst>
            <pc:docMk/>
            <pc:sldMk cId="291123736" sldId="325"/>
            <ac:cxnSpMk id="34" creationId="{09D6B6DD-0FBB-0E4A-92A6-B0D1D46B64EC}"/>
          </ac:cxnSpMkLst>
        </pc:cxnChg>
        <pc:cxnChg chg="mod topLvl">
          <ac:chgData name="福家　範浩" userId="cfb4a0c9-830d-41ee-8fbd-a6627cbe73a5" providerId="ADAL" clId="{E650F38A-7688-DF4A-8619-9EC1E2BA064A}" dt="2021-02-25T15:29:48.428" v="20149" actId="1076"/>
          <ac:cxnSpMkLst>
            <pc:docMk/>
            <pc:sldMk cId="291123736" sldId="325"/>
            <ac:cxnSpMk id="35" creationId="{9B6BF13E-6D25-7F4D-81EA-24C019B12FF8}"/>
          </ac:cxnSpMkLst>
        </pc:cxnChg>
        <pc:cxnChg chg="mod topLvl">
          <ac:chgData name="福家　範浩" userId="cfb4a0c9-830d-41ee-8fbd-a6627cbe73a5" providerId="ADAL" clId="{E650F38A-7688-DF4A-8619-9EC1E2BA064A}" dt="2021-02-25T15:29:48.428" v="20149" actId="1076"/>
          <ac:cxnSpMkLst>
            <pc:docMk/>
            <pc:sldMk cId="291123736" sldId="325"/>
            <ac:cxnSpMk id="36" creationId="{E67AFBE8-71B3-824F-8875-D816975AFAFF}"/>
          </ac:cxnSpMkLst>
        </pc:cxnChg>
        <pc:cxnChg chg="mod topLvl">
          <ac:chgData name="福家　範浩" userId="cfb4a0c9-830d-41ee-8fbd-a6627cbe73a5" providerId="ADAL" clId="{E650F38A-7688-DF4A-8619-9EC1E2BA064A}" dt="2021-02-25T15:29:48.428" v="20149" actId="1076"/>
          <ac:cxnSpMkLst>
            <pc:docMk/>
            <pc:sldMk cId="291123736" sldId="325"/>
            <ac:cxnSpMk id="37" creationId="{38F0A447-AC74-2745-92C4-015FB89A9EAE}"/>
          </ac:cxnSpMkLst>
        </pc:cxnChg>
        <pc:cxnChg chg="mod topLvl">
          <ac:chgData name="福家　範浩" userId="cfb4a0c9-830d-41ee-8fbd-a6627cbe73a5" providerId="ADAL" clId="{E650F38A-7688-DF4A-8619-9EC1E2BA064A}" dt="2021-02-25T15:29:48.428" v="20149" actId="1076"/>
          <ac:cxnSpMkLst>
            <pc:docMk/>
            <pc:sldMk cId="291123736" sldId="325"/>
            <ac:cxnSpMk id="38" creationId="{78530532-884A-C84D-987C-4FFF2D61A43B}"/>
          </ac:cxnSpMkLst>
        </pc:cxnChg>
        <pc:cxnChg chg="mod topLvl">
          <ac:chgData name="福家　範浩" userId="cfb4a0c9-830d-41ee-8fbd-a6627cbe73a5" providerId="ADAL" clId="{E650F38A-7688-DF4A-8619-9EC1E2BA064A}" dt="2021-02-25T15:29:48.428" v="20149" actId="1076"/>
          <ac:cxnSpMkLst>
            <pc:docMk/>
            <pc:sldMk cId="291123736" sldId="325"/>
            <ac:cxnSpMk id="39" creationId="{95A0BE61-B123-004D-B225-86078E4CE5BC}"/>
          </ac:cxnSpMkLst>
        </pc:cxnChg>
        <pc:cxnChg chg="mod topLvl">
          <ac:chgData name="福家　範浩" userId="cfb4a0c9-830d-41ee-8fbd-a6627cbe73a5" providerId="ADAL" clId="{E650F38A-7688-DF4A-8619-9EC1E2BA064A}" dt="2021-02-25T15:29:48.428" v="20149" actId="1076"/>
          <ac:cxnSpMkLst>
            <pc:docMk/>
            <pc:sldMk cId="291123736" sldId="325"/>
            <ac:cxnSpMk id="40" creationId="{9FE174D7-2F22-0343-8218-1BBA005B34EF}"/>
          </ac:cxnSpMkLst>
        </pc:cxnChg>
      </pc:sldChg>
      <pc:sldChg chg="addSp delSp modSp new del mod modShow addCm modCm modNotesTx">
        <pc:chgData name="福家　範浩" userId="cfb4a0c9-830d-41ee-8fbd-a6627cbe73a5" providerId="ADAL" clId="{E650F38A-7688-DF4A-8619-9EC1E2BA064A}" dt="2021-02-25T16:57:31.210" v="20726" actId="2696"/>
        <pc:sldMkLst>
          <pc:docMk/>
          <pc:sldMk cId="2924242259" sldId="326"/>
        </pc:sldMkLst>
        <pc:spChg chg="mod">
          <ac:chgData name="福家　範浩" userId="cfb4a0c9-830d-41ee-8fbd-a6627cbe73a5" providerId="ADAL" clId="{E650F38A-7688-DF4A-8619-9EC1E2BA064A}" dt="2021-02-22T15:43:03.841" v="2095" actId="20577"/>
          <ac:spMkLst>
            <pc:docMk/>
            <pc:sldMk cId="2924242259" sldId="326"/>
            <ac:spMk id="2" creationId="{8E004BE3-8E0F-7040-B40C-5D3A4B63C0B8}"/>
          </ac:spMkLst>
        </pc:spChg>
        <pc:spChg chg="del">
          <ac:chgData name="福家　範浩" userId="cfb4a0c9-830d-41ee-8fbd-a6627cbe73a5" providerId="ADAL" clId="{E650F38A-7688-DF4A-8619-9EC1E2BA064A}" dt="2021-02-22T15:43:32.296" v="2097" actId="478"/>
          <ac:spMkLst>
            <pc:docMk/>
            <pc:sldMk cId="2924242259" sldId="326"/>
            <ac:spMk id="3" creationId="{0CCB87DA-15B2-D042-A9A9-AAC2F7323B25}"/>
          </ac:spMkLst>
        </pc:spChg>
        <pc:spChg chg="add mod">
          <ac:chgData name="福家　範浩" userId="cfb4a0c9-830d-41ee-8fbd-a6627cbe73a5" providerId="ADAL" clId="{E650F38A-7688-DF4A-8619-9EC1E2BA064A}" dt="2021-02-22T15:47:03.902" v="2187" actId="1076"/>
          <ac:spMkLst>
            <pc:docMk/>
            <pc:sldMk cId="2924242259" sldId="326"/>
            <ac:spMk id="18" creationId="{0B95753C-909F-6741-A253-14F6E6D9BE3B}"/>
          </ac:spMkLst>
        </pc:spChg>
        <pc:spChg chg="add mod">
          <ac:chgData name="福家　範浩" userId="cfb4a0c9-830d-41ee-8fbd-a6627cbe73a5" providerId="ADAL" clId="{E650F38A-7688-DF4A-8619-9EC1E2BA064A}" dt="2021-02-22T15:47:50.317" v="2241" actId="1076"/>
          <ac:spMkLst>
            <pc:docMk/>
            <pc:sldMk cId="2924242259" sldId="326"/>
            <ac:spMk id="19" creationId="{1BAA2BA1-1946-5D4A-8DB5-6808157AE321}"/>
          </ac:spMkLst>
        </pc:spChg>
        <pc:spChg chg="add mod">
          <ac:chgData name="福家　範浩" userId="cfb4a0c9-830d-41ee-8fbd-a6627cbe73a5" providerId="ADAL" clId="{E650F38A-7688-DF4A-8619-9EC1E2BA064A}" dt="2021-02-22T15:48:05.152" v="2249" actId="20577"/>
          <ac:spMkLst>
            <pc:docMk/>
            <pc:sldMk cId="2924242259" sldId="326"/>
            <ac:spMk id="20" creationId="{26B22A3C-24A5-6841-B0F6-E93E86693893}"/>
          </ac:spMkLst>
        </pc:spChg>
        <pc:spChg chg="add mod">
          <ac:chgData name="福家　範浩" userId="cfb4a0c9-830d-41ee-8fbd-a6627cbe73a5" providerId="ADAL" clId="{E650F38A-7688-DF4A-8619-9EC1E2BA064A}" dt="2021-02-22T15:52:36.457" v="2317" actId="1076"/>
          <ac:spMkLst>
            <pc:docMk/>
            <pc:sldMk cId="2924242259" sldId="326"/>
            <ac:spMk id="21" creationId="{D4A38805-EE80-CF41-B19A-9A13F3E8961C}"/>
          </ac:spMkLst>
        </pc:spChg>
        <pc:spChg chg="add del mod">
          <ac:chgData name="福家　範浩" userId="cfb4a0c9-830d-41ee-8fbd-a6627cbe73a5" providerId="ADAL" clId="{E650F38A-7688-DF4A-8619-9EC1E2BA064A}" dt="2021-02-22T15:48:40.633" v="2253" actId="478"/>
          <ac:spMkLst>
            <pc:docMk/>
            <pc:sldMk cId="2924242259" sldId="326"/>
            <ac:spMk id="22" creationId="{9AAB3375-92E4-594B-8E0A-FFDC479CE58D}"/>
          </ac:spMkLst>
        </pc:spChg>
        <pc:spChg chg="add del mod">
          <ac:chgData name="福家　範浩" userId="cfb4a0c9-830d-41ee-8fbd-a6627cbe73a5" providerId="ADAL" clId="{E650F38A-7688-DF4A-8619-9EC1E2BA064A}" dt="2021-02-22T15:51:55.944" v="2309" actId="478"/>
          <ac:spMkLst>
            <pc:docMk/>
            <pc:sldMk cId="2924242259" sldId="326"/>
            <ac:spMk id="23" creationId="{479E6C64-5DBF-5141-BB05-F9AB8F45467E}"/>
          </ac:spMkLst>
        </pc:spChg>
        <pc:spChg chg="add mod">
          <ac:chgData name="福家　範浩" userId="cfb4a0c9-830d-41ee-8fbd-a6627cbe73a5" providerId="ADAL" clId="{E650F38A-7688-DF4A-8619-9EC1E2BA064A}" dt="2021-02-22T15:52:36.457" v="2317" actId="1076"/>
          <ac:spMkLst>
            <pc:docMk/>
            <pc:sldMk cId="2924242259" sldId="326"/>
            <ac:spMk id="24" creationId="{37AE9F48-03F3-6047-B514-2A575E6E62CD}"/>
          </ac:spMkLst>
        </pc:spChg>
        <pc:spChg chg="add mod">
          <ac:chgData name="福家　範浩" userId="cfb4a0c9-830d-41ee-8fbd-a6627cbe73a5" providerId="ADAL" clId="{E650F38A-7688-DF4A-8619-9EC1E2BA064A}" dt="2021-02-22T15:52:36.457" v="2317" actId="1076"/>
          <ac:spMkLst>
            <pc:docMk/>
            <pc:sldMk cId="2924242259" sldId="326"/>
            <ac:spMk id="25" creationId="{967C7F80-9F31-7D4E-A123-5979A20B2EDF}"/>
          </ac:spMkLst>
        </pc:spChg>
        <pc:spChg chg="add mod">
          <ac:chgData name="福家　範浩" userId="cfb4a0c9-830d-41ee-8fbd-a6627cbe73a5" providerId="ADAL" clId="{E650F38A-7688-DF4A-8619-9EC1E2BA064A}" dt="2021-02-22T15:53:51.965" v="2371" actId="1076"/>
          <ac:spMkLst>
            <pc:docMk/>
            <pc:sldMk cId="2924242259" sldId="326"/>
            <ac:spMk id="29" creationId="{908C6AB1-2982-1646-8DBB-E00D3BE2651E}"/>
          </ac:spMkLst>
        </pc:spChg>
        <pc:spChg chg="add mod">
          <ac:chgData name="福家　範浩" userId="cfb4a0c9-830d-41ee-8fbd-a6627cbe73a5" providerId="ADAL" clId="{E650F38A-7688-DF4A-8619-9EC1E2BA064A}" dt="2021-02-22T15:54:20.035" v="2389" actId="1076"/>
          <ac:spMkLst>
            <pc:docMk/>
            <pc:sldMk cId="2924242259" sldId="326"/>
            <ac:spMk id="30" creationId="{17274680-C175-CF4F-BC4B-F0595A806A0C}"/>
          </ac:spMkLst>
        </pc:spChg>
        <pc:spChg chg="add del mod">
          <ac:chgData name="福家　範浩" userId="cfb4a0c9-830d-41ee-8fbd-a6627cbe73a5" providerId="ADAL" clId="{E650F38A-7688-DF4A-8619-9EC1E2BA064A}" dt="2021-02-24T07:54:29.998" v="18520" actId="478"/>
          <ac:spMkLst>
            <pc:docMk/>
            <pc:sldMk cId="2924242259" sldId="326"/>
            <ac:spMk id="34" creationId="{FC620430-21A2-A049-817C-3FCFF21D0DC2}"/>
          </ac:spMkLst>
        </pc:spChg>
        <pc:spChg chg="add mod">
          <ac:chgData name="福家　範浩" userId="cfb4a0c9-830d-41ee-8fbd-a6627cbe73a5" providerId="ADAL" clId="{E650F38A-7688-DF4A-8619-9EC1E2BA064A}" dt="2021-02-22T15:55:08.758" v="2409" actId="1035"/>
          <ac:spMkLst>
            <pc:docMk/>
            <pc:sldMk cId="2924242259" sldId="326"/>
            <ac:spMk id="35" creationId="{259CFB59-6744-E346-B2D4-F2A8B260F654}"/>
          </ac:spMkLst>
        </pc:spChg>
        <pc:spChg chg="add mod">
          <ac:chgData name="福家　範浩" userId="cfb4a0c9-830d-41ee-8fbd-a6627cbe73a5" providerId="ADAL" clId="{E650F38A-7688-DF4A-8619-9EC1E2BA064A}" dt="2021-02-22T15:55:14.521" v="2425" actId="20577"/>
          <ac:spMkLst>
            <pc:docMk/>
            <pc:sldMk cId="2924242259" sldId="326"/>
            <ac:spMk id="37" creationId="{15E16829-DBC7-A240-80A9-20C71935CECC}"/>
          </ac:spMkLst>
        </pc:spChg>
        <pc:spChg chg="add mod">
          <ac:chgData name="福家　範浩" userId="cfb4a0c9-830d-41ee-8fbd-a6627cbe73a5" providerId="ADAL" clId="{E650F38A-7688-DF4A-8619-9EC1E2BA064A}" dt="2021-02-22T15:59:16.647" v="2486" actId="1076"/>
          <ac:spMkLst>
            <pc:docMk/>
            <pc:sldMk cId="2924242259" sldId="326"/>
            <ac:spMk id="40" creationId="{BAF4B36A-1DC1-F846-AE1F-5B1A5DCFBE4D}"/>
          </ac:spMkLst>
        </pc:spChg>
        <pc:spChg chg="add mod">
          <ac:chgData name="福家　範浩" userId="cfb4a0c9-830d-41ee-8fbd-a6627cbe73a5" providerId="ADAL" clId="{E650F38A-7688-DF4A-8619-9EC1E2BA064A}" dt="2021-02-22T15:59:16.647" v="2486" actId="1076"/>
          <ac:spMkLst>
            <pc:docMk/>
            <pc:sldMk cId="2924242259" sldId="326"/>
            <ac:spMk id="41" creationId="{05517459-98A2-784A-AD66-F2B530D6498B}"/>
          </ac:spMkLst>
        </pc:spChg>
        <pc:grpChg chg="add">
          <ac:chgData name="福家　範浩" userId="cfb4a0c9-830d-41ee-8fbd-a6627cbe73a5" providerId="ADAL" clId="{E650F38A-7688-DF4A-8619-9EC1E2BA064A}" dt="2021-02-22T15:52:39.816" v="2318" actId="164"/>
          <ac:grpSpMkLst>
            <pc:docMk/>
            <pc:sldMk cId="2924242259" sldId="326"/>
            <ac:grpSpMk id="26" creationId="{3CBCCAE6-3E63-6B46-813F-31570BD21268}"/>
          </ac:grpSpMkLst>
        </pc:grpChg>
        <pc:picChg chg="add mod">
          <ac:chgData name="福家　範浩" userId="cfb4a0c9-830d-41ee-8fbd-a6627cbe73a5" providerId="ADAL" clId="{E650F38A-7688-DF4A-8619-9EC1E2BA064A}" dt="2021-02-22T15:47:03.902" v="2187" actId="1076"/>
          <ac:picMkLst>
            <pc:docMk/>
            <pc:sldMk cId="2924242259" sldId="326"/>
            <ac:picMk id="8" creationId="{AC074503-C0BD-D84B-B1ED-4C7E2BEDA89E}"/>
          </ac:picMkLst>
        </pc:picChg>
        <pc:picChg chg="add mod">
          <ac:chgData name="福家　範浩" userId="cfb4a0c9-830d-41ee-8fbd-a6627cbe73a5" providerId="ADAL" clId="{E650F38A-7688-DF4A-8619-9EC1E2BA064A}" dt="2021-02-22T15:47:03.902" v="2187" actId="1076"/>
          <ac:picMkLst>
            <pc:docMk/>
            <pc:sldMk cId="2924242259" sldId="326"/>
            <ac:picMk id="12" creationId="{7BCF8699-D1E3-5847-8C96-0E0E7E9A69E8}"/>
          </ac:picMkLst>
        </pc:picChg>
        <pc:picChg chg="add mod">
          <ac:chgData name="福家　範浩" userId="cfb4a0c9-830d-41ee-8fbd-a6627cbe73a5" providerId="ADAL" clId="{E650F38A-7688-DF4A-8619-9EC1E2BA064A}" dt="2021-02-22T15:47:03.902" v="2187" actId="1076"/>
          <ac:picMkLst>
            <pc:docMk/>
            <pc:sldMk cId="2924242259" sldId="326"/>
            <ac:picMk id="13" creationId="{E7359D10-E025-CB4C-B497-14D5A4226115}"/>
          </ac:picMkLst>
        </pc:picChg>
        <pc:picChg chg="add mod">
          <ac:chgData name="福家　範浩" userId="cfb4a0c9-830d-41ee-8fbd-a6627cbe73a5" providerId="ADAL" clId="{E650F38A-7688-DF4A-8619-9EC1E2BA064A}" dt="2021-02-22T15:47:03.902" v="2187" actId="1076"/>
          <ac:picMkLst>
            <pc:docMk/>
            <pc:sldMk cId="2924242259" sldId="326"/>
            <ac:picMk id="15" creationId="{CDEEFC0B-AD08-6841-9CB7-ED127D8B5913}"/>
          </ac:picMkLst>
        </pc:picChg>
        <pc:picChg chg="add mod">
          <ac:chgData name="福家　範浩" userId="cfb4a0c9-830d-41ee-8fbd-a6627cbe73a5" providerId="ADAL" clId="{E650F38A-7688-DF4A-8619-9EC1E2BA064A}" dt="2021-02-22T15:59:16.647" v="2486" actId="1076"/>
          <ac:picMkLst>
            <pc:docMk/>
            <pc:sldMk cId="2924242259" sldId="326"/>
            <ac:picMk id="38" creationId="{AC07D854-4EAC-0D42-937B-F393EC781A61}"/>
          </ac:picMkLst>
        </pc:picChg>
        <pc:picChg chg="add mod">
          <ac:chgData name="福家　範浩" userId="cfb4a0c9-830d-41ee-8fbd-a6627cbe73a5" providerId="ADAL" clId="{E650F38A-7688-DF4A-8619-9EC1E2BA064A}" dt="2021-02-22T15:59:16.647" v="2486" actId="1076"/>
          <ac:picMkLst>
            <pc:docMk/>
            <pc:sldMk cId="2924242259" sldId="326"/>
            <ac:picMk id="39" creationId="{C94EBD28-487F-A641-B162-C117B69DA509}"/>
          </ac:picMkLst>
        </pc:picChg>
        <pc:cxnChg chg="add mod">
          <ac:chgData name="福家　範浩" userId="cfb4a0c9-830d-41ee-8fbd-a6627cbe73a5" providerId="ADAL" clId="{E650F38A-7688-DF4A-8619-9EC1E2BA064A}" dt="2021-02-22T15:47:03.902" v="2187" actId="1076"/>
          <ac:cxnSpMkLst>
            <pc:docMk/>
            <pc:sldMk cId="2924242259" sldId="326"/>
            <ac:cxnSpMk id="10" creationId="{792DCE1F-A5F0-3C48-834B-3F42E62A6464}"/>
          </ac:cxnSpMkLst>
        </pc:cxnChg>
        <pc:cxnChg chg="add mod">
          <ac:chgData name="福家　範浩" userId="cfb4a0c9-830d-41ee-8fbd-a6627cbe73a5" providerId="ADAL" clId="{E650F38A-7688-DF4A-8619-9EC1E2BA064A}" dt="2021-02-22T15:47:03.902" v="2187" actId="1076"/>
          <ac:cxnSpMkLst>
            <pc:docMk/>
            <pc:sldMk cId="2924242259" sldId="326"/>
            <ac:cxnSpMk id="11" creationId="{524B0A60-8A95-2F45-925B-8022BC694110}"/>
          </ac:cxnSpMkLst>
        </pc:cxnChg>
        <pc:cxnChg chg="add mod">
          <ac:chgData name="福家　範浩" userId="cfb4a0c9-830d-41ee-8fbd-a6627cbe73a5" providerId="ADAL" clId="{E650F38A-7688-DF4A-8619-9EC1E2BA064A}" dt="2021-02-22T15:47:03.902" v="2187" actId="1076"/>
          <ac:cxnSpMkLst>
            <pc:docMk/>
            <pc:sldMk cId="2924242259" sldId="326"/>
            <ac:cxnSpMk id="14" creationId="{28C2A274-9EC7-C64F-862F-D85100F63B00}"/>
          </ac:cxnSpMkLst>
        </pc:cxnChg>
        <pc:cxnChg chg="add mod">
          <ac:chgData name="福家　範浩" userId="cfb4a0c9-830d-41ee-8fbd-a6627cbe73a5" providerId="ADAL" clId="{E650F38A-7688-DF4A-8619-9EC1E2BA064A}" dt="2021-02-22T15:47:03.902" v="2187" actId="1076"/>
          <ac:cxnSpMkLst>
            <pc:docMk/>
            <pc:sldMk cId="2924242259" sldId="326"/>
            <ac:cxnSpMk id="17" creationId="{B4963FFE-329A-2647-89FF-F1FA55BED022}"/>
          </ac:cxnSpMkLst>
        </pc:cxnChg>
        <pc:cxnChg chg="add mod">
          <ac:chgData name="福家　範浩" userId="cfb4a0c9-830d-41ee-8fbd-a6627cbe73a5" providerId="ADAL" clId="{E650F38A-7688-DF4A-8619-9EC1E2BA064A}" dt="2021-02-22T15:53:18.983" v="2331" actId="692"/>
          <ac:cxnSpMkLst>
            <pc:docMk/>
            <pc:sldMk cId="2924242259" sldId="326"/>
            <ac:cxnSpMk id="28" creationId="{186D2A4F-4532-8B44-8ACA-72DC9BCD02FB}"/>
          </ac:cxnSpMkLst>
        </pc:cxnChg>
        <pc:cxnChg chg="add mod">
          <ac:chgData name="福家　範浩" userId="cfb4a0c9-830d-41ee-8fbd-a6627cbe73a5" providerId="ADAL" clId="{E650F38A-7688-DF4A-8619-9EC1E2BA064A}" dt="2021-02-22T15:54:17.010" v="2388" actId="14100"/>
          <ac:cxnSpMkLst>
            <pc:docMk/>
            <pc:sldMk cId="2924242259" sldId="326"/>
            <ac:cxnSpMk id="31" creationId="{276F400F-9E71-414F-87FA-4581AE284CF8}"/>
          </ac:cxnSpMkLst>
        </pc:cxnChg>
        <pc:cxnChg chg="add mod">
          <ac:chgData name="福家　範浩" userId="cfb4a0c9-830d-41ee-8fbd-a6627cbe73a5" providerId="ADAL" clId="{E650F38A-7688-DF4A-8619-9EC1E2BA064A}" dt="2021-02-22T15:55:08.758" v="2409" actId="1035"/>
          <ac:cxnSpMkLst>
            <pc:docMk/>
            <pc:sldMk cId="2924242259" sldId="326"/>
            <ac:cxnSpMk id="33" creationId="{A954AE7A-2C88-F647-AA95-E48A16ECD7CA}"/>
          </ac:cxnSpMkLst>
        </pc:cxnChg>
        <pc:cxnChg chg="add mod">
          <ac:chgData name="福家　範浩" userId="cfb4a0c9-830d-41ee-8fbd-a6627cbe73a5" providerId="ADAL" clId="{E650F38A-7688-DF4A-8619-9EC1E2BA064A}" dt="2021-02-22T15:55:04.332" v="2408" actId="1035"/>
          <ac:cxnSpMkLst>
            <pc:docMk/>
            <pc:sldMk cId="2924242259" sldId="326"/>
            <ac:cxnSpMk id="36" creationId="{34513D4B-523C-554E-B3F6-8CA3F703FD7C}"/>
          </ac:cxnSpMkLst>
        </pc:cxnChg>
      </pc:sldChg>
      <pc:sldChg chg="addSp delSp modSp add del mod ord modShow modNotesTx">
        <pc:chgData name="福家　範浩" userId="cfb4a0c9-830d-41ee-8fbd-a6627cbe73a5" providerId="ADAL" clId="{E650F38A-7688-DF4A-8619-9EC1E2BA064A}" dt="2021-03-01T02:05:02.420" v="39182" actId="2696"/>
        <pc:sldMkLst>
          <pc:docMk/>
          <pc:sldMk cId="1288823811" sldId="327"/>
        </pc:sldMkLst>
        <pc:spChg chg="mod">
          <ac:chgData name="福家　範浩" userId="cfb4a0c9-830d-41ee-8fbd-a6627cbe73a5" providerId="ADAL" clId="{E650F38A-7688-DF4A-8619-9EC1E2BA064A}" dt="2021-02-24T08:28:38.600" v="18872" actId="20577"/>
          <ac:spMkLst>
            <pc:docMk/>
            <pc:sldMk cId="1288823811" sldId="327"/>
            <ac:spMk id="2" creationId="{BE890539-F803-654C-B5B0-739CD1005369}"/>
          </ac:spMkLst>
        </pc:spChg>
        <pc:spChg chg="mod">
          <ac:chgData name="福家　範浩" userId="cfb4a0c9-830d-41ee-8fbd-a6627cbe73a5" providerId="ADAL" clId="{E650F38A-7688-DF4A-8619-9EC1E2BA064A}" dt="2021-02-22T17:19:34.294" v="3818" actId="20577"/>
          <ac:spMkLst>
            <pc:docMk/>
            <pc:sldMk cId="1288823811" sldId="327"/>
            <ac:spMk id="3" creationId="{C7BCBC27-0B0F-5147-A698-FDAB494073B3}"/>
          </ac:spMkLst>
        </pc:spChg>
        <pc:spChg chg="mod">
          <ac:chgData name="福家　範浩" userId="cfb4a0c9-830d-41ee-8fbd-a6627cbe73a5" providerId="ADAL" clId="{E650F38A-7688-DF4A-8619-9EC1E2BA064A}" dt="2021-02-22T16:45:14.512" v="3001" actId="20577"/>
          <ac:spMkLst>
            <pc:docMk/>
            <pc:sldMk cId="1288823811" sldId="327"/>
            <ac:spMk id="8" creationId="{4E5597E0-EED4-6845-8117-DDC1D5938D9B}"/>
          </ac:spMkLst>
        </pc:spChg>
        <pc:graphicFrameChg chg="add mod modGraphic">
          <ac:chgData name="福家　範浩" userId="cfb4a0c9-830d-41ee-8fbd-a6627cbe73a5" providerId="ADAL" clId="{E650F38A-7688-DF4A-8619-9EC1E2BA064A}" dt="2021-02-22T16:44:09.543" v="2899" actId="20577"/>
          <ac:graphicFrameMkLst>
            <pc:docMk/>
            <pc:sldMk cId="1288823811" sldId="327"/>
            <ac:graphicFrameMk id="11" creationId="{020C7F73-524D-214E-BC03-E0759BD984D7}"/>
          </ac:graphicFrameMkLst>
        </pc:graphicFrameChg>
        <pc:picChg chg="del">
          <ac:chgData name="福家　範浩" userId="cfb4a0c9-830d-41ee-8fbd-a6627cbe73a5" providerId="ADAL" clId="{E650F38A-7688-DF4A-8619-9EC1E2BA064A}" dt="2021-02-22T16:40:03.733" v="2876" actId="478"/>
          <ac:picMkLst>
            <pc:docMk/>
            <pc:sldMk cId="1288823811" sldId="327"/>
            <ac:picMk id="10" creationId="{E16F0354-251F-BE48-83D5-D11A8B7AED84}"/>
          </ac:picMkLst>
        </pc:picChg>
        <pc:picChg chg="del">
          <ac:chgData name="福家　範浩" userId="cfb4a0c9-830d-41ee-8fbd-a6627cbe73a5" providerId="ADAL" clId="{E650F38A-7688-DF4A-8619-9EC1E2BA064A}" dt="2021-02-22T16:40:03.733" v="2876" actId="478"/>
          <ac:picMkLst>
            <pc:docMk/>
            <pc:sldMk cId="1288823811" sldId="327"/>
            <ac:picMk id="12" creationId="{B2F39505-420B-5A43-BDD2-74C4A2D9D25A}"/>
          </ac:picMkLst>
        </pc:picChg>
      </pc:sldChg>
      <pc:sldChg chg="addSp delSp modSp add mod modNotesTx">
        <pc:chgData name="福家　範浩" userId="cfb4a0c9-830d-41ee-8fbd-a6627cbe73a5" providerId="ADAL" clId="{E650F38A-7688-DF4A-8619-9EC1E2BA064A}" dt="2021-03-01T03:48:08.463" v="40624" actId="20577"/>
        <pc:sldMkLst>
          <pc:docMk/>
          <pc:sldMk cId="1268596603" sldId="328"/>
        </pc:sldMkLst>
        <pc:spChg chg="mod">
          <ac:chgData name="福家　範浩" userId="cfb4a0c9-830d-41ee-8fbd-a6627cbe73a5" providerId="ADAL" clId="{E650F38A-7688-DF4A-8619-9EC1E2BA064A}" dt="2021-02-27T08:19:47.149" v="25066" actId="12"/>
          <ac:spMkLst>
            <pc:docMk/>
            <pc:sldMk cId="1268596603" sldId="328"/>
            <ac:spMk id="3" creationId="{407901F7-3508-6848-B61B-A861436257BC}"/>
          </ac:spMkLst>
        </pc:spChg>
        <pc:spChg chg="add mod">
          <ac:chgData name="福家　範浩" userId="cfb4a0c9-830d-41ee-8fbd-a6627cbe73a5" providerId="ADAL" clId="{E650F38A-7688-DF4A-8619-9EC1E2BA064A}" dt="2021-02-22T17:09:22.588" v="3384" actId="1076"/>
          <ac:spMkLst>
            <pc:docMk/>
            <pc:sldMk cId="1268596603" sldId="328"/>
            <ac:spMk id="14" creationId="{27BC99FE-C39F-D54B-9BEB-60C69DE50016}"/>
          </ac:spMkLst>
        </pc:spChg>
        <pc:spChg chg="add mod">
          <ac:chgData name="福家　範浩" userId="cfb4a0c9-830d-41ee-8fbd-a6627cbe73a5" providerId="ADAL" clId="{E650F38A-7688-DF4A-8619-9EC1E2BA064A}" dt="2021-02-22T17:09:44.712" v="3387" actId="1076"/>
          <ac:spMkLst>
            <pc:docMk/>
            <pc:sldMk cId="1268596603" sldId="328"/>
            <ac:spMk id="15" creationId="{EABA6E43-7D77-2640-9EDB-72CD3F05F8F8}"/>
          </ac:spMkLst>
        </pc:spChg>
        <pc:spChg chg="add mod">
          <ac:chgData name="福家　範浩" userId="cfb4a0c9-830d-41ee-8fbd-a6627cbe73a5" providerId="ADAL" clId="{E650F38A-7688-DF4A-8619-9EC1E2BA064A}" dt="2021-02-22T17:09:22.588" v="3384" actId="1076"/>
          <ac:spMkLst>
            <pc:docMk/>
            <pc:sldMk cId="1268596603" sldId="328"/>
            <ac:spMk id="16" creationId="{80F5E191-F832-1842-AA3A-03E69D5473DE}"/>
          </ac:spMkLst>
        </pc:spChg>
        <pc:spChg chg="add del">
          <ac:chgData name="福家　範浩" userId="cfb4a0c9-830d-41ee-8fbd-a6627cbe73a5" providerId="ADAL" clId="{E650F38A-7688-DF4A-8619-9EC1E2BA064A}" dt="2021-02-22T17:05:26.378" v="3309" actId="11529"/>
          <ac:spMkLst>
            <pc:docMk/>
            <pc:sldMk cId="1268596603" sldId="328"/>
            <ac:spMk id="27" creationId="{09C9A6C7-D31B-5B43-B1C8-E1E08C19C9D4}"/>
          </ac:spMkLst>
        </pc:spChg>
        <pc:spChg chg="add mod">
          <ac:chgData name="福家　範浩" userId="cfb4a0c9-830d-41ee-8fbd-a6627cbe73a5" providerId="ADAL" clId="{E650F38A-7688-DF4A-8619-9EC1E2BA064A}" dt="2021-02-22T17:09:22.588" v="3384" actId="1076"/>
          <ac:spMkLst>
            <pc:docMk/>
            <pc:sldMk cId="1268596603" sldId="328"/>
            <ac:spMk id="34" creationId="{59F1C73F-D7B5-9E42-8083-6B50559F9423}"/>
          </ac:spMkLst>
        </pc:spChg>
        <pc:spChg chg="add mod">
          <ac:chgData name="福家　範浩" userId="cfb4a0c9-830d-41ee-8fbd-a6627cbe73a5" providerId="ADAL" clId="{E650F38A-7688-DF4A-8619-9EC1E2BA064A}" dt="2021-02-22T17:09:22.588" v="3384" actId="1076"/>
          <ac:spMkLst>
            <pc:docMk/>
            <pc:sldMk cId="1268596603" sldId="328"/>
            <ac:spMk id="35" creationId="{D665F22F-7AFC-CA4C-90EA-D54695A3834F}"/>
          </ac:spMkLst>
        </pc:spChg>
        <pc:spChg chg="add mod">
          <ac:chgData name="福家　範浩" userId="cfb4a0c9-830d-41ee-8fbd-a6627cbe73a5" providerId="ADAL" clId="{E650F38A-7688-DF4A-8619-9EC1E2BA064A}" dt="2021-02-22T17:09:22.588" v="3384" actId="1076"/>
          <ac:spMkLst>
            <pc:docMk/>
            <pc:sldMk cId="1268596603" sldId="328"/>
            <ac:spMk id="36" creationId="{7C8671CE-50BF-B54F-BC20-C552E68C380B}"/>
          </ac:spMkLst>
        </pc:spChg>
        <pc:spChg chg="add mod">
          <ac:chgData name="福家　範浩" userId="cfb4a0c9-830d-41ee-8fbd-a6627cbe73a5" providerId="ADAL" clId="{E650F38A-7688-DF4A-8619-9EC1E2BA064A}" dt="2021-02-22T17:09:22.588" v="3384" actId="1076"/>
          <ac:spMkLst>
            <pc:docMk/>
            <pc:sldMk cId="1268596603" sldId="328"/>
            <ac:spMk id="37" creationId="{71358953-1F30-C84F-91BB-3FC8D487FFEF}"/>
          </ac:spMkLst>
        </pc:spChg>
        <pc:spChg chg="add mod">
          <ac:chgData name="福家　範浩" userId="cfb4a0c9-830d-41ee-8fbd-a6627cbe73a5" providerId="ADAL" clId="{E650F38A-7688-DF4A-8619-9EC1E2BA064A}" dt="2021-02-22T17:09:22.588" v="3384" actId="1076"/>
          <ac:spMkLst>
            <pc:docMk/>
            <pc:sldMk cId="1268596603" sldId="328"/>
            <ac:spMk id="38" creationId="{161DCC99-3E2F-A24E-80E1-0AC99024B56B}"/>
          </ac:spMkLst>
        </pc:spChg>
        <pc:spChg chg="add mod">
          <ac:chgData name="福家　範浩" userId="cfb4a0c9-830d-41ee-8fbd-a6627cbe73a5" providerId="ADAL" clId="{E650F38A-7688-DF4A-8619-9EC1E2BA064A}" dt="2021-03-01T03:47:11.236" v="40572" actId="20577"/>
          <ac:spMkLst>
            <pc:docMk/>
            <pc:sldMk cId="1268596603" sldId="328"/>
            <ac:spMk id="40" creationId="{1335EFF3-916E-3940-94B1-0CC8BB830550}"/>
          </ac:spMkLst>
        </pc:spChg>
        <pc:cxnChg chg="add mod">
          <ac:chgData name="福家　範浩" userId="cfb4a0c9-830d-41ee-8fbd-a6627cbe73a5" providerId="ADAL" clId="{E650F38A-7688-DF4A-8619-9EC1E2BA064A}" dt="2021-02-22T17:09:36.492" v="3386" actId="14100"/>
          <ac:cxnSpMkLst>
            <pc:docMk/>
            <pc:sldMk cId="1268596603" sldId="328"/>
            <ac:cxnSpMk id="8" creationId="{5102DD70-8A06-6049-B1AE-21FD02E276D5}"/>
          </ac:cxnSpMkLst>
        </pc:cxnChg>
        <pc:cxnChg chg="add mod">
          <ac:chgData name="福家　範浩" userId="cfb4a0c9-830d-41ee-8fbd-a6627cbe73a5" providerId="ADAL" clId="{E650F38A-7688-DF4A-8619-9EC1E2BA064A}" dt="2021-02-22T17:09:22.588" v="3384" actId="1076"/>
          <ac:cxnSpMkLst>
            <pc:docMk/>
            <pc:sldMk cId="1268596603" sldId="328"/>
            <ac:cxnSpMk id="9" creationId="{8976DA17-D2EE-4847-BF5B-E698B14ABAAD}"/>
          </ac:cxnSpMkLst>
        </pc:cxnChg>
        <pc:cxnChg chg="add mod">
          <ac:chgData name="福家　範浩" userId="cfb4a0c9-830d-41ee-8fbd-a6627cbe73a5" providerId="ADAL" clId="{E650F38A-7688-DF4A-8619-9EC1E2BA064A}" dt="2021-02-22T17:09:22.588" v="3384" actId="1076"/>
          <ac:cxnSpMkLst>
            <pc:docMk/>
            <pc:sldMk cId="1268596603" sldId="328"/>
            <ac:cxnSpMk id="18" creationId="{0FB2119C-1D80-5846-BAD6-534232FCD3BB}"/>
          </ac:cxnSpMkLst>
        </pc:cxnChg>
        <pc:cxnChg chg="add mod">
          <ac:chgData name="福家　範浩" userId="cfb4a0c9-830d-41ee-8fbd-a6627cbe73a5" providerId="ADAL" clId="{E650F38A-7688-DF4A-8619-9EC1E2BA064A}" dt="2021-02-22T17:09:22.588" v="3384" actId="1076"/>
          <ac:cxnSpMkLst>
            <pc:docMk/>
            <pc:sldMk cId="1268596603" sldId="328"/>
            <ac:cxnSpMk id="19" creationId="{57FA4458-698E-814D-970E-BC9C679E8DCD}"/>
          </ac:cxnSpMkLst>
        </pc:cxnChg>
        <pc:cxnChg chg="add mod">
          <ac:chgData name="福家　範浩" userId="cfb4a0c9-830d-41ee-8fbd-a6627cbe73a5" providerId="ADAL" clId="{E650F38A-7688-DF4A-8619-9EC1E2BA064A}" dt="2021-02-22T17:09:22.588" v="3384" actId="1076"/>
          <ac:cxnSpMkLst>
            <pc:docMk/>
            <pc:sldMk cId="1268596603" sldId="328"/>
            <ac:cxnSpMk id="21" creationId="{D141573A-3530-1A4D-93B3-D34BE47F871E}"/>
          </ac:cxnSpMkLst>
        </pc:cxnChg>
        <pc:cxnChg chg="add mod">
          <ac:chgData name="福家　範浩" userId="cfb4a0c9-830d-41ee-8fbd-a6627cbe73a5" providerId="ADAL" clId="{E650F38A-7688-DF4A-8619-9EC1E2BA064A}" dt="2021-02-22T17:09:22.588" v="3384" actId="1076"/>
          <ac:cxnSpMkLst>
            <pc:docMk/>
            <pc:sldMk cId="1268596603" sldId="328"/>
            <ac:cxnSpMk id="22" creationId="{96F9B14F-7C63-6545-B174-881A1346D850}"/>
          </ac:cxnSpMkLst>
        </pc:cxnChg>
        <pc:cxnChg chg="add mod">
          <ac:chgData name="福家　範浩" userId="cfb4a0c9-830d-41ee-8fbd-a6627cbe73a5" providerId="ADAL" clId="{E650F38A-7688-DF4A-8619-9EC1E2BA064A}" dt="2021-02-22T17:09:22.588" v="3384" actId="1076"/>
          <ac:cxnSpMkLst>
            <pc:docMk/>
            <pc:sldMk cId="1268596603" sldId="328"/>
            <ac:cxnSpMk id="29" creationId="{61411EC4-82E2-5D47-83E1-5A7123BBADD8}"/>
          </ac:cxnSpMkLst>
        </pc:cxnChg>
        <pc:cxnChg chg="add mod">
          <ac:chgData name="福家　範浩" userId="cfb4a0c9-830d-41ee-8fbd-a6627cbe73a5" providerId="ADAL" clId="{E650F38A-7688-DF4A-8619-9EC1E2BA064A}" dt="2021-02-22T17:09:22.588" v="3384" actId="1076"/>
          <ac:cxnSpMkLst>
            <pc:docMk/>
            <pc:sldMk cId="1268596603" sldId="328"/>
            <ac:cxnSpMk id="30" creationId="{CADF3784-DE1E-2B4F-9E6F-EFB41144693C}"/>
          </ac:cxnSpMkLst>
        </pc:cxnChg>
      </pc:sldChg>
      <pc:sldChg chg="addSp modSp add mod ord modShow modNotesTx">
        <pc:chgData name="福家　範浩" userId="cfb4a0c9-830d-41ee-8fbd-a6627cbe73a5" providerId="ADAL" clId="{E650F38A-7688-DF4A-8619-9EC1E2BA064A}" dt="2021-03-01T04:06:21.124" v="41075" actId="1582"/>
        <pc:sldMkLst>
          <pc:docMk/>
          <pc:sldMk cId="482105964" sldId="329"/>
        </pc:sldMkLst>
        <pc:spChg chg="mod">
          <ac:chgData name="福家　範浩" userId="cfb4a0c9-830d-41ee-8fbd-a6627cbe73a5" providerId="ADAL" clId="{E650F38A-7688-DF4A-8619-9EC1E2BA064A}" dt="2021-02-28T15:26:05.707" v="31595" actId="20577"/>
          <ac:spMkLst>
            <pc:docMk/>
            <pc:sldMk cId="482105964" sldId="329"/>
            <ac:spMk id="2" creationId="{8E004BE3-8E0F-7040-B40C-5D3A4B63C0B8}"/>
          </ac:spMkLst>
        </pc:spChg>
        <pc:spChg chg="mod">
          <ac:chgData name="福家　範浩" userId="cfb4a0c9-830d-41ee-8fbd-a6627cbe73a5" providerId="ADAL" clId="{E650F38A-7688-DF4A-8619-9EC1E2BA064A}" dt="2021-02-28T16:08:57.633" v="32697" actId="1076"/>
          <ac:spMkLst>
            <pc:docMk/>
            <pc:sldMk cId="482105964" sldId="329"/>
            <ac:spMk id="29" creationId="{908C6AB1-2982-1646-8DBB-E00D3BE2651E}"/>
          </ac:spMkLst>
        </pc:spChg>
        <pc:spChg chg="mod">
          <ac:chgData name="福家　範浩" userId="cfb4a0c9-830d-41ee-8fbd-a6627cbe73a5" providerId="ADAL" clId="{E650F38A-7688-DF4A-8619-9EC1E2BA064A}" dt="2021-02-28T16:08:57.633" v="32697" actId="1076"/>
          <ac:spMkLst>
            <pc:docMk/>
            <pc:sldMk cId="482105964" sldId="329"/>
            <ac:spMk id="30" creationId="{17274680-C175-CF4F-BC4B-F0595A806A0C}"/>
          </ac:spMkLst>
        </pc:spChg>
        <pc:spChg chg="mod">
          <ac:chgData name="福家　範浩" userId="cfb4a0c9-830d-41ee-8fbd-a6627cbe73a5" providerId="ADAL" clId="{E650F38A-7688-DF4A-8619-9EC1E2BA064A}" dt="2021-02-28T16:08:57.633" v="32697" actId="1076"/>
          <ac:spMkLst>
            <pc:docMk/>
            <pc:sldMk cId="482105964" sldId="329"/>
            <ac:spMk id="35" creationId="{259CFB59-6744-E346-B2D4-F2A8B260F654}"/>
          </ac:spMkLst>
        </pc:spChg>
        <pc:spChg chg="mod">
          <ac:chgData name="福家　範浩" userId="cfb4a0c9-830d-41ee-8fbd-a6627cbe73a5" providerId="ADAL" clId="{E650F38A-7688-DF4A-8619-9EC1E2BA064A}" dt="2021-02-28T16:08:57.633" v="32697" actId="1076"/>
          <ac:spMkLst>
            <pc:docMk/>
            <pc:sldMk cId="482105964" sldId="329"/>
            <ac:spMk id="37" creationId="{15E16829-DBC7-A240-80A9-20C71935CECC}"/>
          </ac:spMkLst>
        </pc:spChg>
        <pc:spChg chg="mod">
          <ac:chgData name="福家　範浩" userId="cfb4a0c9-830d-41ee-8fbd-a6627cbe73a5" providerId="ADAL" clId="{E650F38A-7688-DF4A-8619-9EC1E2BA064A}" dt="2021-03-01T04:05:52.951" v="41071" actId="20577"/>
          <ac:spMkLst>
            <pc:docMk/>
            <pc:sldMk cId="482105964" sldId="329"/>
            <ac:spMk id="41" creationId="{05517459-98A2-784A-AD66-F2B530D6498B}"/>
          </ac:spMkLst>
        </pc:spChg>
        <pc:grpChg chg="mod">
          <ac:chgData name="福家　範浩" userId="cfb4a0c9-830d-41ee-8fbd-a6627cbe73a5" providerId="ADAL" clId="{E650F38A-7688-DF4A-8619-9EC1E2BA064A}" dt="2021-02-28T16:08:57.633" v="32697" actId="1076"/>
          <ac:grpSpMkLst>
            <pc:docMk/>
            <pc:sldMk cId="482105964" sldId="329"/>
            <ac:grpSpMk id="26" creationId="{3CBCCAE6-3E63-6B46-813F-31570BD21268}"/>
          </ac:grpSpMkLst>
        </pc:grpChg>
        <pc:cxnChg chg="add mod">
          <ac:chgData name="福家　範浩" userId="cfb4a0c9-830d-41ee-8fbd-a6627cbe73a5" providerId="ADAL" clId="{E650F38A-7688-DF4A-8619-9EC1E2BA064A}" dt="2021-03-01T04:06:21.124" v="41075" actId="1582"/>
          <ac:cxnSpMkLst>
            <pc:docMk/>
            <pc:sldMk cId="482105964" sldId="329"/>
            <ac:cxnSpMk id="7" creationId="{CAE960D7-50BF-B447-9125-24969B0D446B}"/>
          </ac:cxnSpMkLst>
        </pc:cxnChg>
        <pc:cxnChg chg="mod">
          <ac:chgData name="福家　範浩" userId="cfb4a0c9-830d-41ee-8fbd-a6627cbe73a5" providerId="ADAL" clId="{E650F38A-7688-DF4A-8619-9EC1E2BA064A}" dt="2021-02-28T16:08:57.633" v="32697" actId="1076"/>
          <ac:cxnSpMkLst>
            <pc:docMk/>
            <pc:sldMk cId="482105964" sldId="329"/>
            <ac:cxnSpMk id="28" creationId="{186D2A4F-4532-8B44-8ACA-72DC9BCD02FB}"/>
          </ac:cxnSpMkLst>
        </pc:cxnChg>
        <pc:cxnChg chg="mod">
          <ac:chgData name="福家　範浩" userId="cfb4a0c9-830d-41ee-8fbd-a6627cbe73a5" providerId="ADAL" clId="{E650F38A-7688-DF4A-8619-9EC1E2BA064A}" dt="2021-02-28T16:08:57.633" v="32697" actId="1076"/>
          <ac:cxnSpMkLst>
            <pc:docMk/>
            <pc:sldMk cId="482105964" sldId="329"/>
            <ac:cxnSpMk id="31" creationId="{276F400F-9E71-414F-87FA-4581AE284CF8}"/>
          </ac:cxnSpMkLst>
        </pc:cxnChg>
        <pc:cxnChg chg="mod">
          <ac:chgData name="福家　範浩" userId="cfb4a0c9-830d-41ee-8fbd-a6627cbe73a5" providerId="ADAL" clId="{E650F38A-7688-DF4A-8619-9EC1E2BA064A}" dt="2021-02-28T16:08:57.633" v="32697" actId="1076"/>
          <ac:cxnSpMkLst>
            <pc:docMk/>
            <pc:sldMk cId="482105964" sldId="329"/>
            <ac:cxnSpMk id="33" creationId="{A954AE7A-2C88-F647-AA95-E48A16ECD7CA}"/>
          </ac:cxnSpMkLst>
        </pc:cxnChg>
        <pc:cxnChg chg="mod">
          <ac:chgData name="福家　範浩" userId="cfb4a0c9-830d-41ee-8fbd-a6627cbe73a5" providerId="ADAL" clId="{E650F38A-7688-DF4A-8619-9EC1E2BA064A}" dt="2021-02-28T16:08:57.633" v="32697" actId="1076"/>
          <ac:cxnSpMkLst>
            <pc:docMk/>
            <pc:sldMk cId="482105964" sldId="329"/>
            <ac:cxnSpMk id="36" creationId="{34513D4B-523C-554E-B3F6-8CA3F703FD7C}"/>
          </ac:cxnSpMkLst>
        </pc:cxnChg>
      </pc:sldChg>
      <pc:sldChg chg="addSp modSp new mod addCm delCm modCm modNotesTx">
        <pc:chgData name="福家　範浩" userId="cfb4a0c9-830d-41ee-8fbd-a6627cbe73a5" providerId="ADAL" clId="{E650F38A-7688-DF4A-8619-9EC1E2BA064A}" dt="2021-03-01T03:59:18.446" v="40953" actId="20577"/>
        <pc:sldMkLst>
          <pc:docMk/>
          <pc:sldMk cId="4229803942" sldId="330"/>
        </pc:sldMkLst>
        <pc:spChg chg="mod">
          <ac:chgData name="福家　範浩" userId="cfb4a0c9-830d-41ee-8fbd-a6627cbe73a5" providerId="ADAL" clId="{E650F38A-7688-DF4A-8619-9EC1E2BA064A}" dt="2021-02-24T08:06:04.248" v="18731" actId="20577"/>
          <ac:spMkLst>
            <pc:docMk/>
            <pc:sldMk cId="4229803942" sldId="330"/>
            <ac:spMk id="2" creationId="{792A91F1-FC01-F74D-A3CE-0A3271377E46}"/>
          </ac:spMkLst>
        </pc:spChg>
        <pc:spChg chg="mod">
          <ac:chgData name="福家　範浩" userId="cfb4a0c9-830d-41ee-8fbd-a6627cbe73a5" providerId="ADAL" clId="{E650F38A-7688-DF4A-8619-9EC1E2BA064A}" dt="2021-02-28T16:48:36.632" v="37875" actId="20577"/>
          <ac:spMkLst>
            <pc:docMk/>
            <pc:sldMk cId="4229803942" sldId="330"/>
            <ac:spMk id="3" creationId="{1BCF362E-3308-8944-9EC8-3692B15B2D64}"/>
          </ac:spMkLst>
        </pc:spChg>
        <pc:spChg chg="add mod">
          <ac:chgData name="福家　範浩" userId="cfb4a0c9-830d-41ee-8fbd-a6627cbe73a5" providerId="ADAL" clId="{E650F38A-7688-DF4A-8619-9EC1E2BA064A}" dt="2021-02-28T15:27:49.544" v="31609" actId="1076"/>
          <ac:spMkLst>
            <pc:docMk/>
            <pc:sldMk cId="4229803942" sldId="330"/>
            <ac:spMk id="7" creationId="{95DF8A68-E2C8-A44F-96DD-0789E9F203A9}"/>
          </ac:spMkLst>
        </pc:spChg>
        <pc:spChg chg="add mod">
          <ac:chgData name="福家　範浩" userId="cfb4a0c9-830d-41ee-8fbd-a6627cbe73a5" providerId="ADAL" clId="{E650F38A-7688-DF4A-8619-9EC1E2BA064A}" dt="2021-02-28T15:27:49.544" v="31609" actId="1076"/>
          <ac:spMkLst>
            <pc:docMk/>
            <pc:sldMk cId="4229803942" sldId="330"/>
            <ac:spMk id="8" creationId="{6E688C25-C8CA-E744-B14D-A2600A8A2958}"/>
          </ac:spMkLst>
        </pc:spChg>
      </pc:sldChg>
      <pc:sldChg chg="addSp delSp modSp add mod modNotesTx">
        <pc:chgData name="福家　範浩" userId="cfb4a0c9-830d-41ee-8fbd-a6627cbe73a5" providerId="ADAL" clId="{E650F38A-7688-DF4A-8619-9EC1E2BA064A}" dt="2021-03-01T03:17:52.719" v="40340" actId="20577"/>
        <pc:sldMkLst>
          <pc:docMk/>
          <pc:sldMk cId="3611952956" sldId="331"/>
        </pc:sldMkLst>
        <pc:spChg chg="add mod">
          <ac:chgData name="福家　範浩" userId="cfb4a0c9-830d-41ee-8fbd-a6627cbe73a5" providerId="ADAL" clId="{E650F38A-7688-DF4A-8619-9EC1E2BA064A}" dt="2021-02-26T02:50:01.939" v="20930" actId="17032"/>
          <ac:spMkLst>
            <pc:docMk/>
            <pc:sldMk cId="3611952956" sldId="331"/>
            <ac:spMk id="15" creationId="{834207B4-FFB5-EF48-910A-247650293AF1}"/>
          </ac:spMkLst>
        </pc:spChg>
        <pc:spChg chg="add mod">
          <ac:chgData name="福家　範浩" userId="cfb4a0c9-830d-41ee-8fbd-a6627cbe73a5" providerId="ADAL" clId="{E650F38A-7688-DF4A-8619-9EC1E2BA064A}" dt="2021-02-26T03:42:31.193" v="21134" actId="404"/>
          <ac:spMkLst>
            <pc:docMk/>
            <pc:sldMk cId="3611952956" sldId="331"/>
            <ac:spMk id="16" creationId="{1FB8C88F-836A-4A44-9F88-23F9CF5AF2A6}"/>
          </ac:spMkLst>
        </pc:spChg>
        <pc:spChg chg="add mod">
          <ac:chgData name="福家　範浩" userId="cfb4a0c9-830d-41ee-8fbd-a6627cbe73a5" providerId="ADAL" clId="{E650F38A-7688-DF4A-8619-9EC1E2BA064A}" dt="2021-02-26T02:50:53.981" v="20935" actId="207"/>
          <ac:spMkLst>
            <pc:docMk/>
            <pc:sldMk cId="3611952956" sldId="331"/>
            <ac:spMk id="20" creationId="{3C26EB0A-31EA-4F4E-8C71-C370B0AD7393}"/>
          </ac:spMkLst>
        </pc:spChg>
        <pc:spChg chg="del">
          <ac:chgData name="福家　範浩" userId="cfb4a0c9-830d-41ee-8fbd-a6627cbe73a5" providerId="ADAL" clId="{E650F38A-7688-DF4A-8619-9EC1E2BA064A}" dt="2021-02-26T02:47:02.810" v="20860" actId="478"/>
          <ac:spMkLst>
            <pc:docMk/>
            <pc:sldMk cId="3611952956" sldId="331"/>
            <ac:spMk id="24" creationId="{1CF35F6B-C813-DB41-8F87-27CA78210165}"/>
          </ac:spMkLst>
        </pc:spChg>
        <pc:spChg chg="mod">
          <ac:chgData name="福家　範浩" userId="cfb4a0c9-830d-41ee-8fbd-a6627cbe73a5" providerId="ADAL" clId="{E650F38A-7688-DF4A-8619-9EC1E2BA064A}" dt="2021-02-27T07:36:15.348" v="25005" actId="1076"/>
          <ac:spMkLst>
            <pc:docMk/>
            <pc:sldMk cId="3611952956" sldId="331"/>
            <ac:spMk id="37" creationId="{E6BB4F47-2E53-D240-A134-DED38061878E}"/>
          </ac:spMkLst>
        </pc:spChg>
        <pc:picChg chg="del">
          <ac:chgData name="福家　範浩" userId="cfb4a0c9-830d-41ee-8fbd-a6627cbe73a5" providerId="ADAL" clId="{E650F38A-7688-DF4A-8619-9EC1E2BA064A}" dt="2021-02-26T02:46:58.473" v="20859" actId="478"/>
          <ac:picMkLst>
            <pc:docMk/>
            <pc:sldMk cId="3611952956" sldId="331"/>
            <ac:picMk id="29" creationId="{2F3CED8D-E655-F043-95E9-241782AF5834}"/>
          </ac:picMkLst>
        </pc:picChg>
        <pc:picChg chg="del">
          <ac:chgData name="福家　範浩" userId="cfb4a0c9-830d-41ee-8fbd-a6627cbe73a5" providerId="ADAL" clId="{E650F38A-7688-DF4A-8619-9EC1E2BA064A}" dt="2021-02-26T02:45:11.931" v="20858" actId="478"/>
          <ac:picMkLst>
            <pc:docMk/>
            <pc:sldMk cId="3611952956" sldId="331"/>
            <ac:picMk id="36" creationId="{D6B84654-574E-C64B-A029-315F7FB21D4E}"/>
          </ac:picMkLst>
        </pc:picChg>
        <pc:inkChg chg="del">
          <ac:chgData name="福家　範浩" userId="cfb4a0c9-830d-41ee-8fbd-a6627cbe73a5" providerId="ADAL" clId="{E650F38A-7688-DF4A-8619-9EC1E2BA064A}" dt="2021-02-26T02:46:58.473" v="20859" actId="478"/>
          <ac:inkMkLst>
            <pc:docMk/>
            <pc:sldMk cId="3611952956" sldId="331"/>
            <ac:inkMk id="7" creationId="{2021976F-B38B-C943-8AB9-7570635AD9A5}"/>
          </ac:inkMkLst>
        </pc:inkChg>
        <pc:inkChg chg="del">
          <ac:chgData name="福家　範浩" userId="cfb4a0c9-830d-41ee-8fbd-a6627cbe73a5" providerId="ADAL" clId="{E650F38A-7688-DF4A-8619-9EC1E2BA064A}" dt="2021-02-26T02:46:58.473" v="20859" actId="478"/>
          <ac:inkMkLst>
            <pc:docMk/>
            <pc:sldMk cId="3611952956" sldId="331"/>
            <ac:inkMk id="8" creationId="{1463FD34-4C1F-FD44-8F08-DEF700AD36AF}"/>
          </ac:inkMkLst>
        </pc:inkChg>
        <pc:inkChg chg="del">
          <ac:chgData name="福家　範浩" userId="cfb4a0c9-830d-41ee-8fbd-a6627cbe73a5" providerId="ADAL" clId="{E650F38A-7688-DF4A-8619-9EC1E2BA064A}" dt="2021-02-26T02:46:58.473" v="20859" actId="478"/>
          <ac:inkMkLst>
            <pc:docMk/>
            <pc:sldMk cId="3611952956" sldId="331"/>
            <ac:inkMk id="9" creationId="{636D8CB7-1891-664F-A43D-DB8D864DDB97}"/>
          </ac:inkMkLst>
        </pc:inkChg>
        <pc:inkChg chg="del">
          <ac:chgData name="福家　範浩" userId="cfb4a0c9-830d-41ee-8fbd-a6627cbe73a5" providerId="ADAL" clId="{E650F38A-7688-DF4A-8619-9EC1E2BA064A}" dt="2021-02-26T02:46:58.473" v="20859" actId="478"/>
          <ac:inkMkLst>
            <pc:docMk/>
            <pc:sldMk cId="3611952956" sldId="331"/>
            <ac:inkMk id="10" creationId="{E24F3A72-CE6C-2A42-B6F4-037E58D3935B}"/>
          </ac:inkMkLst>
        </pc:inkChg>
        <pc:inkChg chg="del">
          <ac:chgData name="福家　範浩" userId="cfb4a0c9-830d-41ee-8fbd-a6627cbe73a5" providerId="ADAL" clId="{E650F38A-7688-DF4A-8619-9EC1E2BA064A}" dt="2021-02-26T02:46:58.473" v="20859" actId="478"/>
          <ac:inkMkLst>
            <pc:docMk/>
            <pc:sldMk cId="3611952956" sldId="331"/>
            <ac:inkMk id="11" creationId="{4B821B77-9284-B04C-A4D3-55275103ACCF}"/>
          </ac:inkMkLst>
        </pc:inkChg>
        <pc:inkChg chg="del">
          <ac:chgData name="福家　範浩" userId="cfb4a0c9-830d-41ee-8fbd-a6627cbe73a5" providerId="ADAL" clId="{E650F38A-7688-DF4A-8619-9EC1E2BA064A}" dt="2021-02-26T02:46:58.473" v="20859" actId="478"/>
          <ac:inkMkLst>
            <pc:docMk/>
            <pc:sldMk cId="3611952956" sldId="331"/>
            <ac:inkMk id="12" creationId="{AF1B3E1F-C476-5B46-ABE4-C66C35F2ECCD}"/>
          </ac:inkMkLst>
        </pc:inkChg>
        <pc:inkChg chg="del">
          <ac:chgData name="福家　範浩" userId="cfb4a0c9-830d-41ee-8fbd-a6627cbe73a5" providerId="ADAL" clId="{E650F38A-7688-DF4A-8619-9EC1E2BA064A}" dt="2021-02-26T02:46:58.473" v="20859" actId="478"/>
          <ac:inkMkLst>
            <pc:docMk/>
            <pc:sldMk cId="3611952956" sldId="331"/>
            <ac:inkMk id="13" creationId="{CE3230AC-D8EC-4E4B-8BE9-492A77EE71A2}"/>
          </ac:inkMkLst>
        </pc:inkChg>
        <pc:inkChg chg="del">
          <ac:chgData name="福家　範浩" userId="cfb4a0c9-830d-41ee-8fbd-a6627cbe73a5" providerId="ADAL" clId="{E650F38A-7688-DF4A-8619-9EC1E2BA064A}" dt="2021-02-26T02:46:58.473" v="20859" actId="478"/>
          <ac:inkMkLst>
            <pc:docMk/>
            <pc:sldMk cId="3611952956" sldId="331"/>
            <ac:inkMk id="14" creationId="{A8B5EE9C-3E67-6E47-BB1C-D1CD386851EF}"/>
          </ac:inkMkLst>
        </pc:inkChg>
      </pc:sldChg>
      <pc:sldChg chg="add del mod modShow">
        <pc:chgData name="福家　範浩" userId="cfb4a0c9-830d-41ee-8fbd-a6627cbe73a5" providerId="ADAL" clId="{E650F38A-7688-DF4A-8619-9EC1E2BA064A}" dt="2021-02-25T15:18:30.389" v="19781" actId="2696"/>
        <pc:sldMkLst>
          <pc:docMk/>
          <pc:sldMk cId="3970388400" sldId="331"/>
        </pc:sldMkLst>
      </pc:sldChg>
      <pc:sldChg chg="addSp delSp modSp add mod modNotesTx">
        <pc:chgData name="福家　範浩" userId="cfb4a0c9-830d-41ee-8fbd-a6627cbe73a5" providerId="ADAL" clId="{E650F38A-7688-DF4A-8619-9EC1E2BA064A}" dt="2021-03-01T01:52:35.427" v="38826" actId="20577"/>
        <pc:sldMkLst>
          <pc:docMk/>
          <pc:sldMk cId="1630803144" sldId="332"/>
        </pc:sldMkLst>
        <pc:spChg chg="add mod">
          <ac:chgData name="福家　範浩" userId="cfb4a0c9-830d-41ee-8fbd-a6627cbe73a5" providerId="ADAL" clId="{E650F38A-7688-DF4A-8619-9EC1E2BA064A}" dt="2021-02-26T02:54:33.539" v="20940"/>
          <ac:spMkLst>
            <pc:docMk/>
            <pc:sldMk cId="1630803144" sldId="332"/>
            <ac:spMk id="27" creationId="{100556E1-CAC6-7044-8890-A0E5A5519A93}"/>
          </ac:spMkLst>
        </pc:spChg>
        <pc:spChg chg="del">
          <ac:chgData name="福家　範浩" userId="cfb4a0c9-830d-41ee-8fbd-a6627cbe73a5" providerId="ADAL" clId="{E650F38A-7688-DF4A-8619-9EC1E2BA064A}" dt="2021-02-26T02:54:27.515" v="20939" actId="478"/>
          <ac:spMkLst>
            <pc:docMk/>
            <pc:sldMk cId="1630803144" sldId="332"/>
            <ac:spMk id="28" creationId="{F83A72F4-7761-9C44-A9FD-44BD4A475D29}"/>
          </ac:spMkLst>
        </pc:spChg>
        <pc:spChg chg="add mod">
          <ac:chgData name="福家　範浩" userId="cfb4a0c9-830d-41ee-8fbd-a6627cbe73a5" providerId="ADAL" clId="{E650F38A-7688-DF4A-8619-9EC1E2BA064A}" dt="2021-02-26T02:55:43.042" v="20971" actId="207"/>
          <ac:spMkLst>
            <pc:docMk/>
            <pc:sldMk cId="1630803144" sldId="332"/>
            <ac:spMk id="29" creationId="{5299289C-44E3-454D-82F2-4CE26719050B}"/>
          </ac:spMkLst>
        </pc:spChg>
        <pc:spChg chg="add del mod">
          <ac:chgData name="福家　範浩" userId="cfb4a0c9-830d-41ee-8fbd-a6627cbe73a5" providerId="ADAL" clId="{E650F38A-7688-DF4A-8619-9EC1E2BA064A}" dt="2021-02-26T02:55:39.576" v="20970"/>
          <ac:spMkLst>
            <pc:docMk/>
            <pc:sldMk cId="1630803144" sldId="332"/>
            <ac:spMk id="30" creationId="{7B56B3EF-5921-2940-9524-FF4F17E123EC}"/>
          </ac:spMkLst>
        </pc:spChg>
        <pc:spChg chg="add mod">
          <ac:chgData name="福家　範浩" userId="cfb4a0c9-830d-41ee-8fbd-a6627cbe73a5" providerId="ADAL" clId="{E650F38A-7688-DF4A-8619-9EC1E2BA064A}" dt="2021-02-26T03:46:40.810" v="21182" actId="1076"/>
          <ac:spMkLst>
            <pc:docMk/>
            <pc:sldMk cId="1630803144" sldId="332"/>
            <ac:spMk id="31" creationId="{F7895FE9-A5A1-AF43-AEFC-2E8CEB41FB64}"/>
          </ac:spMkLst>
        </pc:spChg>
        <pc:picChg chg="del">
          <ac:chgData name="福家　範浩" userId="cfb4a0c9-830d-41ee-8fbd-a6627cbe73a5" providerId="ADAL" clId="{E650F38A-7688-DF4A-8619-9EC1E2BA064A}" dt="2021-02-26T02:54:27.515" v="20939" actId="478"/>
          <ac:picMkLst>
            <pc:docMk/>
            <pc:sldMk cId="1630803144" sldId="332"/>
            <ac:picMk id="26" creationId="{4588268D-F7E1-C143-AFCF-878387B9B92E}"/>
          </ac:picMkLst>
        </pc:picChg>
        <pc:picChg chg="del">
          <ac:chgData name="福家　範浩" userId="cfb4a0c9-830d-41ee-8fbd-a6627cbe73a5" providerId="ADAL" clId="{E650F38A-7688-DF4A-8619-9EC1E2BA064A}" dt="2021-02-26T02:54:27.515" v="20939" actId="478"/>
          <ac:picMkLst>
            <pc:docMk/>
            <pc:sldMk cId="1630803144" sldId="332"/>
            <ac:picMk id="39" creationId="{59F8EAE1-90F8-2E4F-BC35-5CFE2F224C33}"/>
          </ac:picMkLst>
        </pc:picChg>
        <pc:inkChg chg="del">
          <ac:chgData name="福家　範浩" userId="cfb4a0c9-830d-41ee-8fbd-a6627cbe73a5" providerId="ADAL" clId="{E650F38A-7688-DF4A-8619-9EC1E2BA064A}" dt="2021-02-26T02:54:27.515" v="20939" actId="478"/>
          <ac:inkMkLst>
            <pc:docMk/>
            <pc:sldMk cId="1630803144" sldId="332"/>
            <ac:inkMk id="7" creationId="{A11749E2-1266-FA41-A5FC-080FA533F834}"/>
          </ac:inkMkLst>
        </pc:inkChg>
        <pc:inkChg chg="del">
          <ac:chgData name="福家　範浩" userId="cfb4a0c9-830d-41ee-8fbd-a6627cbe73a5" providerId="ADAL" clId="{E650F38A-7688-DF4A-8619-9EC1E2BA064A}" dt="2021-02-26T02:54:27.515" v="20939" actId="478"/>
          <ac:inkMkLst>
            <pc:docMk/>
            <pc:sldMk cId="1630803144" sldId="332"/>
            <ac:inkMk id="8" creationId="{76302825-FE2C-7A42-83DC-3257A4D237B2}"/>
          </ac:inkMkLst>
        </pc:inkChg>
        <pc:inkChg chg="del">
          <ac:chgData name="福家　範浩" userId="cfb4a0c9-830d-41ee-8fbd-a6627cbe73a5" providerId="ADAL" clId="{E650F38A-7688-DF4A-8619-9EC1E2BA064A}" dt="2021-02-26T02:54:27.515" v="20939" actId="478"/>
          <ac:inkMkLst>
            <pc:docMk/>
            <pc:sldMk cId="1630803144" sldId="332"/>
            <ac:inkMk id="9" creationId="{1688337F-F71C-8541-9037-ABBA08123CC4}"/>
          </ac:inkMkLst>
        </pc:inkChg>
        <pc:inkChg chg="del">
          <ac:chgData name="福家　範浩" userId="cfb4a0c9-830d-41ee-8fbd-a6627cbe73a5" providerId="ADAL" clId="{E650F38A-7688-DF4A-8619-9EC1E2BA064A}" dt="2021-02-26T02:54:27.515" v="20939" actId="478"/>
          <ac:inkMkLst>
            <pc:docMk/>
            <pc:sldMk cId="1630803144" sldId="332"/>
            <ac:inkMk id="10" creationId="{CDCDE807-697D-4E4E-B972-01007BED87AD}"/>
          </ac:inkMkLst>
        </pc:inkChg>
        <pc:inkChg chg="del">
          <ac:chgData name="福家　範浩" userId="cfb4a0c9-830d-41ee-8fbd-a6627cbe73a5" providerId="ADAL" clId="{E650F38A-7688-DF4A-8619-9EC1E2BA064A}" dt="2021-02-26T02:54:27.515" v="20939" actId="478"/>
          <ac:inkMkLst>
            <pc:docMk/>
            <pc:sldMk cId="1630803144" sldId="332"/>
            <ac:inkMk id="11" creationId="{AC4F6985-745A-6E42-9B71-C08CADD9E5A5}"/>
          </ac:inkMkLst>
        </pc:inkChg>
        <pc:inkChg chg="del">
          <ac:chgData name="福家　範浩" userId="cfb4a0c9-830d-41ee-8fbd-a6627cbe73a5" providerId="ADAL" clId="{E650F38A-7688-DF4A-8619-9EC1E2BA064A}" dt="2021-02-26T02:54:27.515" v="20939" actId="478"/>
          <ac:inkMkLst>
            <pc:docMk/>
            <pc:sldMk cId="1630803144" sldId="332"/>
            <ac:inkMk id="12" creationId="{89518C99-BBFC-3E46-93DF-B13E5FD9D0DA}"/>
          </ac:inkMkLst>
        </pc:inkChg>
        <pc:inkChg chg="del">
          <ac:chgData name="福家　範浩" userId="cfb4a0c9-830d-41ee-8fbd-a6627cbe73a5" providerId="ADAL" clId="{E650F38A-7688-DF4A-8619-9EC1E2BA064A}" dt="2021-02-26T02:54:27.515" v="20939" actId="478"/>
          <ac:inkMkLst>
            <pc:docMk/>
            <pc:sldMk cId="1630803144" sldId="332"/>
            <ac:inkMk id="13" creationId="{BAF1FAEF-D4DC-9744-A3AC-9EBE30B16181}"/>
          </ac:inkMkLst>
        </pc:inkChg>
        <pc:inkChg chg="del">
          <ac:chgData name="福家　範浩" userId="cfb4a0c9-830d-41ee-8fbd-a6627cbe73a5" providerId="ADAL" clId="{E650F38A-7688-DF4A-8619-9EC1E2BA064A}" dt="2021-02-26T02:54:27.515" v="20939" actId="478"/>
          <ac:inkMkLst>
            <pc:docMk/>
            <pc:sldMk cId="1630803144" sldId="332"/>
            <ac:inkMk id="14" creationId="{2A8FCD9C-6C26-6D4E-92F5-60B77CD1D3A5}"/>
          </ac:inkMkLst>
        </pc:inkChg>
        <pc:inkChg chg="del">
          <ac:chgData name="福家　範浩" userId="cfb4a0c9-830d-41ee-8fbd-a6627cbe73a5" providerId="ADAL" clId="{E650F38A-7688-DF4A-8619-9EC1E2BA064A}" dt="2021-02-26T02:54:27.515" v="20939" actId="478"/>
          <ac:inkMkLst>
            <pc:docMk/>
            <pc:sldMk cId="1630803144" sldId="332"/>
            <ac:inkMk id="15" creationId="{030BD26A-A60C-414D-A470-CD7EFE2B3A2E}"/>
          </ac:inkMkLst>
        </pc:inkChg>
        <pc:inkChg chg="del">
          <ac:chgData name="福家　範浩" userId="cfb4a0c9-830d-41ee-8fbd-a6627cbe73a5" providerId="ADAL" clId="{E650F38A-7688-DF4A-8619-9EC1E2BA064A}" dt="2021-02-26T02:54:27.515" v="20939" actId="478"/>
          <ac:inkMkLst>
            <pc:docMk/>
            <pc:sldMk cId="1630803144" sldId="332"/>
            <ac:inkMk id="16" creationId="{9BD7743B-43B2-B34F-9151-54ABDD575310}"/>
          </ac:inkMkLst>
        </pc:inkChg>
        <pc:inkChg chg="del">
          <ac:chgData name="福家　範浩" userId="cfb4a0c9-830d-41ee-8fbd-a6627cbe73a5" providerId="ADAL" clId="{E650F38A-7688-DF4A-8619-9EC1E2BA064A}" dt="2021-02-26T02:54:27.515" v="20939" actId="478"/>
          <ac:inkMkLst>
            <pc:docMk/>
            <pc:sldMk cId="1630803144" sldId="332"/>
            <ac:inkMk id="17" creationId="{0CF3AB54-D7B4-A341-9D05-B6E5BD5A2092}"/>
          </ac:inkMkLst>
        </pc:inkChg>
        <pc:inkChg chg="del">
          <ac:chgData name="福家　範浩" userId="cfb4a0c9-830d-41ee-8fbd-a6627cbe73a5" providerId="ADAL" clId="{E650F38A-7688-DF4A-8619-9EC1E2BA064A}" dt="2021-02-26T02:54:27.515" v="20939" actId="478"/>
          <ac:inkMkLst>
            <pc:docMk/>
            <pc:sldMk cId="1630803144" sldId="332"/>
            <ac:inkMk id="18" creationId="{FA4ABE8A-B4CA-4147-9ADA-72797168F068}"/>
          </ac:inkMkLst>
        </pc:inkChg>
        <pc:inkChg chg="del">
          <ac:chgData name="福家　範浩" userId="cfb4a0c9-830d-41ee-8fbd-a6627cbe73a5" providerId="ADAL" clId="{E650F38A-7688-DF4A-8619-9EC1E2BA064A}" dt="2021-02-26T02:54:27.515" v="20939" actId="478"/>
          <ac:inkMkLst>
            <pc:docMk/>
            <pc:sldMk cId="1630803144" sldId="332"/>
            <ac:inkMk id="19" creationId="{F61CD3FA-39CA-DD43-A0D5-65DBE3EAE3DE}"/>
          </ac:inkMkLst>
        </pc:inkChg>
        <pc:inkChg chg="del">
          <ac:chgData name="福家　範浩" userId="cfb4a0c9-830d-41ee-8fbd-a6627cbe73a5" providerId="ADAL" clId="{E650F38A-7688-DF4A-8619-9EC1E2BA064A}" dt="2021-02-26T02:54:27.515" v="20939" actId="478"/>
          <ac:inkMkLst>
            <pc:docMk/>
            <pc:sldMk cId="1630803144" sldId="332"/>
            <ac:inkMk id="20" creationId="{79F3FA7E-95D4-A64A-B247-CACCBCABC825}"/>
          </ac:inkMkLst>
        </pc:inkChg>
        <pc:inkChg chg="del">
          <ac:chgData name="福家　範浩" userId="cfb4a0c9-830d-41ee-8fbd-a6627cbe73a5" providerId="ADAL" clId="{E650F38A-7688-DF4A-8619-9EC1E2BA064A}" dt="2021-02-26T02:54:27.515" v="20939" actId="478"/>
          <ac:inkMkLst>
            <pc:docMk/>
            <pc:sldMk cId="1630803144" sldId="332"/>
            <ac:inkMk id="21" creationId="{AC83EAC6-DCB7-1040-93F1-D350A01F34A7}"/>
          </ac:inkMkLst>
        </pc:inkChg>
        <pc:inkChg chg="del">
          <ac:chgData name="福家　範浩" userId="cfb4a0c9-830d-41ee-8fbd-a6627cbe73a5" providerId="ADAL" clId="{E650F38A-7688-DF4A-8619-9EC1E2BA064A}" dt="2021-02-26T02:54:27.515" v="20939" actId="478"/>
          <ac:inkMkLst>
            <pc:docMk/>
            <pc:sldMk cId="1630803144" sldId="332"/>
            <ac:inkMk id="22" creationId="{F5F5756E-98B1-CC41-B778-F5D9902B45EB}"/>
          </ac:inkMkLst>
        </pc:inkChg>
      </pc:sldChg>
      <pc:sldChg chg="modSp add del mod">
        <pc:chgData name="福家　範浩" userId="cfb4a0c9-830d-41ee-8fbd-a6627cbe73a5" providerId="ADAL" clId="{E650F38A-7688-DF4A-8619-9EC1E2BA064A}" dt="2021-02-25T15:10:25.237" v="19562" actId="2696"/>
        <pc:sldMkLst>
          <pc:docMk/>
          <pc:sldMk cId="2905791620" sldId="332"/>
        </pc:sldMkLst>
        <pc:spChg chg="mod">
          <ac:chgData name="福家　範浩" userId="cfb4a0c9-830d-41ee-8fbd-a6627cbe73a5" providerId="ADAL" clId="{E650F38A-7688-DF4A-8619-9EC1E2BA064A}" dt="2021-02-25T14:54:49.515" v="19104" actId="20577"/>
          <ac:spMkLst>
            <pc:docMk/>
            <pc:sldMk cId="2905791620" sldId="332"/>
            <ac:spMk id="2" creationId="{E498C50B-A308-4F4C-889C-50C17A190CF1}"/>
          </ac:spMkLst>
        </pc:spChg>
        <pc:spChg chg="mod">
          <ac:chgData name="福家　範浩" userId="cfb4a0c9-830d-41ee-8fbd-a6627cbe73a5" providerId="ADAL" clId="{E650F38A-7688-DF4A-8619-9EC1E2BA064A}" dt="2021-02-25T14:53:59.630" v="19086" actId="20577"/>
          <ac:spMkLst>
            <pc:docMk/>
            <pc:sldMk cId="2905791620" sldId="332"/>
            <ac:spMk id="3" creationId="{EA88154F-A2EB-6B40-9670-11727EA534BE}"/>
          </ac:spMkLst>
        </pc:spChg>
      </pc:sldChg>
      <pc:sldChg chg="addSp delSp modSp add mod modNotesTx">
        <pc:chgData name="福家　範浩" userId="cfb4a0c9-830d-41ee-8fbd-a6627cbe73a5" providerId="ADAL" clId="{E650F38A-7688-DF4A-8619-9EC1E2BA064A}" dt="2021-03-01T01:57:19.392" v="38832" actId="20577"/>
        <pc:sldMkLst>
          <pc:docMk/>
          <pc:sldMk cId="3371600344" sldId="333"/>
        </pc:sldMkLst>
        <pc:spChg chg="del">
          <ac:chgData name="福家　範浩" userId="cfb4a0c9-830d-41ee-8fbd-a6627cbe73a5" providerId="ADAL" clId="{E650F38A-7688-DF4A-8619-9EC1E2BA064A}" dt="2021-02-26T02:56:33.773" v="20974" actId="478"/>
          <ac:spMkLst>
            <pc:docMk/>
            <pc:sldMk cId="3371600344" sldId="333"/>
            <ac:spMk id="12" creationId="{C50695B8-CF25-174F-8E92-6C6FBDD1469C}"/>
          </ac:spMkLst>
        </pc:spChg>
        <pc:spChg chg="add mod">
          <ac:chgData name="福家　範浩" userId="cfb4a0c9-830d-41ee-8fbd-a6627cbe73a5" providerId="ADAL" clId="{E650F38A-7688-DF4A-8619-9EC1E2BA064A}" dt="2021-02-26T02:56:40.624" v="20975"/>
          <ac:spMkLst>
            <pc:docMk/>
            <pc:sldMk cId="3371600344" sldId="333"/>
            <ac:spMk id="13" creationId="{3213755F-D18E-A541-8BF6-273B16D8E0EB}"/>
          </ac:spMkLst>
        </pc:spChg>
        <pc:spChg chg="add mod">
          <ac:chgData name="福家　範浩" userId="cfb4a0c9-830d-41ee-8fbd-a6627cbe73a5" providerId="ADAL" clId="{E650F38A-7688-DF4A-8619-9EC1E2BA064A}" dt="2021-02-26T03:17:50.139" v="20986" actId="207"/>
          <ac:spMkLst>
            <pc:docMk/>
            <pc:sldMk cId="3371600344" sldId="333"/>
            <ac:spMk id="14" creationId="{034CE559-6F4A-994A-A3F8-B29CEA758EC6}"/>
          </ac:spMkLst>
        </pc:spChg>
        <pc:spChg chg="add mod">
          <ac:chgData name="福家　範浩" userId="cfb4a0c9-830d-41ee-8fbd-a6627cbe73a5" providerId="ADAL" clId="{E650F38A-7688-DF4A-8619-9EC1E2BA064A}" dt="2021-02-26T03:47:26.958" v="21219" actId="20577"/>
          <ac:spMkLst>
            <pc:docMk/>
            <pc:sldMk cId="3371600344" sldId="333"/>
            <ac:spMk id="15" creationId="{A6B1DBA9-9FE3-304E-BB8D-1DA3E2B69E79}"/>
          </ac:spMkLst>
        </pc:spChg>
        <pc:picChg chg="del">
          <ac:chgData name="福家　範浩" userId="cfb4a0c9-830d-41ee-8fbd-a6627cbe73a5" providerId="ADAL" clId="{E650F38A-7688-DF4A-8619-9EC1E2BA064A}" dt="2021-02-26T02:56:33.773" v="20974" actId="478"/>
          <ac:picMkLst>
            <pc:docMk/>
            <pc:sldMk cId="3371600344" sldId="333"/>
            <ac:picMk id="10" creationId="{8C57C5F2-81BC-F841-B8ED-AA658FD24DC8}"/>
          </ac:picMkLst>
        </pc:picChg>
        <pc:picChg chg="del">
          <ac:chgData name="福家　範浩" userId="cfb4a0c9-830d-41ee-8fbd-a6627cbe73a5" providerId="ADAL" clId="{E650F38A-7688-DF4A-8619-9EC1E2BA064A}" dt="2021-02-26T02:56:33.773" v="20974" actId="478"/>
          <ac:picMkLst>
            <pc:docMk/>
            <pc:sldMk cId="3371600344" sldId="333"/>
            <ac:picMk id="17" creationId="{07DB3CD9-5E13-DF42-93CF-B0238FFD773F}"/>
          </ac:picMkLst>
        </pc:picChg>
        <pc:inkChg chg="del">
          <ac:chgData name="福家　範浩" userId="cfb4a0c9-830d-41ee-8fbd-a6627cbe73a5" providerId="ADAL" clId="{E650F38A-7688-DF4A-8619-9EC1E2BA064A}" dt="2021-02-26T02:56:33.773" v="20974" actId="478"/>
          <ac:inkMkLst>
            <pc:docMk/>
            <pc:sldMk cId="3371600344" sldId="333"/>
            <ac:inkMk id="8" creationId="{C1C13AFB-E17B-F143-B2FE-2E10D57C5351}"/>
          </ac:inkMkLst>
        </pc:inkChg>
        <pc:inkChg chg="del">
          <ac:chgData name="福家　範浩" userId="cfb4a0c9-830d-41ee-8fbd-a6627cbe73a5" providerId="ADAL" clId="{E650F38A-7688-DF4A-8619-9EC1E2BA064A}" dt="2021-02-26T02:56:33.773" v="20974" actId="478"/>
          <ac:inkMkLst>
            <pc:docMk/>
            <pc:sldMk cId="3371600344" sldId="333"/>
            <ac:inkMk id="9" creationId="{155F62FC-7FC2-A545-9B0C-DC77CB7C8098}"/>
          </ac:inkMkLst>
        </pc:inkChg>
      </pc:sldChg>
      <pc:sldChg chg="addSp delSp modSp add mod modNotesTx">
        <pc:chgData name="福家　範浩" userId="cfb4a0c9-830d-41ee-8fbd-a6627cbe73a5" providerId="ADAL" clId="{E650F38A-7688-DF4A-8619-9EC1E2BA064A}" dt="2021-03-01T04:10:06.379" v="41125" actId="20577"/>
        <pc:sldMkLst>
          <pc:docMk/>
          <pc:sldMk cId="3546276684" sldId="334"/>
        </pc:sldMkLst>
        <pc:spChg chg="mod">
          <ac:chgData name="福家　範浩" userId="cfb4a0c9-830d-41ee-8fbd-a6627cbe73a5" providerId="ADAL" clId="{E650F38A-7688-DF4A-8619-9EC1E2BA064A}" dt="2021-03-01T04:09:55.310" v="41111" actId="20577"/>
          <ac:spMkLst>
            <pc:docMk/>
            <pc:sldMk cId="3546276684" sldId="334"/>
            <ac:spMk id="3" creationId="{949548C7-608A-1743-8A52-47CEBC84A50A}"/>
          </ac:spMkLst>
        </pc:spChg>
        <pc:spChg chg="del">
          <ac:chgData name="福家　範浩" userId="cfb4a0c9-830d-41ee-8fbd-a6627cbe73a5" providerId="ADAL" clId="{E650F38A-7688-DF4A-8619-9EC1E2BA064A}" dt="2021-02-26T03:18:23.491" v="20989" actId="478"/>
          <ac:spMkLst>
            <pc:docMk/>
            <pc:sldMk cId="3546276684" sldId="334"/>
            <ac:spMk id="10" creationId="{AD1A7AE1-E13E-3E40-A09F-E29E916E26EC}"/>
          </ac:spMkLst>
        </pc:spChg>
        <pc:spChg chg="add mod">
          <ac:chgData name="福家　範浩" userId="cfb4a0c9-830d-41ee-8fbd-a6627cbe73a5" providerId="ADAL" clId="{E650F38A-7688-DF4A-8619-9EC1E2BA064A}" dt="2021-02-26T03:18:24.138" v="20990"/>
          <ac:spMkLst>
            <pc:docMk/>
            <pc:sldMk cId="3546276684" sldId="334"/>
            <ac:spMk id="13" creationId="{7E840C0A-4F33-A641-B7B3-C5C80DE77B10}"/>
          </ac:spMkLst>
        </pc:spChg>
        <pc:spChg chg="add mod">
          <ac:chgData name="福家　範浩" userId="cfb4a0c9-830d-41ee-8fbd-a6627cbe73a5" providerId="ADAL" clId="{E650F38A-7688-DF4A-8619-9EC1E2BA064A}" dt="2021-02-26T03:31:52.083" v="21043" actId="207"/>
          <ac:spMkLst>
            <pc:docMk/>
            <pc:sldMk cId="3546276684" sldId="334"/>
            <ac:spMk id="14" creationId="{B3BB9194-FDB9-364A-B1EF-244214A988A6}"/>
          </ac:spMkLst>
        </pc:spChg>
        <pc:spChg chg="add mod">
          <ac:chgData name="福家　範浩" userId="cfb4a0c9-830d-41ee-8fbd-a6627cbe73a5" providerId="ADAL" clId="{E650F38A-7688-DF4A-8619-9EC1E2BA064A}" dt="2021-02-26T03:48:18.501" v="21297" actId="1076"/>
          <ac:spMkLst>
            <pc:docMk/>
            <pc:sldMk cId="3546276684" sldId="334"/>
            <ac:spMk id="18" creationId="{27D4F675-EBDD-554D-8019-0D68EE63B9B5}"/>
          </ac:spMkLst>
        </pc:spChg>
        <pc:picChg chg="del">
          <ac:chgData name="福家　範浩" userId="cfb4a0c9-830d-41ee-8fbd-a6627cbe73a5" providerId="ADAL" clId="{E650F38A-7688-DF4A-8619-9EC1E2BA064A}" dt="2021-02-26T03:18:23.491" v="20989" actId="478"/>
          <ac:picMkLst>
            <pc:docMk/>
            <pc:sldMk cId="3546276684" sldId="334"/>
            <ac:picMk id="8" creationId="{59FF647C-A326-CB42-8DAD-D8E2A10B1FA3}"/>
          </ac:picMkLst>
        </pc:picChg>
        <pc:picChg chg="del">
          <ac:chgData name="福家　範浩" userId="cfb4a0c9-830d-41ee-8fbd-a6627cbe73a5" providerId="ADAL" clId="{E650F38A-7688-DF4A-8619-9EC1E2BA064A}" dt="2021-02-26T03:18:23.491" v="20989" actId="478"/>
          <ac:picMkLst>
            <pc:docMk/>
            <pc:sldMk cId="3546276684" sldId="334"/>
            <ac:picMk id="15" creationId="{B34E597A-1EB7-BF46-B674-67DD191200E3}"/>
          </ac:picMkLst>
        </pc:picChg>
        <pc:inkChg chg="del">
          <ac:chgData name="福家　範浩" userId="cfb4a0c9-830d-41ee-8fbd-a6627cbe73a5" providerId="ADAL" clId="{E650F38A-7688-DF4A-8619-9EC1E2BA064A}" dt="2021-02-26T03:18:23.491" v="20989" actId="478"/>
          <ac:inkMkLst>
            <pc:docMk/>
            <pc:sldMk cId="3546276684" sldId="334"/>
            <ac:inkMk id="7" creationId="{642442F9-58E6-694C-ADC5-E909D25A373A}"/>
          </ac:inkMkLst>
        </pc:inkChg>
        <pc:inkChg chg="del">
          <ac:chgData name="福家　範浩" userId="cfb4a0c9-830d-41ee-8fbd-a6627cbe73a5" providerId="ADAL" clId="{E650F38A-7688-DF4A-8619-9EC1E2BA064A}" dt="2021-02-26T03:18:23.491" v="20989" actId="478"/>
          <ac:inkMkLst>
            <pc:docMk/>
            <pc:sldMk cId="3546276684" sldId="334"/>
            <ac:inkMk id="16" creationId="{2444A192-6B14-0845-80D7-48AB33D70C13}"/>
          </ac:inkMkLst>
        </pc:inkChg>
        <pc:inkChg chg="del">
          <ac:chgData name="福家　範浩" userId="cfb4a0c9-830d-41ee-8fbd-a6627cbe73a5" providerId="ADAL" clId="{E650F38A-7688-DF4A-8619-9EC1E2BA064A}" dt="2021-02-26T03:18:23.491" v="20989" actId="478"/>
          <ac:inkMkLst>
            <pc:docMk/>
            <pc:sldMk cId="3546276684" sldId="334"/>
            <ac:inkMk id="17" creationId="{DD7F93A4-48F4-EB49-9698-4349D5BCCE22}"/>
          </ac:inkMkLst>
        </pc:inkChg>
      </pc:sldChg>
      <pc:sldChg chg="delSp add del mod ord modShow addCm delCm">
        <pc:chgData name="福家　範浩" userId="cfb4a0c9-830d-41ee-8fbd-a6627cbe73a5" providerId="ADAL" clId="{E650F38A-7688-DF4A-8619-9EC1E2BA064A}" dt="2021-03-01T02:05:02.420" v="39182" actId="2696"/>
        <pc:sldMkLst>
          <pc:docMk/>
          <pc:sldMk cId="3385831338" sldId="335"/>
        </pc:sldMkLst>
        <pc:spChg chg="del">
          <ac:chgData name="福家　範浩" userId="cfb4a0c9-830d-41ee-8fbd-a6627cbe73a5" providerId="ADAL" clId="{E650F38A-7688-DF4A-8619-9EC1E2BA064A}" dt="2021-02-26T04:03:26.382" v="21309" actId="478"/>
          <ac:spMkLst>
            <pc:docMk/>
            <pc:sldMk cId="3385831338" sldId="335"/>
            <ac:spMk id="7" creationId="{0C7126D4-EFF9-3548-BA7A-2567A003E0F9}"/>
          </ac:spMkLst>
        </pc:spChg>
      </pc:sldChg>
      <pc:sldChg chg="add del mod ord modShow">
        <pc:chgData name="福家　範浩" userId="cfb4a0c9-830d-41ee-8fbd-a6627cbe73a5" providerId="ADAL" clId="{E650F38A-7688-DF4A-8619-9EC1E2BA064A}" dt="2021-03-01T02:05:02.420" v="39182" actId="2696"/>
        <pc:sldMkLst>
          <pc:docMk/>
          <pc:sldMk cId="2193608220" sldId="336"/>
        </pc:sldMkLst>
      </pc:sldChg>
      <pc:sldChg chg="addSp delSp modSp add mod modNotesTx">
        <pc:chgData name="福家　範浩" userId="cfb4a0c9-830d-41ee-8fbd-a6627cbe73a5" providerId="ADAL" clId="{E650F38A-7688-DF4A-8619-9EC1E2BA064A}" dt="2021-02-28T15:13:37.504" v="30152" actId="20577"/>
        <pc:sldMkLst>
          <pc:docMk/>
          <pc:sldMk cId="2886326183" sldId="337"/>
        </pc:sldMkLst>
        <pc:spChg chg="mod">
          <ac:chgData name="福家　範浩" userId="cfb4a0c9-830d-41ee-8fbd-a6627cbe73a5" providerId="ADAL" clId="{E650F38A-7688-DF4A-8619-9EC1E2BA064A}" dt="2021-02-26T07:20:30.025" v="23674" actId="1076"/>
          <ac:spMkLst>
            <pc:docMk/>
            <pc:sldMk cId="2886326183" sldId="337"/>
            <ac:spMk id="3" creationId="{7245592B-8B20-C14A-B1E9-6E48429CDCB6}"/>
          </ac:spMkLst>
        </pc:spChg>
        <pc:spChg chg="add mod">
          <ac:chgData name="福家　範浩" userId="cfb4a0c9-830d-41ee-8fbd-a6627cbe73a5" providerId="ADAL" clId="{E650F38A-7688-DF4A-8619-9EC1E2BA064A}" dt="2021-02-26T07:02:08.822" v="23252" actId="14100"/>
          <ac:spMkLst>
            <pc:docMk/>
            <pc:sldMk cId="2886326183" sldId="337"/>
            <ac:spMk id="14" creationId="{410766A4-235F-364C-92A9-15A00B5FD491}"/>
          </ac:spMkLst>
        </pc:spChg>
        <pc:spChg chg="add mod">
          <ac:chgData name="福家　範浩" userId="cfb4a0c9-830d-41ee-8fbd-a6627cbe73a5" providerId="ADAL" clId="{E650F38A-7688-DF4A-8619-9EC1E2BA064A}" dt="2021-02-26T07:45:42.897" v="23978" actId="1076"/>
          <ac:spMkLst>
            <pc:docMk/>
            <pc:sldMk cId="2886326183" sldId="337"/>
            <ac:spMk id="20" creationId="{7888BEB5-226A-AE4F-AF32-22FEBF170810}"/>
          </ac:spMkLst>
        </pc:spChg>
        <pc:spChg chg="add mod">
          <ac:chgData name="福家　範浩" userId="cfb4a0c9-830d-41ee-8fbd-a6627cbe73a5" providerId="ADAL" clId="{E650F38A-7688-DF4A-8619-9EC1E2BA064A}" dt="2021-02-26T07:47:15.023" v="24000" actId="1076"/>
          <ac:spMkLst>
            <pc:docMk/>
            <pc:sldMk cId="2886326183" sldId="337"/>
            <ac:spMk id="21" creationId="{C2191AC4-2D00-624D-909A-4CCBF05288EB}"/>
          </ac:spMkLst>
        </pc:spChg>
        <pc:spChg chg="add mod">
          <ac:chgData name="福家　範浩" userId="cfb4a0c9-830d-41ee-8fbd-a6627cbe73a5" providerId="ADAL" clId="{E650F38A-7688-DF4A-8619-9EC1E2BA064A}" dt="2021-02-26T07:15:36.456" v="23521" actId="1076"/>
          <ac:spMkLst>
            <pc:docMk/>
            <pc:sldMk cId="2886326183" sldId="337"/>
            <ac:spMk id="22" creationId="{9CAE099A-71E7-694A-813C-20F31629769C}"/>
          </ac:spMkLst>
        </pc:spChg>
        <pc:spChg chg="add mod">
          <ac:chgData name="福家　範浩" userId="cfb4a0c9-830d-41ee-8fbd-a6627cbe73a5" providerId="ADAL" clId="{E650F38A-7688-DF4A-8619-9EC1E2BA064A}" dt="2021-02-26T07:15:36.456" v="23521" actId="1076"/>
          <ac:spMkLst>
            <pc:docMk/>
            <pc:sldMk cId="2886326183" sldId="337"/>
            <ac:spMk id="23" creationId="{9862228A-B750-6D41-9DAE-9EBBAFBCB698}"/>
          </ac:spMkLst>
        </pc:spChg>
        <pc:spChg chg="add mod">
          <ac:chgData name="福家　範浩" userId="cfb4a0c9-830d-41ee-8fbd-a6627cbe73a5" providerId="ADAL" clId="{E650F38A-7688-DF4A-8619-9EC1E2BA064A}" dt="2021-02-26T07:15:36.456" v="23521" actId="1076"/>
          <ac:spMkLst>
            <pc:docMk/>
            <pc:sldMk cId="2886326183" sldId="337"/>
            <ac:spMk id="24" creationId="{B0B0F843-5D8C-5147-A48D-3D35733BAA7C}"/>
          </ac:spMkLst>
        </pc:spChg>
        <pc:spChg chg="add mod">
          <ac:chgData name="福家　範浩" userId="cfb4a0c9-830d-41ee-8fbd-a6627cbe73a5" providerId="ADAL" clId="{E650F38A-7688-DF4A-8619-9EC1E2BA064A}" dt="2021-02-26T07:15:36.456" v="23521" actId="1076"/>
          <ac:spMkLst>
            <pc:docMk/>
            <pc:sldMk cId="2886326183" sldId="337"/>
            <ac:spMk id="25" creationId="{02527E7A-36E1-1E42-9B07-0E96A28E3F46}"/>
          </ac:spMkLst>
        </pc:spChg>
        <pc:spChg chg="add del mod">
          <ac:chgData name="福家　範浩" userId="cfb4a0c9-830d-41ee-8fbd-a6627cbe73a5" providerId="ADAL" clId="{E650F38A-7688-DF4A-8619-9EC1E2BA064A}" dt="2021-02-26T07:14:38.820" v="23510" actId="478"/>
          <ac:spMkLst>
            <pc:docMk/>
            <pc:sldMk cId="2886326183" sldId="337"/>
            <ac:spMk id="26" creationId="{AA82A1FA-4CCA-1C4E-87F9-D4EEBD84F0D4}"/>
          </ac:spMkLst>
        </pc:spChg>
        <pc:spChg chg="add mod">
          <ac:chgData name="福家　範浩" userId="cfb4a0c9-830d-41ee-8fbd-a6627cbe73a5" providerId="ADAL" clId="{E650F38A-7688-DF4A-8619-9EC1E2BA064A}" dt="2021-02-26T07:15:36.456" v="23521" actId="1076"/>
          <ac:spMkLst>
            <pc:docMk/>
            <pc:sldMk cId="2886326183" sldId="337"/>
            <ac:spMk id="27" creationId="{CCC921C1-CABF-444C-9059-A56D4DDA9B5D}"/>
          </ac:spMkLst>
        </pc:spChg>
        <pc:spChg chg="add del mod">
          <ac:chgData name="福家　範浩" userId="cfb4a0c9-830d-41ee-8fbd-a6627cbe73a5" providerId="ADAL" clId="{E650F38A-7688-DF4A-8619-9EC1E2BA064A}" dt="2021-02-26T07:18:50.411" v="23655" actId="478"/>
          <ac:spMkLst>
            <pc:docMk/>
            <pc:sldMk cId="2886326183" sldId="337"/>
            <ac:spMk id="29" creationId="{8472BC90-51CC-4740-9D0A-5EB029C8C58A}"/>
          </ac:spMkLst>
        </pc:spChg>
        <pc:spChg chg="mod">
          <ac:chgData name="福家　範浩" userId="cfb4a0c9-830d-41ee-8fbd-a6627cbe73a5" providerId="ADAL" clId="{E650F38A-7688-DF4A-8619-9EC1E2BA064A}" dt="2021-02-26T07:18:59.174" v="23657"/>
          <ac:spMkLst>
            <pc:docMk/>
            <pc:sldMk cId="2886326183" sldId="337"/>
            <ac:spMk id="31" creationId="{E61C6AEB-D687-F440-BD3C-BC42BCADDA9B}"/>
          </ac:spMkLst>
        </pc:spChg>
        <pc:spChg chg="mod">
          <ac:chgData name="福家　範浩" userId="cfb4a0c9-830d-41ee-8fbd-a6627cbe73a5" providerId="ADAL" clId="{E650F38A-7688-DF4A-8619-9EC1E2BA064A}" dt="2021-02-26T07:18:59.174" v="23657"/>
          <ac:spMkLst>
            <pc:docMk/>
            <pc:sldMk cId="2886326183" sldId="337"/>
            <ac:spMk id="32" creationId="{D07178D7-1613-8548-B4C2-C5EA6A7B3360}"/>
          </ac:spMkLst>
        </pc:spChg>
        <pc:spChg chg="mod">
          <ac:chgData name="福家　範浩" userId="cfb4a0c9-830d-41ee-8fbd-a6627cbe73a5" providerId="ADAL" clId="{E650F38A-7688-DF4A-8619-9EC1E2BA064A}" dt="2021-02-26T07:18:59.174" v="23657"/>
          <ac:spMkLst>
            <pc:docMk/>
            <pc:sldMk cId="2886326183" sldId="337"/>
            <ac:spMk id="33" creationId="{503D28C2-F504-A543-B665-06AF0CB8584A}"/>
          </ac:spMkLst>
        </pc:spChg>
        <pc:spChg chg="mod">
          <ac:chgData name="福家　範浩" userId="cfb4a0c9-830d-41ee-8fbd-a6627cbe73a5" providerId="ADAL" clId="{E650F38A-7688-DF4A-8619-9EC1E2BA064A}" dt="2021-02-26T07:18:59.174" v="23657"/>
          <ac:spMkLst>
            <pc:docMk/>
            <pc:sldMk cId="2886326183" sldId="337"/>
            <ac:spMk id="34" creationId="{FF0B83C3-5C0F-E943-B27A-1BA885560B9B}"/>
          </ac:spMkLst>
        </pc:spChg>
        <pc:spChg chg="mod">
          <ac:chgData name="福家　範浩" userId="cfb4a0c9-830d-41ee-8fbd-a6627cbe73a5" providerId="ADAL" clId="{E650F38A-7688-DF4A-8619-9EC1E2BA064A}" dt="2021-02-26T07:18:59.174" v="23657"/>
          <ac:spMkLst>
            <pc:docMk/>
            <pc:sldMk cId="2886326183" sldId="337"/>
            <ac:spMk id="35" creationId="{9C64847C-292D-134D-A3C9-61C456D63602}"/>
          </ac:spMkLst>
        </pc:spChg>
        <pc:spChg chg="add mod">
          <ac:chgData name="福家　範浩" userId="cfb4a0c9-830d-41ee-8fbd-a6627cbe73a5" providerId="ADAL" clId="{E650F38A-7688-DF4A-8619-9EC1E2BA064A}" dt="2021-02-26T07:23:53.764" v="23777" actId="1076"/>
          <ac:spMkLst>
            <pc:docMk/>
            <pc:sldMk cId="2886326183" sldId="337"/>
            <ac:spMk id="36" creationId="{0DCE4F56-507F-6D4C-BC26-76443AD0DE53}"/>
          </ac:spMkLst>
        </pc:spChg>
        <pc:spChg chg="add mod">
          <ac:chgData name="福家　範浩" userId="cfb4a0c9-830d-41ee-8fbd-a6627cbe73a5" providerId="ADAL" clId="{E650F38A-7688-DF4A-8619-9EC1E2BA064A}" dt="2021-02-26T07:23:53.764" v="23777" actId="1076"/>
          <ac:spMkLst>
            <pc:docMk/>
            <pc:sldMk cId="2886326183" sldId="337"/>
            <ac:spMk id="37" creationId="{832D044A-7191-5543-9EDE-CAB4FFD58C3F}"/>
          </ac:spMkLst>
        </pc:spChg>
        <pc:spChg chg="add del mod">
          <ac:chgData name="福家　範浩" userId="cfb4a0c9-830d-41ee-8fbd-a6627cbe73a5" providerId="ADAL" clId="{E650F38A-7688-DF4A-8619-9EC1E2BA064A}" dt="2021-02-26T07:20:27.331" v="23672" actId="478"/>
          <ac:spMkLst>
            <pc:docMk/>
            <pc:sldMk cId="2886326183" sldId="337"/>
            <ac:spMk id="38" creationId="{F5D07F18-99F2-744F-8B77-D10860FACF65}"/>
          </ac:spMkLst>
        </pc:spChg>
        <pc:spChg chg="add mod">
          <ac:chgData name="福家　範浩" userId="cfb4a0c9-830d-41ee-8fbd-a6627cbe73a5" providerId="ADAL" clId="{E650F38A-7688-DF4A-8619-9EC1E2BA064A}" dt="2021-02-26T07:23:53.764" v="23777" actId="1076"/>
          <ac:spMkLst>
            <pc:docMk/>
            <pc:sldMk cId="2886326183" sldId="337"/>
            <ac:spMk id="39" creationId="{9B1FBE4E-B610-9D46-BC21-5CD840199C96}"/>
          </ac:spMkLst>
        </pc:spChg>
        <pc:spChg chg="add mod">
          <ac:chgData name="福家　範浩" userId="cfb4a0c9-830d-41ee-8fbd-a6627cbe73a5" providerId="ADAL" clId="{E650F38A-7688-DF4A-8619-9EC1E2BA064A}" dt="2021-02-26T07:23:53.764" v="23777" actId="1076"/>
          <ac:spMkLst>
            <pc:docMk/>
            <pc:sldMk cId="2886326183" sldId="337"/>
            <ac:spMk id="40" creationId="{CD65507B-7C79-B740-B869-BC7D58CCB854}"/>
          </ac:spMkLst>
        </pc:spChg>
        <pc:spChg chg="add mod">
          <ac:chgData name="福家　範浩" userId="cfb4a0c9-830d-41ee-8fbd-a6627cbe73a5" providerId="ADAL" clId="{E650F38A-7688-DF4A-8619-9EC1E2BA064A}" dt="2021-02-26T07:23:53.764" v="23777" actId="1076"/>
          <ac:spMkLst>
            <pc:docMk/>
            <pc:sldMk cId="2886326183" sldId="337"/>
            <ac:spMk id="41" creationId="{363A3997-A085-9447-96C1-D12A63082197}"/>
          </ac:spMkLst>
        </pc:spChg>
        <pc:spChg chg="add mod">
          <ac:chgData name="福家　範浩" userId="cfb4a0c9-830d-41ee-8fbd-a6627cbe73a5" providerId="ADAL" clId="{E650F38A-7688-DF4A-8619-9EC1E2BA064A}" dt="2021-02-26T07:23:53.764" v="23777" actId="1076"/>
          <ac:spMkLst>
            <pc:docMk/>
            <pc:sldMk cId="2886326183" sldId="337"/>
            <ac:spMk id="42" creationId="{384E26E6-B675-FA44-96D0-1CC19EB927EC}"/>
          </ac:spMkLst>
        </pc:spChg>
        <pc:spChg chg="add mod">
          <ac:chgData name="福家　範浩" userId="cfb4a0c9-830d-41ee-8fbd-a6627cbe73a5" providerId="ADAL" clId="{E650F38A-7688-DF4A-8619-9EC1E2BA064A}" dt="2021-02-26T07:23:53.764" v="23777" actId="1076"/>
          <ac:spMkLst>
            <pc:docMk/>
            <pc:sldMk cId="2886326183" sldId="337"/>
            <ac:spMk id="43" creationId="{1A52CED1-4E13-924B-B143-06F73B8D58EA}"/>
          </ac:spMkLst>
        </pc:spChg>
        <pc:spChg chg="add mod">
          <ac:chgData name="福家　範浩" userId="cfb4a0c9-830d-41ee-8fbd-a6627cbe73a5" providerId="ADAL" clId="{E650F38A-7688-DF4A-8619-9EC1E2BA064A}" dt="2021-02-26T07:47:09.598" v="23999" actId="1076"/>
          <ac:spMkLst>
            <pc:docMk/>
            <pc:sldMk cId="2886326183" sldId="337"/>
            <ac:spMk id="60" creationId="{543DBF28-F8F7-B643-A5E3-1E1556E34BE7}"/>
          </ac:spMkLst>
        </pc:spChg>
        <pc:spChg chg="add mod">
          <ac:chgData name="福家　範浩" userId="cfb4a0c9-830d-41ee-8fbd-a6627cbe73a5" providerId="ADAL" clId="{E650F38A-7688-DF4A-8619-9EC1E2BA064A}" dt="2021-02-26T07:54:06.430" v="24059" actId="1076"/>
          <ac:spMkLst>
            <pc:docMk/>
            <pc:sldMk cId="2886326183" sldId="337"/>
            <ac:spMk id="62" creationId="{8E155040-FF66-5942-942E-0540EC689F53}"/>
          </ac:spMkLst>
        </pc:spChg>
        <pc:grpChg chg="add mod">
          <ac:chgData name="福家　範浩" userId="cfb4a0c9-830d-41ee-8fbd-a6627cbe73a5" providerId="ADAL" clId="{E650F38A-7688-DF4A-8619-9EC1E2BA064A}" dt="2021-02-26T07:25:28.145" v="23795" actId="1076"/>
          <ac:grpSpMkLst>
            <pc:docMk/>
            <pc:sldMk cId="2886326183" sldId="337"/>
            <ac:grpSpMk id="28" creationId="{070E1512-A64C-9F4B-A4C3-8B756FCF5D04}"/>
          </ac:grpSpMkLst>
        </pc:grpChg>
        <pc:grpChg chg="add mod">
          <ac:chgData name="福家　範浩" userId="cfb4a0c9-830d-41ee-8fbd-a6627cbe73a5" providerId="ADAL" clId="{E650F38A-7688-DF4A-8619-9EC1E2BA064A}" dt="2021-02-26T07:25:28.145" v="23795" actId="1076"/>
          <ac:grpSpMkLst>
            <pc:docMk/>
            <pc:sldMk cId="2886326183" sldId="337"/>
            <ac:grpSpMk id="30" creationId="{AB12E9E2-42CE-C441-98D2-2A9399D1DFBE}"/>
          </ac:grpSpMkLst>
        </pc:grpChg>
        <pc:grpChg chg="add mod">
          <ac:chgData name="福家　範浩" userId="cfb4a0c9-830d-41ee-8fbd-a6627cbe73a5" providerId="ADAL" clId="{E650F38A-7688-DF4A-8619-9EC1E2BA064A}" dt="2021-02-26T07:25:28.145" v="23795" actId="1076"/>
          <ac:grpSpMkLst>
            <pc:docMk/>
            <pc:sldMk cId="2886326183" sldId="337"/>
            <ac:grpSpMk id="61" creationId="{FBE77620-61E6-8344-BAAF-F92D074881E4}"/>
          </ac:grpSpMkLst>
        </pc:grpChg>
        <pc:picChg chg="add del mod">
          <ac:chgData name="福家　範浩" userId="cfb4a0c9-830d-41ee-8fbd-a6627cbe73a5" providerId="ADAL" clId="{E650F38A-7688-DF4A-8619-9EC1E2BA064A}" dt="2021-02-26T06:57:54.543" v="23230" actId="478"/>
          <ac:picMkLst>
            <pc:docMk/>
            <pc:sldMk cId="2886326183" sldId="337"/>
            <ac:picMk id="7" creationId="{672BB569-4487-364D-8840-C57FFF12C437}"/>
          </ac:picMkLst>
        </pc:picChg>
        <pc:picChg chg="add del mod">
          <ac:chgData name="福家　範浩" userId="cfb4a0c9-830d-41ee-8fbd-a6627cbe73a5" providerId="ADAL" clId="{E650F38A-7688-DF4A-8619-9EC1E2BA064A}" dt="2021-02-26T06:48:28.822" v="23190" actId="478"/>
          <ac:picMkLst>
            <pc:docMk/>
            <pc:sldMk cId="2886326183" sldId="337"/>
            <ac:picMk id="8" creationId="{6178D31B-18C5-3D41-A714-15124C65D64C}"/>
          </ac:picMkLst>
        </pc:picChg>
        <pc:picChg chg="add mod">
          <ac:chgData name="福家　範浩" userId="cfb4a0c9-830d-41ee-8fbd-a6627cbe73a5" providerId="ADAL" clId="{E650F38A-7688-DF4A-8619-9EC1E2BA064A}" dt="2021-02-26T07:08:13.230" v="23496" actId="1076"/>
          <ac:picMkLst>
            <pc:docMk/>
            <pc:sldMk cId="2886326183" sldId="337"/>
            <ac:picMk id="18" creationId="{EF125A79-814D-CC4A-85AE-5B64B5FF3399}"/>
          </ac:picMkLst>
        </pc:picChg>
        <pc:cxnChg chg="add del mod">
          <ac:chgData name="福家　範浩" userId="cfb4a0c9-830d-41ee-8fbd-a6627cbe73a5" providerId="ADAL" clId="{E650F38A-7688-DF4A-8619-9EC1E2BA064A}" dt="2021-02-26T06:57:39.816" v="23227" actId="478"/>
          <ac:cxnSpMkLst>
            <pc:docMk/>
            <pc:sldMk cId="2886326183" sldId="337"/>
            <ac:cxnSpMk id="9" creationId="{F40B4FF2-1552-D849-9464-D69442303BEE}"/>
          </ac:cxnSpMkLst>
        </pc:cxnChg>
        <pc:cxnChg chg="add del mod">
          <ac:chgData name="福家　範浩" userId="cfb4a0c9-830d-41ee-8fbd-a6627cbe73a5" providerId="ADAL" clId="{E650F38A-7688-DF4A-8619-9EC1E2BA064A}" dt="2021-02-26T06:57:39.816" v="23227" actId="478"/>
          <ac:cxnSpMkLst>
            <pc:docMk/>
            <pc:sldMk cId="2886326183" sldId="337"/>
            <ac:cxnSpMk id="10" creationId="{A2C13BAC-224C-D548-B96A-B04003DF5DE2}"/>
          </ac:cxnSpMkLst>
        </pc:cxnChg>
        <pc:cxnChg chg="add del mod">
          <ac:chgData name="福家　範浩" userId="cfb4a0c9-830d-41ee-8fbd-a6627cbe73a5" providerId="ADAL" clId="{E650F38A-7688-DF4A-8619-9EC1E2BA064A}" dt="2021-02-26T06:57:39.816" v="23227" actId="478"/>
          <ac:cxnSpMkLst>
            <pc:docMk/>
            <pc:sldMk cId="2886326183" sldId="337"/>
            <ac:cxnSpMk id="11" creationId="{A6D0FF8F-AD15-5249-9A17-7DC30D4EB152}"/>
          </ac:cxnSpMkLst>
        </pc:cxnChg>
        <pc:cxnChg chg="add del mod">
          <ac:chgData name="福家　範浩" userId="cfb4a0c9-830d-41ee-8fbd-a6627cbe73a5" providerId="ADAL" clId="{E650F38A-7688-DF4A-8619-9EC1E2BA064A}" dt="2021-02-26T06:57:39.816" v="23227" actId="478"/>
          <ac:cxnSpMkLst>
            <pc:docMk/>
            <pc:sldMk cId="2886326183" sldId="337"/>
            <ac:cxnSpMk id="12" creationId="{55F5009D-E56F-F849-B499-6A9D045FD4C5}"/>
          </ac:cxnSpMkLst>
        </pc:cxnChg>
        <pc:cxnChg chg="add del mod">
          <ac:chgData name="福家　範浩" userId="cfb4a0c9-830d-41ee-8fbd-a6627cbe73a5" providerId="ADAL" clId="{E650F38A-7688-DF4A-8619-9EC1E2BA064A}" dt="2021-02-26T06:57:39.816" v="23227" actId="478"/>
          <ac:cxnSpMkLst>
            <pc:docMk/>
            <pc:sldMk cId="2886326183" sldId="337"/>
            <ac:cxnSpMk id="13" creationId="{CFA1E025-163C-AC47-92C4-D5FB6DCF1A6B}"/>
          </ac:cxnSpMkLst>
        </pc:cxnChg>
        <pc:cxnChg chg="add mod">
          <ac:chgData name="福家　範浩" userId="cfb4a0c9-830d-41ee-8fbd-a6627cbe73a5" providerId="ADAL" clId="{E650F38A-7688-DF4A-8619-9EC1E2BA064A}" dt="2021-02-26T07:02:17.455" v="23255" actId="1076"/>
          <ac:cxnSpMkLst>
            <pc:docMk/>
            <pc:sldMk cId="2886326183" sldId="337"/>
            <ac:cxnSpMk id="16" creationId="{7A41658B-638A-EB4C-8AC6-B20C1DFE9718}"/>
          </ac:cxnSpMkLst>
        </pc:cxnChg>
        <pc:cxnChg chg="add mod">
          <ac:chgData name="福家　範浩" userId="cfb4a0c9-830d-41ee-8fbd-a6627cbe73a5" providerId="ADAL" clId="{E650F38A-7688-DF4A-8619-9EC1E2BA064A}" dt="2021-02-26T07:25:22.684" v="23794" actId="1076"/>
          <ac:cxnSpMkLst>
            <pc:docMk/>
            <pc:sldMk cId="2886326183" sldId="337"/>
            <ac:cxnSpMk id="19" creationId="{BC3CDD77-7D8F-9F44-809F-090CFB4060D5}"/>
          </ac:cxnSpMkLst>
        </pc:cxnChg>
        <pc:cxnChg chg="add mod">
          <ac:chgData name="福家　範浩" userId="cfb4a0c9-830d-41ee-8fbd-a6627cbe73a5" providerId="ADAL" clId="{E650F38A-7688-DF4A-8619-9EC1E2BA064A}" dt="2021-02-26T07:23:53.764" v="23777" actId="1076"/>
          <ac:cxnSpMkLst>
            <pc:docMk/>
            <pc:sldMk cId="2886326183" sldId="337"/>
            <ac:cxnSpMk id="45" creationId="{4D775B08-B617-A24E-A48C-6053A1F78F7F}"/>
          </ac:cxnSpMkLst>
        </pc:cxnChg>
        <pc:cxnChg chg="add mod">
          <ac:chgData name="福家　範浩" userId="cfb4a0c9-830d-41ee-8fbd-a6627cbe73a5" providerId="ADAL" clId="{E650F38A-7688-DF4A-8619-9EC1E2BA064A}" dt="2021-02-26T07:23:53.764" v="23777" actId="1076"/>
          <ac:cxnSpMkLst>
            <pc:docMk/>
            <pc:sldMk cId="2886326183" sldId="337"/>
            <ac:cxnSpMk id="47" creationId="{FFF34821-B925-9043-B061-E5F4CBECC39E}"/>
          </ac:cxnSpMkLst>
        </pc:cxnChg>
        <pc:cxnChg chg="add mod">
          <ac:chgData name="福家　範浩" userId="cfb4a0c9-830d-41ee-8fbd-a6627cbe73a5" providerId="ADAL" clId="{E650F38A-7688-DF4A-8619-9EC1E2BA064A}" dt="2021-02-26T07:23:53.764" v="23777" actId="1076"/>
          <ac:cxnSpMkLst>
            <pc:docMk/>
            <pc:sldMk cId="2886326183" sldId="337"/>
            <ac:cxnSpMk id="49" creationId="{F508E80A-290D-C842-8464-F6FCA8A762EB}"/>
          </ac:cxnSpMkLst>
        </pc:cxnChg>
        <pc:cxnChg chg="add mod">
          <ac:chgData name="福家　範浩" userId="cfb4a0c9-830d-41ee-8fbd-a6627cbe73a5" providerId="ADAL" clId="{E650F38A-7688-DF4A-8619-9EC1E2BA064A}" dt="2021-02-26T07:23:53.764" v="23777" actId="1076"/>
          <ac:cxnSpMkLst>
            <pc:docMk/>
            <pc:sldMk cId="2886326183" sldId="337"/>
            <ac:cxnSpMk id="51" creationId="{8E70E0E3-E4D1-FC4D-B7CB-7F5508C9A46A}"/>
          </ac:cxnSpMkLst>
        </pc:cxnChg>
        <pc:cxnChg chg="add mod">
          <ac:chgData name="福家　範浩" userId="cfb4a0c9-830d-41ee-8fbd-a6627cbe73a5" providerId="ADAL" clId="{E650F38A-7688-DF4A-8619-9EC1E2BA064A}" dt="2021-02-26T07:23:53.764" v="23777" actId="1076"/>
          <ac:cxnSpMkLst>
            <pc:docMk/>
            <pc:sldMk cId="2886326183" sldId="337"/>
            <ac:cxnSpMk id="53" creationId="{8F9EEE6C-DF11-1745-973A-53610E4094D8}"/>
          </ac:cxnSpMkLst>
        </pc:cxnChg>
        <pc:cxnChg chg="add mod">
          <ac:chgData name="福家　範浩" userId="cfb4a0c9-830d-41ee-8fbd-a6627cbe73a5" providerId="ADAL" clId="{E650F38A-7688-DF4A-8619-9EC1E2BA064A}" dt="2021-02-26T07:23:53.764" v="23777" actId="1076"/>
          <ac:cxnSpMkLst>
            <pc:docMk/>
            <pc:sldMk cId="2886326183" sldId="337"/>
            <ac:cxnSpMk id="55" creationId="{3FB3CA50-1F32-A642-9D73-02F33526756A}"/>
          </ac:cxnSpMkLst>
        </pc:cxnChg>
        <pc:cxnChg chg="add mod">
          <ac:chgData name="福家　範浩" userId="cfb4a0c9-830d-41ee-8fbd-a6627cbe73a5" providerId="ADAL" clId="{E650F38A-7688-DF4A-8619-9EC1E2BA064A}" dt="2021-02-26T07:23:53.764" v="23777" actId="1076"/>
          <ac:cxnSpMkLst>
            <pc:docMk/>
            <pc:sldMk cId="2886326183" sldId="337"/>
            <ac:cxnSpMk id="57" creationId="{FDFCFF4B-FE7E-2E49-A57E-05B64C2D2B69}"/>
          </ac:cxnSpMkLst>
        </pc:cxnChg>
        <pc:cxnChg chg="add mod">
          <ac:chgData name="福家　範浩" userId="cfb4a0c9-830d-41ee-8fbd-a6627cbe73a5" providerId="ADAL" clId="{E650F38A-7688-DF4A-8619-9EC1E2BA064A}" dt="2021-02-26T07:23:53.764" v="23777" actId="1076"/>
          <ac:cxnSpMkLst>
            <pc:docMk/>
            <pc:sldMk cId="2886326183" sldId="337"/>
            <ac:cxnSpMk id="59" creationId="{4D3CF4CA-9947-FA40-B674-326DC84AC977}"/>
          </ac:cxnSpMkLst>
        </pc:cxnChg>
      </pc:sldChg>
      <pc:sldChg chg="new del">
        <pc:chgData name="福家　範浩" userId="cfb4a0c9-830d-41ee-8fbd-a6627cbe73a5" providerId="ADAL" clId="{E650F38A-7688-DF4A-8619-9EC1E2BA064A}" dt="2021-02-26T06:45:41.980" v="23186" actId="2696"/>
        <pc:sldMkLst>
          <pc:docMk/>
          <pc:sldMk cId="503130760" sldId="338"/>
        </pc:sldMkLst>
      </pc:sldChg>
      <pc:sldChg chg="addSp delSp modSp add mod modNotesTx">
        <pc:chgData name="福家　範浩" userId="cfb4a0c9-830d-41ee-8fbd-a6627cbe73a5" providerId="ADAL" clId="{E650F38A-7688-DF4A-8619-9EC1E2BA064A}" dt="2021-03-01T04:03:39.752" v="41041" actId="1076"/>
        <pc:sldMkLst>
          <pc:docMk/>
          <pc:sldMk cId="3847598647" sldId="338"/>
        </pc:sldMkLst>
        <pc:spChg chg="mod">
          <ac:chgData name="福家　範浩" userId="cfb4a0c9-830d-41ee-8fbd-a6627cbe73a5" providerId="ADAL" clId="{E650F38A-7688-DF4A-8619-9EC1E2BA064A}" dt="2021-02-26T07:26:09.375" v="23797" actId="20577"/>
          <ac:spMkLst>
            <pc:docMk/>
            <pc:sldMk cId="3847598647" sldId="338"/>
            <ac:spMk id="3" creationId="{39D4B632-B0E1-FB49-9B0F-84DA420F4ADA}"/>
          </ac:spMkLst>
        </pc:spChg>
        <pc:spChg chg="add mod">
          <ac:chgData name="福家　範浩" userId="cfb4a0c9-830d-41ee-8fbd-a6627cbe73a5" providerId="ADAL" clId="{E650F38A-7688-DF4A-8619-9EC1E2BA064A}" dt="2021-02-26T08:51:29.776" v="24594" actId="1076"/>
          <ac:spMkLst>
            <pc:docMk/>
            <pc:sldMk cId="3847598647" sldId="338"/>
            <ac:spMk id="7" creationId="{A297B5F6-5B5D-F24C-9ECA-6C4B260DFC6C}"/>
          </ac:spMkLst>
        </pc:spChg>
        <pc:spChg chg="add mod">
          <ac:chgData name="福家　範浩" userId="cfb4a0c9-830d-41ee-8fbd-a6627cbe73a5" providerId="ADAL" clId="{E650F38A-7688-DF4A-8619-9EC1E2BA064A}" dt="2021-02-26T08:51:29.776" v="24594" actId="1076"/>
          <ac:spMkLst>
            <pc:docMk/>
            <pc:sldMk cId="3847598647" sldId="338"/>
            <ac:spMk id="8" creationId="{D5917DA9-9FCE-374B-8A38-2FBAEE6BFBF5}"/>
          </ac:spMkLst>
        </pc:spChg>
        <pc:spChg chg="mod">
          <ac:chgData name="福家　範浩" userId="cfb4a0c9-830d-41ee-8fbd-a6627cbe73a5" providerId="ADAL" clId="{E650F38A-7688-DF4A-8619-9EC1E2BA064A}" dt="2021-02-26T08:25:20.061" v="24201" actId="1582"/>
          <ac:spMkLst>
            <pc:docMk/>
            <pc:sldMk cId="3847598647" sldId="338"/>
            <ac:spMk id="25" creationId="{4B3EE40C-9A97-F943-8934-7506ECA5EF9C}"/>
          </ac:spMkLst>
        </pc:spChg>
        <pc:spChg chg="mod">
          <ac:chgData name="福家　範浩" userId="cfb4a0c9-830d-41ee-8fbd-a6627cbe73a5" providerId="ADAL" clId="{E650F38A-7688-DF4A-8619-9EC1E2BA064A}" dt="2021-02-26T08:25:20.061" v="24201" actId="1582"/>
          <ac:spMkLst>
            <pc:docMk/>
            <pc:sldMk cId="3847598647" sldId="338"/>
            <ac:spMk id="26" creationId="{F5A43D38-A356-EC43-BAC2-667A041B5197}"/>
          </ac:spMkLst>
        </pc:spChg>
        <pc:spChg chg="mod">
          <ac:chgData name="福家　範浩" userId="cfb4a0c9-830d-41ee-8fbd-a6627cbe73a5" providerId="ADAL" clId="{E650F38A-7688-DF4A-8619-9EC1E2BA064A}" dt="2021-02-26T08:25:20.061" v="24201" actId="1582"/>
          <ac:spMkLst>
            <pc:docMk/>
            <pc:sldMk cId="3847598647" sldId="338"/>
            <ac:spMk id="27" creationId="{A2A76F77-46B9-4746-82D2-4844A66BC079}"/>
          </ac:spMkLst>
        </pc:spChg>
        <pc:spChg chg="mod">
          <ac:chgData name="福家　範浩" userId="cfb4a0c9-830d-41ee-8fbd-a6627cbe73a5" providerId="ADAL" clId="{E650F38A-7688-DF4A-8619-9EC1E2BA064A}" dt="2021-02-26T08:25:20.061" v="24201" actId="1582"/>
          <ac:spMkLst>
            <pc:docMk/>
            <pc:sldMk cId="3847598647" sldId="338"/>
            <ac:spMk id="28" creationId="{30B35810-7CB6-B04E-BB89-B84D3AB6CF18}"/>
          </ac:spMkLst>
        </pc:spChg>
        <pc:spChg chg="mod">
          <ac:chgData name="福家　範浩" userId="cfb4a0c9-830d-41ee-8fbd-a6627cbe73a5" providerId="ADAL" clId="{E650F38A-7688-DF4A-8619-9EC1E2BA064A}" dt="2021-02-26T08:25:32.128" v="24204" actId="2085"/>
          <ac:spMkLst>
            <pc:docMk/>
            <pc:sldMk cId="3847598647" sldId="338"/>
            <ac:spMk id="29" creationId="{A6CA02F6-258F-A84F-93F6-C10825C852CA}"/>
          </ac:spMkLst>
        </pc:spChg>
        <pc:spChg chg="mod">
          <ac:chgData name="福家　範浩" userId="cfb4a0c9-830d-41ee-8fbd-a6627cbe73a5" providerId="ADAL" clId="{E650F38A-7688-DF4A-8619-9EC1E2BA064A}" dt="2021-02-26T08:25:20.061" v="24201" actId="1582"/>
          <ac:spMkLst>
            <pc:docMk/>
            <pc:sldMk cId="3847598647" sldId="338"/>
            <ac:spMk id="31" creationId="{ACED8886-6168-E64F-B9FE-18F9662EDB36}"/>
          </ac:spMkLst>
        </pc:spChg>
        <pc:spChg chg="mod">
          <ac:chgData name="福家　範浩" userId="cfb4a0c9-830d-41ee-8fbd-a6627cbe73a5" providerId="ADAL" clId="{E650F38A-7688-DF4A-8619-9EC1E2BA064A}" dt="2021-02-26T08:25:20.061" v="24201" actId="1582"/>
          <ac:spMkLst>
            <pc:docMk/>
            <pc:sldMk cId="3847598647" sldId="338"/>
            <ac:spMk id="32" creationId="{E8D7ECE5-7635-C54A-8227-BF6CBEF5E3FE}"/>
          </ac:spMkLst>
        </pc:spChg>
        <pc:spChg chg="mod">
          <ac:chgData name="福家　範浩" userId="cfb4a0c9-830d-41ee-8fbd-a6627cbe73a5" providerId="ADAL" clId="{E650F38A-7688-DF4A-8619-9EC1E2BA064A}" dt="2021-02-26T08:25:20.061" v="24201" actId="1582"/>
          <ac:spMkLst>
            <pc:docMk/>
            <pc:sldMk cId="3847598647" sldId="338"/>
            <ac:spMk id="33" creationId="{326056F4-6D41-6A4E-B550-F0946F57BA50}"/>
          </ac:spMkLst>
        </pc:spChg>
        <pc:spChg chg="mod">
          <ac:chgData name="福家　範浩" userId="cfb4a0c9-830d-41ee-8fbd-a6627cbe73a5" providerId="ADAL" clId="{E650F38A-7688-DF4A-8619-9EC1E2BA064A}" dt="2021-02-26T08:25:20.061" v="24201" actId="1582"/>
          <ac:spMkLst>
            <pc:docMk/>
            <pc:sldMk cId="3847598647" sldId="338"/>
            <ac:spMk id="34" creationId="{39325275-2E98-EC46-BFC4-D39DBB304C39}"/>
          </ac:spMkLst>
        </pc:spChg>
        <pc:spChg chg="mod">
          <ac:chgData name="福家　範浩" userId="cfb4a0c9-830d-41ee-8fbd-a6627cbe73a5" providerId="ADAL" clId="{E650F38A-7688-DF4A-8619-9EC1E2BA064A}" dt="2021-02-26T08:25:33.576" v="24205" actId="2085"/>
          <ac:spMkLst>
            <pc:docMk/>
            <pc:sldMk cId="3847598647" sldId="338"/>
            <ac:spMk id="35" creationId="{99B04CA4-4734-8B4B-B2DA-788CE17D3095}"/>
          </ac:spMkLst>
        </pc:spChg>
        <pc:spChg chg="mod">
          <ac:chgData name="福家　範浩" userId="cfb4a0c9-830d-41ee-8fbd-a6627cbe73a5" providerId="ADAL" clId="{E650F38A-7688-DF4A-8619-9EC1E2BA064A}" dt="2021-02-26T08:25:20.061" v="24201" actId="1582"/>
          <ac:spMkLst>
            <pc:docMk/>
            <pc:sldMk cId="3847598647" sldId="338"/>
            <ac:spMk id="37" creationId="{E10A665B-D1A3-204E-A717-9136B12D3DE1}"/>
          </ac:spMkLst>
        </pc:spChg>
        <pc:spChg chg="mod">
          <ac:chgData name="福家　範浩" userId="cfb4a0c9-830d-41ee-8fbd-a6627cbe73a5" providerId="ADAL" clId="{E650F38A-7688-DF4A-8619-9EC1E2BA064A}" dt="2021-02-26T08:25:20.061" v="24201" actId="1582"/>
          <ac:spMkLst>
            <pc:docMk/>
            <pc:sldMk cId="3847598647" sldId="338"/>
            <ac:spMk id="38" creationId="{2A1F0F6D-BE1B-444A-BABA-407B4D8C67E2}"/>
          </ac:spMkLst>
        </pc:spChg>
        <pc:spChg chg="mod">
          <ac:chgData name="福家　範浩" userId="cfb4a0c9-830d-41ee-8fbd-a6627cbe73a5" providerId="ADAL" clId="{E650F38A-7688-DF4A-8619-9EC1E2BA064A}" dt="2021-02-26T08:25:20.061" v="24201" actId="1582"/>
          <ac:spMkLst>
            <pc:docMk/>
            <pc:sldMk cId="3847598647" sldId="338"/>
            <ac:spMk id="39" creationId="{142A0779-3F54-D94F-9DEE-74E4BA10F45B}"/>
          </ac:spMkLst>
        </pc:spChg>
        <pc:spChg chg="mod">
          <ac:chgData name="福家　範浩" userId="cfb4a0c9-830d-41ee-8fbd-a6627cbe73a5" providerId="ADAL" clId="{E650F38A-7688-DF4A-8619-9EC1E2BA064A}" dt="2021-02-26T08:25:20.061" v="24201" actId="1582"/>
          <ac:spMkLst>
            <pc:docMk/>
            <pc:sldMk cId="3847598647" sldId="338"/>
            <ac:spMk id="40" creationId="{9D090CB9-6FFC-A44A-8E3D-9D7C8F732526}"/>
          </ac:spMkLst>
        </pc:spChg>
        <pc:spChg chg="mod">
          <ac:chgData name="福家　範浩" userId="cfb4a0c9-830d-41ee-8fbd-a6627cbe73a5" providerId="ADAL" clId="{E650F38A-7688-DF4A-8619-9EC1E2BA064A}" dt="2021-02-26T08:25:36.009" v="24207" actId="2085"/>
          <ac:spMkLst>
            <pc:docMk/>
            <pc:sldMk cId="3847598647" sldId="338"/>
            <ac:spMk id="41" creationId="{973717AF-51F7-1747-BA9D-0812D271E7F2}"/>
          </ac:spMkLst>
        </pc:spChg>
        <pc:spChg chg="add mod topLvl">
          <ac:chgData name="福家　範浩" userId="cfb4a0c9-830d-41ee-8fbd-a6627cbe73a5" providerId="ADAL" clId="{E650F38A-7688-DF4A-8619-9EC1E2BA064A}" dt="2021-02-26T08:51:29.776" v="24594" actId="1076"/>
          <ac:spMkLst>
            <pc:docMk/>
            <pc:sldMk cId="3847598647" sldId="338"/>
            <ac:spMk id="42" creationId="{A4E90CF8-6895-7347-A7B1-ACAD2382A608}"/>
          </ac:spMkLst>
        </pc:spChg>
        <pc:spChg chg="mod">
          <ac:chgData name="福家　範浩" userId="cfb4a0c9-830d-41ee-8fbd-a6627cbe73a5" providerId="ADAL" clId="{E650F38A-7688-DF4A-8619-9EC1E2BA064A}" dt="2021-02-26T07:50:24.629" v="24003"/>
          <ac:spMkLst>
            <pc:docMk/>
            <pc:sldMk cId="3847598647" sldId="338"/>
            <ac:spMk id="45" creationId="{F42C586D-25F6-2D4A-98C5-696FC1FAE895}"/>
          </ac:spMkLst>
        </pc:spChg>
        <pc:spChg chg="mod">
          <ac:chgData name="福家　範浩" userId="cfb4a0c9-830d-41ee-8fbd-a6627cbe73a5" providerId="ADAL" clId="{E650F38A-7688-DF4A-8619-9EC1E2BA064A}" dt="2021-02-26T07:50:24.629" v="24003"/>
          <ac:spMkLst>
            <pc:docMk/>
            <pc:sldMk cId="3847598647" sldId="338"/>
            <ac:spMk id="46" creationId="{DD190BA7-9361-9D4C-93E8-5D2990E04E6C}"/>
          </ac:spMkLst>
        </pc:spChg>
        <pc:spChg chg="mod">
          <ac:chgData name="福家　範浩" userId="cfb4a0c9-830d-41ee-8fbd-a6627cbe73a5" providerId="ADAL" clId="{E650F38A-7688-DF4A-8619-9EC1E2BA064A}" dt="2021-02-26T07:50:24.629" v="24003"/>
          <ac:spMkLst>
            <pc:docMk/>
            <pc:sldMk cId="3847598647" sldId="338"/>
            <ac:spMk id="47" creationId="{AD50DAAB-2053-E94B-8ECB-9F34A336B41E}"/>
          </ac:spMkLst>
        </pc:spChg>
        <pc:spChg chg="mod">
          <ac:chgData name="福家　範浩" userId="cfb4a0c9-830d-41ee-8fbd-a6627cbe73a5" providerId="ADAL" clId="{E650F38A-7688-DF4A-8619-9EC1E2BA064A}" dt="2021-02-26T07:50:24.629" v="24003"/>
          <ac:spMkLst>
            <pc:docMk/>
            <pc:sldMk cId="3847598647" sldId="338"/>
            <ac:spMk id="48" creationId="{0CE2418A-C3A3-6E48-A958-BAAE200354B1}"/>
          </ac:spMkLst>
        </pc:spChg>
        <pc:spChg chg="mod">
          <ac:chgData name="福家　範浩" userId="cfb4a0c9-830d-41ee-8fbd-a6627cbe73a5" providerId="ADAL" clId="{E650F38A-7688-DF4A-8619-9EC1E2BA064A}" dt="2021-02-26T07:50:41.420" v="24011" actId="1037"/>
          <ac:spMkLst>
            <pc:docMk/>
            <pc:sldMk cId="3847598647" sldId="338"/>
            <ac:spMk id="49" creationId="{2D5D6355-18E8-BF40-9CA7-CD00C64964F9}"/>
          </ac:spMkLst>
        </pc:spChg>
        <pc:spChg chg="mod">
          <ac:chgData name="福家　範浩" userId="cfb4a0c9-830d-41ee-8fbd-a6627cbe73a5" providerId="ADAL" clId="{E650F38A-7688-DF4A-8619-9EC1E2BA064A}" dt="2021-02-26T07:52:31.247" v="24013"/>
          <ac:spMkLst>
            <pc:docMk/>
            <pc:sldMk cId="3847598647" sldId="338"/>
            <ac:spMk id="51" creationId="{06B0CC86-0183-1F44-9559-C005B09A2827}"/>
          </ac:spMkLst>
        </pc:spChg>
        <pc:spChg chg="mod">
          <ac:chgData name="福家　範浩" userId="cfb4a0c9-830d-41ee-8fbd-a6627cbe73a5" providerId="ADAL" clId="{E650F38A-7688-DF4A-8619-9EC1E2BA064A}" dt="2021-02-26T07:52:31.247" v="24013"/>
          <ac:spMkLst>
            <pc:docMk/>
            <pc:sldMk cId="3847598647" sldId="338"/>
            <ac:spMk id="52" creationId="{400FA882-DD68-5844-9B20-9CE71753C1AF}"/>
          </ac:spMkLst>
        </pc:spChg>
        <pc:spChg chg="mod">
          <ac:chgData name="福家　範浩" userId="cfb4a0c9-830d-41ee-8fbd-a6627cbe73a5" providerId="ADAL" clId="{E650F38A-7688-DF4A-8619-9EC1E2BA064A}" dt="2021-02-26T07:52:31.247" v="24013"/>
          <ac:spMkLst>
            <pc:docMk/>
            <pc:sldMk cId="3847598647" sldId="338"/>
            <ac:spMk id="53" creationId="{962609BA-F378-9342-94D8-4CC0970C5348}"/>
          </ac:spMkLst>
        </pc:spChg>
        <pc:spChg chg="mod">
          <ac:chgData name="福家　範浩" userId="cfb4a0c9-830d-41ee-8fbd-a6627cbe73a5" providerId="ADAL" clId="{E650F38A-7688-DF4A-8619-9EC1E2BA064A}" dt="2021-02-26T07:52:31.247" v="24013"/>
          <ac:spMkLst>
            <pc:docMk/>
            <pc:sldMk cId="3847598647" sldId="338"/>
            <ac:spMk id="54" creationId="{068C5A9B-0133-814A-9BAB-5E2A468CF66E}"/>
          </ac:spMkLst>
        </pc:spChg>
        <pc:spChg chg="mod">
          <ac:chgData name="福家　範浩" userId="cfb4a0c9-830d-41ee-8fbd-a6627cbe73a5" providerId="ADAL" clId="{E650F38A-7688-DF4A-8619-9EC1E2BA064A}" dt="2021-02-26T07:52:31.247" v="24013"/>
          <ac:spMkLst>
            <pc:docMk/>
            <pc:sldMk cId="3847598647" sldId="338"/>
            <ac:spMk id="55" creationId="{9743B966-E369-1E4A-B4B5-52C98D285D6F}"/>
          </ac:spMkLst>
        </pc:spChg>
        <pc:spChg chg="mod">
          <ac:chgData name="福家　範浩" userId="cfb4a0c9-830d-41ee-8fbd-a6627cbe73a5" providerId="ADAL" clId="{E650F38A-7688-DF4A-8619-9EC1E2BA064A}" dt="2021-02-26T07:52:39.370" v="24015"/>
          <ac:spMkLst>
            <pc:docMk/>
            <pc:sldMk cId="3847598647" sldId="338"/>
            <ac:spMk id="57" creationId="{A13192F4-152C-164C-AB75-3E3BC4D6FCE3}"/>
          </ac:spMkLst>
        </pc:spChg>
        <pc:spChg chg="mod">
          <ac:chgData name="福家　範浩" userId="cfb4a0c9-830d-41ee-8fbd-a6627cbe73a5" providerId="ADAL" clId="{E650F38A-7688-DF4A-8619-9EC1E2BA064A}" dt="2021-02-26T07:52:39.370" v="24015"/>
          <ac:spMkLst>
            <pc:docMk/>
            <pc:sldMk cId="3847598647" sldId="338"/>
            <ac:spMk id="58" creationId="{B52F4B92-2969-E14A-9131-2B3A336A2B81}"/>
          </ac:spMkLst>
        </pc:spChg>
        <pc:spChg chg="mod">
          <ac:chgData name="福家　範浩" userId="cfb4a0c9-830d-41ee-8fbd-a6627cbe73a5" providerId="ADAL" clId="{E650F38A-7688-DF4A-8619-9EC1E2BA064A}" dt="2021-02-26T07:52:39.370" v="24015"/>
          <ac:spMkLst>
            <pc:docMk/>
            <pc:sldMk cId="3847598647" sldId="338"/>
            <ac:spMk id="59" creationId="{0FB4D155-523D-F849-85CE-F84468A38F25}"/>
          </ac:spMkLst>
        </pc:spChg>
        <pc:spChg chg="mod">
          <ac:chgData name="福家　範浩" userId="cfb4a0c9-830d-41ee-8fbd-a6627cbe73a5" providerId="ADAL" clId="{E650F38A-7688-DF4A-8619-9EC1E2BA064A}" dt="2021-02-26T07:52:39.370" v="24015"/>
          <ac:spMkLst>
            <pc:docMk/>
            <pc:sldMk cId="3847598647" sldId="338"/>
            <ac:spMk id="60" creationId="{CFEAA7E1-E55D-2746-A397-2A9653724644}"/>
          </ac:spMkLst>
        </pc:spChg>
        <pc:spChg chg="mod">
          <ac:chgData name="福家　範浩" userId="cfb4a0c9-830d-41ee-8fbd-a6627cbe73a5" providerId="ADAL" clId="{E650F38A-7688-DF4A-8619-9EC1E2BA064A}" dt="2021-02-26T07:52:39.370" v="24015"/>
          <ac:spMkLst>
            <pc:docMk/>
            <pc:sldMk cId="3847598647" sldId="338"/>
            <ac:spMk id="61" creationId="{5017A35E-DBD5-9343-966D-57F40CEF169B}"/>
          </ac:spMkLst>
        </pc:spChg>
        <pc:spChg chg="add mod">
          <ac:chgData name="福家　範浩" userId="cfb4a0c9-830d-41ee-8fbd-a6627cbe73a5" providerId="ADAL" clId="{E650F38A-7688-DF4A-8619-9EC1E2BA064A}" dt="2021-02-26T08:51:29.776" v="24594" actId="1076"/>
          <ac:spMkLst>
            <pc:docMk/>
            <pc:sldMk cId="3847598647" sldId="338"/>
            <ac:spMk id="62" creationId="{7D7604F1-7E30-9844-B4DA-0E955AF0C172}"/>
          </ac:spMkLst>
        </pc:spChg>
        <pc:spChg chg="add mod">
          <ac:chgData name="福家　範浩" userId="cfb4a0c9-830d-41ee-8fbd-a6627cbe73a5" providerId="ADAL" clId="{E650F38A-7688-DF4A-8619-9EC1E2BA064A}" dt="2021-02-26T08:51:29.776" v="24594" actId="1076"/>
          <ac:spMkLst>
            <pc:docMk/>
            <pc:sldMk cId="3847598647" sldId="338"/>
            <ac:spMk id="63" creationId="{9E00E0F0-97F2-B442-8772-C33B2E85742C}"/>
          </ac:spMkLst>
        </pc:spChg>
        <pc:spChg chg="add mod">
          <ac:chgData name="福家　範浩" userId="cfb4a0c9-830d-41ee-8fbd-a6627cbe73a5" providerId="ADAL" clId="{E650F38A-7688-DF4A-8619-9EC1E2BA064A}" dt="2021-02-26T08:51:29.776" v="24594" actId="1076"/>
          <ac:spMkLst>
            <pc:docMk/>
            <pc:sldMk cId="3847598647" sldId="338"/>
            <ac:spMk id="64" creationId="{9C02F6D3-6006-534B-85EB-98CF0FBCD22D}"/>
          </ac:spMkLst>
        </pc:spChg>
        <pc:spChg chg="mod">
          <ac:chgData name="福家　範浩" userId="cfb4a0c9-830d-41ee-8fbd-a6627cbe73a5" providerId="ADAL" clId="{E650F38A-7688-DF4A-8619-9EC1E2BA064A}" dt="2021-02-26T08:25:20.061" v="24201" actId="1582"/>
          <ac:spMkLst>
            <pc:docMk/>
            <pc:sldMk cId="3847598647" sldId="338"/>
            <ac:spMk id="66" creationId="{93986EFB-873C-4346-A869-D3B8BFA32EE0}"/>
          </ac:spMkLst>
        </pc:spChg>
        <pc:spChg chg="mod">
          <ac:chgData name="福家　範浩" userId="cfb4a0c9-830d-41ee-8fbd-a6627cbe73a5" providerId="ADAL" clId="{E650F38A-7688-DF4A-8619-9EC1E2BA064A}" dt="2021-02-26T08:25:20.061" v="24201" actId="1582"/>
          <ac:spMkLst>
            <pc:docMk/>
            <pc:sldMk cId="3847598647" sldId="338"/>
            <ac:spMk id="67" creationId="{38052859-FB14-774E-BFF9-35FE9FDCA987}"/>
          </ac:spMkLst>
        </pc:spChg>
        <pc:spChg chg="mod">
          <ac:chgData name="福家　範浩" userId="cfb4a0c9-830d-41ee-8fbd-a6627cbe73a5" providerId="ADAL" clId="{E650F38A-7688-DF4A-8619-9EC1E2BA064A}" dt="2021-02-26T08:25:20.061" v="24201" actId="1582"/>
          <ac:spMkLst>
            <pc:docMk/>
            <pc:sldMk cId="3847598647" sldId="338"/>
            <ac:spMk id="68" creationId="{BC94CDF4-8CA1-7840-8460-7C9A9183DB29}"/>
          </ac:spMkLst>
        </pc:spChg>
        <pc:spChg chg="mod">
          <ac:chgData name="福家　範浩" userId="cfb4a0c9-830d-41ee-8fbd-a6627cbe73a5" providerId="ADAL" clId="{E650F38A-7688-DF4A-8619-9EC1E2BA064A}" dt="2021-02-26T08:25:20.061" v="24201" actId="1582"/>
          <ac:spMkLst>
            <pc:docMk/>
            <pc:sldMk cId="3847598647" sldId="338"/>
            <ac:spMk id="69" creationId="{5F4978CA-6CEF-AB4F-83A1-A41A1F42CB81}"/>
          </ac:spMkLst>
        </pc:spChg>
        <pc:spChg chg="mod">
          <ac:chgData name="福家　範浩" userId="cfb4a0c9-830d-41ee-8fbd-a6627cbe73a5" providerId="ADAL" clId="{E650F38A-7688-DF4A-8619-9EC1E2BA064A}" dt="2021-02-26T08:25:26.718" v="24202" actId="2085"/>
          <ac:spMkLst>
            <pc:docMk/>
            <pc:sldMk cId="3847598647" sldId="338"/>
            <ac:spMk id="70" creationId="{FC6AA116-5070-E24D-9882-50F4D953D98C}"/>
          </ac:spMkLst>
        </pc:spChg>
        <pc:spChg chg="mod">
          <ac:chgData name="福家　範浩" userId="cfb4a0c9-830d-41ee-8fbd-a6627cbe73a5" providerId="ADAL" clId="{E650F38A-7688-DF4A-8619-9EC1E2BA064A}" dt="2021-02-26T08:25:20.061" v="24201" actId="1582"/>
          <ac:spMkLst>
            <pc:docMk/>
            <pc:sldMk cId="3847598647" sldId="338"/>
            <ac:spMk id="72" creationId="{46F62F81-D77F-9E4D-959E-016CE9CB5F42}"/>
          </ac:spMkLst>
        </pc:spChg>
        <pc:spChg chg="mod">
          <ac:chgData name="福家　範浩" userId="cfb4a0c9-830d-41ee-8fbd-a6627cbe73a5" providerId="ADAL" clId="{E650F38A-7688-DF4A-8619-9EC1E2BA064A}" dt="2021-02-26T08:25:20.061" v="24201" actId="1582"/>
          <ac:spMkLst>
            <pc:docMk/>
            <pc:sldMk cId="3847598647" sldId="338"/>
            <ac:spMk id="73" creationId="{71C33784-9055-B94D-A726-4487898E4921}"/>
          </ac:spMkLst>
        </pc:spChg>
        <pc:spChg chg="mod">
          <ac:chgData name="福家　範浩" userId="cfb4a0c9-830d-41ee-8fbd-a6627cbe73a5" providerId="ADAL" clId="{E650F38A-7688-DF4A-8619-9EC1E2BA064A}" dt="2021-02-26T08:25:20.061" v="24201" actId="1582"/>
          <ac:spMkLst>
            <pc:docMk/>
            <pc:sldMk cId="3847598647" sldId="338"/>
            <ac:spMk id="74" creationId="{471695B3-5883-EC4F-AA35-001ED762D943}"/>
          </ac:spMkLst>
        </pc:spChg>
        <pc:spChg chg="mod">
          <ac:chgData name="福家　範浩" userId="cfb4a0c9-830d-41ee-8fbd-a6627cbe73a5" providerId="ADAL" clId="{E650F38A-7688-DF4A-8619-9EC1E2BA064A}" dt="2021-02-26T08:25:20.061" v="24201" actId="1582"/>
          <ac:spMkLst>
            <pc:docMk/>
            <pc:sldMk cId="3847598647" sldId="338"/>
            <ac:spMk id="75" creationId="{C3E25C0F-C5C1-534A-AD17-F90F4707FF2F}"/>
          </ac:spMkLst>
        </pc:spChg>
        <pc:spChg chg="mod">
          <ac:chgData name="福家　範浩" userId="cfb4a0c9-830d-41ee-8fbd-a6627cbe73a5" providerId="ADAL" clId="{E650F38A-7688-DF4A-8619-9EC1E2BA064A}" dt="2021-02-26T08:25:30.098" v="24203" actId="2085"/>
          <ac:spMkLst>
            <pc:docMk/>
            <pc:sldMk cId="3847598647" sldId="338"/>
            <ac:spMk id="76" creationId="{43D42999-4125-2A40-82E5-B191A9F35735}"/>
          </ac:spMkLst>
        </pc:spChg>
        <pc:spChg chg="mod">
          <ac:chgData name="福家　範浩" userId="cfb4a0c9-830d-41ee-8fbd-a6627cbe73a5" providerId="ADAL" clId="{E650F38A-7688-DF4A-8619-9EC1E2BA064A}" dt="2021-02-26T08:26:08.009" v="24208" actId="1582"/>
          <ac:spMkLst>
            <pc:docMk/>
            <pc:sldMk cId="3847598647" sldId="338"/>
            <ac:spMk id="78" creationId="{1148ADB0-C029-B047-9985-2897BB6F8DD3}"/>
          </ac:spMkLst>
        </pc:spChg>
        <pc:spChg chg="mod">
          <ac:chgData name="福家　範浩" userId="cfb4a0c9-830d-41ee-8fbd-a6627cbe73a5" providerId="ADAL" clId="{E650F38A-7688-DF4A-8619-9EC1E2BA064A}" dt="2021-02-26T08:26:08.009" v="24208" actId="1582"/>
          <ac:spMkLst>
            <pc:docMk/>
            <pc:sldMk cId="3847598647" sldId="338"/>
            <ac:spMk id="79" creationId="{3FE8C0F1-5D96-734D-B9D1-DDAC30D0840B}"/>
          </ac:spMkLst>
        </pc:spChg>
        <pc:spChg chg="mod">
          <ac:chgData name="福家　範浩" userId="cfb4a0c9-830d-41ee-8fbd-a6627cbe73a5" providerId="ADAL" clId="{E650F38A-7688-DF4A-8619-9EC1E2BA064A}" dt="2021-02-26T08:26:08.009" v="24208" actId="1582"/>
          <ac:spMkLst>
            <pc:docMk/>
            <pc:sldMk cId="3847598647" sldId="338"/>
            <ac:spMk id="80" creationId="{CA4F8E21-7CD1-F446-A990-0E6A11845463}"/>
          </ac:spMkLst>
        </pc:spChg>
        <pc:spChg chg="mod">
          <ac:chgData name="福家　範浩" userId="cfb4a0c9-830d-41ee-8fbd-a6627cbe73a5" providerId="ADAL" clId="{E650F38A-7688-DF4A-8619-9EC1E2BA064A}" dt="2021-02-26T08:26:08.009" v="24208" actId="1582"/>
          <ac:spMkLst>
            <pc:docMk/>
            <pc:sldMk cId="3847598647" sldId="338"/>
            <ac:spMk id="81" creationId="{D2109B04-C460-CE4E-8F6D-79EB27BE8195}"/>
          </ac:spMkLst>
        </pc:spChg>
        <pc:spChg chg="mod">
          <ac:chgData name="福家　範浩" userId="cfb4a0c9-830d-41ee-8fbd-a6627cbe73a5" providerId="ADAL" clId="{E650F38A-7688-DF4A-8619-9EC1E2BA064A}" dt="2021-02-26T08:26:13.450" v="24209" actId="2085"/>
          <ac:spMkLst>
            <pc:docMk/>
            <pc:sldMk cId="3847598647" sldId="338"/>
            <ac:spMk id="82" creationId="{F63F9779-D6E2-364B-A78C-7C5F7981B6C1}"/>
          </ac:spMkLst>
        </pc:spChg>
        <pc:spChg chg="add mod topLvl">
          <ac:chgData name="福家　範浩" userId="cfb4a0c9-830d-41ee-8fbd-a6627cbe73a5" providerId="ADAL" clId="{E650F38A-7688-DF4A-8619-9EC1E2BA064A}" dt="2021-02-26T08:51:29.776" v="24594" actId="1076"/>
          <ac:spMkLst>
            <pc:docMk/>
            <pc:sldMk cId="3847598647" sldId="338"/>
            <ac:spMk id="83" creationId="{6D8AD5D8-CFE2-074B-ABEF-00E207B7525C}"/>
          </ac:spMkLst>
        </pc:spChg>
        <pc:spChg chg="add mod topLvl">
          <ac:chgData name="福家　範浩" userId="cfb4a0c9-830d-41ee-8fbd-a6627cbe73a5" providerId="ADAL" clId="{E650F38A-7688-DF4A-8619-9EC1E2BA064A}" dt="2021-02-26T08:51:29.776" v="24594" actId="1076"/>
          <ac:spMkLst>
            <pc:docMk/>
            <pc:sldMk cId="3847598647" sldId="338"/>
            <ac:spMk id="84" creationId="{5F9E4F1F-6954-5C4C-A385-482AB82BF606}"/>
          </ac:spMkLst>
        </pc:spChg>
        <pc:spChg chg="add mod">
          <ac:chgData name="福家　範浩" userId="cfb4a0c9-830d-41ee-8fbd-a6627cbe73a5" providerId="ADAL" clId="{E650F38A-7688-DF4A-8619-9EC1E2BA064A}" dt="2021-02-26T08:51:29.776" v="24594" actId="1076"/>
          <ac:spMkLst>
            <pc:docMk/>
            <pc:sldMk cId="3847598647" sldId="338"/>
            <ac:spMk id="87" creationId="{877B70A6-E25D-5045-B286-99BB58DE80DE}"/>
          </ac:spMkLst>
        </pc:spChg>
        <pc:spChg chg="mod">
          <ac:chgData name="福家　範浩" userId="cfb4a0c9-830d-41ee-8fbd-a6627cbe73a5" providerId="ADAL" clId="{E650F38A-7688-DF4A-8619-9EC1E2BA064A}" dt="2021-02-26T08:28:48.627" v="24311"/>
          <ac:spMkLst>
            <pc:docMk/>
            <pc:sldMk cId="3847598647" sldId="338"/>
            <ac:spMk id="90" creationId="{DD67979F-FB91-CD45-B651-A73C30862322}"/>
          </ac:spMkLst>
        </pc:spChg>
        <pc:spChg chg="mod">
          <ac:chgData name="福家　範浩" userId="cfb4a0c9-830d-41ee-8fbd-a6627cbe73a5" providerId="ADAL" clId="{E650F38A-7688-DF4A-8619-9EC1E2BA064A}" dt="2021-02-26T08:28:48.627" v="24311"/>
          <ac:spMkLst>
            <pc:docMk/>
            <pc:sldMk cId="3847598647" sldId="338"/>
            <ac:spMk id="91" creationId="{89EB88BE-CDC3-1A4C-89AA-377CC6FCF603}"/>
          </ac:spMkLst>
        </pc:spChg>
        <pc:spChg chg="mod">
          <ac:chgData name="福家　範浩" userId="cfb4a0c9-830d-41ee-8fbd-a6627cbe73a5" providerId="ADAL" clId="{E650F38A-7688-DF4A-8619-9EC1E2BA064A}" dt="2021-02-26T08:28:48.627" v="24311"/>
          <ac:spMkLst>
            <pc:docMk/>
            <pc:sldMk cId="3847598647" sldId="338"/>
            <ac:spMk id="92" creationId="{FCC10E90-31E2-1E4A-9A55-064813A43FFC}"/>
          </ac:spMkLst>
        </pc:spChg>
        <pc:spChg chg="mod">
          <ac:chgData name="福家　範浩" userId="cfb4a0c9-830d-41ee-8fbd-a6627cbe73a5" providerId="ADAL" clId="{E650F38A-7688-DF4A-8619-9EC1E2BA064A}" dt="2021-02-26T08:28:48.627" v="24311"/>
          <ac:spMkLst>
            <pc:docMk/>
            <pc:sldMk cId="3847598647" sldId="338"/>
            <ac:spMk id="93" creationId="{BA1539DC-943D-7948-A41E-F198701B068E}"/>
          </ac:spMkLst>
        </pc:spChg>
        <pc:spChg chg="mod">
          <ac:chgData name="福家　範浩" userId="cfb4a0c9-830d-41ee-8fbd-a6627cbe73a5" providerId="ADAL" clId="{E650F38A-7688-DF4A-8619-9EC1E2BA064A}" dt="2021-02-26T08:28:48.627" v="24311"/>
          <ac:spMkLst>
            <pc:docMk/>
            <pc:sldMk cId="3847598647" sldId="338"/>
            <ac:spMk id="94" creationId="{747F55ED-FC9B-3F4B-8201-55BFCB5E4D01}"/>
          </ac:spMkLst>
        </pc:spChg>
        <pc:spChg chg="mod">
          <ac:chgData name="福家　範浩" userId="cfb4a0c9-830d-41ee-8fbd-a6627cbe73a5" providerId="ADAL" clId="{E650F38A-7688-DF4A-8619-9EC1E2BA064A}" dt="2021-02-26T08:29:05.435" v="24313"/>
          <ac:spMkLst>
            <pc:docMk/>
            <pc:sldMk cId="3847598647" sldId="338"/>
            <ac:spMk id="96" creationId="{E18C5E91-4F0A-8641-9882-0792F98D382A}"/>
          </ac:spMkLst>
        </pc:spChg>
        <pc:spChg chg="mod">
          <ac:chgData name="福家　範浩" userId="cfb4a0c9-830d-41ee-8fbd-a6627cbe73a5" providerId="ADAL" clId="{E650F38A-7688-DF4A-8619-9EC1E2BA064A}" dt="2021-02-26T08:29:05.435" v="24313"/>
          <ac:spMkLst>
            <pc:docMk/>
            <pc:sldMk cId="3847598647" sldId="338"/>
            <ac:spMk id="97" creationId="{0596AFD8-7F4A-3A4E-A286-771C28561682}"/>
          </ac:spMkLst>
        </pc:spChg>
        <pc:spChg chg="mod">
          <ac:chgData name="福家　範浩" userId="cfb4a0c9-830d-41ee-8fbd-a6627cbe73a5" providerId="ADAL" clId="{E650F38A-7688-DF4A-8619-9EC1E2BA064A}" dt="2021-02-26T08:29:05.435" v="24313"/>
          <ac:spMkLst>
            <pc:docMk/>
            <pc:sldMk cId="3847598647" sldId="338"/>
            <ac:spMk id="98" creationId="{BE87D96C-6832-E34E-9D75-C0B45A9490A0}"/>
          </ac:spMkLst>
        </pc:spChg>
        <pc:spChg chg="mod">
          <ac:chgData name="福家　範浩" userId="cfb4a0c9-830d-41ee-8fbd-a6627cbe73a5" providerId="ADAL" clId="{E650F38A-7688-DF4A-8619-9EC1E2BA064A}" dt="2021-02-26T08:29:05.435" v="24313"/>
          <ac:spMkLst>
            <pc:docMk/>
            <pc:sldMk cId="3847598647" sldId="338"/>
            <ac:spMk id="99" creationId="{99F3E172-75C1-E747-BD8B-5BCF3CB668FC}"/>
          </ac:spMkLst>
        </pc:spChg>
        <pc:spChg chg="mod">
          <ac:chgData name="福家　範浩" userId="cfb4a0c9-830d-41ee-8fbd-a6627cbe73a5" providerId="ADAL" clId="{E650F38A-7688-DF4A-8619-9EC1E2BA064A}" dt="2021-02-26T08:29:05.435" v="24313"/>
          <ac:spMkLst>
            <pc:docMk/>
            <pc:sldMk cId="3847598647" sldId="338"/>
            <ac:spMk id="100" creationId="{8B2F1FCD-DBC8-4245-A161-66A600ECF70D}"/>
          </ac:spMkLst>
        </pc:spChg>
        <pc:spChg chg="add del mod">
          <ac:chgData name="福家　範浩" userId="cfb4a0c9-830d-41ee-8fbd-a6627cbe73a5" providerId="ADAL" clId="{E650F38A-7688-DF4A-8619-9EC1E2BA064A}" dt="2021-02-26T08:29:26.751" v="24318"/>
          <ac:spMkLst>
            <pc:docMk/>
            <pc:sldMk cId="3847598647" sldId="338"/>
            <ac:spMk id="101" creationId="{86D16AEA-8137-D64A-A87F-FC81344F3AAB}"/>
          </ac:spMkLst>
        </pc:spChg>
        <pc:spChg chg="add mod topLvl">
          <ac:chgData name="福家　範浩" userId="cfb4a0c9-830d-41ee-8fbd-a6627cbe73a5" providerId="ADAL" clId="{E650F38A-7688-DF4A-8619-9EC1E2BA064A}" dt="2021-02-26T08:45:42.932" v="24422" actId="1076"/>
          <ac:spMkLst>
            <pc:docMk/>
            <pc:sldMk cId="3847598647" sldId="338"/>
            <ac:spMk id="102" creationId="{1C1C3E1F-886A-A347-888C-D44162E7B95B}"/>
          </ac:spMkLst>
        </pc:spChg>
        <pc:spChg chg="mod">
          <ac:chgData name="福家　範浩" userId="cfb4a0c9-830d-41ee-8fbd-a6627cbe73a5" providerId="ADAL" clId="{E650F38A-7688-DF4A-8619-9EC1E2BA064A}" dt="2021-02-26T08:30:51.895" v="24325"/>
          <ac:spMkLst>
            <pc:docMk/>
            <pc:sldMk cId="3847598647" sldId="338"/>
            <ac:spMk id="104" creationId="{F1510311-9921-484D-80B7-F26306687911}"/>
          </ac:spMkLst>
        </pc:spChg>
        <pc:spChg chg="mod">
          <ac:chgData name="福家　範浩" userId="cfb4a0c9-830d-41ee-8fbd-a6627cbe73a5" providerId="ADAL" clId="{E650F38A-7688-DF4A-8619-9EC1E2BA064A}" dt="2021-02-26T08:30:51.895" v="24325"/>
          <ac:spMkLst>
            <pc:docMk/>
            <pc:sldMk cId="3847598647" sldId="338"/>
            <ac:spMk id="105" creationId="{34875982-3BE4-D041-8C5A-8DE495216AB5}"/>
          </ac:spMkLst>
        </pc:spChg>
        <pc:spChg chg="mod">
          <ac:chgData name="福家　範浩" userId="cfb4a0c9-830d-41ee-8fbd-a6627cbe73a5" providerId="ADAL" clId="{E650F38A-7688-DF4A-8619-9EC1E2BA064A}" dt="2021-02-26T08:30:51.895" v="24325"/>
          <ac:spMkLst>
            <pc:docMk/>
            <pc:sldMk cId="3847598647" sldId="338"/>
            <ac:spMk id="106" creationId="{DB87BA64-2749-4B4F-96B4-9BC01D0BEDB4}"/>
          </ac:spMkLst>
        </pc:spChg>
        <pc:spChg chg="mod">
          <ac:chgData name="福家　範浩" userId="cfb4a0c9-830d-41ee-8fbd-a6627cbe73a5" providerId="ADAL" clId="{E650F38A-7688-DF4A-8619-9EC1E2BA064A}" dt="2021-02-26T08:30:51.895" v="24325"/>
          <ac:spMkLst>
            <pc:docMk/>
            <pc:sldMk cId="3847598647" sldId="338"/>
            <ac:spMk id="107" creationId="{0FE31684-DE79-C24D-B5DC-7886F2E1882E}"/>
          </ac:spMkLst>
        </pc:spChg>
        <pc:spChg chg="mod">
          <ac:chgData name="福家　範浩" userId="cfb4a0c9-830d-41ee-8fbd-a6627cbe73a5" providerId="ADAL" clId="{E650F38A-7688-DF4A-8619-9EC1E2BA064A}" dt="2021-02-26T08:30:51.895" v="24325"/>
          <ac:spMkLst>
            <pc:docMk/>
            <pc:sldMk cId="3847598647" sldId="338"/>
            <ac:spMk id="108" creationId="{4C65785F-519D-3A4E-AD09-F1EF142E982B}"/>
          </ac:spMkLst>
        </pc:spChg>
        <pc:spChg chg="add mod">
          <ac:chgData name="福家　範浩" userId="cfb4a0c9-830d-41ee-8fbd-a6627cbe73a5" providerId="ADAL" clId="{E650F38A-7688-DF4A-8619-9EC1E2BA064A}" dt="2021-02-26T08:51:29.776" v="24594" actId="1076"/>
          <ac:spMkLst>
            <pc:docMk/>
            <pc:sldMk cId="3847598647" sldId="338"/>
            <ac:spMk id="109" creationId="{6CFB1C76-8F40-8847-AC64-5A74C0742D1A}"/>
          </ac:spMkLst>
        </pc:spChg>
        <pc:spChg chg="mod">
          <ac:chgData name="福家　範浩" userId="cfb4a0c9-830d-41ee-8fbd-a6627cbe73a5" providerId="ADAL" clId="{E650F38A-7688-DF4A-8619-9EC1E2BA064A}" dt="2021-02-26T08:41:01.475" v="24352"/>
          <ac:spMkLst>
            <pc:docMk/>
            <pc:sldMk cId="3847598647" sldId="338"/>
            <ac:spMk id="112" creationId="{647E1AE5-2BF9-DE4D-A879-E9B77D0DF29B}"/>
          </ac:spMkLst>
        </pc:spChg>
        <pc:spChg chg="mod">
          <ac:chgData name="福家　範浩" userId="cfb4a0c9-830d-41ee-8fbd-a6627cbe73a5" providerId="ADAL" clId="{E650F38A-7688-DF4A-8619-9EC1E2BA064A}" dt="2021-02-26T08:41:01.475" v="24352"/>
          <ac:spMkLst>
            <pc:docMk/>
            <pc:sldMk cId="3847598647" sldId="338"/>
            <ac:spMk id="113" creationId="{76B45540-A3C9-7540-954A-0A67A8F01009}"/>
          </ac:spMkLst>
        </pc:spChg>
        <pc:spChg chg="mod">
          <ac:chgData name="福家　範浩" userId="cfb4a0c9-830d-41ee-8fbd-a6627cbe73a5" providerId="ADAL" clId="{E650F38A-7688-DF4A-8619-9EC1E2BA064A}" dt="2021-02-26T08:41:01.475" v="24352"/>
          <ac:spMkLst>
            <pc:docMk/>
            <pc:sldMk cId="3847598647" sldId="338"/>
            <ac:spMk id="114" creationId="{3E65C744-54AC-EC48-A699-0F798F1F6A0A}"/>
          </ac:spMkLst>
        </pc:spChg>
        <pc:spChg chg="mod">
          <ac:chgData name="福家　範浩" userId="cfb4a0c9-830d-41ee-8fbd-a6627cbe73a5" providerId="ADAL" clId="{E650F38A-7688-DF4A-8619-9EC1E2BA064A}" dt="2021-02-26T08:41:01.475" v="24352"/>
          <ac:spMkLst>
            <pc:docMk/>
            <pc:sldMk cId="3847598647" sldId="338"/>
            <ac:spMk id="115" creationId="{60737168-4B3E-504E-A4B6-C88BCC6BCB04}"/>
          </ac:spMkLst>
        </pc:spChg>
        <pc:spChg chg="mod">
          <ac:chgData name="福家　範浩" userId="cfb4a0c9-830d-41ee-8fbd-a6627cbe73a5" providerId="ADAL" clId="{E650F38A-7688-DF4A-8619-9EC1E2BA064A}" dt="2021-02-26T08:41:01.475" v="24352"/>
          <ac:spMkLst>
            <pc:docMk/>
            <pc:sldMk cId="3847598647" sldId="338"/>
            <ac:spMk id="116" creationId="{C5864FA5-1407-4849-9C7D-2F3C521806B1}"/>
          </ac:spMkLst>
        </pc:spChg>
        <pc:spChg chg="add mod">
          <ac:chgData name="福家　範浩" userId="cfb4a0c9-830d-41ee-8fbd-a6627cbe73a5" providerId="ADAL" clId="{E650F38A-7688-DF4A-8619-9EC1E2BA064A}" dt="2021-02-26T08:41:44.051" v="24359" actId="1582"/>
          <ac:spMkLst>
            <pc:docMk/>
            <pc:sldMk cId="3847598647" sldId="338"/>
            <ac:spMk id="117" creationId="{CF08A48C-C0E8-EE4B-AF3C-57D626340445}"/>
          </ac:spMkLst>
        </pc:spChg>
        <pc:spChg chg="add mod">
          <ac:chgData name="福家　範浩" userId="cfb4a0c9-830d-41ee-8fbd-a6627cbe73a5" providerId="ADAL" clId="{E650F38A-7688-DF4A-8619-9EC1E2BA064A}" dt="2021-02-26T08:41:54.739" v="24361" actId="1076"/>
          <ac:spMkLst>
            <pc:docMk/>
            <pc:sldMk cId="3847598647" sldId="338"/>
            <ac:spMk id="118" creationId="{2AD7DE42-A622-AD48-AA81-CFAD1D6682D5}"/>
          </ac:spMkLst>
        </pc:spChg>
        <pc:spChg chg="add mod">
          <ac:chgData name="福家　範浩" userId="cfb4a0c9-830d-41ee-8fbd-a6627cbe73a5" providerId="ADAL" clId="{E650F38A-7688-DF4A-8619-9EC1E2BA064A}" dt="2021-02-26T08:41:58.436" v="24362"/>
          <ac:spMkLst>
            <pc:docMk/>
            <pc:sldMk cId="3847598647" sldId="338"/>
            <ac:spMk id="119" creationId="{1575B6FD-B341-EB41-9AAF-669E0BDD7C8B}"/>
          </ac:spMkLst>
        </pc:spChg>
        <pc:spChg chg="mod">
          <ac:chgData name="福家　範浩" userId="cfb4a0c9-830d-41ee-8fbd-a6627cbe73a5" providerId="ADAL" clId="{E650F38A-7688-DF4A-8619-9EC1E2BA064A}" dt="2021-02-26T08:42:42.303" v="24368"/>
          <ac:spMkLst>
            <pc:docMk/>
            <pc:sldMk cId="3847598647" sldId="338"/>
            <ac:spMk id="126" creationId="{A4CA4718-989B-9142-8301-DD6661005181}"/>
          </ac:spMkLst>
        </pc:spChg>
        <pc:spChg chg="mod">
          <ac:chgData name="福家　範浩" userId="cfb4a0c9-830d-41ee-8fbd-a6627cbe73a5" providerId="ADAL" clId="{E650F38A-7688-DF4A-8619-9EC1E2BA064A}" dt="2021-02-26T08:42:42.303" v="24368"/>
          <ac:spMkLst>
            <pc:docMk/>
            <pc:sldMk cId="3847598647" sldId="338"/>
            <ac:spMk id="127" creationId="{027B2C4C-F718-6448-AE41-7C16D01D451F}"/>
          </ac:spMkLst>
        </pc:spChg>
        <pc:spChg chg="mod">
          <ac:chgData name="福家　範浩" userId="cfb4a0c9-830d-41ee-8fbd-a6627cbe73a5" providerId="ADAL" clId="{E650F38A-7688-DF4A-8619-9EC1E2BA064A}" dt="2021-02-26T08:42:42.303" v="24368"/>
          <ac:spMkLst>
            <pc:docMk/>
            <pc:sldMk cId="3847598647" sldId="338"/>
            <ac:spMk id="128" creationId="{F078434B-0F03-6347-A424-6194B999F08E}"/>
          </ac:spMkLst>
        </pc:spChg>
        <pc:spChg chg="add mod">
          <ac:chgData name="福家　範浩" userId="cfb4a0c9-830d-41ee-8fbd-a6627cbe73a5" providerId="ADAL" clId="{E650F38A-7688-DF4A-8619-9EC1E2BA064A}" dt="2021-02-26T08:45:42.932" v="24422" actId="1076"/>
          <ac:spMkLst>
            <pc:docMk/>
            <pc:sldMk cId="3847598647" sldId="338"/>
            <ac:spMk id="131" creationId="{B4F3C4F0-D2B3-6248-8359-FC73027AA36A}"/>
          </ac:spMkLst>
        </pc:spChg>
        <pc:spChg chg="add mod">
          <ac:chgData name="福家　範浩" userId="cfb4a0c9-830d-41ee-8fbd-a6627cbe73a5" providerId="ADAL" clId="{E650F38A-7688-DF4A-8619-9EC1E2BA064A}" dt="2021-02-26T08:45:42.932" v="24422" actId="1076"/>
          <ac:spMkLst>
            <pc:docMk/>
            <pc:sldMk cId="3847598647" sldId="338"/>
            <ac:spMk id="132" creationId="{7F30DE00-7EEF-BC42-A446-539909FB5BC5}"/>
          </ac:spMkLst>
        </pc:spChg>
        <pc:spChg chg="add mod">
          <ac:chgData name="福家　範浩" userId="cfb4a0c9-830d-41ee-8fbd-a6627cbe73a5" providerId="ADAL" clId="{E650F38A-7688-DF4A-8619-9EC1E2BA064A}" dt="2021-03-01T04:03:39.752" v="41041" actId="1076"/>
          <ac:spMkLst>
            <pc:docMk/>
            <pc:sldMk cId="3847598647" sldId="338"/>
            <ac:spMk id="133" creationId="{1147D698-3095-2746-8A5F-30944B8CDE2F}"/>
          </ac:spMkLst>
        </pc:spChg>
        <pc:spChg chg="add del mod">
          <ac:chgData name="福家　範浩" userId="cfb4a0c9-830d-41ee-8fbd-a6627cbe73a5" providerId="ADAL" clId="{E650F38A-7688-DF4A-8619-9EC1E2BA064A}" dt="2021-02-26T08:44:52.913" v="24414"/>
          <ac:spMkLst>
            <pc:docMk/>
            <pc:sldMk cId="3847598647" sldId="338"/>
            <ac:spMk id="134" creationId="{FA4E8CD5-90D5-2645-B62C-A82457251538}"/>
          </ac:spMkLst>
        </pc:spChg>
        <pc:spChg chg="add mod">
          <ac:chgData name="福家　範浩" userId="cfb4a0c9-830d-41ee-8fbd-a6627cbe73a5" providerId="ADAL" clId="{E650F38A-7688-DF4A-8619-9EC1E2BA064A}" dt="2021-02-26T08:45:42.932" v="24422" actId="1076"/>
          <ac:spMkLst>
            <pc:docMk/>
            <pc:sldMk cId="3847598647" sldId="338"/>
            <ac:spMk id="135" creationId="{EB8AB15E-08A8-2741-ADF8-550E5EB1C81A}"/>
          </ac:spMkLst>
        </pc:spChg>
        <pc:spChg chg="add mod">
          <ac:chgData name="福家　範浩" userId="cfb4a0c9-830d-41ee-8fbd-a6627cbe73a5" providerId="ADAL" clId="{E650F38A-7688-DF4A-8619-9EC1E2BA064A}" dt="2021-02-26T08:45:42.932" v="24422" actId="1076"/>
          <ac:spMkLst>
            <pc:docMk/>
            <pc:sldMk cId="3847598647" sldId="338"/>
            <ac:spMk id="136" creationId="{CD2F4016-B97B-9748-AAAE-50DE4D6E0F46}"/>
          </ac:spMkLst>
        </pc:spChg>
        <pc:spChg chg="mod">
          <ac:chgData name="福家　範浩" userId="cfb4a0c9-830d-41ee-8fbd-a6627cbe73a5" providerId="ADAL" clId="{E650F38A-7688-DF4A-8619-9EC1E2BA064A}" dt="2021-02-26T08:46:10.984" v="24424" actId="208"/>
          <ac:spMkLst>
            <pc:docMk/>
            <pc:sldMk cId="3847598647" sldId="338"/>
            <ac:spMk id="138" creationId="{69DD404A-235E-A549-9EB0-FB11D3D20BDD}"/>
          </ac:spMkLst>
        </pc:spChg>
        <pc:spChg chg="mod">
          <ac:chgData name="福家　範浩" userId="cfb4a0c9-830d-41ee-8fbd-a6627cbe73a5" providerId="ADAL" clId="{E650F38A-7688-DF4A-8619-9EC1E2BA064A}" dt="2021-02-26T08:45:25.491" v="24420"/>
          <ac:spMkLst>
            <pc:docMk/>
            <pc:sldMk cId="3847598647" sldId="338"/>
            <ac:spMk id="139" creationId="{48BDB38C-3C5B-FE46-889E-ABB86580B36A}"/>
          </ac:spMkLst>
        </pc:spChg>
        <pc:spChg chg="mod">
          <ac:chgData name="福家　範浩" userId="cfb4a0c9-830d-41ee-8fbd-a6627cbe73a5" providerId="ADAL" clId="{E650F38A-7688-DF4A-8619-9EC1E2BA064A}" dt="2021-02-26T08:45:25.491" v="24420"/>
          <ac:spMkLst>
            <pc:docMk/>
            <pc:sldMk cId="3847598647" sldId="338"/>
            <ac:spMk id="140" creationId="{9D01F038-D67A-7F48-8FC8-3CD48EA2088E}"/>
          </ac:spMkLst>
        </pc:spChg>
        <pc:spChg chg="mod">
          <ac:chgData name="福家　範浩" userId="cfb4a0c9-830d-41ee-8fbd-a6627cbe73a5" providerId="ADAL" clId="{E650F38A-7688-DF4A-8619-9EC1E2BA064A}" dt="2021-02-26T08:45:25.491" v="24420"/>
          <ac:spMkLst>
            <pc:docMk/>
            <pc:sldMk cId="3847598647" sldId="338"/>
            <ac:spMk id="141" creationId="{DB89EBA8-1878-134D-A3C2-11B53FE08C5D}"/>
          </ac:spMkLst>
        </pc:spChg>
        <pc:spChg chg="mod">
          <ac:chgData name="福家　範浩" userId="cfb4a0c9-830d-41ee-8fbd-a6627cbe73a5" providerId="ADAL" clId="{E650F38A-7688-DF4A-8619-9EC1E2BA064A}" dt="2021-02-26T08:45:25.491" v="24420"/>
          <ac:spMkLst>
            <pc:docMk/>
            <pc:sldMk cId="3847598647" sldId="338"/>
            <ac:spMk id="142" creationId="{BD56E575-098C-E847-B312-3A1C4F87E4FF}"/>
          </ac:spMkLst>
        </pc:spChg>
        <pc:spChg chg="mod">
          <ac:chgData name="福家　範浩" userId="cfb4a0c9-830d-41ee-8fbd-a6627cbe73a5" providerId="ADAL" clId="{E650F38A-7688-DF4A-8619-9EC1E2BA064A}" dt="2021-02-26T08:46:17.118" v="24425"/>
          <ac:spMkLst>
            <pc:docMk/>
            <pc:sldMk cId="3847598647" sldId="338"/>
            <ac:spMk id="144" creationId="{32BD0950-432A-5A43-AF38-FBA9B7840A5A}"/>
          </ac:spMkLst>
        </pc:spChg>
        <pc:spChg chg="mod">
          <ac:chgData name="福家　範浩" userId="cfb4a0c9-830d-41ee-8fbd-a6627cbe73a5" providerId="ADAL" clId="{E650F38A-7688-DF4A-8619-9EC1E2BA064A}" dt="2021-02-26T08:46:17.118" v="24425"/>
          <ac:spMkLst>
            <pc:docMk/>
            <pc:sldMk cId="3847598647" sldId="338"/>
            <ac:spMk id="145" creationId="{34A5F6BD-4F5D-D74E-88FC-F12A44E3771A}"/>
          </ac:spMkLst>
        </pc:spChg>
        <pc:spChg chg="mod">
          <ac:chgData name="福家　範浩" userId="cfb4a0c9-830d-41ee-8fbd-a6627cbe73a5" providerId="ADAL" clId="{E650F38A-7688-DF4A-8619-9EC1E2BA064A}" dt="2021-02-26T08:46:17.118" v="24425"/>
          <ac:spMkLst>
            <pc:docMk/>
            <pc:sldMk cId="3847598647" sldId="338"/>
            <ac:spMk id="146" creationId="{CA0F1209-C20A-964F-8F55-B1620EBD2552}"/>
          </ac:spMkLst>
        </pc:spChg>
        <pc:spChg chg="mod">
          <ac:chgData name="福家　範浩" userId="cfb4a0c9-830d-41ee-8fbd-a6627cbe73a5" providerId="ADAL" clId="{E650F38A-7688-DF4A-8619-9EC1E2BA064A}" dt="2021-02-26T08:46:17.118" v="24425"/>
          <ac:spMkLst>
            <pc:docMk/>
            <pc:sldMk cId="3847598647" sldId="338"/>
            <ac:spMk id="147" creationId="{95E795C7-706B-314D-A288-5BFF0369CC5B}"/>
          </ac:spMkLst>
        </pc:spChg>
        <pc:spChg chg="mod">
          <ac:chgData name="福家　範浩" userId="cfb4a0c9-830d-41ee-8fbd-a6627cbe73a5" providerId="ADAL" clId="{E650F38A-7688-DF4A-8619-9EC1E2BA064A}" dt="2021-02-26T08:46:17.118" v="24425"/>
          <ac:spMkLst>
            <pc:docMk/>
            <pc:sldMk cId="3847598647" sldId="338"/>
            <ac:spMk id="148" creationId="{425FB473-82FD-4748-9CDB-270303BB8979}"/>
          </ac:spMkLst>
        </pc:spChg>
        <pc:spChg chg="mod">
          <ac:chgData name="福家　範浩" userId="cfb4a0c9-830d-41ee-8fbd-a6627cbe73a5" providerId="ADAL" clId="{E650F38A-7688-DF4A-8619-9EC1E2BA064A}" dt="2021-02-26T08:46:43.463" v="24427"/>
          <ac:spMkLst>
            <pc:docMk/>
            <pc:sldMk cId="3847598647" sldId="338"/>
            <ac:spMk id="150" creationId="{C2AE26F7-2B95-1740-9C5F-3C088FA73FF3}"/>
          </ac:spMkLst>
        </pc:spChg>
        <pc:spChg chg="mod">
          <ac:chgData name="福家　範浩" userId="cfb4a0c9-830d-41ee-8fbd-a6627cbe73a5" providerId="ADAL" clId="{E650F38A-7688-DF4A-8619-9EC1E2BA064A}" dt="2021-02-26T08:46:43.463" v="24427"/>
          <ac:spMkLst>
            <pc:docMk/>
            <pc:sldMk cId="3847598647" sldId="338"/>
            <ac:spMk id="151" creationId="{46B88237-EB00-2142-8D29-A522DD83924B}"/>
          </ac:spMkLst>
        </pc:spChg>
        <pc:spChg chg="mod">
          <ac:chgData name="福家　範浩" userId="cfb4a0c9-830d-41ee-8fbd-a6627cbe73a5" providerId="ADAL" clId="{E650F38A-7688-DF4A-8619-9EC1E2BA064A}" dt="2021-02-26T08:46:43.463" v="24427"/>
          <ac:spMkLst>
            <pc:docMk/>
            <pc:sldMk cId="3847598647" sldId="338"/>
            <ac:spMk id="152" creationId="{B62EEABF-0B24-6148-95C7-719562468169}"/>
          </ac:spMkLst>
        </pc:spChg>
        <pc:spChg chg="mod">
          <ac:chgData name="福家　範浩" userId="cfb4a0c9-830d-41ee-8fbd-a6627cbe73a5" providerId="ADAL" clId="{E650F38A-7688-DF4A-8619-9EC1E2BA064A}" dt="2021-02-26T08:46:43.463" v="24427"/>
          <ac:spMkLst>
            <pc:docMk/>
            <pc:sldMk cId="3847598647" sldId="338"/>
            <ac:spMk id="153" creationId="{5C7B384F-81C1-D047-BBC1-8DB56A236CB1}"/>
          </ac:spMkLst>
        </pc:spChg>
        <pc:spChg chg="mod">
          <ac:chgData name="福家　範浩" userId="cfb4a0c9-830d-41ee-8fbd-a6627cbe73a5" providerId="ADAL" clId="{E650F38A-7688-DF4A-8619-9EC1E2BA064A}" dt="2021-02-26T08:46:43.463" v="24427"/>
          <ac:spMkLst>
            <pc:docMk/>
            <pc:sldMk cId="3847598647" sldId="338"/>
            <ac:spMk id="154" creationId="{FA582EED-06A4-8B48-A9F3-CB088C9EC09F}"/>
          </ac:spMkLst>
        </pc:spChg>
        <pc:spChg chg="mod">
          <ac:chgData name="福家　範浩" userId="cfb4a0c9-830d-41ee-8fbd-a6627cbe73a5" providerId="ADAL" clId="{E650F38A-7688-DF4A-8619-9EC1E2BA064A}" dt="2021-02-26T08:49:09.451" v="24454" actId="1582"/>
          <ac:spMkLst>
            <pc:docMk/>
            <pc:sldMk cId="3847598647" sldId="338"/>
            <ac:spMk id="156" creationId="{E7A120E9-A5B7-8645-B25C-977A13D7113F}"/>
          </ac:spMkLst>
        </pc:spChg>
        <pc:spChg chg="mod">
          <ac:chgData name="福家　範浩" userId="cfb4a0c9-830d-41ee-8fbd-a6627cbe73a5" providerId="ADAL" clId="{E650F38A-7688-DF4A-8619-9EC1E2BA064A}" dt="2021-02-26T08:49:09.451" v="24454" actId="1582"/>
          <ac:spMkLst>
            <pc:docMk/>
            <pc:sldMk cId="3847598647" sldId="338"/>
            <ac:spMk id="157" creationId="{2A8F791E-63E0-E341-ABF4-CE5942E96DC2}"/>
          </ac:spMkLst>
        </pc:spChg>
        <pc:spChg chg="mod">
          <ac:chgData name="福家　範浩" userId="cfb4a0c9-830d-41ee-8fbd-a6627cbe73a5" providerId="ADAL" clId="{E650F38A-7688-DF4A-8619-9EC1E2BA064A}" dt="2021-02-26T08:49:09.451" v="24454" actId="1582"/>
          <ac:spMkLst>
            <pc:docMk/>
            <pc:sldMk cId="3847598647" sldId="338"/>
            <ac:spMk id="158" creationId="{B34A8B98-341A-B949-A237-025123521093}"/>
          </ac:spMkLst>
        </pc:spChg>
        <pc:spChg chg="mod">
          <ac:chgData name="福家　範浩" userId="cfb4a0c9-830d-41ee-8fbd-a6627cbe73a5" providerId="ADAL" clId="{E650F38A-7688-DF4A-8619-9EC1E2BA064A}" dt="2021-02-26T08:49:20.090" v="24455" actId="113"/>
          <ac:spMkLst>
            <pc:docMk/>
            <pc:sldMk cId="3847598647" sldId="338"/>
            <ac:spMk id="159" creationId="{A141485B-D715-B249-BD4D-10D612A5C566}"/>
          </ac:spMkLst>
        </pc:spChg>
        <pc:spChg chg="mod">
          <ac:chgData name="福家　範浩" userId="cfb4a0c9-830d-41ee-8fbd-a6627cbe73a5" providerId="ADAL" clId="{E650F38A-7688-DF4A-8619-9EC1E2BA064A}" dt="2021-02-26T08:49:09.451" v="24454" actId="1582"/>
          <ac:spMkLst>
            <pc:docMk/>
            <pc:sldMk cId="3847598647" sldId="338"/>
            <ac:spMk id="160" creationId="{B637DD06-BD2C-9642-92C5-912C9F053D20}"/>
          </ac:spMkLst>
        </pc:spChg>
        <pc:spChg chg="mod">
          <ac:chgData name="福家　範浩" userId="cfb4a0c9-830d-41ee-8fbd-a6627cbe73a5" providerId="ADAL" clId="{E650F38A-7688-DF4A-8619-9EC1E2BA064A}" dt="2021-02-26T08:49:09.451" v="24454" actId="1582"/>
          <ac:spMkLst>
            <pc:docMk/>
            <pc:sldMk cId="3847598647" sldId="338"/>
            <ac:spMk id="161" creationId="{C22A5D0B-A481-614A-9183-A4D8D3DD8337}"/>
          </ac:spMkLst>
        </pc:spChg>
        <pc:spChg chg="mod">
          <ac:chgData name="福家　範浩" userId="cfb4a0c9-830d-41ee-8fbd-a6627cbe73a5" providerId="ADAL" clId="{E650F38A-7688-DF4A-8619-9EC1E2BA064A}" dt="2021-02-26T08:49:09.451" v="24454" actId="1582"/>
          <ac:spMkLst>
            <pc:docMk/>
            <pc:sldMk cId="3847598647" sldId="338"/>
            <ac:spMk id="162" creationId="{584041C4-EA36-E14E-BD22-7577847DD7EE}"/>
          </ac:spMkLst>
        </pc:spChg>
        <pc:spChg chg="add mod">
          <ac:chgData name="福家　範浩" userId="cfb4a0c9-830d-41ee-8fbd-a6627cbe73a5" providerId="ADAL" clId="{E650F38A-7688-DF4A-8619-9EC1E2BA064A}" dt="2021-02-26T08:49:57.947" v="24477" actId="1076"/>
          <ac:spMkLst>
            <pc:docMk/>
            <pc:sldMk cId="3847598647" sldId="338"/>
            <ac:spMk id="171" creationId="{F59EE22F-5291-1C4A-8429-E3E7BF5D8C6F}"/>
          </ac:spMkLst>
        </pc:spChg>
        <pc:spChg chg="add mod">
          <ac:chgData name="福家　範浩" userId="cfb4a0c9-830d-41ee-8fbd-a6627cbe73a5" providerId="ADAL" clId="{E650F38A-7688-DF4A-8619-9EC1E2BA064A}" dt="2021-02-26T08:52:09.311" v="24599" actId="11"/>
          <ac:spMkLst>
            <pc:docMk/>
            <pc:sldMk cId="3847598647" sldId="338"/>
            <ac:spMk id="172" creationId="{E21F37B1-D3FA-E647-900E-214F95368232}"/>
          </ac:spMkLst>
        </pc:spChg>
        <pc:grpChg chg="add mod">
          <ac:chgData name="福家　範浩" userId="cfb4a0c9-830d-41ee-8fbd-a6627cbe73a5" providerId="ADAL" clId="{E650F38A-7688-DF4A-8619-9EC1E2BA064A}" dt="2021-02-26T08:51:29.776" v="24594" actId="1076"/>
          <ac:grpSpMkLst>
            <pc:docMk/>
            <pc:sldMk cId="3847598647" sldId="338"/>
            <ac:grpSpMk id="9" creationId="{A1BE495A-3FE4-E049-A7D1-B1B6A8C86565}"/>
          </ac:grpSpMkLst>
        </pc:grpChg>
        <pc:grpChg chg="mod">
          <ac:chgData name="福家　範浩" userId="cfb4a0c9-830d-41ee-8fbd-a6627cbe73a5" providerId="ADAL" clId="{E650F38A-7688-DF4A-8619-9EC1E2BA064A}" dt="2021-02-26T07:38:32.599" v="23816"/>
          <ac:grpSpMkLst>
            <pc:docMk/>
            <pc:sldMk cId="3847598647" sldId="338"/>
            <ac:grpSpMk id="10" creationId="{A335EB02-72F1-774B-93C7-000BC666622A}"/>
          </ac:grpSpMkLst>
        </pc:grpChg>
        <pc:grpChg chg="mod">
          <ac:chgData name="福家　範浩" userId="cfb4a0c9-830d-41ee-8fbd-a6627cbe73a5" providerId="ADAL" clId="{E650F38A-7688-DF4A-8619-9EC1E2BA064A}" dt="2021-02-26T07:38:32.599" v="23816"/>
          <ac:grpSpMkLst>
            <pc:docMk/>
            <pc:sldMk cId="3847598647" sldId="338"/>
            <ac:grpSpMk id="11" creationId="{52F7D01F-6F01-2E4E-8722-26A5DC50475E}"/>
          </ac:grpSpMkLst>
        </pc:grpChg>
        <pc:grpChg chg="mod">
          <ac:chgData name="福家　範浩" userId="cfb4a0c9-830d-41ee-8fbd-a6627cbe73a5" providerId="ADAL" clId="{E650F38A-7688-DF4A-8619-9EC1E2BA064A}" dt="2021-02-26T07:38:32.599" v="23816"/>
          <ac:grpSpMkLst>
            <pc:docMk/>
            <pc:sldMk cId="3847598647" sldId="338"/>
            <ac:grpSpMk id="12" creationId="{8321D7C7-372E-994E-8E04-E7CC11D4E787}"/>
          </ac:grpSpMkLst>
        </pc:grpChg>
        <pc:grpChg chg="mod">
          <ac:chgData name="福家　範浩" userId="cfb4a0c9-830d-41ee-8fbd-a6627cbe73a5" providerId="ADAL" clId="{E650F38A-7688-DF4A-8619-9EC1E2BA064A}" dt="2021-02-26T07:38:32.599" v="23816"/>
          <ac:grpSpMkLst>
            <pc:docMk/>
            <pc:sldMk cId="3847598647" sldId="338"/>
            <ac:grpSpMk id="13" creationId="{EA8A8EE2-2992-CC4D-BECF-E4C3E2105C78}"/>
          </ac:grpSpMkLst>
        </pc:grpChg>
        <pc:grpChg chg="add mod topLvl">
          <ac:chgData name="福家　範浩" userId="cfb4a0c9-830d-41ee-8fbd-a6627cbe73a5" providerId="ADAL" clId="{E650F38A-7688-DF4A-8619-9EC1E2BA064A}" dt="2021-02-26T08:51:29.776" v="24594" actId="1076"/>
          <ac:grpSpMkLst>
            <pc:docMk/>
            <pc:sldMk cId="3847598647" sldId="338"/>
            <ac:grpSpMk id="24" creationId="{7B4A8F2C-58F1-7B4C-978D-92D7AD7A317B}"/>
          </ac:grpSpMkLst>
        </pc:grpChg>
        <pc:grpChg chg="add mod topLvl">
          <ac:chgData name="福家　範浩" userId="cfb4a0c9-830d-41ee-8fbd-a6627cbe73a5" providerId="ADAL" clId="{E650F38A-7688-DF4A-8619-9EC1E2BA064A}" dt="2021-02-26T08:51:29.776" v="24594" actId="1076"/>
          <ac:grpSpMkLst>
            <pc:docMk/>
            <pc:sldMk cId="3847598647" sldId="338"/>
            <ac:grpSpMk id="30" creationId="{35F7A196-CF38-B249-A125-A95990B86204}"/>
          </ac:grpSpMkLst>
        </pc:grpChg>
        <pc:grpChg chg="add mod topLvl">
          <ac:chgData name="福家　範浩" userId="cfb4a0c9-830d-41ee-8fbd-a6627cbe73a5" providerId="ADAL" clId="{E650F38A-7688-DF4A-8619-9EC1E2BA064A}" dt="2021-02-26T08:51:29.776" v="24594" actId="1076"/>
          <ac:grpSpMkLst>
            <pc:docMk/>
            <pc:sldMk cId="3847598647" sldId="338"/>
            <ac:grpSpMk id="36" creationId="{5D60630C-D6B8-3F46-A438-F6FEC61DF0D2}"/>
          </ac:grpSpMkLst>
        </pc:grpChg>
        <pc:grpChg chg="add del mod">
          <ac:chgData name="福家　範浩" userId="cfb4a0c9-830d-41ee-8fbd-a6627cbe73a5" providerId="ADAL" clId="{E650F38A-7688-DF4A-8619-9EC1E2BA064A}" dt="2021-02-26T08:17:02.394" v="24124" actId="165"/>
          <ac:grpSpMkLst>
            <pc:docMk/>
            <pc:sldMk cId="3847598647" sldId="338"/>
            <ac:grpSpMk id="43" creationId="{AB0A802A-67D2-3544-9C5B-75FB8605808F}"/>
          </ac:grpSpMkLst>
        </pc:grpChg>
        <pc:grpChg chg="add mod">
          <ac:chgData name="福家　範浩" userId="cfb4a0c9-830d-41ee-8fbd-a6627cbe73a5" providerId="ADAL" clId="{E650F38A-7688-DF4A-8619-9EC1E2BA064A}" dt="2021-02-26T08:51:29.776" v="24594" actId="1076"/>
          <ac:grpSpMkLst>
            <pc:docMk/>
            <pc:sldMk cId="3847598647" sldId="338"/>
            <ac:grpSpMk id="44" creationId="{6B17F820-5B79-B946-A269-3292125F4980}"/>
          </ac:grpSpMkLst>
        </pc:grpChg>
        <pc:grpChg chg="add mod">
          <ac:chgData name="福家　範浩" userId="cfb4a0c9-830d-41ee-8fbd-a6627cbe73a5" providerId="ADAL" clId="{E650F38A-7688-DF4A-8619-9EC1E2BA064A}" dt="2021-02-26T08:51:29.776" v="24594" actId="1076"/>
          <ac:grpSpMkLst>
            <pc:docMk/>
            <pc:sldMk cId="3847598647" sldId="338"/>
            <ac:grpSpMk id="50" creationId="{01534D3F-033D-B14A-85A8-B8F58D798673}"/>
          </ac:grpSpMkLst>
        </pc:grpChg>
        <pc:grpChg chg="add mod">
          <ac:chgData name="福家　範浩" userId="cfb4a0c9-830d-41ee-8fbd-a6627cbe73a5" providerId="ADAL" clId="{E650F38A-7688-DF4A-8619-9EC1E2BA064A}" dt="2021-02-26T08:51:29.776" v="24594" actId="1076"/>
          <ac:grpSpMkLst>
            <pc:docMk/>
            <pc:sldMk cId="3847598647" sldId="338"/>
            <ac:grpSpMk id="56" creationId="{D2F724F8-FCE0-C741-9BA9-5BB94D334074}"/>
          </ac:grpSpMkLst>
        </pc:grpChg>
        <pc:grpChg chg="add mod topLvl">
          <ac:chgData name="福家　範浩" userId="cfb4a0c9-830d-41ee-8fbd-a6627cbe73a5" providerId="ADAL" clId="{E650F38A-7688-DF4A-8619-9EC1E2BA064A}" dt="2021-02-26T08:51:29.776" v="24594" actId="1076"/>
          <ac:grpSpMkLst>
            <pc:docMk/>
            <pc:sldMk cId="3847598647" sldId="338"/>
            <ac:grpSpMk id="65" creationId="{52B76AB0-FBF1-8845-898F-0C72BDDE5EA3}"/>
          </ac:grpSpMkLst>
        </pc:grpChg>
        <pc:grpChg chg="add mod topLvl">
          <ac:chgData name="福家　範浩" userId="cfb4a0c9-830d-41ee-8fbd-a6627cbe73a5" providerId="ADAL" clId="{E650F38A-7688-DF4A-8619-9EC1E2BA064A}" dt="2021-02-26T08:51:29.776" v="24594" actId="1076"/>
          <ac:grpSpMkLst>
            <pc:docMk/>
            <pc:sldMk cId="3847598647" sldId="338"/>
            <ac:grpSpMk id="71" creationId="{2C5E749A-0C88-8749-A4BA-6E7E6B15A902}"/>
          </ac:grpSpMkLst>
        </pc:grpChg>
        <pc:grpChg chg="add mod topLvl">
          <ac:chgData name="福家　範浩" userId="cfb4a0c9-830d-41ee-8fbd-a6627cbe73a5" providerId="ADAL" clId="{E650F38A-7688-DF4A-8619-9EC1E2BA064A}" dt="2021-02-26T08:51:29.776" v="24594" actId="1076"/>
          <ac:grpSpMkLst>
            <pc:docMk/>
            <pc:sldMk cId="3847598647" sldId="338"/>
            <ac:grpSpMk id="77" creationId="{56566808-F05C-5542-928A-EA98ED468BF6}"/>
          </ac:grpSpMkLst>
        </pc:grpChg>
        <pc:grpChg chg="add del mod">
          <ac:chgData name="福家　範浩" userId="cfb4a0c9-830d-41ee-8fbd-a6627cbe73a5" providerId="ADAL" clId="{E650F38A-7688-DF4A-8619-9EC1E2BA064A}" dt="2021-02-26T08:28:38.180" v="24310" actId="165"/>
          <ac:grpSpMkLst>
            <pc:docMk/>
            <pc:sldMk cId="3847598647" sldId="338"/>
            <ac:grpSpMk id="86" creationId="{ED7A142D-D0A2-3445-9F97-A6148893A087}"/>
          </ac:grpSpMkLst>
        </pc:grpChg>
        <pc:grpChg chg="add mod topLvl">
          <ac:chgData name="福家　範浩" userId="cfb4a0c9-830d-41ee-8fbd-a6627cbe73a5" providerId="ADAL" clId="{E650F38A-7688-DF4A-8619-9EC1E2BA064A}" dt="2021-02-26T08:45:42.932" v="24422" actId="1076"/>
          <ac:grpSpMkLst>
            <pc:docMk/>
            <pc:sldMk cId="3847598647" sldId="338"/>
            <ac:grpSpMk id="89" creationId="{93278F4E-AC12-DC48-AAB9-1177FEF0D7DB}"/>
          </ac:grpSpMkLst>
        </pc:grpChg>
        <pc:grpChg chg="add mod topLvl">
          <ac:chgData name="福家　範浩" userId="cfb4a0c9-830d-41ee-8fbd-a6627cbe73a5" providerId="ADAL" clId="{E650F38A-7688-DF4A-8619-9EC1E2BA064A}" dt="2021-02-26T08:45:42.932" v="24422" actId="1076"/>
          <ac:grpSpMkLst>
            <pc:docMk/>
            <pc:sldMk cId="3847598647" sldId="338"/>
            <ac:grpSpMk id="95" creationId="{18ED9A5B-81AB-D843-9131-5148B35D200C}"/>
          </ac:grpSpMkLst>
        </pc:grpChg>
        <pc:grpChg chg="add mod topLvl">
          <ac:chgData name="福家　範浩" userId="cfb4a0c9-830d-41ee-8fbd-a6627cbe73a5" providerId="ADAL" clId="{E650F38A-7688-DF4A-8619-9EC1E2BA064A}" dt="2021-02-26T08:45:42.932" v="24422" actId="1076"/>
          <ac:grpSpMkLst>
            <pc:docMk/>
            <pc:sldMk cId="3847598647" sldId="338"/>
            <ac:grpSpMk id="103" creationId="{3F77884F-00AA-724E-80C1-63402B6FAEA4}"/>
          </ac:grpSpMkLst>
        </pc:grpChg>
        <pc:grpChg chg="add del mod">
          <ac:chgData name="福家　範浩" userId="cfb4a0c9-830d-41ee-8fbd-a6627cbe73a5" providerId="ADAL" clId="{E650F38A-7688-DF4A-8619-9EC1E2BA064A}" dt="2021-02-26T08:40:57.675" v="24351" actId="165"/>
          <ac:grpSpMkLst>
            <pc:docMk/>
            <pc:sldMk cId="3847598647" sldId="338"/>
            <ac:grpSpMk id="110" creationId="{4360D6F0-9D85-3C44-9F49-B7F15964ECF0}"/>
          </ac:grpSpMkLst>
        </pc:grpChg>
        <pc:grpChg chg="add mod">
          <ac:chgData name="福家　範浩" userId="cfb4a0c9-830d-41ee-8fbd-a6627cbe73a5" providerId="ADAL" clId="{E650F38A-7688-DF4A-8619-9EC1E2BA064A}" dt="2021-02-26T08:45:42.932" v="24422" actId="1076"/>
          <ac:grpSpMkLst>
            <pc:docMk/>
            <pc:sldMk cId="3847598647" sldId="338"/>
            <ac:grpSpMk id="111" creationId="{81CC05D4-FB01-9048-9D49-280A9D0D6D55}"/>
          </ac:grpSpMkLst>
        </pc:grpChg>
        <pc:grpChg chg="add mod">
          <ac:chgData name="福家　範浩" userId="cfb4a0c9-830d-41ee-8fbd-a6627cbe73a5" providerId="ADAL" clId="{E650F38A-7688-DF4A-8619-9EC1E2BA064A}" dt="2021-02-26T08:45:42.932" v="24422" actId="1076"/>
          <ac:grpSpMkLst>
            <pc:docMk/>
            <pc:sldMk cId="3847598647" sldId="338"/>
            <ac:grpSpMk id="124" creationId="{C9454ABF-25DA-3F48-917A-A54F0B907E41}"/>
          </ac:grpSpMkLst>
        </pc:grpChg>
        <pc:grpChg chg="add mod">
          <ac:chgData name="福家　範浩" userId="cfb4a0c9-830d-41ee-8fbd-a6627cbe73a5" providerId="ADAL" clId="{E650F38A-7688-DF4A-8619-9EC1E2BA064A}" dt="2021-02-26T08:45:42.932" v="24422" actId="1076"/>
          <ac:grpSpMkLst>
            <pc:docMk/>
            <pc:sldMk cId="3847598647" sldId="338"/>
            <ac:grpSpMk id="125" creationId="{F819ADE4-3AA7-F24C-BB36-E2801C9F09E1}"/>
          </ac:grpSpMkLst>
        </pc:grpChg>
        <pc:grpChg chg="add mod">
          <ac:chgData name="福家　範浩" userId="cfb4a0c9-830d-41ee-8fbd-a6627cbe73a5" providerId="ADAL" clId="{E650F38A-7688-DF4A-8619-9EC1E2BA064A}" dt="2021-02-26T08:45:42.932" v="24422" actId="1076"/>
          <ac:grpSpMkLst>
            <pc:docMk/>
            <pc:sldMk cId="3847598647" sldId="338"/>
            <ac:grpSpMk id="137" creationId="{95DC5B88-3FE6-B54E-AB37-AF4271D568AD}"/>
          </ac:grpSpMkLst>
        </pc:grpChg>
        <pc:grpChg chg="add mod">
          <ac:chgData name="福家　範浩" userId="cfb4a0c9-830d-41ee-8fbd-a6627cbe73a5" providerId="ADAL" clId="{E650F38A-7688-DF4A-8619-9EC1E2BA064A}" dt="2021-02-28T15:20:59.588" v="30945" actId="1035"/>
          <ac:grpSpMkLst>
            <pc:docMk/>
            <pc:sldMk cId="3847598647" sldId="338"/>
            <ac:grpSpMk id="143" creationId="{B615D15A-444C-6747-841D-CFC65E47D529}"/>
          </ac:grpSpMkLst>
        </pc:grpChg>
        <pc:grpChg chg="add mod">
          <ac:chgData name="福家　範浩" userId="cfb4a0c9-830d-41ee-8fbd-a6627cbe73a5" providerId="ADAL" clId="{E650F38A-7688-DF4A-8619-9EC1E2BA064A}" dt="2021-02-26T08:46:55.884" v="24429" actId="1076"/>
          <ac:grpSpMkLst>
            <pc:docMk/>
            <pc:sldMk cId="3847598647" sldId="338"/>
            <ac:grpSpMk id="149" creationId="{BF83FA56-64B0-A94B-896F-C4AC5EF946E6}"/>
          </ac:grpSpMkLst>
        </pc:grpChg>
        <pc:grpChg chg="add mod">
          <ac:chgData name="福家　範浩" userId="cfb4a0c9-830d-41ee-8fbd-a6627cbe73a5" providerId="ADAL" clId="{E650F38A-7688-DF4A-8619-9EC1E2BA064A}" dt="2021-02-26T08:49:34.237" v="24456" actId="1076"/>
          <ac:grpSpMkLst>
            <pc:docMk/>
            <pc:sldMk cId="3847598647" sldId="338"/>
            <ac:grpSpMk id="155" creationId="{61682BC8-28C2-2541-B401-A50D577B5B49}"/>
          </ac:grpSpMkLst>
        </pc:grpChg>
        <pc:cxnChg chg="mod">
          <ac:chgData name="福家　範浩" userId="cfb4a0c9-830d-41ee-8fbd-a6627cbe73a5" providerId="ADAL" clId="{E650F38A-7688-DF4A-8619-9EC1E2BA064A}" dt="2021-02-26T07:38:32.599" v="23816"/>
          <ac:cxnSpMkLst>
            <pc:docMk/>
            <pc:sldMk cId="3847598647" sldId="338"/>
            <ac:cxnSpMk id="14" creationId="{A4AD6D7A-38A2-6A49-A9F3-601438EF933B}"/>
          </ac:cxnSpMkLst>
        </pc:cxnChg>
        <pc:cxnChg chg="mod">
          <ac:chgData name="福家　範浩" userId="cfb4a0c9-830d-41ee-8fbd-a6627cbe73a5" providerId="ADAL" clId="{E650F38A-7688-DF4A-8619-9EC1E2BA064A}" dt="2021-02-26T07:38:32.599" v="23816"/>
          <ac:cxnSpMkLst>
            <pc:docMk/>
            <pc:sldMk cId="3847598647" sldId="338"/>
            <ac:cxnSpMk id="15" creationId="{CFB268D0-D30F-F14E-8E76-06062682FC45}"/>
          </ac:cxnSpMkLst>
        </pc:cxnChg>
        <pc:cxnChg chg="mod">
          <ac:chgData name="福家　範浩" userId="cfb4a0c9-830d-41ee-8fbd-a6627cbe73a5" providerId="ADAL" clId="{E650F38A-7688-DF4A-8619-9EC1E2BA064A}" dt="2021-02-26T07:38:32.599" v="23816"/>
          <ac:cxnSpMkLst>
            <pc:docMk/>
            <pc:sldMk cId="3847598647" sldId="338"/>
            <ac:cxnSpMk id="16" creationId="{1CAB0191-3FA6-9A4D-9223-211E0CD1FEAC}"/>
          </ac:cxnSpMkLst>
        </pc:cxnChg>
        <pc:cxnChg chg="mod">
          <ac:chgData name="福家　範浩" userId="cfb4a0c9-830d-41ee-8fbd-a6627cbe73a5" providerId="ADAL" clId="{E650F38A-7688-DF4A-8619-9EC1E2BA064A}" dt="2021-02-26T07:38:32.599" v="23816"/>
          <ac:cxnSpMkLst>
            <pc:docMk/>
            <pc:sldMk cId="3847598647" sldId="338"/>
            <ac:cxnSpMk id="17" creationId="{03C9D1BA-04CA-FB4B-8FC2-734D714A113A}"/>
          </ac:cxnSpMkLst>
        </pc:cxnChg>
        <pc:cxnChg chg="mod">
          <ac:chgData name="福家　範浩" userId="cfb4a0c9-830d-41ee-8fbd-a6627cbe73a5" providerId="ADAL" clId="{E650F38A-7688-DF4A-8619-9EC1E2BA064A}" dt="2021-02-26T07:38:32.599" v="23816"/>
          <ac:cxnSpMkLst>
            <pc:docMk/>
            <pc:sldMk cId="3847598647" sldId="338"/>
            <ac:cxnSpMk id="18" creationId="{1A1E6821-08AA-8D4D-AF30-FD9BB6BA0FD6}"/>
          </ac:cxnSpMkLst>
        </pc:cxnChg>
        <pc:cxnChg chg="mod">
          <ac:chgData name="福家　範浩" userId="cfb4a0c9-830d-41ee-8fbd-a6627cbe73a5" providerId="ADAL" clId="{E650F38A-7688-DF4A-8619-9EC1E2BA064A}" dt="2021-02-26T07:38:32.599" v="23816"/>
          <ac:cxnSpMkLst>
            <pc:docMk/>
            <pc:sldMk cId="3847598647" sldId="338"/>
            <ac:cxnSpMk id="19" creationId="{D033EFA9-D700-3047-A7C1-E1658FF0A5A1}"/>
          </ac:cxnSpMkLst>
        </pc:cxnChg>
        <pc:cxnChg chg="mod">
          <ac:chgData name="福家　範浩" userId="cfb4a0c9-830d-41ee-8fbd-a6627cbe73a5" providerId="ADAL" clId="{E650F38A-7688-DF4A-8619-9EC1E2BA064A}" dt="2021-02-26T07:38:32.599" v="23816"/>
          <ac:cxnSpMkLst>
            <pc:docMk/>
            <pc:sldMk cId="3847598647" sldId="338"/>
            <ac:cxnSpMk id="20" creationId="{1F38AEAB-F754-CB4E-A53D-7B248A09333F}"/>
          </ac:cxnSpMkLst>
        </pc:cxnChg>
        <pc:cxnChg chg="mod">
          <ac:chgData name="福家　範浩" userId="cfb4a0c9-830d-41ee-8fbd-a6627cbe73a5" providerId="ADAL" clId="{E650F38A-7688-DF4A-8619-9EC1E2BA064A}" dt="2021-02-26T07:38:32.599" v="23816"/>
          <ac:cxnSpMkLst>
            <pc:docMk/>
            <pc:sldMk cId="3847598647" sldId="338"/>
            <ac:cxnSpMk id="21" creationId="{07A3B79D-992C-E648-B56D-F5320FBF9E52}"/>
          </ac:cxnSpMkLst>
        </pc:cxnChg>
        <pc:cxnChg chg="add mod">
          <ac:chgData name="福家　範浩" userId="cfb4a0c9-830d-41ee-8fbd-a6627cbe73a5" providerId="ADAL" clId="{E650F38A-7688-DF4A-8619-9EC1E2BA064A}" dt="2021-02-26T08:51:29.776" v="24594" actId="1076"/>
          <ac:cxnSpMkLst>
            <pc:docMk/>
            <pc:sldMk cId="3847598647" sldId="338"/>
            <ac:cxnSpMk id="23" creationId="{ADD9EE75-97DE-8549-9A4D-31236F060568}"/>
          </ac:cxnSpMkLst>
        </pc:cxnChg>
        <pc:cxnChg chg="add del mod">
          <ac:chgData name="福家　範浩" userId="cfb4a0c9-830d-41ee-8fbd-a6627cbe73a5" providerId="ADAL" clId="{E650F38A-7688-DF4A-8619-9EC1E2BA064A}" dt="2021-02-28T15:19:03.228" v="30930" actId="21"/>
          <ac:cxnSpMkLst>
            <pc:docMk/>
            <pc:sldMk cId="3847598647" sldId="338"/>
            <ac:cxnSpMk id="43" creationId="{83FB49D3-4DC4-374F-A860-C1621CA2007F}"/>
          </ac:cxnSpMkLst>
        </pc:cxnChg>
        <pc:cxnChg chg="add mod">
          <ac:chgData name="福家　範浩" userId="cfb4a0c9-830d-41ee-8fbd-a6627cbe73a5" providerId="ADAL" clId="{E650F38A-7688-DF4A-8619-9EC1E2BA064A}" dt="2021-02-26T08:51:29.776" v="24594" actId="1076"/>
          <ac:cxnSpMkLst>
            <pc:docMk/>
            <pc:sldMk cId="3847598647" sldId="338"/>
            <ac:cxnSpMk id="85" creationId="{3B5B10A1-F1FE-CC4C-B84A-4EB2648C0BB8}"/>
          </ac:cxnSpMkLst>
        </pc:cxnChg>
        <pc:cxnChg chg="add mod">
          <ac:chgData name="福家　範浩" userId="cfb4a0c9-830d-41ee-8fbd-a6627cbe73a5" providerId="ADAL" clId="{E650F38A-7688-DF4A-8619-9EC1E2BA064A}" dt="2021-02-26T08:28:19.016" v="24309" actId="1076"/>
          <ac:cxnSpMkLst>
            <pc:docMk/>
            <pc:sldMk cId="3847598647" sldId="338"/>
            <ac:cxnSpMk id="88" creationId="{45CCC474-8F82-9F49-804C-CD8EF7FCF99E}"/>
          </ac:cxnSpMkLst>
        </pc:cxnChg>
        <pc:cxnChg chg="add del mod">
          <ac:chgData name="福家　範浩" userId="cfb4a0c9-830d-41ee-8fbd-a6627cbe73a5" providerId="ADAL" clId="{E650F38A-7688-DF4A-8619-9EC1E2BA064A}" dt="2021-02-28T15:19:19.113" v="30933" actId="21"/>
          <ac:cxnSpMkLst>
            <pc:docMk/>
            <pc:sldMk cId="3847598647" sldId="338"/>
            <ac:cxnSpMk id="101" creationId="{7D4A0E5E-AC87-844C-BEC7-C132E00C062A}"/>
          </ac:cxnSpMkLst>
        </pc:cxnChg>
        <pc:cxnChg chg="add mod">
          <ac:chgData name="福家　範浩" userId="cfb4a0c9-830d-41ee-8fbd-a6627cbe73a5" providerId="ADAL" clId="{E650F38A-7688-DF4A-8619-9EC1E2BA064A}" dt="2021-02-26T08:42:16.685" v="24364" actId="208"/>
          <ac:cxnSpMkLst>
            <pc:docMk/>
            <pc:sldMk cId="3847598647" sldId="338"/>
            <ac:cxnSpMk id="121" creationId="{56F28890-D72D-7E48-9118-950F5C84A983}"/>
          </ac:cxnSpMkLst>
        </pc:cxnChg>
        <pc:cxnChg chg="add del">
          <ac:chgData name="福家　範浩" userId="cfb4a0c9-830d-41ee-8fbd-a6627cbe73a5" providerId="ADAL" clId="{E650F38A-7688-DF4A-8619-9EC1E2BA064A}" dt="2021-02-28T15:19:27.972" v="30935" actId="11529"/>
          <ac:cxnSpMkLst>
            <pc:docMk/>
            <pc:sldMk cId="3847598647" sldId="338"/>
            <ac:cxnSpMk id="122" creationId="{3E867D98-8A91-6045-94DE-B4361321A391}"/>
          </ac:cxnSpMkLst>
        </pc:cxnChg>
        <pc:cxnChg chg="add mod">
          <ac:chgData name="福家　範浩" userId="cfb4a0c9-830d-41ee-8fbd-a6627cbe73a5" providerId="ADAL" clId="{E650F38A-7688-DF4A-8619-9EC1E2BA064A}" dt="2021-02-26T08:42:25.621" v="24366" actId="208"/>
          <ac:cxnSpMkLst>
            <pc:docMk/>
            <pc:sldMk cId="3847598647" sldId="338"/>
            <ac:cxnSpMk id="123" creationId="{B1B39E83-C3AA-DC43-A117-A0770D6AF38B}"/>
          </ac:cxnSpMkLst>
        </pc:cxnChg>
        <pc:cxnChg chg="mod">
          <ac:chgData name="福家　範浩" userId="cfb4a0c9-830d-41ee-8fbd-a6627cbe73a5" providerId="ADAL" clId="{E650F38A-7688-DF4A-8619-9EC1E2BA064A}" dt="2021-02-26T08:42:42.303" v="24368"/>
          <ac:cxnSpMkLst>
            <pc:docMk/>
            <pc:sldMk cId="3847598647" sldId="338"/>
            <ac:cxnSpMk id="129" creationId="{C7BBE999-388C-0748-BE44-4D17A743E1F4}"/>
          </ac:cxnSpMkLst>
        </pc:cxnChg>
        <pc:cxnChg chg="mod">
          <ac:chgData name="福家　範浩" userId="cfb4a0c9-830d-41ee-8fbd-a6627cbe73a5" providerId="ADAL" clId="{E650F38A-7688-DF4A-8619-9EC1E2BA064A}" dt="2021-02-26T08:42:42.303" v="24368"/>
          <ac:cxnSpMkLst>
            <pc:docMk/>
            <pc:sldMk cId="3847598647" sldId="338"/>
            <ac:cxnSpMk id="130" creationId="{2FE33BC4-2791-B54D-9392-4CBF80CDE84B}"/>
          </ac:cxnSpMkLst>
        </pc:cxnChg>
        <pc:cxnChg chg="mod">
          <ac:chgData name="福家　範浩" userId="cfb4a0c9-830d-41ee-8fbd-a6627cbe73a5" providerId="ADAL" clId="{E650F38A-7688-DF4A-8619-9EC1E2BA064A}" dt="2021-02-26T08:47:08.296" v="24430"/>
          <ac:cxnSpMkLst>
            <pc:docMk/>
            <pc:sldMk cId="3847598647" sldId="338"/>
            <ac:cxnSpMk id="163" creationId="{5306A078-FC70-0149-A41C-F5DD5D028CE3}"/>
          </ac:cxnSpMkLst>
        </pc:cxnChg>
        <pc:cxnChg chg="mod">
          <ac:chgData name="福家　範浩" userId="cfb4a0c9-830d-41ee-8fbd-a6627cbe73a5" providerId="ADAL" clId="{E650F38A-7688-DF4A-8619-9EC1E2BA064A}" dt="2021-02-26T08:47:08.296" v="24430"/>
          <ac:cxnSpMkLst>
            <pc:docMk/>
            <pc:sldMk cId="3847598647" sldId="338"/>
            <ac:cxnSpMk id="164" creationId="{52D4C9B7-40DF-8E4B-8767-DFA6FD9B7C40}"/>
          </ac:cxnSpMkLst>
        </pc:cxnChg>
        <pc:cxnChg chg="mod">
          <ac:chgData name="福家　範浩" userId="cfb4a0c9-830d-41ee-8fbd-a6627cbe73a5" providerId="ADAL" clId="{E650F38A-7688-DF4A-8619-9EC1E2BA064A}" dt="2021-02-26T08:47:08.296" v="24430"/>
          <ac:cxnSpMkLst>
            <pc:docMk/>
            <pc:sldMk cId="3847598647" sldId="338"/>
            <ac:cxnSpMk id="165" creationId="{F743BDDF-EEA1-934A-AE48-C09BADC395D6}"/>
          </ac:cxnSpMkLst>
        </pc:cxnChg>
        <pc:cxnChg chg="mod">
          <ac:chgData name="福家　範浩" userId="cfb4a0c9-830d-41ee-8fbd-a6627cbe73a5" providerId="ADAL" clId="{E650F38A-7688-DF4A-8619-9EC1E2BA064A}" dt="2021-02-26T08:47:08.296" v="24430"/>
          <ac:cxnSpMkLst>
            <pc:docMk/>
            <pc:sldMk cId="3847598647" sldId="338"/>
            <ac:cxnSpMk id="166" creationId="{D399D929-A55A-174B-90D9-F72F7BC4FC2C}"/>
          </ac:cxnSpMkLst>
        </pc:cxnChg>
        <pc:cxnChg chg="mod">
          <ac:chgData name="福家　範浩" userId="cfb4a0c9-830d-41ee-8fbd-a6627cbe73a5" providerId="ADAL" clId="{E650F38A-7688-DF4A-8619-9EC1E2BA064A}" dt="2021-02-26T08:47:08.296" v="24430"/>
          <ac:cxnSpMkLst>
            <pc:docMk/>
            <pc:sldMk cId="3847598647" sldId="338"/>
            <ac:cxnSpMk id="167" creationId="{00D587D9-DBDD-D24D-9F99-8C98947DA0A2}"/>
          </ac:cxnSpMkLst>
        </pc:cxnChg>
        <pc:cxnChg chg="mod">
          <ac:chgData name="福家　範浩" userId="cfb4a0c9-830d-41ee-8fbd-a6627cbe73a5" providerId="ADAL" clId="{E650F38A-7688-DF4A-8619-9EC1E2BA064A}" dt="2021-02-26T08:47:08.296" v="24430"/>
          <ac:cxnSpMkLst>
            <pc:docMk/>
            <pc:sldMk cId="3847598647" sldId="338"/>
            <ac:cxnSpMk id="168" creationId="{7A3D37A9-777E-9447-B7EA-4E7035AA04A7}"/>
          </ac:cxnSpMkLst>
        </pc:cxnChg>
        <pc:cxnChg chg="mod">
          <ac:chgData name="福家　範浩" userId="cfb4a0c9-830d-41ee-8fbd-a6627cbe73a5" providerId="ADAL" clId="{E650F38A-7688-DF4A-8619-9EC1E2BA064A}" dt="2021-02-26T08:47:08.296" v="24430"/>
          <ac:cxnSpMkLst>
            <pc:docMk/>
            <pc:sldMk cId="3847598647" sldId="338"/>
            <ac:cxnSpMk id="169" creationId="{3C563158-8D45-4741-B434-1D0E2E9FDFA5}"/>
          </ac:cxnSpMkLst>
        </pc:cxnChg>
        <pc:cxnChg chg="mod">
          <ac:chgData name="福家　範浩" userId="cfb4a0c9-830d-41ee-8fbd-a6627cbe73a5" providerId="ADAL" clId="{E650F38A-7688-DF4A-8619-9EC1E2BA064A}" dt="2021-02-26T08:47:08.296" v="24430"/>
          <ac:cxnSpMkLst>
            <pc:docMk/>
            <pc:sldMk cId="3847598647" sldId="338"/>
            <ac:cxnSpMk id="170" creationId="{C7953FE7-EDB4-F14B-8279-4E5009804FB3}"/>
          </ac:cxnSpMkLst>
        </pc:cxnChg>
        <pc:cxnChg chg="add mod">
          <ac:chgData name="福家　範浩" userId="cfb4a0c9-830d-41ee-8fbd-a6627cbe73a5" providerId="ADAL" clId="{E650F38A-7688-DF4A-8619-9EC1E2BA064A}" dt="2021-02-28T15:20:23.129" v="30942" actId="1035"/>
          <ac:cxnSpMkLst>
            <pc:docMk/>
            <pc:sldMk cId="3847598647" sldId="338"/>
            <ac:cxnSpMk id="173" creationId="{796B75D8-1ECF-9B41-9737-19CA07A58413}"/>
          </ac:cxnSpMkLst>
        </pc:cxnChg>
        <pc:cxnChg chg="add mod">
          <ac:chgData name="福家　範浩" userId="cfb4a0c9-830d-41ee-8fbd-a6627cbe73a5" providerId="ADAL" clId="{E650F38A-7688-DF4A-8619-9EC1E2BA064A}" dt="2021-02-26T08:51:54.884" v="24598" actId="693"/>
          <ac:cxnSpMkLst>
            <pc:docMk/>
            <pc:sldMk cId="3847598647" sldId="338"/>
            <ac:cxnSpMk id="174" creationId="{1EB73B9E-47CA-1E45-92C3-2EFBF5451E9A}"/>
          </ac:cxnSpMkLst>
        </pc:cxnChg>
      </pc:sldChg>
      <pc:sldChg chg="add del mod ord modShow">
        <pc:chgData name="福家　範浩" userId="cfb4a0c9-830d-41ee-8fbd-a6627cbe73a5" providerId="ADAL" clId="{E650F38A-7688-DF4A-8619-9EC1E2BA064A}" dt="2021-03-01T02:05:02.420" v="39182" actId="2696"/>
        <pc:sldMkLst>
          <pc:docMk/>
          <pc:sldMk cId="332495588" sldId="339"/>
        </pc:sldMkLst>
      </pc:sldChg>
      <pc:sldChg chg="addSp delSp modSp new mod modShow modNotesTx">
        <pc:chgData name="福家　範浩" userId="cfb4a0c9-830d-41ee-8fbd-a6627cbe73a5" providerId="ADAL" clId="{E650F38A-7688-DF4A-8619-9EC1E2BA064A}" dt="2021-03-01T02:24:58.484" v="39431" actId="20577"/>
        <pc:sldMkLst>
          <pc:docMk/>
          <pc:sldMk cId="3364638384" sldId="339"/>
        </pc:sldMkLst>
        <pc:spChg chg="mod">
          <ac:chgData name="福家　範浩" userId="cfb4a0c9-830d-41ee-8fbd-a6627cbe73a5" providerId="ADAL" clId="{E650F38A-7688-DF4A-8619-9EC1E2BA064A}" dt="2021-03-01T02:07:03.139" v="39234" actId="20577"/>
          <ac:spMkLst>
            <pc:docMk/>
            <pc:sldMk cId="3364638384" sldId="339"/>
            <ac:spMk id="2" creationId="{510343AA-C0B1-354A-96C0-B25ED6E580DE}"/>
          </ac:spMkLst>
        </pc:spChg>
        <pc:spChg chg="mod">
          <ac:chgData name="福家　範浩" userId="cfb4a0c9-830d-41ee-8fbd-a6627cbe73a5" providerId="ADAL" clId="{E650F38A-7688-DF4A-8619-9EC1E2BA064A}" dt="2021-03-01T02:22:19.060" v="39402" actId="20577"/>
          <ac:spMkLst>
            <pc:docMk/>
            <pc:sldMk cId="3364638384" sldId="339"/>
            <ac:spMk id="3" creationId="{2FC0FDF7-B7E1-1543-B225-CA386324E4D6}"/>
          </ac:spMkLst>
        </pc:spChg>
        <pc:spChg chg="add del mod">
          <ac:chgData name="福家　範浩" userId="cfb4a0c9-830d-41ee-8fbd-a6627cbe73a5" providerId="ADAL" clId="{E650F38A-7688-DF4A-8619-9EC1E2BA064A}" dt="2021-03-01T02:22:02.351" v="39400" actId="478"/>
          <ac:spMkLst>
            <pc:docMk/>
            <pc:sldMk cId="3364638384" sldId="339"/>
            <ac:spMk id="7" creationId="{AC810112-80D7-0F4E-85D9-579CB7AE297D}"/>
          </ac:spMkLst>
        </pc:spChg>
        <pc:spChg chg="add del mod">
          <ac:chgData name="福家　範浩" userId="cfb4a0c9-830d-41ee-8fbd-a6627cbe73a5" providerId="ADAL" clId="{E650F38A-7688-DF4A-8619-9EC1E2BA064A}" dt="2021-03-01T02:21:50.360" v="39397"/>
          <ac:spMkLst>
            <pc:docMk/>
            <pc:sldMk cId="3364638384" sldId="339"/>
            <ac:spMk id="8" creationId="{7D5F4CCB-B9B0-804E-A89E-9EC0DFB77B6D}"/>
          </ac:spMkLst>
        </pc:spChg>
        <pc:spChg chg="add mod">
          <ac:chgData name="福家　範浩" userId="cfb4a0c9-830d-41ee-8fbd-a6627cbe73a5" providerId="ADAL" clId="{E650F38A-7688-DF4A-8619-9EC1E2BA064A}" dt="2021-03-01T02:22:34.025" v="39403"/>
          <ac:spMkLst>
            <pc:docMk/>
            <pc:sldMk cId="3364638384" sldId="339"/>
            <ac:spMk id="10" creationId="{43D48E94-1980-644C-A3E3-C8789EBF4AC2}"/>
          </ac:spMkLst>
        </pc:spChg>
        <pc:spChg chg="add del mod">
          <ac:chgData name="福家　範浩" userId="cfb4a0c9-830d-41ee-8fbd-a6627cbe73a5" providerId="ADAL" clId="{E650F38A-7688-DF4A-8619-9EC1E2BA064A}" dt="2021-03-01T02:24:43.996" v="39405"/>
          <ac:spMkLst>
            <pc:docMk/>
            <pc:sldMk cId="3364638384" sldId="339"/>
            <ac:spMk id="11" creationId="{906F1ADF-EED4-C044-B7F6-73180BABD5E0}"/>
          </ac:spMkLst>
        </pc:spChg>
        <pc:picChg chg="add del mod">
          <ac:chgData name="福家　範浩" userId="cfb4a0c9-830d-41ee-8fbd-a6627cbe73a5" providerId="ADAL" clId="{E650F38A-7688-DF4A-8619-9EC1E2BA064A}" dt="2021-03-01T02:22:06.204" v="39401" actId="478"/>
          <ac:picMkLst>
            <pc:docMk/>
            <pc:sldMk cId="3364638384" sldId="339"/>
            <ac:picMk id="9" creationId="{5058782F-44B1-9844-AD1A-031B67D37044}"/>
          </ac:picMkLst>
        </pc:picChg>
      </pc:sldChg>
      <pc:sldChg chg="modSp new mod modShow">
        <pc:chgData name="福家　範浩" userId="cfb4a0c9-830d-41ee-8fbd-a6627cbe73a5" providerId="ADAL" clId="{E650F38A-7688-DF4A-8619-9EC1E2BA064A}" dt="2021-03-01T03:55:55.744" v="40757" actId="20577"/>
        <pc:sldMkLst>
          <pc:docMk/>
          <pc:sldMk cId="1880344062" sldId="340"/>
        </pc:sldMkLst>
        <pc:spChg chg="mod">
          <ac:chgData name="福家　範浩" userId="cfb4a0c9-830d-41ee-8fbd-a6627cbe73a5" providerId="ADAL" clId="{E650F38A-7688-DF4A-8619-9EC1E2BA064A}" dt="2021-03-01T02:26:23.447" v="39480" actId="404"/>
          <ac:spMkLst>
            <pc:docMk/>
            <pc:sldMk cId="1880344062" sldId="340"/>
            <ac:spMk id="2" creationId="{D7C17099-1459-5C47-AB43-2A0E24007DCE}"/>
          </ac:spMkLst>
        </pc:spChg>
        <pc:spChg chg="mod">
          <ac:chgData name="福家　範浩" userId="cfb4a0c9-830d-41ee-8fbd-a6627cbe73a5" providerId="ADAL" clId="{E650F38A-7688-DF4A-8619-9EC1E2BA064A}" dt="2021-03-01T03:55:55.744" v="40757" actId="20577"/>
          <ac:spMkLst>
            <pc:docMk/>
            <pc:sldMk cId="1880344062" sldId="340"/>
            <ac:spMk id="3" creationId="{47ACADE8-93A4-2742-B483-1ED6E024161F}"/>
          </ac:spMkLst>
        </pc:spChg>
      </pc:sldChg>
      <pc:sldChg chg="new del mod modShow">
        <pc:chgData name="福家　範浩" userId="cfb4a0c9-830d-41ee-8fbd-a6627cbe73a5" providerId="ADAL" clId="{E650F38A-7688-DF4A-8619-9EC1E2BA064A}" dt="2021-03-01T03:43:10.225" v="40341" actId="2696"/>
        <pc:sldMkLst>
          <pc:docMk/>
          <pc:sldMk cId="2842615980" sldId="341"/>
        </pc:sldMkLst>
      </pc:sldChg>
    </pc:docChg>
  </pc:docChgLst>
  <pc:docChgLst>
    <pc:chgData name="ゲスト ユーザー" userId="S::urn:spo:anon#53ab39509b4235bb3bb2f738b05ac7889cec87fb4445d10806f8a0957d048138::" providerId="AD" clId="Web-{C364F82A-0691-819E-1EB4-D891263A864B}"/>
    <pc:docChg chg="modSld">
      <pc:chgData name="ゲスト ユーザー" userId="S::urn:spo:anon#53ab39509b4235bb3bb2f738b05ac7889cec87fb4445d10806f8a0957d048138::" providerId="AD" clId="Web-{C364F82A-0691-819E-1EB4-D891263A864B}" dt="2021-02-23T10:18:56.485" v="3" actId="20577"/>
      <pc:docMkLst>
        <pc:docMk/>
      </pc:docMkLst>
      <pc:sldChg chg="modSp">
        <pc:chgData name="ゲスト ユーザー" userId="S::urn:spo:anon#53ab39509b4235bb3bb2f738b05ac7889cec87fb4445d10806f8a0957d048138::" providerId="AD" clId="Web-{C364F82A-0691-819E-1EB4-D891263A864B}" dt="2021-02-23T10:18:56.485" v="3" actId="20577"/>
        <pc:sldMkLst>
          <pc:docMk/>
          <pc:sldMk cId="2088751421" sldId="294"/>
        </pc:sldMkLst>
        <pc:spChg chg="mod">
          <ac:chgData name="ゲスト ユーザー" userId="S::urn:spo:anon#53ab39509b4235bb3bb2f738b05ac7889cec87fb4445d10806f8a0957d048138::" providerId="AD" clId="Web-{C364F82A-0691-819E-1EB4-D891263A864B}" dt="2021-02-23T10:18:56.485" v="3" actId="20577"/>
          <ac:spMkLst>
            <pc:docMk/>
            <pc:sldMk cId="2088751421" sldId="294"/>
            <ac:spMk id="7" creationId="{0DF71A4E-75DE-DB4D-BFC2-34AA78262C8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307742" cy="3413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278" y="0"/>
            <a:ext cx="4307742" cy="341313"/>
          </a:xfrm>
          <a:prstGeom prst="rect">
            <a:avLst/>
          </a:prstGeom>
        </p:spPr>
        <p:txBody>
          <a:bodyPr vert="horz" lIns="91440" tIns="45720" rIns="91440" bIns="45720" rtlCol="0"/>
          <a:lstStyle>
            <a:lvl1pPr algn="r">
              <a:defRPr sz="1200"/>
            </a:lvl1pPr>
          </a:lstStyle>
          <a:p>
            <a:fld id="{87021F41-6C70-5D48-A010-F2CB6C59CD5F}" type="datetimeFigureOut">
              <a:rPr kumimoji="1" lang="ja-JP" altLang="en-US" smtClean="0"/>
              <a:t>2021/3/3</a:t>
            </a:fld>
            <a:endParaRPr kumimoji="1" lang="ja-JP" altLang="en-US"/>
          </a:p>
        </p:txBody>
      </p:sp>
      <p:sp>
        <p:nvSpPr>
          <p:cNvPr id="4" name="スライド イメージ プレースホルダー 3"/>
          <p:cNvSpPr>
            <a:spLocks noGrp="1" noRot="1" noChangeAspect="1"/>
          </p:cNvSpPr>
          <p:nvPr>
            <p:ph type="sldImg" idx="2"/>
          </p:nvPr>
        </p:nvSpPr>
        <p:spPr>
          <a:xfrm>
            <a:off x="3438525" y="850900"/>
            <a:ext cx="3062288" cy="22971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4631" y="3275086"/>
            <a:ext cx="7950078" cy="267941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6464300"/>
            <a:ext cx="4307742" cy="341313"/>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278" y="6464300"/>
            <a:ext cx="4307742" cy="341313"/>
          </a:xfrm>
          <a:prstGeom prst="rect">
            <a:avLst/>
          </a:prstGeom>
        </p:spPr>
        <p:txBody>
          <a:bodyPr vert="horz" lIns="91440" tIns="45720" rIns="91440" bIns="45720" rtlCol="0" anchor="b"/>
          <a:lstStyle>
            <a:lvl1pPr algn="r">
              <a:defRPr sz="1200"/>
            </a:lvl1pPr>
          </a:lstStyle>
          <a:p>
            <a:fld id="{03665836-F983-014A-B1CF-9128E213A2BF}" type="slidenum">
              <a:rPr kumimoji="1" lang="ja-JP" altLang="en-US" smtClean="0"/>
              <a:t>‹#›</a:t>
            </a:fld>
            <a:endParaRPr kumimoji="1" lang="ja-JP" altLang="en-US"/>
          </a:p>
        </p:txBody>
      </p:sp>
    </p:spTree>
    <p:extLst>
      <p:ext uri="{BB962C8B-B14F-4D97-AF65-F5344CB8AC3E}">
        <p14:creationId xmlns:p14="http://schemas.microsoft.com/office/powerpoint/2010/main" val="128140137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sz="1200"/>
          </a:p>
        </p:txBody>
      </p:sp>
      <p:sp>
        <p:nvSpPr>
          <p:cNvPr id="4" name="スライド番号プレースホルダー 3"/>
          <p:cNvSpPr>
            <a:spLocks noGrp="1"/>
          </p:cNvSpPr>
          <p:nvPr>
            <p:ph type="sldNum" sz="quarter" idx="5"/>
          </p:nvPr>
        </p:nvSpPr>
        <p:spPr/>
        <p:txBody>
          <a:bodyPr/>
          <a:lstStyle/>
          <a:p>
            <a:fld id="{03665836-F983-014A-B1CF-9128E213A2BF}" type="slidenum">
              <a:rPr kumimoji="1" lang="ja-JP" altLang="en-US" smtClean="0"/>
              <a:t>0</a:t>
            </a:fld>
            <a:endParaRPr kumimoji="1" lang="ja-JP" altLang="en-US"/>
          </a:p>
        </p:txBody>
      </p:sp>
    </p:spTree>
    <p:extLst>
      <p:ext uri="{BB962C8B-B14F-4D97-AF65-F5344CB8AC3E}">
        <p14:creationId xmlns:p14="http://schemas.microsoft.com/office/powerpoint/2010/main" val="31114986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03665836-F983-014A-B1CF-9128E213A2BF}" type="slidenum">
              <a:rPr kumimoji="1" lang="ja-JP" altLang="en-US" smtClean="0"/>
              <a:t>9</a:t>
            </a:fld>
            <a:endParaRPr kumimoji="1" lang="ja-JP" altLang="en-US"/>
          </a:p>
        </p:txBody>
      </p:sp>
    </p:spTree>
    <p:extLst>
      <p:ext uri="{BB962C8B-B14F-4D97-AF65-F5344CB8AC3E}">
        <p14:creationId xmlns:p14="http://schemas.microsoft.com/office/powerpoint/2010/main" val="17143920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03665836-F983-014A-B1CF-9128E213A2BF}" type="slidenum">
              <a:rPr kumimoji="1" lang="ja-JP" altLang="en-US" smtClean="0"/>
              <a:t>10</a:t>
            </a:fld>
            <a:endParaRPr kumimoji="1" lang="ja-JP" altLang="en-US"/>
          </a:p>
        </p:txBody>
      </p:sp>
    </p:spTree>
    <p:extLst>
      <p:ext uri="{BB962C8B-B14F-4D97-AF65-F5344CB8AC3E}">
        <p14:creationId xmlns:p14="http://schemas.microsoft.com/office/powerpoint/2010/main" val="639288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03665836-F983-014A-B1CF-9128E213A2BF}" type="slidenum">
              <a:rPr kumimoji="1" lang="ja-JP" altLang="en-US" smtClean="0"/>
              <a:t>11</a:t>
            </a:fld>
            <a:endParaRPr kumimoji="1" lang="ja-JP" altLang="en-US"/>
          </a:p>
        </p:txBody>
      </p:sp>
    </p:spTree>
    <p:extLst>
      <p:ext uri="{BB962C8B-B14F-4D97-AF65-F5344CB8AC3E}">
        <p14:creationId xmlns:p14="http://schemas.microsoft.com/office/powerpoint/2010/main" val="20095947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03665836-F983-014A-B1CF-9128E213A2BF}" type="slidenum">
              <a:rPr kumimoji="1" lang="ja-JP" altLang="en-US" smtClean="0"/>
              <a:t>12</a:t>
            </a:fld>
            <a:endParaRPr kumimoji="1" lang="ja-JP" altLang="en-US"/>
          </a:p>
        </p:txBody>
      </p:sp>
    </p:spTree>
    <p:extLst>
      <p:ext uri="{BB962C8B-B14F-4D97-AF65-F5344CB8AC3E}">
        <p14:creationId xmlns:p14="http://schemas.microsoft.com/office/powerpoint/2010/main" val="17892223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03665836-F983-014A-B1CF-9128E213A2BF}" type="slidenum">
              <a:rPr kumimoji="1" lang="ja-JP" altLang="en-US" smtClean="0"/>
              <a:t>13</a:t>
            </a:fld>
            <a:endParaRPr kumimoji="1" lang="ja-JP" altLang="en-US"/>
          </a:p>
        </p:txBody>
      </p:sp>
    </p:spTree>
    <p:extLst>
      <p:ext uri="{BB962C8B-B14F-4D97-AF65-F5344CB8AC3E}">
        <p14:creationId xmlns:p14="http://schemas.microsoft.com/office/powerpoint/2010/main" val="29576759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03665836-F983-014A-B1CF-9128E213A2BF}" type="slidenum">
              <a:rPr kumimoji="1" lang="ja-JP" altLang="en-US" smtClean="0"/>
              <a:t>14</a:t>
            </a:fld>
            <a:endParaRPr kumimoji="1" lang="ja-JP" altLang="en-US"/>
          </a:p>
        </p:txBody>
      </p:sp>
    </p:spTree>
    <p:extLst>
      <p:ext uri="{BB962C8B-B14F-4D97-AF65-F5344CB8AC3E}">
        <p14:creationId xmlns:p14="http://schemas.microsoft.com/office/powerpoint/2010/main" val="8105358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800" b="0" i="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5"/>
          </p:nvPr>
        </p:nvSpPr>
        <p:spPr/>
        <p:txBody>
          <a:bodyPr/>
          <a:lstStyle/>
          <a:p>
            <a:fld id="{03665836-F983-014A-B1CF-9128E213A2BF}" type="slidenum">
              <a:rPr kumimoji="1" lang="ja-JP" altLang="en-US" smtClean="0"/>
              <a:t>15</a:t>
            </a:fld>
            <a:endParaRPr kumimoji="1" lang="ja-JP" altLang="en-US"/>
          </a:p>
        </p:txBody>
      </p:sp>
    </p:spTree>
    <p:extLst>
      <p:ext uri="{BB962C8B-B14F-4D97-AF65-F5344CB8AC3E}">
        <p14:creationId xmlns:p14="http://schemas.microsoft.com/office/powerpoint/2010/main" val="26274782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1200" b="0" i="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5"/>
          </p:nvPr>
        </p:nvSpPr>
        <p:spPr/>
        <p:txBody>
          <a:bodyPr/>
          <a:lstStyle/>
          <a:p>
            <a:fld id="{03665836-F983-014A-B1CF-9128E213A2BF}" type="slidenum">
              <a:rPr kumimoji="1" lang="ja-JP" altLang="en-US" smtClean="0"/>
              <a:t>16</a:t>
            </a:fld>
            <a:endParaRPr kumimoji="1" lang="ja-JP" altLang="en-US"/>
          </a:p>
        </p:txBody>
      </p:sp>
    </p:spTree>
    <p:extLst>
      <p:ext uri="{BB962C8B-B14F-4D97-AF65-F5344CB8AC3E}">
        <p14:creationId xmlns:p14="http://schemas.microsoft.com/office/powerpoint/2010/main" val="35517433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03665836-F983-014A-B1CF-9128E213A2BF}" type="slidenum">
              <a:rPr kumimoji="1" lang="ja-JP" altLang="en-US" smtClean="0"/>
              <a:t>17</a:t>
            </a:fld>
            <a:endParaRPr kumimoji="1" lang="ja-JP" altLang="en-US"/>
          </a:p>
        </p:txBody>
      </p:sp>
    </p:spTree>
    <p:extLst>
      <p:ext uri="{BB962C8B-B14F-4D97-AF65-F5344CB8AC3E}">
        <p14:creationId xmlns:p14="http://schemas.microsoft.com/office/powerpoint/2010/main" val="12549057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a:p>
        </p:txBody>
      </p:sp>
      <p:sp>
        <p:nvSpPr>
          <p:cNvPr id="4" name="スライド番号プレースホルダー 3"/>
          <p:cNvSpPr>
            <a:spLocks noGrp="1"/>
          </p:cNvSpPr>
          <p:nvPr>
            <p:ph type="sldNum" sz="quarter" idx="5"/>
          </p:nvPr>
        </p:nvSpPr>
        <p:spPr/>
        <p:txBody>
          <a:bodyPr/>
          <a:lstStyle/>
          <a:p>
            <a:fld id="{03665836-F983-014A-B1CF-9128E213A2BF}" type="slidenum">
              <a:rPr kumimoji="1" lang="ja-JP" altLang="en-US" smtClean="0"/>
              <a:t>18</a:t>
            </a:fld>
            <a:endParaRPr kumimoji="1" lang="ja-JP" altLang="en-US"/>
          </a:p>
        </p:txBody>
      </p:sp>
    </p:spTree>
    <p:extLst>
      <p:ext uri="{BB962C8B-B14F-4D97-AF65-F5344CB8AC3E}">
        <p14:creationId xmlns:p14="http://schemas.microsoft.com/office/powerpoint/2010/main" val="116541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5"/>
          </p:nvPr>
        </p:nvSpPr>
        <p:spPr/>
        <p:txBody>
          <a:bodyPr/>
          <a:lstStyle/>
          <a:p>
            <a:fld id="{03665836-F983-014A-B1CF-9128E213A2BF}" type="slidenum">
              <a:rPr kumimoji="1" lang="ja-JP" altLang="en-US" smtClean="0"/>
              <a:t>1</a:t>
            </a:fld>
            <a:endParaRPr kumimoji="1" lang="ja-JP" altLang="en-US"/>
          </a:p>
        </p:txBody>
      </p:sp>
    </p:spTree>
    <p:extLst>
      <p:ext uri="{BB962C8B-B14F-4D97-AF65-F5344CB8AC3E}">
        <p14:creationId xmlns:p14="http://schemas.microsoft.com/office/powerpoint/2010/main" val="38722178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03665836-F983-014A-B1CF-9128E213A2BF}" type="slidenum">
              <a:rPr kumimoji="1" lang="ja-JP" altLang="en-US" smtClean="0"/>
              <a:t>19</a:t>
            </a:fld>
            <a:endParaRPr kumimoji="1" lang="ja-JP" altLang="en-US"/>
          </a:p>
        </p:txBody>
      </p:sp>
    </p:spTree>
    <p:extLst>
      <p:ext uri="{BB962C8B-B14F-4D97-AF65-F5344CB8AC3E}">
        <p14:creationId xmlns:p14="http://schemas.microsoft.com/office/powerpoint/2010/main" val="1914476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03665836-F983-014A-B1CF-9128E213A2BF}" type="slidenum">
              <a:rPr kumimoji="1" lang="ja-JP" altLang="en-US" smtClean="0"/>
              <a:t>20</a:t>
            </a:fld>
            <a:endParaRPr kumimoji="1" lang="ja-JP" altLang="en-US"/>
          </a:p>
        </p:txBody>
      </p:sp>
    </p:spTree>
    <p:extLst>
      <p:ext uri="{BB962C8B-B14F-4D97-AF65-F5344CB8AC3E}">
        <p14:creationId xmlns:p14="http://schemas.microsoft.com/office/powerpoint/2010/main" val="6782265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03665836-F983-014A-B1CF-9128E213A2BF}" type="slidenum">
              <a:rPr kumimoji="1" lang="ja-JP" altLang="en-US" smtClean="0"/>
              <a:t>21</a:t>
            </a:fld>
            <a:endParaRPr kumimoji="1" lang="ja-JP" altLang="en-US"/>
          </a:p>
        </p:txBody>
      </p:sp>
    </p:spTree>
    <p:extLst>
      <p:ext uri="{BB962C8B-B14F-4D97-AF65-F5344CB8AC3E}">
        <p14:creationId xmlns:p14="http://schemas.microsoft.com/office/powerpoint/2010/main" val="39847108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03665836-F983-014A-B1CF-9128E213A2BF}" type="slidenum">
              <a:rPr kumimoji="1" lang="ja-JP" altLang="en-US" smtClean="0"/>
              <a:t>22</a:t>
            </a:fld>
            <a:endParaRPr kumimoji="1" lang="ja-JP" altLang="en-US"/>
          </a:p>
        </p:txBody>
      </p:sp>
    </p:spTree>
    <p:extLst>
      <p:ext uri="{BB962C8B-B14F-4D97-AF65-F5344CB8AC3E}">
        <p14:creationId xmlns:p14="http://schemas.microsoft.com/office/powerpoint/2010/main" val="238076769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03665836-F983-014A-B1CF-9128E213A2BF}" type="slidenum">
              <a:rPr kumimoji="1" lang="ja-JP" altLang="en-US" smtClean="0"/>
              <a:t>23</a:t>
            </a:fld>
            <a:endParaRPr kumimoji="1" lang="ja-JP" altLang="en-US"/>
          </a:p>
        </p:txBody>
      </p:sp>
    </p:spTree>
    <p:extLst>
      <p:ext uri="{BB962C8B-B14F-4D97-AF65-F5344CB8AC3E}">
        <p14:creationId xmlns:p14="http://schemas.microsoft.com/office/powerpoint/2010/main" val="322619613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03665836-F983-014A-B1CF-9128E213A2BF}" type="slidenum">
              <a:rPr kumimoji="1" lang="ja-JP" altLang="en-US" smtClean="0"/>
              <a:t>24</a:t>
            </a:fld>
            <a:endParaRPr kumimoji="1" lang="ja-JP" altLang="en-US"/>
          </a:p>
        </p:txBody>
      </p:sp>
    </p:spTree>
    <p:extLst>
      <p:ext uri="{BB962C8B-B14F-4D97-AF65-F5344CB8AC3E}">
        <p14:creationId xmlns:p14="http://schemas.microsoft.com/office/powerpoint/2010/main" val="192750928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03665836-F983-014A-B1CF-9128E213A2BF}" type="slidenum">
              <a:rPr kumimoji="1" lang="ja-JP" altLang="en-US" smtClean="0"/>
              <a:t>25</a:t>
            </a:fld>
            <a:endParaRPr kumimoji="1" lang="ja-JP" altLang="en-US"/>
          </a:p>
        </p:txBody>
      </p:sp>
    </p:spTree>
    <p:extLst>
      <p:ext uri="{BB962C8B-B14F-4D97-AF65-F5344CB8AC3E}">
        <p14:creationId xmlns:p14="http://schemas.microsoft.com/office/powerpoint/2010/main" val="250535229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03665836-F983-014A-B1CF-9128E213A2BF}" type="slidenum">
              <a:rPr kumimoji="1" lang="ja-JP" altLang="en-US" smtClean="0"/>
              <a:t>26</a:t>
            </a:fld>
            <a:endParaRPr kumimoji="1" lang="ja-JP" altLang="en-US"/>
          </a:p>
        </p:txBody>
      </p:sp>
    </p:spTree>
    <p:extLst>
      <p:ext uri="{BB962C8B-B14F-4D97-AF65-F5344CB8AC3E}">
        <p14:creationId xmlns:p14="http://schemas.microsoft.com/office/powerpoint/2010/main" val="104793886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03665836-F983-014A-B1CF-9128E213A2BF}" type="slidenum">
              <a:rPr kumimoji="1" lang="ja-JP" altLang="en-US" smtClean="0"/>
              <a:t>27</a:t>
            </a:fld>
            <a:endParaRPr kumimoji="1" lang="ja-JP" altLang="en-US"/>
          </a:p>
        </p:txBody>
      </p:sp>
    </p:spTree>
    <p:extLst>
      <p:ext uri="{BB962C8B-B14F-4D97-AF65-F5344CB8AC3E}">
        <p14:creationId xmlns:p14="http://schemas.microsoft.com/office/powerpoint/2010/main" val="186228935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03665836-F983-014A-B1CF-9128E213A2BF}" type="slidenum">
              <a:rPr kumimoji="1" lang="ja-JP" altLang="en-US" smtClean="0"/>
              <a:t>28</a:t>
            </a:fld>
            <a:endParaRPr kumimoji="1" lang="ja-JP" altLang="en-US"/>
          </a:p>
        </p:txBody>
      </p:sp>
    </p:spTree>
    <p:extLst>
      <p:ext uri="{BB962C8B-B14F-4D97-AF65-F5344CB8AC3E}">
        <p14:creationId xmlns:p14="http://schemas.microsoft.com/office/powerpoint/2010/main" val="699985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03665836-F983-014A-B1CF-9128E213A2BF}" type="slidenum">
              <a:rPr kumimoji="1" lang="ja-JP" altLang="en-US" smtClean="0"/>
              <a:t>2</a:t>
            </a:fld>
            <a:endParaRPr kumimoji="1" lang="ja-JP" altLang="en-US"/>
          </a:p>
        </p:txBody>
      </p:sp>
    </p:spTree>
    <p:extLst>
      <p:ext uri="{BB962C8B-B14F-4D97-AF65-F5344CB8AC3E}">
        <p14:creationId xmlns:p14="http://schemas.microsoft.com/office/powerpoint/2010/main" val="299839859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03665836-F983-014A-B1CF-9128E213A2BF}" type="slidenum">
              <a:rPr kumimoji="1" lang="ja-JP" altLang="en-US" smtClean="0"/>
              <a:t>29</a:t>
            </a:fld>
            <a:endParaRPr kumimoji="1" lang="ja-JP" altLang="en-US"/>
          </a:p>
        </p:txBody>
      </p:sp>
    </p:spTree>
    <p:extLst>
      <p:ext uri="{BB962C8B-B14F-4D97-AF65-F5344CB8AC3E}">
        <p14:creationId xmlns:p14="http://schemas.microsoft.com/office/powerpoint/2010/main" val="28486144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03665836-F983-014A-B1CF-9128E213A2BF}" type="slidenum">
              <a:rPr kumimoji="1" lang="ja-JP" altLang="en-US" smtClean="0"/>
              <a:t>3</a:t>
            </a:fld>
            <a:endParaRPr kumimoji="1" lang="ja-JP" altLang="en-US"/>
          </a:p>
        </p:txBody>
      </p:sp>
    </p:spTree>
    <p:extLst>
      <p:ext uri="{BB962C8B-B14F-4D97-AF65-F5344CB8AC3E}">
        <p14:creationId xmlns:p14="http://schemas.microsoft.com/office/powerpoint/2010/main" val="1902791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03665836-F983-014A-B1CF-9128E213A2BF}" type="slidenum">
              <a:rPr kumimoji="1" lang="ja-JP" altLang="en-US" smtClean="0"/>
              <a:t>4</a:t>
            </a:fld>
            <a:endParaRPr kumimoji="1" lang="ja-JP" altLang="en-US"/>
          </a:p>
        </p:txBody>
      </p:sp>
    </p:spTree>
    <p:extLst>
      <p:ext uri="{BB962C8B-B14F-4D97-AF65-F5344CB8AC3E}">
        <p14:creationId xmlns:p14="http://schemas.microsoft.com/office/powerpoint/2010/main" val="40746672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03665836-F983-014A-B1CF-9128E213A2BF}" type="slidenum">
              <a:rPr kumimoji="1" lang="ja-JP" altLang="en-US" smtClean="0"/>
              <a:t>5</a:t>
            </a:fld>
            <a:endParaRPr kumimoji="1" lang="ja-JP" altLang="en-US"/>
          </a:p>
        </p:txBody>
      </p:sp>
    </p:spTree>
    <p:extLst>
      <p:ext uri="{BB962C8B-B14F-4D97-AF65-F5344CB8AC3E}">
        <p14:creationId xmlns:p14="http://schemas.microsoft.com/office/powerpoint/2010/main" val="41129627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03665836-F983-014A-B1CF-9128E213A2BF}" type="slidenum">
              <a:rPr kumimoji="1" lang="ja-JP" altLang="en-US" smtClean="0"/>
              <a:t>6</a:t>
            </a:fld>
            <a:endParaRPr kumimoji="1" lang="ja-JP" altLang="en-US"/>
          </a:p>
        </p:txBody>
      </p:sp>
    </p:spTree>
    <p:extLst>
      <p:ext uri="{BB962C8B-B14F-4D97-AF65-F5344CB8AC3E}">
        <p14:creationId xmlns:p14="http://schemas.microsoft.com/office/powerpoint/2010/main" val="2552483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03665836-F983-014A-B1CF-9128E213A2BF}" type="slidenum">
              <a:rPr kumimoji="1" lang="ja-JP" altLang="en-US" smtClean="0"/>
              <a:t>7</a:t>
            </a:fld>
            <a:endParaRPr kumimoji="1" lang="ja-JP" altLang="en-US"/>
          </a:p>
        </p:txBody>
      </p:sp>
    </p:spTree>
    <p:extLst>
      <p:ext uri="{BB962C8B-B14F-4D97-AF65-F5344CB8AC3E}">
        <p14:creationId xmlns:p14="http://schemas.microsoft.com/office/powerpoint/2010/main" val="24929248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noProof="0" dirty="0"/>
          </a:p>
        </p:txBody>
      </p:sp>
      <p:sp>
        <p:nvSpPr>
          <p:cNvPr id="4" name="スライド番号プレースホルダー 3"/>
          <p:cNvSpPr>
            <a:spLocks noGrp="1"/>
          </p:cNvSpPr>
          <p:nvPr>
            <p:ph type="sldNum" sz="quarter" idx="5"/>
          </p:nvPr>
        </p:nvSpPr>
        <p:spPr/>
        <p:txBody>
          <a:bodyPr/>
          <a:lstStyle/>
          <a:p>
            <a:fld id="{03665836-F983-014A-B1CF-9128E213A2BF}" type="slidenum">
              <a:rPr kumimoji="1" lang="ja-JP" altLang="en-US" smtClean="0"/>
              <a:t>8</a:t>
            </a:fld>
            <a:endParaRPr kumimoji="1" lang="ja-JP" altLang="en-US"/>
          </a:p>
        </p:txBody>
      </p:sp>
    </p:spTree>
    <p:extLst>
      <p:ext uri="{BB962C8B-B14F-4D97-AF65-F5344CB8AC3E}">
        <p14:creationId xmlns:p14="http://schemas.microsoft.com/office/powerpoint/2010/main" val="118266097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a:t>マスター タイトルの書式設定</a:t>
            </a:r>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a:t>マスター サブタイトルの書式設定</a:t>
            </a:r>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pPr>
              <a:defRPr/>
            </a:pPr>
            <a:r>
              <a:rPr lang="en-US" altLang="ja-JP"/>
              <a:t>2021/03/01</a:t>
            </a:r>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pPr>
              <a:defRPr/>
            </a:pPr>
            <a:r>
              <a:rPr lang="ja-JP" altLang="en-US"/>
              <a:t>深層学習を用いたコードクローン検出器の汎化性能に関する調査</a:t>
            </a:r>
            <a:endParaRPr lang="en-US" altLang="ja-JP"/>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pPr>
              <a:defRPr/>
            </a:pPr>
            <a:fld id="{6BFA9946-39CA-4201-95E6-ED803B65F350}" type="slidenum">
              <a:rPr lang="en-US" altLang="ja-JP" smtClean="0"/>
              <a:pPr>
                <a:defRPr/>
              </a:pPr>
              <a:t>‹#›</a:t>
            </a:fld>
            <a:endParaRPr lang="en-US" altLang="ja-JP"/>
          </a:p>
        </p:txBody>
      </p:sp>
    </p:spTree>
    <p:extLst>
      <p:ext uri="{BB962C8B-B14F-4D97-AF65-F5344CB8AC3E}">
        <p14:creationId xmlns:p14="http://schemas.microsoft.com/office/powerpoint/2010/main" val="9085596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r>
              <a:rPr lang="en-US" altLang="ja-JP"/>
              <a:t>2021/03/01</a:t>
            </a:r>
          </a:p>
        </p:txBody>
      </p:sp>
      <p:sp>
        <p:nvSpPr>
          <p:cNvPr id="5" name="フッター プレースホルダ 4"/>
          <p:cNvSpPr>
            <a:spLocks noGrp="1"/>
          </p:cNvSpPr>
          <p:nvPr>
            <p:ph type="ftr" sz="quarter" idx="11"/>
          </p:nvPr>
        </p:nvSpPr>
        <p:spPr/>
        <p:txBody>
          <a:bodyPr/>
          <a:lstStyle>
            <a:lvl1pPr>
              <a:defRPr/>
            </a:lvl1pPr>
          </a:lstStyle>
          <a:p>
            <a:pPr>
              <a:defRPr/>
            </a:pPr>
            <a:r>
              <a:rPr lang="ja-JP" altLang="en-US"/>
              <a:t>深層学習を用いたコードクローン検出器の汎化性能に関する調査</a:t>
            </a: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BBD4B1BB-CC31-4466-8D20-DB8CDA55D1CD}" type="slidenum">
              <a:rPr lang="en-US" altLang="ja-JP" smtClean="0"/>
              <a:pPr>
                <a:defRPr/>
              </a:pPr>
              <a:t>‹#›</a:t>
            </a:fld>
            <a:endParaRPr lang="en-US" altLang="ja-JP"/>
          </a:p>
        </p:txBody>
      </p:sp>
    </p:spTree>
    <p:extLst>
      <p:ext uri="{BB962C8B-B14F-4D97-AF65-F5344CB8AC3E}">
        <p14:creationId xmlns:p14="http://schemas.microsoft.com/office/powerpoint/2010/main" val="1685777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r>
              <a:rPr lang="en-US" altLang="ja-JP"/>
              <a:t>2021/03/01</a:t>
            </a:r>
          </a:p>
        </p:txBody>
      </p:sp>
      <p:sp>
        <p:nvSpPr>
          <p:cNvPr id="5" name="フッター プレースホルダ 4"/>
          <p:cNvSpPr>
            <a:spLocks noGrp="1"/>
          </p:cNvSpPr>
          <p:nvPr>
            <p:ph type="ftr" sz="quarter" idx="11"/>
          </p:nvPr>
        </p:nvSpPr>
        <p:spPr/>
        <p:txBody>
          <a:bodyPr/>
          <a:lstStyle>
            <a:lvl1pPr>
              <a:defRPr/>
            </a:lvl1pPr>
          </a:lstStyle>
          <a:p>
            <a:pPr>
              <a:defRPr/>
            </a:pPr>
            <a:r>
              <a:rPr lang="ja-JP" altLang="en-US"/>
              <a:t>深層学習を用いたコードクローン検出器の汎化性能に関する調査</a:t>
            </a: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9F700C05-A331-4ABC-BD64-94401D814D23}" type="slidenum">
              <a:rPr lang="en-US" altLang="ja-JP" smtClean="0"/>
              <a:pPr>
                <a:defRPr/>
              </a:pPr>
              <a:t>‹#›</a:t>
            </a:fld>
            <a:endParaRPr lang="en-US" altLang="ja-JP"/>
          </a:p>
        </p:txBody>
      </p:sp>
    </p:spTree>
    <p:extLst>
      <p:ext uri="{BB962C8B-B14F-4D97-AF65-F5344CB8AC3E}">
        <p14:creationId xmlns:p14="http://schemas.microsoft.com/office/powerpoint/2010/main" val="1115435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r>
              <a:rPr lang="en-US" altLang="ja-JP"/>
              <a:t>2021/03/01</a:t>
            </a:r>
          </a:p>
        </p:txBody>
      </p:sp>
      <p:sp>
        <p:nvSpPr>
          <p:cNvPr id="5" name="フッター プレースホルダ 4"/>
          <p:cNvSpPr>
            <a:spLocks noGrp="1"/>
          </p:cNvSpPr>
          <p:nvPr>
            <p:ph type="ftr" sz="quarter" idx="11"/>
          </p:nvPr>
        </p:nvSpPr>
        <p:spPr/>
        <p:txBody>
          <a:bodyPr/>
          <a:lstStyle>
            <a:lvl1pPr>
              <a:defRPr/>
            </a:lvl1pPr>
          </a:lstStyle>
          <a:p>
            <a:pPr>
              <a:defRPr/>
            </a:pPr>
            <a:r>
              <a:rPr lang="ja-JP" altLang="en-US"/>
              <a:t>深層学習を用いたコードクローン検出器の汎化性能に関する調査</a:t>
            </a: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B12562F3-4A2F-4E07-B7D3-3E764FB0DEC6}" type="slidenum">
              <a:rPr lang="en-US" altLang="ja-JP" smtClean="0"/>
              <a:pPr>
                <a:defRPr/>
              </a:pPr>
              <a:t>‹#›</a:t>
            </a:fld>
            <a:endParaRPr lang="en-US" altLang="ja-JP"/>
          </a:p>
        </p:txBody>
      </p:sp>
    </p:spTree>
    <p:extLst>
      <p:ext uri="{BB962C8B-B14F-4D97-AF65-F5344CB8AC3E}">
        <p14:creationId xmlns:p14="http://schemas.microsoft.com/office/powerpoint/2010/main" val="3906325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 3"/>
          <p:cNvSpPr>
            <a:spLocks noGrp="1"/>
          </p:cNvSpPr>
          <p:nvPr>
            <p:ph type="dt" sz="half" idx="10"/>
          </p:nvPr>
        </p:nvSpPr>
        <p:spPr/>
        <p:txBody>
          <a:bodyPr/>
          <a:lstStyle>
            <a:lvl1pPr>
              <a:defRPr/>
            </a:lvl1pPr>
          </a:lstStyle>
          <a:p>
            <a:pPr>
              <a:defRPr/>
            </a:pPr>
            <a:r>
              <a:rPr lang="en-US" altLang="ja-JP"/>
              <a:t>2021/03/01</a:t>
            </a:r>
          </a:p>
        </p:txBody>
      </p:sp>
      <p:sp>
        <p:nvSpPr>
          <p:cNvPr id="5" name="フッター プレースホルダ 4"/>
          <p:cNvSpPr>
            <a:spLocks noGrp="1"/>
          </p:cNvSpPr>
          <p:nvPr>
            <p:ph type="ftr" sz="quarter" idx="11"/>
          </p:nvPr>
        </p:nvSpPr>
        <p:spPr/>
        <p:txBody>
          <a:bodyPr/>
          <a:lstStyle>
            <a:lvl1pPr>
              <a:defRPr/>
            </a:lvl1pPr>
          </a:lstStyle>
          <a:p>
            <a:pPr>
              <a:defRPr/>
            </a:pPr>
            <a:r>
              <a:rPr lang="ja-JP" altLang="en-US"/>
              <a:t>深層学習を用いたコードクローン検出器の汎化性能に関する調査</a:t>
            </a: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E3913B5E-D961-41DE-BBB0-6E96BF638B47}" type="slidenum">
              <a:rPr lang="en-US" altLang="ja-JP" smtClean="0"/>
              <a:pPr>
                <a:defRPr/>
              </a:pPr>
              <a:t>‹#›</a:t>
            </a:fld>
            <a:endParaRPr lang="en-US" altLang="ja-JP"/>
          </a:p>
        </p:txBody>
      </p:sp>
    </p:spTree>
    <p:extLst>
      <p:ext uri="{BB962C8B-B14F-4D97-AF65-F5344CB8AC3E}">
        <p14:creationId xmlns:p14="http://schemas.microsoft.com/office/powerpoint/2010/main" val="43809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pPr>
              <a:defRPr/>
            </a:pPr>
            <a:r>
              <a:rPr lang="en-US" altLang="ja-JP"/>
              <a:t>2021/03/01</a:t>
            </a:r>
          </a:p>
        </p:txBody>
      </p:sp>
      <p:sp>
        <p:nvSpPr>
          <p:cNvPr id="6" name="フッター プレースホルダ 5"/>
          <p:cNvSpPr>
            <a:spLocks noGrp="1"/>
          </p:cNvSpPr>
          <p:nvPr>
            <p:ph type="ftr" sz="quarter" idx="11"/>
          </p:nvPr>
        </p:nvSpPr>
        <p:spPr/>
        <p:txBody>
          <a:bodyPr/>
          <a:lstStyle>
            <a:lvl1pPr>
              <a:defRPr/>
            </a:lvl1pPr>
          </a:lstStyle>
          <a:p>
            <a:pPr>
              <a:defRPr/>
            </a:pPr>
            <a:r>
              <a:rPr lang="ja-JP" altLang="en-US"/>
              <a:t>深層学習を用いたコードクローン検出器の汎化性能に関する調査</a:t>
            </a:r>
            <a:endParaRPr lang="en-US" altLang="ja-JP"/>
          </a:p>
        </p:txBody>
      </p:sp>
      <p:sp>
        <p:nvSpPr>
          <p:cNvPr id="7" name="スライド番号プレースホルダ 6"/>
          <p:cNvSpPr>
            <a:spLocks noGrp="1"/>
          </p:cNvSpPr>
          <p:nvPr>
            <p:ph type="sldNum" sz="quarter" idx="12"/>
          </p:nvPr>
        </p:nvSpPr>
        <p:spPr/>
        <p:txBody>
          <a:bodyPr/>
          <a:lstStyle>
            <a:lvl1pPr>
              <a:defRPr/>
            </a:lvl1pPr>
          </a:lstStyle>
          <a:p>
            <a:pPr>
              <a:defRPr/>
            </a:pPr>
            <a:fld id="{FDEB35D8-484E-4EBA-BCFF-44E4FD2D4937}" type="slidenum">
              <a:rPr lang="en-US" altLang="ja-JP" smtClean="0"/>
              <a:pPr>
                <a:defRPr/>
              </a:pPr>
              <a:t>‹#›</a:t>
            </a:fld>
            <a:endParaRPr lang="en-US" altLang="ja-JP"/>
          </a:p>
        </p:txBody>
      </p:sp>
    </p:spTree>
    <p:extLst>
      <p:ext uri="{BB962C8B-B14F-4D97-AF65-F5344CB8AC3E}">
        <p14:creationId xmlns:p14="http://schemas.microsoft.com/office/powerpoint/2010/main" val="2274486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pPr>
              <a:defRPr/>
            </a:pPr>
            <a:r>
              <a:rPr lang="en-US" altLang="ja-JP"/>
              <a:t>2021/03/01</a:t>
            </a:r>
          </a:p>
        </p:txBody>
      </p:sp>
      <p:sp>
        <p:nvSpPr>
          <p:cNvPr id="8" name="フッター プレースホルダ 7"/>
          <p:cNvSpPr>
            <a:spLocks noGrp="1"/>
          </p:cNvSpPr>
          <p:nvPr>
            <p:ph type="ftr" sz="quarter" idx="11"/>
          </p:nvPr>
        </p:nvSpPr>
        <p:spPr/>
        <p:txBody>
          <a:bodyPr/>
          <a:lstStyle>
            <a:lvl1pPr>
              <a:defRPr/>
            </a:lvl1pPr>
          </a:lstStyle>
          <a:p>
            <a:pPr>
              <a:defRPr/>
            </a:pPr>
            <a:r>
              <a:rPr lang="ja-JP" altLang="en-US"/>
              <a:t>深層学習を用いたコードクローン検出器の汎化性能に関する調査</a:t>
            </a:r>
            <a:endParaRPr lang="en-US" altLang="ja-JP"/>
          </a:p>
        </p:txBody>
      </p:sp>
      <p:sp>
        <p:nvSpPr>
          <p:cNvPr id="9" name="スライド番号プレースホルダ 8"/>
          <p:cNvSpPr>
            <a:spLocks noGrp="1"/>
          </p:cNvSpPr>
          <p:nvPr>
            <p:ph type="sldNum" sz="quarter" idx="12"/>
          </p:nvPr>
        </p:nvSpPr>
        <p:spPr/>
        <p:txBody>
          <a:bodyPr/>
          <a:lstStyle>
            <a:lvl1pPr>
              <a:defRPr/>
            </a:lvl1pPr>
          </a:lstStyle>
          <a:p>
            <a:pPr>
              <a:defRPr/>
            </a:pPr>
            <a:fld id="{80D25DB7-2C8C-4929-B2A1-5F59FC4BB087}" type="slidenum">
              <a:rPr lang="en-US" altLang="ja-JP" smtClean="0"/>
              <a:pPr>
                <a:defRPr/>
              </a:pPr>
              <a:t>‹#›</a:t>
            </a:fld>
            <a:endParaRPr lang="en-US" altLang="ja-JP"/>
          </a:p>
        </p:txBody>
      </p:sp>
    </p:spTree>
    <p:extLst>
      <p:ext uri="{BB962C8B-B14F-4D97-AF65-F5344CB8AC3E}">
        <p14:creationId xmlns:p14="http://schemas.microsoft.com/office/powerpoint/2010/main" val="2424406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 2"/>
          <p:cNvSpPr>
            <a:spLocks noGrp="1"/>
          </p:cNvSpPr>
          <p:nvPr>
            <p:ph type="dt" sz="half" idx="10"/>
          </p:nvPr>
        </p:nvSpPr>
        <p:spPr/>
        <p:txBody>
          <a:bodyPr/>
          <a:lstStyle>
            <a:lvl1pPr>
              <a:defRPr/>
            </a:lvl1pPr>
          </a:lstStyle>
          <a:p>
            <a:pPr>
              <a:defRPr/>
            </a:pPr>
            <a:r>
              <a:rPr lang="en-US" altLang="ja-JP"/>
              <a:t>2021/03/01</a:t>
            </a:r>
          </a:p>
        </p:txBody>
      </p:sp>
      <p:sp>
        <p:nvSpPr>
          <p:cNvPr id="4" name="フッター プレースホルダ 3"/>
          <p:cNvSpPr>
            <a:spLocks noGrp="1"/>
          </p:cNvSpPr>
          <p:nvPr>
            <p:ph type="ftr" sz="quarter" idx="11"/>
          </p:nvPr>
        </p:nvSpPr>
        <p:spPr/>
        <p:txBody>
          <a:bodyPr/>
          <a:lstStyle>
            <a:lvl1pPr>
              <a:defRPr/>
            </a:lvl1pPr>
          </a:lstStyle>
          <a:p>
            <a:pPr>
              <a:defRPr/>
            </a:pPr>
            <a:r>
              <a:rPr lang="ja-JP" altLang="en-US"/>
              <a:t>深層学習を用いたコードクローン検出器の汎化性能に関する調査</a:t>
            </a:r>
            <a:endParaRPr lang="en-US" altLang="ja-JP"/>
          </a:p>
        </p:txBody>
      </p:sp>
      <p:sp>
        <p:nvSpPr>
          <p:cNvPr id="5" name="スライド番号プレースホルダ 4"/>
          <p:cNvSpPr>
            <a:spLocks noGrp="1"/>
          </p:cNvSpPr>
          <p:nvPr>
            <p:ph type="sldNum" sz="quarter" idx="12"/>
          </p:nvPr>
        </p:nvSpPr>
        <p:spPr/>
        <p:txBody>
          <a:bodyPr/>
          <a:lstStyle>
            <a:lvl1pPr>
              <a:defRPr/>
            </a:lvl1pPr>
          </a:lstStyle>
          <a:p>
            <a:pPr>
              <a:defRPr/>
            </a:pPr>
            <a:fld id="{AC884F58-92E9-475B-A17B-82F418F27307}" type="slidenum">
              <a:rPr lang="en-US" altLang="ja-JP" smtClean="0"/>
              <a:pPr>
                <a:defRPr/>
              </a:pPr>
              <a:t>‹#›</a:t>
            </a:fld>
            <a:endParaRPr lang="en-US" altLang="ja-JP"/>
          </a:p>
        </p:txBody>
      </p:sp>
    </p:spTree>
    <p:extLst>
      <p:ext uri="{BB962C8B-B14F-4D97-AF65-F5344CB8AC3E}">
        <p14:creationId xmlns:p14="http://schemas.microsoft.com/office/powerpoint/2010/main" val="71776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pPr>
              <a:defRPr/>
            </a:pPr>
            <a:r>
              <a:rPr lang="en-US" altLang="ja-JP"/>
              <a:t>2021/03/01</a:t>
            </a:r>
          </a:p>
        </p:txBody>
      </p:sp>
      <p:sp>
        <p:nvSpPr>
          <p:cNvPr id="3" name="フッター プレースホルダ 2"/>
          <p:cNvSpPr>
            <a:spLocks noGrp="1"/>
          </p:cNvSpPr>
          <p:nvPr>
            <p:ph type="ftr" sz="quarter" idx="11"/>
          </p:nvPr>
        </p:nvSpPr>
        <p:spPr/>
        <p:txBody>
          <a:bodyPr/>
          <a:lstStyle>
            <a:lvl1pPr>
              <a:defRPr/>
            </a:lvl1pPr>
          </a:lstStyle>
          <a:p>
            <a:pPr>
              <a:defRPr/>
            </a:pPr>
            <a:r>
              <a:rPr lang="ja-JP" altLang="en-US"/>
              <a:t>深層学習を用いたコードクローン検出器の汎化性能に関する調査</a:t>
            </a:r>
            <a:endParaRPr lang="en-US" altLang="ja-JP"/>
          </a:p>
        </p:txBody>
      </p:sp>
      <p:sp>
        <p:nvSpPr>
          <p:cNvPr id="4" name="スライド番号プレースホルダ 3"/>
          <p:cNvSpPr>
            <a:spLocks noGrp="1"/>
          </p:cNvSpPr>
          <p:nvPr>
            <p:ph type="sldNum" sz="quarter" idx="12"/>
          </p:nvPr>
        </p:nvSpPr>
        <p:spPr/>
        <p:txBody>
          <a:bodyPr/>
          <a:lstStyle>
            <a:lvl1pPr>
              <a:defRPr/>
            </a:lvl1pPr>
          </a:lstStyle>
          <a:p>
            <a:pPr>
              <a:defRPr/>
            </a:pPr>
            <a:fld id="{137B1A55-2728-4ACE-9CB0-EBAA801FBF8F}" type="slidenum">
              <a:rPr lang="en-US" altLang="ja-JP" smtClean="0"/>
              <a:pPr>
                <a:defRPr/>
              </a:pPr>
              <a:t>‹#›</a:t>
            </a:fld>
            <a:endParaRPr lang="en-US" altLang="ja-JP"/>
          </a:p>
        </p:txBody>
      </p:sp>
    </p:spTree>
    <p:extLst>
      <p:ext uri="{BB962C8B-B14F-4D97-AF65-F5344CB8AC3E}">
        <p14:creationId xmlns:p14="http://schemas.microsoft.com/office/powerpoint/2010/main" val="3588049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pPr>
              <a:defRPr/>
            </a:pPr>
            <a:r>
              <a:rPr lang="en-US" altLang="ja-JP"/>
              <a:t>2021/03/01</a:t>
            </a:r>
          </a:p>
        </p:txBody>
      </p:sp>
      <p:sp>
        <p:nvSpPr>
          <p:cNvPr id="6" name="フッター プレースホルダ 5"/>
          <p:cNvSpPr>
            <a:spLocks noGrp="1"/>
          </p:cNvSpPr>
          <p:nvPr>
            <p:ph type="ftr" sz="quarter" idx="11"/>
          </p:nvPr>
        </p:nvSpPr>
        <p:spPr/>
        <p:txBody>
          <a:bodyPr/>
          <a:lstStyle>
            <a:lvl1pPr>
              <a:defRPr/>
            </a:lvl1pPr>
          </a:lstStyle>
          <a:p>
            <a:pPr>
              <a:defRPr/>
            </a:pPr>
            <a:r>
              <a:rPr lang="ja-JP" altLang="en-US"/>
              <a:t>深層学習を用いたコードクローン検出器の汎化性能に関する調査</a:t>
            </a:r>
            <a:endParaRPr lang="en-US" altLang="ja-JP"/>
          </a:p>
        </p:txBody>
      </p:sp>
      <p:sp>
        <p:nvSpPr>
          <p:cNvPr id="7" name="スライド番号プレースホルダ 6"/>
          <p:cNvSpPr>
            <a:spLocks noGrp="1"/>
          </p:cNvSpPr>
          <p:nvPr>
            <p:ph type="sldNum" sz="quarter" idx="12"/>
          </p:nvPr>
        </p:nvSpPr>
        <p:spPr/>
        <p:txBody>
          <a:bodyPr/>
          <a:lstStyle>
            <a:lvl1pPr>
              <a:defRPr/>
            </a:lvl1pPr>
          </a:lstStyle>
          <a:p>
            <a:pPr>
              <a:defRPr/>
            </a:pPr>
            <a:fld id="{C3FF7A2E-6C18-485D-8E0D-228A15F76391}" type="slidenum">
              <a:rPr lang="en-US" altLang="ja-JP" smtClean="0"/>
              <a:pPr>
                <a:defRPr/>
              </a:pPr>
              <a:t>‹#›</a:t>
            </a:fld>
            <a:endParaRPr lang="en-US" altLang="ja-JP"/>
          </a:p>
        </p:txBody>
      </p:sp>
    </p:spTree>
    <p:extLst>
      <p:ext uri="{BB962C8B-B14F-4D97-AF65-F5344CB8AC3E}">
        <p14:creationId xmlns:p14="http://schemas.microsoft.com/office/powerpoint/2010/main" val="1928554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pPr>
              <a:defRPr/>
            </a:pPr>
            <a:r>
              <a:rPr lang="en-US" altLang="ja-JP"/>
              <a:t>2021/03/01</a:t>
            </a:r>
          </a:p>
        </p:txBody>
      </p:sp>
      <p:sp>
        <p:nvSpPr>
          <p:cNvPr id="6" name="フッター プレースホルダ 5"/>
          <p:cNvSpPr>
            <a:spLocks noGrp="1"/>
          </p:cNvSpPr>
          <p:nvPr>
            <p:ph type="ftr" sz="quarter" idx="11"/>
          </p:nvPr>
        </p:nvSpPr>
        <p:spPr/>
        <p:txBody>
          <a:bodyPr/>
          <a:lstStyle>
            <a:lvl1pPr>
              <a:defRPr/>
            </a:lvl1pPr>
          </a:lstStyle>
          <a:p>
            <a:pPr>
              <a:defRPr/>
            </a:pPr>
            <a:r>
              <a:rPr lang="ja-JP" altLang="en-US"/>
              <a:t>深層学習を用いたコードクローン検出器の汎化性能に関する調査</a:t>
            </a:r>
            <a:endParaRPr lang="en-US" altLang="ja-JP"/>
          </a:p>
        </p:txBody>
      </p:sp>
      <p:sp>
        <p:nvSpPr>
          <p:cNvPr id="7" name="スライド番号プレースホルダ 6"/>
          <p:cNvSpPr>
            <a:spLocks noGrp="1"/>
          </p:cNvSpPr>
          <p:nvPr>
            <p:ph type="sldNum" sz="quarter" idx="12"/>
          </p:nvPr>
        </p:nvSpPr>
        <p:spPr/>
        <p:txBody>
          <a:bodyPr/>
          <a:lstStyle>
            <a:lvl1pPr>
              <a:defRPr/>
            </a:lvl1pPr>
          </a:lstStyle>
          <a:p>
            <a:pPr>
              <a:defRPr/>
            </a:pPr>
            <a:fld id="{8EBE538B-CBDB-42C1-AF1E-013E5A4EB539}" type="slidenum">
              <a:rPr lang="en-US" altLang="ja-JP" smtClean="0"/>
              <a:pPr>
                <a:defRPr/>
              </a:pPr>
              <a:t>‹#›</a:t>
            </a:fld>
            <a:endParaRPr lang="en-US" altLang="ja-JP"/>
          </a:p>
        </p:txBody>
      </p:sp>
    </p:spTree>
    <p:extLst>
      <p:ext uri="{BB962C8B-B14F-4D97-AF65-F5344CB8AC3E}">
        <p14:creationId xmlns:p14="http://schemas.microsoft.com/office/powerpoint/2010/main" val="461957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pPr>
              <a:defRPr/>
            </a:pPr>
            <a:r>
              <a:rPr lang="en-US" altLang="ja-JP"/>
              <a:t>2021/03/01</a:t>
            </a:r>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ea"/>
                <a:ea typeface="+mn-ea"/>
              </a:defRPr>
            </a:lvl1pPr>
          </a:lstStyle>
          <a:p>
            <a:pPr>
              <a:defRPr/>
            </a:pPr>
            <a:r>
              <a:rPr lang="ja-JP" altLang="en-US"/>
              <a:t>深層学習を用いたコードクローン検出器の汎化性能に関する調査</a:t>
            </a:r>
            <a:endParaRPr lang="en-US" altLang="ja-JP">
              <a:latin typeface="+mn-ea"/>
              <a:ea typeface="+mn-ea"/>
            </a:endParaRP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6195263B-2BD8-4C58-AEC2-2E9988DA8798}" type="slidenum">
              <a:rPr lang="en-US" altLang="ja-JP" smtClean="0"/>
              <a:pPr>
                <a:defRPr/>
              </a:pPr>
              <a:t>‹#›</a:t>
            </a:fld>
            <a:endParaRPr lang="en-US" altLang="ja-JP"/>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1381816692"/>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hf hdr="0"/>
  <p:txStyles>
    <p:titleStyle>
      <a:lvl1pPr algn="ctr" rtl="0" eaLnBrk="1" fontAlgn="base" hangingPunct="1">
        <a:spcBef>
          <a:spcPct val="0"/>
        </a:spcBef>
        <a:spcAft>
          <a:spcPct val="0"/>
        </a:spcAft>
        <a:defRPr kumimoji="1" sz="4400">
          <a:solidFill>
            <a:schemeClr val="tx2"/>
          </a:solidFill>
          <a:latin typeface="+mj-ea"/>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ea"/>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ea"/>
          <a:ea typeface="+mn-ea"/>
        </a:defRPr>
      </a:lvl2pPr>
      <a:lvl3pPr marL="1143000" indent="-228600" algn="l" rtl="0" eaLnBrk="1" fontAlgn="base" hangingPunct="1">
        <a:spcBef>
          <a:spcPct val="20000"/>
        </a:spcBef>
        <a:spcAft>
          <a:spcPct val="0"/>
        </a:spcAft>
        <a:buChar char="•"/>
        <a:defRPr kumimoji="1" sz="2400">
          <a:solidFill>
            <a:schemeClr val="tx1"/>
          </a:solidFill>
          <a:latin typeface="+mn-ea"/>
          <a:ea typeface="+mn-ea"/>
        </a:defRPr>
      </a:lvl3pPr>
      <a:lvl4pPr marL="1600200" indent="-228600" algn="l" rtl="0" eaLnBrk="1" fontAlgn="base" hangingPunct="1">
        <a:spcBef>
          <a:spcPct val="20000"/>
        </a:spcBef>
        <a:spcAft>
          <a:spcPct val="0"/>
        </a:spcAft>
        <a:buChar char="–"/>
        <a:defRPr kumimoji="1" sz="2000">
          <a:solidFill>
            <a:schemeClr val="tx1"/>
          </a:solidFill>
          <a:latin typeface="+mn-ea"/>
          <a:ea typeface="+mn-ea"/>
        </a:defRPr>
      </a:lvl4pPr>
      <a:lvl5pPr marL="2057400" indent="-228600" algn="l" rtl="0" eaLnBrk="1" fontAlgn="base" hangingPunct="1">
        <a:spcBef>
          <a:spcPct val="20000"/>
        </a:spcBef>
        <a:spcAft>
          <a:spcPct val="0"/>
        </a:spcAft>
        <a:buChar char="»"/>
        <a:defRPr kumimoji="1" sz="2000">
          <a:solidFill>
            <a:schemeClr val="tx1"/>
          </a:solidFill>
          <a:latin typeface="+mn-ea"/>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3.png"/><Relationship Id="rId7" Type="http://schemas.openxmlformats.org/officeDocument/2006/relationships/image" Target="../media/image21.png"/><Relationship Id="rId12" Type="http://schemas.openxmlformats.org/officeDocument/2006/relationships/image" Target="../media/image26.sv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8.svg"/><Relationship Id="rId11" Type="http://schemas.openxmlformats.org/officeDocument/2006/relationships/image" Target="../media/image25.png"/><Relationship Id="rId5" Type="http://schemas.openxmlformats.org/officeDocument/2006/relationships/image" Target="../media/image20.png"/><Relationship Id="rId10" Type="http://schemas.openxmlformats.org/officeDocument/2006/relationships/image" Target="../media/image24.svg"/><Relationship Id="rId4" Type="http://schemas.openxmlformats.org/officeDocument/2006/relationships/image" Target="../media/image14.svg"/><Relationship Id="rId9" Type="http://schemas.openxmlformats.org/officeDocument/2006/relationships/image" Target="../media/image23.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28.sv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5.jpeg"/><Relationship Id="rId7" Type="http://schemas.openxmlformats.org/officeDocument/2006/relationships/image" Target="../media/image31.sv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30.svg"/><Relationship Id="rId4" Type="http://schemas.openxmlformats.org/officeDocument/2006/relationships/image" Target="../media/image29.png"/></Relationships>
</file>

<file path=ppt/slides/_rels/slide2.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8.sv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35.svg"/><Relationship Id="rId5" Type="http://schemas.openxmlformats.org/officeDocument/2006/relationships/image" Target="../media/image34.png"/><Relationship Id="rId4" Type="http://schemas.openxmlformats.org/officeDocument/2006/relationships/image" Target="../media/image33.svg"/></Relationships>
</file>

<file path=ppt/slides/_rels/slide22.xml.rels><?xml version="1.0" encoding="UTF-8" standalone="yes"?>
<Relationships xmlns="http://schemas.openxmlformats.org/package/2006/relationships"><Relationship Id="rId8" Type="http://schemas.openxmlformats.org/officeDocument/2006/relationships/image" Target="../media/image38.png"/><Relationship Id="rId3" Type="http://schemas.openxmlformats.org/officeDocument/2006/relationships/image" Target="../media/image15.jpeg"/><Relationship Id="rId7" Type="http://schemas.openxmlformats.org/officeDocument/2006/relationships/image" Target="../media/image30.sv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29.png"/><Relationship Id="rId11" Type="http://schemas.openxmlformats.org/officeDocument/2006/relationships/image" Target="../media/image40.svg"/><Relationship Id="rId5" Type="http://schemas.openxmlformats.org/officeDocument/2006/relationships/image" Target="../media/image37.svg"/><Relationship Id="rId10" Type="http://schemas.openxmlformats.org/officeDocument/2006/relationships/image" Target="../media/image16.png"/><Relationship Id="rId4" Type="http://schemas.openxmlformats.org/officeDocument/2006/relationships/image" Target="../media/image36.png"/><Relationship Id="rId9" Type="http://schemas.openxmlformats.org/officeDocument/2006/relationships/image" Target="../media/image39.svg"/></Relationships>
</file>

<file path=ppt/slides/_rels/slide23.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5.jpeg"/><Relationship Id="rId7" Type="http://schemas.openxmlformats.org/officeDocument/2006/relationships/image" Target="../media/image39.svg"/><Relationship Id="rId12" Type="http://schemas.openxmlformats.org/officeDocument/2006/relationships/image" Target="../media/image41.svg"/><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image" Target="../media/image38.png"/><Relationship Id="rId11" Type="http://schemas.openxmlformats.org/officeDocument/2006/relationships/image" Target="../media/image30.svg"/><Relationship Id="rId5" Type="http://schemas.openxmlformats.org/officeDocument/2006/relationships/image" Target="../media/image37.svg"/><Relationship Id="rId10" Type="http://schemas.openxmlformats.org/officeDocument/2006/relationships/image" Target="../media/image29.png"/><Relationship Id="rId4" Type="http://schemas.openxmlformats.org/officeDocument/2006/relationships/image" Target="../media/image36.png"/><Relationship Id="rId9" Type="http://schemas.openxmlformats.org/officeDocument/2006/relationships/image" Target="../media/image40.sv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6.svg"/></Relationships>
</file>

<file path=ppt/slides/_rels/slide8.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5.jpeg"/><Relationship Id="rId7" Type="http://schemas.openxmlformats.org/officeDocument/2006/relationships/image" Target="../media/image6.sv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17.svg"/><Relationship Id="rId4" Type="http://schemas.openxmlformats.org/officeDocument/2006/relationships/image" Target="../media/image16.png"/></Relationships>
</file>

<file path=ppt/slides/_rels/slide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05B44FA-4597-1C4A-8D5C-3CB7059F6ABC}"/>
              </a:ext>
            </a:extLst>
          </p:cNvPr>
          <p:cNvSpPr>
            <a:spLocks noGrp="1"/>
          </p:cNvSpPr>
          <p:nvPr>
            <p:ph type="ctrTitle"/>
          </p:nvPr>
        </p:nvSpPr>
        <p:spPr>
          <a:xfrm>
            <a:off x="167268" y="1484313"/>
            <a:ext cx="8809464" cy="1470025"/>
          </a:xfrm>
        </p:spPr>
        <p:txBody>
          <a:bodyPr/>
          <a:lstStyle/>
          <a:p>
            <a:r>
              <a:rPr lang="ja-JP" altLang="en-US"/>
              <a:t>深層学習を用いた</a:t>
            </a:r>
            <a:br>
              <a:rPr lang="en-US" altLang="ja-JP" dirty="0"/>
            </a:br>
            <a:r>
              <a:rPr lang="ja-JP" altLang="en-US"/>
              <a:t>コードクローン検出器の</a:t>
            </a:r>
            <a:br>
              <a:rPr lang="en-US" altLang="ja-JP" dirty="0"/>
            </a:br>
            <a:r>
              <a:rPr lang="ja-JP" altLang="en-US"/>
              <a:t>汎化性能に関する調査 </a:t>
            </a:r>
          </a:p>
        </p:txBody>
      </p:sp>
      <p:sp>
        <p:nvSpPr>
          <p:cNvPr id="3" name="字幕 2">
            <a:extLst>
              <a:ext uri="{FF2B5EF4-FFF2-40B4-BE49-F238E27FC236}">
                <a16:creationId xmlns:a16="http://schemas.microsoft.com/office/drawing/2014/main" id="{196AB59C-B0C6-A846-B4F8-EDF56385C6FC}"/>
              </a:ext>
            </a:extLst>
          </p:cNvPr>
          <p:cNvSpPr>
            <a:spLocks noGrp="1"/>
          </p:cNvSpPr>
          <p:nvPr>
            <p:ph type="subTitle" idx="1"/>
          </p:nvPr>
        </p:nvSpPr>
        <p:spPr>
          <a:xfrm>
            <a:off x="853440" y="3573463"/>
            <a:ext cx="7437120" cy="1752600"/>
          </a:xfrm>
        </p:spPr>
        <p:txBody>
          <a:bodyPr anchor="ctr"/>
          <a:lstStyle/>
          <a:p>
            <a:r>
              <a:rPr lang="ja-JP" altLang="en-US" sz="2400"/>
              <a:t>◯福家範浩</a:t>
            </a:r>
            <a:r>
              <a:rPr lang="en-US" altLang="ja-JP" sz="2400" baseline="30000" dirty="0"/>
              <a:t>1</a:t>
            </a:r>
            <a:r>
              <a:rPr lang="ja-JP" altLang="en-US" sz="2400"/>
              <a:t> 藤原裕士</a:t>
            </a:r>
            <a:r>
              <a:rPr lang="en-US" altLang="ja-JP" sz="2400" baseline="30000" dirty="0"/>
              <a:t>1</a:t>
            </a:r>
            <a:r>
              <a:rPr lang="ja-JP" altLang="en-US" sz="2400" baseline="30000"/>
              <a:t> </a:t>
            </a:r>
            <a:r>
              <a:rPr lang="ja-JP" altLang="en-US" sz="2400"/>
              <a:t>吉田則裕</a:t>
            </a:r>
            <a:r>
              <a:rPr lang="en-US" altLang="ja-JP" sz="2400" baseline="30000" dirty="0"/>
              <a:t>2</a:t>
            </a:r>
            <a:r>
              <a:rPr lang="ja-JP" altLang="en-US" sz="2400"/>
              <a:t> 崔恩瀞</a:t>
            </a:r>
            <a:r>
              <a:rPr lang="en-US" altLang="ja-JP" sz="2400" baseline="30000" dirty="0"/>
              <a:t>3</a:t>
            </a:r>
            <a:r>
              <a:rPr lang="ja-JP" altLang="en-US" sz="2400"/>
              <a:t> 井上克郎</a:t>
            </a:r>
            <a:r>
              <a:rPr lang="en-US" altLang="ja-JP" sz="2400" baseline="30000" dirty="0"/>
              <a:t>1</a:t>
            </a:r>
          </a:p>
          <a:p>
            <a:r>
              <a:rPr lang="en-US" altLang="ja-JP" sz="1800" baseline="30000" dirty="0"/>
              <a:t>1</a:t>
            </a:r>
            <a:r>
              <a:rPr lang="ja-JP" altLang="en-US" sz="1800"/>
              <a:t>大阪大学 </a:t>
            </a:r>
            <a:r>
              <a:rPr lang="en-US" altLang="ja-JP" sz="1800" baseline="30000" dirty="0"/>
              <a:t>2</a:t>
            </a:r>
            <a:r>
              <a:rPr lang="ja-JP" altLang="en-US" sz="1800"/>
              <a:t>名古屋大学 </a:t>
            </a:r>
            <a:r>
              <a:rPr lang="en-US" altLang="ja-JP" sz="1800" baseline="30000" dirty="0"/>
              <a:t>3</a:t>
            </a:r>
            <a:r>
              <a:rPr lang="ja-JP" altLang="en-US" sz="1800"/>
              <a:t>京都工芸繊維大学</a:t>
            </a:r>
            <a:endParaRPr lang="en-US" altLang="ja-JP" sz="1800" baseline="30000" dirty="0"/>
          </a:p>
        </p:txBody>
      </p:sp>
    </p:spTree>
    <p:extLst>
      <p:ext uri="{BB962C8B-B14F-4D97-AF65-F5344CB8AC3E}">
        <p14:creationId xmlns:p14="http://schemas.microsoft.com/office/powerpoint/2010/main" val="7104304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正方形/長方形 17">
            <a:extLst>
              <a:ext uri="{FF2B5EF4-FFF2-40B4-BE49-F238E27FC236}">
                <a16:creationId xmlns:a16="http://schemas.microsoft.com/office/drawing/2014/main" id="{E4133BAD-CCBC-674F-AC29-9F0CDBA294B7}"/>
              </a:ext>
            </a:extLst>
          </p:cNvPr>
          <p:cNvSpPr/>
          <p:nvPr/>
        </p:nvSpPr>
        <p:spPr>
          <a:xfrm>
            <a:off x="743126" y="3565364"/>
            <a:ext cx="89209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1FF0FCCA-B509-C24F-83CA-BD243F689362}"/>
              </a:ext>
            </a:extLst>
          </p:cNvPr>
          <p:cNvSpPr>
            <a:spLocks noGrp="1"/>
          </p:cNvSpPr>
          <p:nvPr>
            <p:ph type="title"/>
          </p:nvPr>
        </p:nvSpPr>
        <p:spPr/>
        <p:txBody>
          <a:bodyPr/>
          <a:lstStyle/>
          <a:p>
            <a:r>
              <a:rPr kumimoji="1" lang="ja-JP" altLang="en-US">
                <a:latin typeface="メイリオ"/>
                <a:ea typeface="メイリオ"/>
              </a:rPr>
              <a:t>汎化性能の必要性</a:t>
            </a:r>
            <a:endParaRPr lang="ja-JP" altLang="en-US">
              <a:latin typeface="メイリオ"/>
              <a:ea typeface="メイリオ"/>
            </a:endParaRPr>
          </a:p>
        </p:txBody>
      </p:sp>
      <p:sp>
        <p:nvSpPr>
          <p:cNvPr id="3" name="コンテンツ プレースホルダー 2">
            <a:extLst>
              <a:ext uri="{FF2B5EF4-FFF2-40B4-BE49-F238E27FC236}">
                <a16:creationId xmlns:a16="http://schemas.microsoft.com/office/drawing/2014/main" id="{591ABFE2-2375-0C48-A6B3-652F5B297C71}"/>
              </a:ext>
            </a:extLst>
          </p:cNvPr>
          <p:cNvSpPr>
            <a:spLocks noGrp="1"/>
          </p:cNvSpPr>
          <p:nvPr>
            <p:ph idx="1"/>
          </p:nvPr>
        </p:nvSpPr>
        <p:spPr/>
        <p:txBody>
          <a:bodyPr/>
          <a:lstStyle/>
          <a:p>
            <a:pPr marL="0" indent="0">
              <a:buNone/>
            </a:pPr>
            <a:r>
              <a:rPr lang="ja-JP" altLang="en-US"/>
              <a:t>利用</a:t>
            </a:r>
            <a:r>
              <a:rPr kumimoji="1" lang="ja-JP" altLang="en-US"/>
              <a:t>環境と精度評価環境の違い</a:t>
            </a:r>
            <a:endParaRPr kumimoji="1" lang="en-US" altLang="ja-JP" dirty="0"/>
          </a:p>
          <a:p>
            <a:pPr marL="457200" lvl="1" indent="0">
              <a:buNone/>
            </a:pPr>
            <a:r>
              <a:rPr kumimoji="1" lang="ja-JP" altLang="en-US"/>
              <a:t>事前に検出器の学習を行うが</a:t>
            </a:r>
            <a:endParaRPr kumimoji="1" lang="en-US" altLang="ja-JP" dirty="0"/>
          </a:p>
          <a:p>
            <a:pPr marL="457200" lvl="1" indent="0">
              <a:buNone/>
            </a:pPr>
            <a:r>
              <a:rPr lang="ja-JP" altLang="en-US"/>
              <a:t>検出する対象を用いた学習はできない</a:t>
            </a:r>
            <a:endParaRPr kumimoji="1" lang="en-US" altLang="ja-JP" dirty="0"/>
          </a:p>
          <a:p>
            <a:pPr lvl="1"/>
            <a:endParaRPr kumimoji="1" lang="en-US" altLang="ja-JP" dirty="0"/>
          </a:p>
        </p:txBody>
      </p:sp>
      <p:sp>
        <p:nvSpPr>
          <p:cNvPr id="4" name="日付プレースホルダー 3">
            <a:extLst>
              <a:ext uri="{FF2B5EF4-FFF2-40B4-BE49-F238E27FC236}">
                <a16:creationId xmlns:a16="http://schemas.microsoft.com/office/drawing/2014/main" id="{3D3B17EF-20E7-7941-AC23-6BA58AB872FD}"/>
              </a:ext>
            </a:extLst>
          </p:cNvPr>
          <p:cNvSpPr>
            <a:spLocks noGrp="1"/>
          </p:cNvSpPr>
          <p:nvPr>
            <p:ph type="dt" sz="half" idx="10"/>
          </p:nvPr>
        </p:nvSpPr>
        <p:spPr/>
        <p:txBody>
          <a:bodyPr/>
          <a:lstStyle/>
          <a:p>
            <a:pPr>
              <a:defRPr/>
            </a:pPr>
            <a:r>
              <a:rPr lang="en-US" altLang="ja-JP"/>
              <a:t>2021/03/01</a:t>
            </a:r>
          </a:p>
        </p:txBody>
      </p:sp>
      <p:sp>
        <p:nvSpPr>
          <p:cNvPr id="5" name="フッター プレースホルダー 4">
            <a:extLst>
              <a:ext uri="{FF2B5EF4-FFF2-40B4-BE49-F238E27FC236}">
                <a16:creationId xmlns:a16="http://schemas.microsoft.com/office/drawing/2014/main" id="{C595CDD5-4F48-8645-AC9F-47D1A05853CE}"/>
              </a:ext>
            </a:extLst>
          </p:cNvPr>
          <p:cNvSpPr>
            <a:spLocks noGrp="1"/>
          </p:cNvSpPr>
          <p:nvPr>
            <p:ph type="ftr" sz="quarter" idx="11"/>
          </p:nvPr>
        </p:nvSpPr>
        <p:spPr/>
        <p:txBody>
          <a:bodyPr/>
          <a:lstStyle/>
          <a:p>
            <a:pPr>
              <a:defRPr/>
            </a:pPr>
            <a:r>
              <a:rPr lang="ja-JP" altLang="en-US"/>
              <a:t>深層学習を用いたコードクローン検出器の汎化性能に関する調査</a:t>
            </a:r>
            <a:endParaRPr lang="en-US" altLang="ja-JP"/>
          </a:p>
        </p:txBody>
      </p:sp>
      <p:sp>
        <p:nvSpPr>
          <p:cNvPr id="6" name="スライド番号プレースホルダー 5">
            <a:extLst>
              <a:ext uri="{FF2B5EF4-FFF2-40B4-BE49-F238E27FC236}">
                <a16:creationId xmlns:a16="http://schemas.microsoft.com/office/drawing/2014/main" id="{CAC77E8A-B864-144A-BEAB-70DA6308A238}"/>
              </a:ext>
            </a:extLst>
          </p:cNvPr>
          <p:cNvSpPr>
            <a:spLocks noGrp="1"/>
          </p:cNvSpPr>
          <p:nvPr>
            <p:ph type="sldNum" sz="quarter" idx="12"/>
          </p:nvPr>
        </p:nvSpPr>
        <p:spPr/>
        <p:txBody>
          <a:bodyPr/>
          <a:lstStyle/>
          <a:p>
            <a:pPr>
              <a:defRPr/>
            </a:pPr>
            <a:fld id="{B12562F3-4A2F-4E07-B7D3-3E764FB0DEC6}" type="slidenum">
              <a:rPr lang="en-US" altLang="ja-JP" smtClean="0"/>
              <a:pPr>
                <a:defRPr/>
              </a:pPr>
              <a:t>9</a:t>
            </a:fld>
            <a:endParaRPr lang="en-US" altLang="ja-JP"/>
          </a:p>
        </p:txBody>
      </p:sp>
      <p:pic>
        <p:nvPicPr>
          <p:cNvPr id="16" name="グラフィックス 15" descr="歯車">
            <a:extLst>
              <a:ext uri="{FF2B5EF4-FFF2-40B4-BE49-F238E27FC236}">
                <a16:creationId xmlns:a16="http://schemas.microsoft.com/office/drawing/2014/main" id="{5CDC0181-80E1-7944-B1B7-69EAE4C8B08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0034" y="3643425"/>
            <a:ext cx="758282" cy="758278"/>
          </a:xfrm>
          <a:prstGeom prst="rect">
            <a:avLst/>
          </a:prstGeom>
        </p:spPr>
      </p:pic>
      <p:sp>
        <p:nvSpPr>
          <p:cNvPr id="20" name="正方形/長方形 19">
            <a:extLst>
              <a:ext uri="{FF2B5EF4-FFF2-40B4-BE49-F238E27FC236}">
                <a16:creationId xmlns:a16="http://schemas.microsoft.com/office/drawing/2014/main" id="{F43AA5B1-0D07-A042-9020-649BA59E4A77}"/>
              </a:ext>
            </a:extLst>
          </p:cNvPr>
          <p:cNvSpPr/>
          <p:nvPr/>
        </p:nvSpPr>
        <p:spPr>
          <a:xfrm>
            <a:off x="3213810" y="3565364"/>
            <a:ext cx="89209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1" name="グラフィックス 20" descr="歯車">
            <a:extLst>
              <a:ext uri="{FF2B5EF4-FFF2-40B4-BE49-F238E27FC236}">
                <a16:creationId xmlns:a16="http://schemas.microsoft.com/office/drawing/2014/main" id="{2D34C4A0-1490-BC49-AC77-03307EB4ECC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280718" y="3643425"/>
            <a:ext cx="758282" cy="758278"/>
          </a:xfrm>
          <a:prstGeom prst="rect">
            <a:avLst/>
          </a:prstGeom>
        </p:spPr>
      </p:pic>
      <p:sp>
        <p:nvSpPr>
          <p:cNvPr id="22" name="テキスト ボックス 21">
            <a:extLst>
              <a:ext uri="{FF2B5EF4-FFF2-40B4-BE49-F238E27FC236}">
                <a16:creationId xmlns:a16="http://schemas.microsoft.com/office/drawing/2014/main" id="{AC837ADE-FE89-6F4B-BA1D-90A5C7A19A92}"/>
              </a:ext>
            </a:extLst>
          </p:cNvPr>
          <p:cNvSpPr txBox="1"/>
          <p:nvPr/>
        </p:nvSpPr>
        <p:spPr>
          <a:xfrm>
            <a:off x="444811" y="4501997"/>
            <a:ext cx="1655763" cy="646331"/>
          </a:xfrm>
          <a:prstGeom prst="rect">
            <a:avLst/>
          </a:prstGeom>
          <a:noFill/>
        </p:spPr>
        <p:txBody>
          <a:bodyPr wrap="square" rtlCol="0">
            <a:spAutoFit/>
          </a:bodyPr>
          <a:lstStyle/>
          <a:p>
            <a:pPr algn="ctr"/>
            <a:r>
              <a:rPr kumimoji="1" lang="ja-JP" altLang="en-US" sz="1800">
                <a:latin typeface="+mn-ea"/>
                <a:ea typeface="+mn-ea"/>
              </a:rPr>
              <a:t>深層学習を</a:t>
            </a:r>
            <a:endParaRPr kumimoji="1" lang="en-US" altLang="ja-JP" sz="1800" dirty="0">
              <a:latin typeface="+mn-ea"/>
              <a:ea typeface="+mn-ea"/>
            </a:endParaRPr>
          </a:p>
          <a:p>
            <a:pPr algn="ctr"/>
            <a:r>
              <a:rPr kumimoji="1" lang="ja-JP" altLang="en-US" sz="1800">
                <a:latin typeface="+mn-ea"/>
                <a:ea typeface="+mn-ea"/>
              </a:rPr>
              <a:t>用いた検出器</a:t>
            </a:r>
          </a:p>
        </p:txBody>
      </p:sp>
      <p:sp>
        <p:nvSpPr>
          <p:cNvPr id="23" name="テキスト ボックス 22">
            <a:extLst>
              <a:ext uri="{FF2B5EF4-FFF2-40B4-BE49-F238E27FC236}">
                <a16:creationId xmlns:a16="http://schemas.microsoft.com/office/drawing/2014/main" id="{E670B472-E335-1D45-867C-C3253E5236A4}"/>
              </a:ext>
            </a:extLst>
          </p:cNvPr>
          <p:cNvSpPr txBox="1"/>
          <p:nvPr/>
        </p:nvSpPr>
        <p:spPr>
          <a:xfrm>
            <a:off x="3003797" y="4586489"/>
            <a:ext cx="1304692" cy="646331"/>
          </a:xfrm>
          <a:prstGeom prst="rect">
            <a:avLst/>
          </a:prstGeom>
          <a:noFill/>
        </p:spPr>
        <p:txBody>
          <a:bodyPr wrap="square" rtlCol="0">
            <a:spAutoFit/>
          </a:bodyPr>
          <a:lstStyle/>
          <a:p>
            <a:pPr algn="ctr"/>
            <a:r>
              <a:rPr kumimoji="1" lang="ja-JP" altLang="en-US" sz="1800">
                <a:latin typeface="+mn-ea"/>
                <a:ea typeface="+mn-ea"/>
              </a:rPr>
              <a:t>学習済み検出器</a:t>
            </a:r>
          </a:p>
        </p:txBody>
      </p:sp>
      <p:cxnSp>
        <p:nvCxnSpPr>
          <p:cNvPr id="25" name="直線矢印コネクタ 24">
            <a:extLst>
              <a:ext uri="{FF2B5EF4-FFF2-40B4-BE49-F238E27FC236}">
                <a16:creationId xmlns:a16="http://schemas.microsoft.com/office/drawing/2014/main" id="{94C3D32A-237B-3649-99AB-4118889D8C8F}"/>
              </a:ext>
            </a:extLst>
          </p:cNvPr>
          <p:cNvCxnSpPr/>
          <p:nvPr/>
        </p:nvCxnSpPr>
        <p:spPr>
          <a:xfrm>
            <a:off x="2014862" y="4022564"/>
            <a:ext cx="780586"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テキスト ボックス 25">
            <a:extLst>
              <a:ext uri="{FF2B5EF4-FFF2-40B4-BE49-F238E27FC236}">
                <a16:creationId xmlns:a16="http://schemas.microsoft.com/office/drawing/2014/main" id="{21E605B8-913D-FB46-94E1-C13CD866E22F}"/>
              </a:ext>
            </a:extLst>
          </p:cNvPr>
          <p:cNvSpPr txBox="1"/>
          <p:nvPr/>
        </p:nvSpPr>
        <p:spPr>
          <a:xfrm>
            <a:off x="1558523" y="3410047"/>
            <a:ext cx="1721698" cy="646331"/>
          </a:xfrm>
          <a:prstGeom prst="rect">
            <a:avLst/>
          </a:prstGeom>
          <a:noFill/>
        </p:spPr>
        <p:txBody>
          <a:bodyPr wrap="square" rtlCol="0">
            <a:spAutoFit/>
          </a:bodyPr>
          <a:lstStyle/>
          <a:p>
            <a:pPr algn="ctr"/>
            <a:r>
              <a:rPr kumimoji="1" lang="ja-JP" altLang="en-US" sz="1800">
                <a:latin typeface="+mn-ea"/>
                <a:ea typeface="+mn-ea"/>
              </a:rPr>
              <a:t>深層学習</a:t>
            </a:r>
            <a:endParaRPr kumimoji="1" lang="en-US" altLang="ja-JP" sz="1800" dirty="0">
              <a:latin typeface="+mn-ea"/>
              <a:ea typeface="+mn-ea"/>
            </a:endParaRPr>
          </a:p>
          <a:p>
            <a:pPr algn="ctr"/>
            <a:r>
              <a:rPr kumimoji="1" lang="ja-JP" altLang="en-US" sz="1800">
                <a:latin typeface="+mn-ea"/>
                <a:ea typeface="+mn-ea"/>
              </a:rPr>
              <a:t>モデルの学習</a:t>
            </a:r>
          </a:p>
        </p:txBody>
      </p:sp>
      <p:pic>
        <p:nvPicPr>
          <p:cNvPr id="28" name="グラフィックス 27" descr="建物">
            <a:extLst>
              <a:ext uri="{FF2B5EF4-FFF2-40B4-BE49-F238E27FC236}">
                <a16:creationId xmlns:a16="http://schemas.microsoft.com/office/drawing/2014/main" id="{8C41D417-6C42-B246-A13E-5AC48CE7151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101915" y="3525479"/>
            <a:ext cx="652542" cy="652542"/>
          </a:xfrm>
          <a:prstGeom prst="rect">
            <a:avLst/>
          </a:prstGeom>
        </p:spPr>
      </p:pic>
      <p:pic>
        <p:nvPicPr>
          <p:cNvPr id="29" name="グラフィックス 28" descr="建物">
            <a:extLst>
              <a:ext uri="{FF2B5EF4-FFF2-40B4-BE49-F238E27FC236}">
                <a16:creationId xmlns:a16="http://schemas.microsoft.com/office/drawing/2014/main" id="{F2E04095-2B3C-4C4F-9BE6-94B7711F2D1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827606" y="3820906"/>
            <a:ext cx="652542" cy="652542"/>
          </a:xfrm>
          <a:prstGeom prst="rect">
            <a:avLst/>
          </a:prstGeom>
        </p:spPr>
      </p:pic>
      <p:sp>
        <p:nvSpPr>
          <p:cNvPr id="30" name="正方形/長方形 29">
            <a:extLst>
              <a:ext uri="{FF2B5EF4-FFF2-40B4-BE49-F238E27FC236}">
                <a16:creationId xmlns:a16="http://schemas.microsoft.com/office/drawing/2014/main" id="{137AB5DD-87F2-1149-A8B0-A74D1B547EAA}"/>
              </a:ext>
            </a:extLst>
          </p:cNvPr>
          <p:cNvSpPr/>
          <p:nvPr/>
        </p:nvSpPr>
        <p:spPr>
          <a:xfrm>
            <a:off x="5100920" y="4180644"/>
            <a:ext cx="652542" cy="6688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1" name="グラフィックス 30" descr="歯車">
            <a:extLst>
              <a:ext uri="{FF2B5EF4-FFF2-40B4-BE49-F238E27FC236}">
                <a16:creationId xmlns:a16="http://schemas.microsoft.com/office/drawing/2014/main" id="{E1C6F245-A17B-0B41-AA39-C9B817A1DE4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149861" y="4237743"/>
            <a:ext cx="554660" cy="554657"/>
          </a:xfrm>
          <a:prstGeom prst="rect">
            <a:avLst/>
          </a:prstGeom>
        </p:spPr>
      </p:pic>
      <p:sp>
        <p:nvSpPr>
          <p:cNvPr id="32" name="正方形/長方形 31">
            <a:extLst>
              <a:ext uri="{FF2B5EF4-FFF2-40B4-BE49-F238E27FC236}">
                <a16:creationId xmlns:a16="http://schemas.microsoft.com/office/drawing/2014/main" id="{219663FD-CA7F-FE4C-9230-06FCEAEA7EE6}"/>
              </a:ext>
            </a:extLst>
          </p:cNvPr>
          <p:cNvSpPr/>
          <p:nvPr/>
        </p:nvSpPr>
        <p:spPr>
          <a:xfrm>
            <a:off x="5827606" y="4501997"/>
            <a:ext cx="652542" cy="6688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3" name="グラフィックス 32" descr="歯車">
            <a:extLst>
              <a:ext uri="{FF2B5EF4-FFF2-40B4-BE49-F238E27FC236}">
                <a16:creationId xmlns:a16="http://schemas.microsoft.com/office/drawing/2014/main" id="{B70ACE6D-7BC5-B546-AC65-26FF94BE2A9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876547" y="4559096"/>
            <a:ext cx="554660" cy="554657"/>
          </a:xfrm>
          <a:prstGeom prst="rect">
            <a:avLst/>
          </a:prstGeom>
        </p:spPr>
      </p:pic>
      <p:sp>
        <p:nvSpPr>
          <p:cNvPr id="34" name="テキスト ボックス 33">
            <a:extLst>
              <a:ext uri="{FF2B5EF4-FFF2-40B4-BE49-F238E27FC236}">
                <a16:creationId xmlns:a16="http://schemas.microsoft.com/office/drawing/2014/main" id="{F5F86DDA-554C-3641-82AF-BB5A016E8631}"/>
              </a:ext>
            </a:extLst>
          </p:cNvPr>
          <p:cNvSpPr txBox="1"/>
          <p:nvPr/>
        </p:nvSpPr>
        <p:spPr>
          <a:xfrm>
            <a:off x="6413865" y="4850291"/>
            <a:ext cx="2126457" cy="369332"/>
          </a:xfrm>
          <a:prstGeom prst="rect">
            <a:avLst/>
          </a:prstGeom>
          <a:noFill/>
        </p:spPr>
        <p:txBody>
          <a:bodyPr wrap="square" rtlCol="0">
            <a:spAutoFit/>
          </a:bodyPr>
          <a:lstStyle/>
          <a:p>
            <a:pPr algn="ctr"/>
            <a:r>
              <a:rPr kumimoji="1" lang="ja-JP" altLang="en-US" sz="1800">
                <a:latin typeface="+mn-ea"/>
                <a:ea typeface="+mn-ea"/>
              </a:rPr>
              <a:t>様々な現場で利用</a:t>
            </a:r>
          </a:p>
        </p:txBody>
      </p:sp>
      <p:pic>
        <p:nvPicPr>
          <p:cNvPr id="35" name="グラフィックス 34" descr="建物">
            <a:extLst>
              <a:ext uri="{FF2B5EF4-FFF2-40B4-BE49-F238E27FC236}">
                <a16:creationId xmlns:a16="http://schemas.microsoft.com/office/drawing/2014/main" id="{3014D59C-2020-1341-8E64-89FC6FC1CD68}"/>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547657" y="3290460"/>
            <a:ext cx="652542" cy="652542"/>
          </a:xfrm>
          <a:prstGeom prst="rect">
            <a:avLst/>
          </a:prstGeom>
        </p:spPr>
      </p:pic>
      <p:sp>
        <p:nvSpPr>
          <p:cNvPr id="36" name="正方形/長方形 35">
            <a:extLst>
              <a:ext uri="{FF2B5EF4-FFF2-40B4-BE49-F238E27FC236}">
                <a16:creationId xmlns:a16="http://schemas.microsoft.com/office/drawing/2014/main" id="{86CBA57B-6F0B-CF40-87AF-80B6248C2375}"/>
              </a:ext>
            </a:extLst>
          </p:cNvPr>
          <p:cNvSpPr/>
          <p:nvPr/>
        </p:nvSpPr>
        <p:spPr>
          <a:xfrm>
            <a:off x="6547657" y="3971551"/>
            <a:ext cx="652542" cy="6688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7" name="グラフィックス 36" descr="歯車">
            <a:extLst>
              <a:ext uri="{FF2B5EF4-FFF2-40B4-BE49-F238E27FC236}">
                <a16:creationId xmlns:a16="http://schemas.microsoft.com/office/drawing/2014/main" id="{D843163B-896C-6847-972D-099C490796F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596598" y="4028650"/>
            <a:ext cx="554660" cy="554657"/>
          </a:xfrm>
          <a:prstGeom prst="rect">
            <a:avLst/>
          </a:prstGeom>
        </p:spPr>
      </p:pic>
      <p:sp>
        <p:nvSpPr>
          <p:cNvPr id="7" name="テキスト ボックス 6">
            <a:extLst>
              <a:ext uri="{FF2B5EF4-FFF2-40B4-BE49-F238E27FC236}">
                <a16:creationId xmlns:a16="http://schemas.microsoft.com/office/drawing/2014/main" id="{DAF1E8FD-CA92-4047-AB91-DE6ACABE5FE4}"/>
              </a:ext>
            </a:extLst>
          </p:cNvPr>
          <p:cNvSpPr txBox="1"/>
          <p:nvPr/>
        </p:nvSpPr>
        <p:spPr>
          <a:xfrm>
            <a:off x="1240046" y="5477728"/>
            <a:ext cx="7815072" cy="830997"/>
          </a:xfrm>
          <a:prstGeom prst="rect">
            <a:avLst/>
          </a:prstGeom>
          <a:noFill/>
        </p:spPr>
        <p:txBody>
          <a:bodyPr wrap="square" rtlCol="0">
            <a:spAutoFit/>
          </a:bodyPr>
          <a:lstStyle/>
          <a:p>
            <a:pPr algn="l"/>
            <a:r>
              <a:rPr lang="ja-JP" altLang="en-US">
                <a:latin typeface="+mn-ea"/>
                <a:ea typeface="+mn-ea"/>
              </a:rPr>
              <a:t>本調査では どのデータに対しても精度が高い検出器を</a:t>
            </a:r>
            <a:endParaRPr lang="en-US" altLang="ja-JP" dirty="0">
              <a:latin typeface="+mn-ea"/>
              <a:ea typeface="+mn-ea"/>
            </a:endParaRPr>
          </a:p>
          <a:p>
            <a:pPr algn="l"/>
            <a:r>
              <a:rPr kumimoji="1" lang="ja-JP" altLang="en-US">
                <a:latin typeface="+mn-ea"/>
                <a:ea typeface="+mn-ea"/>
              </a:rPr>
              <a:t>汎化性能が高い検出器とする</a:t>
            </a:r>
          </a:p>
        </p:txBody>
      </p:sp>
    </p:spTree>
    <p:extLst>
      <p:ext uri="{BB962C8B-B14F-4D97-AF65-F5344CB8AC3E}">
        <p14:creationId xmlns:p14="http://schemas.microsoft.com/office/powerpoint/2010/main" val="37285632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AE2F0D-EEC6-AD4E-B30D-1D11479276F3}"/>
              </a:ext>
            </a:extLst>
          </p:cNvPr>
          <p:cNvSpPr>
            <a:spLocks noGrp="1"/>
          </p:cNvSpPr>
          <p:nvPr>
            <p:ph type="title"/>
          </p:nvPr>
        </p:nvSpPr>
        <p:spPr/>
        <p:txBody>
          <a:bodyPr/>
          <a:lstStyle/>
          <a:p>
            <a:r>
              <a:rPr kumimoji="1" lang="ja-JP" altLang="en-US"/>
              <a:t>既存の検出器の精度評価</a:t>
            </a:r>
          </a:p>
        </p:txBody>
      </p:sp>
      <p:sp>
        <p:nvSpPr>
          <p:cNvPr id="3" name="コンテンツ プレースホルダー 2">
            <a:extLst>
              <a:ext uri="{FF2B5EF4-FFF2-40B4-BE49-F238E27FC236}">
                <a16:creationId xmlns:a16="http://schemas.microsoft.com/office/drawing/2014/main" id="{E174B6E1-60A0-BF49-A2F6-56DCC841EEF9}"/>
              </a:ext>
            </a:extLst>
          </p:cNvPr>
          <p:cNvSpPr>
            <a:spLocks noGrp="1"/>
          </p:cNvSpPr>
          <p:nvPr>
            <p:ph idx="1"/>
          </p:nvPr>
        </p:nvSpPr>
        <p:spPr/>
        <p:txBody>
          <a:bodyPr/>
          <a:lstStyle/>
          <a:p>
            <a:pPr marL="0" indent="0">
              <a:buNone/>
            </a:pPr>
            <a:r>
              <a:rPr lang="ja-JP" altLang="en-US"/>
              <a:t>深層学習を用いたコードクローン検出器</a:t>
            </a:r>
            <a:endParaRPr lang="en-US" altLang="ja-JP" dirty="0"/>
          </a:p>
          <a:p>
            <a:pPr marL="457200" lvl="1" indent="0">
              <a:buNone/>
            </a:pPr>
            <a:r>
              <a:rPr lang="ja-JP" altLang="en-US"/>
              <a:t>タグ付けされたデータセットを</a:t>
            </a:r>
            <a:r>
              <a:rPr lang="en-US" altLang="ja-JP" dirty="0"/>
              <a:t> </a:t>
            </a:r>
            <a:r>
              <a:rPr lang="ja-JP" altLang="en-US"/>
              <a:t>学習用・精度計測用のデータに分けて学習，精度計測</a:t>
            </a:r>
            <a:endParaRPr kumimoji="1" lang="en-US" altLang="ja-JP" dirty="0"/>
          </a:p>
        </p:txBody>
      </p:sp>
      <p:sp>
        <p:nvSpPr>
          <p:cNvPr id="4" name="日付プレースホルダー 3">
            <a:extLst>
              <a:ext uri="{FF2B5EF4-FFF2-40B4-BE49-F238E27FC236}">
                <a16:creationId xmlns:a16="http://schemas.microsoft.com/office/drawing/2014/main" id="{7180726F-DA83-E241-9F18-618BC3C69274}"/>
              </a:ext>
            </a:extLst>
          </p:cNvPr>
          <p:cNvSpPr>
            <a:spLocks noGrp="1"/>
          </p:cNvSpPr>
          <p:nvPr>
            <p:ph type="dt" sz="half" idx="10"/>
          </p:nvPr>
        </p:nvSpPr>
        <p:spPr/>
        <p:txBody>
          <a:bodyPr/>
          <a:lstStyle/>
          <a:p>
            <a:pPr>
              <a:defRPr/>
            </a:pPr>
            <a:r>
              <a:rPr lang="en-US" altLang="ja-JP"/>
              <a:t>2021/03/01</a:t>
            </a:r>
          </a:p>
        </p:txBody>
      </p:sp>
      <p:sp>
        <p:nvSpPr>
          <p:cNvPr id="5" name="フッター プレースホルダー 4">
            <a:extLst>
              <a:ext uri="{FF2B5EF4-FFF2-40B4-BE49-F238E27FC236}">
                <a16:creationId xmlns:a16="http://schemas.microsoft.com/office/drawing/2014/main" id="{0CAF8928-7686-854A-B153-3B2D575FEC9E}"/>
              </a:ext>
            </a:extLst>
          </p:cNvPr>
          <p:cNvSpPr>
            <a:spLocks noGrp="1"/>
          </p:cNvSpPr>
          <p:nvPr>
            <p:ph type="ftr" sz="quarter" idx="11"/>
          </p:nvPr>
        </p:nvSpPr>
        <p:spPr/>
        <p:txBody>
          <a:bodyPr/>
          <a:lstStyle/>
          <a:p>
            <a:pPr>
              <a:defRPr/>
            </a:pPr>
            <a:r>
              <a:rPr lang="ja-JP" altLang="en-US"/>
              <a:t>深層学習を用いたコードクローン検出器の汎化性能に関する調査</a:t>
            </a:r>
            <a:endParaRPr lang="en-US" altLang="ja-JP"/>
          </a:p>
        </p:txBody>
      </p:sp>
      <p:sp>
        <p:nvSpPr>
          <p:cNvPr id="6" name="スライド番号プレースホルダー 5">
            <a:extLst>
              <a:ext uri="{FF2B5EF4-FFF2-40B4-BE49-F238E27FC236}">
                <a16:creationId xmlns:a16="http://schemas.microsoft.com/office/drawing/2014/main" id="{3D667AAE-90B5-674C-A6A2-DD7513337450}"/>
              </a:ext>
            </a:extLst>
          </p:cNvPr>
          <p:cNvSpPr>
            <a:spLocks noGrp="1"/>
          </p:cNvSpPr>
          <p:nvPr>
            <p:ph type="sldNum" sz="quarter" idx="12"/>
          </p:nvPr>
        </p:nvSpPr>
        <p:spPr/>
        <p:txBody>
          <a:bodyPr/>
          <a:lstStyle/>
          <a:p>
            <a:pPr>
              <a:defRPr/>
            </a:pPr>
            <a:fld id="{B12562F3-4A2F-4E07-B7D3-3E764FB0DEC6}" type="slidenum">
              <a:rPr lang="en-US" altLang="ja-JP" smtClean="0"/>
              <a:pPr>
                <a:defRPr/>
              </a:pPr>
              <a:t>10</a:t>
            </a:fld>
            <a:endParaRPr lang="en-US" altLang="ja-JP"/>
          </a:p>
        </p:txBody>
      </p:sp>
      <p:grpSp>
        <p:nvGrpSpPr>
          <p:cNvPr id="7" name="グループ化 6">
            <a:extLst>
              <a:ext uri="{FF2B5EF4-FFF2-40B4-BE49-F238E27FC236}">
                <a16:creationId xmlns:a16="http://schemas.microsoft.com/office/drawing/2014/main" id="{6A04DF11-3F5C-FF43-86C6-7E2064B37DE3}"/>
              </a:ext>
            </a:extLst>
          </p:cNvPr>
          <p:cNvGrpSpPr/>
          <p:nvPr/>
        </p:nvGrpSpPr>
        <p:grpSpPr>
          <a:xfrm>
            <a:off x="1546225" y="4150430"/>
            <a:ext cx="6051550" cy="544408"/>
            <a:chOff x="4885247" y="3585432"/>
            <a:chExt cx="3305430" cy="544408"/>
          </a:xfrm>
        </p:grpSpPr>
        <p:sp>
          <p:nvSpPr>
            <p:cNvPr id="8" name="正方形/長方形 7">
              <a:extLst>
                <a:ext uri="{FF2B5EF4-FFF2-40B4-BE49-F238E27FC236}">
                  <a16:creationId xmlns:a16="http://schemas.microsoft.com/office/drawing/2014/main" id="{87980CFA-5A2C-DF4E-B41F-14B88C183FFB}"/>
                </a:ext>
              </a:extLst>
            </p:cNvPr>
            <p:cNvSpPr/>
            <p:nvPr/>
          </p:nvSpPr>
          <p:spPr>
            <a:xfrm>
              <a:off x="4885247" y="3590184"/>
              <a:ext cx="1828800" cy="539656"/>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803BEC47-A4D9-0345-82C5-D138D5359DFE}"/>
                </a:ext>
              </a:extLst>
            </p:cNvPr>
            <p:cNvSpPr/>
            <p:nvPr/>
          </p:nvSpPr>
          <p:spPr>
            <a:xfrm>
              <a:off x="6714047" y="3590184"/>
              <a:ext cx="738315" cy="539656"/>
            </a:xfrm>
            <a:prstGeom prst="rect">
              <a:avLst/>
            </a:prstGeom>
            <a:solidFill>
              <a:schemeClr val="accent2">
                <a:lumMod val="40000"/>
                <a:lumOff val="6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FB48A000-F4FE-C943-B32F-C3AFCB9F574C}"/>
                </a:ext>
              </a:extLst>
            </p:cNvPr>
            <p:cNvSpPr/>
            <p:nvPr/>
          </p:nvSpPr>
          <p:spPr>
            <a:xfrm>
              <a:off x="7452362" y="3585432"/>
              <a:ext cx="738315" cy="5396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11" name="直線矢印コネクタ 10">
            <a:extLst>
              <a:ext uri="{FF2B5EF4-FFF2-40B4-BE49-F238E27FC236}">
                <a16:creationId xmlns:a16="http://schemas.microsoft.com/office/drawing/2014/main" id="{28B3BCE3-25E4-9A4D-AD57-9B38119F704A}"/>
              </a:ext>
            </a:extLst>
          </p:cNvPr>
          <p:cNvCxnSpPr>
            <a:cxnSpLocks/>
          </p:cNvCxnSpPr>
          <p:nvPr/>
        </p:nvCxnSpPr>
        <p:spPr>
          <a:xfrm>
            <a:off x="1546225" y="3893414"/>
            <a:ext cx="605155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BE423CE6-19BE-EF45-A848-0450CF27D01E}"/>
              </a:ext>
            </a:extLst>
          </p:cNvPr>
          <p:cNvSpPr txBox="1"/>
          <p:nvPr/>
        </p:nvSpPr>
        <p:spPr>
          <a:xfrm>
            <a:off x="948368" y="3480062"/>
            <a:ext cx="7247264" cy="369332"/>
          </a:xfrm>
          <a:prstGeom prst="rect">
            <a:avLst/>
          </a:prstGeom>
          <a:noFill/>
        </p:spPr>
        <p:txBody>
          <a:bodyPr wrap="square" rtlCol="0">
            <a:spAutoFit/>
          </a:bodyPr>
          <a:lstStyle/>
          <a:p>
            <a:pPr algn="ctr"/>
            <a:r>
              <a:rPr kumimoji="1" lang="ja-JP" altLang="en-US" sz="1800">
                <a:latin typeface="+mn-ea"/>
                <a:ea typeface="+mn-ea"/>
              </a:rPr>
              <a:t>コードクローン</a:t>
            </a:r>
            <a:r>
              <a:rPr lang="ja-JP" altLang="en-US" sz="1800">
                <a:latin typeface="+mn-ea"/>
                <a:ea typeface="+mn-ea"/>
              </a:rPr>
              <a:t>データセット</a:t>
            </a:r>
            <a:endParaRPr kumimoji="1" lang="ja-JP" altLang="en-US" sz="1800">
              <a:latin typeface="+mn-ea"/>
              <a:ea typeface="+mn-ea"/>
            </a:endParaRPr>
          </a:p>
        </p:txBody>
      </p:sp>
      <p:sp>
        <p:nvSpPr>
          <p:cNvPr id="13" name="テキスト ボックス 12">
            <a:extLst>
              <a:ext uri="{FF2B5EF4-FFF2-40B4-BE49-F238E27FC236}">
                <a16:creationId xmlns:a16="http://schemas.microsoft.com/office/drawing/2014/main" id="{B47D8C59-D05B-094A-AF65-E300635741DB}"/>
              </a:ext>
            </a:extLst>
          </p:cNvPr>
          <p:cNvSpPr txBox="1"/>
          <p:nvPr/>
        </p:nvSpPr>
        <p:spPr>
          <a:xfrm>
            <a:off x="2302970" y="5041574"/>
            <a:ext cx="1480278" cy="369332"/>
          </a:xfrm>
          <a:prstGeom prst="rect">
            <a:avLst/>
          </a:prstGeom>
          <a:noFill/>
        </p:spPr>
        <p:txBody>
          <a:bodyPr wrap="square" rtlCol="0">
            <a:spAutoFit/>
          </a:bodyPr>
          <a:lstStyle/>
          <a:p>
            <a:pPr algn="ctr"/>
            <a:r>
              <a:rPr kumimoji="1" lang="ja-JP" altLang="en-US" sz="1800">
                <a:latin typeface="+mn-ea"/>
                <a:ea typeface="+mn-ea"/>
              </a:rPr>
              <a:t>学習</a:t>
            </a:r>
          </a:p>
        </p:txBody>
      </p:sp>
      <p:cxnSp>
        <p:nvCxnSpPr>
          <p:cNvPr id="14" name="直線矢印コネクタ 13">
            <a:extLst>
              <a:ext uri="{FF2B5EF4-FFF2-40B4-BE49-F238E27FC236}">
                <a16:creationId xmlns:a16="http://schemas.microsoft.com/office/drawing/2014/main" id="{9CC27024-4529-C240-8BD8-097C77FEF875}"/>
              </a:ext>
            </a:extLst>
          </p:cNvPr>
          <p:cNvCxnSpPr>
            <a:cxnSpLocks/>
          </p:cNvCxnSpPr>
          <p:nvPr/>
        </p:nvCxnSpPr>
        <p:spPr>
          <a:xfrm>
            <a:off x="1546225" y="4903295"/>
            <a:ext cx="334815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5" name="直線矢印コネクタ 14">
            <a:extLst>
              <a:ext uri="{FF2B5EF4-FFF2-40B4-BE49-F238E27FC236}">
                <a16:creationId xmlns:a16="http://schemas.microsoft.com/office/drawing/2014/main" id="{0AFBB5DB-B249-2D4B-A5FE-96EE0CAC973D}"/>
              </a:ext>
            </a:extLst>
          </p:cNvPr>
          <p:cNvCxnSpPr>
            <a:cxnSpLocks/>
          </p:cNvCxnSpPr>
          <p:nvPr/>
        </p:nvCxnSpPr>
        <p:spPr>
          <a:xfrm>
            <a:off x="4830086" y="4903295"/>
            <a:ext cx="1415989"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6" name="テキスト ボックス 15">
            <a:extLst>
              <a:ext uri="{FF2B5EF4-FFF2-40B4-BE49-F238E27FC236}">
                <a16:creationId xmlns:a16="http://schemas.microsoft.com/office/drawing/2014/main" id="{CB2409F7-50AC-E942-A416-4F1E6119B32B}"/>
              </a:ext>
            </a:extLst>
          </p:cNvPr>
          <p:cNvSpPr txBox="1"/>
          <p:nvPr/>
        </p:nvSpPr>
        <p:spPr>
          <a:xfrm>
            <a:off x="4830086" y="5041574"/>
            <a:ext cx="1480278" cy="369332"/>
          </a:xfrm>
          <a:prstGeom prst="rect">
            <a:avLst/>
          </a:prstGeom>
          <a:noFill/>
        </p:spPr>
        <p:txBody>
          <a:bodyPr wrap="square" rtlCol="0">
            <a:spAutoFit/>
          </a:bodyPr>
          <a:lstStyle/>
          <a:p>
            <a:pPr algn="ctr"/>
            <a:r>
              <a:rPr kumimoji="1" lang="ja-JP" altLang="en-US" sz="1800">
                <a:latin typeface="+mn-ea"/>
                <a:ea typeface="+mn-ea"/>
              </a:rPr>
              <a:t>検証</a:t>
            </a:r>
          </a:p>
        </p:txBody>
      </p:sp>
      <p:cxnSp>
        <p:nvCxnSpPr>
          <p:cNvPr id="17" name="直線矢印コネクタ 16">
            <a:extLst>
              <a:ext uri="{FF2B5EF4-FFF2-40B4-BE49-F238E27FC236}">
                <a16:creationId xmlns:a16="http://schemas.microsoft.com/office/drawing/2014/main" id="{8396D4C3-D70B-E948-B1DC-F019A2A923CE}"/>
              </a:ext>
            </a:extLst>
          </p:cNvPr>
          <p:cNvCxnSpPr>
            <a:cxnSpLocks/>
          </p:cNvCxnSpPr>
          <p:nvPr/>
        </p:nvCxnSpPr>
        <p:spPr>
          <a:xfrm>
            <a:off x="6246075" y="4903295"/>
            <a:ext cx="135170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EE431F0D-18A5-F045-8F0C-61D8CCDB1FEC}"/>
              </a:ext>
            </a:extLst>
          </p:cNvPr>
          <p:cNvSpPr txBox="1"/>
          <p:nvPr/>
        </p:nvSpPr>
        <p:spPr>
          <a:xfrm>
            <a:off x="6246075" y="5062444"/>
            <a:ext cx="1480278" cy="369332"/>
          </a:xfrm>
          <a:prstGeom prst="rect">
            <a:avLst/>
          </a:prstGeom>
          <a:noFill/>
        </p:spPr>
        <p:txBody>
          <a:bodyPr wrap="square" rtlCol="0">
            <a:spAutoFit/>
          </a:bodyPr>
          <a:lstStyle/>
          <a:p>
            <a:pPr algn="ctr"/>
            <a:r>
              <a:rPr kumimoji="1" lang="ja-JP" altLang="en-US" sz="1800">
                <a:latin typeface="+mn-ea"/>
                <a:ea typeface="+mn-ea"/>
              </a:rPr>
              <a:t>精度計測</a:t>
            </a:r>
          </a:p>
        </p:txBody>
      </p:sp>
    </p:spTree>
    <p:extLst>
      <p:ext uri="{BB962C8B-B14F-4D97-AF65-F5344CB8AC3E}">
        <p14:creationId xmlns:p14="http://schemas.microsoft.com/office/powerpoint/2010/main" val="29725826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1A4019-2EC4-A64D-8F40-E8417DEA0195}"/>
              </a:ext>
            </a:extLst>
          </p:cNvPr>
          <p:cNvSpPr>
            <a:spLocks noGrp="1"/>
          </p:cNvSpPr>
          <p:nvPr>
            <p:ph type="title"/>
          </p:nvPr>
        </p:nvSpPr>
        <p:spPr>
          <a:xfrm>
            <a:off x="174083" y="274638"/>
            <a:ext cx="8784722" cy="1143000"/>
          </a:xfrm>
        </p:spPr>
        <p:txBody>
          <a:bodyPr/>
          <a:lstStyle/>
          <a:p>
            <a:r>
              <a:rPr lang="ja-JP" altLang="en-US">
                <a:latin typeface="メイリオ"/>
                <a:ea typeface="メイリオ"/>
              </a:rPr>
              <a:t>既存研究における精度評価の問題</a:t>
            </a:r>
            <a:endParaRPr kumimoji="1" lang="ja-JP" altLang="en-US">
              <a:latin typeface="メイリオ"/>
              <a:ea typeface="メイリオ"/>
            </a:endParaRPr>
          </a:p>
        </p:txBody>
      </p:sp>
      <p:sp>
        <p:nvSpPr>
          <p:cNvPr id="3" name="コンテンツ プレースホルダー 2">
            <a:extLst>
              <a:ext uri="{FF2B5EF4-FFF2-40B4-BE49-F238E27FC236}">
                <a16:creationId xmlns:a16="http://schemas.microsoft.com/office/drawing/2014/main" id="{19477DA3-CAE9-5C45-BEFC-97C2689D1A9F}"/>
              </a:ext>
            </a:extLst>
          </p:cNvPr>
          <p:cNvSpPr>
            <a:spLocks noGrp="1"/>
          </p:cNvSpPr>
          <p:nvPr>
            <p:ph idx="1"/>
          </p:nvPr>
        </p:nvSpPr>
        <p:spPr>
          <a:xfrm>
            <a:off x="457200" y="1600200"/>
            <a:ext cx="8396868" cy="4525963"/>
          </a:xfrm>
        </p:spPr>
        <p:txBody>
          <a:bodyPr/>
          <a:lstStyle/>
          <a:p>
            <a:pPr marL="0" indent="0">
              <a:buNone/>
            </a:pPr>
            <a:r>
              <a:rPr lang="ja-JP" altLang="en-US" sz="3600">
                <a:latin typeface="メイリオ"/>
                <a:ea typeface="メイリオ"/>
              </a:rPr>
              <a:t>既存研究における精度評価の場合</a:t>
            </a:r>
            <a:br>
              <a:rPr lang="en-US" altLang="ja-JP" sz="3600" dirty="0">
                <a:latin typeface="メイリオ"/>
                <a:ea typeface="メイリオ"/>
              </a:rPr>
            </a:br>
            <a:r>
              <a:rPr lang="ja-JP" altLang="en-US" sz="3600">
                <a:latin typeface="メイリオ"/>
                <a:ea typeface="メイリオ"/>
              </a:rPr>
              <a:t>汎化性能を知ることが出来ない</a:t>
            </a:r>
            <a:endParaRPr lang="en-US" altLang="ja-JP" sz="3600" dirty="0">
              <a:latin typeface="メイリオ"/>
              <a:ea typeface="メイリオ"/>
            </a:endParaRPr>
          </a:p>
          <a:p>
            <a:pPr marL="400050" lvl="1" indent="0">
              <a:buNone/>
            </a:pPr>
            <a:r>
              <a:rPr lang="ja-JP" sz="3200">
                <a:latin typeface="メイリオ"/>
                <a:ea typeface="メイリオ"/>
                <a:cs typeface="+mn-ea"/>
              </a:rPr>
              <a:t>単一のデータセットの中から学習用と精度計測用のデータを取得</a:t>
            </a:r>
            <a:r>
              <a:rPr lang="ja-JP" altLang="en-US" sz="3200">
                <a:latin typeface="メイリオ"/>
                <a:ea typeface="メイリオ"/>
                <a:cs typeface="+mn-ea"/>
              </a:rPr>
              <a:t>するため</a:t>
            </a:r>
            <a:endParaRPr lang="ja-JP" sz="3200">
              <a:latin typeface="メイリオ"/>
              <a:ea typeface="メイリオ"/>
            </a:endParaRPr>
          </a:p>
          <a:p>
            <a:pPr marL="0" indent="0">
              <a:buNone/>
            </a:pPr>
            <a:endParaRPr lang="ja-JP" sz="3600">
              <a:latin typeface="メイリオ"/>
              <a:ea typeface="メイリオ"/>
            </a:endParaRPr>
          </a:p>
        </p:txBody>
      </p:sp>
      <p:sp>
        <p:nvSpPr>
          <p:cNvPr id="4" name="日付プレースホルダー 3">
            <a:extLst>
              <a:ext uri="{FF2B5EF4-FFF2-40B4-BE49-F238E27FC236}">
                <a16:creationId xmlns:a16="http://schemas.microsoft.com/office/drawing/2014/main" id="{DE18A3FF-F152-FD44-99D2-30BF1AA60404}"/>
              </a:ext>
            </a:extLst>
          </p:cNvPr>
          <p:cNvSpPr>
            <a:spLocks noGrp="1"/>
          </p:cNvSpPr>
          <p:nvPr>
            <p:ph type="dt" sz="half" idx="10"/>
          </p:nvPr>
        </p:nvSpPr>
        <p:spPr/>
        <p:txBody>
          <a:bodyPr/>
          <a:lstStyle/>
          <a:p>
            <a:pPr>
              <a:defRPr/>
            </a:pPr>
            <a:r>
              <a:rPr lang="en-US" altLang="ja-JP"/>
              <a:t>2021/03/01</a:t>
            </a:r>
          </a:p>
        </p:txBody>
      </p:sp>
      <p:sp>
        <p:nvSpPr>
          <p:cNvPr id="5" name="フッター プレースホルダー 4">
            <a:extLst>
              <a:ext uri="{FF2B5EF4-FFF2-40B4-BE49-F238E27FC236}">
                <a16:creationId xmlns:a16="http://schemas.microsoft.com/office/drawing/2014/main" id="{FF737B00-03F0-584B-971C-7B1279925602}"/>
              </a:ext>
            </a:extLst>
          </p:cNvPr>
          <p:cNvSpPr>
            <a:spLocks noGrp="1"/>
          </p:cNvSpPr>
          <p:nvPr>
            <p:ph type="ftr" sz="quarter" idx="11"/>
          </p:nvPr>
        </p:nvSpPr>
        <p:spPr/>
        <p:txBody>
          <a:bodyPr/>
          <a:lstStyle/>
          <a:p>
            <a:pPr>
              <a:defRPr/>
            </a:pPr>
            <a:r>
              <a:rPr lang="ja-JP" altLang="en-US"/>
              <a:t>深層学習を用いたコードクローン検出器の汎化性能に関する調査</a:t>
            </a:r>
            <a:endParaRPr lang="en-US" altLang="ja-JP"/>
          </a:p>
        </p:txBody>
      </p:sp>
      <p:sp>
        <p:nvSpPr>
          <p:cNvPr id="6" name="スライド番号プレースホルダー 5">
            <a:extLst>
              <a:ext uri="{FF2B5EF4-FFF2-40B4-BE49-F238E27FC236}">
                <a16:creationId xmlns:a16="http://schemas.microsoft.com/office/drawing/2014/main" id="{D2A2FFC8-3AFA-C04F-9C66-AF1AF6DE92A6}"/>
              </a:ext>
            </a:extLst>
          </p:cNvPr>
          <p:cNvSpPr>
            <a:spLocks noGrp="1"/>
          </p:cNvSpPr>
          <p:nvPr>
            <p:ph type="sldNum" sz="quarter" idx="12"/>
          </p:nvPr>
        </p:nvSpPr>
        <p:spPr/>
        <p:txBody>
          <a:bodyPr/>
          <a:lstStyle/>
          <a:p>
            <a:pPr>
              <a:defRPr/>
            </a:pPr>
            <a:fld id="{B12562F3-4A2F-4E07-B7D3-3E764FB0DEC6}" type="slidenum">
              <a:rPr lang="en-US" altLang="ja-JP" smtClean="0"/>
              <a:pPr>
                <a:defRPr/>
              </a:pPr>
              <a:t>11</a:t>
            </a:fld>
            <a:endParaRPr lang="en-US" altLang="ja-JP"/>
          </a:p>
        </p:txBody>
      </p:sp>
    </p:spTree>
    <p:extLst>
      <p:ext uri="{BB962C8B-B14F-4D97-AF65-F5344CB8AC3E}">
        <p14:creationId xmlns:p14="http://schemas.microsoft.com/office/powerpoint/2010/main" val="36100263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1397583-EBD7-E149-B052-6AED67359B84}"/>
              </a:ext>
            </a:extLst>
          </p:cNvPr>
          <p:cNvSpPr>
            <a:spLocks noGrp="1"/>
          </p:cNvSpPr>
          <p:nvPr>
            <p:ph type="title"/>
          </p:nvPr>
        </p:nvSpPr>
        <p:spPr/>
        <p:txBody>
          <a:bodyPr/>
          <a:lstStyle/>
          <a:p>
            <a:r>
              <a:rPr kumimoji="1" lang="ja-JP" altLang="en-US">
                <a:latin typeface="メイリオ"/>
                <a:ea typeface="メイリオ"/>
              </a:rPr>
              <a:t>本調査の</a:t>
            </a:r>
            <a:r>
              <a:rPr lang="ja-JP" altLang="en-US">
                <a:latin typeface="メイリオ"/>
                <a:ea typeface="メイリオ"/>
              </a:rPr>
              <a:t>概要</a:t>
            </a:r>
            <a:endParaRPr lang="ja-JP"/>
          </a:p>
        </p:txBody>
      </p:sp>
      <p:sp>
        <p:nvSpPr>
          <p:cNvPr id="3" name="コンテンツ プレースホルダー 2">
            <a:extLst>
              <a:ext uri="{FF2B5EF4-FFF2-40B4-BE49-F238E27FC236}">
                <a16:creationId xmlns:a16="http://schemas.microsoft.com/office/drawing/2014/main" id="{AFFB5733-56BF-9E4E-8181-9C6B43A02355}"/>
              </a:ext>
            </a:extLst>
          </p:cNvPr>
          <p:cNvSpPr>
            <a:spLocks noGrp="1"/>
          </p:cNvSpPr>
          <p:nvPr>
            <p:ph idx="1"/>
          </p:nvPr>
        </p:nvSpPr>
        <p:spPr>
          <a:xfrm>
            <a:off x="457200" y="1600200"/>
            <a:ext cx="8229600" cy="4708525"/>
          </a:xfrm>
        </p:spPr>
        <p:txBody>
          <a:bodyPr/>
          <a:lstStyle/>
          <a:p>
            <a:r>
              <a:rPr lang="ja-JP" altLang="en-US">
                <a:latin typeface="メイリオ"/>
                <a:ea typeface="メイリオ"/>
              </a:rPr>
              <a:t>目的</a:t>
            </a:r>
          </a:p>
          <a:p>
            <a:pPr marL="0" indent="0">
              <a:buNone/>
            </a:pPr>
            <a:r>
              <a:rPr kumimoji="1" lang="ja-JP" altLang="en-US">
                <a:latin typeface="メイリオ"/>
                <a:ea typeface="メイリオ"/>
              </a:rPr>
              <a:t>既存の深層学習を用いた検出器に対し 複数のデータセット</a:t>
            </a:r>
            <a:r>
              <a:rPr lang="ja-JP" altLang="en-US">
                <a:latin typeface="メイリオ"/>
                <a:ea typeface="メイリオ"/>
              </a:rPr>
              <a:t>を使って汎化性能を調査</a:t>
            </a:r>
            <a:endParaRPr lang="en-US" altLang="ja-JP" dirty="0">
              <a:latin typeface="メイリオ"/>
              <a:ea typeface="メイリオ"/>
            </a:endParaRPr>
          </a:p>
          <a:p>
            <a:r>
              <a:rPr lang="ja-JP" altLang="en-US">
                <a:latin typeface="メイリオ"/>
                <a:ea typeface="メイリオ"/>
              </a:rPr>
              <a:t>概要</a:t>
            </a:r>
          </a:p>
          <a:p>
            <a:pPr marL="971550" lvl="1" indent="-514350">
              <a:buFont typeface="+mj-lt"/>
              <a:buAutoNum type="arabicPeriod"/>
            </a:pPr>
            <a:r>
              <a:rPr lang="ja-JP" altLang="en-US" sz="2400">
                <a:latin typeface="メイリオ"/>
                <a:ea typeface="メイリオ"/>
              </a:rPr>
              <a:t>学習データと同じデータセットだけでなく 別のデータセットを用いた精度を計測</a:t>
            </a:r>
            <a:endParaRPr lang="en-US" altLang="ja-JP" sz="2400" dirty="0">
              <a:latin typeface="メイリオ"/>
              <a:ea typeface="メイリオ"/>
            </a:endParaRPr>
          </a:p>
          <a:p>
            <a:pPr marL="971550" lvl="1" indent="-514350">
              <a:buFont typeface="+mj-lt"/>
              <a:buAutoNum type="arabicPeriod"/>
            </a:pPr>
            <a:r>
              <a:rPr lang="ja-JP" altLang="en-US" sz="2400">
                <a:latin typeface="メイリオ"/>
                <a:ea typeface="メイリオ"/>
              </a:rPr>
              <a:t>同じデータセットを用いた場合と 別のデータセットを用いた精度を比較</a:t>
            </a:r>
            <a:endParaRPr lang="en-US" altLang="ja-JP" sz="2400" dirty="0">
              <a:latin typeface="メイリオ"/>
              <a:ea typeface="メイリオ"/>
            </a:endParaRPr>
          </a:p>
          <a:p>
            <a:pPr marL="514350" indent="-457200"/>
            <a:r>
              <a:rPr lang="ja-JP" altLang="en-US">
                <a:latin typeface="メイリオ"/>
                <a:ea typeface="メイリオ"/>
              </a:rPr>
              <a:t>調査した検出器：</a:t>
            </a:r>
            <a:r>
              <a:rPr lang="en-US" altLang="ja-JP" dirty="0" err="1">
                <a:latin typeface="メイリオ"/>
                <a:ea typeface="メイリオ"/>
              </a:rPr>
              <a:t>CCLearner</a:t>
            </a:r>
            <a:r>
              <a:rPr lang="ja-JP" altLang="en-US">
                <a:latin typeface="メイリオ"/>
                <a:ea typeface="メイリオ"/>
              </a:rPr>
              <a:t>，</a:t>
            </a:r>
            <a:r>
              <a:rPr lang="en-US" altLang="ja-JP" dirty="0">
                <a:latin typeface="メイリオ"/>
                <a:ea typeface="メイリオ"/>
              </a:rPr>
              <a:t>ASTNN</a:t>
            </a:r>
            <a:endParaRPr lang="ja-JP" altLang="en-US">
              <a:latin typeface="メイリオ"/>
              <a:ea typeface="メイリオ"/>
            </a:endParaRPr>
          </a:p>
        </p:txBody>
      </p:sp>
      <p:sp>
        <p:nvSpPr>
          <p:cNvPr id="4" name="日付プレースホルダー 3">
            <a:extLst>
              <a:ext uri="{FF2B5EF4-FFF2-40B4-BE49-F238E27FC236}">
                <a16:creationId xmlns:a16="http://schemas.microsoft.com/office/drawing/2014/main" id="{2872D49F-6537-7347-914F-4574C72C2F01}"/>
              </a:ext>
            </a:extLst>
          </p:cNvPr>
          <p:cNvSpPr>
            <a:spLocks noGrp="1"/>
          </p:cNvSpPr>
          <p:nvPr>
            <p:ph type="dt" sz="half" idx="10"/>
          </p:nvPr>
        </p:nvSpPr>
        <p:spPr/>
        <p:txBody>
          <a:bodyPr/>
          <a:lstStyle/>
          <a:p>
            <a:pPr>
              <a:defRPr/>
            </a:pPr>
            <a:r>
              <a:rPr lang="en-US" altLang="ja-JP"/>
              <a:t>2021/03/01</a:t>
            </a:r>
          </a:p>
        </p:txBody>
      </p:sp>
      <p:sp>
        <p:nvSpPr>
          <p:cNvPr id="5" name="フッター プレースホルダー 4">
            <a:extLst>
              <a:ext uri="{FF2B5EF4-FFF2-40B4-BE49-F238E27FC236}">
                <a16:creationId xmlns:a16="http://schemas.microsoft.com/office/drawing/2014/main" id="{F8C814F3-4283-C441-8FC9-10881567525F}"/>
              </a:ext>
            </a:extLst>
          </p:cNvPr>
          <p:cNvSpPr>
            <a:spLocks noGrp="1"/>
          </p:cNvSpPr>
          <p:nvPr>
            <p:ph type="ftr" sz="quarter" idx="11"/>
          </p:nvPr>
        </p:nvSpPr>
        <p:spPr/>
        <p:txBody>
          <a:bodyPr/>
          <a:lstStyle/>
          <a:p>
            <a:pPr>
              <a:defRPr/>
            </a:pPr>
            <a:r>
              <a:rPr lang="ja-JP" altLang="en-US"/>
              <a:t>深層学習を用いたコードクローン検出器の汎化性能に関する調査</a:t>
            </a:r>
            <a:endParaRPr lang="en-US" altLang="ja-JP"/>
          </a:p>
        </p:txBody>
      </p:sp>
      <p:sp>
        <p:nvSpPr>
          <p:cNvPr id="6" name="スライド番号プレースホルダー 5">
            <a:extLst>
              <a:ext uri="{FF2B5EF4-FFF2-40B4-BE49-F238E27FC236}">
                <a16:creationId xmlns:a16="http://schemas.microsoft.com/office/drawing/2014/main" id="{820F3C8C-346C-6042-9D8A-135DDF28873C}"/>
              </a:ext>
            </a:extLst>
          </p:cNvPr>
          <p:cNvSpPr>
            <a:spLocks noGrp="1"/>
          </p:cNvSpPr>
          <p:nvPr>
            <p:ph type="sldNum" sz="quarter" idx="12"/>
          </p:nvPr>
        </p:nvSpPr>
        <p:spPr/>
        <p:txBody>
          <a:bodyPr/>
          <a:lstStyle/>
          <a:p>
            <a:pPr>
              <a:defRPr/>
            </a:pPr>
            <a:fld id="{B12562F3-4A2F-4E07-B7D3-3E764FB0DEC6}" type="slidenum">
              <a:rPr lang="en-US" altLang="ja-JP" smtClean="0"/>
              <a:pPr>
                <a:defRPr/>
              </a:pPr>
              <a:t>12</a:t>
            </a:fld>
            <a:endParaRPr lang="en-US" altLang="ja-JP"/>
          </a:p>
        </p:txBody>
      </p:sp>
    </p:spTree>
    <p:extLst>
      <p:ext uri="{BB962C8B-B14F-4D97-AF65-F5344CB8AC3E}">
        <p14:creationId xmlns:p14="http://schemas.microsoft.com/office/powerpoint/2010/main" val="4854387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C8A633-1697-8948-AFDB-BCBA01F6CA4B}"/>
              </a:ext>
            </a:extLst>
          </p:cNvPr>
          <p:cNvSpPr>
            <a:spLocks noGrp="1"/>
          </p:cNvSpPr>
          <p:nvPr>
            <p:ph type="title"/>
          </p:nvPr>
        </p:nvSpPr>
        <p:spPr/>
        <p:txBody>
          <a:bodyPr/>
          <a:lstStyle/>
          <a:p>
            <a:r>
              <a:rPr kumimoji="1" lang="ja-JP" altLang="en-US"/>
              <a:t>調査対象の検出器：</a:t>
            </a:r>
            <a:r>
              <a:rPr kumimoji="1" lang="en-US" altLang="ja-JP" dirty="0" err="1"/>
              <a:t>CCLearner</a:t>
            </a:r>
            <a:endParaRPr kumimoji="1" lang="ja-JP" altLang="en-US"/>
          </a:p>
        </p:txBody>
      </p:sp>
      <p:sp>
        <p:nvSpPr>
          <p:cNvPr id="3" name="コンテンツ プレースホルダー 2">
            <a:extLst>
              <a:ext uri="{FF2B5EF4-FFF2-40B4-BE49-F238E27FC236}">
                <a16:creationId xmlns:a16="http://schemas.microsoft.com/office/drawing/2014/main" id="{7245592B-8B20-C14A-B1E9-6E48429CDCB6}"/>
              </a:ext>
            </a:extLst>
          </p:cNvPr>
          <p:cNvSpPr>
            <a:spLocks noGrp="1"/>
          </p:cNvSpPr>
          <p:nvPr>
            <p:ph idx="1"/>
          </p:nvPr>
        </p:nvSpPr>
        <p:spPr/>
        <p:txBody>
          <a:bodyPr/>
          <a:lstStyle/>
          <a:p>
            <a:pPr marL="0" indent="0">
              <a:buNone/>
            </a:pPr>
            <a:r>
              <a:rPr lang="en-US" altLang="ja-JP" dirty="0" err="1"/>
              <a:t>CCLearner</a:t>
            </a:r>
            <a:r>
              <a:rPr lang="en-US" altLang="ja-JP" dirty="0"/>
              <a:t> [2]</a:t>
            </a:r>
          </a:p>
          <a:p>
            <a:pPr marL="457200" lvl="1" indent="0">
              <a:buNone/>
            </a:pPr>
            <a:r>
              <a:rPr lang="ja-JP" altLang="en-US"/>
              <a:t>ソースコード中のトークン頻度を特徴量とした深層学習モデルを検出器に使用</a:t>
            </a:r>
            <a:endParaRPr lang="en-US" altLang="ja-JP" dirty="0"/>
          </a:p>
          <a:p>
            <a:pPr lvl="2"/>
            <a:r>
              <a:rPr kumimoji="1" lang="ja-JP" altLang="en-US"/>
              <a:t>特徴量を出す方法</a:t>
            </a:r>
            <a:endParaRPr kumimoji="1" lang="en-US" altLang="ja-JP" dirty="0"/>
          </a:p>
          <a:p>
            <a:pPr marL="1828800" lvl="3" indent="-457200">
              <a:buFont typeface="+mj-lt"/>
              <a:buAutoNum type="arabicPeriod"/>
            </a:pPr>
            <a:r>
              <a:rPr lang="ja-JP" altLang="en-US" sz="2400"/>
              <a:t>ソースコードをトークンごとに分割</a:t>
            </a:r>
            <a:endParaRPr lang="en-US" altLang="ja-JP" sz="2400" dirty="0"/>
          </a:p>
          <a:p>
            <a:pPr marL="1828800" lvl="3" indent="-457200">
              <a:buFont typeface="+mj-lt"/>
              <a:buAutoNum type="arabicPeriod"/>
            </a:pPr>
            <a:r>
              <a:rPr kumimoji="1" lang="ja-JP" altLang="en-US" sz="2400"/>
              <a:t>トークンを</a:t>
            </a:r>
            <a:r>
              <a:rPr kumimoji="1" lang="en-US" altLang="ja-JP" sz="2400" dirty="0"/>
              <a:t>8</a:t>
            </a:r>
            <a:r>
              <a:rPr kumimoji="1" lang="ja-JP" altLang="en-US" sz="2400"/>
              <a:t>つのカテゴリに分類</a:t>
            </a:r>
            <a:endParaRPr kumimoji="1" lang="en-US" altLang="ja-JP" sz="2400" dirty="0"/>
          </a:p>
          <a:p>
            <a:pPr marL="1828800" lvl="3" indent="-457200">
              <a:buFont typeface="+mj-lt"/>
              <a:buAutoNum type="arabicPeriod"/>
            </a:pPr>
            <a:r>
              <a:rPr lang="ja-JP" altLang="en-US" sz="2400"/>
              <a:t>それらの出現頻度を特徴量とする</a:t>
            </a:r>
            <a:endParaRPr lang="en-US" altLang="ja-JP" sz="2400" dirty="0"/>
          </a:p>
          <a:p>
            <a:pPr lvl="2"/>
            <a:r>
              <a:rPr lang="ja-JP" altLang="en-US"/>
              <a:t>従来の検出器より検出精度が向上し 広い範囲のコードクローンを検出可能</a:t>
            </a:r>
            <a:endParaRPr lang="en-US" altLang="ja-JP" dirty="0"/>
          </a:p>
        </p:txBody>
      </p:sp>
      <p:sp>
        <p:nvSpPr>
          <p:cNvPr id="4" name="日付プレースホルダー 3">
            <a:extLst>
              <a:ext uri="{FF2B5EF4-FFF2-40B4-BE49-F238E27FC236}">
                <a16:creationId xmlns:a16="http://schemas.microsoft.com/office/drawing/2014/main" id="{A81EC2CF-1AB6-FA4D-BF12-4D10CD08F71A}"/>
              </a:ext>
            </a:extLst>
          </p:cNvPr>
          <p:cNvSpPr>
            <a:spLocks noGrp="1"/>
          </p:cNvSpPr>
          <p:nvPr>
            <p:ph type="dt" sz="half" idx="10"/>
          </p:nvPr>
        </p:nvSpPr>
        <p:spPr/>
        <p:txBody>
          <a:bodyPr/>
          <a:lstStyle/>
          <a:p>
            <a:pPr>
              <a:defRPr/>
            </a:pPr>
            <a:r>
              <a:rPr lang="en-US" altLang="ja-JP"/>
              <a:t>2021/03/01</a:t>
            </a:r>
          </a:p>
        </p:txBody>
      </p:sp>
      <p:sp>
        <p:nvSpPr>
          <p:cNvPr id="5" name="フッター プレースホルダー 4">
            <a:extLst>
              <a:ext uri="{FF2B5EF4-FFF2-40B4-BE49-F238E27FC236}">
                <a16:creationId xmlns:a16="http://schemas.microsoft.com/office/drawing/2014/main" id="{970C9AF1-B4D3-1746-B31C-4D1ACAED7BDF}"/>
              </a:ext>
            </a:extLst>
          </p:cNvPr>
          <p:cNvSpPr>
            <a:spLocks noGrp="1"/>
          </p:cNvSpPr>
          <p:nvPr>
            <p:ph type="ftr" sz="quarter" idx="11"/>
          </p:nvPr>
        </p:nvSpPr>
        <p:spPr/>
        <p:txBody>
          <a:bodyPr/>
          <a:lstStyle/>
          <a:p>
            <a:pPr>
              <a:defRPr/>
            </a:pPr>
            <a:r>
              <a:rPr lang="ja-JP" altLang="en-US"/>
              <a:t>深層学習を用いたコードクローン検出器の汎化性能に関する調査</a:t>
            </a:r>
            <a:endParaRPr lang="en-US" altLang="ja-JP"/>
          </a:p>
        </p:txBody>
      </p:sp>
      <p:sp>
        <p:nvSpPr>
          <p:cNvPr id="6" name="スライド番号プレースホルダー 5">
            <a:extLst>
              <a:ext uri="{FF2B5EF4-FFF2-40B4-BE49-F238E27FC236}">
                <a16:creationId xmlns:a16="http://schemas.microsoft.com/office/drawing/2014/main" id="{0F86C1F7-B5D8-9D46-BAEA-3F2A242CD90A}"/>
              </a:ext>
            </a:extLst>
          </p:cNvPr>
          <p:cNvSpPr>
            <a:spLocks noGrp="1"/>
          </p:cNvSpPr>
          <p:nvPr>
            <p:ph type="sldNum" sz="quarter" idx="12"/>
          </p:nvPr>
        </p:nvSpPr>
        <p:spPr/>
        <p:txBody>
          <a:bodyPr/>
          <a:lstStyle/>
          <a:p>
            <a:pPr>
              <a:defRPr/>
            </a:pPr>
            <a:fld id="{B12562F3-4A2F-4E07-B7D3-3E764FB0DEC6}" type="slidenum">
              <a:rPr lang="en-US" altLang="ja-JP" smtClean="0"/>
              <a:pPr>
                <a:defRPr/>
              </a:pPr>
              <a:t>13</a:t>
            </a:fld>
            <a:endParaRPr lang="en-US" altLang="ja-JP"/>
          </a:p>
        </p:txBody>
      </p:sp>
      <p:sp>
        <p:nvSpPr>
          <p:cNvPr id="8" name="正方形/長方形 7">
            <a:extLst>
              <a:ext uri="{FF2B5EF4-FFF2-40B4-BE49-F238E27FC236}">
                <a16:creationId xmlns:a16="http://schemas.microsoft.com/office/drawing/2014/main" id="{9EB71F01-AA6D-2B47-BEAB-0814B7E195F5}"/>
              </a:ext>
            </a:extLst>
          </p:cNvPr>
          <p:cNvSpPr/>
          <p:nvPr/>
        </p:nvSpPr>
        <p:spPr>
          <a:xfrm>
            <a:off x="457200" y="5939651"/>
            <a:ext cx="8229600" cy="276999"/>
          </a:xfrm>
          <a:prstGeom prst="rect">
            <a:avLst/>
          </a:prstGeom>
          <a:solidFill>
            <a:schemeClr val="accent5"/>
          </a:solidFill>
          <a:ln>
            <a:solidFill>
              <a:schemeClr val="tx1"/>
            </a:solidFill>
          </a:ln>
        </p:spPr>
        <p:txBody>
          <a:bodyPr wrap="square">
            <a:spAutoFit/>
          </a:bodyPr>
          <a:lstStyle/>
          <a:p>
            <a:r>
              <a:rPr lang="en-US" altLang="ja-JP" sz="1200" dirty="0"/>
              <a:t>[2] L. Li, et al.: </a:t>
            </a:r>
            <a:r>
              <a:rPr lang="en-US" altLang="ja-JP" sz="1200" dirty="0" err="1"/>
              <a:t>CCLearner</a:t>
            </a:r>
            <a:r>
              <a:rPr lang="en-US" altLang="ja-JP" sz="1200" dirty="0"/>
              <a:t>: A Deep Learning-Based Clone Detection Approach, Proc. ICSME, pp. 249–260, 2017</a:t>
            </a:r>
          </a:p>
        </p:txBody>
      </p:sp>
    </p:spTree>
    <p:extLst>
      <p:ext uri="{BB962C8B-B14F-4D97-AF65-F5344CB8AC3E}">
        <p14:creationId xmlns:p14="http://schemas.microsoft.com/office/powerpoint/2010/main" val="33400164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C8A633-1697-8948-AFDB-BCBA01F6CA4B}"/>
              </a:ext>
            </a:extLst>
          </p:cNvPr>
          <p:cNvSpPr>
            <a:spLocks noGrp="1"/>
          </p:cNvSpPr>
          <p:nvPr>
            <p:ph type="title"/>
          </p:nvPr>
        </p:nvSpPr>
        <p:spPr/>
        <p:txBody>
          <a:bodyPr/>
          <a:lstStyle/>
          <a:p>
            <a:r>
              <a:rPr kumimoji="1" lang="ja-JP" altLang="en-US"/>
              <a:t>調査対象の検出器：</a:t>
            </a:r>
            <a:r>
              <a:rPr kumimoji="1" lang="en-US" altLang="ja-JP" dirty="0" err="1"/>
              <a:t>CCLearner</a:t>
            </a:r>
            <a:endParaRPr kumimoji="1" lang="ja-JP" altLang="en-US"/>
          </a:p>
        </p:txBody>
      </p:sp>
      <p:sp>
        <p:nvSpPr>
          <p:cNvPr id="3" name="コンテンツ プレースホルダー 2">
            <a:extLst>
              <a:ext uri="{FF2B5EF4-FFF2-40B4-BE49-F238E27FC236}">
                <a16:creationId xmlns:a16="http://schemas.microsoft.com/office/drawing/2014/main" id="{7245592B-8B20-C14A-B1E9-6E48429CDCB6}"/>
              </a:ext>
            </a:extLst>
          </p:cNvPr>
          <p:cNvSpPr>
            <a:spLocks noGrp="1"/>
          </p:cNvSpPr>
          <p:nvPr>
            <p:ph idx="1"/>
          </p:nvPr>
        </p:nvSpPr>
        <p:spPr/>
        <p:txBody>
          <a:bodyPr/>
          <a:lstStyle/>
          <a:p>
            <a:pPr marL="0" indent="0">
              <a:buNone/>
            </a:pPr>
            <a:r>
              <a:rPr lang="en-US" altLang="ja-JP" dirty="0" err="1"/>
              <a:t>CCLearner</a:t>
            </a:r>
            <a:r>
              <a:rPr lang="en-US" altLang="ja-JP" dirty="0"/>
              <a:t> [2]</a:t>
            </a:r>
          </a:p>
          <a:p>
            <a:pPr marL="0" indent="0">
              <a:buNone/>
            </a:pPr>
            <a:endParaRPr lang="en-US" altLang="ja-JP" dirty="0"/>
          </a:p>
        </p:txBody>
      </p:sp>
      <p:sp>
        <p:nvSpPr>
          <p:cNvPr id="4" name="日付プレースホルダー 3">
            <a:extLst>
              <a:ext uri="{FF2B5EF4-FFF2-40B4-BE49-F238E27FC236}">
                <a16:creationId xmlns:a16="http://schemas.microsoft.com/office/drawing/2014/main" id="{A81EC2CF-1AB6-FA4D-BF12-4D10CD08F71A}"/>
              </a:ext>
            </a:extLst>
          </p:cNvPr>
          <p:cNvSpPr>
            <a:spLocks noGrp="1"/>
          </p:cNvSpPr>
          <p:nvPr>
            <p:ph type="dt" sz="half" idx="10"/>
          </p:nvPr>
        </p:nvSpPr>
        <p:spPr/>
        <p:txBody>
          <a:bodyPr/>
          <a:lstStyle/>
          <a:p>
            <a:pPr>
              <a:defRPr/>
            </a:pPr>
            <a:r>
              <a:rPr lang="en-US" altLang="ja-JP"/>
              <a:t>2021/03/01</a:t>
            </a:r>
          </a:p>
        </p:txBody>
      </p:sp>
      <p:sp>
        <p:nvSpPr>
          <p:cNvPr id="5" name="フッター プレースホルダー 4">
            <a:extLst>
              <a:ext uri="{FF2B5EF4-FFF2-40B4-BE49-F238E27FC236}">
                <a16:creationId xmlns:a16="http://schemas.microsoft.com/office/drawing/2014/main" id="{970C9AF1-B4D3-1746-B31C-4D1ACAED7BDF}"/>
              </a:ext>
            </a:extLst>
          </p:cNvPr>
          <p:cNvSpPr>
            <a:spLocks noGrp="1"/>
          </p:cNvSpPr>
          <p:nvPr>
            <p:ph type="ftr" sz="quarter" idx="11"/>
          </p:nvPr>
        </p:nvSpPr>
        <p:spPr/>
        <p:txBody>
          <a:bodyPr/>
          <a:lstStyle/>
          <a:p>
            <a:pPr>
              <a:defRPr/>
            </a:pPr>
            <a:r>
              <a:rPr lang="ja-JP" altLang="en-US"/>
              <a:t>深層学習を用いたコードクローン検出器の汎化性能に関する調査</a:t>
            </a:r>
            <a:endParaRPr lang="en-US" altLang="ja-JP"/>
          </a:p>
        </p:txBody>
      </p:sp>
      <p:sp>
        <p:nvSpPr>
          <p:cNvPr id="6" name="スライド番号プレースホルダー 5">
            <a:extLst>
              <a:ext uri="{FF2B5EF4-FFF2-40B4-BE49-F238E27FC236}">
                <a16:creationId xmlns:a16="http://schemas.microsoft.com/office/drawing/2014/main" id="{0F86C1F7-B5D8-9D46-BAEA-3F2A242CD90A}"/>
              </a:ext>
            </a:extLst>
          </p:cNvPr>
          <p:cNvSpPr>
            <a:spLocks noGrp="1"/>
          </p:cNvSpPr>
          <p:nvPr>
            <p:ph type="sldNum" sz="quarter" idx="12"/>
          </p:nvPr>
        </p:nvSpPr>
        <p:spPr/>
        <p:txBody>
          <a:bodyPr/>
          <a:lstStyle/>
          <a:p>
            <a:pPr>
              <a:defRPr/>
            </a:pPr>
            <a:fld id="{B12562F3-4A2F-4E07-B7D3-3E764FB0DEC6}" type="slidenum">
              <a:rPr lang="en-US" altLang="ja-JP" smtClean="0"/>
              <a:pPr>
                <a:defRPr/>
              </a:pPr>
              <a:t>14</a:t>
            </a:fld>
            <a:endParaRPr lang="en-US" altLang="ja-JP"/>
          </a:p>
        </p:txBody>
      </p:sp>
      <p:sp>
        <p:nvSpPr>
          <p:cNvPr id="14" name="テキスト ボックス 13">
            <a:extLst>
              <a:ext uri="{FF2B5EF4-FFF2-40B4-BE49-F238E27FC236}">
                <a16:creationId xmlns:a16="http://schemas.microsoft.com/office/drawing/2014/main" id="{410766A4-235F-364C-92A9-15A00B5FD491}"/>
              </a:ext>
            </a:extLst>
          </p:cNvPr>
          <p:cNvSpPr txBox="1"/>
          <p:nvPr/>
        </p:nvSpPr>
        <p:spPr>
          <a:xfrm>
            <a:off x="990600" y="2630488"/>
            <a:ext cx="2105025" cy="846386"/>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wrap="square" rtlCol="0">
            <a:spAutoFit/>
          </a:bodyPr>
          <a:lstStyle/>
          <a:p>
            <a:pPr>
              <a:defRPr/>
            </a:pPr>
            <a:r>
              <a:rPr lang="en-US" altLang="ja-JP" sz="700" b="1" dirty="0">
                <a:latin typeface="Gill Sans Ultra Bold" panose="020B0A02020104020203" pitchFamily="34" charset="0"/>
                <a:cs typeface="Arial" panose="020B0604020202020204" pitchFamily="34" charset="0"/>
              </a:rPr>
              <a:t>int sum(int[] a){</a:t>
            </a:r>
          </a:p>
          <a:p>
            <a:pPr>
              <a:defRPr/>
            </a:pPr>
            <a:r>
              <a:rPr lang="en-US" altLang="ja-JP" sz="700" b="1" dirty="0">
                <a:latin typeface="Gill Sans Ultra Bold" panose="020B0A02020104020203" pitchFamily="34" charset="0"/>
                <a:cs typeface="Arial" panose="020B0604020202020204" pitchFamily="34" charset="0"/>
              </a:rPr>
              <a:t>     int sum = 0;</a:t>
            </a:r>
          </a:p>
          <a:p>
            <a:pPr>
              <a:defRPr/>
            </a:pPr>
            <a:r>
              <a:rPr lang="en-US" altLang="ja-JP" sz="700" b="1" dirty="0">
                <a:latin typeface="Gill Sans Ultra Bold" panose="020B0A02020104020203" pitchFamily="34" charset="0"/>
                <a:cs typeface="Arial" panose="020B0604020202020204" pitchFamily="34" charset="0"/>
              </a:rPr>
              <a:t>     for(int </a:t>
            </a:r>
            <a:r>
              <a:rPr lang="en-US" altLang="ja-JP" sz="700" b="1" dirty="0" err="1">
                <a:latin typeface="Gill Sans Ultra Bold" panose="020B0A02020104020203" pitchFamily="34" charset="0"/>
                <a:cs typeface="Arial" panose="020B0604020202020204" pitchFamily="34" charset="0"/>
              </a:rPr>
              <a:t>i</a:t>
            </a:r>
            <a:r>
              <a:rPr lang="en-US" altLang="ja-JP" sz="700" b="1" dirty="0">
                <a:latin typeface="Gill Sans Ultra Bold" panose="020B0A02020104020203" pitchFamily="34" charset="0"/>
                <a:cs typeface="Arial" panose="020B0604020202020204" pitchFamily="34" charset="0"/>
              </a:rPr>
              <a:t>=0; </a:t>
            </a:r>
            <a:r>
              <a:rPr lang="en-US" altLang="ja-JP" sz="700" b="1" dirty="0" err="1">
                <a:latin typeface="Gill Sans Ultra Bold" panose="020B0A02020104020203" pitchFamily="34" charset="0"/>
                <a:cs typeface="Arial" panose="020B0604020202020204" pitchFamily="34" charset="0"/>
              </a:rPr>
              <a:t>i</a:t>
            </a:r>
            <a:r>
              <a:rPr lang="en-US" altLang="ja-JP" sz="700" b="1" dirty="0">
                <a:latin typeface="Gill Sans Ultra Bold" panose="020B0A02020104020203" pitchFamily="34" charset="0"/>
                <a:cs typeface="Arial" panose="020B0604020202020204" pitchFamily="34" charset="0"/>
              </a:rPr>
              <a:t>&lt;</a:t>
            </a:r>
            <a:r>
              <a:rPr lang="en-US" altLang="ja-JP" sz="700" b="1" dirty="0" err="1">
                <a:latin typeface="Gill Sans Ultra Bold" panose="020B0A02020104020203" pitchFamily="34" charset="0"/>
                <a:cs typeface="Arial" panose="020B0604020202020204" pitchFamily="34" charset="0"/>
              </a:rPr>
              <a:t>a.length</a:t>
            </a:r>
            <a:r>
              <a:rPr lang="en-US" altLang="ja-JP" sz="700" b="1" dirty="0">
                <a:latin typeface="Gill Sans Ultra Bold" panose="020B0A02020104020203" pitchFamily="34" charset="0"/>
                <a:cs typeface="Arial" panose="020B0604020202020204" pitchFamily="34" charset="0"/>
              </a:rPr>
              <a:t>; </a:t>
            </a:r>
            <a:r>
              <a:rPr lang="en-US" altLang="ja-JP" sz="700" b="1" dirty="0" err="1">
                <a:latin typeface="Gill Sans Ultra Bold" panose="020B0A02020104020203" pitchFamily="34" charset="0"/>
                <a:cs typeface="Arial" panose="020B0604020202020204" pitchFamily="34" charset="0"/>
              </a:rPr>
              <a:t>i</a:t>
            </a:r>
            <a:r>
              <a:rPr lang="en-US" altLang="ja-JP" sz="700" b="1" dirty="0">
                <a:latin typeface="Gill Sans Ultra Bold" panose="020B0A02020104020203" pitchFamily="34" charset="0"/>
                <a:cs typeface="Arial" panose="020B0604020202020204" pitchFamily="34" charset="0"/>
              </a:rPr>
              <a:t>++){</a:t>
            </a:r>
          </a:p>
          <a:p>
            <a:pPr>
              <a:defRPr/>
            </a:pPr>
            <a:r>
              <a:rPr lang="en-US" altLang="ja-JP" sz="700" b="1" dirty="0">
                <a:latin typeface="Gill Sans Ultra Bold" panose="020B0A02020104020203" pitchFamily="34" charset="0"/>
                <a:cs typeface="Arial" panose="020B0604020202020204" pitchFamily="34" charset="0"/>
              </a:rPr>
              <a:t>        sum = sum + a[</a:t>
            </a:r>
            <a:r>
              <a:rPr lang="en-US" altLang="ja-JP" sz="700" b="1" dirty="0" err="1">
                <a:latin typeface="Gill Sans Ultra Bold" panose="020B0A02020104020203" pitchFamily="34" charset="0"/>
                <a:cs typeface="Arial" panose="020B0604020202020204" pitchFamily="34" charset="0"/>
              </a:rPr>
              <a:t>i</a:t>
            </a:r>
            <a:r>
              <a:rPr lang="en-US" altLang="ja-JP" sz="700" b="1" dirty="0">
                <a:latin typeface="Gill Sans Ultra Bold" panose="020B0A02020104020203" pitchFamily="34" charset="0"/>
                <a:cs typeface="Arial" panose="020B0604020202020204" pitchFamily="34" charset="0"/>
              </a:rPr>
              <a:t>];</a:t>
            </a:r>
          </a:p>
          <a:p>
            <a:pPr>
              <a:defRPr/>
            </a:pPr>
            <a:r>
              <a:rPr lang="en-US" altLang="ja-JP" sz="700" b="1" dirty="0">
                <a:latin typeface="Gill Sans Ultra Bold" panose="020B0A02020104020203" pitchFamily="34" charset="0"/>
                <a:cs typeface="Arial" panose="020B0604020202020204" pitchFamily="34" charset="0"/>
              </a:rPr>
              <a:t>     }</a:t>
            </a:r>
          </a:p>
          <a:p>
            <a:pPr>
              <a:defRPr/>
            </a:pPr>
            <a:r>
              <a:rPr lang="en-US" altLang="ja-JP" sz="700" b="1" dirty="0">
                <a:latin typeface="Gill Sans Ultra Bold" panose="020B0A02020104020203" pitchFamily="34" charset="0"/>
                <a:cs typeface="Arial" panose="020B0604020202020204" pitchFamily="34" charset="0"/>
              </a:rPr>
              <a:t>     return sum;	</a:t>
            </a:r>
          </a:p>
          <a:p>
            <a:pPr>
              <a:defRPr/>
            </a:pPr>
            <a:r>
              <a:rPr lang="en-US" altLang="ja-JP" sz="700" b="1" dirty="0">
                <a:latin typeface="Gill Sans Ultra Bold" panose="020B0A02020104020203" pitchFamily="34" charset="0"/>
                <a:cs typeface="Arial" panose="020B0604020202020204" pitchFamily="34" charset="0"/>
              </a:rPr>
              <a:t>}</a:t>
            </a:r>
            <a:endParaRPr lang="ja-JP" altLang="en-US" sz="700" b="1" dirty="0">
              <a:latin typeface="Gill Sans Ultra Bold" panose="020B0A02020104020203" pitchFamily="34" charset="0"/>
              <a:cs typeface="Arial" panose="020B0604020202020204" pitchFamily="34" charset="0"/>
            </a:endParaRPr>
          </a:p>
        </p:txBody>
      </p:sp>
      <p:cxnSp>
        <p:nvCxnSpPr>
          <p:cNvPr id="16" name="直線矢印コネクタ 15">
            <a:extLst>
              <a:ext uri="{FF2B5EF4-FFF2-40B4-BE49-F238E27FC236}">
                <a16:creationId xmlns:a16="http://schemas.microsoft.com/office/drawing/2014/main" id="{7A41658B-638A-EB4C-8AC6-B20C1DFE9718}"/>
              </a:ext>
            </a:extLst>
          </p:cNvPr>
          <p:cNvCxnSpPr/>
          <p:nvPr/>
        </p:nvCxnSpPr>
        <p:spPr>
          <a:xfrm>
            <a:off x="2838450" y="3005387"/>
            <a:ext cx="695325"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8" name="グラフィックス 17" descr="棒グラフ">
            <a:extLst>
              <a:ext uri="{FF2B5EF4-FFF2-40B4-BE49-F238E27FC236}">
                <a16:creationId xmlns:a16="http://schemas.microsoft.com/office/drawing/2014/main" id="{EF125A79-814D-CC4A-85AE-5B64B5FF339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00513" y="2533900"/>
            <a:ext cx="942974" cy="942974"/>
          </a:xfrm>
          <a:prstGeom prst="rect">
            <a:avLst/>
          </a:prstGeom>
        </p:spPr>
      </p:pic>
      <p:cxnSp>
        <p:nvCxnSpPr>
          <p:cNvPr id="19" name="直線矢印コネクタ 18">
            <a:extLst>
              <a:ext uri="{FF2B5EF4-FFF2-40B4-BE49-F238E27FC236}">
                <a16:creationId xmlns:a16="http://schemas.microsoft.com/office/drawing/2014/main" id="{BC3CDD77-7D8F-9F44-809F-090CFB4060D5}"/>
              </a:ext>
            </a:extLst>
          </p:cNvPr>
          <p:cNvCxnSpPr/>
          <p:nvPr/>
        </p:nvCxnSpPr>
        <p:spPr>
          <a:xfrm>
            <a:off x="5362575" y="3063433"/>
            <a:ext cx="695325"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テキスト ボックス 19">
            <a:extLst>
              <a:ext uri="{FF2B5EF4-FFF2-40B4-BE49-F238E27FC236}">
                <a16:creationId xmlns:a16="http://schemas.microsoft.com/office/drawing/2014/main" id="{7888BEB5-226A-AE4F-AF32-22FEBF170810}"/>
              </a:ext>
            </a:extLst>
          </p:cNvPr>
          <p:cNvSpPr txBox="1"/>
          <p:nvPr/>
        </p:nvSpPr>
        <p:spPr>
          <a:xfrm>
            <a:off x="808829" y="3482267"/>
            <a:ext cx="2208621" cy="646331"/>
          </a:xfrm>
          <a:prstGeom prst="rect">
            <a:avLst/>
          </a:prstGeom>
          <a:noFill/>
        </p:spPr>
        <p:txBody>
          <a:bodyPr wrap="square" rtlCol="0">
            <a:spAutoFit/>
          </a:bodyPr>
          <a:lstStyle/>
          <a:p>
            <a:pPr marL="342900" indent="-342900">
              <a:buFont typeface="+mj-lt"/>
              <a:buAutoNum type="arabicPeriod"/>
            </a:pPr>
            <a:r>
              <a:rPr kumimoji="1" lang="ja-JP" altLang="en-US" sz="1800">
                <a:latin typeface="+mn-ea"/>
                <a:ea typeface="+mn-ea"/>
              </a:rPr>
              <a:t>コード片の</a:t>
            </a:r>
            <a:br>
              <a:rPr lang="en-US" altLang="ja-JP" sz="1800" dirty="0">
                <a:latin typeface="+mn-ea"/>
                <a:ea typeface="+mn-ea"/>
              </a:rPr>
            </a:br>
            <a:r>
              <a:rPr kumimoji="1" lang="ja-JP" altLang="en-US" sz="1800">
                <a:latin typeface="+mn-ea"/>
                <a:ea typeface="+mn-ea"/>
              </a:rPr>
              <a:t>トークンを取得</a:t>
            </a:r>
            <a:endParaRPr kumimoji="1" lang="en-US" altLang="ja-JP" sz="1800" dirty="0">
              <a:latin typeface="+mn-ea"/>
              <a:ea typeface="+mn-ea"/>
            </a:endParaRPr>
          </a:p>
        </p:txBody>
      </p:sp>
      <p:sp>
        <p:nvSpPr>
          <p:cNvPr id="21" name="テキスト ボックス 20">
            <a:extLst>
              <a:ext uri="{FF2B5EF4-FFF2-40B4-BE49-F238E27FC236}">
                <a16:creationId xmlns:a16="http://schemas.microsoft.com/office/drawing/2014/main" id="{C2191AC4-2D00-624D-909A-4CCBF05288EB}"/>
              </a:ext>
            </a:extLst>
          </p:cNvPr>
          <p:cNvSpPr txBox="1"/>
          <p:nvPr/>
        </p:nvSpPr>
        <p:spPr>
          <a:xfrm>
            <a:off x="3284987" y="3470234"/>
            <a:ext cx="2624610" cy="923330"/>
          </a:xfrm>
          <a:prstGeom prst="rect">
            <a:avLst/>
          </a:prstGeom>
          <a:noFill/>
        </p:spPr>
        <p:txBody>
          <a:bodyPr wrap="square" rtlCol="0">
            <a:spAutoFit/>
          </a:bodyPr>
          <a:lstStyle/>
          <a:p>
            <a:pPr marL="342900" indent="-342900">
              <a:buFont typeface="+mj-lt"/>
              <a:buAutoNum type="arabicPeriod" startAt="2"/>
            </a:pPr>
            <a:r>
              <a:rPr lang="ja-JP" altLang="en-US" sz="1800">
                <a:latin typeface="+mn-ea"/>
                <a:ea typeface="+mn-ea"/>
              </a:rPr>
              <a:t>トークンを</a:t>
            </a:r>
            <a:r>
              <a:rPr lang="en-US" altLang="ja-JP" sz="1800" dirty="0">
                <a:latin typeface="+mn-ea"/>
                <a:ea typeface="+mn-ea"/>
              </a:rPr>
              <a:t>8</a:t>
            </a:r>
            <a:r>
              <a:rPr lang="ja-JP" altLang="en-US" sz="1800">
                <a:latin typeface="+mn-ea"/>
                <a:ea typeface="+mn-ea"/>
              </a:rPr>
              <a:t>つの</a:t>
            </a:r>
            <a:br>
              <a:rPr lang="en-US" altLang="ja-JP" sz="1800" dirty="0">
                <a:latin typeface="+mn-ea"/>
                <a:ea typeface="+mn-ea"/>
              </a:rPr>
            </a:br>
            <a:r>
              <a:rPr lang="ja-JP" altLang="en-US" sz="1800">
                <a:latin typeface="+mn-ea"/>
                <a:ea typeface="+mn-ea"/>
              </a:rPr>
              <a:t>カテゴリに分けて</a:t>
            </a:r>
            <a:br>
              <a:rPr lang="en-US" altLang="ja-JP" sz="1800" dirty="0">
                <a:latin typeface="+mn-ea"/>
                <a:ea typeface="+mn-ea"/>
              </a:rPr>
            </a:br>
            <a:r>
              <a:rPr lang="ja-JP" altLang="en-US" sz="1800">
                <a:latin typeface="+mn-ea"/>
                <a:ea typeface="+mn-ea"/>
              </a:rPr>
              <a:t>頻度を取得</a:t>
            </a:r>
            <a:endParaRPr kumimoji="1" lang="ja-JP" altLang="en-US" sz="1800">
              <a:latin typeface="+mn-ea"/>
              <a:ea typeface="+mn-ea"/>
            </a:endParaRPr>
          </a:p>
        </p:txBody>
      </p:sp>
      <p:grpSp>
        <p:nvGrpSpPr>
          <p:cNvPr id="28" name="グループ化 27">
            <a:extLst>
              <a:ext uri="{FF2B5EF4-FFF2-40B4-BE49-F238E27FC236}">
                <a16:creationId xmlns:a16="http://schemas.microsoft.com/office/drawing/2014/main" id="{070E1512-A64C-9F4B-A4C3-8B756FCF5D04}"/>
              </a:ext>
            </a:extLst>
          </p:cNvPr>
          <p:cNvGrpSpPr/>
          <p:nvPr/>
        </p:nvGrpSpPr>
        <p:grpSpPr>
          <a:xfrm>
            <a:off x="6290619" y="2533900"/>
            <a:ext cx="1033462" cy="381000"/>
            <a:chOff x="6715519" y="2924175"/>
            <a:chExt cx="1033462" cy="381000"/>
          </a:xfrm>
        </p:grpSpPr>
        <p:sp>
          <p:nvSpPr>
            <p:cNvPr id="22" name="正方形/長方形 21">
              <a:extLst>
                <a:ext uri="{FF2B5EF4-FFF2-40B4-BE49-F238E27FC236}">
                  <a16:creationId xmlns:a16="http://schemas.microsoft.com/office/drawing/2014/main" id="{9CAE099A-71E7-694A-813C-20F31629769C}"/>
                </a:ext>
              </a:extLst>
            </p:cNvPr>
            <p:cNvSpPr/>
            <p:nvPr/>
          </p:nvSpPr>
          <p:spPr>
            <a:xfrm>
              <a:off x="6715519" y="2924175"/>
              <a:ext cx="1033462" cy="304800"/>
            </a:xfrm>
            <a:prstGeom prst="rect">
              <a:avLst/>
            </a:prstGeom>
            <a:noFill/>
            <a:ln w="19050" cap="flat" cmpd="sng" algn="ctr">
              <a:solidFill>
                <a:schemeClr val="tx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sp>
          <p:nvSpPr>
            <p:cNvPr id="23" name="円/楕円 22">
              <a:extLst>
                <a:ext uri="{FF2B5EF4-FFF2-40B4-BE49-F238E27FC236}">
                  <a16:creationId xmlns:a16="http://schemas.microsoft.com/office/drawing/2014/main" id="{9862228A-B750-6D41-9DAE-9EBBAFBCB698}"/>
                </a:ext>
              </a:extLst>
            </p:cNvPr>
            <p:cNvSpPr/>
            <p:nvPr/>
          </p:nvSpPr>
          <p:spPr>
            <a:xfrm>
              <a:off x="6756002" y="2982516"/>
              <a:ext cx="188118" cy="1881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円/楕円 23">
              <a:extLst>
                <a:ext uri="{FF2B5EF4-FFF2-40B4-BE49-F238E27FC236}">
                  <a16:creationId xmlns:a16="http://schemas.microsoft.com/office/drawing/2014/main" id="{B0B0F843-5D8C-5147-A48D-3D35733BAA7C}"/>
                </a:ext>
              </a:extLst>
            </p:cNvPr>
            <p:cNvSpPr/>
            <p:nvPr/>
          </p:nvSpPr>
          <p:spPr>
            <a:xfrm>
              <a:off x="6977462" y="2982516"/>
              <a:ext cx="188118" cy="1881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円/楕円 24">
              <a:extLst>
                <a:ext uri="{FF2B5EF4-FFF2-40B4-BE49-F238E27FC236}">
                  <a16:creationId xmlns:a16="http://schemas.microsoft.com/office/drawing/2014/main" id="{02527E7A-36E1-1E42-9B07-0E96A28E3F46}"/>
                </a:ext>
              </a:extLst>
            </p:cNvPr>
            <p:cNvSpPr/>
            <p:nvPr/>
          </p:nvSpPr>
          <p:spPr>
            <a:xfrm>
              <a:off x="7525144" y="2982516"/>
              <a:ext cx="188118" cy="1881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a:extLst>
                <a:ext uri="{FF2B5EF4-FFF2-40B4-BE49-F238E27FC236}">
                  <a16:creationId xmlns:a16="http://schemas.microsoft.com/office/drawing/2014/main" id="{CCC921C1-CABF-444C-9059-A56D4DDA9B5D}"/>
                </a:ext>
              </a:extLst>
            </p:cNvPr>
            <p:cNvSpPr txBox="1"/>
            <p:nvPr/>
          </p:nvSpPr>
          <p:spPr>
            <a:xfrm>
              <a:off x="7153275" y="2935843"/>
              <a:ext cx="444500" cy="369332"/>
            </a:xfrm>
            <a:prstGeom prst="rect">
              <a:avLst/>
            </a:prstGeom>
            <a:noFill/>
          </p:spPr>
          <p:txBody>
            <a:bodyPr wrap="square" rtlCol="0">
              <a:spAutoFit/>
            </a:bodyPr>
            <a:lstStyle/>
            <a:p>
              <a:pPr algn="l"/>
              <a:r>
                <a:rPr kumimoji="1" lang="en-US" altLang="ja-JP" sz="1800" b="1" dirty="0">
                  <a:latin typeface="+mn-ea"/>
                  <a:ea typeface="+mn-ea"/>
                </a:rPr>
                <a:t>…</a:t>
              </a:r>
              <a:endParaRPr kumimoji="1" lang="ja-JP" altLang="en-US" sz="1800" b="1">
                <a:latin typeface="+mn-ea"/>
                <a:ea typeface="+mn-ea"/>
              </a:endParaRPr>
            </a:p>
          </p:txBody>
        </p:sp>
      </p:grpSp>
      <p:grpSp>
        <p:nvGrpSpPr>
          <p:cNvPr id="30" name="グループ化 29">
            <a:extLst>
              <a:ext uri="{FF2B5EF4-FFF2-40B4-BE49-F238E27FC236}">
                <a16:creationId xmlns:a16="http://schemas.microsoft.com/office/drawing/2014/main" id="{AB12E9E2-42CE-C441-98D2-2A9399D1DFBE}"/>
              </a:ext>
            </a:extLst>
          </p:cNvPr>
          <p:cNvGrpSpPr/>
          <p:nvPr/>
        </p:nvGrpSpPr>
        <p:grpSpPr>
          <a:xfrm>
            <a:off x="7427465" y="2533900"/>
            <a:ext cx="1033462" cy="381000"/>
            <a:chOff x="6715519" y="2924175"/>
            <a:chExt cx="1033462" cy="381000"/>
          </a:xfrm>
        </p:grpSpPr>
        <p:sp>
          <p:nvSpPr>
            <p:cNvPr id="31" name="正方形/長方形 30">
              <a:extLst>
                <a:ext uri="{FF2B5EF4-FFF2-40B4-BE49-F238E27FC236}">
                  <a16:creationId xmlns:a16="http://schemas.microsoft.com/office/drawing/2014/main" id="{E61C6AEB-D687-F440-BD3C-BC42BCADDA9B}"/>
                </a:ext>
              </a:extLst>
            </p:cNvPr>
            <p:cNvSpPr/>
            <p:nvPr/>
          </p:nvSpPr>
          <p:spPr>
            <a:xfrm>
              <a:off x="6715519" y="2924175"/>
              <a:ext cx="1033462" cy="304800"/>
            </a:xfrm>
            <a:prstGeom prst="rect">
              <a:avLst/>
            </a:prstGeom>
            <a:noFill/>
            <a:ln w="19050" cap="flat" cmpd="sng" algn="ctr">
              <a:solidFill>
                <a:schemeClr val="tx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sp>
          <p:nvSpPr>
            <p:cNvPr id="32" name="円/楕円 31">
              <a:extLst>
                <a:ext uri="{FF2B5EF4-FFF2-40B4-BE49-F238E27FC236}">
                  <a16:creationId xmlns:a16="http://schemas.microsoft.com/office/drawing/2014/main" id="{D07178D7-1613-8548-B4C2-C5EA6A7B3360}"/>
                </a:ext>
              </a:extLst>
            </p:cNvPr>
            <p:cNvSpPr/>
            <p:nvPr/>
          </p:nvSpPr>
          <p:spPr>
            <a:xfrm>
              <a:off x="6756002" y="2982516"/>
              <a:ext cx="188118" cy="1881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円/楕円 32">
              <a:extLst>
                <a:ext uri="{FF2B5EF4-FFF2-40B4-BE49-F238E27FC236}">
                  <a16:creationId xmlns:a16="http://schemas.microsoft.com/office/drawing/2014/main" id="{503D28C2-F504-A543-B665-06AF0CB8584A}"/>
                </a:ext>
              </a:extLst>
            </p:cNvPr>
            <p:cNvSpPr/>
            <p:nvPr/>
          </p:nvSpPr>
          <p:spPr>
            <a:xfrm>
              <a:off x="6977462" y="2982516"/>
              <a:ext cx="188118" cy="1881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円/楕円 33">
              <a:extLst>
                <a:ext uri="{FF2B5EF4-FFF2-40B4-BE49-F238E27FC236}">
                  <a16:creationId xmlns:a16="http://schemas.microsoft.com/office/drawing/2014/main" id="{FF0B83C3-5C0F-E943-B27A-1BA885560B9B}"/>
                </a:ext>
              </a:extLst>
            </p:cNvPr>
            <p:cNvSpPr/>
            <p:nvPr/>
          </p:nvSpPr>
          <p:spPr>
            <a:xfrm>
              <a:off x="7525144" y="2982516"/>
              <a:ext cx="188118" cy="1881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テキスト ボックス 34">
              <a:extLst>
                <a:ext uri="{FF2B5EF4-FFF2-40B4-BE49-F238E27FC236}">
                  <a16:creationId xmlns:a16="http://schemas.microsoft.com/office/drawing/2014/main" id="{9C64847C-292D-134D-A3C9-61C456D63602}"/>
                </a:ext>
              </a:extLst>
            </p:cNvPr>
            <p:cNvSpPr txBox="1"/>
            <p:nvPr/>
          </p:nvSpPr>
          <p:spPr>
            <a:xfrm>
              <a:off x="7153275" y="2935843"/>
              <a:ext cx="444500" cy="369332"/>
            </a:xfrm>
            <a:prstGeom prst="rect">
              <a:avLst/>
            </a:prstGeom>
            <a:noFill/>
          </p:spPr>
          <p:txBody>
            <a:bodyPr wrap="square" rtlCol="0">
              <a:spAutoFit/>
            </a:bodyPr>
            <a:lstStyle/>
            <a:p>
              <a:pPr algn="l"/>
              <a:r>
                <a:rPr kumimoji="1" lang="en-US" altLang="ja-JP" sz="1800" b="1" dirty="0">
                  <a:latin typeface="+mn-ea"/>
                  <a:ea typeface="+mn-ea"/>
                </a:rPr>
                <a:t>…</a:t>
              </a:r>
              <a:endParaRPr kumimoji="1" lang="ja-JP" altLang="en-US" sz="1800" b="1">
                <a:latin typeface="+mn-ea"/>
                <a:ea typeface="+mn-ea"/>
              </a:endParaRPr>
            </a:p>
          </p:txBody>
        </p:sp>
      </p:grpSp>
      <p:grpSp>
        <p:nvGrpSpPr>
          <p:cNvPr id="61" name="グループ化 60">
            <a:extLst>
              <a:ext uri="{FF2B5EF4-FFF2-40B4-BE49-F238E27FC236}">
                <a16:creationId xmlns:a16="http://schemas.microsoft.com/office/drawing/2014/main" id="{FBE77620-61E6-8344-BAAF-F92D074881E4}"/>
              </a:ext>
            </a:extLst>
          </p:cNvPr>
          <p:cNvGrpSpPr/>
          <p:nvPr/>
        </p:nvGrpSpPr>
        <p:grpSpPr>
          <a:xfrm>
            <a:off x="6660612" y="3010127"/>
            <a:ext cx="1289741" cy="1005943"/>
            <a:chOff x="6934306" y="3010127"/>
            <a:chExt cx="1289741" cy="1005943"/>
          </a:xfrm>
        </p:grpSpPr>
        <p:sp>
          <p:nvSpPr>
            <p:cNvPr id="36" name="円/楕円 35">
              <a:extLst>
                <a:ext uri="{FF2B5EF4-FFF2-40B4-BE49-F238E27FC236}">
                  <a16:creationId xmlns:a16="http://schemas.microsoft.com/office/drawing/2014/main" id="{0DCE4F56-507F-6D4C-BC26-76443AD0DE53}"/>
                </a:ext>
              </a:extLst>
            </p:cNvPr>
            <p:cNvSpPr/>
            <p:nvPr/>
          </p:nvSpPr>
          <p:spPr>
            <a:xfrm>
              <a:off x="6934306" y="3038702"/>
              <a:ext cx="230188" cy="23018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円/楕円 36">
              <a:extLst>
                <a:ext uri="{FF2B5EF4-FFF2-40B4-BE49-F238E27FC236}">
                  <a16:creationId xmlns:a16="http://schemas.microsoft.com/office/drawing/2014/main" id="{832D044A-7191-5543-9EDE-CAB4FFD58C3F}"/>
                </a:ext>
              </a:extLst>
            </p:cNvPr>
            <p:cNvSpPr/>
            <p:nvPr/>
          </p:nvSpPr>
          <p:spPr>
            <a:xfrm>
              <a:off x="7251800" y="3038702"/>
              <a:ext cx="230188" cy="23018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円/楕円 38">
              <a:extLst>
                <a:ext uri="{FF2B5EF4-FFF2-40B4-BE49-F238E27FC236}">
                  <a16:creationId xmlns:a16="http://schemas.microsoft.com/office/drawing/2014/main" id="{9B1FBE4E-B610-9D46-BC21-5CD840199C96}"/>
                </a:ext>
              </a:extLst>
            </p:cNvPr>
            <p:cNvSpPr/>
            <p:nvPr/>
          </p:nvSpPr>
          <p:spPr>
            <a:xfrm>
              <a:off x="7993859" y="3039643"/>
              <a:ext cx="230188" cy="23018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39">
              <a:extLst>
                <a:ext uri="{FF2B5EF4-FFF2-40B4-BE49-F238E27FC236}">
                  <a16:creationId xmlns:a16="http://schemas.microsoft.com/office/drawing/2014/main" id="{CD65507B-7C79-B740-B869-BC7D58CCB854}"/>
                </a:ext>
              </a:extLst>
            </p:cNvPr>
            <p:cNvSpPr txBox="1"/>
            <p:nvPr/>
          </p:nvSpPr>
          <p:spPr>
            <a:xfrm>
              <a:off x="7532593" y="3010127"/>
              <a:ext cx="444500" cy="369332"/>
            </a:xfrm>
            <a:prstGeom prst="rect">
              <a:avLst/>
            </a:prstGeom>
            <a:noFill/>
          </p:spPr>
          <p:txBody>
            <a:bodyPr wrap="square" rtlCol="0">
              <a:spAutoFit/>
            </a:bodyPr>
            <a:lstStyle/>
            <a:p>
              <a:pPr algn="l"/>
              <a:r>
                <a:rPr kumimoji="1" lang="en-US" altLang="ja-JP" sz="1800" b="1" dirty="0">
                  <a:latin typeface="+mn-ea"/>
                  <a:ea typeface="+mn-ea"/>
                </a:rPr>
                <a:t>…</a:t>
              </a:r>
              <a:endParaRPr kumimoji="1" lang="ja-JP" altLang="en-US" sz="1800" b="1">
                <a:latin typeface="+mn-ea"/>
                <a:ea typeface="+mn-ea"/>
              </a:endParaRPr>
            </a:p>
          </p:txBody>
        </p:sp>
        <p:sp>
          <p:nvSpPr>
            <p:cNvPr id="41" name="円/楕円 40">
              <a:extLst>
                <a:ext uri="{FF2B5EF4-FFF2-40B4-BE49-F238E27FC236}">
                  <a16:creationId xmlns:a16="http://schemas.microsoft.com/office/drawing/2014/main" id="{363A3997-A085-9447-96C1-D12A63082197}"/>
                </a:ext>
              </a:extLst>
            </p:cNvPr>
            <p:cNvSpPr/>
            <p:nvPr/>
          </p:nvSpPr>
          <p:spPr>
            <a:xfrm>
              <a:off x="7244069" y="3474721"/>
              <a:ext cx="230188" cy="23018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円/楕円 41">
              <a:extLst>
                <a:ext uri="{FF2B5EF4-FFF2-40B4-BE49-F238E27FC236}">
                  <a16:creationId xmlns:a16="http://schemas.microsoft.com/office/drawing/2014/main" id="{384E26E6-B675-FA44-96D0-1CC19EB927EC}"/>
                </a:ext>
              </a:extLst>
            </p:cNvPr>
            <p:cNvSpPr/>
            <p:nvPr/>
          </p:nvSpPr>
          <p:spPr>
            <a:xfrm>
              <a:off x="7713563" y="3482267"/>
              <a:ext cx="230188" cy="23018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円/楕円 42">
              <a:extLst>
                <a:ext uri="{FF2B5EF4-FFF2-40B4-BE49-F238E27FC236}">
                  <a16:creationId xmlns:a16="http://schemas.microsoft.com/office/drawing/2014/main" id="{1A52CED1-4E13-924B-B143-06F73B8D58EA}"/>
                </a:ext>
              </a:extLst>
            </p:cNvPr>
            <p:cNvSpPr/>
            <p:nvPr/>
          </p:nvSpPr>
          <p:spPr>
            <a:xfrm>
              <a:off x="7483375" y="3785882"/>
              <a:ext cx="230188" cy="23018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5" name="直線コネクタ 44">
              <a:extLst>
                <a:ext uri="{FF2B5EF4-FFF2-40B4-BE49-F238E27FC236}">
                  <a16:creationId xmlns:a16="http://schemas.microsoft.com/office/drawing/2014/main" id="{4D775B08-B617-A24E-A48C-6053A1F78F7F}"/>
                </a:ext>
              </a:extLst>
            </p:cNvPr>
            <p:cNvCxnSpPr>
              <a:stCxn id="36" idx="4"/>
              <a:endCxn id="41" idx="0"/>
            </p:cNvCxnSpPr>
            <p:nvPr/>
          </p:nvCxnSpPr>
          <p:spPr>
            <a:xfrm>
              <a:off x="7049400" y="3268890"/>
              <a:ext cx="309763" cy="20583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直線コネクタ 46">
              <a:extLst>
                <a:ext uri="{FF2B5EF4-FFF2-40B4-BE49-F238E27FC236}">
                  <a16:creationId xmlns:a16="http://schemas.microsoft.com/office/drawing/2014/main" id="{FFF34821-B925-9043-B061-E5F4CBECC39E}"/>
                </a:ext>
              </a:extLst>
            </p:cNvPr>
            <p:cNvCxnSpPr>
              <a:stCxn id="37" idx="4"/>
              <a:endCxn id="41" idx="0"/>
            </p:cNvCxnSpPr>
            <p:nvPr/>
          </p:nvCxnSpPr>
          <p:spPr>
            <a:xfrm flipH="1">
              <a:off x="7359163" y="3268890"/>
              <a:ext cx="7731" cy="20583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直線コネクタ 48">
              <a:extLst>
                <a:ext uri="{FF2B5EF4-FFF2-40B4-BE49-F238E27FC236}">
                  <a16:creationId xmlns:a16="http://schemas.microsoft.com/office/drawing/2014/main" id="{F508E80A-290D-C842-8464-F6FCA8A762EB}"/>
                </a:ext>
              </a:extLst>
            </p:cNvPr>
            <p:cNvCxnSpPr>
              <a:stCxn id="37" idx="4"/>
              <a:endCxn id="42" idx="0"/>
            </p:cNvCxnSpPr>
            <p:nvPr/>
          </p:nvCxnSpPr>
          <p:spPr>
            <a:xfrm>
              <a:off x="7366894" y="3268890"/>
              <a:ext cx="461763" cy="2133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直線コネクタ 50">
              <a:extLst>
                <a:ext uri="{FF2B5EF4-FFF2-40B4-BE49-F238E27FC236}">
                  <a16:creationId xmlns:a16="http://schemas.microsoft.com/office/drawing/2014/main" id="{8E70E0E3-E4D1-FC4D-B7CB-7F5508C9A46A}"/>
                </a:ext>
              </a:extLst>
            </p:cNvPr>
            <p:cNvCxnSpPr>
              <a:stCxn id="36" idx="4"/>
              <a:endCxn id="42" idx="0"/>
            </p:cNvCxnSpPr>
            <p:nvPr/>
          </p:nvCxnSpPr>
          <p:spPr>
            <a:xfrm>
              <a:off x="7049400" y="3268890"/>
              <a:ext cx="779257" cy="2133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直線コネクタ 52">
              <a:extLst>
                <a:ext uri="{FF2B5EF4-FFF2-40B4-BE49-F238E27FC236}">
                  <a16:creationId xmlns:a16="http://schemas.microsoft.com/office/drawing/2014/main" id="{8F9EEE6C-DF11-1745-973A-53610E4094D8}"/>
                </a:ext>
              </a:extLst>
            </p:cNvPr>
            <p:cNvCxnSpPr>
              <a:stCxn id="39" idx="4"/>
              <a:endCxn id="41" idx="0"/>
            </p:cNvCxnSpPr>
            <p:nvPr/>
          </p:nvCxnSpPr>
          <p:spPr>
            <a:xfrm flipH="1">
              <a:off x="7359163" y="3269831"/>
              <a:ext cx="749790" cy="2048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直線コネクタ 54">
              <a:extLst>
                <a:ext uri="{FF2B5EF4-FFF2-40B4-BE49-F238E27FC236}">
                  <a16:creationId xmlns:a16="http://schemas.microsoft.com/office/drawing/2014/main" id="{3FB3CA50-1F32-A642-9D73-02F33526756A}"/>
                </a:ext>
              </a:extLst>
            </p:cNvPr>
            <p:cNvCxnSpPr>
              <a:stCxn id="39" idx="4"/>
              <a:endCxn id="42" idx="0"/>
            </p:cNvCxnSpPr>
            <p:nvPr/>
          </p:nvCxnSpPr>
          <p:spPr>
            <a:xfrm flipH="1">
              <a:off x="7828657" y="3269831"/>
              <a:ext cx="280296" cy="2124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直線コネクタ 56">
              <a:extLst>
                <a:ext uri="{FF2B5EF4-FFF2-40B4-BE49-F238E27FC236}">
                  <a16:creationId xmlns:a16="http://schemas.microsoft.com/office/drawing/2014/main" id="{FDFCFF4B-FE7E-2E49-A57E-05B64C2D2B69}"/>
                </a:ext>
              </a:extLst>
            </p:cNvPr>
            <p:cNvCxnSpPr>
              <a:stCxn id="41" idx="4"/>
              <a:endCxn id="43" idx="0"/>
            </p:cNvCxnSpPr>
            <p:nvPr/>
          </p:nvCxnSpPr>
          <p:spPr>
            <a:xfrm>
              <a:off x="7359163" y="3704909"/>
              <a:ext cx="239306" cy="8097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直線コネクタ 58">
              <a:extLst>
                <a:ext uri="{FF2B5EF4-FFF2-40B4-BE49-F238E27FC236}">
                  <a16:creationId xmlns:a16="http://schemas.microsoft.com/office/drawing/2014/main" id="{4D3CF4CA-9947-FA40-B674-326DC84AC977}"/>
                </a:ext>
              </a:extLst>
            </p:cNvPr>
            <p:cNvCxnSpPr>
              <a:stCxn id="42" idx="3"/>
              <a:endCxn id="43" idx="0"/>
            </p:cNvCxnSpPr>
            <p:nvPr/>
          </p:nvCxnSpPr>
          <p:spPr>
            <a:xfrm flipH="1">
              <a:off x="7598469" y="3678745"/>
              <a:ext cx="148804" cy="10713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0" name="テキスト ボックス 59">
            <a:extLst>
              <a:ext uri="{FF2B5EF4-FFF2-40B4-BE49-F238E27FC236}">
                <a16:creationId xmlns:a16="http://schemas.microsoft.com/office/drawing/2014/main" id="{543DBF28-F8F7-B643-A5E3-1E1556E34BE7}"/>
              </a:ext>
            </a:extLst>
          </p:cNvPr>
          <p:cNvSpPr txBox="1"/>
          <p:nvPr/>
        </p:nvSpPr>
        <p:spPr>
          <a:xfrm>
            <a:off x="5884305" y="4077916"/>
            <a:ext cx="2914650" cy="646331"/>
          </a:xfrm>
          <a:prstGeom prst="rect">
            <a:avLst/>
          </a:prstGeom>
          <a:noFill/>
        </p:spPr>
        <p:txBody>
          <a:bodyPr wrap="square" rtlCol="0">
            <a:spAutoFit/>
          </a:bodyPr>
          <a:lstStyle/>
          <a:p>
            <a:pPr marL="342900" indent="-342900">
              <a:buFont typeface="+mj-lt"/>
              <a:buAutoNum type="arabicPeriod" startAt="3"/>
            </a:pPr>
            <a:r>
              <a:rPr lang="ja-JP" altLang="en-US" sz="1800">
                <a:latin typeface="+mn-ea"/>
                <a:ea typeface="+mn-ea"/>
              </a:rPr>
              <a:t>頻度を特徴量として</a:t>
            </a:r>
            <a:br>
              <a:rPr lang="en-US" altLang="ja-JP" sz="1800" dirty="0">
                <a:latin typeface="+mn-ea"/>
                <a:ea typeface="+mn-ea"/>
              </a:rPr>
            </a:br>
            <a:r>
              <a:rPr kumimoji="1" lang="ja-JP" altLang="en-US" sz="1800">
                <a:latin typeface="+mn-ea"/>
                <a:ea typeface="+mn-ea"/>
              </a:rPr>
              <a:t>深層学習モデルに入力</a:t>
            </a:r>
          </a:p>
        </p:txBody>
      </p:sp>
      <p:sp>
        <p:nvSpPr>
          <p:cNvPr id="62" name="テキスト ボックス 61">
            <a:extLst>
              <a:ext uri="{FF2B5EF4-FFF2-40B4-BE49-F238E27FC236}">
                <a16:creationId xmlns:a16="http://schemas.microsoft.com/office/drawing/2014/main" id="{8E155040-FF66-5942-942E-0540EC689F53}"/>
              </a:ext>
            </a:extLst>
          </p:cNvPr>
          <p:cNvSpPr txBox="1"/>
          <p:nvPr/>
        </p:nvSpPr>
        <p:spPr>
          <a:xfrm>
            <a:off x="6480522" y="2269591"/>
            <a:ext cx="653655" cy="276999"/>
          </a:xfrm>
          <a:prstGeom prst="rect">
            <a:avLst/>
          </a:prstGeom>
          <a:noFill/>
        </p:spPr>
        <p:txBody>
          <a:bodyPr wrap="square" rtlCol="0">
            <a:spAutoFit/>
          </a:bodyPr>
          <a:lstStyle/>
          <a:p>
            <a:pPr algn="ctr"/>
            <a:r>
              <a:rPr kumimoji="1" lang="ja-JP" altLang="en-US" sz="1200">
                <a:latin typeface="+mn-ea"/>
                <a:ea typeface="+mn-ea"/>
              </a:rPr>
              <a:t>頻度</a:t>
            </a:r>
          </a:p>
        </p:txBody>
      </p:sp>
    </p:spTree>
    <p:extLst>
      <p:ext uri="{BB962C8B-B14F-4D97-AF65-F5344CB8AC3E}">
        <p14:creationId xmlns:p14="http://schemas.microsoft.com/office/powerpoint/2010/main" val="28863261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E698F6-6D77-DC40-BDE6-FA2279F38515}"/>
              </a:ext>
            </a:extLst>
          </p:cNvPr>
          <p:cNvSpPr>
            <a:spLocks noGrp="1"/>
          </p:cNvSpPr>
          <p:nvPr>
            <p:ph type="title"/>
          </p:nvPr>
        </p:nvSpPr>
        <p:spPr/>
        <p:txBody>
          <a:bodyPr/>
          <a:lstStyle/>
          <a:p>
            <a:r>
              <a:rPr lang="ja-JP" altLang="en-US"/>
              <a:t>調査対象の検出器：</a:t>
            </a:r>
            <a:r>
              <a:rPr lang="en-US" altLang="ja-JP" dirty="0"/>
              <a:t>ASTNN</a:t>
            </a:r>
            <a:endParaRPr kumimoji="1" lang="ja-JP" altLang="en-US"/>
          </a:p>
        </p:txBody>
      </p:sp>
      <p:sp>
        <p:nvSpPr>
          <p:cNvPr id="3" name="コンテンツ プレースホルダー 2">
            <a:extLst>
              <a:ext uri="{FF2B5EF4-FFF2-40B4-BE49-F238E27FC236}">
                <a16:creationId xmlns:a16="http://schemas.microsoft.com/office/drawing/2014/main" id="{39D4B632-B0E1-FB49-9B0F-84DA420F4ADA}"/>
              </a:ext>
            </a:extLst>
          </p:cNvPr>
          <p:cNvSpPr>
            <a:spLocks noGrp="1"/>
          </p:cNvSpPr>
          <p:nvPr>
            <p:ph idx="1"/>
          </p:nvPr>
        </p:nvSpPr>
        <p:spPr/>
        <p:txBody>
          <a:bodyPr/>
          <a:lstStyle/>
          <a:p>
            <a:pPr marL="0" indent="0">
              <a:buNone/>
            </a:pPr>
            <a:r>
              <a:rPr lang="en-US" altLang="ja-JP" dirty="0"/>
              <a:t>ASTNN[3]</a:t>
            </a:r>
          </a:p>
          <a:p>
            <a:pPr marL="457200" lvl="1" indent="0">
              <a:buNone/>
            </a:pPr>
            <a:r>
              <a:rPr lang="ja-JP" altLang="en-US"/>
              <a:t>抽象構文木をベクトル化して特徴量とした深層学習モデルを検出器に使用</a:t>
            </a:r>
            <a:endParaRPr lang="en-US" altLang="ja-JP" dirty="0"/>
          </a:p>
          <a:p>
            <a:pPr lvl="2"/>
            <a:r>
              <a:rPr kumimoji="1" lang="en-US" altLang="ja-JP" dirty="0"/>
              <a:t>AST</a:t>
            </a:r>
            <a:r>
              <a:rPr kumimoji="1" lang="ja-JP" altLang="en-US"/>
              <a:t>のベクトル化の手順</a:t>
            </a:r>
            <a:endParaRPr kumimoji="1" lang="en-US" altLang="ja-JP" dirty="0"/>
          </a:p>
          <a:p>
            <a:pPr marL="1828800" lvl="3" indent="-457200">
              <a:buFont typeface="+mj-lt"/>
              <a:buAutoNum type="arabicPeriod"/>
            </a:pPr>
            <a:r>
              <a:rPr lang="en-US" altLang="ja-JP" sz="2400" dirty="0"/>
              <a:t>AST</a:t>
            </a:r>
            <a:r>
              <a:rPr lang="ja-JP" altLang="en-US" sz="2400"/>
              <a:t>ノードを</a:t>
            </a:r>
            <a:r>
              <a:rPr lang="en-US" altLang="ja-JP" sz="2400" dirty="0"/>
              <a:t>Word2Vec</a:t>
            </a:r>
            <a:r>
              <a:rPr lang="ja-JP" altLang="en-US" sz="2400"/>
              <a:t>を用いてベクトル化</a:t>
            </a:r>
            <a:endParaRPr lang="en-US" altLang="ja-JP" sz="2400" dirty="0"/>
          </a:p>
          <a:p>
            <a:pPr marL="1828800" lvl="3" indent="-457200">
              <a:buFont typeface="+mj-lt"/>
              <a:buAutoNum type="arabicPeriod"/>
            </a:pPr>
            <a:r>
              <a:rPr kumimoji="1" lang="en-US" altLang="ja-JP" sz="2400" dirty="0"/>
              <a:t>1</a:t>
            </a:r>
            <a:r>
              <a:rPr kumimoji="1" lang="ja-JP" altLang="en-US" sz="2400"/>
              <a:t>でのベクトルを用いて ステートメントを</a:t>
            </a:r>
            <a:br>
              <a:rPr kumimoji="1" lang="en-US" altLang="ja-JP" sz="2400" dirty="0"/>
            </a:br>
            <a:r>
              <a:rPr kumimoji="1" lang="ja-JP" altLang="en-US" sz="2400"/>
              <a:t>ベクトル化</a:t>
            </a:r>
            <a:endParaRPr kumimoji="1" lang="en-US" altLang="ja-JP" sz="2400" dirty="0"/>
          </a:p>
          <a:p>
            <a:pPr marL="1828800" lvl="3" indent="-457200">
              <a:buFont typeface="+mj-lt"/>
              <a:buAutoNum type="arabicPeriod"/>
            </a:pPr>
            <a:r>
              <a:rPr lang="en-US" altLang="ja-JP" sz="2400" dirty="0"/>
              <a:t>2</a:t>
            </a:r>
            <a:r>
              <a:rPr lang="ja-JP" altLang="en-US" sz="2400"/>
              <a:t>でのベクトルを用いて </a:t>
            </a:r>
            <a:r>
              <a:rPr lang="en-US" altLang="ja-JP" sz="2400" dirty="0"/>
              <a:t>AST</a:t>
            </a:r>
            <a:r>
              <a:rPr lang="ja-JP" altLang="en-US" sz="2400"/>
              <a:t>をベクトル化</a:t>
            </a:r>
            <a:endParaRPr lang="en-US" altLang="ja-JP" sz="2400" dirty="0"/>
          </a:p>
          <a:p>
            <a:pPr lvl="2"/>
            <a:r>
              <a:rPr kumimoji="1" lang="ja-JP" altLang="en-US"/>
              <a:t>従来の検出器より検出精度が向上し さらに</a:t>
            </a:r>
            <a:r>
              <a:rPr lang="ja-JP" altLang="en-US"/>
              <a:t>広い範囲のコードクローンを検出可能</a:t>
            </a:r>
            <a:endParaRPr kumimoji="1" lang="en-US" altLang="ja-JP" dirty="0"/>
          </a:p>
        </p:txBody>
      </p:sp>
      <p:sp>
        <p:nvSpPr>
          <p:cNvPr id="4" name="日付プレースホルダー 3">
            <a:extLst>
              <a:ext uri="{FF2B5EF4-FFF2-40B4-BE49-F238E27FC236}">
                <a16:creationId xmlns:a16="http://schemas.microsoft.com/office/drawing/2014/main" id="{AFA2D669-705B-B340-973A-BF766D0F9100}"/>
              </a:ext>
            </a:extLst>
          </p:cNvPr>
          <p:cNvSpPr>
            <a:spLocks noGrp="1"/>
          </p:cNvSpPr>
          <p:nvPr>
            <p:ph type="dt" sz="half" idx="10"/>
          </p:nvPr>
        </p:nvSpPr>
        <p:spPr/>
        <p:txBody>
          <a:bodyPr/>
          <a:lstStyle/>
          <a:p>
            <a:pPr>
              <a:defRPr/>
            </a:pPr>
            <a:r>
              <a:rPr lang="en-US" altLang="ja-JP"/>
              <a:t>2021/03/01</a:t>
            </a:r>
          </a:p>
        </p:txBody>
      </p:sp>
      <p:sp>
        <p:nvSpPr>
          <p:cNvPr id="5" name="フッター プレースホルダー 4">
            <a:extLst>
              <a:ext uri="{FF2B5EF4-FFF2-40B4-BE49-F238E27FC236}">
                <a16:creationId xmlns:a16="http://schemas.microsoft.com/office/drawing/2014/main" id="{EEE5BB65-2178-2B4C-AA8D-1D62DB1B6AEB}"/>
              </a:ext>
            </a:extLst>
          </p:cNvPr>
          <p:cNvSpPr>
            <a:spLocks noGrp="1"/>
          </p:cNvSpPr>
          <p:nvPr>
            <p:ph type="ftr" sz="quarter" idx="11"/>
          </p:nvPr>
        </p:nvSpPr>
        <p:spPr/>
        <p:txBody>
          <a:bodyPr/>
          <a:lstStyle/>
          <a:p>
            <a:pPr>
              <a:defRPr/>
            </a:pPr>
            <a:r>
              <a:rPr lang="ja-JP" altLang="en-US"/>
              <a:t>深層学習を用いたコードクローン検出器の汎化性能に関する調査</a:t>
            </a:r>
            <a:endParaRPr lang="en-US" altLang="ja-JP"/>
          </a:p>
        </p:txBody>
      </p:sp>
      <p:sp>
        <p:nvSpPr>
          <p:cNvPr id="6" name="スライド番号プレースホルダー 5">
            <a:extLst>
              <a:ext uri="{FF2B5EF4-FFF2-40B4-BE49-F238E27FC236}">
                <a16:creationId xmlns:a16="http://schemas.microsoft.com/office/drawing/2014/main" id="{BF8A629A-D215-4A44-BAAB-5A9FA3689918}"/>
              </a:ext>
            </a:extLst>
          </p:cNvPr>
          <p:cNvSpPr>
            <a:spLocks noGrp="1"/>
          </p:cNvSpPr>
          <p:nvPr>
            <p:ph type="sldNum" sz="quarter" idx="12"/>
          </p:nvPr>
        </p:nvSpPr>
        <p:spPr/>
        <p:txBody>
          <a:bodyPr/>
          <a:lstStyle/>
          <a:p>
            <a:pPr>
              <a:defRPr/>
            </a:pPr>
            <a:fld id="{B12562F3-4A2F-4E07-B7D3-3E764FB0DEC6}" type="slidenum">
              <a:rPr lang="en-US" altLang="ja-JP" smtClean="0"/>
              <a:pPr>
                <a:defRPr/>
              </a:pPr>
              <a:t>15</a:t>
            </a:fld>
            <a:endParaRPr lang="en-US" altLang="ja-JP"/>
          </a:p>
        </p:txBody>
      </p:sp>
      <p:sp>
        <p:nvSpPr>
          <p:cNvPr id="7" name="正方形/長方形 6">
            <a:extLst>
              <a:ext uri="{FF2B5EF4-FFF2-40B4-BE49-F238E27FC236}">
                <a16:creationId xmlns:a16="http://schemas.microsoft.com/office/drawing/2014/main" id="{6E6AD401-8E73-CF4A-8C0A-F7A21C5B3C51}"/>
              </a:ext>
            </a:extLst>
          </p:cNvPr>
          <p:cNvSpPr/>
          <p:nvPr/>
        </p:nvSpPr>
        <p:spPr>
          <a:xfrm>
            <a:off x="457200" y="5989658"/>
            <a:ext cx="8229600" cy="276999"/>
          </a:xfrm>
          <a:prstGeom prst="rect">
            <a:avLst/>
          </a:prstGeom>
          <a:solidFill>
            <a:schemeClr val="accent5"/>
          </a:solidFill>
          <a:ln>
            <a:solidFill>
              <a:schemeClr val="tx1"/>
            </a:solidFill>
          </a:ln>
        </p:spPr>
        <p:txBody>
          <a:bodyPr wrap="square" lIns="91440" tIns="45720" rIns="91440" bIns="45720" anchor="t">
            <a:spAutoFit/>
          </a:bodyPr>
          <a:lstStyle/>
          <a:p>
            <a:r>
              <a:rPr lang="en-US" altLang="ja-JP" sz="1200" dirty="0">
                <a:latin typeface="Tahoma"/>
                <a:ea typeface="ＭＳ Ｐゴシック"/>
                <a:cs typeface="Tahoma"/>
              </a:rPr>
              <a:t>[3] </a:t>
            </a:r>
            <a:r>
              <a:rPr lang="en-US" altLang="ja-JP" sz="1200" dirty="0">
                <a:latin typeface="LinLibertineT"/>
                <a:ea typeface="ＭＳ Ｐゴシック"/>
              </a:rPr>
              <a:t>j. Zhang, et al.: A novel neural source code representation based on abstract syntax tree. Proc. ICSE. pp. 783-794, 2019</a:t>
            </a:r>
            <a:endParaRPr lang="ja-JP" altLang="en-US" sz="4400"/>
          </a:p>
        </p:txBody>
      </p:sp>
    </p:spTree>
    <p:extLst>
      <p:ext uri="{BB962C8B-B14F-4D97-AF65-F5344CB8AC3E}">
        <p14:creationId xmlns:p14="http://schemas.microsoft.com/office/powerpoint/2010/main" val="41972468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E698F6-6D77-DC40-BDE6-FA2279F38515}"/>
              </a:ext>
            </a:extLst>
          </p:cNvPr>
          <p:cNvSpPr>
            <a:spLocks noGrp="1"/>
          </p:cNvSpPr>
          <p:nvPr>
            <p:ph type="title"/>
          </p:nvPr>
        </p:nvSpPr>
        <p:spPr/>
        <p:txBody>
          <a:bodyPr/>
          <a:lstStyle/>
          <a:p>
            <a:r>
              <a:rPr lang="ja-JP" altLang="en-US"/>
              <a:t>調査対象の検出器：</a:t>
            </a:r>
            <a:r>
              <a:rPr lang="en-US" altLang="ja-JP" dirty="0"/>
              <a:t>ASTNN</a:t>
            </a:r>
            <a:endParaRPr kumimoji="1" lang="ja-JP" altLang="en-US"/>
          </a:p>
        </p:txBody>
      </p:sp>
      <p:sp>
        <p:nvSpPr>
          <p:cNvPr id="3" name="コンテンツ プレースホルダー 2">
            <a:extLst>
              <a:ext uri="{FF2B5EF4-FFF2-40B4-BE49-F238E27FC236}">
                <a16:creationId xmlns:a16="http://schemas.microsoft.com/office/drawing/2014/main" id="{39D4B632-B0E1-FB49-9B0F-84DA420F4ADA}"/>
              </a:ext>
            </a:extLst>
          </p:cNvPr>
          <p:cNvSpPr>
            <a:spLocks noGrp="1"/>
          </p:cNvSpPr>
          <p:nvPr>
            <p:ph idx="1"/>
          </p:nvPr>
        </p:nvSpPr>
        <p:spPr/>
        <p:txBody>
          <a:bodyPr/>
          <a:lstStyle/>
          <a:p>
            <a:pPr marL="0" indent="0">
              <a:buNone/>
            </a:pPr>
            <a:r>
              <a:rPr lang="en-US" altLang="ja-JP" dirty="0"/>
              <a:t>ASTNN[3]</a:t>
            </a:r>
          </a:p>
        </p:txBody>
      </p:sp>
      <p:sp>
        <p:nvSpPr>
          <p:cNvPr id="4" name="日付プレースホルダー 3">
            <a:extLst>
              <a:ext uri="{FF2B5EF4-FFF2-40B4-BE49-F238E27FC236}">
                <a16:creationId xmlns:a16="http://schemas.microsoft.com/office/drawing/2014/main" id="{AFA2D669-705B-B340-973A-BF766D0F9100}"/>
              </a:ext>
            </a:extLst>
          </p:cNvPr>
          <p:cNvSpPr>
            <a:spLocks noGrp="1"/>
          </p:cNvSpPr>
          <p:nvPr>
            <p:ph type="dt" sz="half" idx="10"/>
          </p:nvPr>
        </p:nvSpPr>
        <p:spPr/>
        <p:txBody>
          <a:bodyPr/>
          <a:lstStyle/>
          <a:p>
            <a:pPr>
              <a:defRPr/>
            </a:pPr>
            <a:r>
              <a:rPr lang="en-US" altLang="ja-JP"/>
              <a:t>2021/03/01</a:t>
            </a:r>
          </a:p>
        </p:txBody>
      </p:sp>
      <p:sp>
        <p:nvSpPr>
          <p:cNvPr id="5" name="フッター プレースホルダー 4">
            <a:extLst>
              <a:ext uri="{FF2B5EF4-FFF2-40B4-BE49-F238E27FC236}">
                <a16:creationId xmlns:a16="http://schemas.microsoft.com/office/drawing/2014/main" id="{EEE5BB65-2178-2B4C-AA8D-1D62DB1B6AEB}"/>
              </a:ext>
            </a:extLst>
          </p:cNvPr>
          <p:cNvSpPr>
            <a:spLocks noGrp="1"/>
          </p:cNvSpPr>
          <p:nvPr>
            <p:ph type="ftr" sz="quarter" idx="11"/>
          </p:nvPr>
        </p:nvSpPr>
        <p:spPr/>
        <p:txBody>
          <a:bodyPr/>
          <a:lstStyle/>
          <a:p>
            <a:pPr>
              <a:defRPr/>
            </a:pPr>
            <a:r>
              <a:rPr lang="ja-JP" altLang="en-US"/>
              <a:t>深層学習を用いたコードクローン検出器の汎化性能に関する調査</a:t>
            </a:r>
            <a:endParaRPr lang="en-US" altLang="ja-JP"/>
          </a:p>
        </p:txBody>
      </p:sp>
      <p:sp>
        <p:nvSpPr>
          <p:cNvPr id="6" name="スライド番号プレースホルダー 5">
            <a:extLst>
              <a:ext uri="{FF2B5EF4-FFF2-40B4-BE49-F238E27FC236}">
                <a16:creationId xmlns:a16="http://schemas.microsoft.com/office/drawing/2014/main" id="{BF8A629A-D215-4A44-BAAB-5A9FA3689918}"/>
              </a:ext>
            </a:extLst>
          </p:cNvPr>
          <p:cNvSpPr>
            <a:spLocks noGrp="1"/>
          </p:cNvSpPr>
          <p:nvPr>
            <p:ph type="sldNum" sz="quarter" idx="12"/>
          </p:nvPr>
        </p:nvSpPr>
        <p:spPr/>
        <p:txBody>
          <a:bodyPr/>
          <a:lstStyle/>
          <a:p>
            <a:pPr>
              <a:defRPr/>
            </a:pPr>
            <a:fld id="{B12562F3-4A2F-4E07-B7D3-3E764FB0DEC6}" type="slidenum">
              <a:rPr lang="en-US" altLang="ja-JP" smtClean="0"/>
              <a:pPr>
                <a:defRPr/>
              </a:pPr>
              <a:t>16</a:t>
            </a:fld>
            <a:endParaRPr lang="en-US" altLang="ja-JP"/>
          </a:p>
        </p:txBody>
      </p:sp>
      <p:sp>
        <p:nvSpPr>
          <p:cNvPr id="7" name="テキスト ボックス 6">
            <a:extLst>
              <a:ext uri="{FF2B5EF4-FFF2-40B4-BE49-F238E27FC236}">
                <a16:creationId xmlns:a16="http://schemas.microsoft.com/office/drawing/2014/main" id="{A297B5F6-5B5D-F24C-9ECA-6C4B260DFC6C}"/>
              </a:ext>
            </a:extLst>
          </p:cNvPr>
          <p:cNvSpPr txBox="1"/>
          <p:nvPr/>
        </p:nvSpPr>
        <p:spPr>
          <a:xfrm>
            <a:off x="979979" y="2375842"/>
            <a:ext cx="2105025" cy="846386"/>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wrap="square" rtlCol="0">
            <a:spAutoFit/>
          </a:bodyPr>
          <a:lstStyle/>
          <a:p>
            <a:pPr>
              <a:defRPr/>
            </a:pPr>
            <a:r>
              <a:rPr lang="en-US" altLang="ja-JP" sz="700" b="1" dirty="0">
                <a:latin typeface="Gill Sans Ultra Bold" panose="020B0A02020104020203" pitchFamily="34" charset="0"/>
                <a:cs typeface="Arial" panose="020B0604020202020204" pitchFamily="34" charset="0"/>
              </a:rPr>
              <a:t>int sum(int[] a){</a:t>
            </a:r>
          </a:p>
          <a:p>
            <a:pPr>
              <a:defRPr/>
            </a:pPr>
            <a:r>
              <a:rPr lang="en-US" altLang="ja-JP" sz="700" b="1" dirty="0">
                <a:latin typeface="Gill Sans Ultra Bold" panose="020B0A02020104020203" pitchFamily="34" charset="0"/>
                <a:cs typeface="Arial" panose="020B0604020202020204" pitchFamily="34" charset="0"/>
              </a:rPr>
              <a:t>     int sum = 0;</a:t>
            </a:r>
          </a:p>
          <a:p>
            <a:pPr>
              <a:defRPr/>
            </a:pPr>
            <a:r>
              <a:rPr lang="en-US" altLang="ja-JP" sz="700" b="1" dirty="0">
                <a:latin typeface="Gill Sans Ultra Bold" panose="020B0A02020104020203" pitchFamily="34" charset="0"/>
                <a:cs typeface="Arial" panose="020B0604020202020204" pitchFamily="34" charset="0"/>
              </a:rPr>
              <a:t>     for(int </a:t>
            </a:r>
            <a:r>
              <a:rPr lang="en-US" altLang="ja-JP" sz="700" b="1" dirty="0" err="1">
                <a:latin typeface="Gill Sans Ultra Bold" panose="020B0A02020104020203" pitchFamily="34" charset="0"/>
                <a:cs typeface="Arial" panose="020B0604020202020204" pitchFamily="34" charset="0"/>
              </a:rPr>
              <a:t>i</a:t>
            </a:r>
            <a:r>
              <a:rPr lang="en-US" altLang="ja-JP" sz="700" b="1" dirty="0">
                <a:latin typeface="Gill Sans Ultra Bold" panose="020B0A02020104020203" pitchFamily="34" charset="0"/>
                <a:cs typeface="Arial" panose="020B0604020202020204" pitchFamily="34" charset="0"/>
              </a:rPr>
              <a:t>=0; </a:t>
            </a:r>
            <a:r>
              <a:rPr lang="en-US" altLang="ja-JP" sz="700" b="1" dirty="0" err="1">
                <a:latin typeface="Gill Sans Ultra Bold" panose="020B0A02020104020203" pitchFamily="34" charset="0"/>
                <a:cs typeface="Arial" panose="020B0604020202020204" pitchFamily="34" charset="0"/>
              </a:rPr>
              <a:t>i</a:t>
            </a:r>
            <a:r>
              <a:rPr lang="en-US" altLang="ja-JP" sz="700" b="1" dirty="0">
                <a:latin typeface="Gill Sans Ultra Bold" panose="020B0A02020104020203" pitchFamily="34" charset="0"/>
                <a:cs typeface="Arial" panose="020B0604020202020204" pitchFamily="34" charset="0"/>
              </a:rPr>
              <a:t>&lt;</a:t>
            </a:r>
            <a:r>
              <a:rPr lang="en-US" altLang="ja-JP" sz="700" b="1" dirty="0" err="1">
                <a:latin typeface="Gill Sans Ultra Bold" panose="020B0A02020104020203" pitchFamily="34" charset="0"/>
                <a:cs typeface="Arial" panose="020B0604020202020204" pitchFamily="34" charset="0"/>
              </a:rPr>
              <a:t>a.length</a:t>
            </a:r>
            <a:r>
              <a:rPr lang="en-US" altLang="ja-JP" sz="700" b="1" dirty="0">
                <a:latin typeface="Gill Sans Ultra Bold" panose="020B0A02020104020203" pitchFamily="34" charset="0"/>
                <a:cs typeface="Arial" panose="020B0604020202020204" pitchFamily="34" charset="0"/>
              </a:rPr>
              <a:t>; </a:t>
            </a:r>
            <a:r>
              <a:rPr lang="en-US" altLang="ja-JP" sz="700" b="1" dirty="0" err="1">
                <a:latin typeface="Gill Sans Ultra Bold" panose="020B0A02020104020203" pitchFamily="34" charset="0"/>
                <a:cs typeface="Arial" panose="020B0604020202020204" pitchFamily="34" charset="0"/>
              </a:rPr>
              <a:t>i</a:t>
            </a:r>
            <a:r>
              <a:rPr lang="en-US" altLang="ja-JP" sz="700" b="1" dirty="0">
                <a:latin typeface="Gill Sans Ultra Bold" panose="020B0A02020104020203" pitchFamily="34" charset="0"/>
                <a:cs typeface="Arial" panose="020B0604020202020204" pitchFamily="34" charset="0"/>
              </a:rPr>
              <a:t>++){</a:t>
            </a:r>
          </a:p>
          <a:p>
            <a:pPr>
              <a:defRPr/>
            </a:pPr>
            <a:r>
              <a:rPr lang="en-US" altLang="ja-JP" sz="700" b="1" dirty="0">
                <a:latin typeface="Gill Sans Ultra Bold" panose="020B0A02020104020203" pitchFamily="34" charset="0"/>
                <a:cs typeface="Arial" panose="020B0604020202020204" pitchFamily="34" charset="0"/>
              </a:rPr>
              <a:t>        sum = sum + a[</a:t>
            </a:r>
            <a:r>
              <a:rPr lang="en-US" altLang="ja-JP" sz="700" b="1" dirty="0" err="1">
                <a:latin typeface="Gill Sans Ultra Bold" panose="020B0A02020104020203" pitchFamily="34" charset="0"/>
                <a:cs typeface="Arial" panose="020B0604020202020204" pitchFamily="34" charset="0"/>
              </a:rPr>
              <a:t>i</a:t>
            </a:r>
            <a:r>
              <a:rPr lang="en-US" altLang="ja-JP" sz="700" b="1" dirty="0">
                <a:latin typeface="Gill Sans Ultra Bold" panose="020B0A02020104020203" pitchFamily="34" charset="0"/>
                <a:cs typeface="Arial" panose="020B0604020202020204" pitchFamily="34" charset="0"/>
              </a:rPr>
              <a:t>];</a:t>
            </a:r>
          </a:p>
          <a:p>
            <a:pPr>
              <a:defRPr/>
            </a:pPr>
            <a:r>
              <a:rPr lang="en-US" altLang="ja-JP" sz="700" b="1" dirty="0">
                <a:latin typeface="Gill Sans Ultra Bold" panose="020B0A02020104020203" pitchFamily="34" charset="0"/>
                <a:cs typeface="Arial" panose="020B0604020202020204" pitchFamily="34" charset="0"/>
              </a:rPr>
              <a:t>     }</a:t>
            </a:r>
          </a:p>
          <a:p>
            <a:pPr>
              <a:defRPr/>
            </a:pPr>
            <a:r>
              <a:rPr lang="en-US" altLang="ja-JP" sz="700" b="1" dirty="0">
                <a:latin typeface="Gill Sans Ultra Bold" panose="020B0A02020104020203" pitchFamily="34" charset="0"/>
                <a:cs typeface="Arial" panose="020B0604020202020204" pitchFamily="34" charset="0"/>
              </a:rPr>
              <a:t>     return sum;	</a:t>
            </a:r>
          </a:p>
          <a:p>
            <a:pPr>
              <a:defRPr/>
            </a:pPr>
            <a:r>
              <a:rPr lang="en-US" altLang="ja-JP" sz="700" b="1" dirty="0">
                <a:latin typeface="Gill Sans Ultra Bold" panose="020B0A02020104020203" pitchFamily="34" charset="0"/>
                <a:cs typeface="Arial" panose="020B0604020202020204" pitchFamily="34" charset="0"/>
              </a:rPr>
              <a:t>}</a:t>
            </a:r>
            <a:endParaRPr lang="ja-JP" altLang="en-US" sz="700" b="1" dirty="0">
              <a:latin typeface="Gill Sans Ultra Bold" panose="020B0A02020104020203" pitchFamily="34" charset="0"/>
              <a:cs typeface="Arial" panose="020B0604020202020204" pitchFamily="34" charset="0"/>
            </a:endParaRPr>
          </a:p>
        </p:txBody>
      </p:sp>
      <p:sp>
        <p:nvSpPr>
          <p:cNvPr id="8" name="テキスト ボックス 7">
            <a:extLst>
              <a:ext uri="{FF2B5EF4-FFF2-40B4-BE49-F238E27FC236}">
                <a16:creationId xmlns:a16="http://schemas.microsoft.com/office/drawing/2014/main" id="{D5917DA9-9FCE-374B-8A38-2FBAEE6BFBF5}"/>
              </a:ext>
            </a:extLst>
          </p:cNvPr>
          <p:cNvSpPr txBox="1"/>
          <p:nvPr/>
        </p:nvSpPr>
        <p:spPr>
          <a:xfrm>
            <a:off x="1723586" y="3181766"/>
            <a:ext cx="3342618" cy="923330"/>
          </a:xfrm>
          <a:prstGeom prst="rect">
            <a:avLst/>
          </a:prstGeom>
          <a:noFill/>
        </p:spPr>
        <p:txBody>
          <a:bodyPr wrap="square" rtlCol="0">
            <a:spAutoFit/>
          </a:bodyPr>
          <a:lstStyle/>
          <a:p>
            <a:pPr marL="342900" indent="-342900">
              <a:buAutoNum type="arabicPeriod"/>
            </a:pPr>
            <a:r>
              <a:rPr kumimoji="1" lang="ja-JP" altLang="en-US" sz="1800">
                <a:latin typeface="+mn-ea"/>
                <a:ea typeface="+mn-ea"/>
              </a:rPr>
              <a:t>コード片</a:t>
            </a:r>
            <a:r>
              <a:rPr lang="ja-JP" altLang="en-US" sz="1800">
                <a:latin typeface="+mn-ea"/>
                <a:ea typeface="+mn-ea"/>
              </a:rPr>
              <a:t>から</a:t>
            </a:r>
            <a:r>
              <a:rPr lang="en-US" altLang="ja-JP" sz="1800" dirty="0">
                <a:latin typeface="+mn-ea"/>
                <a:ea typeface="+mn-ea"/>
              </a:rPr>
              <a:t>AST</a:t>
            </a:r>
            <a:r>
              <a:rPr kumimoji="1" lang="ja-JP" altLang="en-US" sz="1800">
                <a:latin typeface="+mn-ea"/>
                <a:ea typeface="+mn-ea"/>
              </a:rPr>
              <a:t>を取得</a:t>
            </a:r>
            <a:br>
              <a:rPr kumimoji="1" lang="en-US" altLang="ja-JP" sz="1800" dirty="0">
                <a:latin typeface="+mn-ea"/>
                <a:ea typeface="+mn-ea"/>
              </a:rPr>
            </a:br>
            <a:r>
              <a:rPr kumimoji="1" lang="en-US" altLang="ja-JP" sz="1800" dirty="0">
                <a:latin typeface="+mn-ea"/>
                <a:ea typeface="+mn-ea"/>
              </a:rPr>
              <a:t>AST</a:t>
            </a:r>
            <a:r>
              <a:rPr lang="ja-JP" altLang="en-US" sz="1800">
                <a:latin typeface="+mn-ea"/>
                <a:ea typeface="+mn-ea"/>
              </a:rPr>
              <a:t>のノードを</a:t>
            </a:r>
            <a:r>
              <a:rPr lang="en-US" altLang="ja-JP" sz="1800" dirty="0">
                <a:latin typeface="+mn-ea"/>
                <a:ea typeface="+mn-ea"/>
              </a:rPr>
              <a:t>Word2Vec</a:t>
            </a:r>
            <a:br>
              <a:rPr lang="en-US" altLang="ja-JP" sz="1800" dirty="0">
                <a:latin typeface="+mn-ea"/>
                <a:ea typeface="+mn-ea"/>
              </a:rPr>
            </a:br>
            <a:r>
              <a:rPr lang="ja-JP" altLang="en-US" sz="1800">
                <a:latin typeface="+mn-ea"/>
                <a:ea typeface="+mn-ea"/>
              </a:rPr>
              <a:t>を用いてベクトル化</a:t>
            </a:r>
            <a:endParaRPr kumimoji="1" lang="en-US" altLang="ja-JP" sz="1800" dirty="0">
              <a:latin typeface="+mn-ea"/>
              <a:ea typeface="+mn-ea"/>
            </a:endParaRPr>
          </a:p>
        </p:txBody>
      </p:sp>
      <p:grpSp>
        <p:nvGrpSpPr>
          <p:cNvPr id="9" name="グループ化 8">
            <a:extLst>
              <a:ext uri="{FF2B5EF4-FFF2-40B4-BE49-F238E27FC236}">
                <a16:creationId xmlns:a16="http://schemas.microsoft.com/office/drawing/2014/main" id="{A1BE495A-3FE4-E049-A7D1-B1B6A8C86565}"/>
              </a:ext>
            </a:extLst>
          </p:cNvPr>
          <p:cNvGrpSpPr/>
          <p:nvPr/>
        </p:nvGrpSpPr>
        <p:grpSpPr>
          <a:xfrm>
            <a:off x="3286311" y="2604574"/>
            <a:ext cx="1157578" cy="388922"/>
            <a:chOff x="2442483" y="2728887"/>
            <a:chExt cx="1157578" cy="388922"/>
          </a:xfrm>
        </p:grpSpPr>
        <p:grpSp>
          <p:nvGrpSpPr>
            <p:cNvPr id="10" name="グループ化 9">
              <a:extLst>
                <a:ext uri="{FF2B5EF4-FFF2-40B4-BE49-F238E27FC236}">
                  <a16:creationId xmlns:a16="http://schemas.microsoft.com/office/drawing/2014/main" id="{A335EB02-72F1-774B-93C7-000BC666622A}"/>
                </a:ext>
              </a:extLst>
            </p:cNvPr>
            <p:cNvGrpSpPr/>
            <p:nvPr/>
          </p:nvGrpSpPr>
          <p:grpSpPr>
            <a:xfrm>
              <a:off x="2552700" y="2728887"/>
              <a:ext cx="485775" cy="102790"/>
              <a:chOff x="2762250" y="2924175"/>
              <a:chExt cx="466725" cy="197631"/>
            </a:xfrm>
          </p:grpSpPr>
          <p:cxnSp>
            <p:nvCxnSpPr>
              <p:cNvPr id="20" name="直線コネクタ 19">
                <a:extLst>
                  <a:ext uri="{FF2B5EF4-FFF2-40B4-BE49-F238E27FC236}">
                    <a16:creationId xmlns:a16="http://schemas.microsoft.com/office/drawing/2014/main" id="{1F38AEAB-F754-CB4E-A53D-7B248A09333F}"/>
                  </a:ext>
                </a:extLst>
              </p:cNvPr>
              <p:cNvCxnSpPr/>
              <p:nvPr/>
            </p:nvCxnSpPr>
            <p:spPr>
              <a:xfrm flipV="1">
                <a:off x="2762250" y="2924175"/>
                <a:ext cx="238125" cy="197631"/>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21" name="直線コネクタ 20">
                <a:extLst>
                  <a:ext uri="{FF2B5EF4-FFF2-40B4-BE49-F238E27FC236}">
                    <a16:creationId xmlns:a16="http://schemas.microsoft.com/office/drawing/2014/main" id="{07A3B79D-992C-E648-B56D-F5320FBF9E52}"/>
                  </a:ext>
                </a:extLst>
              </p:cNvPr>
              <p:cNvCxnSpPr>
                <a:cxnSpLocks/>
              </p:cNvCxnSpPr>
              <p:nvPr/>
            </p:nvCxnSpPr>
            <p:spPr>
              <a:xfrm flipH="1" flipV="1">
                <a:off x="2990850" y="2924175"/>
                <a:ext cx="238125" cy="197631"/>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grpSp>
        <p:grpSp>
          <p:nvGrpSpPr>
            <p:cNvPr id="11" name="グループ化 10">
              <a:extLst>
                <a:ext uri="{FF2B5EF4-FFF2-40B4-BE49-F238E27FC236}">
                  <a16:creationId xmlns:a16="http://schemas.microsoft.com/office/drawing/2014/main" id="{52F7D01F-6F01-2E4E-8722-26A5DC50475E}"/>
                </a:ext>
              </a:extLst>
            </p:cNvPr>
            <p:cNvGrpSpPr/>
            <p:nvPr/>
          </p:nvGrpSpPr>
          <p:grpSpPr>
            <a:xfrm>
              <a:off x="2676330" y="2845644"/>
              <a:ext cx="689007" cy="166998"/>
              <a:chOff x="2652712" y="2924176"/>
              <a:chExt cx="661987" cy="321082"/>
            </a:xfrm>
          </p:grpSpPr>
          <p:cxnSp>
            <p:nvCxnSpPr>
              <p:cNvPr id="18" name="直線コネクタ 17">
                <a:extLst>
                  <a:ext uri="{FF2B5EF4-FFF2-40B4-BE49-F238E27FC236}">
                    <a16:creationId xmlns:a16="http://schemas.microsoft.com/office/drawing/2014/main" id="{1A1E6821-08AA-8D4D-AF30-FD9BB6BA0FD6}"/>
                  </a:ext>
                </a:extLst>
              </p:cNvPr>
              <p:cNvCxnSpPr>
                <a:cxnSpLocks/>
              </p:cNvCxnSpPr>
              <p:nvPr/>
            </p:nvCxnSpPr>
            <p:spPr>
              <a:xfrm flipV="1">
                <a:off x="2652712" y="2924176"/>
                <a:ext cx="347663" cy="288541"/>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19" name="直線コネクタ 18">
                <a:extLst>
                  <a:ext uri="{FF2B5EF4-FFF2-40B4-BE49-F238E27FC236}">
                    <a16:creationId xmlns:a16="http://schemas.microsoft.com/office/drawing/2014/main" id="{D033EFA9-D700-3047-A7C1-E1658FF0A5A1}"/>
                  </a:ext>
                </a:extLst>
              </p:cNvPr>
              <p:cNvCxnSpPr>
                <a:cxnSpLocks/>
              </p:cNvCxnSpPr>
              <p:nvPr/>
            </p:nvCxnSpPr>
            <p:spPr>
              <a:xfrm flipH="1" flipV="1">
                <a:off x="2990851" y="2924176"/>
                <a:ext cx="323848" cy="321082"/>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grpSp>
        <p:grpSp>
          <p:nvGrpSpPr>
            <p:cNvPr id="12" name="グループ化 11">
              <a:extLst>
                <a:ext uri="{FF2B5EF4-FFF2-40B4-BE49-F238E27FC236}">
                  <a16:creationId xmlns:a16="http://schemas.microsoft.com/office/drawing/2014/main" id="{8321D7C7-372E-994E-8E04-E7CC11D4E787}"/>
                </a:ext>
              </a:extLst>
            </p:cNvPr>
            <p:cNvGrpSpPr/>
            <p:nvPr/>
          </p:nvGrpSpPr>
          <p:grpSpPr>
            <a:xfrm>
              <a:off x="2442483" y="3005242"/>
              <a:ext cx="485775" cy="102790"/>
              <a:chOff x="2762250" y="2924175"/>
              <a:chExt cx="466725" cy="197631"/>
            </a:xfrm>
          </p:grpSpPr>
          <p:cxnSp>
            <p:nvCxnSpPr>
              <p:cNvPr id="16" name="直線コネクタ 15">
                <a:extLst>
                  <a:ext uri="{FF2B5EF4-FFF2-40B4-BE49-F238E27FC236}">
                    <a16:creationId xmlns:a16="http://schemas.microsoft.com/office/drawing/2014/main" id="{1CAB0191-3FA6-9A4D-9223-211E0CD1FEAC}"/>
                  </a:ext>
                </a:extLst>
              </p:cNvPr>
              <p:cNvCxnSpPr/>
              <p:nvPr/>
            </p:nvCxnSpPr>
            <p:spPr>
              <a:xfrm flipV="1">
                <a:off x="2762250" y="2924175"/>
                <a:ext cx="238125" cy="197631"/>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17" name="直線コネクタ 16">
                <a:extLst>
                  <a:ext uri="{FF2B5EF4-FFF2-40B4-BE49-F238E27FC236}">
                    <a16:creationId xmlns:a16="http://schemas.microsoft.com/office/drawing/2014/main" id="{03C9D1BA-04CA-FB4B-8FC2-734D714A113A}"/>
                  </a:ext>
                </a:extLst>
              </p:cNvPr>
              <p:cNvCxnSpPr>
                <a:cxnSpLocks/>
              </p:cNvCxnSpPr>
              <p:nvPr/>
            </p:nvCxnSpPr>
            <p:spPr>
              <a:xfrm flipH="1" flipV="1">
                <a:off x="2990850" y="2924175"/>
                <a:ext cx="238125" cy="197631"/>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grpSp>
        <p:grpSp>
          <p:nvGrpSpPr>
            <p:cNvPr id="13" name="グループ化 12">
              <a:extLst>
                <a:ext uri="{FF2B5EF4-FFF2-40B4-BE49-F238E27FC236}">
                  <a16:creationId xmlns:a16="http://schemas.microsoft.com/office/drawing/2014/main" id="{EA8A8EE2-2992-CC4D-BECF-E4C3E2105C78}"/>
                </a:ext>
              </a:extLst>
            </p:cNvPr>
            <p:cNvGrpSpPr/>
            <p:nvPr/>
          </p:nvGrpSpPr>
          <p:grpSpPr>
            <a:xfrm>
              <a:off x="3114286" y="3015019"/>
              <a:ext cx="485775" cy="102790"/>
              <a:chOff x="2762250" y="2924175"/>
              <a:chExt cx="466725" cy="197631"/>
            </a:xfrm>
          </p:grpSpPr>
          <p:cxnSp>
            <p:nvCxnSpPr>
              <p:cNvPr id="14" name="直線コネクタ 13">
                <a:extLst>
                  <a:ext uri="{FF2B5EF4-FFF2-40B4-BE49-F238E27FC236}">
                    <a16:creationId xmlns:a16="http://schemas.microsoft.com/office/drawing/2014/main" id="{A4AD6D7A-38A2-6A49-A9F3-601438EF933B}"/>
                  </a:ext>
                </a:extLst>
              </p:cNvPr>
              <p:cNvCxnSpPr/>
              <p:nvPr/>
            </p:nvCxnSpPr>
            <p:spPr>
              <a:xfrm flipV="1">
                <a:off x="2762250" y="2924175"/>
                <a:ext cx="238125" cy="197631"/>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15" name="直線コネクタ 14">
                <a:extLst>
                  <a:ext uri="{FF2B5EF4-FFF2-40B4-BE49-F238E27FC236}">
                    <a16:creationId xmlns:a16="http://schemas.microsoft.com/office/drawing/2014/main" id="{CFB268D0-D30F-F14E-8E76-06062682FC45}"/>
                  </a:ext>
                </a:extLst>
              </p:cNvPr>
              <p:cNvCxnSpPr>
                <a:cxnSpLocks/>
              </p:cNvCxnSpPr>
              <p:nvPr/>
            </p:nvCxnSpPr>
            <p:spPr>
              <a:xfrm flipH="1" flipV="1">
                <a:off x="2990850" y="2924175"/>
                <a:ext cx="238125" cy="197631"/>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grpSp>
      </p:grpSp>
      <p:cxnSp>
        <p:nvCxnSpPr>
          <p:cNvPr id="23" name="直線矢印コネクタ 22">
            <a:extLst>
              <a:ext uri="{FF2B5EF4-FFF2-40B4-BE49-F238E27FC236}">
                <a16:creationId xmlns:a16="http://schemas.microsoft.com/office/drawing/2014/main" id="{ADD9EE75-97DE-8549-9A4D-31236F060568}"/>
              </a:ext>
            </a:extLst>
          </p:cNvPr>
          <p:cNvCxnSpPr/>
          <p:nvPr/>
        </p:nvCxnSpPr>
        <p:spPr>
          <a:xfrm>
            <a:off x="2565891" y="2880929"/>
            <a:ext cx="523875"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4" name="グループ化 43">
            <a:extLst>
              <a:ext uri="{FF2B5EF4-FFF2-40B4-BE49-F238E27FC236}">
                <a16:creationId xmlns:a16="http://schemas.microsoft.com/office/drawing/2014/main" id="{6B17F820-5B79-B946-A269-3292125F4980}"/>
              </a:ext>
            </a:extLst>
          </p:cNvPr>
          <p:cNvGrpSpPr/>
          <p:nvPr/>
        </p:nvGrpSpPr>
        <p:grpSpPr>
          <a:xfrm>
            <a:off x="4894396" y="2240478"/>
            <a:ext cx="802587" cy="276999"/>
            <a:chOff x="6715519" y="2922255"/>
            <a:chExt cx="1033462" cy="395179"/>
          </a:xfrm>
        </p:grpSpPr>
        <p:sp>
          <p:nvSpPr>
            <p:cNvPr id="45" name="正方形/長方形 44">
              <a:extLst>
                <a:ext uri="{FF2B5EF4-FFF2-40B4-BE49-F238E27FC236}">
                  <a16:creationId xmlns:a16="http://schemas.microsoft.com/office/drawing/2014/main" id="{F42C586D-25F6-2D4A-98C5-696FC1FAE895}"/>
                </a:ext>
              </a:extLst>
            </p:cNvPr>
            <p:cNvSpPr/>
            <p:nvPr/>
          </p:nvSpPr>
          <p:spPr>
            <a:xfrm>
              <a:off x="6715519" y="2924175"/>
              <a:ext cx="1033462" cy="304800"/>
            </a:xfrm>
            <a:prstGeom prst="rect">
              <a:avLst/>
            </a:prstGeom>
            <a:noFill/>
            <a:ln w="19050" cap="flat" cmpd="sng" algn="ctr">
              <a:solidFill>
                <a:schemeClr val="tx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sp>
          <p:nvSpPr>
            <p:cNvPr id="46" name="円/楕円 45">
              <a:extLst>
                <a:ext uri="{FF2B5EF4-FFF2-40B4-BE49-F238E27FC236}">
                  <a16:creationId xmlns:a16="http://schemas.microsoft.com/office/drawing/2014/main" id="{DD190BA7-9361-9D4C-93E8-5D2990E04E6C}"/>
                </a:ext>
              </a:extLst>
            </p:cNvPr>
            <p:cNvSpPr/>
            <p:nvPr/>
          </p:nvSpPr>
          <p:spPr>
            <a:xfrm>
              <a:off x="6756002" y="2982516"/>
              <a:ext cx="188118" cy="1881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円/楕円 46">
              <a:extLst>
                <a:ext uri="{FF2B5EF4-FFF2-40B4-BE49-F238E27FC236}">
                  <a16:creationId xmlns:a16="http://schemas.microsoft.com/office/drawing/2014/main" id="{AD50DAAB-2053-E94B-8ECB-9F34A336B41E}"/>
                </a:ext>
              </a:extLst>
            </p:cNvPr>
            <p:cNvSpPr/>
            <p:nvPr/>
          </p:nvSpPr>
          <p:spPr>
            <a:xfrm>
              <a:off x="6977462" y="2982516"/>
              <a:ext cx="188118" cy="1881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円/楕円 47">
              <a:extLst>
                <a:ext uri="{FF2B5EF4-FFF2-40B4-BE49-F238E27FC236}">
                  <a16:creationId xmlns:a16="http://schemas.microsoft.com/office/drawing/2014/main" id="{0CE2418A-C3A3-6E48-A958-BAAE200354B1}"/>
                </a:ext>
              </a:extLst>
            </p:cNvPr>
            <p:cNvSpPr/>
            <p:nvPr/>
          </p:nvSpPr>
          <p:spPr>
            <a:xfrm>
              <a:off x="7525144" y="2982516"/>
              <a:ext cx="188118" cy="1881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テキスト ボックス 48">
              <a:extLst>
                <a:ext uri="{FF2B5EF4-FFF2-40B4-BE49-F238E27FC236}">
                  <a16:creationId xmlns:a16="http://schemas.microsoft.com/office/drawing/2014/main" id="{2D5D6355-18E8-BF40-9CA7-CD00C64964F9}"/>
                </a:ext>
              </a:extLst>
            </p:cNvPr>
            <p:cNvSpPr txBox="1"/>
            <p:nvPr/>
          </p:nvSpPr>
          <p:spPr>
            <a:xfrm>
              <a:off x="7128744" y="2922255"/>
              <a:ext cx="444500" cy="395179"/>
            </a:xfrm>
            <a:prstGeom prst="rect">
              <a:avLst/>
            </a:prstGeom>
            <a:noFill/>
          </p:spPr>
          <p:txBody>
            <a:bodyPr wrap="square" rtlCol="0">
              <a:spAutoFit/>
            </a:bodyPr>
            <a:lstStyle/>
            <a:p>
              <a:pPr algn="l"/>
              <a:r>
                <a:rPr kumimoji="1" lang="en-US" altLang="ja-JP" sz="1200" b="1" dirty="0">
                  <a:latin typeface="+mn-ea"/>
                  <a:ea typeface="+mn-ea"/>
                </a:rPr>
                <a:t>…</a:t>
              </a:r>
              <a:endParaRPr kumimoji="1" lang="ja-JP" altLang="en-US" sz="1200" b="1">
                <a:latin typeface="+mn-ea"/>
                <a:ea typeface="+mn-ea"/>
              </a:endParaRPr>
            </a:p>
          </p:txBody>
        </p:sp>
      </p:grpSp>
      <p:grpSp>
        <p:nvGrpSpPr>
          <p:cNvPr id="50" name="グループ化 49">
            <a:extLst>
              <a:ext uri="{FF2B5EF4-FFF2-40B4-BE49-F238E27FC236}">
                <a16:creationId xmlns:a16="http://schemas.microsoft.com/office/drawing/2014/main" id="{01534D3F-033D-B14A-85A8-B8F58D798673}"/>
              </a:ext>
            </a:extLst>
          </p:cNvPr>
          <p:cNvGrpSpPr/>
          <p:nvPr/>
        </p:nvGrpSpPr>
        <p:grpSpPr>
          <a:xfrm>
            <a:off x="4894396" y="2517469"/>
            <a:ext cx="802587" cy="276999"/>
            <a:chOff x="6715519" y="2922255"/>
            <a:chExt cx="1033462" cy="395179"/>
          </a:xfrm>
        </p:grpSpPr>
        <p:sp>
          <p:nvSpPr>
            <p:cNvPr id="51" name="正方形/長方形 50">
              <a:extLst>
                <a:ext uri="{FF2B5EF4-FFF2-40B4-BE49-F238E27FC236}">
                  <a16:creationId xmlns:a16="http://schemas.microsoft.com/office/drawing/2014/main" id="{06B0CC86-0183-1F44-9559-C005B09A2827}"/>
                </a:ext>
              </a:extLst>
            </p:cNvPr>
            <p:cNvSpPr/>
            <p:nvPr/>
          </p:nvSpPr>
          <p:spPr>
            <a:xfrm>
              <a:off x="6715519" y="2924175"/>
              <a:ext cx="1033462" cy="304800"/>
            </a:xfrm>
            <a:prstGeom prst="rect">
              <a:avLst/>
            </a:prstGeom>
            <a:noFill/>
            <a:ln w="19050" cap="flat" cmpd="sng" algn="ctr">
              <a:solidFill>
                <a:schemeClr val="tx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sp>
          <p:nvSpPr>
            <p:cNvPr id="52" name="円/楕円 51">
              <a:extLst>
                <a:ext uri="{FF2B5EF4-FFF2-40B4-BE49-F238E27FC236}">
                  <a16:creationId xmlns:a16="http://schemas.microsoft.com/office/drawing/2014/main" id="{400FA882-DD68-5844-9B20-9CE71753C1AF}"/>
                </a:ext>
              </a:extLst>
            </p:cNvPr>
            <p:cNvSpPr/>
            <p:nvPr/>
          </p:nvSpPr>
          <p:spPr>
            <a:xfrm>
              <a:off x="6756002" y="2982516"/>
              <a:ext cx="188118" cy="1881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円/楕円 52">
              <a:extLst>
                <a:ext uri="{FF2B5EF4-FFF2-40B4-BE49-F238E27FC236}">
                  <a16:creationId xmlns:a16="http://schemas.microsoft.com/office/drawing/2014/main" id="{962609BA-F378-9342-94D8-4CC0970C5348}"/>
                </a:ext>
              </a:extLst>
            </p:cNvPr>
            <p:cNvSpPr/>
            <p:nvPr/>
          </p:nvSpPr>
          <p:spPr>
            <a:xfrm>
              <a:off x="6977462" y="2982516"/>
              <a:ext cx="188118" cy="1881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円/楕円 53">
              <a:extLst>
                <a:ext uri="{FF2B5EF4-FFF2-40B4-BE49-F238E27FC236}">
                  <a16:creationId xmlns:a16="http://schemas.microsoft.com/office/drawing/2014/main" id="{068C5A9B-0133-814A-9BAB-5E2A468CF66E}"/>
                </a:ext>
              </a:extLst>
            </p:cNvPr>
            <p:cNvSpPr/>
            <p:nvPr/>
          </p:nvSpPr>
          <p:spPr>
            <a:xfrm>
              <a:off x="7525144" y="2982516"/>
              <a:ext cx="188118" cy="1881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テキスト ボックス 54">
              <a:extLst>
                <a:ext uri="{FF2B5EF4-FFF2-40B4-BE49-F238E27FC236}">
                  <a16:creationId xmlns:a16="http://schemas.microsoft.com/office/drawing/2014/main" id="{9743B966-E369-1E4A-B4B5-52C98D285D6F}"/>
                </a:ext>
              </a:extLst>
            </p:cNvPr>
            <p:cNvSpPr txBox="1"/>
            <p:nvPr/>
          </p:nvSpPr>
          <p:spPr>
            <a:xfrm>
              <a:off x="7128744" y="2922255"/>
              <a:ext cx="444500" cy="395179"/>
            </a:xfrm>
            <a:prstGeom prst="rect">
              <a:avLst/>
            </a:prstGeom>
            <a:noFill/>
          </p:spPr>
          <p:txBody>
            <a:bodyPr wrap="square" rtlCol="0">
              <a:spAutoFit/>
            </a:bodyPr>
            <a:lstStyle/>
            <a:p>
              <a:pPr algn="l"/>
              <a:r>
                <a:rPr kumimoji="1" lang="en-US" altLang="ja-JP" sz="1200" b="1" dirty="0">
                  <a:latin typeface="+mn-ea"/>
                  <a:ea typeface="+mn-ea"/>
                </a:rPr>
                <a:t>…</a:t>
              </a:r>
              <a:endParaRPr kumimoji="1" lang="ja-JP" altLang="en-US" sz="1200" b="1">
                <a:latin typeface="+mn-ea"/>
                <a:ea typeface="+mn-ea"/>
              </a:endParaRPr>
            </a:p>
          </p:txBody>
        </p:sp>
      </p:grpSp>
      <p:grpSp>
        <p:nvGrpSpPr>
          <p:cNvPr id="56" name="グループ化 55">
            <a:extLst>
              <a:ext uri="{FF2B5EF4-FFF2-40B4-BE49-F238E27FC236}">
                <a16:creationId xmlns:a16="http://schemas.microsoft.com/office/drawing/2014/main" id="{D2F724F8-FCE0-C741-9BA9-5BB94D334074}"/>
              </a:ext>
            </a:extLst>
          </p:cNvPr>
          <p:cNvGrpSpPr/>
          <p:nvPr/>
        </p:nvGrpSpPr>
        <p:grpSpPr>
          <a:xfrm>
            <a:off x="4894396" y="2956804"/>
            <a:ext cx="802587" cy="276999"/>
            <a:chOff x="6715519" y="2922255"/>
            <a:chExt cx="1033462" cy="395179"/>
          </a:xfrm>
        </p:grpSpPr>
        <p:sp>
          <p:nvSpPr>
            <p:cNvPr id="57" name="正方形/長方形 56">
              <a:extLst>
                <a:ext uri="{FF2B5EF4-FFF2-40B4-BE49-F238E27FC236}">
                  <a16:creationId xmlns:a16="http://schemas.microsoft.com/office/drawing/2014/main" id="{A13192F4-152C-164C-AB75-3E3BC4D6FCE3}"/>
                </a:ext>
              </a:extLst>
            </p:cNvPr>
            <p:cNvSpPr/>
            <p:nvPr/>
          </p:nvSpPr>
          <p:spPr>
            <a:xfrm>
              <a:off x="6715519" y="2924175"/>
              <a:ext cx="1033462" cy="304800"/>
            </a:xfrm>
            <a:prstGeom prst="rect">
              <a:avLst/>
            </a:prstGeom>
            <a:noFill/>
            <a:ln w="19050" cap="flat" cmpd="sng" algn="ctr">
              <a:solidFill>
                <a:schemeClr val="tx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sp>
          <p:nvSpPr>
            <p:cNvPr id="58" name="円/楕円 57">
              <a:extLst>
                <a:ext uri="{FF2B5EF4-FFF2-40B4-BE49-F238E27FC236}">
                  <a16:creationId xmlns:a16="http://schemas.microsoft.com/office/drawing/2014/main" id="{B52F4B92-2969-E14A-9131-2B3A336A2B81}"/>
                </a:ext>
              </a:extLst>
            </p:cNvPr>
            <p:cNvSpPr/>
            <p:nvPr/>
          </p:nvSpPr>
          <p:spPr>
            <a:xfrm>
              <a:off x="6756002" y="2982516"/>
              <a:ext cx="188118" cy="1881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円/楕円 58">
              <a:extLst>
                <a:ext uri="{FF2B5EF4-FFF2-40B4-BE49-F238E27FC236}">
                  <a16:creationId xmlns:a16="http://schemas.microsoft.com/office/drawing/2014/main" id="{0FB4D155-523D-F849-85CE-F84468A38F25}"/>
                </a:ext>
              </a:extLst>
            </p:cNvPr>
            <p:cNvSpPr/>
            <p:nvPr/>
          </p:nvSpPr>
          <p:spPr>
            <a:xfrm>
              <a:off x="6977462" y="2982516"/>
              <a:ext cx="188118" cy="1881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円/楕円 59">
              <a:extLst>
                <a:ext uri="{FF2B5EF4-FFF2-40B4-BE49-F238E27FC236}">
                  <a16:creationId xmlns:a16="http://schemas.microsoft.com/office/drawing/2014/main" id="{CFEAA7E1-E55D-2746-A397-2A9653724644}"/>
                </a:ext>
              </a:extLst>
            </p:cNvPr>
            <p:cNvSpPr/>
            <p:nvPr/>
          </p:nvSpPr>
          <p:spPr>
            <a:xfrm>
              <a:off x="7525144" y="2982516"/>
              <a:ext cx="188118" cy="1881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テキスト ボックス 60">
              <a:extLst>
                <a:ext uri="{FF2B5EF4-FFF2-40B4-BE49-F238E27FC236}">
                  <a16:creationId xmlns:a16="http://schemas.microsoft.com/office/drawing/2014/main" id="{5017A35E-DBD5-9343-966D-57F40CEF169B}"/>
                </a:ext>
              </a:extLst>
            </p:cNvPr>
            <p:cNvSpPr txBox="1"/>
            <p:nvPr/>
          </p:nvSpPr>
          <p:spPr>
            <a:xfrm>
              <a:off x="7128744" y="2922255"/>
              <a:ext cx="444500" cy="395179"/>
            </a:xfrm>
            <a:prstGeom prst="rect">
              <a:avLst/>
            </a:prstGeom>
            <a:noFill/>
          </p:spPr>
          <p:txBody>
            <a:bodyPr wrap="square" rtlCol="0">
              <a:spAutoFit/>
            </a:bodyPr>
            <a:lstStyle/>
            <a:p>
              <a:pPr algn="l"/>
              <a:r>
                <a:rPr kumimoji="1" lang="en-US" altLang="ja-JP" sz="1200" b="1" dirty="0">
                  <a:latin typeface="+mn-ea"/>
                  <a:ea typeface="+mn-ea"/>
                </a:rPr>
                <a:t>…</a:t>
              </a:r>
              <a:endParaRPr kumimoji="1" lang="ja-JP" altLang="en-US" sz="1200" b="1">
                <a:latin typeface="+mn-ea"/>
                <a:ea typeface="+mn-ea"/>
              </a:endParaRPr>
            </a:p>
          </p:txBody>
        </p:sp>
      </p:grpSp>
      <p:sp>
        <p:nvSpPr>
          <p:cNvPr id="62" name="テキスト ボックス 61">
            <a:extLst>
              <a:ext uri="{FF2B5EF4-FFF2-40B4-BE49-F238E27FC236}">
                <a16:creationId xmlns:a16="http://schemas.microsoft.com/office/drawing/2014/main" id="{7D7604F1-7E30-9844-B4DA-0E955AF0C172}"/>
              </a:ext>
            </a:extLst>
          </p:cNvPr>
          <p:cNvSpPr txBox="1"/>
          <p:nvPr/>
        </p:nvSpPr>
        <p:spPr>
          <a:xfrm rot="16200000">
            <a:off x="5167884" y="2719102"/>
            <a:ext cx="345199" cy="276999"/>
          </a:xfrm>
          <a:prstGeom prst="rect">
            <a:avLst/>
          </a:prstGeom>
          <a:noFill/>
        </p:spPr>
        <p:txBody>
          <a:bodyPr wrap="square" rtlCol="0">
            <a:spAutoFit/>
          </a:bodyPr>
          <a:lstStyle/>
          <a:p>
            <a:pPr algn="l"/>
            <a:r>
              <a:rPr kumimoji="1" lang="en-US" altLang="ja-JP" sz="1200" b="1" dirty="0">
                <a:latin typeface="+mn-ea"/>
                <a:ea typeface="+mn-ea"/>
              </a:rPr>
              <a:t>…</a:t>
            </a:r>
            <a:endParaRPr kumimoji="1" lang="ja-JP" altLang="en-US" sz="1200" b="1">
              <a:latin typeface="+mn-ea"/>
              <a:ea typeface="+mn-ea"/>
            </a:endParaRPr>
          </a:p>
        </p:txBody>
      </p:sp>
      <p:sp>
        <p:nvSpPr>
          <p:cNvPr id="63" name="テキスト ボックス 62">
            <a:extLst>
              <a:ext uri="{FF2B5EF4-FFF2-40B4-BE49-F238E27FC236}">
                <a16:creationId xmlns:a16="http://schemas.microsoft.com/office/drawing/2014/main" id="{9E00E0F0-97F2-B442-8772-C33B2E85742C}"/>
              </a:ext>
            </a:extLst>
          </p:cNvPr>
          <p:cNvSpPr txBox="1"/>
          <p:nvPr/>
        </p:nvSpPr>
        <p:spPr>
          <a:xfrm>
            <a:off x="4623130" y="1826841"/>
            <a:ext cx="1345118" cy="461665"/>
          </a:xfrm>
          <a:prstGeom prst="rect">
            <a:avLst/>
          </a:prstGeom>
          <a:noFill/>
        </p:spPr>
        <p:txBody>
          <a:bodyPr wrap="square" rtlCol="0">
            <a:spAutoFit/>
          </a:bodyPr>
          <a:lstStyle/>
          <a:p>
            <a:pPr algn="ctr"/>
            <a:r>
              <a:rPr kumimoji="1" lang="ja-JP" altLang="en-US" sz="1200">
                <a:latin typeface="+mn-ea"/>
                <a:ea typeface="+mn-ea"/>
              </a:rPr>
              <a:t>ベクトル化した</a:t>
            </a:r>
            <a:endParaRPr kumimoji="1" lang="en-US" altLang="ja-JP" sz="1200" dirty="0">
              <a:latin typeface="+mn-ea"/>
              <a:ea typeface="+mn-ea"/>
            </a:endParaRPr>
          </a:p>
          <a:p>
            <a:pPr algn="ctr"/>
            <a:r>
              <a:rPr kumimoji="1" lang="ja-JP" altLang="en-US" sz="1200">
                <a:latin typeface="+mn-ea"/>
                <a:ea typeface="+mn-ea"/>
              </a:rPr>
              <a:t>ノード</a:t>
            </a:r>
          </a:p>
        </p:txBody>
      </p:sp>
      <p:sp>
        <p:nvSpPr>
          <p:cNvPr id="64" name="テキスト ボックス 63">
            <a:extLst>
              <a:ext uri="{FF2B5EF4-FFF2-40B4-BE49-F238E27FC236}">
                <a16:creationId xmlns:a16="http://schemas.microsoft.com/office/drawing/2014/main" id="{9C02F6D3-6006-534B-85EB-98CF0FBCD22D}"/>
              </a:ext>
            </a:extLst>
          </p:cNvPr>
          <p:cNvSpPr txBox="1"/>
          <p:nvPr/>
        </p:nvSpPr>
        <p:spPr>
          <a:xfrm>
            <a:off x="3151679" y="2149090"/>
            <a:ext cx="1345118" cy="461665"/>
          </a:xfrm>
          <a:prstGeom prst="rect">
            <a:avLst/>
          </a:prstGeom>
          <a:noFill/>
        </p:spPr>
        <p:txBody>
          <a:bodyPr wrap="square" rtlCol="0">
            <a:spAutoFit/>
          </a:bodyPr>
          <a:lstStyle/>
          <a:p>
            <a:pPr algn="ctr"/>
            <a:r>
              <a:rPr kumimoji="1" lang="ja-JP" altLang="en-US" sz="1200">
                <a:latin typeface="+mn-ea"/>
                <a:ea typeface="+mn-ea"/>
              </a:rPr>
              <a:t>コード片の</a:t>
            </a:r>
            <a:endParaRPr kumimoji="1" lang="en-US" altLang="ja-JP" sz="1200" dirty="0">
              <a:latin typeface="+mn-ea"/>
              <a:ea typeface="+mn-ea"/>
            </a:endParaRPr>
          </a:p>
          <a:p>
            <a:pPr algn="ctr"/>
            <a:r>
              <a:rPr lang="en-US" altLang="ja-JP" sz="1200" dirty="0">
                <a:latin typeface="+mn-ea"/>
                <a:ea typeface="+mn-ea"/>
              </a:rPr>
              <a:t>AST</a:t>
            </a:r>
            <a:endParaRPr kumimoji="1" lang="ja-JP" altLang="en-US" sz="1200">
              <a:latin typeface="+mn-ea"/>
              <a:ea typeface="+mn-ea"/>
            </a:endParaRPr>
          </a:p>
        </p:txBody>
      </p:sp>
      <p:grpSp>
        <p:nvGrpSpPr>
          <p:cNvPr id="24" name="グループ化 23">
            <a:extLst>
              <a:ext uri="{FF2B5EF4-FFF2-40B4-BE49-F238E27FC236}">
                <a16:creationId xmlns:a16="http://schemas.microsoft.com/office/drawing/2014/main" id="{7B4A8F2C-58F1-7B4C-978D-92D7AD7A317B}"/>
              </a:ext>
            </a:extLst>
          </p:cNvPr>
          <p:cNvGrpSpPr/>
          <p:nvPr/>
        </p:nvGrpSpPr>
        <p:grpSpPr>
          <a:xfrm rot="5400000">
            <a:off x="6816904" y="2239525"/>
            <a:ext cx="452982" cy="215444"/>
            <a:chOff x="6715519" y="2892380"/>
            <a:chExt cx="1033462" cy="491527"/>
          </a:xfrm>
        </p:grpSpPr>
        <p:sp>
          <p:nvSpPr>
            <p:cNvPr id="25" name="正方形/長方形 24">
              <a:extLst>
                <a:ext uri="{FF2B5EF4-FFF2-40B4-BE49-F238E27FC236}">
                  <a16:creationId xmlns:a16="http://schemas.microsoft.com/office/drawing/2014/main" id="{4B3EE40C-9A97-F943-8934-7506ECA5EF9C}"/>
                </a:ext>
              </a:extLst>
            </p:cNvPr>
            <p:cNvSpPr/>
            <p:nvPr/>
          </p:nvSpPr>
          <p:spPr>
            <a:xfrm>
              <a:off x="6715519" y="2924175"/>
              <a:ext cx="1033462" cy="304800"/>
            </a:xfrm>
            <a:prstGeom prst="rect">
              <a:avLst/>
            </a:prstGeom>
            <a:noFill/>
            <a:ln w="9525" cap="flat" cmpd="sng" algn="ctr">
              <a:solidFill>
                <a:schemeClr val="tx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sp>
          <p:nvSpPr>
            <p:cNvPr id="26" name="円/楕円 25">
              <a:extLst>
                <a:ext uri="{FF2B5EF4-FFF2-40B4-BE49-F238E27FC236}">
                  <a16:creationId xmlns:a16="http://schemas.microsoft.com/office/drawing/2014/main" id="{F5A43D38-A356-EC43-BAC2-667A041B5197}"/>
                </a:ext>
              </a:extLst>
            </p:cNvPr>
            <p:cNvSpPr/>
            <p:nvPr/>
          </p:nvSpPr>
          <p:spPr>
            <a:xfrm>
              <a:off x="6756002"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円/楕円 26">
              <a:extLst>
                <a:ext uri="{FF2B5EF4-FFF2-40B4-BE49-F238E27FC236}">
                  <a16:creationId xmlns:a16="http://schemas.microsoft.com/office/drawing/2014/main" id="{A2A76F77-46B9-4746-82D2-4844A66BC079}"/>
                </a:ext>
              </a:extLst>
            </p:cNvPr>
            <p:cNvSpPr/>
            <p:nvPr/>
          </p:nvSpPr>
          <p:spPr>
            <a:xfrm>
              <a:off x="6977462"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円/楕円 27">
              <a:extLst>
                <a:ext uri="{FF2B5EF4-FFF2-40B4-BE49-F238E27FC236}">
                  <a16:creationId xmlns:a16="http://schemas.microsoft.com/office/drawing/2014/main" id="{30B35810-7CB6-B04E-BB89-B84D3AB6CF18}"/>
                </a:ext>
              </a:extLst>
            </p:cNvPr>
            <p:cNvSpPr/>
            <p:nvPr/>
          </p:nvSpPr>
          <p:spPr>
            <a:xfrm>
              <a:off x="7525144"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a:extLst>
                <a:ext uri="{FF2B5EF4-FFF2-40B4-BE49-F238E27FC236}">
                  <a16:creationId xmlns:a16="http://schemas.microsoft.com/office/drawing/2014/main" id="{A6CA02F6-258F-A84F-93F6-C10825C852CA}"/>
                </a:ext>
              </a:extLst>
            </p:cNvPr>
            <p:cNvSpPr txBox="1"/>
            <p:nvPr/>
          </p:nvSpPr>
          <p:spPr>
            <a:xfrm>
              <a:off x="7044620" y="2892380"/>
              <a:ext cx="444500" cy="491527"/>
            </a:xfrm>
            <a:prstGeom prst="rect">
              <a:avLst/>
            </a:prstGeom>
            <a:noFill/>
            <a:ln w="9525">
              <a:noFill/>
            </a:ln>
          </p:spPr>
          <p:txBody>
            <a:bodyPr wrap="square" rtlCol="0">
              <a:spAutoFit/>
            </a:bodyPr>
            <a:lstStyle/>
            <a:p>
              <a:pPr algn="l"/>
              <a:r>
                <a:rPr kumimoji="1" lang="en-US" altLang="ja-JP" sz="700" b="1" dirty="0">
                  <a:latin typeface="+mn-ea"/>
                  <a:ea typeface="+mn-ea"/>
                </a:rPr>
                <a:t>…</a:t>
              </a:r>
              <a:endParaRPr kumimoji="1" lang="ja-JP" altLang="en-US" sz="700" b="1">
                <a:latin typeface="+mn-ea"/>
                <a:ea typeface="+mn-ea"/>
              </a:endParaRPr>
            </a:p>
          </p:txBody>
        </p:sp>
      </p:grpSp>
      <p:grpSp>
        <p:nvGrpSpPr>
          <p:cNvPr id="30" name="グループ化 29">
            <a:extLst>
              <a:ext uri="{FF2B5EF4-FFF2-40B4-BE49-F238E27FC236}">
                <a16:creationId xmlns:a16="http://schemas.microsoft.com/office/drawing/2014/main" id="{35F7A196-CF38-B249-A125-A95990B86204}"/>
              </a:ext>
            </a:extLst>
          </p:cNvPr>
          <p:cNvGrpSpPr/>
          <p:nvPr/>
        </p:nvGrpSpPr>
        <p:grpSpPr>
          <a:xfrm rot="5400000">
            <a:off x="7003576" y="2239525"/>
            <a:ext cx="452982" cy="215444"/>
            <a:chOff x="6715519" y="2892380"/>
            <a:chExt cx="1033462" cy="491527"/>
          </a:xfrm>
        </p:grpSpPr>
        <p:sp>
          <p:nvSpPr>
            <p:cNvPr id="31" name="正方形/長方形 30">
              <a:extLst>
                <a:ext uri="{FF2B5EF4-FFF2-40B4-BE49-F238E27FC236}">
                  <a16:creationId xmlns:a16="http://schemas.microsoft.com/office/drawing/2014/main" id="{ACED8886-6168-E64F-B9FE-18F9662EDB36}"/>
                </a:ext>
              </a:extLst>
            </p:cNvPr>
            <p:cNvSpPr/>
            <p:nvPr/>
          </p:nvSpPr>
          <p:spPr>
            <a:xfrm>
              <a:off x="6715519" y="2924175"/>
              <a:ext cx="1033462" cy="304800"/>
            </a:xfrm>
            <a:prstGeom prst="rect">
              <a:avLst/>
            </a:prstGeom>
            <a:noFill/>
            <a:ln w="9525" cap="flat" cmpd="sng" algn="ctr">
              <a:solidFill>
                <a:schemeClr val="tx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sp>
          <p:nvSpPr>
            <p:cNvPr id="32" name="円/楕円 31">
              <a:extLst>
                <a:ext uri="{FF2B5EF4-FFF2-40B4-BE49-F238E27FC236}">
                  <a16:creationId xmlns:a16="http://schemas.microsoft.com/office/drawing/2014/main" id="{E8D7ECE5-7635-C54A-8227-BF6CBEF5E3FE}"/>
                </a:ext>
              </a:extLst>
            </p:cNvPr>
            <p:cNvSpPr/>
            <p:nvPr/>
          </p:nvSpPr>
          <p:spPr>
            <a:xfrm>
              <a:off x="6756002"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円/楕円 32">
              <a:extLst>
                <a:ext uri="{FF2B5EF4-FFF2-40B4-BE49-F238E27FC236}">
                  <a16:creationId xmlns:a16="http://schemas.microsoft.com/office/drawing/2014/main" id="{326056F4-6D41-6A4E-B550-F0946F57BA50}"/>
                </a:ext>
              </a:extLst>
            </p:cNvPr>
            <p:cNvSpPr/>
            <p:nvPr/>
          </p:nvSpPr>
          <p:spPr>
            <a:xfrm>
              <a:off x="6977462"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円/楕円 33">
              <a:extLst>
                <a:ext uri="{FF2B5EF4-FFF2-40B4-BE49-F238E27FC236}">
                  <a16:creationId xmlns:a16="http://schemas.microsoft.com/office/drawing/2014/main" id="{39325275-2E98-EC46-BFC4-D39DBB304C39}"/>
                </a:ext>
              </a:extLst>
            </p:cNvPr>
            <p:cNvSpPr/>
            <p:nvPr/>
          </p:nvSpPr>
          <p:spPr>
            <a:xfrm>
              <a:off x="7525144"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テキスト ボックス 34">
              <a:extLst>
                <a:ext uri="{FF2B5EF4-FFF2-40B4-BE49-F238E27FC236}">
                  <a16:creationId xmlns:a16="http://schemas.microsoft.com/office/drawing/2014/main" id="{99B04CA4-4734-8B4B-B2DA-788CE17D3095}"/>
                </a:ext>
              </a:extLst>
            </p:cNvPr>
            <p:cNvSpPr txBox="1"/>
            <p:nvPr/>
          </p:nvSpPr>
          <p:spPr>
            <a:xfrm>
              <a:off x="7044620" y="2892380"/>
              <a:ext cx="444500" cy="491527"/>
            </a:xfrm>
            <a:prstGeom prst="rect">
              <a:avLst/>
            </a:prstGeom>
            <a:noFill/>
            <a:ln w="9525">
              <a:noFill/>
            </a:ln>
          </p:spPr>
          <p:txBody>
            <a:bodyPr wrap="square" rtlCol="0">
              <a:spAutoFit/>
            </a:bodyPr>
            <a:lstStyle/>
            <a:p>
              <a:pPr algn="l"/>
              <a:r>
                <a:rPr kumimoji="1" lang="en-US" altLang="ja-JP" sz="700" b="1" dirty="0">
                  <a:latin typeface="+mn-ea"/>
                  <a:ea typeface="+mn-ea"/>
                </a:rPr>
                <a:t>…</a:t>
              </a:r>
              <a:endParaRPr kumimoji="1" lang="ja-JP" altLang="en-US" sz="700" b="1">
                <a:latin typeface="+mn-ea"/>
                <a:ea typeface="+mn-ea"/>
              </a:endParaRPr>
            </a:p>
          </p:txBody>
        </p:sp>
      </p:grpSp>
      <p:grpSp>
        <p:nvGrpSpPr>
          <p:cNvPr id="36" name="グループ化 35">
            <a:extLst>
              <a:ext uri="{FF2B5EF4-FFF2-40B4-BE49-F238E27FC236}">
                <a16:creationId xmlns:a16="http://schemas.microsoft.com/office/drawing/2014/main" id="{5D60630C-D6B8-3F46-A438-F6FEC61DF0D2}"/>
              </a:ext>
            </a:extLst>
          </p:cNvPr>
          <p:cNvGrpSpPr/>
          <p:nvPr/>
        </p:nvGrpSpPr>
        <p:grpSpPr>
          <a:xfrm rot="5400000">
            <a:off x="7428209" y="2245458"/>
            <a:ext cx="452982" cy="215444"/>
            <a:chOff x="6715519" y="2892380"/>
            <a:chExt cx="1033462" cy="491527"/>
          </a:xfrm>
        </p:grpSpPr>
        <p:sp>
          <p:nvSpPr>
            <p:cNvPr id="37" name="正方形/長方形 36">
              <a:extLst>
                <a:ext uri="{FF2B5EF4-FFF2-40B4-BE49-F238E27FC236}">
                  <a16:creationId xmlns:a16="http://schemas.microsoft.com/office/drawing/2014/main" id="{E10A665B-D1A3-204E-A717-9136B12D3DE1}"/>
                </a:ext>
              </a:extLst>
            </p:cNvPr>
            <p:cNvSpPr/>
            <p:nvPr/>
          </p:nvSpPr>
          <p:spPr>
            <a:xfrm>
              <a:off x="6715519" y="2924175"/>
              <a:ext cx="1033462" cy="304800"/>
            </a:xfrm>
            <a:prstGeom prst="rect">
              <a:avLst/>
            </a:prstGeom>
            <a:noFill/>
            <a:ln w="9525" cap="flat" cmpd="sng" algn="ctr">
              <a:solidFill>
                <a:schemeClr val="tx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sp>
          <p:nvSpPr>
            <p:cNvPr id="38" name="円/楕円 37">
              <a:extLst>
                <a:ext uri="{FF2B5EF4-FFF2-40B4-BE49-F238E27FC236}">
                  <a16:creationId xmlns:a16="http://schemas.microsoft.com/office/drawing/2014/main" id="{2A1F0F6D-BE1B-444A-BABA-407B4D8C67E2}"/>
                </a:ext>
              </a:extLst>
            </p:cNvPr>
            <p:cNvSpPr/>
            <p:nvPr/>
          </p:nvSpPr>
          <p:spPr>
            <a:xfrm>
              <a:off x="6756002"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円/楕円 38">
              <a:extLst>
                <a:ext uri="{FF2B5EF4-FFF2-40B4-BE49-F238E27FC236}">
                  <a16:creationId xmlns:a16="http://schemas.microsoft.com/office/drawing/2014/main" id="{142A0779-3F54-D94F-9DEE-74E4BA10F45B}"/>
                </a:ext>
              </a:extLst>
            </p:cNvPr>
            <p:cNvSpPr/>
            <p:nvPr/>
          </p:nvSpPr>
          <p:spPr>
            <a:xfrm>
              <a:off x="6977462"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円/楕円 39">
              <a:extLst>
                <a:ext uri="{FF2B5EF4-FFF2-40B4-BE49-F238E27FC236}">
                  <a16:creationId xmlns:a16="http://schemas.microsoft.com/office/drawing/2014/main" id="{9D090CB9-6FFC-A44A-8E3D-9D7C8F732526}"/>
                </a:ext>
              </a:extLst>
            </p:cNvPr>
            <p:cNvSpPr/>
            <p:nvPr/>
          </p:nvSpPr>
          <p:spPr>
            <a:xfrm>
              <a:off x="7525144"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テキスト ボックス 40">
              <a:extLst>
                <a:ext uri="{FF2B5EF4-FFF2-40B4-BE49-F238E27FC236}">
                  <a16:creationId xmlns:a16="http://schemas.microsoft.com/office/drawing/2014/main" id="{973717AF-51F7-1747-BA9D-0812D271E7F2}"/>
                </a:ext>
              </a:extLst>
            </p:cNvPr>
            <p:cNvSpPr txBox="1"/>
            <p:nvPr/>
          </p:nvSpPr>
          <p:spPr>
            <a:xfrm>
              <a:off x="7044620" y="2892380"/>
              <a:ext cx="444500" cy="491527"/>
            </a:xfrm>
            <a:prstGeom prst="rect">
              <a:avLst/>
            </a:prstGeom>
            <a:noFill/>
            <a:ln w="9525">
              <a:noFill/>
            </a:ln>
          </p:spPr>
          <p:txBody>
            <a:bodyPr wrap="square" rtlCol="0">
              <a:spAutoFit/>
            </a:bodyPr>
            <a:lstStyle/>
            <a:p>
              <a:pPr algn="l"/>
              <a:r>
                <a:rPr kumimoji="1" lang="en-US" altLang="ja-JP" sz="700" b="1" dirty="0">
                  <a:latin typeface="+mn-ea"/>
                  <a:ea typeface="+mn-ea"/>
                </a:rPr>
                <a:t>…</a:t>
              </a:r>
              <a:endParaRPr kumimoji="1" lang="ja-JP" altLang="en-US" sz="700" b="1">
                <a:latin typeface="+mn-ea"/>
                <a:ea typeface="+mn-ea"/>
              </a:endParaRPr>
            </a:p>
          </p:txBody>
        </p:sp>
      </p:grpSp>
      <p:sp>
        <p:nvSpPr>
          <p:cNvPr id="42" name="テキスト ボックス 41">
            <a:extLst>
              <a:ext uri="{FF2B5EF4-FFF2-40B4-BE49-F238E27FC236}">
                <a16:creationId xmlns:a16="http://schemas.microsoft.com/office/drawing/2014/main" id="{A4E90CF8-6895-7347-A7B1-ACAD2382A608}"/>
              </a:ext>
            </a:extLst>
          </p:cNvPr>
          <p:cNvSpPr txBox="1"/>
          <p:nvPr/>
        </p:nvSpPr>
        <p:spPr>
          <a:xfrm>
            <a:off x="7309771" y="2269564"/>
            <a:ext cx="301107" cy="246221"/>
          </a:xfrm>
          <a:prstGeom prst="rect">
            <a:avLst/>
          </a:prstGeom>
          <a:noFill/>
          <a:ln w="9525">
            <a:noFill/>
          </a:ln>
        </p:spPr>
        <p:txBody>
          <a:bodyPr wrap="square" rtlCol="0">
            <a:spAutoFit/>
          </a:bodyPr>
          <a:lstStyle/>
          <a:p>
            <a:pPr algn="l"/>
            <a:r>
              <a:rPr kumimoji="1" lang="en-US" altLang="ja-JP" sz="1000" b="1" dirty="0">
                <a:latin typeface="+mn-ea"/>
                <a:ea typeface="+mn-ea"/>
              </a:rPr>
              <a:t>…</a:t>
            </a:r>
            <a:endParaRPr kumimoji="1" lang="ja-JP" altLang="en-US" sz="1000" b="1">
              <a:latin typeface="+mn-ea"/>
              <a:ea typeface="+mn-ea"/>
            </a:endParaRPr>
          </a:p>
        </p:txBody>
      </p:sp>
      <p:grpSp>
        <p:nvGrpSpPr>
          <p:cNvPr id="65" name="グループ化 64">
            <a:extLst>
              <a:ext uri="{FF2B5EF4-FFF2-40B4-BE49-F238E27FC236}">
                <a16:creationId xmlns:a16="http://schemas.microsoft.com/office/drawing/2014/main" id="{52B76AB0-FBF1-8845-898F-0C72BDDE5EA3}"/>
              </a:ext>
            </a:extLst>
          </p:cNvPr>
          <p:cNvGrpSpPr/>
          <p:nvPr/>
        </p:nvGrpSpPr>
        <p:grpSpPr>
          <a:xfrm rot="5400000">
            <a:off x="6443560" y="2239525"/>
            <a:ext cx="452982" cy="215444"/>
            <a:chOff x="6715519" y="2892380"/>
            <a:chExt cx="1033462" cy="491527"/>
          </a:xfrm>
        </p:grpSpPr>
        <p:sp>
          <p:nvSpPr>
            <p:cNvPr id="66" name="正方形/長方形 65">
              <a:extLst>
                <a:ext uri="{FF2B5EF4-FFF2-40B4-BE49-F238E27FC236}">
                  <a16:creationId xmlns:a16="http://schemas.microsoft.com/office/drawing/2014/main" id="{93986EFB-873C-4346-A869-D3B8BFA32EE0}"/>
                </a:ext>
              </a:extLst>
            </p:cNvPr>
            <p:cNvSpPr/>
            <p:nvPr/>
          </p:nvSpPr>
          <p:spPr>
            <a:xfrm>
              <a:off x="6715519" y="2924175"/>
              <a:ext cx="1033462" cy="304800"/>
            </a:xfrm>
            <a:prstGeom prst="rect">
              <a:avLst/>
            </a:prstGeom>
            <a:noFill/>
            <a:ln w="9525" cap="flat" cmpd="sng" algn="ctr">
              <a:solidFill>
                <a:schemeClr val="tx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sp>
          <p:nvSpPr>
            <p:cNvPr id="67" name="円/楕円 66">
              <a:extLst>
                <a:ext uri="{FF2B5EF4-FFF2-40B4-BE49-F238E27FC236}">
                  <a16:creationId xmlns:a16="http://schemas.microsoft.com/office/drawing/2014/main" id="{38052859-FB14-774E-BFF9-35FE9FDCA987}"/>
                </a:ext>
              </a:extLst>
            </p:cNvPr>
            <p:cNvSpPr/>
            <p:nvPr/>
          </p:nvSpPr>
          <p:spPr>
            <a:xfrm>
              <a:off x="6756002"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円/楕円 67">
              <a:extLst>
                <a:ext uri="{FF2B5EF4-FFF2-40B4-BE49-F238E27FC236}">
                  <a16:creationId xmlns:a16="http://schemas.microsoft.com/office/drawing/2014/main" id="{BC94CDF4-8CA1-7840-8460-7C9A9183DB29}"/>
                </a:ext>
              </a:extLst>
            </p:cNvPr>
            <p:cNvSpPr/>
            <p:nvPr/>
          </p:nvSpPr>
          <p:spPr>
            <a:xfrm>
              <a:off x="6977462"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円/楕円 68">
              <a:extLst>
                <a:ext uri="{FF2B5EF4-FFF2-40B4-BE49-F238E27FC236}">
                  <a16:creationId xmlns:a16="http://schemas.microsoft.com/office/drawing/2014/main" id="{5F4978CA-6CEF-AB4F-83A1-A41A1F42CB81}"/>
                </a:ext>
              </a:extLst>
            </p:cNvPr>
            <p:cNvSpPr/>
            <p:nvPr/>
          </p:nvSpPr>
          <p:spPr>
            <a:xfrm>
              <a:off x="7525144"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テキスト ボックス 69">
              <a:extLst>
                <a:ext uri="{FF2B5EF4-FFF2-40B4-BE49-F238E27FC236}">
                  <a16:creationId xmlns:a16="http://schemas.microsoft.com/office/drawing/2014/main" id="{FC6AA116-5070-E24D-9882-50F4D953D98C}"/>
                </a:ext>
              </a:extLst>
            </p:cNvPr>
            <p:cNvSpPr txBox="1"/>
            <p:nvPr/>
          </p:nvSpPr>
          <p:spPr>
            <a:xfrm>
              <a:off x="7044620" y="2892380"/>
              <a:ext cx="444500" cy="491527"/>
            </a:xfrm>
            <a:prstGeom prst="rect">
              <a:avLst/>
            </a:prstGeom>
            <a:noFill/>
            <a:ln w="9525">
              <a:noFill/>
            </a:ln>
          </p:spPr>
          <p:txBody>
            <a:bodyPr wrap="square" rtlCol="0">
              <a:spAutoFit/>
            </a:bodyPr>
            <a:lstStyle/>
            <a:p>
              <a:pPr algn="l"/>
              <a:r>
                <a:rPr kumimoji="1" lang="en-US" altLang="ja-JP" sz="700" b="1" dirty="0">
                  <a:latin typeface="+mn-ea"/>
                  <a:ea typeface="+mn-ea"/>
                </a:rPr>
                <a:t>…</a:t>
              </a:r>
              <a:endParaRPr kumimoji="1" lang="ja-JP" altLang="en-US" sz="700" b="1">
                <a:latin typeface="+mn-ea"/>
                <a:ea typeface="+mn-ea"/>
              </a:endParaRPr>
            </a:p>
          </p:txBody>
        </p:sp>
      </p:grpSp>
      <p:grpSp>
        <p:nvGrpSpPr>
          <p:cNvPr id="71" name="グループ化 70">
            <a:extLst>
              <a:ext uri="{FF2B5EF4-FFF2-40B4-BE49-F238E27FC236}">
                <a16:creationId xmlns:a16="http://schemas.microsoft.com/office/drawing/2014/main" id="{2C5E749A-0C88-8749-A4BA-6E7E6B15A902}"/>
              </a:ext>
            </a:extLst>
          </p:cNvPr>
          <p:cNvGrpSpPr/>
          <p:nvPr/>
        </p:nvGrpSpPr>
        <p:grpSpPr>
          <a:xfrm rot="5400000">
            <a:off x="6630232" y="2239525"/>
            <a:ext cx="452982" cy="215444"/>
            <a:chOff x="6715519" y="2892380"/>
            <a:chExt cx="1033462" cy="491527"/>
          </a:xfrm>
        </p:grpSpPr>
        <p:sp>
          <p:nvSpPr>
            <p:cNvPr id="72" name="正方形/長方形 71">
              <a:extLst>
                <a:ext uri="{FF2B5EF4-FFF2-40B4-BE49-F238E27FC236}">
                  <a16:creationId xmlns:a16="http://schemas.microsoft.com/office/drawing/2014/main" id="{46F62F81-D77F-9E4D-959E-016CE9CB5F42}"/>
                </a:ext>
              </a:extLst>
            </p:cNvPr>
            <p:cNvSpPr/>
            <p:nvPr/>
          </p:nvSpPr>
          <p:spPr>
            <a:xfrm>
              <a:off x="6715519" y="2924175"/>
              <a:ext cx="1033462" cy="304800"/>
            </a:xfrm>
            <a:prstGeom prst="rect">
              <a:avLst/>
            </a:prstGeom>
            <a:noFill/>
            <a:ln w="9525" cap="flat" cmpd="sng" algn="ctr">
              <a:solidFill>
                <a:schemeClr val="tx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sp>
          <p:nvSpPr>
            <p:cNvPr id="73" name="円/楕円 72">
              <a:extLst>
                <a:ext uri="{FF2B5EF4-FFF2-40B4-BE49-F238E27FC236}">
                  <a16:creationId xmlns:a16="http://schemas.microsoft.com/office/drawing/2014/main" id="{71C33784-9055-B94D-A726-4487898E4921}"/>
                </a:ext>
              </a:extLst>
            </p:cNvPr>
            <p:cNvSpPr/>
            <p:nvPr/>
          </p:nvSpPr>
          <p:spPr>
            <a:xfrm>
              <a:off x="6756002"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円/楕円 73">
              <a:extLst>
                <a:ext uri="{FF2B5EF4-FFF2-40B4-BE49-F238E27FC236}">
                  <a16:creationId xmlns:a16="http://schemas.microsoft.com/office/drawing/2014/main" id="{471695B3-5883-EC4F-AA35-001ED762D943}"/>
                </a:ext>
              </a:extLst>
            </p:cNvPr>
            <p:cNvSpPr/>
            <p:nvPr/>
          </p:nvSpPr>
          <p:spPr>
            <a:xfrm>
              <a:off x="6977462"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円/楕円 74">
              <a:extLst>
                <a:ext uri="{FF2B5EF4-FFF2-40B4-BE49-F238E27FC236}">
                  <a16:creationId xmlns:a16="http://schemas.microsoft.com/office/drawing/2014/main" id="{C3E25C0F-C5C1-534A-AD17-F90F4707FF2F}"/>
                </a:ext>
              </a:extLst>
            </p:cNvPr>
            <p:cNvSpPr/>
            <p:nvPr/>
          </p:nvSpPr>
          <p:spPr>
            <a:xfrm>
              <a:off x="7525144"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テキスト ボックス 75">
              <a:extLst>
                <a:ext uri="{FF2B5EF4-FFF2-40B4-BE49-F238E27FC236}">
                  <a16:creationId xmlns:a16="http://schemas.microsoft.com/office/drawing/2014/main" id="{43D42999-4125-2A40-82E5-B191A9F35735}"/>
                </a:ext>
              </a:extLst>
            </p:cNvPr>
            <p:cNvSpPr txBox="1"/>
            <p:nvPr/>
          </p:nvSpPr>
          <p:spPr>
            <a:xfrm>
              <a:off x="7044620" y="2892380"/>
              <a:ext cx="444500" cy="491527"/>
            </a:xfrm>
            <a:prstGeom prst="rect">
              <a:avLst/>
            </a:prstGeom>
            <a:noFill/>
            <a:ln w="9525">
              <a:noFill/>
            </a:ln>
          </p:spPr>
          <p:txBody>
            <a:bodyPr wrap="square" rtlCol="0">
              <a:spAutoFit/>
            </a:bodyPr>
            <a:lstStyle/>
            <a:p>
              <a:pPr algn="l"/>
              <a:r>
                <a:rPr kumimoji="1" lang="en-US" altLang="ja-JP" sz="700" b="1" dirty="0">
                  <a:latin typeface="+mn-ea"/>
                  <a:ea typeface="+mn-ea"/>
                </a:rPr>
                <a:t>…</a:t>
              </a:r>
              <a:endParaRPr kumimoji="1" lang="ja-JP" altLang="en-US" sz="700" b="1">
                <a:latin typeface="+mn-ea"/>
                <a:ea typeface="+mn-ea"/>
              </a:endParaRPr>
            </a:p>
          </p:txBody>
        </p:sp>
      </p:grpSp>
      <p:grpSp>
        <p:nvGrpSpPr>
          <p:cNvPr id="77" name="グループ化 76">
            <a:extLst>
              <a:ext uri="{FF2B5EF4-FFF2-40B4-BE49-F238E27FC236}">
                <a16:creationId xmlns:a16="http://schemas.microsoft.com/office/drawing/2014/main" id="{56566808-F05C-5542-928A-EA98ED468BF6}"/>
              </a:ext>
            </a:extLst>
          </p:cNvPr>
          <p:cNvGrpSpPr/>
          <p:nvPr/>
        </p:nvGrpSpPr>
        <p:grpSpPr>
          <a:xfrm>
            <a:off x="6869888" y="2820418"/>
            <a:ext cx="596468" cy="315431"/>
            <a:chOff x="6715519" y="2924175"/>
            <a:chExt cx="1033462" cy="546527"/>
          </a:xfrm>
        </p:grpSpPr>
        <p:sp>
          <p:nvSpPr>
            <p:cNvPr id="78" name="正方形/長方形 77">
              <a:extLst>
                <a:ext uri="{FF2B5EF4-FFF2-40B4-BE49-F238E27FC236}">
                  <a16:creationId xmlns:a16="http://schemas.microsoft.com/office/drawing/2014/main" id="{1148ADB0-C029-B047-9985-2897BB6F8DD3}"/>
                </a:ext>
              </a:extLst>
            </p:cNvPr>
            <p:cNvSpPr/>
            <p:nvPr/>
          </p:nvSpPr>
          <p:spPr>
            <a:xfrm>
              <a:off x="6715519" y="2924175"/>
              <a:ext cx="1033462" cy="304800"/>
            </a:xfrm>
            <a:prstGeom prst="rect">
              <a:avLst/>
            </a:prstGeom>
            <a:noFill/>
            <a:ln w="9525" cap="flat" cmpd="sng" algn="ctr">
              <a:solidFill>
                <a:schemeClr val="tx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sp>
          <p:nvSpPr>
            <p:cNvPr id="79" name="円/楕円 78">
              <a:extLst>
                <a:ext uri="{FF2B5EF4-FFF2-40B4-BE49-F238E27FC236}">
                  <a16:creationId xmlns:a16="http://schemas.microsoft.com/office/drawing/2014/main" id="{3FE8C0F1-5D96-734D-B9D1-DDAC30D0840B}"/>
                </a:ext>
              </a:extLst>
            </p:cNvPr>
            <p:cNvSpPr/>
            <p:nvPr/>
          </p:nvSpPr>
          <p:spPr>
            <a:xfrm>
              <a:off x="6756002"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円/楕円 79">
              <a:extLst>
                <a:ext uri="{FF2B5EF4-FFF2-40B4-BE49-F238E27FC236}">
                  <a16:creationId xmlns:a16="http://schemas.microsoft.com/office/drawing/2014/main" id="{CA4F8E21-7CD1-F446-A990-0E6A11845463}"/>
                </a:ext>
              </a:extLst>
            </p:cNvPr>
            <p:cNvSpPr/>
            <p:nvPr/>
          </p:nvSpPr>
          <p:spPr>
            <a:xfrm>
              <a:off x="6977462"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円/楕円 80">
              <a:extLst>
                <a:ext uri="{FF2B5EF4-FFF2-40B4-BE49-F238E27FC236}">
                  <a16:creationId xmlns:a16="http://schemas.microsoft.com/office/drawing/2014/main" id="{D2109B04-C460-CE4E-8F6D-79EB27BE8195}"/>
                </a:ext>
              </a:extLst>
            </p:cNvPr>
            <p:cNvSpPr/>
            <p:nvPr/>
          </p:nvSpPr>
          <p:spPr>
            <a:xfrm>
              <a:off x="7525144"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テキスト ボックス 81">
              <a:extLst>
                <a:ext uri="{FF2B5EF4-FFF2-40B4-BE49-F238E27FC236}">
                  <a16:creationId xmlns:a16="http://schemas.microsoft.com/office/drawing/2014/main" id="{F63F9779-D6E2-364B-A78C-7C5F7981B6C1}"/>
                </a:ext>
              </a:extLst>
            </p:cNvPr>
            <p:cNvSpPr txBox="1"/>
            <p:nvPr/>
          </p:nvSpPr>
          <p:spPr>
            <a:xfrm>
              <a:off x="7095831" y="2937437"/>
              <a:ext cx="444501" cy="533265"/>
            </a:xfrm>
            <a:prstGeom prst="rect">
              <a:avLst/>
            </a:prstGeom>
            <a:noFill/>
            <a:ln w="9525">
              <a:noFill/>
            </a:ln>
          </p:spPr>
          <p:txBody>
            <a:bodyPr wrap="square" rtlCol="0">
              <a:spAutoFit/>
            </a:bodyPr>
            <a:lstStyle/>
            <a:p>
              <a:pPr algn="l"/>
              <a:r>
                <a:rPr kumimoji="1" lang="en-US" altLang="ja-JP" sz="700" b="1" dirty="0">
                  <a:latin typeface="+mn-ea"/>
                  <a:ea typeface="+mn-ea"/>
                </a:rPr>
                <a:t>…</a:t>
              </a:r>
              <a:endParaRPr kumimoji="1" lang="ja-JP" altLang="en-US" sz="700" b="1">
                <a:latin typeface="+mn-ea"/>
                <a:ea typeface="+mn-ea"/>
              </a:endParaRPr>
            </a:p>
          </p:txBody>
        </p:sp>
      </p:grpSp>
      <p:sp>
        <p:nvSpPr>
          <p:cNvPr id="83" name="テキスト ボックス 82">
            <a:extLst>
              <a:ext uri="{FF2B5EF4-FFF2-40B4-BE49-F238E27FC236}">
                <a16:creationId xmlns:a16="http://schemas.microsoft.com/office/drawing/2014/main" id="{6D8AD5D8-CFE2-074B-ABEF-00E207B7525C}"/>
              </a:ext>
            </a:extLst>
          </p:cNvPr>
          <p:cNvSpPr txBox="1"/>
          <p:nvPr/>
        </p:nvSpPr>
        <p:spPr>
          <a:xfrm>
            <a:off x="6514045" y="1687425"/>
            <a:ext cx="1345118" cy="461665"/>
          </a:xfrm>
          <a:prstGeom prst="rect">
            <a:avLst/>
          </a:prstGeom>
          <a:noFill/>
        </p:spPr>
        <p:txBody>
          <a:bodyPr wrap="square" rtlCol="0">
            <a:spAutoFit/>
          </a:bodyPr>
          <a:lstStyle/>
          <a:p>
            <a:pPr algn="ctr"/>
            <a:r>
              <a:rPr kumimoji="1" lang="ja-JP" altLang="en-US" sz="1200">
                <a:latin typeface="+mn-ea"/>
                <a:ea typeface="+mn-ea"/>
              </a:rPr>
              <a:t>ノードの</a:t>
            </a:r>
            <a:endParaRPr kumimoji="1" lang="en-US" altLang="ja-JP" sz="1200" dirty="0">
              <a:latin typeface="+mn-ea"/>
              <a:ea typeface="+mn-ea"/>
            </a:endParaRPr>
          </a:p>
          <a:p>
            <a:pPr algn="ctr"/>
            <a:r>
              <a:rPr lang="ja-JP" altLang="en-US" sz="1200">
                <a:latin typeface="+mn-ea"/>
                <a:ea typeface="+mn-ea"/>
              </a:rPr>
              <a:t>ベクトル</a:t>
            </a:r>
            <a:endParaRPr kumimoji="1" lang="ja-JP" altLang="en-US" sz="1200">
              <a:latin typeface="+mn-ea"/>
              <a:ea typeface="+mn-ea"/>
            </a:endParaRPr>
          </a:p>
        </p:txBody>
      </p:sp>
      <p:sp>
        <p:nvSpPr>
          <p:cNvPr id="84" name="左中かっこ 83">
            <a:extLst>
              <a:ext uri="{FF2B5EF4-FFF2-40B4-BE49-F238E27FC236}">
                <a16:creationId xmlns:a16="http://schemas.microsoft.com/office/drawing/2014/main" id="{5F9E4F1F-6954-5C4C-A385-482AB82BF606}"/>
              </a:ext>
            </a:extLst>
          </p:cNvPr>
          <p:cNvSpPr/>
          <p:nvPr/>
        </p:nvSpPr>
        <p:spPr>
          <a:xfrm rot="16200000">
            <a:off x="7100903" y="2150631"/>
            <a:ext cx="133599" cy="1106430"/>
          </a:xfrm>
          <a:prstGeom prst="leftBrace">
            <a:avLst>
              <a:gd name="adj1" fmla="val 85195"/>
              <a:gd name="adj2" fmla="val 50000"/>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85" name="直線矢印コネクタ 84">
            <a:extLst>
              <a:ext uri="{FF2B5EF4-FFF2-40B4-BE49-F238E27FC236}">
                <a16:creationId xmlns:a16="http://schemas.microsoft.com/office/drawing/2014/main" id="{3B5B10A1-F1FE-CC4C-B84A-4EB2648C0BB8}"/>
              </a:ext>
            </a:extLst>
          </p:cNvPr>
          <p:cNvCxnSpPr/>
          <p:nvPr/>
        </p:nvCxnSpPr>
        <p:spPr>
          <a:xfrm>
            <a:off x="5898643" y="2892304"/>
            <a:ext cx="523875"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7" name="テキスト ボックス 86">
            <a:extLst>
              <a:ext uri="{FF2B5EF4-FFF2-40B4-BE49-F238E27FC236}">
                <a16:creationId xmlns:a16="http://schemas.microsoft.com/office/drawing/2014/main" id="{877B70A6-E25D-5045-B286-99BB58DE80DE}"/>
              </a:ext>
            </a:extLst>
          </p:cNvPr>
          <p:cNvSpPr txBox="1"/>
          <p:nvPr/>
        </p:nvSpPr>
        <p:spPr>
          <a:xfrm>
            <a:off x="5741491" y="3255383"/>
            <a:ext cx="2821816" cy="923330"/>
          </a:xfrm>
          <a:prstGeom prst="rect">
            <a:avLst/>
          </a:prstGeom>
          <a:noFill/>
        </p:spPr>
        <p:txBody>
          <a:bodyPr wrap="square" rtlCol="0">
            <a:spAutoFit/>
          </a:bodyPr>
          <a:lstStyle/>
          <a:p>
            <a:pPr marL="342900" indent="-342900">
              <a:buFont typeface="+mj-lt"/>
              <a:buAutoNum type="arabicPeriod" startAt="2"/>
            </a:pPr>
            <a:r>
              <a:rPr kumimoji="1" lang="ja-JP" altLang="en-US" sz="1800">
                <a:latin typeface="+mn-ea"/>
                <a:ea typeface="+mn-ea"/>
              </a:rPr>
              <a:t>ノードのベクトルから</a:t>
            </a:r>
            <a:br>
              <a:rPr kumimoji="1" lang="en-US" altLang="ja-JP" sz="1800" dirty="0">
                <a:latin typeface="+mn-ea"/>
                <a:ea typeface="+mn-ea"/>
              </a:rPr>
            </a:br>
            <a:r>
              <a:rPr kumimoji="1" lang="ja-JP" altLang="en-US" sz="1800">
                <a:latin typeface="+mn-ea"/>
                <a:ea typeface="+mn-ea"/>
              </a:rPr>
              <a:t>ステートメントの</a:t>
            </a:r>
            <a:br>
              <a:rPr kumimoji="1" lang="en-US" altLang="ja-JP" sz="1800" dirty="0">
                <a:latin typeface="+mn-ea"/>
                <a:ea typeface="+mn-ea"/>
              </a:rPr>
            </a:br>
            <a:r>
              <a:rPr kumimoji="1" lang="ja-JP" altLang="en-US" sz="1800">
                <a:latin typeface="+mn-ea"/>
                <a:ea typeface="+mn-ea"/>
              </a:rPr>
              <a:t>ベクトルを取得</a:t>
            </a:r>
            <a:endParaRPr kumimoji="1" lang="en-US" altLang="ja-JP" sz="1800" dirty="0">
              <a:latin typeface="+mn-ea"/>
              <a:ea typeface="+mn-ea"/>
            </a:endParaRPr>
          </a:p>
        </p:txBody>
      </p:sp>
      <p:cxnSp>
        <p:nvCxnSpPr>
          <p:cNvPr id="88" name="直線矢印コネクタ 87">
            <a:extLst>
              <a:ext uri="{FF2B5EF4-FFF2-40B4-BE49-F238E27FC236}">
                <a16:creationId xmlns:a16="http://schemas.microsoft.com/office/drawing/2014/main" id="{45CCC474-8F82-9F49-804C-CD8EF7FCF99E}"/>
              </a:ext>
            </a:extLst>
          </p:cNvPr>
          <p:cNvCxnSpPr/>
          <p:nvPr/>
        </p:nvCxnSpPr>
        <p:spPr>
          <a:xfrm>
            <a:off x="318089" y="5235038"/>
            <a:ext cx="523875"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89" name="グループ化 88">
            <a:extLst>
              <a:ext uri="{FF2B5EF4-FFF2-40B4-BE49-F238E27FC236}">
                <a16:creationId xmlns:a16="http://schemas.microsoft.com/office/drawing/2014/main" id="{93278F4E-AC12-DC48-AAB9-1177FEF0D7DB}"/>
              </a:ext>
            </a:extLst>
          </p:cNvPr>
          <p:cNvGrpSpPr/>
          <p:nvPr/>
        </p:nvGrpSpPr>
        <p:grpSpPr>
          <a:xfrm rot="16200000">
            <a:off x="1157401" y="4520262"/>
            <a:ext cx="596468" cy="315431"/>
            <a:chOff x="6715519" y="2924175"/>
            <a:chExt cx="1033462" cy="546527"/>
          </a:xfrm>
        </p:grpSpPr>
        <p:sp>
          <p:nvSpPr>
            <p:cNvPr id="90" name="正方形/長方形 89">
              <a:extLst>
                <a:ext uri="{FF2B5EF4-FFF2-40B4-BE49-F238E27FC236}">
                  <a16:creationId xmlns:a16="http://schemas.microsoft.com/office/drawing/2014/main" id="{DD67979F-FB91-CD45-B651-A73C30862322}"/>
                </a:ext>
              </a:extLst>
            </p:cNvPr>
            <p:cNvSpPr/>
            <p:nvPr/>
          </p:nvSpPr>
          <p:spPr>
            <a:xfrm>
              <a:off x="6715519" y="2924175"/>
              <a:ext cx="1033462" cy="304800"/>
            </a:xfrm>
            <a:prstGeom prst="rect">
              <a:avLst/>
            </a:prstGeom>
            <a:noFill/>
            <a:ln w="9525" cap="flat" cmpd="sng" algn="ctr">
              <a:solidFill>
                <a:schemeClr val="tx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sp>
          <p:nvSpPr>
            <p:cNvPr id="91" name="円/楕円 90">
              <a:extLst>
                <a:ext uri="{FF2B5EF4-FFF2-40B4-BE49-F238E27FC236}">
                  <a16:creationId xmlns:a16="http://schemas.microsoft.com/office/drawing/2014/main" id="{89EB88BE-CDC3-1A4C-89AA-377CC6FCF603}"/>
                </a:ext>
              </a:extLst>
            </p:cNvPr>
            <p:cNvSpPr/>
            <p:nvPr/>
          </p:nvSpPr>
          <p:spPr>
            <a:xfrm>
              <a:off x="6756002"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円/楕円 91">
              <a:extLst>
                <a:ext uri="{FF2B5EF4-FFF2-40B4-BE49-F238E27FC236}">
                  <a16:creationId xmlns:a16="http://schemas.microsoft.com/office/drawing/2014/main" id="{FCC10E90-31E2-1E4A-9A55-064813A43FFC}"/>
                </a:ext>
              </a:extLst>
            </p:cNvPr>
            <p:cNvSpPr/>
            <p:nvPr/>
          </p:nvSpPr>
          <p:spPr>
            <a:xfrm>
              <a:off x="6977462"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3" name="円/楕円 92">
              <a:extLst>
                <a:ext uri="{FF2B5EF4-FFF2-40B4-BE49-F238E27FC236}">
                  <a16:creationId xmlns:a16="http://schemas.microsoft.com/office/drawing/2014/main" id="{BA1539DC-943D-7948-A41E-F198701B068E}"/>
                </a:ext>
              </a:extLst>
            </p:cNvPr>
            <p:cNvSpPr/>
            <p:nvPr/>
          </p:nvSpPr>
          <p:spPr>
            <a:xfrm>
              <a:off x="7525144"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4" name="テキスト ボックス 93">
              <a:extLst>
                <a:ext uri="{FF2B5EF4-FFF2-40B4-BE49-F238E27FC236}">
                  <a16:creationId xmlns:a16="http://schemas.microsoft.com/office/drawing/2014/main" id="{747F55ED-FC9B-3F4B-8201-55BFCB5E4D01}"/>
                </a:ext>
              </a:extLst>
            </p:cNvPr>
            <p:cNvSpPr txBox="1"/>
            <p:nvPr/>
          </p:nvSpPr>
          <p:spPr>
            <a:xfrm>
              <a:off x="7095831" y="2937437"/>
              <a:ext cx="444501" cy="533265"/>
            </a:xfrm>
            <a:prstGeom prst="rect">
              <a:avLst/>
            </a:prstGeom>
            <a:noFill/>
            <a:ln w="9525">
              <a:noFill/>
            </a:ln>
          </p:spPr>
          <p:txBody>
            <a:bodyPr wrap="square" rtlCol="0">
              <a:spAutoFit/>
            </a:bodyPr>
            <a:lstStyle/>
            <a:p>
              <a:pPr algn="l"/>
              <a:r>
                <a:rPr kumimoji="1" lang="en-US" altLang="ja-JP" sz="700" b="1" dirty="0">
                  <a:latin typeface="+mn-ea"/>
                  <a:ea typeface="+mn-ea"/>
                </a:rPr>
                <a:t>…</a:t>
              </a:r>
              <a:endParaRPr kumimoji="1" lang="ja-JP" altLang="en-US" sz="700" b="1">
                <a:latin typeface="+mn-ea"/>
                <a:ea typeface="+mn-ea"/>
              </a:endParaRPr>
            </a:p>
          </p:txBody>
        </p:sp>
      </p:grpSp>
      <p:grpSp>
        <p:nvGrpSpPr>
          <p:cNvPr id="95" name="グループ化 94">
            <a:extLst>
              <a:ext uri="{FF2B5EF4-FFF2-40B4-BE49-F238E27FC236}">
                <a16:creationId xmlns:a16="http://schemas.microsoft.com/office/drawing/2014/main" id="{18ED9A5B-81AB-D843-9131-5148B35D200C}"/>
              </a:ext>
            </a:extLst>
          </p:cNvPr>
          <p:cNvGrpSpPr/>
          <p:nvPr/>
        </p:nvGrpSpPr>
        <p:grpSpPr>
          <a:xfrm rot="16200000">
            <a:off x="1366990" y="4520262"/>
            <a:ext cx="596468" cy="315431"/>
            <a:chOff x="6715519" y="2924175"/>
            <a:chExt cx="1033462" cy="546527"/>
          </a:xfrm>
        </p:grpSpPr>
        <p:sp>
          <p:nvSpPr>
            <p:cNvPr id="96" name="正方形/長方形 95">
              <a:extLst>
                <a:ext uri="{FF2B5EF4-FFF2-40B4-BE49-F238E27FC236}">
                  <a16:creationId xmlns:a16="http://schemas.microsoft.com/office/drawing/2014/main" id="{E18C5E91-4F0A-8641-9882-0792F98D382A}"/>
                </a:ext>
              </a:extLst>
            </p:cNvPr>
            <p:cNvSpPr/>
            <p:nvPr/>
          </p:nvSpPr>
          <p:spPr>
            <a:xfrm>
              <a:off x="6715519" y="2924175"/>
              <a:ext cx="1033462" cy="304800"/>
            </a:xfrm>
            <a:prstGeom prst="rect">
              <a:avLst/>
            </a:prstGeom>
            <a:noFill/>
            <a:ln w="9525" cap="flat" cmpd="sng" algn="ctr">
              <a:solidFill>
                <a:schemeClr val="tx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sp>
          <p:nvSpPr>
            <p:cNvPr id="97" name="円/楕円 96">
              <a:extLst>
                <a:ext uri="{FF2B5EF4-FFF2-40B4-BE49-F238E27FC236}">
                  <a16:creationId xmlns:a16="http://schemas.microsoft.com/office/drawing/2014/main" id="{0596AFD8-7F4A-3A4E-A286-771C28561682}"/>
                </a:ext>
              </a:extLst>
            </p:cNvPr>
            <p:cNvSpPr/>
            <p:nvPr/>
          </p:nvSpPr>
          <p:spPr>
            <a:xfrm>
              <a:off x="6756002"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8" name="円/楕円 97">
              <a:extLst>
                <a:ext uri="{FF2B5EF4-FFF2-40B4-BE49-F238E27FC236}">
                  <a16:creationId xmlns:a16="http://schemas.microsoft.com/office/drawing/2014/main" id="{BE87D96C-6832-E34E-9D75-C0B45A9490A0}"/>
                </a:ext>
              </a:extLst>
            </p:cNvPr>
            <p:cNvSpPr/>
            <p:nvPr/>
          </p:nvSpPr>
          <p:spPr>
            <a:xfrm>
              <a:off x="6977462"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9" name="円/楕円 98">
              <a:extLst>
                <a:ext uri="{FF2B5EF4-FFF2-40B4-BE49-F238E27FC236}">
                  <a16:creationId xmlns:a16="http://schemas.microsoft.com/office/drawing/2014/main" id="{99F3E172-75C1-E747-BD8B-5BCF3CB668FC}"/>
                </a:ext>
              </a:extLst>
            </p:cNvPr>
            <p:cNvSpPr/>
            <p:nvPr/>
          </p:nvSpPr>
          <p:spPr>
            <a:xfrm>
              <a:off x="7525144"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0" name="テキスト ボックス 99">
              <a:extLst>
                <a:ext uri="{FF2B5EF4-FFF2-40B4-BE49-F238E27FC236}">
                  <a16:creationId xmlns:a16="http://schemas.microsoft.com/office/drawing/2014/main" id="{8B2F1FCD-DBC8-4245-A161-66A600ECF70D}"/>
                </a:ext>
              </a:extLst>
            </p:cNvPr>
            <p:cNvSpPr txBox="1"/>
            <p:nvPr/>
          </p:nvSpPr>
          <p:spPr>
            <a:xfrm>
              <a:off x="7095831" y="2937437"/>
              <a:ext cx="444501" cy="533265"/>
            </a:xfrm>
            <a:prstGeom prst="rect">
              <a:avLst/>
            </a:prstGeom>
            <a:noFill/>
            <a:ln w="9525">
              <a:noFill/>
            </a:ln>
          </p:spPr>
          <p:txBody>
            <a:bodyPr wrap="square" rtlCol="0">
              <a:spAutoFit/>
            </a:bodyPr>
            <a:lstStyle/>
            <a:p>
              <a:pPr algn="l"/>
              <a:r>
                <a:rPr kumimoji="1" lang="en-US" altLang="ja-JP" sz="700" b="1" dirty="0">
                  <a:latin typeface="+mn-ea"/>
                  <a:ea typeface="+mn-ea"/>
                </a:rPr>
                <a:t>…</a:t>
              </a:r>
              <a:endParaRPr kumimoji="1" lang="ja-JP" altLang="en-US" sz="700" b="1">
                <a:latin typeface="+mn-ea"/>
                <a:ea typeface="+mn-ea"/>
              </a:endParaRPr>
            </a:p>
          </p:txBody>
        </p:sp>
      </p:grpSp>
      <p:sp>
        <p:nvSpPr>
          <p:cNvPr id="102" name="テキスト ボックス 101">
            <a:extLst>
              <a:ext uri="{FF2B5EF4-FFF2-40B4-BE49-F238E27FC236}">
                <a16:creationId xmlns:a16="http://schemas.microsoft.com/office/drawing/2014/main" id="{1C1C3E1F-886A-A347-888C-D44162E7B95B}"/>
              </a:ext>
            </a:extLst>
          </p:cNvPr>
          <p:cNvSpPr txBox="1"/>
          <p:nvPr/>
        </p:nvSpPr>
        <p:spPr>
          <a:xfrm>
            <a:off x="1630910" y="4582052"/>
            <a:ext cx="301107" cy="246221"/>
          </a:xfrm>
          <a:prstGeom prst="rect">
            <a:avLst/>
          </a:prstGeom>
          <a:noFill/>
          <a:ln w="9525">
            <a:noFill/>
          </a:ln>
        </p:spPr>
        <p:txBody>
          <a:bodyPr wrap="square" rtlCol="0">
            <a:spAutoFit/>
          </a:bodyPr>
          <a:lstStyle/>
          <a:p>
            <a:pPr algn="l"/>
            <a:r>
              <a:rPr kumimoji="1" lang="en-US" altLang="ja-JP" sz="1000" b="1" dirty="0">
                <a:latin typeface="+mn-ea"/>
                <a:ea typeface="+mn-ea"/>
              </a:rPr>
              <a:t>…</a:t>
            </a:r>
            <a:endParaRPr kumimoji="1" lang="ja-JP" altLang="en-US" sz="1000" b="1">
              <a:latin typeface="+mn-ea"/>
              <a:ea typeface="+mn-ea"/>
            </a:endParaRPr>
          </a:p>
        </p:txBody>
      </p:sp>
      <p:grpSp>
        <p:nvGrpSpPr>
          <p:cNvPr id="103" name="グループ化 102">
            <a:extLst>
              <a:ext uri="{FF2B5EF4-FFF2-40B4-BE49-F238E27FC236}">
                <a16:creationId xmlns:a16="http://schemas.microsoft.com/office/drawing/2014/main" id="{3F77884F-00AA-724E-80C1-63402B6FAEA4}"/>
              </a:ext>
            </a:extLst>
          </p:cNvPr>
          <p:cNvGrpSpPr/>
          <p:nvPr/>
        </p:nvGrpSpPr>
        <p:grpSpPr>
          <a:xfrm rot="16200000">
            <a:off x="1748876" y="4525132"/>
            <a:ext cx="596468" cy="305690"/>
            <a:chOff x="6715519" y="2924175"/>
            <a:chExt cx="1033462" cy="546527"/>
          </a:xfrm>
        </p:grpSpPr>
        <p:sp>
          <p:nvSpPr>
            <p:cNvPr id="104" name="正方形/長方形 103">
              <a:extLst>
                <a:ext uri="{FF2B5EF4-FFF2-40B4-BE49-F238E27FC236}">
                  <a16:creationId xmlns:a16="http://schemas.microsoft.com/office/drawing/2014/main" id="{F1510311-9921-484D-80B7-F26306687911}"/>
                </a:ext>
              </a:extLst>
            </p:cNvPr>
            <p:cNvSpPr/>
            <p:nvPr/>
          </p:nvSpPr>
          <p:spPr>
            <a:xfrm>
              <a:off x="6715519" y="2924175"/>
              <a:ext cx="1033462" cy="304800"/>
            </a:xfrm>
            <a:prstGeom prst="rect">
              <a:avLst/>
            </a:prstGeom>
            <a:noFill/>
            <a:ln w="9525" cap="flat" cmpd="sng" algn="ctr">
              <a:solidFill>
                <a:schemeClr val="tx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sp>
          <p:nvSpPr>
            <p:cNvPr id="105" name="円/楕円 104">
              <a:extLst>
                <a:ext uri="{FF2B5EF4-FFF2-40B4-BE49-F238E27FC236}">
                  <a16:creationId xmlns:a16="http://schemas.microsoft.com/office/drawing/2014/main" id="{34875982-3BE4-D041-8C5A-8DE495216AB5}"/>
                </a:ext>
              </a:extLst>
            </p:cNvPr>
            <p:cNvSpPr/>
            <p:nvPr/>
          </p:nvSpPr>
          <p:spPr>
            <a:xfrm>
              <a:off x="6756002"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 name="円/楕円 105">
              <a:extLst>
                <a:ext uri="{FF2B5EF4-FFF2-40B4-BE49-F238E27FC236}">
                  <a16:creationId xmlns:a16="http://schemas.microsoft.com/office/drawing/2014/main" id="{DB87BA64-2749-4B4F-96B4-9BC01D0BEDB4}"/>
                </a:ext>
              </a:extLst>
            </p:cNvPr>
            <p:cNvSpPr/>
            <p:nvPr/>
          </p:nvSpPr>
          <p:spPr>
            <a:xfrm>
              <a:off x="6977462"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7" name="円/楕円 106">
              <a:extLst>
                <a:ext uri="{FF2B5EF4-FFF2-40B4-BE49-F238E27FC236}">
                  <a16:creationId xmlns:a16="http://schemas.microsoft.com/office/drawing/2014/main" id="{0FE31684-DE79-C24D-B5DC-7886F2E1882E}"/>
                </a:ext>
              </a:extLst>
            </p:cNvPr>
            <p:cNvSpPr/>
            <p:nvPr/>
          </p:nvSpPr>
          <p:spPr>
            <a:xfrm>
              <a:off x="7525144"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テキスト ボックス 107">
              <a:extLst>
                <a:ext uri="{FF2B5EF4-FFF2-40B4-BE49-F238E27FC236}">
                  <a16:creationId xmlns:a16="http://schemas.microsoft.com/office/drawing/2014/main" id="{4C65785F-519D-3A4E-AD09-F1EF142E982B}"/>
                </a:ext>
              </a:extLst>
            </p:cNvPr>
            <p:cNvSpPr txBox="1"/>
            <p:nvPr/>
          </p:nvSpPr>
          <p:spPr>
            <a:xfrm>
              <a:off x="7095831" y="2937437"/>
              <a:ext cx="444501" cy="533265"/>
            </a:xfrm>
            <a:prstGeom prst="rect">
              <a:avLst/>
            </a:prstGeom>
            <a:noFill/>
            <a:ln w="9525">
              <a:noFill/>
            </a:ln>
          </p:spPr>
          <p:txBody>
            <a:bodyPr wrap="square" rtlCol="0">
              <a:spAutoFit/>
            </a:bodyPr>
            <a:lstStyle/>
            <a:p>
              <a:pPr algn="l"/>
              <a:r>
                <a:rPr kumimoji="1" lang="en-US" altLang="ja-JP" sz="700" b="1" dirty="0">
                  <a:latin typeface="+mn-ea"/>
                  <a:ea typeface="+mn-ea"/>
                </a:rPr>
                <a:t>…</a:t>
              </a:r>
              <a:endParaRPr kumimoji="1" lang="ja-JP" altLang="en-US" sz="700" b="1">
                <a:latin typeface="+mn-ea"/>
                <a:ea typeface="+mn-ea"/>
              </a:endParaRPr>
            </a:p>
          </p:txBody>
        </p:sp>
      </p:grpSp>
      <p:sp>
        <p:nvSpPr>
          <p:cNvPr id="109" name="テキスト ボックス 108">
            <a:extLst>
              <a:ext uri="{FF2B5EF4-FFF2-40B4-BE49-F238E27FC236}">
                <a16:creationId xmlns:a16="http://schemas.microsoft.com/office/drawing/2014/main" id="{6CFB1C76-8F40-8847-AC64-5A74C0742D1A}"/>
              </a:ext>
            </a:extLst>
          </p:cNvPr>
          <p:cNvSpPr txBox="1"/>
          <p:nvPr/>
        </p:nvSpPr>
        <p:spPr>
          <a:xfrm>
            <a:off x="7423264" y="2751127"/>
            <a:ext cx="1554776" cy="461665"/>
          </a:xfrm>
          <a:prstGeom prst="rect">
            <a:avLst/>
          </a:prstGeom>
          <a:noFill/>
        </p:spPr>
        <p:txBody>
          <a:bodyPr wrap="square" rtlCol="0">
            <a:spAutoFit/>
          </a:bodyPr>
          <a:lstStyle/>
          <a:p>
            <a:pPr algn="ctr"/>
            <a:r>
              <a:rPr kumimoji="1" lang="ja-JP" altLang="en-US" sz="1200">
                <a:latin typeface="+mn-ea"/>
                <a:ea typeface="+mn-ea"/>
              </a:rPr>
              <a:t>ステートメントの</a:t>
            </a:r>
            <a:endParaRPr kumimoji="1" lang="en-US" altLang="ja-JP" sz="1200" dirty="0">
              <a:latin typeface="+mn-ea"/>
              <a:ea typeface="+mn-ea"/>
            </a:endParaRPr>
          </a:p>
          <a:p>
            <a:pPr algn="ctr"/>
            <a:r>
              <a:rPr lang="ja-JP" altLang="en-US" sz="1200">
                <a:latin typeface="+mn-ea"/>
                <a:ea typeface="+mn-ea"/>
              </a:rPr>
              <a:t>ベクトル</a:t>
            </a:r>
            <a:endParaRPr kumimoji="1" lang="ja-JP" altLang="en-US" sz="1200">
              <a:latin typeface="+mn-ea"/>
              <a:ea typeface="+mn-ea"/>
            </a:endParaRPr>
          </a:p>
        </p:txBody>
      </p:sp>
      <p:grpSp>
        <p:nvGrpSpPr>
          <p:cNvPr id="111" name="グループ化 110">
            <a:extLst>
              <a:ext uri="{FF2B5EF4-FFF2-40B4-BE49-F238E27FC236}">
                <a16:creationId xmlns:a16="http://schemas.microsoft.com/office/drawing/2014/main" id="{81CC05D4-FB01-9048-9D49-280A9D0D6D55}"/>
              </a:ext>
            </a:extLst>
          </p:cNvPr>
          <p:cNvGrpSpPr/>
          <p:nvPr/>
        </p:nvGrpSpPr>
        <p:grpSpPr>
          <a:xfrm>
            <a:off x="1385877" y="5086160"/>
            <a:ext cx="596468" cy="305690"/>
            <a:chOff x="6715519" y="2924175"/>
            <a:chExt cx="1033462" cy="546527"/>
          </a:xfrm>
        </p:grpSpPr>
        <p:sp>
          <p:nvSpPr>
            <p:cNvPr id="112" name="正方形/長方形 111">
              <a:extLst>
                <a:ext uri="{FF2B5EF4-FFF2-40B4-BE49-F238E27FC236}">
                  <a16:creationId xmlns:a16="http://schemas.microsoft.com/office/drawing/2014/main" id="{647E1AE5-2BF9-DE4D-A879-E9B77D0DF29B}"/>
                </a:ext>
              </a:extLst>
            </p:cNvPr>
            <p:cNvSpPr/>
            <p:nvPr/>
          </p:nvSpPr>
          <p:spPr>
            <a:xfrm>
              <a:off x="6715519" y="2924175"/>
              <a:ext cx="1033462" cy="304800"/>
            </a:xfrm>
            <a:prstGeom prst="rect">
              <a:avLst/>
            </a:prstGeom>
            <a:noFill/>
            <a:ln w="9525" cap="flat" cmpd="sng" algn="ctr">
              <a:solidFill>
                <a:schemeClr val="tx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sp>
          <p:nvSpPr>
            <p:cNvPr id="113" name="円/楕円 112">
              <a:extLst>
                <a:ext uri="{FF2B5EF4-FFF2-40B4-BE49-F238E27FC236}">
                  <a16:creationId xmlns:a16="http://schemas.microsoft.com/office/drawing/2014/main" id="{76B45540-A3C9-7540-954A-0A67A8F01009}"/>
                </a:ext>
              </a:extLst>
            </p:cNvPr>
            <p:cNvSpPr/>
            <p:nvPr/>
          </p:nvSpPr>
          <p:spPr>
            <a:xfrm>
              <a:off x="6756002"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 name="円/楕円 113">
              <a:extLst>
                <a:ext uri="{FF2B5EF4-FFF2-40B4-BE49-F238E27FC236}">
                  <a16:creationId xmlns:a16="http://schemas.microsoft.com/office/drawing/2014/main" id="{3E65C744-54AC-EC48-A699-0F798F1F6A0A}"/>
                </a:ext>
              </a:extLst>
            </p:cNvPr>
            <p:cNvSpPr/>
            <p:nvPr/>
          </p:nvSpPr>
          <p:spPr>
            <a:xfrm>
              <a:off x="6977462"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 name="円/楕円 114">
              <a:extLst>
                <a:ext uri="{FF2B5EF4-FFF2-40B4-BE49-F238E27FC236}">
                  <a16:creationId xmlns:a16="http://schemas.microsoft.com/office/drawing/2014/main" id="{60737168-4B3E-504E-A4B6-C88BCC6BCB04}"/>
                </a:ext>
              </a:extLst>
            </p:cNvPr>
            <p:cNvSpPr/>
            <p:nvPr/>
          </p:nvSpPr>
          <p:spPr>
            <a:xfrm>
              <a:off x="7525144"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 name="テキスト ボックス 115">
              <a:extLst>
                <a:ext uri="{FF2B5EF4-FFF2-40B4-BE49-F238E27FC236}">
                  <a16:creationId xmlns:a16="http://schemas.microsoft.com/office/drawing/2014/main" id="{C5864FA5-1407-4849-9C7D-2F3C521806B1}"/>
                </a:ext>
              </a:extLst>
            </p:cNvPr>
            <p:cNvSpPr txBox="1"/>
            <p:nvPr/>
          </p:nvSpPr>
          <p:spPr>
            <a:xfrm>
              <a:off x="7095831" y="2937437"/>
              <a:ext cx="444501" cy="533265"/>
            </a:xfrm>
            <a:prstGeom prst="rect">
              <a:avLst/>
            </a:prstGeom>
            <a:noFill/>
            <a:ln w="9525">
              <a:noFill/>
            </a:ln>
          </p:spPr>
          <p:txBody>
            <a:bodyPr wrap="square" rtlCol="0">
              <a:spAutoFit/>
            </a:bodyPr>
            <a:lstStyle/>
            <a:p>
              <a:pPr algn="l"/>
              <a:r>
                <a:rPr kumimoji="1" lang="en-US" altLang="ja-JP" sz="700" b="1" dirty="0">
                  <a:latin typeface="+mn-ea"/>
                  <a:ea typeface="+mn-ea"/>
                </a:rPr>
                <a:t>…</a:t>
              </a:r>
              <a:endParaRPr kumimoji="1" lang="ja-JP" altLang="en-US" sz="700" b="1">
                <a:latin typeface="+mn-ea"/>
                <a:ea typeface="+mn-ea"/>
              </a:endParaRPr>
            </a:p>
          </p:txBody>
        </p:sp>
      </p:grpSp>
      <p:grpSp>
        <p:nvGrpSpPr>
          <p:cNvPr id="124" name="グループ化 123">
            <a:extLst>
              <a:ext uri="{FF2B5EF4-FFF2-40B4-BE49-F238E27FC236}">
                <a16:creationId xmlns:a16="http://schemas.microsoft.com/office/drawing/2014/main" id="{C9454ABF-25DA-3F48-917A-A54F0B907E41}"/>
              </a:ext>
            </a:extLst>
          </p:cNvPr>
          <p:cNvGrpSpPr/>
          <p:nvPr/>
        </p:nvGrpSpPr>
        <p:grpSpPr>
          <a:xfrm>
            <a:off x="1630910" y="5410004"/>
            <a:ext cx="1353993" cy="176087"/>
            <a:chOff x="1609696" y="5235038"/>
            <a:chExt cx="1353993" cy="176087"/>
          </a:xfrm>
        </p:grpSpPr>
        <p:sp>
          <p:nvSpPr>
            <p:cNvPr id="117" name="正方形/長方形 116">
              <a:extLst>
                <a:ext uri="{FF2B5EF4-FFF2-40B4-BE49-F238E27FC236}">
                  <a16:creationId xmlns:a16="http://schemas.microsoft.com/office/drawing/2014/main" id="{CF08A48C-C0E8-EE4B-AF3C-57D626340445}"/>
                </a:ext>
              </a:extLst>
            </p:cNvPr>
            <p:cNvSpPr/>
            <p:nvPr/>
          </p:nvSpPr>
          <p:spPr>
            <a:xfrm>
              <a:off x="1609696" y="5235038"/>
              <a:ext cx="176087" cy="176087"/>
            </a:xfrm>
            <a:prstGeom prst="rect">
              <a:avLst/>
            </a:prstGeom>
            <a:noFill/>
            <a:ln w="12700" cap="flat" cmpd="sng" algn="ctr">
              <a:solidFill>
                <a:schemeClr val="tx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sp>
          <p:nvSpPr>
            <p:cNvPr id="118" name="正方形/長方形 117">
              <a:extLst>
                <a:ext uri="{FF2B5EF4-FFF2-40B4-BE49-F238E27FC236}">
                  <a16:creationId xmlns:a16="http://schemas.microsoft.com/office/drawing/2014/main" id="{2AD7DE42-A622-AD48-AA81-CFAD1D6682D5}"/>
                </a:ext>
              </a:extLst>
            </p:cNvPr>
            <p:cNvSpPr/>
            <p:nvPr/>
          </p:nvSpPr>
          <p:spPr>
            <a:xfrm>
              <a:off x="2198649" y="5235038"/>
              <a:ext cx="176087" cy="176087"/>
            </a:xfrm>
            <a:prstGeom prst="rect">
              <a:avLst/>
            </a:prstGeom>
            <a:noFill/>
            <a:ln w="12700" cap="flat" cmpd="sng" algn="ctr">
              <a:solidFill>
                <a:schemeClr val="tx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sp>
          <p:nvSpPr>
            <p:cNvPr id="119" name="正方形/長方形 118">
              <a:extLst>
                <a:ext uri="{FF2B5EF4-FFF2-40B4-BE49-F238E27FC236}">
                  <a16:creationId xmlns:a16="http://schemas.microsoft.com/office/drawing/2014/main" id="{1575B6FD-B341-EB41-9AAF-669E0BDD7C8B}"/>
                </a:ext>
              </a:extLst>
            </p:cNvPr>
            <p:cNvSpPr/>
            <p:nvPr/>
          </p:nvSpPr>
          <p:spPr>
            <a:xfrm>
              <a:off x="2787602" y="5235038"/>
              <a:ext cx="176087" cy="176087"/>
            </a:xfrm>
            <a:prstGeom prst="rect">
              <a:avLst/>
            </a:prstGeom>
            <a:noFill/>
            <a:ln w="12700" cap="flat" cmpd="sng" algn="ctr">
              <a:solidFill>
                <a:schemeClr val="tx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cxnSp>
          <p:nvCxnSpPr>
            <p:cNvPr id="121" name="直線矢印コネクタ 120">
              <a:extLst>
                <a:ext uri="{FF2B5EF4-FFF2-40B4-BE49-F238E27FC236}">
                  <a16:creationId xmlns:a16="http://schemas.microsoft.com/office/drawing/2014/main" id="{56F28890-D72D-7E48-9118-950F5C84A983}"/>
                </a:ext>
              </a:extLst>
            </p:cNvPr>
            <p:cNvCxnSpPr>
              <a:stCxn id="117" idx="3"/>
              <a:endCxn id="118" idx="1"/>
            </p:cNvCxnSpPr>
            <p:nvPr/>
          </p:nvCxnSpPr>
          <p:spPr>
            <a:xfrm>
              <a:off x="1785783" y="5323082"/>
              <a:ext cx="41286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3" name="直線矢印コネクタ 122">
              <a:extLst>
                <a:ext uri="{FF2B5EF4-FFF2-40B4-BE49-F238E27FC236}">
                  <a16:creationId xmlns:a16="http://schemas.microsoft.com/office/drawing/2014/main" id="{B1B39E83-C3AA-DC43-A117-A0770D6AF38B}"/>
                </a:ext>
              </a:extLst>
            </p:cNvPr>
            <p:cNvCxnSpPr>
              <a:stCxn id="118" idx="3"/>
              <a:endCxn id="119" idx="1"/>
            </p:cNvCxnSpPr>
            <p:nvPr/>
          </p:nvCxnSpPr>
          <p:spPr>
            <a:xfrm>
              <a:off x="2374736" y="5323082"/>
              <a:ext cx="41286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25" name="グループ化 124">
            <a:extLst>
              <a:ext uri="{FF2B5EF4-FFF2-40B4-BE49-F238E27FC236}">
                <a16:creationId xmlns:a16="http://schemas.microsoft.com/office/drawing/2014/main" id="{F819ADE4-3AA7-F24C-BB36-E2801C9F09E1}"/>
              </a:ext>
            </a:extLst>
          </p:cNvPr>
          <p:cNvGrpSpPr/>
          <p:nvPr/>
        </p:nvGrpSpPr>
        <p:grpSpPr>
          <a:xfrm rot="10800000">
            <a:off x="1630910" y="5654409"/>
            <a:ext cx="1353993" cy="176087"/>
            <a:chOff x="1609696" y="5235038"/>
            <a:chExt cx="1353993" cy="176087"/>
          </a:xfrm>
        </p:grpSpPr>
        <p:sp>
          <p:nvSpPr>
            <p:cNvPr id="126" name="正方形/長方形 125">
              <a:extLst>
                <a:ext uri="{FF2B5EF4-FFF2-40B4-BE49-F238E27FC236}">
                  <a16:creationId xmlns:a16="http://schemas.microsoft.com/office/drawing/2014/main" id="{A4CA4718-989B-9142-8301-DD6661005181}"/>
                </a:ext>
              </a:extLst>
            </p:cNvPr>
            <p:cNvSpPr/>
            <p:nvPr/>
          </p:nvSpPr>
          <p:spPr>
            <a:xfrm>
              <a:off x="1609696" y="5235038"/>
              <a:ext cx="176087" cy="176087"/>
            </a:xfrm>
            <a:prstGeom prst="rect">
              <a:avLst/>
            </a:prstGeom>
            <a:noFill/>
            <a:ln w="12700" cap="flat" cmpd="sng" algn="ctr">
              <a:solidFill>
                <a:schemeClr val="tx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sp>
          <p:nvSpPr>
            <p:cNvPr id="127" name="正方形/長方形 126">
              <a:extLst>
                <a:ext uri="{FF2B5EF4-FFF2-40B4-BE49-F238E27FC236}">
                  <a16:creationId xmlns:a16="http://schemas.microsoft.com/office/drawing/2014/main" id="{027B2C4C-F718-6448-AE41-7C16D01D451F}"/>
                </a:ext>
              </a:extLst>
            </p:cNvPr>
            <p:cNvSpPr/>
            <p:nvPr/>
          </p:nvSpPr>
          <p:spPr>
            <a:xfrm>
              <a:off x="2198649" y="5235038"/>
              <a:ext cx="176087" cy="176087"/>
            </a:xfrm>
            <a:prstGeom prst="rect">
              <a:avLst/>
            </a:prstGeom>
            <a:noFill/>
            <a:ln w="12700" cap="flat" cmpd="sng" algn="ctr">
              <a:solidFill>
                <a:schemeClr val="tx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sp>
          <p:nvSpPr>
            <p:cNvPr id="128" name="正方形/長方形 127">
              <a:extLst>
                <a:ext uri="{FF2B5EF4-FFF2-40B4-BE49-F238E27FC236}">
                  <a16:creationId xmlns:a16="http://schemas.microsoft.com/office/drawing/2014/main" id="{F078434B-0F03-6347-A424-6194B999F08E}"/>
                </a:ext>
              </a:extLst>
            </p:cNvPr>
            <p:cNvSpPr/>
            <p:nvPr/>
          </p:nvSpPr>
          <p:spPr>
            <a:xfrm>
              <a:off x="2787602" y="5235038"/>
              <a:ext cx="176087" cy="176087"/>
            </a:xfrm>
            <a:prstGeom prst="rect">
              <a:avLst/>
            </a:prstGeom>
            <a:noFill/>
            <a:ln w="12700" cap="flat" cmpd="sng" algn="ctr">
              <a:solidFill>
                <a:schemeClr val="tx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cxnSp>
          <p:nvCxnSpPr>
            <p:cNvPr id="129" name="直線矢印コネクタ 128">
              <a:extLst>
                <a:ext uri="{FF2B5EF4-FFF2-40B4-BE49-F238E27FC236}">
                  <a16:creationId xmlns:a16="http://schemas.microsoft.com/office/drawing/2014/main" id="{C7BBE999-388C-0748-BE44-4D17A743E1F4}"/>
                </a:ext>
              </a:extLst>
            </p:cNvPr>
            <p:cNvCxnSpPr>
              <a:stCxn id="126" idx="3"/>
              <a:endCxn id="127" idx="1"/>
            </p:cNvCxnSpPr>
            <p:nvPr/>
          </p:nvCxnSpPr>
          <p:spPr>
            <a:xfrm>
              <a:off x="1785783" y="5323082"/>
              <a:ext cx="41286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0" name="直線矢印コネクタ 129">
              <a:extLst>
                <a:ext uri="{FF2B5EF4-FFF2-40B4-BE49-F238E27FC236}">
                  <a16:creationId xmlns:a16="http://schemas.microsoft.com/office/drawing/2014/main" id="{2FE33BC4-2791-B54D-9392-4CBF80CDE84B}"/>
                </a:ext>
              </a:extLst>
            </p:cNvPr>
            <p:cNvCxnSpPr>
              <a:stCxn id="127" idx="3"/>
              <a:endCxn id="128" idx="1"/>
            </p:cNvCxnSpPr>
            <p:nvPr/>
          </p:nvCxnSpPr>
          <p:spPr>
            <a:xfrm>
              <a:off x="2374736" y="5323082"/>
              <a:ext cx="41286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131" name="テキスト ボックス 130">
            <a:extLst>
              <a:ext uri="{FF2B5EF4-FFF2-40B4-BE49-F238E27FC236}">
                <a16:creationId xmlns:a16="http://schemas.microsoft.com/office/drawing/2014/main" id="{B4F3C4F0-D2B3-6248-8359-FC73027AA36A}"/>
              </a:ext>
            </a:extLst>
          </p:cNvPr>
          <p:cNvSpPr txBox="1"/>
          <p:nvPr/>
        </p:nvSpPr>
        <p:spPr>
          <a:xfrm>
            <a:off x="2186385" y="4543808"/>
            <a:ext cx="553977" cy="400110"/>
          </a:xfrm>
          <a:prstGeom prst="rect">
            <a:avLst/>
          </a:prstGeom>
          <a:noFill/>
        </p:spPr>
        <p:txBody>
          <a:bodyPr wrap="square" rtlCol="0">
            <a:spAutoFit/>
          </a:bodyPr>
          <a:lstStyle/>
          <a:p>
            <a:pPr algn="l"/>
            <a:r>
              <a:rPr kumimoji="1" lang="en-US" altLang="ja-JP" sz="2000" b="1" dirty="0">
                <a:latin typeface="+mn-ea"/>
                <a:ea typeface="+mn-ea"/>
              </a:rPr>
              <a:t>…</a:t>
            </a:r>
            <a:endParaRPr kumimoji="1" lang="ja-JP" altLang="en-US" sz="2000" b="1">
              <a:latin typeface="+mn-ea"/>
              <a:ea typeface="+mn-ea"/>
            </a:endParaRPr>
          </a:p>
        </p:txBody>
      </p:sp>
      <p:sp>
        <p:nvSpPr>
          <p:cNvPr id="132" name="テキスト ボックス 131">
            <a:extLst>
              <a:ext uri="{FF2B5EF4-FFF2-40B4-BE49-F238E27FC236}">
                <a16:creationId xmlns:a16="http://schemas.microsoft.com/office/drawing/2014/main" id="{7F30DE00-7EEF-BC42-A446-539909FB5BC5}"/>
              </a:ext>
            </a:extLst>
          </p:cNvPr>
          <p:cNvSpPr txBox="1"/>
          <p:nvPr/>
        </p:nvSpPr>
        <p:spPr>
          <a:xfrm>
            <a:off x="1967424" y="4963417"/>
            <a:ext cx="1816308" cy="461665"/>
          </a:xfrm>
          <a:prstGeom prst="rect">
            <a:avLst/>
          </a:prstGeom>
          <a:noFill/>
        </p:spPr>
        <p:txBody>
          <a:bodyPr wrap="square" rtlCol="0">
            <a:spAutoFit/>
          </a:bodyPr>
          <a:lstStyle/>
          <a:p>
            <a:pPr algn="ctr"/>
            <a:r>
              <a:rPr kumimoji="1" lang="ja-JP" altLang="en-US" sz="1200">
                <a:latin typeface="+mn-ea"/>
                <a:ea typeface="+mn-ea"/>
              </a:rPr>
              <a:t>ステートメント</a:t>
            </a:r>
            <a:r>
              <a:rPr lang="ja-JP" altLang="en-US" sz="1200">
                <a:latin typeface="+mn-ea"/>
                <a:ea typeface="+mn-ea"/>
              </a:rPr>
              <a:t>ツリー</a:t>
            </a:r>
            <a:endParaRPr kumimoji="1" lang="en-US" altLang="ja-JP" sz="1200" dirty="0">
              <a:latin typeface="+mn-ea"/>
              <a:ea typeface="+mn-ea"/>
            </a:endParaRPr>
          </a:p>
          <a:p>
            <a:pPr algn="ctr"/>
            <a:r>
              <a:rPr lang="ja-JP" altLang="en-US" sz="1200">
                <a:latin typeface="+mn-ea"/>
                <a:ea typeface="+mn-ea"/>
              </a:rPr>
              <a:t>ベクトル</a:t>
            </a:r>
            <a:endParaRPr kumimoji="1" lang="ja-JP" altLang="en-US" sz="1200">
              <a:latin typeface="+mn-ea"/>
              <a:ea typeface="+mn-ea"/>
            </a:endParaRPr>
          </a:p>
        </p:txBody>
      </p:sp>
      <p:sp>
        <p:nvSpPr>
          <p:cNvPr id="133" name="テキスト ボックス 132">
            <a:extLst>
              <a:ext uri="{FF2B5EF4-FFF2-40B4-BE49-F238E27FC236}">
                <a16:creationId xmlns:a16="http://schemas.microsoft.com/office/drawing/2014/main" id="{1147D698-3095-2746-8A5F-30944B8CDE2F}"/>
              </a:ext>
            </a:extLst>
          </p:cNvPr>
          <p:cNvSpPr txBox="1"/>
          <p:nvPr/>
        </p:nvSpPr>
        <p:spPr>
          <a:xfrm>
            <a:off x="3142182" y="5498623"/>
            <a:ext cx="770527" cy="276999"/>
          </a:xfrm>
          <a:prstGeom prst="rect">
            <a:avLst/>
          </a:prstGeom>
          <a:noFill/>
        </p:spPr>
        <p:txBody>
          <a:bodyPr wrap="square" rtlCol="0">
            <a:spAutoFit/>
          </a:bodyPr>
          <a:lstStyle/>
          <a:p>
            <a:pPr algn="ctr"/>
            <a:r>
              <a:rPr kumimoji="1" lang="en-US" altLang="ja-JP" sz="1200" dirty="0">
                <a:latin typeface="+mn-ea"/>
                <a:ea typeface="+mn-ea"/>
              </a:rPr>
              <a:t>GRU</a:t>
            </a:r>
            <a:endParaRPr kumimoji="1" lang="ja-JP" altLang="en-US" sz="1200">
              <a:latin typeface="+mn-ea"/>
              <a:ea typeface="+mn-ea"/>
            </a:endParaRPr>
          </a:p>
        </p:txBody>
      </p:sp>
      <p:sp>
        <p:nvSpPr>
          <p:cNvPr id="135" name="テキスト ボックス 134">
            <a:extLst>
              <a:ext uri="{FF2B5EF4-FFF2-40B4-BE49-F238E27FC236}">
                <a16:creationId xmlns:a16="http://schemas.microsoft.com/office/drawing/2014/main" id="{EB8AB15E-08A8-2741-ADF8-550E5EB1C81A}"/>
              </a:ext>
            </a:extLst>
          </p:cNvPr>
          <p:cNvSpPr txBox="1"/>
          <p:nvPr/>
        </p:nvSpPr>
        <p:spPr>
          <a:xfrm>
            <a:off x="3010555" y="5382476"/>
            <a:ext cx="301107" cy="246221"/>
          </a:xfrm>
          <a:prstGeom prst="rect">
            <a:avLst/>
          </a:prstGeom>
          <a:noFill/>
          <a:ln w="9525">
            <a:noFill/>
          </a:ln>
        </p:spPr>
        <p:txBody>
          <a:bodyPr wrap="square" rtlCol="0">
            <a:spAutoFit/>
          </a:bodyPr>
          <a:lstStyle/>
          <a:p>
            <a:pPr algn="l"/>
            <a:r>
              <a:rPr kumimoji="1" lang="en-US" altLang="ja-JP" sz="1000" b="1" dirty="0">
                <a:latin typeface="+mn-ea"/>
                <a:ea typeface="+mn-ea"/>
              </a:rPr>
              <a:t>…</a:t>
            </a:r>
            <a:endParaRPr kumimoji="1" lang="ja-JP" altLang="en-US" sz="1000" b="1">
              <a:latin typeface="+mn-ea"/>
              <a:ea typeface="+mn-ea"/>
            </a:endParaRPr>
          </a:p>
        </p:txBody>
      </p:sp>
      <p:sp>
        <p:nvSpPr>
          <p:cNvPr id="136" name="テキスト ボックス 135">
            <a:extLst>
              <a:ext uri="{FF2B5EF4-FFF2-40B4-BE49-F238E27FC236}">
                <a16:creationId xmlns:a16="http://schemas.microsoft.com/office/drawing/2014/main" id="{CD2F4016-B97B-9748-AAAE-50DE4D6E0F46}"/>
              </a:ext>
            </a:extLst>
          </p:cNvPr>
          <p:cNvSpPr txBox="1"/>
          <p:nvPr/>
        </p:nvSpPr>
        <p:spPr>
          <a:xfrm>
            <a:off x="3016951" y="5654409"/>
            <a:ext cx="301107" cy="246221"/>
          </a:xfrm>
          <a:prstGeom prst="rect">
            <a:avLst/>
          </a:prstGeom>
          <a:noFill/>
          <a:ln w="9525">
            <a:noFill/>
          </a:ln>
        </p:spPr>
        <p:txBody>
          <a:bodyPr wrap="square" rtlCol="0">
            <a:spAutoFit/>
          </a:bodyPr>
          <a:lstStyle/>
          <a:p>
            <a:pPr algn="l"/>
            <a:r>
              <a:rPr kumimoji="1" lang="en-US" altLang="ja-JP" sz="1000" b="1" dirty="0">
                <a:latin typeface="+mn-ea"/>
                <a:ea typeface="+mn-ea"/>
              </a:rPr>
              <a:t>…</a:t>
            </a:r>
            <a:endParaRPr kumimoji="1" lang="ja-JP" altLang="en-US" sz="1000" b="1">
              <a:latin typeface="+mn-ea"/>
              <a:ea typeface="+mn-ea"/>
            </a:endParaRPr>
          </a:p>
        </p:txBody>
      </p:sp>
      <p:grpSp>
        <p:nvGrpSpPr>
          <p:cNvPr id="137" name="グループ化 136">
            <a:extLst>
              <a:ext uri="{FF2B5EF4-FFF2-40B4-BE49-F238E27FC236}">
                <a16:creationId xmlns:a16="http://schemas.microsoft.com/office/drawing/2014/main" id="{95DC5B88-3FE6-B54E-AB37-AF4271D568AD}"/>
              </a:ext>
            </a:extLst>
          </p:cNvPr>
          <p:cNvGrpSpPr/>
          <p:nvPr/>
        </p:nvGrpSpPr>
        <p:grpSpPr>
          <a:xfrm>
            <a:off x="2051249" y="6018520"/>
            <a:ext cx="596468" cy="305690"/>
            <a:chOff x="6715519" y="2924175"/>
            <a:chExt cx="1033462" cy="546527"/>
          </a:xfrm>
        </p:grpSpPr>
        <p:sp>
          <p:nvSpPr>
            <p:cNvPr id="138" name="正方形/長方形 137">
              <a:extLst>
                <a:ext uri="{FF2B5EF4-FFF2-40B4-BE49-F238E27FC236}">
                  <a16:creationId xmlns:a16="http://schemas.microsoft.com/office/drawing/2014/main" id="{69DD404A-235E-A549-9EB0-FB11D3D20BDD}"/>
                </a:ext>
              </a:extLst>
            </p:cNvPr>
            <p:cNvSpPr/>
            <p:nvPr/>
          </p:nvSpPr>
          <p:spPr>
            <a:xfrm>
              <a:off x="6715519" y="2924175"/>
              <a:ext cx="1033462" cy="304800"/>
            </a:xfrm>
            <a:prstGeom prst="rect">
              <a:avLst/>
            </a:prstGeom>
            <a:noFill/>
            <a:ln w="9525"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sp>
          <p:nvSpPr>
            <p:cNvPr id="139" name="円/楕円 138">
              <a:extLst>
                <a:ext uri="{FF2B5EF4-FFF2-40B4-BE49-F238E27FC236}">
                  <a16:creationId xmlns:a16="http://schemas.microsoft.com/office/drawing/2014/main" id="{48BDB38C-3C5B-FE46-889E-ABB86580B36A}"/>
                </a:ext>
              </a:extLst>
            </p:cNvPr>
            <p:cNvSpPr/>
            <p:nvPr/>
          </p:nvSpPr>
          <p:spPr>
            <a:xfrm>
              <a:off x="6756002"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0" name="円/楕円 139">
              <a:extLst>
                <a:ext uri="{FF2B5EF4-FFF2-40B4-BE49-F238E27FC236}">
                  <a16:creationId xmlns:a16="http://schemas.microsoft.com/office/drawing/2014/main" id="{9D01F038-D67A-7F48-8FC8-3CD48EA2088E}"/>
                </a:ext>
              </a:extLst>
            </p:cNvPr>
            <p:cNvSpPr/>
            <p:nvPr/>
          </p:nvSpPr>
          <p:spPr>
            <a:xfrm>
              <a:off x="6977462"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1" name="円/楕円 140">
              <a:extLst>
                <a:ext uri="{FF2B5EF4-FFF2-40B4-BE49-F238E27FC236}">
                  <a16:creationId xmlns:a16="http://schemas.microsoft.com/office/drawing/2014/main" id="{DB89EBA8-1878-134D-A3C2-11B53FE08C5D}"/>
                </a:ext>
              </a:extLst>
            </p:cNvPr>
            <p:cNvSpPr/>
            <p:nvPr/>
          </p:nvSpPr>
          <p:spPr>
            <a:xfrm>
              <a:off x="7525144"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2" name="テキスト ボックス 141">
              <a:extLst>
                <a:ext uri="{FF2B5EF4-FFF2-40B4-BE49-F238E27FC236}">
                  <a16:creationId xmlns:a16="http://schemas.microsoft.com/office/drawing/2014/main" id="{BD56E575-098C-E847-B312-3A1C4F87E4FF}"/>
                </a:ext>
              </a:extLst>
            </p:cNvPr>
            <p:cNvSpPr txBox="1"/>
            <p:nvPr/>
          </p:nvSpPr>
          <p:spPr>
            <a:xfrm>
              <a:off x="7095831" y="2937437"/>
              <a:ext cx="444501" cy="533265"/>
            </a:xfrm>
            <a:prstGeom prst="rect">
              <a:avLst/>
            </a:prstGeom>
            <a:noFill/>
            <a:ln w="9525">
              <a:noFill/>
            </a:ln>
          </p:spPr>
          <p:txBody>
            <a:bodyPr wrap="square" rtlCol="0">
              <a:spAutoFit/>
            </a:bodyPr>
            <a:lstStyle/>
            <a:p>
              <a:pPr algn="l"/>
              <a:r>
                <a:rPr kumimoji="1" lang="en-US" altLang="ja-JP" sz="700" b="1" dirty="0">
                  <a:latin typeface="+mn-ea"/>
                  <a:ea typeface="+mn-ea"/>
                </a:rPr>
                <a:t>…</a:t>
              </a:r>
              <a:endParaRPr kumimoji="1" lang="ja-JP" altLang="en-US" sz="700" b="1">
                <a:latin typeface="+mn-ea"/>
                <a:ea typeface="+mn-ea"/>
              </a:endParaRPr>
            </a:p>
          </p:txBody>
        </p:sp>
      </p:grpSp>
      <p:grpSp>
        <p:nvGrpSpPr>
          <p:cNvPr id="143" name="グループ化 142">
            <a:extLst>
              <a:ext uri="{FF2B5EF4-FFF2-40B4-BE49-F238E27FC236}">
                <a16:creationId xmlns:a16="http://schemas.microsoft.com/office/drawing/2014/main" id="{B615D15A-444C-6747-841D-CFC65E47D529}"/>
              </a:ext>
            </a:extLst>
          </p:cNvPr>
          <p:cNvGrpSpPr/>
          <p:nvPr/>
        </p:nvGrpSpPr>
        <p:grpSpPr>
          <a:xfrm>
            <a:off x="4292707" y="4517148"/>
            <a:ext cx="596468" cy="305690"/>
            <a:chOff x="6715519" y="2924175"/>
            <a:chExt cx="1033462" cy="546527"/>
          </a:xfrm>
        </p:grpSpPr>
        <p:sp>
          <p:nvSpPr>
            <p:cNvPr id="144" name="正方形/長方形 143">
              <a:extLst>
                <a:ext uri="{FF2B5EF4-FFF2-40B4-BE49-F238E27FC236}">
                  <a16:creationId xmlns:a16="http://schemas.microsoft.com/office/drawing/2014/main" id="{32BD0950-432A-5A43-AF38-FBA9B7840A5A}"/>
                </a:ext>
              </a:extLst>
            </p:cNvPr>
            <p:cNvSpPr/>
            <p:nvPr/>
          </p:nvSpPr>
          <p:spPr>
            <a:xfrm>
              <a:off x="6715519" y="2924175"/>
              <a:ext cx="1033462" cy="304800"/>
            </a:xfrm>
            <a:prstGeom prst="rect">
              <a:avLst/>
            </a:prstGeom>
            <a:noFill/>
            <a:ln w="9525"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sp>
          <p:nvSpPr>
            <p:cNvPr id="145" name="円/楕円 144">
              <a:extLst>
                <a:ext uri="{FF2B5EF4-FFF2-40B4-BE49-F238E27FC236}">
                  <a16:creationId xmlns:a16="http://schemas.microsoft.com/office/drawing/2014/main" id="{34A5F6BD-4F5D-D74E-88FC-F12A44E3771A}"/>
                </a:ext>
              </a:extLst>
            </p:cNvPr>
            <p:cNvSpPr/>
            <p:nvPr/>
          </p:nvSpPr>
          <p:spPr>
            <a:xfrm>
              <a:off x="6756002"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6" name="円/楕円 145">
              <a:extLst>
                <a:ext uri="{FF2B5EF4-FFF2-40B4-BE49-F238E27FC236}">
                  <a16:creationId xmlns:a16="http://schemas.microsoft.com/office/drawing/2014/main" id="{CA0F1209-C20A-964F-8F55-B1620EBD2552}"/>
                </a:ext>
              </a:extLst>
            </p:cNvPr>
            <p:cNvSpPr/>
            <p:nvPr/>
          </p:nvSpPr>
          <p:spPr>
            <a:xfrm>
              <a:off x="6977462"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7" name="円/楕円 146">
              <a:extLst>
                <a:ext uri="{FF2B5EF4-FFF2-40B4-BE49-F238E27FC236}">
                  <a16:creationId xmlns:a16="http://schemas.microsoft.com/office/drawing/2014/main" id="{95E795C7-706B-314D-A288-5BFF0369CC5B}"/>
                </a:ext>
              </a:extLst>
            </p:cNvPr>
            <p:cNvSpPr/>
            <p:nvPr/>
          </p:nvSpPr>
          <p:spPr>
            <a:xfrm>
              <a:off x="7525144"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8" name="テキスト ボックス 147">
              <a:extLst>
                <a:ext uri="{FF2B5EF4-FFF2-40B4-BE49-F238E27FC236}">
                  <a16:creationId xmlns:a16="http://schemas.microsoft.com/office/drawing/2014/main" id="{425FB473-82FD-4748-9CDB-270303BB8979}"/>
                </a:ext>
              </a:extLst>
            </p:cNvPr>
            <p:cNvSpPr txBox="1"/>
            <p:nvPr/>
          </p:nvSpPr>
          <p:spPr>
            <a:xfrm>
              <a:off x="7095831" y="2937437"/>
              <a:ext cx="444501" cy="533265"/>
            </a:xfrm>
            <a:prstGeom prst="rect">
              <a:avLst/>
            </a:prstGeom>
            <a:noFill/>
            <a:ln w="9525">
              <a:noFill/>
            </a:ln>
          </p:spPr>
          <p:txBody>
            <a:bodyPr wrap="square" rtlCol="0">
              <a:spAutoFit/>
            </a:bodyPr>
            <a:lstStyle/>
            <a:p>
              <a:pPr algn="l"/>
              <a:r>
                <a:rPr kumimoji="1" lang="en-US" altLang="ja-JP" sz="700" b="1" dirty="0">
                  <a:latin typeface="+mn-ea"/>
                  <a:ea typeface="+mn-ea"/>
                </a:rPr>
                <a:t>…</a:t>
              </a:r>
              <a:endParaRPr kumimoji="1" lang="ja-JP" altLang="en-US" sz="700" b="1">
                <a:latin typeface="+mn-ea"/>
                <a:ea typeface="+mn-ea"/>
              </a:endParaRPr>
            </a:p>
          </p:txBody>
        </p:sp>
      </p:grpSp>
      <p:grpSp>
        <p:nvGrpSpPr>
          <p:cNvPr id="149" name="グループ化 148">
            <a:extLst>
              <a:ext uri="{FF2B5EF4-FFF2-40B4-BE49-F238E27FC236}">
                <a16:creationId xmlns:a16="http://schemas.microsoft.com/office/drawing/2014/main" id="{BF83FA56-64B0-A94B-896F-C4AC5EF946E6}"/>
              </a:ext>
            </a:extLst>
          </p:cNvPr>
          <p:cNvGrpSpPr/>
          <p:nvPr/>
        </p:nvGrpSpPr>
        <p:grpSpPr>
          <a:xfrm>
            <a:off x="5007670" y="4525676"/>
            <a:ext cx="596468" cy="305690"/>
            <a:chOff x="6715519" y="2924175"/>
            <a:chExt cx="1033462" cy="546527"/>
          </a:xfrm>
        </p:grpSpPr>
        <p:sp>
          <p:nvSpPr>
            <p:cNvPr id="150" name="正方形/長方形 149">
              <a:extLst>
                <a:ext uri="{FF2B5EF4-FFF2-40B4-BE49-F238E27FC236}">
                  <a16:creationId xmlns:a16="http://schemas.microsoft.com/office/drawing/2014/main" id="{C2AE26F7-2B95-1740-9C5F-3C088FA73FF3}"/>
                </a:ext>
              </a:extLst>
            </p:cNvPr>
            <p:cNvSpPr/>
            <p:nvPr/>
          </p:nvSpPr>
          <p:spPr>
            <a:xfrm>
              <a:off x="6715519" y="2924175"/>
              <a:ext cx="1033462" cy="304800"/>
            </a:xfrm>
            <a:prstGeom prst="rect">
              <a:avLst/>
            </a:prstGeom>
            <a:noFill/>
            <a:ln w="9525"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sp>
          <p:nvSpPr>
            <p:cNvPr id="151" name="円/楕円 150">
              <a:extLst>
                <a:ext uri="{FF2B5EF4-FFF2-40B4-BE49-F238E27FC236}">
                  <a16:creationId xmlns:a16="http://schemas.microsoft.com/office/drawing/2014/main" id="{46B88237-EB00-2142-8D29-A522DD83924B}"/>
                </a:ext>
              </a:extLst>
            </p:cNvPr>
            <p:cNvSpPr/>
            <p:nvPr/>
          </p:nvSpPr>
          <p:spPr>
            <a:xfrm>
              <a:off x="6756002"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2" name="円/楕円 151">
              <a:extLst>
                <a:ext uri="{FF2B5EF4-FFF2-40B4-BE49-F238E27FC236}">
                  <a16:creationId xmlns:a16="http://schemas.microsoft.com/office/drawing/2014/main" id="{B62EEABF-0B24-6148-95C7-719562468169}"/>
                </a:ext>
              </a:extLst>
            </p:cNvPr>
            <p:cNvSpPr/>
            <p:nvPr/>
          </p:nvSpPr>
          <p:spPr>
            <a:xfrm>
              <a:off x="6977462"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3" name="円/楕円 152">
              <a:extLst>
                <a:ext uri="{FF2B5EF4-FFF2-40B4-BE49-F238E27FC236}">
                  <a16:creationId xmlns:a16="http://schemas.microsoft.com/office/drawing/2014/main" id="{5C7B384F-81C1-D047-BBC1-8DB56A236CB1}"/>
                </a:ext>
              </a:extLst>
            </p:cNvPr>
            <p:cNvSpPr/>
            <p:nvPr/>
          </p:nvSpPr>
          <p:spPr>
            <a:xfrm>
              <a:off x="7525144" y="2982516"/>
              <a:ext cx="188118" cy="18811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4" name="テキスト ボックス 153">
              <a:extLst>
                <a:ext uri="{FF2B5EF4-FFF2-40B4-BE49-F238E27FC236}">
                  <a16:creationId xmlns:a16="http://schemas.microsoft.com/office/drawing/2014/main" id="{FA582EED-06A4-8B48-A9F3-CB088C9EC09F}"/>
                </a:ext>
              </a:extLst>
            </p:cNvPr>
            <p:cNvSpPr txBox="1"/>
            <p:nvPr/>
          </p:nvSpPr>
          <p:spPr>
            <a:xfrm>
              <a:off x="7095831" y="2937437"/>
              <a:ext cx="444501" cy="533265"/>
            </a:xfrm>
            <a:prstGeom prst="rect">
              <a:avLst/>
            </a:prstGeom>
            <a:noFill/>
            <a:ln w="9525">
              <a:noFill/>
            </a:ln>
          </p:spPr>
          <p:txBody>
            <a:bodyPr wrap="square" rtlCol="0">
              <a:spAutoFit/>
            </a:bodyPr>
            <a:lstStyle/>
            <a:p>
              <a:pPr algn="l"/>
              <a:r>
                <a:rPr kumimoji="1" lang="en-US" altLang="ja-JP" sz="700" b="1" dirty="0">
                  <a:latin typeface="+mn-ea"/>
                  <a:ea typeface="+mn-ea"/>
                </a:rPr>
                <a:t>…</a:t>
              </a:r>
              <a:endParaRPr kumimoji="1" lang="ja-JP" altLang="en-US" sz="700" b="1">
                <a:latin typeface="+mn-ea"/>
                <a:ea typeface="+mn-ea"/>
              </a:endParaRPr>
            </a:p>
          </p:txBody>
        </p:sp>
      </p:grpSp>
      <p:grpSp>
        <p:nvGrpSpPr>
          <p:cNvPr id="155" name="グループ化 154">
            <a:extLst>
              <a:ext uri="{FF2B5EF4-FFF2-40B4-BE49-F238E27FC236}">
                <a16:creationId xmlns:a16="http://schemas.microsoft.com/office/drawing/2014/main" id="{61682BC8-28C2-2541-B401-A50D577B5B49}"/>
              </a:ext>
            </a:extLst>
          </p:cNvPr>
          <p:cNvGrpSpPr/>
          <p:nvPr/>
        </p:nvGrpSpPr>
        <p:grpSpPr>
          <a:xfrm>
            <a:off x="4512094" y="4759671"/>
            <a:ext cx="775740" cy="614569"/>
            <a:chOff x="6934306" y="2994291"/>
            <a:chExt cx="1289741" cy="1021779"/>
          </a:xfrm>
        </p:grpSpPr>
        <p:sp>
          <p:nvSpPr>
            <p:cNvPr id="156" name="円/楕円 155">
              <a:extLst>
                <a:ext uri="{FF2B5EF4-FFF2-40B4-BE49-F238E27FC236}">
                  <a16:creationId xmlns:a16="http://schemas.microsoft.com/office/drawing/2014/main" id="{E7A120E9-A5B7-8645-B25C-977A13D7113F}"/>
                </a:ext>
              </a:extLst>
            </p:cNvPr>
            <p:cNvSpPr/>
            <p:nvPr/>
          </p:nvSpPr>
          <p:spPr>
            <a:xfrm>
              <a:off x="6934306" y="3038702"/>
              <a:ext cx="230188" cy="23018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7" name="円/楕円 156">
              <a:extLst>
                <a:ext uri="{FF2B5EF4-FFF2-40B4-BE49-F238E27FC236}">
                  <a16:creationId xmlns:a16="http://schemas.microsoft.com/office/drawing/2014/main" id="{2A8F791E-63E0-E341-ABF4-CE5942E96DC2}"/>
                </a:ext>
              </a:extLst>
            </p:cNvPr>
            <p:cNvSpPr/>
            <p:nvPr/>
          </p:nvSpPr>
          <p:spPr>
            <a:xfrm>
              <a:off x="7251800" y="3038702"/>
              <a:ext cx="230188" cy="23018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8" name="円/楕円 157">
              <a:extLst>
                <a:ext uri="{FF2B5EF4-FFF2-40B4-BE49-F238E27FC236}">
                  <a16:creationId xmlns:a16="http://schemas.microsoft.com/office/drawing/2014/main" id="{B34A8B98-341A-B949-A237-025123521093}"/>
                </a:ext>
              </a:extLst>
            </p:cNvPr>
            <p:cNvSpPr/>
            <p:nvPr/>
          </p:nvSpPr>
          <p:spPr>
            <a:xfrm>
              <a:off x="7993859" y="3039643"/>
              <a:ext cx="230188" cy="23018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9" name="テキスト ボックス 158">
              <a:extLst>
                <a:ext uri="{FF2B5EF4-FFF2-40B4-BE49-F238E27FC236}">
                  <a16:creationId xmlns:a16="http://schemas.microsoft.com/office/drawing/2014/main" id="{A141485B-D715-B249-BD4D-10D612A5C566}"/>
                </a:ext>
              </a:extLst>
            </p:cNvPr>
            <p:cNvSpPr txBox="1"/>
            <p:nvPr/>
          </p:nvSpPr>
          <p:spPr>
            <a:xfrm>
              <a:off x="7469247" y="2994291"/>
              <a:ext cx="444500" cy="422159"/>
            </a:xfrm>
            <a:prstGeom prst="rect">
              <a:avLst/>
            </a:prstGeom>
            <a:noFill/>
          </p:spPr>
          <p:txBody>
            <a:bodyPr wrap="square" rtlCol="0">
              <a:spAutoFit/>
            </a:bodyPr>
            <a:lstStyle/>
            <a:p>
              <a:pPr algn="l"/>
              <a:r>
                <a:rPr kumimoji="1" lang="en-US" altLang="ja-JP" sz="1000" dirty="0">
                  <a:latin typeface="+mn-ea"/>
                  <a:ea typeface="+mn-ea"/>
                </a:rPr>
                <a:t>…</a:t>
              </a:r>
              <a:endParaRPr kumimoji="1" lang="ja-JP" altLang="en-US" sz="1100">
                <a:latin typeface="+mn-ea"/>
                <a:ea typeface="+mn-ea"/>
              </a:endParaRPr>
            </a:p>
          </p:txBody>
        </p:sp>
        <p:sp>
          <p:nvSpPr>
            <p:cNvPr id="160" name="円/楕円 159">
              <a:extLst>
                <a:ext uri="{FF2B5EF4-FFF2-40B4-BE49-F238E27FC236}">
                  <a16:creationId xmlns:a16="http://schemas.microsoft.com/office/drawing/2014/main" id="{B637DD06-BD2C-9642-92C5-912C9F053D20}"/>
                </a:ext>
              </a:extLst>
            </p:cNvPr>
            <p:cNvSpPr/>
            <p:nvPr/>
          </p:nvSpPr>
          <p:spPr>
            <a:xfrm>
              <a:off x="7244069" y="3474721"/>
              <a:ext cx="230188" cy="23018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1" name="円/楕円 160">
              <a:extLst>
                <a:ext uri="{FF2B5EF4-FFF2-40B4-BE49-F238E27FC236}">
                  <a16:creationId xmlns:a16="http://schemas.microsoft.com/office/drawing/2014/main" id="{C22A5D0B-A481-614A-9183-A4D8D3DD8337}"/>
                </a:ext>
              </a:extLst>
            </p:cNvPr>
            <p:cNvSpPr/>
            <p:nvPr/>
          </p:nvSpPr>
          <p:spPr>
            <a:xfrm>
              <a:off x="7713563" y="3482267"/>
              <a:ext cx="230188" cy="23018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2" name="円/楕円 161">
              <a:extLst>
                <a:ext uri="{FF2B5EF4-FFF2-40B4-BE49-F238E27FC236}">
                  <a16:creationId xmlns:a16="http://schemas.microsoft.com/office/drawing/2014/main" id="{584041C4-EA36-E14E-BD22-7577847DD7EE}"/>
                </a:ext>
              </a:extLst>
            </p:cNvPr>
            <p:cNvSpPr/>
            <p:nvPr/>
          </p:nvSpPr>
          <p:spPr>
            <a:xfrm>
              <a:off x="7483375" y="3785882"/>
              <a:ext cx="230188" cy="230188"/>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3" name="直線コネクタ 162">
              <a:extLst>
                <a:ext uri="{FF2B5EF4-FFF2-40B4-BE49-F238E27FC236}">
                  <a16:creationId xmlns:a16="http://schemas.microsoft.com/office/drawing/2014/main" id="{5306A078-FC70-0149-A41C-F5DD5D028CE3}"/>
                </a:ext>
              </a:extLst>
            </p:cNvPr>
            <p:cNvCxnSpPr>
              <a:stCxn id="156" idx="4"/>
              <a:endCxn id="160" idx="0"/>
            </p:cNvCxnSpPr>
            <p:nvPr/>
          </p:nvCxnSpPr>
          <p:spPr>
            <a:xfrm>
              <a:off x="7049400" y="3268890"/>
              <a:ext cx="309763" cy="20583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 name="直線コネクタ 163">
              <a:extLst>
                <a:ext uri="{FF2B5EF4-FFF2-40B4-BE49-F238E27FC236}">
                  <a16:creationId xmlns:a16="http://schemas.microsoft.com/office/drawing/2014/main" id="{52D4C9B7-40DF-8E4B-8767-DFA6FD9B7C40}"/>
                </a:ext>
              </a:extLst>
            </p:cNvPr>
            <p:cNvCxnSpPr>
              <a:stCxn id="157" idx="4"/>
              <a:endCxn id="160" idx="0"/>
            </p:cNvCxnSpPr>
            <p:nvPr/>
          </p:nvCxnSpPr>
          <p:spPr>
            <a:xfrm flipH="1">
              <a:off x="7359163" y="3268890"/>
              <a:ext cx="7731" cy="20583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5" name="直線コネクタ 164">
              <a:extLst>
                <a:ext uri="{FF2B5EF4-FFF2-40B4-BE49-F238E27FC236}">
                  <a16:creationId xmlns:a16="http://schemas.microsoft.com/office/drawing/2014/main" id="{F743BDDF-EEA1-934A-AE48-C09BADC395D6}"/>
                </a:ext>
              </a:extLst>
            </p:cNvPr>
            <p:cNvCxnSpPr>
              <a:stCxn id="157" idx="4"/>
              <a:endCxn id="161" idx="0"/>
            </p:cNvCxnSpPr>
            <p:nvPr/>
          </p:nvCxnSpPr>
          <p:spPr>
            <a:xfrm>
              <a:off x="7366894" y="3268890"/>
              <a:ext cx="461763" cy="2133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6" name="直線コネクタ 165">
              <a:extLst>
                <a:ext uri="{FF2B5EF4-FFF2-40B4-BE49-F238E27FC236}">
                  <a16:creationId xmlns:a16="http://schemas.microsoft.com/office/drawing/2014/main" id="{D399D929-A55A-174B-90D9-F72F7BC4FC2C}"/>
                </a:ext>
              </a:extLst>
            </p:cNvPr>
            <p:cNvCxnSpPr>
              <a:stCxn id="156" idx="4"/>
              <a:endCxn id="161" idx="0"/>
            </p:cNvCxnSpPr>
            <p:nvPr/>
          </p:nvCxnSpPr>
          <p:spPr>
            <a:xfrm>
              <a:off x="7049400" y="3268890"/>
              <a:ext cx="779257" cy="2133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7" name="直線コネクタ 166">
              <a:extLst>
                <a:ext uri="{FF2B5EF4-FFF2-40B4-BE49-F238E27FC236}">
                  <a16:creationId xmlns:a16="http://schemas.microsoft.com/office/drawing/2014/main" id="{00D587D9-DBDD-D24D-9F99-8C98947DA0A2}"/>
                </a:ext>
              </a:extLst>
            </p:cNvPr>
            <p:cNvCxnSpPr>
              <a:stCxn id="158" idx="4"/>
              <a:endCxn id="160" idx="0"/>
            </p:cNvCxnSpPr>
            <p:nvPr/>
          </p:nvCxnSpPr>
          <p:spPr>
            <a:xfrm flipH="1">
              <a:off x="7359163" y="3269831"/>
              <a:ext cx="749790" cy="2048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8" name="直線コネクタ 167">
              <a:extLst>
                <a:ext uri="{FF2B5EF4-FFF2-40B4-BE49-F238E27FC236}">
                  <a16:creationId xmlns:a16="http://schemas.microsoft.com/office/drawing/2014/main" id="{7A3D37A9-777E-9447-B7EA-4E7035AA04A7}"/>
                </a:ext>
              </a:extLst>
            </p:cNvPr>
            <p:cNvCxnSpPr>
              <a:stCxn id="158" idx="4"/>
              <a:endCxn id="161" idx="0"/>
            </p:cNvCxnSpPr>
            <p:nvPr/>
          </p:nvCxnSpPr>
          <p:spPr>
            <a:xfrm flipH="1">
              <a:off x="7828657" y="3269831"/>
              <a:ext cx="280296" cy="2124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9" name="直線コネクタ 168">
              <a:extLst>
                <a:ext uri="{FF2B5EF4-FFF2-40B4-BE49-F238E27FC236}">
                  <a16:creationId xmlns:a16="http://schemas.microsoft.com/office/drawing/2014/main" id="{3C563158-8D45-4741-B434-1D0E2E9FDFA5}"/>
                </a:ext>
              </a:extLst>
            </p:cNvPr>
            <p:cNvCxnSpPr>
              <a:stCxn id="160" idx="4"/>
              <a:endCxn id="162" idx="0"/>
            </p:cNvCxnSpPr>
            <p:nvPr/>
          </p:nvCxnSpPr>
          <p:spPr>
            <a:xfrm>
              <a:off x="7359163" y="3704909"/>
              <a:ext cx="239306" cy="8097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0" name="直線コネクタ 169">
              <a:extLst>
                <a:ext uri="{FF2B5EF4-FFF2-40B4-BE49-F238E27FC236}">
                  <a16:creationId xmlns:a16="http://schemas.microsoft.com/office/drawing/2014/main" id="{C7953FE7-EDB4-F14B-8279-4E5009804FB3}"/>
                </a:ext>
              </a:extLst>
            </p:cNvPr>
            <p:cNvCxnSpPr>
              <a:stCxn id="161" idx="3"/>
              <a:endCxn id="162" idx="0"/>
            </p:cNvCxnSpPr>
            <p:nvPr/>
          </p:nvCxnSpPr>
          <p:spPr>
            <a:xfrm flipH="1">
              <a:off x="7598469" y="3678745"/>
              <a:ext cx="148804" cy="10713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71" name="テキスト ボックス 170">
            <a:extLst>
              <a:ext uri="{FF2B5EF4-FFF2-40B4-BE49-F238E27FC236}">
                <a16:creationId xmlns:a16="http://schemas.microsoft.com/office/drawing/2014/main" id="{F59EE22F-5291-1C4A-8429-E3E7BF5D8C6F}"/>
              </a:ext>
            </a:extLst>
          </p:cNvPr>
          <p:cNvSpPr txBox="1"/>
          <p:nvPr/>
        </p:nvSpPr>
        <p:spPr>
          <a:xfrm>
            <a:off x="5508654" y="4482253"/>
            <a:ext cx="931061" cy="461665"/>
          </a:xfrm>
          <a:prstGeom prst="rect">
            <a:avLst/>
          </a:prstGeom>
          <a:noFill/>
        </p:spPr>
        <p:txBody>
          <a:bodyPr wrap="square" rtlCol="0">
            <a:spAutoFit/>
          </a:bodyPr>
          <a:lstStyle/>
          <a:p>
            <a:pPr algn="ctr"/>
            <a:r>
              <a:rPr kumimoji="1" lang="en-US" altLang="ja-JP" sz="1200" dirty="0">
                <a:latin typeface="+mn-ea"/>
                <a:ea typeface="+mn-ea"/>
              </a:rPr>
              <a:t>AST</a:t>
            </a:r>
            <a:r>
              <a:rPr kumimoji="1" lang="ja-JP" altLang="en-US" sz="1200">
                <a:latin typeface="+mn-ea"/>
                <a:ea typeface="+mn-ea"/>
              </a:rPr>
              <a:t>の</a:t>
            </a:r>
            <a:endParaRPr kumimoji="1" lang="en-US" altLang="ja-JP" sz="1200" dirty="0">
              <a:latin typeface="+mn-ea"/>
              <a:ea typeface="+mn-ea"/>
            </a:endParaRPr>
          </a:p>
          <a:p>
            <a:pPr algn="ctr"/>
            <a:r>
              <a:rPr lang="ja-JP" altLang="en-US" sz="1200">
                <a:latin typeface="+mn-ea"/>
                <a:ea typeface="+mn-ea"/>
              </a:rPr>
              <a:t>ベクトル</a:t>
            </a:r>
            <a:endParaRPr kumimoji="1" lang="ja-JP" altLang="en-US" sz="1200">
              <a:latin typeface="+mn-ea"/>
              <a:ea typeface="+mn-ea"/>
            </a:endParaRPr>
          </a:p>
        </p:txBody>
      </p:sp>
      <p:sp>
        <p:nvSpPr>
          <p:cNvPr id="172" name="テキスト ボックス 171">
            <a:extLst>
              <a:ext uri="{FF2B5EF4-FFF2-40B4-BE49-F238E27FC236}">
                <a16:creationId xmlns:a16="http://schemas.microsoft.com/office/drawing/2014/main" id="{E21F37B1-D3FA-E647-900E-214F95368232}"/>
              </a:ext>
            </a:extLst>
          </p:cNvPr>
          <p:cNvSpPr txBox="1"/>
          <p:nvPr/>
        </p:nvSpPr>
        <p:spPr>
          <a:xfrm>
            <a:off x="3982265" y="5377740"/>
            <a:ext cx="3791088" cy="923330"/>
          </a:xfrm>
          <a:prstGeom prst="rect">
            <a:avLst/>
          </a:prstGeom>
          <a:noFill/>
        </p:spPr>
        <p:txBody>
          <a:bodyPr wrap="square" rtlCol="0">
            <a:spAutoFit/>
          </a:bodyPr>
          <a:lstStyle/>
          <a:p>
            <a:pPr marL="342900" indent="-342900">
              <a:buFont typeface="+mj-lt"/>
              <a:buAutoNum type="arabicPeriod" startAt="3"/>
            </a:pPr>
            <a:r>
              <a:rPr kumimoji="1" lang="ja-JP" altLang="en-US" sz="1800">
                <a:latin typeface="+mn-ea"/>
                <a:ea typeface="+mn-ea"/>
              </a:rPr>
              <a:t>ステートメントのベクトルから</a:t>
            </a:r>
            <a:br>
              <a:rPr kumimoji="1" lang="en-US" altLang="ja-JP" sz="1800" dirty="0">
                <a:latin typeface="+mn-ea"/>
                <a:ea typeface="+mn-ea"/>
              </a:rPr>
            </a:br>
            <a:r>
              <a:rPr kumimoji="1" lang="en-US" altLang="ja-JP" sz="1800" dirty="0">
                <a:latin typeface="+mn-ea"/>
                <a:ea typeface="+mn-ea"/>
              </a:rPr>
              <a:t>AST</a:t>
            </a:r>
            <a:r>
              <a:rPr kumimoji="1" lang="ja-JP" altLang="en-US" sz="1800">
                <a:latin typeface="+mn-ea"/>
                <a:ea typeface="+mn-ea"/>
              </a:rPr>
              <a:t>のベクトルを取得した後</a:t>
            </a:r>
            <a:br>
              <a:rPr kumimoji="1" lang="en-US" altLang="ja-JP" sz="1800" dirty="0">
                <a:latin typeface="+mn-ea"/>
                <a:ea typeface="+mn-ea"/>
              </a:rPr>
            </a:br>
            <a:r>
              <a:rPr kumimoji="1" lang="ja-JP" altLang="en-US" sz="1800">
                <a:latin typeface="+mn-ea"/>
                <a:ea typeface="+mn-ea"/>
              </a:rPr>
              <a:t>深層学習モデルに入力</a:t>
            </a:r>
            <a:endParaRPr kumimoji="1" lang="en-US" altLang="ja-JP" sz="1800" dirty="0">
              <a:latin typeface="+mn-ea"/>
              <a:ea typeface="+mn-ea"/>
            </a:endParaRPr>
          </a:p>
        </p:txBody>
      </p:sp>
      <p:cxnSp>
        <p:nvCxnSpPr>
          <p:cNvPr id="174" name="直線コネクタ 173">
            <a:extLst>
              <a:ext uri="{FF2B5EF4-FFF2-40B4-BE49-F238E27FC236}">
                <a16:creationId xmlns:a16="http://schemas.microsoft.com/office/drawing/2014/main" id="{1EB73B9E-47CA-1E45-92C3-2EFBF5451E9A}"/>
              </a:ext>
            </a:extLst>
          </p:cNvPr>
          <p:cNvCxnSpPr/>
          <p:nvPr/>
        </p:nvCxnSpPr>
        <p:spPr>
          <a:xfrm>
            <a:off x="785146" y="4195973"/>
            <a:ext cx="7972425" cy="0"/>
          </a:xfrm>
          <a:prstGeom prst="line">
            <a:avLst/>
          </a:prstGeom>
          <a:ln w="19050">
            <a:solidFill>
              <a:schemeClr val="bg1">
                <a:lumMod val="75000"/>
              </a:schemeClr>
            </a:solidFill>
            <a:prstDash val="dashDot"/>
          </a:ln>
        </p:spPr>
        <p:style>
          <a:lnRef idx="1">
            <a:schemeClr val="accent1"/>
          </a:lnRef>
          <a:fillRef idx="0">
            <a:schemeClr val="accent1"/>
          </a:fillRef>
          <a:effectRef idx="0">
            <a:schemeClr val="accent1"/>
          </a:effectRef>
          <a:fontRef idx="minor">
            <a:schemeClr val="tx1"/>
          </a:fontRef>
        </p:style>
      </p:cxnSp>
      <p:cxnSp>
        <p:nvCxnSpPr>
          <p:cNvPr id="173" name="直線矢印コネクタ 172">
            <a:extLst>
              <a:ext uri="{FF2B5EF4-FFF2-40B4-BE49-F238E27FC236}">
                <a16:creationId xmlns:a16="http://schemas.microsoft.com/office/drawing/2014/main" id="{796B75D8-1ECF-9B41-9737-19CA07A58413}"/>
              </a:ext>
            </a:extLst>
          </p:cNvPr>
          <p:cNvCxnSpPr>
            <a:cxnSpLocks/>
          </p:cNvCxnSpPr>
          <p:nvPr/>
        </p:nvCxnSpPr>
        <p:spPr>
          <a:xfrm>
            <a:off x="1723586" y="5265442"/>
            <a:ext cx="0" cy="154724"/>
          </a:xfrm>
          <a:prstGeom prst="straightConnector1">
            <a:avLst/>
          </a:prstGeom>
          <a:ln w="9525">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8475986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2A91F1-FC01-F74D-A3CE-0A3271377E46}"/>
              </a:ext>
            </a:extLst>
          </p:cNvPr>
          <p:cNvSpPr>
            <a:spLocks noGrp="1"/>
          </p:cNvSpPr>
          <p:nvPr>
            <p:ph type="title"/>
          </p:nvPr>
        </p:nvSpPr>
        <p:spPr/>
        <p:txBody>
          <a:bodyPr/>
          <a:lstStyle/>
          <a:p>
            <a:r>
              <a:rPr kumimoji="1" lang="ja-JP" altLang="en-US"/>
              <a:t>調査の全体概要</a:t>
            </a:r>
          </a:p>
        </p:txBody>
      </p:sp>
      <p:sp>
        <p:nvSpPr>
          <p:cNvPr id="3" name="コンテンツ プレースホルダー 2">
            <a:extLst>
              <a:ext uri="{FF2B5EF4-FFF2-40B4-BE49-F238E27FC236}">
                <a16:creationId xmlns:a16="http://schemas.microsoft.com/office/drawing/2014/main" id="{1BCF362E-3308-8944-9EC8-3692B15B2D64}"/>
              </a:ext>
            </a:extLst>
          </p:cNvPr>
          <p:cNvSpPr>
            <a:spLocks noGrp="1"/>
          </p:cNvSpPr>
          <p:nvPr>
            <p:ph idx="1"/>
          </p:nvPr>
        </p:nvSpPr>
        <p:spPr/>
        <p:txBody>
          <a:bodyPr/>
          <a:lstStyle/>
          <a:p>
            <a:r>
              <a:rPr lang="en-US" altLang="ja-JP" dirty="0">
                <a:latin typeface="メイリオ"/>
                <a:ea typeface="メイリオ"/>
              </a:rPr>
              <a:t>STEP1</a:t>
            </a:r>
            <a:r>
              <a:rPr lang="ja-JP" altLang="en-US">
                <a:latin typeface="メイリオ"/>
                <a:ea typeface="メイリオ"/>
              </a:rPr>
              <a:t>：</a:t>
            </a:r>
            <a:r>
              <a:rPr lang="en-US" altLang="ja-JP" dirty="0" err="1">
                <a:latin typeface="メイリオ"/>
                <a:ea typeface="メイリオ"/>
              </a:rPr>
              <a:t>BigCloneBench</a:t>
            </a:r>
            <a:r>
              <a:rPr lang="en-US" altLang="ja-JP" dirty="0">
                <a:latin typeface="メイリオ"/>
                <a:ea typeface="メイリオ"/>
              </a:rPr>
              <a:t>[4]</a:t>
            </a:r>
            <a:r>
              <a:rPr lang="ja-JP" altLang="en-US">
                <a:latin typeface="メイリオ"/>
                <a:ea typeface="メイリオ"/>
              </a:rPr>
              <a:t>を論文と同様に分割して検出器の学習</a:t>
            </a:r>
            <a:endParaRPr lang="ja-JP" altLang="en-US"/>
          </a:p>
          <a:p>
            <a:r>
              <a:rPr lang="en-US" altLang="ja-JP" dirty="0">
                <a:latin typeface="メイリオ"/>
                <a:ea typeface="メイリオ"/>
              </a:rPr>
              <a:t>STEP2</a:t>
            </a:r>
            <a:r>
              <a:rPr lang="ja-JP" altLang="en-US">
                <a:latin typeface="メイリオ"/>
                <a:ea typeface="メイリオ"/>
              </a:rPr>
              <a:t>：</a:t>
            </a:r>
            <a:r>
              <a:rPr lang="en-US" altLang="ja-JP" kern="1200" dirty="0" err="1"/>
              <a:t>BigCloneBench</a:t>
            </a:r>
            <a:r>
              <a:rPr lang="ja-JP" altLang="en-US" kern="1200"/>
              <a:t> で精度計測</a:t>
            </a:r>
            <a:endParaRPr lang="en-US" altLang="ja-JP" kern="1200" dirty="0"/>
          </a:p>
          <a:p>
            <a:r>
              <a:rPr lang="en-US" altLang="ja-JP" dirty="0">
                <a:latin typeface="メイリオ"/>
                <a:ea typeface="メイリオ"/>
              </a:rPr>
              <a:t>STEP3</a:t>
            </a:r>
            <a:r>
              <a:rPr lang="ja-JP" altLang="en-US">
                <a:latin typeface="メイリオ"/>
                <a:ea typeface="メイリオ"/>
              </a:rPr>
              <a:t>：</a:t>
            </a:r>
            <a:r>
              <a:rPr lang="en-US" altLang="ja-JP" kern="1200" dirty="0"/>
              <a:t> </a:t>
            </a:r>
            <a:br>
              <a:rPr lang="en-US" altLang="ja-JP" kern="1200" dirty="0"/>
            </a:br>
            <a:r>
              <a:rPr lang="en-US" altLang="ja-JP" kern="1200" dirty="0"/>
              <a:t>Google Code Jam</a:t>
            </a:r>
            <a:r>
              <a:rPr lang="ja-JP" altLang="en-US" kern="1200"/>
              <a:t> データセット</a:t>
            </a:r>
            <a:r>
              <a:rPr lang="en-US" altLang="ja-JP" kern="1200" dirty="0"/>
              <a:t>[5]</a:t>
            </a:r>
            <a:r>
              <a:rPr lang="ja-JP" altLang="en-US" kern="1200"/>
              <a:t>で</a:t>
            </a:r>
            <a:br>
              <a:rPr lang="en-US" altLang="ja-JP" kern="1200" dirty="0"/>
            </a:br>
            <a:r>
              <a:rPr lang="ja-JP" altLang="en-US" kern="1200"/>
              <a:t>精度計測した後 </a:t>
            </a:r>
            <a:r>
              <a:rPr lang="en-US" altLang="ja-JP" kern="1200" dirty="0"/>
              <a:t>STEP2</a:t>
            </a:r>
            <a:r>
              <a:rPr lang="ja-JP" altLang="en-US" kern="1200"/>
              <a:t>との精度比較</a:t>
            </a:r>
            <a:endParaRPr lang="ja-JP" altLang="en-US"/>
          </a:p>
          <a:p>
            <a:endParaRPr kumimoji="1" lang="ja-JP" altLang="en-US"/>
          </a:p>
        </p:txBody>
      </p:sp>
      <p:sp>
        <p:nvSpPr>
          <p:cNvPr id="4" name="日付プレースホルダー 3">
            <a:extLst>
              <a:ext uri="{FF2B5EF4-FFF2-40B4-BE49-F238E27FC236}">
                <a16:creationId xmlns:a16="http://schemas.microsoft.com/office/drawing/2014/main" id="{D896E80F-11A9-C04C-A6E9-DB9BF01FAA8F}"/>
              </a:ext>
            </a:extLst>
          </p:cNvPr>
          <p:cNvSpPr>
            <a:spLocks noGrp="1"/>
          </p:cNvSpPr>
          <p:nvPr>
            <p:ph type="dt" sz="half" idx="10"/>
          </p:nvPr>
        </p:nvSpPr>
        <p:spPr/>
        <p:txBody>
          <a:bodyPr/>
          <a:lstStyle/>
          <a:p>
            <a:pPr>
              <a:defRPr/>
            </a:pPr>
            <a:r>
              <a:rPr lang="en-US" altLang="ja-JP"/>
              <a:t>2021/03/01</a:t>
            </a:r>
          </a:p>
        </p:txBody>
      </p:sp>
      <p:sp>
        <p:nvSpPr>
          <p:cNvPr id="5" name="フッター プレースホルダー 4">
            <a:extLst>
              <a:ext uri="{FF2B5EF4-FFF2-40B4-BE49-F238E27FC236}">
                <a16:creationId xmlns:a16="http://schemas.microsoft.com/office/drawing/2014/main" id="{92DC4E20-831C-B945-ABCC-23ABD1FE522C}"/>
              </a:ext>
            </a:extLst>
          </p:cNvPr>
          <p:cNvSpPr>
            <a:spLocks noGrp="1"/>
          </p:cNvSpPr>
          <p:nvPr>
            <p:ph type="ftr" sz="quarter" idx="11"/>
          </p:nvPr>
        </p:nvSpPr>
        <p:spPr/>
        <p:txBody>
          <a:bodyPr/>
          <a:lstStyle/>
          <a:p>
            <a:pPr>
              <a:defRPr/>
            </a:pPr>
            <a:r>
              <a:rPr lang="ja-JP" altLang="en-US"/>
              <a:t>深層学習を用いたコードクローン検出器の汎化性能に関する調査</a:t>
            </a:r>
            <a:endParaRPr lang="en-US" altLang="ja-JP"/>
          </a:p>
        </p:txBody>
      </p:sp>
      <p:sp>
        <p:nvSpPr>
          <p:cNvPr id="6" name="スライド番号プレースホルダー 5">
            <a:extLst>
              <a:ext uri="{FF2B5EF4-FFF2-40B4-BE49-F238E27FC236}">
                <a16:creationId xmlns:a16="http://schemas.microsoft.com/office/drawing/2014/main" id="{2FB48401-278E-934E-B593-E174C5F71C4F}"/>
              </a:ext>
            </a:extLst>
          </p:cNvPr>
          <p:cNvSpPr>
            <a:spLocks noGrp="1"/>
          </p:cNvSpPr>
          <p:nvPr>
            <p:ph type="sldNum" sz="quarter" idx="12"/>
          </p:nvPr>
        </p:nvSpPr>
        <p:spPr/>
        <p:txBody>
          <a:bodyPr/>
          <a:lstStyle/>
          <a:p>
            <a:pPr>
              <a:defRPr/>
            </a:pPr>
            <a:fld id="{B12562F3-4A2F-4E07-B7D3-3E764FB0DEC6}" type="slidenum">
              <a:rPr lang="en-US" altLang="ja-JP" smtClean="0"/>
              <a:pPr>
                <a:defRPr/>
              </a:pPr>
              <a:t>17</a:t>
            </a:fld>
            <a:endParaRPr lang="en-US" altLang="ja-JP"/>
          </a:p>
        </p:txBody>
      </p:sp>
      <p:sp>
        <p:nvSpPr>
          <p:cNvPr id="7" name="正方形/長方形 6">
            <a:extLst>
              <a:ext uri="{FF2B5EF4-FFF2-40B4-BE49-F238E27FC236}">
                <a16:creationId xmlns:a16="http://schemas.microsoft.com/office/drawing/2014/main" id="{95DF8A68-E2C8-A44F-96DD-0789E9F203A9}"/>
              </a:ext>
            </a:extLst>
          </p:cNvPr>
          <p:cNvSpPr/>
          <p:nvPr/>
        </p:nvSpPr>
        <p:spPr>
          <a:xfrm>
            <a:off x="428149" y="5466752"/>
            <a:ext cx="8229600" cy="276999"/>
          </a:xfrm>
          <a:prstGeom prst="rect">
            <a:avLst/>
          </a:prstGeom>
          <a:solidFill>
            <a:schemeClr val="accent5"/>
          </a:solidFill>
          <a:ln>
            <a:solidFill>
              <a:schemeClr val="tx1"/>
            </a:solidFill>
          </a:ln>
        </p:spPr>
        <p:txBody>
          <a:bodyPr wrap="square">
            <a:spAutoFit/>
          </a:bodyPr>
          <a:lstStyle/>
          <a:p>
            <a:r>
              <a:rPr lang="en-US" altLang="ja-JP" sz="1200" dirty="0">
                <a:latin typeface="LinLibertineT"/>
              </a:rPr>
              <a:t>[4] J. </a:t>
            </a:r>
            <a:r>
              <a:rPr lang="en-US" altLang="ja-JP" sz="1200" dirty="0" err="1">
                <a:latin typeface="LinLibertineT"/>
              </a:rPr>
              <a:t>Svajlenko</a:t>
            </a:r>
            <a:r>
              <a:rPr lang="en-US" altLang="ja-JP" sz="1200" dirty="0">
                <a:latin typeface="LinLibertineT"/>
              </a:rPr>
              <a:t> and R. K. Chanchal: Evaluating clone detection tools with </a:t>
            </a:r>
            <a:r>
              <a:rPr lang="en-US" altLang="ja-JP" sz="1200" dirty="0" err="1">
                <a:latin typeface="LinLibertineT"/>
              </a:rPr>
              <a:t>bigclonebench</a:t>
            </a:r>
            <a:r>
              <a:rPr lang="en-US" altLang="ja-JP" sz="1200" dirty="0">
                <a:latin typeface="LinLibertineT"/>
              </a:rPr>
              <a:t>. Proc. ICSME, pp. 131-140, 2015.</a:t>
            </a:r>
            <a:endParaRPr lang="ja-JP" altLang="en-US" sz="4400"/>
          </a:p>
        </p:txBody>
      </p:sp>
      <p:sp>
        <p:nvSpPr>
          <p:cNvPr id="8" name="正方形/長方形 7">
            <a:extLst>
              <a:ext uri="{FF2B5EF4-FFF2-40B4-BE49-F238E27FC236}">
                <a16:creationId xmlns:a16="http://schemas.microsoft.com/office/drawing/2014/main" id="{6E688C25-C8CA-E744-B14D-A2600A8A2958}"/>
              </a:ext>
            </a:extLst>
          </p:cNvPr>
          <p:cNvSpPr/>
          <p:nvPr/>
        </p:nvSpPr>
        <p:spPr>
          <a:xfrm>
            <a:off x="428149" y="5849801"/>
            <a:ext cx="8229600" cy="276999"/>
          </a:xfrm>
          <a:prstGeom prst="rect">
            <a:avLst/>
          </a:prstGeom>
          <a:solidFill>
            <a:schemeClr val="accent5"/>
          </a:solidFill>
          <a:ln>
            <a:solidFill>
              <a:schemeClr val="tx1"/>
            </a:solidFill>
          </a:ln>
        </p:spPr>
        <p:txBody>
          <a:bodyPr wrap="square">
            <a:spAutoFit/>
          </a:bodyPr>
          <a:lstStyle/>
          <a:p>
            <a:r>
              <a:rPr lang="en-US" altLang="ja-JP" sz="1200" dirty="0">
                <a:latin typeface="LinLibertineT"/>
              </a:rPr>
              <a:t>[5] G. Zhao and J. Huang: </a:t>
            </a:r>
            <a:r>
              <a:rPr lang="en-US" altLang="ja-JP" sz="1200" dirty="0" err="1">
                <a:latin typeface="LinLibertineT"/>
              </a:rPr>
              <a:t>Deepsim</a:t>
            </a:r>
            <a:r>
              <a:rPr lang="en-US" altLang="ja-JP" sz="1200" dirty="0">
                <a:latin typeface="LinLibertineT"/>
              </a:rPr>
              <a:t>: deep learning code functional similarity. Proc. ESEC/FSE, pp. 141-151. 2018</a:t>
            </a:r>
            <a:endParaRPr lang="ja-JP" altLang="en-US" sz="4400"/>
          </a:p>
        </p:txBody>
      </p:sp>
    </p:spTree>
    <p:extLst>
      <p:ext uri="{BB962C8B-B14F-4D97-AF65-F5344CB8AC3E}">
        <p14:creationId xmlns:p14="http://schemas.microsoft.com/office/powerpoint/2010/main" val="42298039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831196-D4FA-4C4B-A18D-F93FDD9F009A}"/>
              </a:ext>
            </a:extLst>
          </p:cNvPr>
          <p:cNvSpPr>
            <a:spLocks noGrp="1"/>
          </p:cNvSpPr>
          <p:nvPr>
            <p:ph type="title"/>
          </p:nvPr>
        </p:nvSpPr>
        <p:spPr/>
        <p:txBody>
          <a:bodyPr/>
          <a:lstStyle/>
          <a:p>
            <a:r>
              <a:rPr kumimoji="1" lang="ja-JP" altLang="en-US"/>
              <a:t>調査の手順（</a:t>
            </a:r>
            <a:r>
              <a:rPr kumimoji="1" lang="en-US" altLang="ja-JP" dirty="0"/>
              <a:t>STEP1</a:t>
            </a:r>
            <a:r>
              <a:rPr kumimoji="1" lang="ja-JP" altLang="en-US"/>
              <a:t>）</a:t>
            </a:r>
          </a:p>
        </p:txBody>
      </p:sp>
      <p:sp>
        <p:nvSpPr>
          <p:cNvPr id="3" name="コンテンツ プレースホルダー 2">
            <a:extLst>
              <a:ext uri="{FF2B5EF4-FFF2-40B4-BE49-F238E27FC236}">
                <a16:creationId xmlns:a16="http://schemas.microsoft.com/office/drawing/2014/main" id="{F768AA85-C770-344D-B5AF-64034FBDF213}"/>
              </a:ext>
            </a:extLst>
          </p:cNvPr>
          <p:cNvSpPr>
            <a:spLocks noGrp="1"/>
          </p:cNvSpPr>
          <p:nvPr>
            <p:ph idx="1"/>
          </p:nvPr>
        </p:nvSpPr>
        <p:spPr/>
        <p:txBody>
          <a:bodyPr/>
          <a:lstStyle/>
          <a:p>
            <a:pPr marL="0" indent="0">
              <a:buNone/>
            </a:pPr>
            <a:r>
              <a:rPr lang="en-US" altLang="ja-JP" dirty="0">
                <a:latin typeface="メイリオ"/>
                <a:ea typeface="メイリオ"/>
              </a:rPr>
              <a:t>STEP1</a:t>
            </a:r>
            <a:r>
              <a:rPr lang="ja-JP" altLang="en-US">
                <a:latin typeface="メイリオ"/>
                <a:ea typeface="メイリオ"/>
              </a:rPr>
              <a:t>：</a:t>
            </a:r>
            <a:r>
              <a:rPr lang="en-US" altLang="ja-JP" dirty="0" err="1">
                <a:latin typeface="メイリオ"/>
                <a:ea typeface="メイリオ"/>
              </a:rPr>
              <a:t>BigCloneBench</a:t>
            </a:r>
            <a:r>
              <a:rPr lang="ja-JP" altLang="en-US">
                <a:latin typeface="メイリオ"/>
                <a:ea typeface="メイリオ"/>
              </a:rPr>
              <a:t>を論文と同様に分割して検出器の学習</a:t>
            </a:r>
            <a:endParaRPr kumimoji="1" lang="ja-JP" altLang="en-US"/>
          </a:p>
        </p:txBody>
      </p:sp>
      <p:sp>
        <p:nvSpPr>
          <p:cNvPr id="4" name="日付プレースホルダー 3">
            <a:extLst>
              <a:ext uri="{FF2B5EF4-FFF2-40B4-BE49-F238E27FC236}">
                <a16:creationId xmlns:a16="http://schemas.microsoft.com/office/drawing/2014/main" id="{40AC345C-3885-6440-B2C4-C5F401C74084}"/>
              </a:ext>
            </a:extLst>
          </p:cNvPr>
          <p:cNvSpPr>
            <a:spLocks noGrp="1"/>
          </p:cNvSpPr>
          <p:nvPr>
            <p:ph type="dt" sz="half" idx="10"/>
          </p:nvPr>
        </p:nvSpPr>
        <p:spPr/>
        <p:txBody>
          <a:bodyPr/>
          <a:lstStyle/>
          <a:p>
            <a:pPr>
              <a:defRPr/>
            </a:pPr>
            <a:r>
              <a:rPr lang="en-US" altLang="ja-JP"/>
              <a:t>2021/03/01</a:t>
            </a:r>
          </a:p>
        </p:txBody>
      </p:sp>
      <p:sp>
        <p:nvSpPr>
          <p:cNvPr id="5" name="フッター プレースホルダー 4">
            <a:extLst>
              <a:ext uri="{FF2B5EF4-FFF2-40B4-BE49-F238E27FC236}">
                <a16:creationId xmlns:a16="http://schemas.microsoft.com/office/drawing/2014/main" id="{BFBC35A4-5F3D-5044-80BB-257E164A91CF}"/>
              </a:ext>
            </a:extLst>
          </p:cNvPr>
          <p:cNvSpPr>
            <a:spLocks noGrp="1"/>
          </p:cNvSpPr>
          <p:nvPr>
            <p:ph type="ftr" sz="quarter" idx="11"/>
          </p:nvPr>
        </p:nvSpPr>
        <p:spPr/>
        <p:txBody>
          <a:bodyPr/>
          <a:lstStyle/>
          <a:p>
            <a:pPr>
              <a:defRPr/>
            </a:pPr>
            <a:r>
              <a:rPr lang="ja-JP" altLang="en-US"/>
              <a:t>深層学習を用いたコードクローン検出器の汎化性能に関する調査</a:t>
            </a:r>
            <a:endParaRPr lang="en-US" altLang="ja-JP"/>
          </a:p>
        </p:txBody>
      </p:sp>
      <p:sp>
        <p:nvSpPr>
          <p:cNvPr id="6" name="スライド番号プレースホルダー 5">
            <a:extLst>
              <a:ext uri="{FF2B5EF4-FFF2-40B4-BE49-F238E27FC236}">
                <a16:creationId xmlns:a16="http://schemas.microsoft.com/office/drawing/2014/main" id="{77EEE243-54CE-CF4B-B023-9F28D1EB6224}"/>
              </a:ext>
            </a:extLst>
          </p:cNvPr>
          <p:cNvSpPr>
            <a:spLocks noGrp="1"/>
          </p:cNvSpPr>
          <p:nvPr>
            <p:ph type="sldNum" sz="quarter" idx="12"/>
          </p:nvPr>
        </p:nvSpPr>
        <p:spPr/>
        <p:txBody>
          <a:bodyPr/>
          <a:lstStyle/>
          <a:p>
            <a:pPr>
              <a:defRPr/>
            </a:pPr>
            <a:fld id="{B12562F3-4A2F-4E07-B7D3-3E764FB0DEC6}" type="slidenum">
              <a:rPr lang="en-US" altLang="ja-JP" smtClean="0"/>
              <a:pPr>
                <a:defRPr/>
              </a:pPr>
              <a:t>18</a:t>
            </a:fld>
            <a:endParaRPr lang="en-US" altLang="ja-JP"/>
          </a:p>
        </p:txBody>
      </p:sp>
      <p:pic>
        <p:nvPicPr>
          <p:cNvPr id="8" name="図 7">
            <a:extLst>
              <a:ext uri="{FF2B5EF4-FFF2-40B4-BE49-F238E27FC236}">
                <a16:creationId xmlns:a16="http://schemas.microsoft.com/office/drawing/2014/main" id="{315F28D2-6D40-694F-95E1-E60348922A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0045" y="2944085"/>
            <a:ext cx="453032" cy="453032"/>
          </a:xfrm>
          <a:prstGeom prst="rect">
            <a:avLst/>
          </a:prstGeom>
        </p:spPr>
      </p:pic>
      <p:sp>
        <p:nvSpPr>
          <p:cNvPr id="9" name="テキスト ボックス 8">
            <a:extLst>
              <a:ext uri="{FF2B5EF4-FFF2-40B4-BE49-F238E27FC236}">
                <a16:creationId xmlns:a16="http://schemas.microsoft.com/office/drawing/2014/main" id="{C2E70939-0E7B-5348-9438-33F985076D78}"/>
              </a:ext>
            </a:extLst>
          </p:cNvPr>
          <p:cNvSpPr txBox="1"/>
          <p:nvPr/>
        </p:nvSpPr>
        <p:spPr>
          <a:xfrm>
            <a:off x="457200" y="3456362"/>
            <a:ext cx="1518364" cy="307777"/>
          </a:xfrm>
          <a:prstGeom prst="rect">
            <a:avLst/>
          </a:prstGeom>
          <a:noFill/>
        </p:spPr>
        <p:txBody>
          <a:bodyPr wrap="square" rtlCol="0">
            <a:spAutoFit/>
          </a:bodyPr>
          <a:lstStyle/>
          <a:p>
            <a:r>
              <a:rPr kumimoji="1" lang="en-US" altLang="ja-JP" sz="1400" err="1">
                <a:latin typeface="+mn-ea"/>
                <a:ea typeface="+mn-ea"/>
              </a:rPr>
              <a:t>BigCloneBench</a:t>
            </a:r>
            <a:endParaRPr kumimoji="1" lang="ja-JP" altLang="en-US" sz="1400">
              <a:latin typeface="+mn-ea"/>
              <a:ea typeface="+mn-ea"/>
            </a:endParaRPr>
          </a:p>
        </p:txBody>
      </p:sp>
      <p:cxnSp>
        <p:nvCxnSpPr>
          <p:cNvPr id="10" name="直線矢印コネクタ 9">
            <a:extLst>
              <a:ext uri="{FF2B5EF4-FFF2-40B4-BE49-F238E27FC236}">
                <a16:creationId xmlns:a16="http://schemas.microsoft.com/office/drawing/2014/main" id="{C526294C-0E19-8A40-900C-46BAA4E3B2B3}"/>
              </a:ext>
            </a:extLst>
          </p:cNvPr>
          <p:cNvCxnSpPr>
            <a:cxnSpLocks/>
            <a:endCxn id="11" idx="1"/>
          </p:cNvCxnSpPr>
          <p:nvPr/>
        </p:nvCxnSpPr>
        <p:spPr>
          <a:xfrm flipV="1">
            <a:off x="1549907" y="3191952"/>
            <a:ext cx="1000886" cy="4176"/>
          </a:xfrm>
          <a:prstGeom prst="straightConnector1">
            <a:avLst/>
          </a:prstGeom>
          <a:ln w="38100">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11" name="グラフィックス 10" descr="リスト (RTL)">
            <a:extLst>
              <a:ext uri="{FF2B5EF4-FFF2-40B4-BE49-F238E27FC236}">
                <a16:creationId xmlns:a16="http://schemas.microsoft.com/office/drawing/2014/main" id="{2CD1300B-FBCD-264E-8EA2-4A1E4A33258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550793" y="2930342"/>
            <a:ext cx="523220" cy="523220"/>
          </a:xfrm>
          <a:prstGeom prst="rect">
            <a:avLst/>
          </a:prstGeom>
        </p:spPr>
      </p:pic>
      <p:pic>
        <p:nvPicPr>
          <p:cNvPr id="12" name="グラフィックス 11" descr="リスト (RTL)">
            <a:extLst>
              <a:ext uri="{FF2B5EF4-FFF2-40B4-BE49-F238E27FC236}">
                <a16:creationId xmlns:a16="http://schemas.microsoft.com/office/drawing/2014/main" id="{28A1D45E-E3C0-4946-BE5F-8E53092396B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550793" y="3456863"/>
            <a:ext cx="523220" cy="523220"/>
          </a:xfrm>
          <a:prstGeom prst="rect">
            <a:avLst/>
          </a:prstGeom>
        </p:spPr>
      </p:pic>
      <p:pic>
        <p:nvPicPr>
          <p:cNvPr id="13" name="グラフィックス 12" descr="リスト (RTL)">
            <a:extLst>
              <a:ext uri="{FF2B5EF4-FFF2-40B4-BE49-F238E27FC236}">
                <a16:creationId xmlns:a16="http://schemas.microsoft.com/office/drawing/2014/main" id="{AA024429-D35C-AC4C-A7D5-2ADF1FB4915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558224" y="4227446"/>
            <a:ext cx="523220" cy="523220"/>
          </a:xfrm>
          <a:prstGeom prst="rect">
            <a:avLst/>
          </a:prstGeom>
        </p:spPr>
      </p:pic>
      <p:sp>
        <p:nvSpPr>
          <p:cNvPr id="14" name="テキスト ボックス 13">
            <a:extLst>
              <a:ext uri="{FF2B5EF4-FFF2-40B4-BE49-F238E27FC236}">
                <a16:creationId xmlns:a16="http://schemas.microsoft.com/office/drawing/2014/main" id="{3082B56F-E8FF-A94D-93E3-0F7089B3804D}"/>
              </a:ext>
            </a:extLst>
          </p:cNvPr>
          <p:cNvSpPr txBox="1"/>
          <p:nvPr/>
        </p:nvSpPr>
        <p:spPr>
          <a:xfrm>
            <a:off x="3192380" y="2969432"/>
            <a:ext cx="748807" cy="523220"/>
          </a:xfrm>
          <a:prstGeom prst="rect">
            <a:avLst/>
          </a:prstGeom>
          <a:noFill/>
        </p:spPr>
        <p:txBody>
          <a:bodyPr wrap="square" lIns="91440" tIns="45720" rIns="91440" bIns="45720" rtlCol="0" anchor="t">
            <a:spAutoFit/>
          </a:bodyPr>
          <a:lstStyle/>
          <a:p>
            <a:r>
              <a:rPr lang="ja-JP" altLang="en-US" sz="1400">
                <a:latin typeface="メイリオ"/>
                <a:ea typeface="メイリオ"/>
              </a:rPr>
              <a:t>学習</a:t>
            </a:r>
            <a:endParaRPr lang="en-US" altLang="ja-JP" sz="1400">
              <a:latin typeface="メイリオ"/>
              <a:ea typeface="メイリオ"/>
            </a:endParaRPr>
          </a:p>
          <a:p>
            <a:r>
              <a:rPr kumimoji="1" lang="ja-JP" altLang="en-US" sz="1400">
                <a:latin typeface="メイリオ"/>
                <a:ea typeface="メイリオ"/>
              </a:rPr>
              <a:t>データ</a:t>
            </a:r>
            <a:endParaRPr lang="en-US" altLang="ja-JP" sz="1400">
              <a:latin typeface="メイリオ"/>
              <a:ea typeface="メイリオ"/>
            </a:endParaRPr>
          </a:p>
        </p:txBody>
      </p:sp>
      <p:sp>
        <p:nvSpPr>
          <p:cNvPr id="15" name="テキスト ボックス 14">
            <a:extLst>
              <a:ext uri="{FF2B5EF4-FFF2-40B4-BE49-F238E27FC236}">
                <a16:creationId xmlns:a16="http://schemas.microsoft.com/office/drawing/2014/main" id="{8E7DC140-2617-3F45-B6A4-FBF1F7EB34BF}"/>
              </a:ext>
            </a:extLst>
          </p:cNvPr>
          <p:cNvSpPr txBox="1"/>
          <p:nvPr/>
        </p:nvSpPr>
        <p:spPr>
          <a:xfrm>
            <a:off x="3181646" y="3563263"/>
            <a:ext cx="775815" cy="523220"/>
          </a:xfrm>
          <a:prstGeom prst="rect">
            <a:avLst/>
          </a:prstGeom>
          <a:noFill/>
        </p:spPr>
        <p:txBody>
          <a:bodyPr wrap="square" rtlCol="0">
            <a:spAutoFit/>
          </a:bodyPr>
          <a:lstStyle/>
          <a:p>
            <a:r>
              <a:rPr lang="ja-JP" altLang="en-US" sz="1400">
                <a:latin typeface="+mn-ea"/>
                <a:ea typeface="+mn-ea"/>
              </a:rPr>
              <a:t>検証</a:t>
            </a:r>
            <a:endParaRPr lang="en-US" altLang="ja-JP" sz="1400">
              <a:latin typeface="+mn-ea"/>
              <a:ea typeface="+mn-ea"/>
            </a:endParaRPr>
          </a:p>
          <a:p>
            <a:r>
              <a:rPr kumimoji="1" lang="ja-JP" altLang="en-US" sz="1400">
                <a:latin typeface="+mn-ea"/>
                <a:ea typeface="+mn-ea"/>
              </a:rPr>
              <a:t>データ</a:t>
            </a:r>
          </a:p>
        </p:txBody>
      </p:sp>
      <p:sp>
        <p:nvSpPr>
          <p:cNvPr id="16" name="テキスト ボックス 15">
            <a:extLst>
              <a:ext uri="{FF2B5EF4-FFF2-40B4-BE49-F238E27FC236}">
                <a16:creationId xmlns:a16="http://schemas.microsoft.com/office/drawing/2014/main" id="{D95A622E-C988-BD4C-91A0-D4F22B03736A}"/>
              </a:ext>
            </a:extLst>
          </p:cNvPr>
          <p:cNvSpPr txBox="1"/>
          <p:nvPr/>
        </p:nvSpPr>
        <p:spPr>
          <a:xfrm>
            <a:off x="3181646" y="4291870"/>
            <a:ext cx="914398" cy="523220"/>
          </a:xfrm>
          <a:prstGeom prst="rect">
            <a:avLst/>
          </a:prstGeom>
          <a:noFill/>
        </p:spPr>
        <p:txBody>
          <a:bodyPr wrap="square" rtlCol="0">
            <a:spAutoFit/>
          </a:bodyPr>
          <a:lstStyle/>
          <a:p>
            <a:r>
              <a:rPr lang="ja-JP" altLang="en-US" sz="1400">
                <a:latin typeface="+mn-ea"/>
                <a:ea typeface="+mn-ea"/>
              </a:rPr>
              <a:t>計測</a:t>
            </a:r>
            <a:endParaRPr lang="en-US" altLang="ja-JP" sz="1400">
              <a:latin typeface="+mn-ea"/>
              <a:ea typeface="+mn-ea"/>
            </a:endParaRPr>
          </a:p>
          <a:p>
            <a:r>
              <a:rPr kumimoji="1" lang="ja-JP" altLang="en-US" sz="1400">
                <a:latin typeface="+mn-ea"/>
                <a:ea typeface="+mn-ea"/>
              </a:rPr>
              <a:t>データ</a:t>
            </a:r>
          </a:p>
        </p:txBody>
      </p:sp>
      <p:pic>
        <p:nvPicPr>
          <p:cNvPr id="17" name="グラフィックス 16" descr="歯車">
            <a:extLst>
              <a:ext uri="{FF2B5EF4-FFF2-40B4-BE49-F238E27FC236}">
                <a16:creationId xmlns:a16="http://schemas.microsoft.com/office/drawing/2014/main" id="{236044D1-5947-7A48-8779-D5E42C8D5D2F}"/>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753673" y="2987404"/>
            <a:ext cx="523220" cy="523220"/>
          </a:xfrm>
          <a:prstGeom prst="rect">
            <a:avLst/>
          </a:prstGeom>
        </p:spPr>
      </p:pic>
      <p:sp>
        <p:nvSpPr>
          <p:cNvPr id="18" name="テキスト ボックス 17">
            <a:extLst>
              <a:ext uri="{FF2B5EF4-FFF2-40B4-BE49-F238E27FC236}">
                <a16:creationId xmlns:a16="http://schemas.microsoft.com/office/drawing/2014/main" id="{08D40ECB-602D-8F4E-8C67-EBB7CEBEA8F6}"/>
              </a:ext>
            </a:extLst>
          </p:cNvPr>
          <p:cNvSpPr txBox="1"/>
          <p:nvPr/>
        </p:nvSpPr>
        <p:spPr>
          <a:xfrm>
            <a:off x="5188572" y="3015071"/>
            <a:ext cx="826784" cy="523220"/>
          </a:xfrm>
          <a:prstGeom prst="rect">
            <a:avLst/>
          </a:prstGeom>
          <a:noFill/>
        </p:spPr>
        <p:txBody>
          <a:bodyPr wrap="square" rtlCol="0">
            <a:spAutoFit/>
          </a:bodyPr>
          <a:lstStyle/>
          <a:p>
            <a:r>
              <a:rPr lang="ja-JP" altLang="en-US" sz="1400">
                <a:latin typeface="+mn-ea"/>
                <a:ea typeface="+mn-ea"/>
              </a:rPr>
              <a:t>検出器</a:t>
            </a:r>
            <a:r>
              <a:rPr kumimoji="1" lang="ja-JP" altLang="en-US" sz="1400">
                <a:latin typeface="+mn-ea"/>
                <a:ea typeface="+mn-ea"/>
              </a:rPr>
              <a:t>の学習</a:t>
            </a:r>
          </a:p>
        </p:txBody>
      </p:sp>
      <p:cxnSp>
        <p:nvCxnSpPr>
          <p:cNvPr id="33" name="カギ線コネクタ 32">
            <a:extLst>
              <a:ext uri="{FF2B5EF4-FFF2-40B4-BE49-F238E27FC236}">
                <a16:creationId xmlns:a16="http://schemas.microsoft.com/office/drawing/2014/main" id="{1B7B0CD4-8FC3-AC49-8482-3A26CAD8AA72}"/>
              </a:ext>
            </a:extLst>
          </p:cNvPr>
          <p:cNvCxnSpPr>
            <a:cxnSpLocks/>
            <a:endCxn id="12" idx="1"/>
          </p:cNvCxnSpPr>
          <p:nvPr/>
        </p:nvCxnSpPr>
        <p:spPr>
          <a:xfrm>
            <a:off x="1967623" y="3194456"/>
            <a:ext cx="583170" cy="524017"/>
          </a:xfrm>
          <a:prstGeom prst="bentConnector3">
            <a:avLst>
              <a:gd name="adj1" fmla="val 283"/>
            </a:avLst>
          </a:prstGeom>
          <a:ln w="38100">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4" name="カギ線コネクタ 33">
            <a:extLst>
              <a:ext uri="{FF2B5EF4-FFF2-40B4-BE49-F238E27FC236}">
                <a16:creationId xmlns:a16="http://schemas.microsoft.com/office/drawing/2014/main" id="{09D6B6DD-0FBB-0E4A-92A6-B0D1D46B64EC}"/>
              </a:ext>
            </a:extLst>
          </p:cNvPr>
          <p:cNvCxnSpPr>
            <a:cxnSpLocks/>
          </p:cNvCxnSpPr>
          <p:nvPr/>
        </p:nvCxnSpPr>
        <p:spPr>
          <a:xfrm rot="16200000" flipH="1">
            <a:off x="1874985" y="3816967"/>
            <a:ext cx="761519" cy="582658"/>
          </a:xfrm>
          <a:prstGeom prst="bentConnector2">
            <a:avLst/>
          </a:prstGeom>
          <a:ln w="38100">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5" name="直線矢印コネクタ 34">
            <a:extLst>
              <a:ext uri="{FF2B5EF4-FFF2-40B4-BE49-F238E27FC236}">
                <a16:creationId xmlns:a16="http://schemas.microsoft.com/office/drawing/2014/main" id="{9B6BF13E-6D25-7F4D-81EA-24C019B12FF8}"/>
              </a:ext>
            </a:extLst>
          </p:cNvPr>
          <p:cNvCxnSpPr>
            <a:cxnSpLocks/>
            <a:stCxn id="14" idx="3"/>
          </p:cNvCxnSpPr>
          <p:nvPr/>
        </p:nvCxnSpPr>
        <p:spPr>
          <a:xfrm>
            <a:off x="3941187" y="3231042"/>
            <a:ext cx="724987"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カギ線コネクタ 35">
            <a:extLst>
              <a:ext uri="{FF2B5EF4-FFF2-40B4-BE49-F238E27FC236}">
                <a16:creationId xmlns:a16="http://schemas.microsoft.com/office/drawing/2014/main" id="{E67AFBE8-71B3-824F-8875-D816975AFAFF}"/>
              </a:ext>
            </a:extLst>
          </p:cNvPr>
          <p:cNvCxnSpPr>
            <a:cxnSpLocks/>
            <a:stCxn id="15" idx="3"/>
          </p:cNvCxnSpPr>
          <p:nvPr/>
        </p:nvCxnSpPr>
        <p:spPr>
          <a:xfrm flipV="1">
            <a:off x="3957461" y="3238214"/>
            <a:ext cx="383172" cy="586659"/>
          </a:xfrm>
          <a:prstGeom prst="bentConnector2">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テキスト ボックス 23">
            <a:extLst>
              <a:ext uri="{FF2B5EF4-FFF2-40B4-BE49-F238E27FC236}">
                <a16:creationId xmlns:a16="http://schemas.microsoft.com/office/drawing/2014/main" id="{C6972259-5FAF-DF4F-8C3D-4B547DDF83E8}"/>
              </a:ext>
            </a:extLst>
          </p:cNvPr>
          <p:cNvSpPr txBox="1"/>
          <p:nvPr/>
        </p:nvSpPr>
        <p:spPr>
          <a:xfrm>
            <a:off x="1572799" y="2908704"/>
            <a:ext cx="757099" cy="307777"/>
          </a:xfrm>
          <a:prstGeom prst="rect">
            <a:avLst/>
          </a:prstGeom>
          <a:noFill/>
        </p:spPr>
        <p:txBody>
          <a:bodyPr wrap="square" rtlCol="0">
            <a:spAutoFit/>
          </a:bodyPr>
          <a:lstStyle/>
          <a:p>
            <a:pPr algn="ctr"/>
            <a:r>
              <a:rPr kumimoji="1" lang="ja-JP" altLang="en-US" sz="1400">
                <a:latin typeface="+mn-ea"/>
                <a:ea typeface="+mn-ea"/>
              </a:rPr>
              <a:t>分割</a:t>
            </a:r>
          </a:p>
        </p:txBody>
      </p:sp>
      <p:sp>
        <p:nvSpPr>
          <p:cNvPr id="25" name="テキスト ボックス 24">
            <a:extLst>
              <a:ext uri="{FF2B5EF4-FFF2-40B4-BE49-F238E27FC236}">
                <a16:creationId xmlns:a16="http://schemas.microsoft.com/office/drawing/2014/main" id="{BFA4DD71-ECAA-8246-9249-A7FF76DB84A9}"/>
              </a:ext>
            </a:extLst>
          </p:cNvPr>
          <p:cNvSpPr txBox="1"/>
          <p:nvPr/>
        </p:nvSpPr>
        <p:spPr>
          <a:xfrm>
            <a:off x="3941187" y="2757704"/>
            <a:ext cx="757099" cy="523220"/>
          </a:xfrm>
          <a:prstGeom prst="rect">
            <a:avLst/>
          </a:prstGeom>
          <a:noFill/>
        </p:spPr>
        <p:txBody>
          <a:bodyPr wrap="square" rtlCol="0">
            <a:spAutoFit/>
          </a:bodyPr>
          <a:lstStyle/>
          <a:p>
            <a:pPr algn="ctr"/>
            <a:r>
              <a:rPr kumimoji="1" lang="ja-JP" altLang="en-US" sz="1400">
                <a:latin typeface="+mn-ea"/>
                <a:ea typeface="+mn-ea"/>
              </a:rPr>
              <a:t>データ入力</a:t>
            </a:r>
          </a:p>
        </p:txBody>
      </p:sp>
    </p:spTree>
    <p:extLst>
      <p:ext uri="{BB962C8B-B14F-4D97-AF65-F5344CB8AC3E}">
        <p14:creationId xmlns:p14="http://schemas.microsoft.com/office/powerpoint/2010/main" val="3171298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5A69805-F6DE-6E4A-B4A6-2D5CC9B5411D}"/>
              </a:ext>
            </a:extLst>
          </p:cNvPr>
          <p:cNvSpPr>
            <a:spLocks noGrp="1"/>
          </p:cNvSpPr>
          <p:nvPr>
            <p:ph type="title"/>
          </p:nvPr>
        </p:nvSpPr>
        <p:spPr/>
        <p:txBody>
          <a:bodyPr/>
          <a:lstStyle/>
          <a:p>
            <a:r>
              <a:rPr kumimoji="1" lang="ja-JP" altLang="en-US"/>
              <a:t>コードクローン</a:t>
            </a:r>
          </a:p>
        </p:txBody>
      </p:sp>
      <p:sp>
        <p:nvSpPr>
          <p:cNvPr id="3" name="コンテンツ プレースホルダー 2">
            <a:extLst>
              <a:ext uri="{FF2B5EF4-FFF2-40B4-BE49-F238E27FC236}">
                <a16:creationId xmlns:a16="http://schemas.microsoft.com/office/drawing/2014/main" id="{CBE14C69-AA96-2345-9D21-13C1CC34A4B9}"/>
              </a:ext>
            </a:extLst>
          </p:cNvPr>
          <p:cNvSpPr>
            <a:spLocks noGrp="1"/>
          </p:cNvSpPr>
          <p:nvPr>
            <p:ph idx="1"/>
          </p:nvPr>
        </p:nvSpPr>
        <p:spPr/>
        <p:txBody>
          <a:bodyPr/>
          <a:lstStyle/>
          <a:p>
            <a:r>
              <a:rPr lang="ja-JP" altLang="en-US"/>
              <a:t>同一または類似したコード片を持つ</a:t>
            </a:r>
            <a:br>
              <a:rPr lang="en-US" altLang="ja-JP" dirty="0"/>
            </a:br>
            <a:r>
              <a:rPr lang="ja-JP" altLang="en-US"/>
              <a:t>コード片</a:t>
            </a:r>
            <a:endParaRPr lang="en-US" altLang="ja-JP" dirty="0"/>
          </a:p>
          <a:p>
            <a:r>
              <a:rPr lang="ja-JP" altLang="en-US"/>
              <a:t>主に既存コード片のコピーアンド</a:t>
            </a:r>
            <a:br>
              <a:rPr lang="en-US" altLang="ja-JP" dirty="0"/>
            </a:br>
            <a:r>
              <a:rPr lang="ja-JP" altLang="en-US"/>
              <a:t>ペーストによって生成</a:t>
            </a:r>
            <a:endParaRPr lang="en-US" altLang="ja-JP" dirty="0"/>
          </a:p>
          <a:p>
            <a:r>
              <a:rPr lang="ja-JP" altLang="en-US"/>
              <a:t>ソフトウェア保守を困難にする要因の</a:t>
            </a:r>
            <a:r>
              <a:rPr lang="en-US" altLang="ja-JP" dirty="0"/>
              <a:t>1</a:t>
            </a:r>
            <a:r>
              <a:rPr lang="ja-JP" altLang="en-US"/>
              <a:t>つ</a:t>
            </a:r>
            <a:endParaRPr lang="en-US" altLang="ja-JP" dirty="0"/>
          </a:p>
          <a:p>
            <a:r>
              <a:rPr kumimoji="1" lang="ja-JP" altLang="en-US"/>
              <a:t>大きく</a:t>
            </a:r>
            <a:r>
              <a:rPr kumimoji="1" lang="en-US" altLang="ja-JP" dirty="0"/>
              <a:t>4</a:t>
            </a:r>
            <a:r>
              <a:rPr kumimoji="1" lang="ja-JP" altLang="en-US"/>
              <a:t>つの</a:t>
            </a:r>
            <a:r>
              <a:rPr lang="ja-JP" altLang="en-US"/>
              <a:t>タイプに分類</a:t>
            </a:r>
            <a:endParaRPr kumimoji="1" lang="ja-JP" altLang="en-US"/>
          </a:p>
        </p:txBody>
      </p:sp>
      <p:sp>
        <p:nvSpPr>
          <p:cNvPr id="4" name="日付プレースホルダー 3">
            <a:extLst>
              <a:ext uri="{FF2B5EF4-FFF2-40B4-BE49-F238E27FC236}">
                <a16:creationId xmlns:a16="http://schemas.microsoft.com/office/drawing/2014/main" id="{4CF4A9BF-C0AF-3B46-A319-F9F536CF9CAD}"/>
              </a:ext>
            </a:extLst>
          </p:cNvPr>
          <p:cNvSpPr>
            <a:spLocks noGrp="1"/>
          </p:cNvSpPr>
          <p:nvPr>
            <p:ph type="dt" sz="half" idx="10"/>
          </p:nvPr>
        </p:nvSpPr>
        <p:spPr/>
        <p:txBody>
          <a:bodyPr/>
          <a:lstStyle/>
          <a:p>
            <a:pPr>
              <a:defRPr/>
            </a:pPr>
            <a:r>
              <a:rPr lang="en-US" altLang="ja-JP"/>
              <a:t>2021/03/01</a:t>
            </a:r>
          </a:p>
        </p:txBody>
      </p:sp>
      <p:sp>
        <p:nvSpPr>
          <p:cNvPr id="5" name="フッター プレースホルダー 4">
            <a:extLst>
              <a:ext uri="{FF2B5EF4-FFF2-40B4-BE49-F238E27FC236}">
                <a16:creationId xmlns:a16="http://schemas.microsoft.com/office/drawing/2014/main" id="{7DDB0402-478D-4845-8E74-A47F69679543}"/>
              </a:ext>
            </a:extLst>
          </p:cNvPr>
          <p:cNvSpPr>
            <a:spLocks noGrp="1"/>
          </p:cNvSpPr>
          <p:nvPr>
            <p:ph type="ftr" sz="quarter" idx="11"/>
          </p:nvPr>
        </p:nvSpPr>
        <p:spPr/>
        <p:txBody>
          <a:bodyPr/>
          <a:lstStyle/>
          <a:p>
            <a:pPr>
              <a:defRPr/>
            </a:pPr>
            <a:r>
              <a:rPr lang="ja-JP" altLang="en-US"/>
              <a:t>深層学習を用いたコードクローン検出器の汎化性能に関する調査</a:t>
            </a:r>
            <a:endParaRPr lang="en-US" altLang="ja-JP"/>
          </a:p>
        </p:txBody>
      </p:sp>
      <p:sp>
        <p:nvSpPr>
          <p:cNvPr id="6" name="スライド番号プレースホルダー 5">
            <a:extLst>
              <a:ext uri="{FF2B5EF4-FFF2-40B4-BE49-F238E27FC236}">
                <a16:creationId xmlns:a16="http://schemas.microsoft.com/office/drawing/2014/main" id="{C815AFEA-C614-DF42-BFF9-F9B642ADDE54}"/>
              </a:ext>
            </a:extLst>
          </p:cNvPr>
          <p:cNvSpPr>
            <a:spLocks noGrp="1"/>
          </p:cNvSpPr>
          <p:nvPr>
            <p:ph type="sldNum" sz="quarter" idx="12"/>
          </p:nvPr>
        </p:nvSpPr>
        <p:spPr/>
        <p:txBody>
          <a:bodyPr/>
          <a:lstStyle/>
          <a:p>
            <a:pPr>
              <a:defRPr/>
            </a:pPr>
            <a:fld id="{B12562F3-4A2F-4E07-B7D3-3E764FB0DEC6}" type="slidenum">
              <a:rPr lang="en-US" altLang="ja-JP" smtClean="0"/>
              <a:pPr>
                <a:defRPr/>
              </a:pPr>
              <a:t>1</a:t>
            </a:fld>
            <a:endParaRPr lang="en-US" altLang="ja-JP"/>
          </a:p>
        </p:txBody>
      </p:sp>
      <p:pic>
        <p:nvPicPr>
          <p:cNvPr id="8" name="グラフィックス 7" descr="ドキュメント">
            <a:extLst>
              <a:ext uri="{FF2B5EF4-FFF2-40B4-BE49-F238E27FC236}">
                <a16:creationId xmlns:a16="http://schemas.microsoft.com/office/drawing/2014/main" id="{B1DFE449-73EB-CB4E-963D-8B063D7D587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04900" y="4851399"/>
            <a:ext cx="914400" cy="914400"/>
          </a:xfrm>
          <a:prstGeom prst="rect">
            <a:avLst/>
          </a:prstGeom>
        </p:spPr>
      </p:pic>
      <p:pic>
        <p:nvPicPr>
          <p:cNvPr id="9" name="グラフィックス 8" descr="ドキュメント">
            <a:extLst>
              <a:ext uri="{FF2B5EF4-FFF2-40B4-BE49-F238E27FC236}">
                <a16:creationId xmlns:a16="http://schemas.microsoft.com/office/drawing/2014/main" id="{EB58ABFD-D9EB-2B44-A73A-EFD1472842A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752600" y="4868862"/>
            <a:ext cx="914400" cy="914400"/>
          </a:xfrm>
          <a:prstGeom prst="rect">
            <a:avLst/>
          </a:prstGeom>
        </p:spPr>
      </p:pic>
      <p:pic>
        <p:nvPicPr>
          <p:cNvPr id="10" name="グラフィックス 9" descr="ドキュメント">
            <a:extLst>
              <a:ext uri="{FF2B5EF4-FFF2-40B4-BE49-F238E27FC236}">
                <a16:creationId xmlns:a16="http://schemas.microsoft.com/office/drawing/2014/main" id="{C4301B51-4972-8549-86F4-87E18838753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400300" y="4886325"/>
            <a:ext cx="914400" cy="914400"/>
          </a:xfrm>
          <a:prstGeom prst="rect">
            <a:avLst/>
          </a:prstGeom>
        </p:spPr>
      </p:pic>
      <p:pic>
        <p:nvPicPr>
          <p:cNvPr id="12" name="グラフィックス 11" descr="ドキュメント">
            <a:extLst>
              <a:ext uri="{FF2B5EF4-FFF2-40B4-BE49-F238E27FC236}">
                <a16:creationId xmlns:a16="http://schemas.microsoft.com/office/drawing/2014/main" id="{A9DE4D88-441A-E54B-8A09-057F31EF7C9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048000" y="4886325"/>
            <a:ext cx="914400" cy="914400"/>
          </a:xfrm>
          <a:prstGeom prst="rect">
            <a:avLst/>
          </a:prstGeom>
        </p:spPr>
      </p:pic>
      <p:pic>
        <p:nvPicPr>
          <p:cNvPr id="14" name="グラフィックス 13" descr="甲虫">
            <a:extLst>
              <a:ext uri="{FF2B5EF4-FFF2-40B4-BE49-F238E27FC236}">
                <a16:creationId xmlns:a16="http://schemas.microsoft.com/office/drawing/2014/main" id="{CE778F00-A8B9-4A48-9AAD-838AA8ABA52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120504" y="5326857"/>
            <a:ext cx="491331" cy="491331"/>
          </a:xfrm>
          <a:prstGeom prst="rect">
            <a:avLst/>
          </a:prstGeom>
        </p:spPr>
      </p:pic>
      <p:pic>
        <p:nvPicPr>
          <p:cNvPr id="18" name="グラフィックス 17" descr="ドキュメント">
            <a:extLst>
              <a:ext uri="{FF2B5EF4-FFF2-40B4-BE49-F238E27FC236}">
                <a16:creationId xmlns:a16="http://schemas.microsoft.com/office/drawing/2014/main" id="{9C155FE0-817A-5A40-98CA-1F2CF5476EC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126040" y="4909343"/>
            <a:ext cx="914400" cy="914400"/>
          </a:xfrm>
          <a:prstGeom prst="rect">
            <a:avLst/>
          </a:prstGeom>
        </p:spPr>
      </p:pic>
      <p:pic>
        <p:nvPicPr>
          <p:cNvPr id="19" name="グラフィックス 18" descr="ドキュメント">
            <a:extLst>
              <a:ext uri="{FF2B5EF4-FFF2-40B4-BE49-F238E27FC236}">
                <a16:creationId xmlns:a16="http://schemas.microsoft.com/office/drawing/2014/main" id="{819C737B-1A9E-F841-9414-24ADF0EF563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773740" y="4926806"/>
            <a:ext cx="914400" cy="914400"/>
          </a:xfrm>
          <a:prstGeom prst="rect">
            <a:avLst/>
          </a:prstGeom>
        </p:spPr>
      </p:pic>
      <p:pic>
        <p:nvPicPr>
          <p:cNvPr id="20" name="グラフィックス 19" descr="ドキュメント">
            <a:extLst>
              <a:ext uri="{FF2B5EF4-FFF2-40B4-BE49-F238E27FC236}">
                <a16:creationId xmlns:a16="http://schemas.microsoft.com/office/drawing/2014/main" id="{754D7B46-B0ED-854E-B1B2-DB3D44E630C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421440" y="4944269"/>
            <a:ext cx="914400" cy="914400"/>
          </a:xfrm>
          <a:prstGeom prst="rect">
            <a:avLst/>
          </a:prstGeom>
        </p:spPr>
      </p:pic>
      <p:pic>
        <p:nvPicPr>
          <p:cNvPr id="21" name="グラフィックス 20" descr="ドキュメント">
            <a:extLst>
              <a:ext uri="{FF2B5EF4-FFF2-40B4-BE49-F238E27FC236}">
                <a16:creationId xmlns:a16="http://schemas.microsoft.com/office/drawing/2014/main" id="{EADFE74B-CE6C-E740-8968-96D7CF01287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069140" y="4944269"/>
            <a:ext cx="914400" cy="914400"/>
          </a:xfrm>
          <a:prstGeom prst="rect">
            <a:avLst/>
          </a:prstGeom>
        </p:spPr>
      </p:pic>
      <p:pic>
        <p:nvPicPr>
          <p:cNvPr id="22" name="グラフィックス 21" descr="甲虫">
            <a:extLst>
              <a:ext uri="{FF2B5EF4-FFF2-40B4-BE49-F238E27FC236}">
                <a16:creationId xmlns:a16="http://schemas.microsoft.com/office/drawing/2014/main" id="{72CF0364-E723-2944-BE79-BD8B986ED64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141644" y="5384801"/>
            <a:ext cx="491331" cy="491331"/>
          </a:xfrm>
          <a:prstGeom prst="rect">
            <a:avLst/>
          </a:prstGeom>
        </p:spPr>
      </p:pic>
      <p:pic>
        <p:nvPicPr>
          <p:cNvPr id="23" name="グラフィックス 22" descr="甲虫">
            <a:extLst>
              <a:ext uri="{FF2B5EF4-FFF2-40B4-BE49-F238E27FC236}">
                <a16:creationId xmlns:a16="http://schemas.microsoft.com/office/drawing/2014/main" id="{AEF8F33C-2299-F74A-9B03-567540D6F33F}"/>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794899" y="5424092"/>
            <a:ext cx="491331" cy="491331"/>
          </a:xfrm>
          <a:prstGeom prst="rect">
            <a:avLst/>
          </a:prstGeom>
        </p:spPr>
      </p:pic>
      <p:cxnSp>
        <p:nvCxnSpPr>
          <p:cNvPr id="27" name="直線矢印コネクタ 26">
            <a:extLst>
              <a:ext uri="{FF2B5EF4-FFF2-40B4-BE49-F238E27FC236}">
                <a16:creationId xmlns:a16="http://schemas.microsoft.com/office/drawing/2014/main" id="{A85C325D-76E8-5C4F-9A6F-21915DCCA805}"/>
              </a:ext>
            </a:extLst>
          </p:cNvPr>
          <p:cNvCxnSpPr/>
          <p:nvPr/>
        </p:nvCxnSpPr>
        <p:spPr>
          <a:xfrm>
            <a:off x="4029075" y="5385991"/>
            <a:ext cx="1028700"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8" name="テキスト ボックス 27">
            <a:extLst>
              <a:ext uri="{FF2B5EF4-FFF2-40B4-BE49-F238E27FC236}">
                <a16:creationId xmlns:a16="http://schemas.microsoft.com/office/drawing/2014/main" id="{1696E2BB-6929-6F4F-9EA2-E50ED9FF67B3}"/>
              </a:ext>
            </a:extLst>
          </p:cNvPr>
          <p:cNvSpPr txBox="1"/>
          <p:nvPr/>
        </p:nvSpPr>
        <p:spPr>
          <a:xfrm>
            <a:off x="2179634" y="5747673"/>
            <a:ext cx="2297117" cy="584775"/>
          </a:xfrm>
          <a:prstGeom prst="rect">
            <a:avLst/>
          </a:prstGeom>
          <a:noFill/>
        </p:spPr>
        <p:txBody>
          <a:bodyPr wrap="square" rtlCol="0">
            <a:spAutoFit/>
          </a:bodyPr>
          <a:lstStyle/>
          <a:p>
            <a:pPr algn="ctr"/>
            <a:r>
              <a:rPr kumimoji="1" lang="ja-JP" altLang="en-US" sz="1600">
                <a:latin typeface="+mn-ea"/>
                <a:ea typeface="+mn-ea"/>
              </a:rPr>
              <a:t>あるコード片に</a:t>
            </a:r>
            <a:endParaRPr kumimoji="1" lang="en-US" altLang="ja-JP" sz="1600" dirty="0">
              <a:latin typeface="+mn-ea"/>
              <a:ea typeface="+mn-ea"/>
            </a:endParaRPr>
          </a:p>
          <a:p>
            <a:pPr algn="ctr"/>
            <a:r>
              <a:rPr kumimoji="1" lang="ja-JP" altLang="en-US" sz="1600">
                <a:latin typeface="+mn-ea"/>
                <a:ea typeface="+mn-ea"/>
              </a:rPr>
              <a:t>バグを見つけた場合</a:t>
            </a:r>
          </a:p>
        </p:txBody>
      </p:sp>
      <p:sp>
        <p:nvSpPr>
          <p:cNvPr id="29" name="テキスト ボックス 28">
            <a:extLst>
              <a:ext uri="{FF2B5EF4-FFF2-40B4-BE49-F238E27FC236}">
                <a16:creationId xmlns:a16="http://schemas.microsoft.com/office/drawing/2014/main" id="{EFCF7AE5-D919-C247-AC5D-CD3AC668FC54}"/>
              </a:ext>
            </a:extLst>
          </p:cNvPr>
          <p:cNvSpPr txBox="1"/>
          <p:nvPr/>
        </p:nvSpPr>
        <p:spPr>
          <a:xfrm>
            <a:off x="6501605" y="5834568"/>
            <a:ext cx="2297117" cy="584775"/>
          </a:xfrm>
          <a:prstGeom prst="rect">
            <a:avLst/>
          </a:prstGeom>
          <a:noFill/>
        </p:spPr>
        <p:txBody>
          <a:bodyPr wrap="square" rtlCol="0">
            <a:spAutoFit/>
          </a:bodyPr>
          <a:lstStyle/>
          <a:p>
            <a:pPr algn="ctr"/>
            <a:r>
              <a:rPr lang="ja-JP" altLang="en-US" sz="1600">
                <a:latin typeface="+mn-ea"/>
                <a:ea typeface="+mn-ea"/>
              </a:rPr>
              <a:t>類似する</a:t>
            </a:r>
            <a:r>
              <a:rPr kumimoji="1" lang="ja-JP" altLang="en-US" sz="1600">
                <a:latin typeface="+mn-ea"/>
                <a:ea typeface="+mn-ea"/>
              </a:rPr>
              <a:t>コード片にも</a:t>
            </a:r>
            <a:endParaRPr kumimoji="1" lang="en-US" altLang="ja-JP" sz="1600" dirty="0">
              <a:latin typeface="+mn-ea"/>
              <a:ea typeface="+mn-ea"/>
            </a:endParaRPr>
          </a:p>
          <a:p>
            <a:pPr algn="ctr"/>
            <a:r>
              <a:rPr kumimoji="1" lang="ja-JP" altLang="en-US" sz="1600">
                <a:latin typeface="+mn-ea"/>
                <a:ea typeface="+mn-ea"/>
              </a:rPr>
              <a:t>バグがある可能性</a:t>
            </a:r>
          </a:p>
        </p:txBody>
      </p:sp>
    </p:spTree>
    <p:extLst>
      <p:ext uri="{BB962C8B-B14F-4D97-AF65-F5344CB8AC3E}">
        <p14:creationId xmlns:p14="http://schemas.microsoft.com/office/powerpoint/2010/main" val="15603565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498C50B-A308-4F4C-889C-50C17A190CF1}"/>
              </a:ext>
            </a:extLst>
          </p:cNvPr>
          <p:cNvSpPr>
            <a:spLocks noGrp="1"/>
          </p:cNvSpPr>
          <p:nvPr>
            <p:ph type="title"/>
          </p:nvPr>
        </p:nvSpPr>
        <p:spPr/>
        <p:txBody>
          <a:bodyPr/>
          <a:lstStyle/>
          <a:p>
            <a:r>
              <a:rPr lang="en-US" altLang="ja-JP" dirty="0" err="1">
                <a:latin typeface="メイリオ"/>
                <a:ea typeface="メイリオ"/>
                <a:cs typeface="+mj-ea"/>
              </a:rPr>
              <a:t>BigCloneBench</a:t>
            </a:r>
            <a:r>
              <a:rPr lang="ja-JP" altLang="en-US">
                <a:latin typeface="LinLibertineT"/>
              </a:rPr>
              <a:t>（</a:t>
            </a:r>
            <a:r>
              <a:rPr lang="en-US" altLang="ja-JP" dirty="0">
                <a:latin typeface="LinLibertineT"/>
              </a:rPr>
              <a:t>1/2</a:t>
            </a:r>
            <a:r>
              <a:rPr lang="ja-JP" altLang="en-US">
                <a:latin typeface="LinLibertineT"/>
              </a:rPr>
              <a:t>）</a:t>
            </a:r>
            <a:endParaRPr lang="ja-JP">
              <a:latin typeface="メイリオ"/>
              <a:ea typeface="メイリオ"/>
            </a:endParaRPr>
          </a:p>
        </p:txBody>
      </p:sp>
      <p:sp>
        <p:nvSpPr>
          <p:cNvPr id="3" name="コンテンツ プレースホルダー 2">
            <a:extLst>
              <a:ext uri="{FF2B5EF4-FFF2-40B4-BE49-F238E27FC236}">
                <a16:creationId xmlns:a16="http://schemas.microsoft.com/office/drawing/2014/main" id="{EA88154F-A2EB-6B40-9670-11727EA534BE}"/>
              </a:ext>
            </a:extLst>
          </p:cNvPr>
          <p:cNvSpPr>
            <a:spLocks noGrp="1"/>
          </p:cNvSpPr>
          <p:nvPr>
            <p:ph idx="1"/>
          </p:nvPr>
        </p:nvSpPr>
        <p:spPr/>
        <p:txBody>
          <a:bodyPr/>
          <a:lstStyle/>
          <a:p>
            <a:r>
              <a:rPr lang="ja-JP" altLang="en-US"/>
              <a:t>評価に最も使われるベンチマークの</a:t>
            </a:r>
            <a:r>
              <a:rPr lang="en-US" altLang="ja-JP" dirty="0"/>
              <a:t>1</a:t>
            </a:r>
            <a:r>
              <a:rPr lang="ja-JP" altLang="en-US"/>
              <a:t>つ</a:t>
            </a:r>
            <a:endParaRPr lang="en-US" altLang="ja-JP" dirty="0"/>
          </a:p>
          <a:p>
            <a:r>
              <a:rPr lang="en-US" altLang="ja-JP" dirty="0"/>
              <a:t>IJaDataset-2.0</a:t>
            </a:r>
            <a:r>
              <a:rPr lang="ja-JP" altLang="en-US"/>
              <a:t>内から作成</a:t>
            </a:r>
            <a:endParaRPr lang="en-US" altLang="ja-JP" dirty="0"/>
          </a:p>
          <a:p>
            <a:pPr lvl="1"/>
            <a:r>
              <a:rPr lang="ja-JP" altLang="en-US" sz="2400"/>
              <a:t>オープンソースの</a:t>
            </a:r>
            <a:r>
              <a:rPr lang="en-US" altLang="ja-JP" sz="2400" dirty="0"/>
              <a:t>Java</a:t>
            </a:r>
            <a:r>
              <a:rPr lang="ja-JP" altLang="en-US" sz="2400"/>
              <a:t>システム</a:t>
            </a:r>
            <a:endParaRPr lang="en-US" altLang="ja-JP" sz="2400" dirty="0"/>
          </a:p>
          <a:p>
            <a:pPr lvl="1"/>
            <a:r>
              <a:rPr lang="ja-JP" altLang="en-US" sz="2400"/>
              <a:t>約</a:t>
            </a:r>
            <a:r>
              <a:rPr lang="en-US" altLang="ja-JP" sz="2400" dirty="0"/>
              <a:t>800</a:t>
            </a:r>
            <a:r>
              <a:rPr lang="ja-JP" altLang="en-US" sz="2400"/>
              <a:t>万の検証済みコードクローン</a:t>
            </a:r>
            <a:endParaRPr lang="en-US" altLang="ja-JP" sz="2400" dirty="0"/>
          </a:p>
          <a:p>
            <a:r>
              <a:rPr lang="ja-JP" altLang="en-US"/>
              <a:t>調査に使用したデータ</a:t>
            </a:r>
            <a:endParaRPr lang="en-US" altLang="ja-JP" dirty="0"/>
          </a:p>
          <a:p>
            <a:pPr lvl="1"/>
            <a:r>
              <a:rPr lang="en-US" altLang="ja-JP" sz="2400" dirty="0" err="1"/>
              <a:t>CCLearner</a:t>
            </a:r>
            <a:r>
              <a:rPr lang="ja-JP" altLang="en-US" sz="2400"/>
              <a:t>： ソースコードのフォルダの中で最大の物を学習用 その他を精度計測用</a:t>
            </a:r>
            <a:endParaRPr lang="en-US" altLang="ja-JP" sz="2400" dirty="0"/>
          </a:p>
          <a:p>
            <a:pPr lvl="1"/>
            <a:r>
              <a:rPr lang="en-US" altLang="ja-JP" sz="2400" dirty="0"/>
              <a:t>ASTNN</a:t>
            </a:r>
            <a:r>
              <a:rPr lang="ja-JP" altLang="en-US" sz="2400"/>
              <a:t>：論文と同様に </a:t>
            </a:r>
            <a:r>
              <a:rPr lang="en-US" altLang="ja-JP" sz="2400" dirty="0"/>
              <a:t>1</a:t>
            </a:r>
            <a:r>
              <a:rPr lang="ja-JP" altLang="en-US" sz="2400"/>
              <a:t>つのタイプの上限数を</a:t>
            </a:r>
            <a:r>
              <a:rPr lang="en-US" altLang="ja-JP" sz="2400" dirty="0"/>
              <a:t>20,000</a:t>
            </a:r>
            <a:r>
              <a:rPr lang="ja-JP" altLang="en-US" sz="2400"/>
              <a:t>で取得</a:t>
            </a:r>
            <a:endParaRPr lang="en-US" altLang="ja-JP" sz="2400" dirty="0"/>
          </a:p>
        </p:txBody>
      </p:sp>
      <p:sp>
        <p:nvSpPr>
          <p:cNvPr id="4" name="日付プレースホルダー 3">
            <a:extLst>
              <a:ext uri="{FF2B5EF4-FFF2-40B4-BE49-F238E27FC236}">
                <a16:creationId xmlns:a16="http://schemas.microsoft.com/office/drawing/2014/main" id="{57D524F5-1D3F-2D44-94F6-510890E698DC}"/>
              </a:ext>
            </a:extLst>
          </p:cNvPr>
          <p:cNvSpPr>
            <a:spLocks noGrp="1"/>
          </p:cNvSpPr>
          <p:nvPr>
            <p:ph type="dt" sz="half" idx="10"/>
          </p:nvPr>
        </p:nvSpPr>
        <p:spPr/>
        <p:txBody>
          <a:bodyPr/>
          <a:lstStyle/>
          <a:p>
            <a:pPr>
              <a:defRPr/>
            </a:pPr>
            <a:r>
              <a:rPr lang="en-US" altLang="ja-JP"/>
              <a:t>2021/03/01</a:t>
            </a:r>
          </a:p>
        </p:txBody>
      </p:sp>
      <p:sp>
        <p:nvSpPr>
          <p:cNvPr id="5" name="フッター プレースホルダー 4">
            <a:extLst>
              <a:ext uri="{FF2B5EF4-FFF2-40B4-BE49-F238E27FC236}">
                <a16:creationId xmlns:a16="http://schemas.microsoft.com/office/drawing/2014/main" id="{A200D762-A3FD-0A49-929E-26829CAE6EB2}"/>
              </a:ext>
            </a:extLst>
          </p:cNvPr>
          <p:cNvSpPr>
            <a:spLocks noGrp="1"/>
          </p:cNvSpPr>
          <p:nvPr>
            <p:ph type="ftr" sz="quarter" idx="11"/>
          </p:nvPr>
        </p:nvSpPr>
        <p:spPr/>
        <p:txBody>
          <a:bodyPr/>
          <a:lstStyle/>
          <a:p>
            <a:pPr>
              <a:defRPr/>
            </a:pPr>
            <a:r>
              <a:rPr lang="ja-JP" altLang="en-US"/>
              <a:t>深層学習を用いたコードクローン検出器の汎化性能に関する調査</a:t>
            </a:r>
            <a:endParaRPr lang="en-US" altLang="ja-JP"/>
          </a:p>
        </p:txBody>
      </p:sp>
      <p:sp>
        <p:nvSpPr>
          <p:cNvPr id="6" name="スライド番号プレースホルダー 5">
            <a:extLst>
              <a:ext uri="{FF2B5EF4-FFF2-40B4-BE49-F238E27FC236}">
                <a16:creationId xmlns:a16="http://schemas.microsoft.com/office/drawing/2014/main" id="{CCB0D2EF-52C7-FD40-90FE-D75919BDB3DD}"/>
              </a:ext>
            </a:extLst>
          </p:cNvPr>
          <p:cNvSpPr>
            <a:spLocks noGrp="1"/>
          </p:cNvSpPr>
          <p:nvPr>
            <p:ph type="sldNum" sz="quarter" idx="12"/>
          </p:nvPr>
        </p:nvSpPr>
        <p:spPr/>
        <p:txBody>
          <a:bodyPr/>
          <a:lstStyle/>
          <a:p>
            <a:pPr>
              <a:defRPr/>
            </a:pPr>
            <a:fld id="{B12562F3-4A2F-4E07-B7D3-3E764FB0DEC6}" type="slidenum">
              <a:rPr lang="en-US" altLang="ja-JP" smtClean="0"/>
              <a:pPr>
                <a:defRPr/>
              </a:pPr>
              <a:t>19</a:t>
            </a:fld>
            <a:endParaRPr lang="en-US" altLang="ja-JP"/>
          </a:p>
        </p:txBody>
      </p:sp>
      <p:sp>
        <p:nvSpPr>
          <p:cNvPr id="8" name="テキスト ボックス 7">
            <a:extLst>
              <a:ext uri="{FF2B5EF4-FFF2-40B4-BE49-F238E27FC236}">
                <a16:creationId xmlns:a16="http://schemas.microsoft.com/office/drawing/2014/main" id="{A0E45129-3E63-A549-9AED-50E92F230FEA}"/>
              </a:ext>
            </a:extLst>
          </p:cNvPr>
          <p:cNvSpPr txBox="1"/>
          <p:nvPr/>
        </p:nvSpPr>
        <p:spPr>
          <a:xfrm>
            <a:off x="4706585" y="5690983"/>
            <a:ext cx="4198647" cy="307777"/>
          </a:xfrm>
          <a:prstGeom prst="rect">
            <a:avLst/>
          </a:prstGeom>
          <a:noFill/>
        </p:spPr>
        <p:txBody>
          <a:bodyPr wrap="square" rtlCol="0">
            <a:spAutoFit/>
          </a:bodyPr>
          <a:lstStyle/>
          <a:p>
            <a:r>
              <a:rPr kumimoji="1" lang="en-US" altLang="ja-JP" sz="1400" dirty="0">
                <a:latin typeface="+mn-ea"/>
                <a:ea typeface="+mn-ea"/>
              </a:rPr>
              <a:t>※</a:t>
            </a:r>
            <a:r>
              <a:rPr lang="ja-JP" altLang="en-US" sz="1400">
                <a:latin typeface="+mn-ea"/>
                <a:ea typeface="+mn-ea"/>
              </a:rPr>
              <a:t>各論文発表時によって全体データ数に違いあり</a:t>
            </a:r>
            <a:endParaRPr kumimoji="1" lang="ja-JP" altLang="en-US" sz="1400">
              <a:latin typeface="+mn-ea"/>
              <a:ea typeface="+mn-ea"/>
            </a:endParaRPr>
          </a:p>
        </p:txBody>
      </p:sp>
    </p:spTree>
    <p:extLst>
      <p:ext uri="{BB962C8B-B14F-4D97-AF65-F5344CB8AC3E}">
        <p14:creationId xmlns:p14="http://schemas.microsoft.com/office/powerpoint/2010/main" val="24970332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004BE3-8E0F-7040-B40C-5D3A4B63C0B8}"/>
              </a:ext>
            </a:extLst>
          </p:cNvPr>
          <p:cNvSpPr>
            <a:spLocks noGrp="1"/>
          </p:cNvSpPr>
          <p:nvPr>
            <p:ph type="title"/>
          </p:nvPr>
        </p:nvSpPr>
        <p:spPr/>
        <p:txBody>
          <a:bodyPr/>
          <a:lstStyle/>
          <a:p>
            <a:r>
              <a:rPr lang="en-US" altLang="ja-JP" dirty="0" err="1">
                <a:latin typeface="メイリオ"/>
                <a:ea typeface="メイリオ"/>
                <a:cs typeface="+mj-ea"/>
              </a:rPr>
              <a:t>BigCloneBench</a:t>
            </a:r>
            <a:r>
              <a:rPr lang="ja-JP" altLang="en-US">
                <a:latin typeface="LinLibertineT"/>
              </a:rPr>
              <a:t>（</a:t>
            </a:r>
            <a:r>
              <a:rPr lang="en-US" altLang="ja-JP" dirty="0">
                <a:latin typeface="LinLibertineT"/>
              </a:rPr>
              <a:t>2/2</a:t>
            </a:r>
            <a:r>
              <a:rPr lang="ja-JP" altLang="en-US">
                <a:latin typeface="LinLibertineT"/>
              </a:rPr>
              <a:t>）</a:t>
            </a:r>
            <a:endParaRPr kumimoji="1" lang="ja-JP" altLang="en-US"/>
          </a:p>
        </p:txBody>
      </p:sp>
      <p:sp>
        <p:nvSpPr>
          <p:cNvPr id="4" name="日付プレースホルダー 3">
            <a:extLst>
              <a:ext uri="{FF2B5EF4-FFF2-40B4-BE49-F238E27FC236}">
                <a16:creationId xmlns:a16="http://schemas.microsoft.com/office/drawing/2014/main" id="{06DCEB6F-AEF6-224C-BB84-C9EAB8967312}"/>
              </a:ext>
            </a:extLst>
          </p:cNvPr>
          <p:cNvSpPr>
            <a:spLocks noGrp="1"/>
          </p:cNvSpPr>
          <p:nvPr>
            <p:ph type="dt" sz="half" idx="10"/>
          </p:nvPr>
        </p:nvSpPr>
        <p:spPr/>
        <p:txBody>
          <a:bodyPr/>
          <a:lstStyle/>
          <a:p>
            <a:pPr>
              <a:defRPr/>
            </a:pPr>
            <a:r>
              <a:rPr lang="en-US" altLang="ja-JP"/>
              <a:t>2021/03/01</a:t>
            </a:r>
          </a:p>
        </p:txBody>
      </p:sp>
      <p:sp>
        <p:nvSpPr>
          <p:cNvPr id="5" name="フッター プレースホルダー 4">
            <a:extLst>
              <a:ext uri="{FF2B5EF4-FFF2-40B4-BE49-F238E27FC236}">
                <a16:creationId xmlns:a16="http://schemas.microsoft.com/office/drawing/2014/main" id="{916813B7-DD3E-7246-BF5F-5962EE205C34}"/>
              </a:ext>
            </a:extLst>
          </p:cNvPr>
          <p:cNvSpPr>
            <a:spLocks noGrp="1"/>
          </p:cNvSpPr>
          <p:nvPr>
            <p:ph type="ftr" sz="quarter" idx="11"/>
          </p:nvPr>
        </p:nvSpPr>
        <p:spPr/>
        <p:txBody>
          <a:bodyPr/>
          <a:lstStyle/>
          <a:p>
            <a:pPr>
              <a:defRPr/>
            </a:pPr>
            <a:r>
              <a:rPr lang="ja-JP" altLang="en-US"/>
              <a:t>深層学習を用いたコードクローン検出器の汎化性能に関する調査</a:t>
            </a:r>
            <a:endParaRPr lang="en-US" altLang="ja-JP"/>
          </a:p>
        </p:txBody>
      </p:sp>
      <p:sp>
        <p:nvSpPr>
          <p:cNvPr id="6" name="スライド番号プレースホルダー 5">
            <a:extLst>
              <a:ext uri="{FF2B5EF4-FFF2-40B4-BE49-F238E27FC236}">
                <a16:creationId xmlns:a16="http://schemas.microsoft.com/office/drawing/2014/main" id="{D2613A00-1D21-CE46-925A-B8970DFB6543}"/>
              </a:ext>
            </a:extLst>
          </p:cNvPr>
          <p:cNvSpPr>
            <a:spLocks noGrp="1"/>
          </p:cNvSpPr>
          <p:nvPr>
            <p:ph type="sldNum" sz="quarter" idx="12"/>
          </p:nvPr>
        </p:nvSpPr>
        <p:spPr/>
        <p:txBody>
          <a:bodyPr/>
          <a:lstStyle/>
          <a:p>
            <a:pPr>
              <a:defRPr/>
            </a:pPr>
            <a:fld id="{B12562F3-4A2F-4E07-B7D3-3E764FB0DEC6}" type="slidenum">
              <a:rPr lang="en-US" altLang="ja-JP" smtClean="0"/>
              <a:pPr>
                <a:defRPr/>
              </a:pPr>
              <a:t>20</a:t>
            </a:fld>
            <a:endParaRPr lang="en-US" altLang="ja-JP"/>
          </a:p>
        </p:txBody>
      </p:sp>
      <p:pic>
        <p:nvPicPr>
          <p:cNvPr id="8" name="グラフィックス 7" descr="フォルダー">
            <a:extLst>
              <a:ext uri="{FF2B5EF4-FFF2-40B4-BE49-F238E27FC236}">
                <a16:creationId xmlns:a16="http://schemas.microsoft.com/office/drawing/2014/main" id="{AC074503-C0BD-D84B-B1ED-4C7E2BEDA89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2960" y="2695877"/>
            <a:ext cx="542544" cy="542544"/>
          </a:xfrm>
          <a:prstGeom prst="rect">
            <a:avLst/>
          </a:prstGeom>
        </p:spPr>
      </p:pic>
      <p:cxnSp>
        <p:nvCxnSpPr>
          <p:cNvPr id="10" name="カギ線コネクタ 9">
            <a:extLst>
              <a:ext uri="{FF2B5EF4-FFF2-40B4-BE49-F238E27FC236}">
                <a16:creationId xmlns:a16="http://schemas.microsoft.com/office/drawing/2014/main" id="{792DCE1F-A5F0-3C48-834B-3F42E62A6464}"/>
              </a:ext>
            </a:extLst>
          </p:cNvPr>
          <p:cNvCxnSpPr>
            <a:stCxn id="8" idx="2"/>
          </p:cNvCxnSpPr>
          <p:nvPr/>
        </p:nvCxnSpPr>
        <p:spPr>
          <a:xfrm rot="16200000" flipH="1">
            <a:off x="1264920" y="3067733"/>
            <a:ext cx="320040" cy="661416"/>
          </a:xfrm>
          <a:prstGeom prst="bentConnector2">
            <a:avLst/>
          </a:prstGeom>
          <a:ln w="28575"/>
        </p:spPr>
        <p:style>
          <a:lnRef idx="1">
            <a:schemeClr val="dk1"/>
          </a:lnRef>
          <a:fillRef idx="0">
            <a:schemeClr val="dk1"/>
          </a:fillRef>
          <a:effectRef idx="0">
            <a:schemeClr val="dk1"/>
          </a:effectRef>
          <a:fontRef idx="minor">
            <a:schemeClr val="tx1"/>
          </a:fontRef>
        </p:style>
      </p:cxnSp>
      <p:cxnSp>
        <p:nvCxnSpPr>
          <p:cNvPr id="11" name="カギ線コネクタ 10">
            <a:extLst>
              <a:ext uri="{FF2B5EF4-FFF2-40B4-BE49-F238E27FC236}">
                <a16:creationId xmlns:a16="http://schemas.microsoft.com/office/drawing/2014/main" id="{524B0A60-8A95-2F45-925B-8022BC694110}"/>
              </a:ext>
            </a:extLst>
          </p:cNvPr>
          <p:cNvCxnSpPr/>
          <p:nvPr/>
        </p:nvCxnSpPr>
        <p:spPr>
          <a:xfrm rot="16200000" flipH="1">
            <a:off x="1264920" y="3387773"/>
            <a:ext cx="320040" cy="661416"/>
          </a:xfrm>
          <a:prstGeom prst="bentConnector2">
            <a:avLst/>
          </a:prstGeom>
          <a:ln w="28575"/>
        </p:spPr>
        <p:style>
          <a:lnRef idx="1">
            <a:schemeClr val="dk1"/>
          </a:lnRef>
          <a:fillRef idx="0">
            <a:schemeClr val="dk1"/>
          </a:fillRef>
          <a:effectRef idx="0">
            <a:schemeClr val="dk1"/>
          </a:effectRef>
          <a:fontRef idx="minor">
            <a:schemeClr val="tx1"/>
          </a:fontRef>
        </p:style>
      </p:cxnSp>
      <p:pic>
        <p:nvPicPr>
          <p:cNvPr id="12" name="グラフィックス 11" descr="フォルダー">
            <a:extLst>
              <a:ext uri="{FF2B5EF4-FFF2-40B4-BE49-F238E27FC236}">
                <a16:creationId xmlns:a16="http://schemas.microsoft.com/office/drawing/2014/main" id="{7BCF8699-D1E3-5847-8C96-0E0E7E9A69E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55648" y="3238421"/>
            <a:ext cx="542544" cy="542544"/>
          </a:xfrm>
          <a:prstGeom prst="rect">
            <a:avLst/>
          </a:prstGeom>
        </p:spPr>
      </p:pic>
      <p:pic>
        <p:nvPicPr>
          <p:cNvPr id="13" name="グラフィックス 12" descr="フォルダー">
            <a:extLst>
              <a:ext uri="{FF2B5EF4-FFF2-40B4-BE49-F238E27FC236}">
                <a16:creationId xmlns:a16="http://schemas.microsoft.com/office/drawing/2014/main" id="{E7359D10-E025-CB4C-B497-14D5A422611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750251" y="3622469"/>
            <a:ext cx="542544" cy="542544"/>
          </a:xfrm>
          <a:prstGeom prst="rect">
            <a:avLst/>
          </a:prstGeom>
        </p:spPr>
      </p:pic>
      <p:cxnSp>
        <p:nvCxnSpPr>
          <p:cNvPr id="14" name="カギ線コネクタ 13">
            <a:extLst>
              <a:ext uri="{FF2B5EF4-FFF2-40B4-BE49-F238E27FC236}">
                <a16:creationId xmlns:a16="http://schemas.microsoft.com/office/drawing/2014/main" id="{28C2A274-9EC7-C64F-862F-D85100F63B00}"/>
              </a:ext>
            </a:extLst>
          </p:cNvPr>
          <p:cNvCxnSpPr/>
          <p:nvPr/>
        </p:nvCxnSpPr>
        <p:spPr>
          <a:xfrm rot="16200000" flipH="1">
            <a:off x="1264920" y="4317254"/>
            <a:ext cx="320040" cy="661416"/>
          </a:xfrm>
          <a:prstGeom prst="bentConnector2">
            <a:avLst/>
          </a:prstGeom>
          <a:ln w="28575"/>
        </p:spPr>
        <p:style>
          <a:lnRef idx="1">
            <a:schemeClr val="dk1"/>
          </a:lnRef>
          <a:fillRef idx="0">
            <a:schemeClr val="dk1"/>
          </a:fillRef>
          <a:effectRef idx="0">
            <a:schemeClr val="dk1"/>
          </a:effectRef>
          <a:fontRef idx="minor">
            <a:schemeClr val="tx1"/>
          </a:fontRef>
        </p:style>
      </p:cxnSp>
      <p:pic>
        <p:nvPicPr>
          <p:cNvPr id="15" name="グラフィックス 14" descr="フォルダー">
            <a:extLst>
              <a:ext uri="{FF2B5EF4-FFF2-40B4-BE49-F238E27FC236}">
                <a16:creationId xmlns:a16="http://schemas.microsoft.com/office/drawing/2014/main" id="{CDEEFC0B-AD08-6841-9CB7-ED127D8B591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50251" y="4487942"/>
            <a:ext cx="542544" cy="542544"/>
          </a:xfrm>
          <a:prstGeom prst="rect">
            <a:avLst/>
          </a:prstGeom>
        </p:spPr>
      </p:pic>
      <p:cxnSp>
        <p:nvCxnSpPr>
          <p:cNvPr id="17" name="直線コネクタ 16">
            <a:extLst>
              <a:ext uri="{FF2B5EF4-FFF2-40B4-BE49-F238E27FC236}">
                <a16:creationId xmlns:a16="http://schemas.microsoft.com/office/drawing/2014/main" id="{B4963FFE-329A-2647-89FF-F1FA55BED022}"/>
              </a:ext>
            </a:extLst>
          </p:cNvPr>
          <p:cNvCxnSpPr/>
          <p:nvPr/>
        </p:nvCxnSpPr>
        <p:spPr>
          <a:xfrm>
            <a:off x="1524000" y="4064429"/>
            <a:ext cx="0" cy="329025"/>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0B95753C-909F-6741-A253-14F6E6D9BE3B}"/>
              </a:ext>
            </a:extLst>
          </p:cNvPr>
          <p:cNvSpPr txBox="1"/>
          <p:nvPr/>
        </p:nvSpPr>
        <p:spPr>
          <a:xfrm>
            <a:off x="2682939" y="3509693"/>
            <a:ext cx="1575816" cy="923330"/>
          </a:xfrm>
          <a:prstGeom prst="rect">
            <a:avLst/>
          </a:prstGeom>
          <a:noFill/>
        </p:spPr>
        <p:txBody>
          <a:bodyPr wrap="square" rtlCol="0">
            <a:spAutoFit/>
          </a:bodyPr>
          <a:lstStyle/>
          <a:p>
            <a:pPr algn="ctr"/>
            <a:r>
              <a:rPr lang="ja-JP" altLang="en-US" sz="1800">
                <a:latin typeface="+mn-ea"/>
                <a:ea typeface="+mn-ea"/>
              </a:rPr>
              <a:t>含まれる</a:t>
            </a:r>
            <a:endParaRPr lang="en-US" altLang="ja-JP" sz="1800" dirty="0">
              <a:latin typeface="+mn-ea"/>
              <a:ea typeface="+mn-ea"/>
            </a:endParaRPr>
          </a:p>
          <a:p>
            <a:pPr algn="ctr"/>
            <a:r>
              <a:rPr lang="ja-JP" altLang="en-US" sz="1800">
                <a:latin typeface="+mn-ea"/>
                <a:ea typeface="+mn-ea"/>
              </a:rPr>
              <a:t>ファイル数が</a:t>
            </a:r>
            <a:endParaRPr lang="en-US" altLang="ja-JP" sz="1800" dirty="0">
              <a:latin typeface="+mn-ea"/>
              <a:ea typeface="+mn-ea"/>
            </a:endParaRPr>
          </a:p>
          <a:p>
            <a:pPr algn="ctr"/>
            <a:r>
              <a:rPr lang="ja-JP" altLang="en-US" sz="1800">
                <a:latin typeface="+mn-ea"/>
                <a:ea typeface="+mn-ea"/>
              </a:rPr>
              <a:t>最大</a:t>
            </a:r>
            <a:endParaRPr kumimoji="1" lang="ja-JP" altLang="en-US" sz="1800">
              <a:latin typeface="+mn-ea"/>
              <a:ea typeface="+mn-ea"/>
            </a:endParaRPr>
          </a:p>
        </p:txBody>
      </p:sp>
      <p:sp>
        <p:nvSpPr>
          <p:cNvPr id="19" name="テキスト ボックス 18">
            <a:extLst>
              <a:ext uri="{FF2B5EF4-FFF2-40B4-BE49-F238E27FC236}">
                <a16:creationId xmlns:a16="http://schemas.microsoft.com/office/drawing/2014/main" id="{1BAA2BA1-1946-5D4A-8DB5-6808157AE321}"/>
              </a:ext>
            </a:extLst>
          </p:cNvPr>
          <p:cNvSpPr txBox="1"/>
          <p:nvPr/>
        </p:nvSpPr>
        <p:spPr>
          <a:xfrm>
            <a:off x="1451547" y="1899355"/>
            <a:ext cx="2084832" cy="830997"/>
          </a:xfrm>
          <a:prstGeom prst="rect">
            <a:avLst/>
          </a:prstGeom>
          <a:noFill/>
        </p:spPr>
        <p:txBody>
          <a:bodyPr wrap="square" rtlCol="0">
            <a:spAutoFit/>
          </a:bodyPr>
          <a:lstStyle/>
          <a:p>
            <a:pPr algn="l"/>
            <a:r>
              <a:rPr kumimoji="1" lang="en-US" altLang="ja-JP" dirty="0" err="1">
                <a:latin typeface="+mn-ea"/>
                <a:ea typeface="+mn-ea"/>
              </a:rPr>
              <a:t>CCLearner</a:t>
            </a:r>
            <a:r>
              <a:rPr kumimoji="1" lang="ja-JP" altLang="en-US">
                <a:latin typeface="+mn-ea"/>
                <a:ea typeface="+mn-ea"/>
              </a:rPr>
              <a:t>の</a:t>
            </a:r>
            <a:endParaRPr kumimoji="1" lang="en-US" altLang="ja-JP" dirty="0">
              <a:latin typeface="+mn-ea"/>
              <a:ea typeface="+mn-ea"/>
            </a:endParaRPr>
          </a:p>
          <a:p>
            <a:pPr algn="l"/>
            <a:r>
              <a:rPr lang="ja-JP" altLang="en-US">
                <a:latin typeface="+mn-ea"/>
                <a:ea typeface="+mn-ea"/>
              </a:rPr>
              <a:t>データ分割</a:t>
            </a:r>
            <a:endParaRPr kumimoji="1" lang="ja-JP" altLang="en-US">
              <a:latin typeface="+mn-ea"/>
              <a:ea typeface="+mn-ea"/>
            </a:endParaRPr>
          </a:p>
        </p:txBody>
      </p:sp>
      <p:sp>
        <p:nvSpPr>
          <p:cNvPr id="20" name="テキスト ボックス 19">
            <a:extLst>
              <a:ext uri="{FF2B5EF4-FFF2-40B4-BE49-F238E27FC236}">
                <a16:creationId xmlns:a16="http://schemas.microsoft.com/office/drawing/2014/main" id="{26B22A3C-24A5-6841-B0F6-E93E86693893}"/>
              </a:ext>
            </a:extLst>
          </p:cNvPr>
          <p:cNvSpPr txBox="1"/>
          <p:nvPr/>
        </p:nvSpPr>
        <p:spPr>
          <a:xfrm>
            <a:off x="5607621" y="1864880"/>
            <a:ext cx="2084832" cy="830997"/>
          </a:xfrm>
          <a:prstGeom prst="rect">
            <a:avLst/>
          </a:prstGeom>
          <a:noFill/>
        </p:spPr>
        <p:txBody>
          <a:bodyPr wrap="square" rtlCol="0">
            <a:spAutoFit/>
          </a:bodyPr>
          <a:lstStyle/>
          <a:p>
            <a:pPr algn="l"/>
            <a:r>
              <a:rPr kumimoji="1" lang="en-US" altLang="ja-JP" dirty="0">
                <a:latin typeface="+mn-ea"/>
                <a:ea typeface="+mn-ea"/>
              </a:rPr>
              <a:t>ASTNN</a:t>
            </a:r>
            <a:r>
              <a:rPr kumimoji="1" lang="ja-JP" altLang="en-US">
                <a:latin typeface="+mn-ea"/>
                <a:ea typeface="+mn-ea"/>
              </a:rPr>
              <a:t>の</a:t>
            </a:r>
            <a:endParaRPr kumimoji="1" lang="en-US" altLang="ja-JP" dirty="0">
              <a:latin typeface="+mn-ea"/>
              <a:ea typeface="+mn-ea"/>
            </a:endParaRPr>
          </a:p>
          <a:p>
            <a:pPr algn="l"/>
            <a:r>
              <a:rPr lang="ja-JP" altLang="en-US">
                <a:latin typeface="+mn-ea"/>
                <a:ea typeface="+mn-ea"/>
              </a:rPr>
              <a:t>データ分割</a:t>
            </a:r>
            <a:endParaRPr kumimoji="1" lang="ja-JP" altLang="en-US">
              <a:latin typeface="+mn-ea"/>
              <a:ea typeface="+mn-ea"/>
            </a:endParaRPr>
          </a:p>
        </p:txBody>
      </p:sp>
      <p:grpSp>
        <p:nvGrpSpPr>
          <p:cNvPr id="26" name="グループ化 25">
            <a:extLst>
              <a:ext uri="{FF2B5EF4-FFF2-40B4-BE49-F238E27FC236}">
                <a16:creationId xmlns:a16="http://schemas.microsoft.com/office/drawing/2014/main" id="{3CBCCAE6-3E63-6B46-813F-31570BD21268}"/>
              </a:ext>
            </a:extLst>
          </p:cNvPr>
          <p:cNvGrpSpPr/>
          <p:nvPr/>
        </p:nvGrpSpPr>
        <p:grpSpPr>
          <a:xfrm>
            <a:off x="4826189" y="4041335"/>
            <a:ext cx="3305430" cy="544408"/>
            <a:chOff x="4885247" y="3585432"/>
            <a:chExt cx="3305430" cy="544408"/>
          </a:xfrm>
        </p:grpSpPr>
        <p:sp>
          <p:nvSpPr>
            <p:cNvPr id="21" name="正方形/長方形 20">
              <a:extLst>
                <a:ext uri="{FF2B5EF4-FFF2-40B4-BE49-F238E27FC236}">
                  <a16:creationId xmlns:a16="http://schemas.microsoft.com/office/drawing/2014/main" id="{D4A38805-EE80-CF41-B19A-9A13F3E8961C}"/>
                </a:ext>
              </a:extLst>
            </p:cNvPr>
            <p:cNvSpPr/>
            <p:nvPr/>
          </p:nvSpPr>
          <p:spPr>
            <a:xfrm>
              <a:off x="4885247" y="3590184"/>
              <a:ext cx="1828800" cy="539656"/>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24" name="正方形/長方形 23">
              <a:extLst>
                <a:ext uri="{FF2B5EF4-FFF2-40B4-BE49-F238E27FC236}">
                  <a16:creationId xmlns:a16="http://schemas.microsoft.com/office/drawing/2014/main" id="{37AE9F48-03F3-6047-B514-2A575E6E62CD}"/>
                </a:ext>
              </a:extLst>
            </p:cNvPr>
            <p:cNvSpPr/>
            <p:nvPr/>
          </p:nvSpPr>
          <p:spPr>
            <a:xfrm>
              <a:off x="6714047" y="3590184"/>
              <a:ext cx="738315" cy="539656"/>
            </a:xfrm>
            <a:prstGeom prst="rect">
              <a:avLst/>
            </a:prstGeom>
            <a:solidFill>
              <a:schemeClr val="accent2">
                <a:lumMod val="40000"/>
                <a:lumOff val="6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967C7F80-9F31-7D4E-A123-5979A20B2EDF}"/>
                </a:ext>
              </a:extLst>
            </p:cNvPr>
            <p:cNvSpPr/>
            <p:nvPr/>
          </p:nvSpPr>
          <p:spPr>
            <a:xfrm>
              <a:off x="7452362" y="3585432"/>
              <a:ext cx="738315" cy="5396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28" name="直線矢印コネクタ 27">
            <a:extLst>
              <a:ext uri="{FF2B5EF4-FFF2-40B4-BE49-F238E27FC236}">
                <a16:creationId xmlns:a16="http://schemas.microsoft.com/office/drawing/2014/main" id="{186D2A4F-4532-8B44-8ACA-72DC9BCD02FB}"/>
              </a:ext>
            </a:extLst>
          </p:cNvPr>
          <p:cNvCxnSpPr/>
          <p:nvPr/>
        </p:nvCxnSpPr>
        <p:spPr>
          <a:xfrm>
            <a:off x="4826189" y="3784319"/>
            <a:ext cx="3305430"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9" name="テキスト ボックス 28">
            <a:extLst>
              <a:ext uri="{FF2B5EF4-FFF2-40B4-BE49-F238E27FC236}">
                <a16:creationId xmlns:a16="http://schemas.microsoft.com/office/drawing/2014/main" id="{908C6AB1-2982-1646-8DBB-E00D3BE2651E}"/>
              </a:ext>
            </a:extLst>
          </p:cNvPr>
          <p:cNvSpPr txBox="1"/>
          <p:nvPr/>
        </p:nvSpPr>
        <p:spPr>
          <a:xfrm>
            <a:off x="4695826" y="3106365"/>
            <a:ext cx="3566156" cy="646331"/>
          </a:xfrm>
          <a:prstGeom prst="rect">
            <a:avLst/>
          </a:prstGeom>
          <a:noFill/>
        </p:spPr>
        <p:txBody>
          <a:bodyPr wrap="square" rtlCol="0">
            <a:spAutoFit/>
          </a:bodyPr>
          <a:lstStyle/>
          <a:p>
            <a:pPr algn="ctr"/>
            <a:r>
              <a:rPr kumimoji="1" lang="ja-JP" altLang="en-US" sz="1800">
                <a:latin typeface="+mn-ea"/>
                <a:ea typeface="+mn-ea"/>
              </a:rPr>
              <a:t>タグ付けされたコードクローン</a:t>
            </a:r>
            <a:endParaRPr kumimoji="1" lang="en-US" altLang="ja-JP" sz="1800" dirty="0">
              <a:latin typeface="+mn-ea"/>
              <a:ea typeface="+mn-ea"/>
            </a:endParaRPr>
          </a:p>
          <a:p>
            <a:pPr algn="ctr"/>
            <a:r>
              <a:rPr kumimoji="1" lang="ja-JP" altLang="en-US" sz="1800">
                <a:latin typeface="+mn-ea"/>
                <a:ea typeface="+mn-ea"/>
              </a:rPr>
              <a:t>タイプごとの最大数</a:t>
            </a:r>
            <a:r>
              <a:rPr kumimoji="1" lang="en-US" altLang="ja-JP" sz="1800" dirty="0">
                <a:latin typeface="+mn-ea"/>
                <a:ea typeface="+mn-ea"/>
              </a:rPr>
              <a:t>20,000</a:t>
            </a:r>
            <a:endParaRPr kumimoji="1" lang="ja-JP" altLang="en-US" sz="1800">
              <a:latin typeface="+mn-ea"/>
              <a:ea typeface="+mn-ea"/>
            </a:endParaRPr>
          </a:p>
        </p:txBody>
      </p:sp>
      <p:sp>
        <p:nvSpPr>
          <p:cNvPr id="30" name="テキスト ボックス 29">
            <a:extLst>
              <a:ext uri="{FF2B5EF4-FFF2-40B4-BE49-F238E27FC236}">
                <a16:creationId xmlns:a16="http://schemas.microsoft.com/office/drawing/2014/main" id="{17274680-C175-CF4F-BC4B-F0595A806A0C}"/>
              </a:ext>
            </a:extLst>
          </p:cNvPr>
          <p:cNvSpPr txBox="1"/>
          <p:nvPr/>
        </p:nvSpPr>
        <p:spPr>
          <a:xfrm>
            <a:off x="5336315" y="4905625"/>
            <a:ext cx="808545" cy="369332"/>
          </a:xfrm>
          <a:prstGeom prst="rect">
            <a:avLst/>
          </a:prstGeom>
          <a:noFill/>
        </p:spPr>
        <p:txBody>
          <a:bodyPr wrap="square" rtlCol="0">
            <a:spAutoFit/>
          </a:bodyPr>
          <a:lstStyle/>
          <a:p>
            <a:pPr algn="ctr"/>
            <a:r>
              <a:rPr kumimoji="1" lang="ja-JP" altLang="en-US" sz="1800">
                <a:latin typeface="+mn-ea"/>
                <a:ea typeface="+mn-ea"/>
              </a:rPr>
              <a:t>学習</a:t>
            </a:r>
          </a:p>
        </p:txBody>
      </p:sp>
      <p:cxnSp>
        <p:nvCxnSpPr>
          <p:cNvPr id="31" name="直線矢印コネクタ 30">
            <a:extLst>
              <a:ext uri="{FF2B5EF4-FFF2-40B4-BE49-F238E27FC236}">
                <a16:creationId xmlns:a16="http://schemas.microsoft.com/office/drawing/2014/main" id="{276F400F-9E71-414F-87FA-4581AE284CF8}"/>
              </a:ext>
            </a:extLst>
          </p:cNvPr>
          <p:cNvCxnSpPr>
            <a:cxnSpLocks/>
          </p:cNvCxnSpPr>
          <p:nvPr/>
        </p:nvCxnSpPr>
        <p:spPr>
          <a:xfrm>
            <a:off x="4826188" y="4794200"/>
            <a:ext cx="1828801"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3" name="直線矢印コネクタ 32">
            <a:extLst>
              <a:ext uri="{FF2B5EF4-FFF2-40B4-BE49-F238E27FC236}">
                <a16:creationId xmlns:a16="http://schemas.microsoft.com/office/drawing/2014/main" id="{A954AE7A-2C88-F647-AA95-E48A16ECD7CA}"/>
              </a:ext>
            </a:extLst>
          </p:cNvPr>
          <p:cNvCxnSpPr>
            <a:cxnSpLocks/>
          </p:cNvCxnSpPr>
          <p:nvPr/>
        </p:nvCxnSpPr>
        <p:spPr>
          <a:xfrm>
            <a:off x="6624316" y="4794200"/>
            <a:ext cx="768988"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5" name="テキスト ボックス 34">
            <a:extLst>
              <a:ext uri="{FF2B5EF4-FFF2-40B4-BE49-F238E27FC236}">
                <a16:creationId xmlns:a16="http://schemas.microsoft.com/office/drawing/2014/main" id="{259CFB59-6744-E346-B2D4-F2A8B260F654}"/>
              </a:ext>
            </a:extLst>
          </p:cNvPr>
          <p:cNvSpPr txBox="1"/>
          <p:nvPr/>
        </p:nvSpPr>
        <p:spPr>
          <a:xfrm>
            <a:off x="6584759" y="4914745"/>
            <a:ext cx="808545" cy="369332"/>
          </a:xfrm>
          <a:prstGeom prst="rect">
            <a:avLst/>
          </a:prstGeom>
          <a:noFill/>
        </p:spPr>
        <p:txBody>
          <a:bodyPr wrap="square" rtlCol="0">
            <a:spAutoFit/>
          </a:bodyPr>
          <a:lstStyle/>
          <a:p>
            <a:pPr algn="ctr"/>
            <a:r>
              <a:rPr kumimoji="1" lang="ja-JP" altLang="en-US" sz="1800">
                <a:latin typeface="+mn-ea"/>
                <a:ea typeface="+mn-ea"/>
              </a:rPr>
              <a:t>検証</a:t>
            </a:r>
          </a:p>
        </p:txBody>
      </p:sp>
      <p:cxnSp>
        <p:nvCxnSpPr>
          <p:cNvPr id="36" name="直線矢印コネクタ 35">
            <a:extLst>
              <a:ext uri="{FF2B5EF4-FFF2-40B4-BE49-F238E27FC236}">
                <a16:creationId xmlns:a16="http://schemas.microsoft.com/office/drawing/2014/main" id="{34513D4B-523C-554E-B3F6-8CA3F703FD7C}"/>
              </a:ext>
            </a:extLst>
          </p:cNvPr>
          <p:cNvCxnSpPr>
            <a:cxnSpLocks/>
          </p:cNvCxnSpPr>
          <p:nvPr/>
        </p:nvCxnSpPr>
        <p:spPr>
          <a:xfrm>
            <a:off x="7374248" y="4793079"/>
            <a:ext cx="768988"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7" name="テキスト ボックス 36">
            <a:extLst>
              <a:ext uri="{FF2B5EF4-FFF2-40B4-BE49-F238E27FC236}">
                <a16:creationId xmlns:a16="http://schemas.microsoft.com/office/drawing/2014/main" id="{15E16829-DBC7-A240-80A9-20C71935CECC}"/>
              </a:ext>
            </a:extLst>
          </p:cNvPr>
          <p:cNvSpPr txBox="1"/>
          <p:nvPr/>
        </p:nvSpPr>
        <p:spPr>
          <a:xfrm>
            <a:off x="7334691" y="4913624"/>
            <a:ext cx="808545" cy="646331"/>
          </a:xfrm>
          <a:prstGeom prst="rect">
            <a:avLst/>
          </a:prstGeom>
          <a:noFill/>
        </p:spPr>
        <p:txBody>
          <a:bodyPr wrap="square" rtlCol="0">
            <a:spAutoFit/>
          </a:bodyPr>
          <a:lstStyle/>
          <a:p>
            <a:pPr algn="ctr"/>
            <a:r>
              <a:rPr kumimoji="1" lang="ja-JP" altLang="en-US" sz="1800">
                <a:latin typeface="+mn-ea"/>
                <a:ea typeface="+mn-ea"/>
              </a:rPr>
              <a:t>精度計測</a:t>
            </a:r>
          </a:p>
        </p:txBody>
      </p:sp>
      <p:pic>
        <p:nvPicPr>
          <p:cNvPr id="38" name="グラフィックス 37" descr="フォルダー">
            <a:extLst>
              <a:ext uri="{FF2B5EF4-FFF2-40B4-BE49-F238E27FC236}">
                <a16:creationId xmlns:a16="http://schemas.microsoft.com/office/drawing/2014/main" id="{AC07D854-4EAC-0D42-937B-F393EC781A6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10984" y="5069591"/>
            <a:ext cx="542544" cy="542544"/>
          </a:xfrm>
          <a:prstGeom prst="rect">
            <a:avLst/>
          </a:prstGeom>
        </p:spPr>
      </p:pic>
      <p:pic>
        <p:nvPicPr>
          <p:cNvPr id="39" name="グラフィックス 38" descr="フォルダー">
            <a:extLst>
              <a:ext uri="{FF2B5EF4-FFF2-40B4-BE49-F238E27FC236}">
                <a16:creationId xmlns:a16="http://schemas.microsoft.com/office/drawing/2014/main" id="{C94EBD28-487F-A641-B162-C117B69DA50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12381" y="5485721"/>
            <a:ext cx="542544" cy="542544"/>
          </a:xfrm>
          <a:prstGeom prst="rect">
            <a:avLst/>
          </a:prstGeom>
        </p:spPr>
      </p:pic>
      <p:sp>
        <p:nvSpPr>
          <p:cNvPr id="40" name="テキスト ボックス 39">
            <a:extLst>
              <a:ext uri="{FF2B5EF4-FFF2-40B4-BE49-F238E27FC236}">
                <a16:creationId xmlns:a16="http://schemas.microsoft.com/office/drawing/2014/main" id="{BAF4B36A-1DC1-F846-AE1F-5B1A5DCFBE4D}"/>
              </a:ext>
            </a:extLst>
          </p:cNvPr>
          <p:cNvSpPr txBox="1"/>
          <p:nvPr/>
        </p:nvSpPr>
        <p:spPr>
          <a:xfrm>
            <a:off x="1534414" y="5201909"/>
            <a:ext cx="2657283" cy="369332"/>
          </a:xfrm>
          <a:prstGeom prst="rect">
            <a:avLst/>
          </a:prstGeom>
          <a:noFill/>
        </p:spPr>
        <p:txBody>
          <a:bodyPr wrap="square" rtlCol="0">
            <a:spAutoFit/>
          </a:bodyPr>
          <a:lstStyle/>
          <a:p>
            <a:pPr algn="ctr"/>
            <a:r>
              <a:rPr lang="ja-JP" altLang="en-US" sz="1800">
                <a:latin typeface="+mn-ea"/>
                <a:ea typeface="+mn-ea"/>
              </a:rPr>
              <a:t>計測データ：</a:t>
            </a:r>
            <a:r>
              <a:rPr lang="en-US" altLang="ja-JP" sz="1800" dirty="0">
                <a:latin typeface="+mn-ea"/>
                <a:ea typeface="+mn-ea"/>
              </a:rPr>
              <a:t>9</a:t>
            </a:r>
            <a:r>
              <a:rPr lang="ja-JP" altLang="en-US" sz="1800">
                <a:latin typeface="+mn-ea"/>
                <a:ea typeface="+mn-ea"/>
              </a:rPr>
              <a:t>フォルダ</a:t>
            </a:r>
            <a:endParaRPr kumimoji="1" lang="ja-JP" altLang="en-US" sz="1800">
              <a:latin typeface="+mn-ea"/>
              <a:ea typeface="+mn-ea"/>
            </a:endParaRPr>
          </a:p>
        </p:txBody>
      </p:sp>
      <p:sp>
        <p:nvSpPr>
          <p:cNvPr id="41" name="テキスト ボックス 40">
            <a:extLst>
              <a:ext uri="{FF2B5EF4-FFF2-40B4-BE49-F238E27FC236}">
                <a16:creationId xmlns:a16="http://schemas.microsoft.com/office/drawing/2014/main" id="{05517459-98A2-784A-AD66-F2B530D6498B}"/>
              </a:ext>
            </a:extLst>
          </p:cNvPr>
          <p:cNvSpPr txBox="1"/>
          <p:nvPr/>
        </p:nvSpPr>
        <p:spPr>
          <a:xfrm>
            <a:off x="1534415" y="5625900"/>
            <a:ext cx="2657282" cy="369332"/>
          </a:xfrm>
          <a:prstGeom prst="rect">
            <a:avLst/>
          </a:prstGeom>
          <a:noFill/>
        </p:spPr>
        <p:txBody>
          <a:bodyPr wrap="square" rtlCol="0">
            <a:spAutoFit/>
          </a:bodyPr>
          <a:lstStyle/>
          <a:p>
            <a:pPr lvl="0" algn="ctr"/>
            <a:r>
              <a:rPr lang="ja-JP" altLang="en-US" sz="1800">
                <a:solidFill>
                  <a:srgbClr val="000000"/>
                </a:solidFill>
                <a:latin typeface="メイリオ" panose="020B0604030504040204" pitchFamily="34" charset="-128"/>
                <a:ea typeface="メイリオ" panose="020B0604030504040204" pitchFamily="34" charset="-128"/>
              </a:rPr>
              <a:t>学習データ：</a:t>
            </a:r>
            <a:r>
              <a:rPr lang="en-US" altLang="ja-JP" sz="1800" dirty="0">
                <a:solidFill>
                  <a:srgbClr val="000000"/>
                </a:solidFill>
                <a:latin typeface="メイリオ" panose="020B0604030504040204" pitchFamily="34" charset="-128"/>
                <a:ea typeface="メイリオ" panose="020B0604030504040204" pitchFamily="34" charset="-128"/>
              </a:rPr>
              <a:t>1</a:t>
            </a:r>
            <a:r>
              <a:rPr lang="ja-JP" altLang="en-US" sz="1800">
                <a:solidFill>
                  <a:srgbClr val="000000"/>
                </a:solidFill>
                <a:latin typeface="メイリオ" panose="020B0604030504040204" pitchFamily="34" charset="-128"/>
                <a:ea typeface="メイリオ" panose="020B0604030504040204" pitchFamily="34" charset="-128"/>
              </a:rPr>
              <a:t>フォルダ</a:t>
            </a:r>
          </a:p>
        </p:txBody>
      </p:sp>
      <p:cxnSp>
        <p:nvCxnSpPr>
          <p:cNvPr id="7" name="直線矢印コネクタ 6">
            <a:extLst>
              <a:ext uri="{FF2B5EF4-FFF2-40B4-BE49-F238E27FC236}">
                <a16:creationId xmlns:a16="http://schemas.microsoft.com/office/drawing/2014/main" id="{CAE960D7-50BF-B447-9125-24969B0D446B}"/>
              </a:ext>
            </a:extLst>
          </p:cNvPr>
          <p:cNvCxnSpPr/>
          <p:nvPr/>
        </p:nvCxnSpPr>
        <p:spPr>
          <a:xfrm flipH="1">
            <a:off x="2330601" y="3892809"/>
            <a:ext cx="352338"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821059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831196-D4FA-4C4B-A18D-F93FDD9F009A}"/>
              </a:ext>
            </a:extLst>
          </p:cNvPr>
          <p:cNvSpPr>
            <a:spLocks noGrp="1"/>
          </p:cNvSpPr>
          <p:nvPr>
            <p:ph type="title"/>
          </p:nvPr>
        </p:nvSpPr>
        <p:spPr/>
        <p:txBody>
          <a:bodyPr/>
          <a:lstStyle/>
          <a:p>
            <a:r>
              <a:rPr kumimoji="1" lang="ja-JP" altLang="en-US"/>
              <a:t>調査の</a:t>
            </a:r>
            <a:r>
              <a:rPr lang="ja-JP" altLang="en-US"/>
              <a:t>手順（</a:t>
            </a:r>
            <a:r>
              <a:rPr lang="en-US" altLang="ja-JP" dirty="0"/>
              <a:t>STEP2</a:t>
            </a:r>
            <a:r>
              <a:rPr lang="ja-JP" altLang="en-US"/>
              <a:t>）</a:t>
            </a:r>
            <a:endParaRPr kumimoji="1" lang="ja-JP" altLang="en-US"/>
          </a:p>
        </p:txBody>
      </p:sp>
      <p:sp>
        <p:nvSpPr>
          <p:cNvPr id="3" name="コンテンツ プレースホルダー 2">
            <a:extLst>
              <a:ext uri="{FF2B5EF4-FFF2-40B4-BE49-F238E27FC236}">
                <a16:creationId xmlns:a16="http://schemas.microsoft.com/office/drawing/2014/main" id="{F768AA85-C770-344D-B5AF-64034FBDF213}"/>
              </a:ext>
            </a:extLst>
          </p:cNvPr>
          <p:cNvSpPr>
            <a:spLocks noGrp="1"/>
          </p:cNvSpPr>
          <p:nvPr>
            <p:ph idx="1"/>
          </p:nvPr>
        </p:nvSpPr>
        <p:spPr/>
        <p:txBody>
          <a:bodyPr/>
          <a:lstStyle/>
          <a:p>
            <a:pPr marL="0" indent="0">
              <a:buNone/>
            </a:pPr>
            <a:r>
              <a:rPr lang="en-US" altLang="ja-JP" dirty="0">
                <a:latin typeface="メイリオ"/>
                <a:ea typeface="メイリオ"/>
              </a:rPr>
              <a:t>STEP2</a:t>
            </a:r>
            <a:r>
              <a:rPr lang="ja-JP" altLang="en-US">
                <a:latin typeface="メイリオ"/>
                <a:ea typeface="メイリオ"/>
              </a:rPr>
              <a:t>：</a:t>
            </a:r>
            <a:r>
              <a:rPr lang="en-US" altLang="ja-JP" kern="1200" dirty="0" err="1"/>
              <a:t>BigCloneBench</a:t>
            </a:r>
            <a:r>
              <a:rPr lang="ja-JP" altLang="en-US" kern="1200"/>
              <a:t> で精度計測</a:t>
            </a:r>
            <a:endParaRPr kumimoji="1" lang="ja-JP" altLang="en-US"/>
          </a:p>
        </p:txBody>
      </p:sp>
      <p:sp>
        <p:nvSpPr>
          <p:cNvPr id="4" name="日付プレースホルダー 3">
            <a:extLst>
              <a:ext uri="{FF2B5EF4-FFF2-40B4-BE49-F238E27FC236}">
                <a16:creationId xmlns:a16="http://schemas.microsoft.com/office/drawing/2014/main" id="{40AC345C-3885-6440-B2C4-C5F401C74084}"/>
              </a:ext>
            </a:extLst>
          </p:cNvPr>
          <p:cNvSpPr>
            <a:spLocks noGrp="1"/>
          </p:cNvSpPr>
          <p:nvPr>
            <p:ph type="dt" sz="half" idx="10"/>
          </p:nvPr>
        </p:nvSpPr>
        <p:spPr/>
        <p:txBody>
          <a:bodyPr/>
          <a:lstStyle/>
          <a:p>
            <a:pPr>
              <a:defRPr/>
            </a:pPr>
            <a:r>
              <a:rPr lang="en-US" altLang="ja-JP"/>
              <a:t>2021/03/01</a:t>
            </a:r>
          </a:p>
        </p:txBody>
      </p:sp>
      <p:sp>
        <p:nvSpPr>
          <p:cNvPr id="5" name="フッター プレースホルダー 4">
            <a:extLst>
              <a:ext uri="{FF2B5EF4-FFF2-40B4-BE49-F238E27FC236}">
                <a16:creationId xmlns:a16="http://schemas.microsoft.com/office/drawing/2014/main" id="{BFBC35A4-5F3D-5044-80BB-257E164A91CF}"/>
              </a:ext>
            </a:extLst>
          </p:cNvPr>
          <p:cNvSpPr>
            <a:spLocks noGrp="1"/>
          </p:cNvSpPr>
          <p:nvPr>
            <p:ph type="ftr" sz="quarter" idx="11"/>
          </p:nvPr>
        </p:nvSpPr>
        <p:spPr/>
        <p:txBody>
          <a:bodyPr/>
          <a:lstStyle/>
          <a:p>
            <a:pPr>
              <a:defRPr/>
            </a:pPr>
            <a:r>
              <a:rPr lang="ja-JP" altLang="en-US"/>
              <a:t>深層学習を用いたコードクローン検出器の汎化性能に関する調査</a:t>
            </a:r>
            <a:endParaRPr lang="en-US" altLang="ja-JP"/>
          </a:p>
        </p:txBody>
      </p:sp>
      <p:sp>
        <p:nvSpPr>
          <p:cNvPr id="6" name="スライド番号プレースホルダー 5">
            <a:extLst>
              <a:ext uri="{FF2B5EF4-FFF2-40B4-BE49-F238E27FC236}">
                <a16:creationId xmlns:a16="http://schemas.microsoft.com/office/drawing/2014/main" id="{77EEE243-54CE-CF4B-B023-9F28D1EB6224}"/>
              </a:ext>
            </a:extLst>
          </p:cNvPr>
          <p:cNvSpPr>
            <a:spLocks noGrp="1"/>
          </p:cNvSpPr>
          <p:nvPr>
            <p:ph type="sldNum" sz="quarter" idx="12"/>
          </p:nvPr>
        </p:nvSpPr>
        <p:spPr/>
        <p:txBody>
          <a:bodyPr/>
          <a:lstStyle/>
          <a:p>
            <a:pPr>
              <a:defRPr/>
            </a:pPr>
            <a:fld id="{B12562F3-4A2F-4E07-B7D3-3E764FB0DEC6}" type="slidenum">
              <a:rPr lang="en-US" altLang="ja-JP" smtClean="0"/>
              <a:pPr>
                <a:defRPr/>
              </a:pPr>
              <a:t>21</a:t>
            </a:fld>
            <a:endParaRPr lang="en-US" altLang="ja-JP"/>
          </a:p>
        </p:txBody>
      </p:sp>
      <p:pic>
        <p:nvPicPr>
          <p:cNvPr id="8" name="図 7">
            <a:extLst>
              <a:ext uri="{FF2B5EF4-FFF2-40B4-BE49-F238E27FC236}">
                <a16:creationId xmlns:a16="http://schemas.microsoft.com/office/drawing/2014/main" id="{315F28D2-6D40-694F-95E1-E60348922A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0045" y="3245176"/>
            <a:ext cx="453032" cy="453032"/>
          </a:xfrm>
          <a:prstGeom prst="rect">
            <a:avLst/>
          </a:prstGeom>
        </p:spPr>
      </p:pic>
      <p:sp>
        <p:nvSpPr>
          <p:cNvPr id="9" name="テキスト ボックス 8">
            <a:extLst>
              <a:ext uri="{FF2B5EF4-FFF2-40B4-BE49-F238E27FC236}">
                <a16:creationId xmlns:a16="http://schemas.microsoft.com/office/drawing/2014/main" id="{C2E70939-0E7B-5348-9438-33F985076D78}"/>
              </a:ext>
            </a:extLst>
          </p:cNvPr>
          <p:cNvSpPr txBox="1"/>
          <p:nvPr/>
        </p:nvSpPr>
        <p:spPr>
          <a:xfrm>
            <a:off x="457200" y="3757453"/>
            <a:ext cx="1518364" cy="307777"/>
          </a:xfrm>
          <a:prstGeom prst="rect">
            <a:avLst/>
          </a:prstGeom>
          <a:noFill/>
        </p:spPr>
        <p:txBody>
          <a:bodyPr wrap="square" rtlCol="0">
            <a:spAutoFit/>
          </a:bodyPr>
          <a:lstStyle/>
          <a:p>
            <a:r>
              <a:rPr kumimoji="1" lang="en-US" altLang="ja-JP" sz="1400" dirty="0" err="1">
                <a:latin typeface="+mn-ea"/>
                <a:ea typeface="+mn-ea"/>
              </a:rPr>
              <a:t>BigCloneBench</a:t>
            </a:r>
            <a:endParaRPr kumimoji="1" lang="ja-JP" altLang="en-US" sz="1400">
              <a:latin typeface="+mn-ea"/>
              <a:ea typeface="+mn-ea"/>
            </a:endParaRPr>
          </a:p>
        </p:txBody>
      </p:sp>
      <p:cxnSp>
        <p:nvCxnSpPr>
          <p:cNvPr id="10" name="直線矢印コネクタ 9">
            <a:extLst>
              <a:ext uri="{FF2B5EF4-FFF2-40B4-BE49-F238E27FC236}">
                <a16:creationId xmlns:a16="http://schemas.microsoft.com/office/drawing/2014/main" id="{C526294C-0E19-8A40-900C-46BAA4E3B2B3}"/>
              </a:ext>
            </a:extLst>
          </p:cNvPr>
          <p:cNvCxnSpPr>
            <a:cxnSpLocks/>
            <a:endCxn id="11" idx="1"/>
          </p:cNvCxnSpPr>
          <p:nvPr/>
        </p:nvCxnSpPr>
        <p:spPr>
          <a:xfrm flipV="1">
            <a:off x="1549907" y="3493043"/>
            <a:ext cx="1000886" cy="4176"/>
          </a:xfrm>
          <a:prstGeom prst="straightConnector1">
            <a:avLst/>
          </a:prstGeom>
          <a:ln w="38100">
            <a:solidFill>
              <a:schemeClr val="bg1">
                <a:lumMod val="75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11" name="グラフィックス 10" descr="リスト (RTL)">
            <a:extLst>
              <a:ext uri="{FF2B5EF4-FFF2-40B4-BE49-F238E27FC236}">
                <a16:creationId xmlns:a16="http://schemas.microsoft.com/office/drawing/2014/main" id="{2CD1300B-FBCD-264E-8EA2-4A1E4A33258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550793" y="3231433"/>
            <a:ext cx="523220" cy="523220"/>
          </a:xfrm>
          <a:prstGeom prst="rect">
            <a:avLst/>
          </a:prstGeom>
        </p:spPr>
      </p:pic>
      <p:pic>
        <p:nvPicPr>
          <p:cNvPr id="12" name="グラフィックス 11" descr="リスト (RTL)">
            <a:extLst>
              <a:ext uri="{FF2B5EF4-FFF2-40B4-BE49-F238E27FC236}">
                <a16:creationId xmlns:a16="http://schemas.microsoft.com/office/drawing/2014/main" id="{28A1D45E-E3C0-4946-BE5F-8E53092396B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550793" y="3757954"/>
            <a:ext cx="523220" cy="523220"/>
          </a:xfrm>
          <a:prstGeom prst="rect">
            <a:avLst/>
          </a:prstGeom>
        </p:spPr>
      </p:pic>
      <p:pic>
        <p:nvPicPr>
          <p:cNvPr id="13" name="グラフィックス 12" descr="リスト (RTL)">
            <a:extLst>
              <a:ext uri="{FF2B5EF4-FFF2-40B4-BE49-F238E27FC236}">
                <a16:creationId xmlns:a16="http://schemas.microsoft.com/office/drawing/2014/main" id="{AA024429-D35C-AC4C-A7D5-2ADF1FB4915D}"/>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558224" y="4528537"/>
            <a:ext cx="523220" cy="523220"/>
          </a:xfrm>
          <a:prstGeom prst="rect">
            <a:avLst/>
          </a:prstGeom>
        </p:spPr>
      </p:pic>
      <p:sp>
        <p:nvSpPr>
          <p:cNvPr id="14" name="テキスト ボックス 13">
            <a:extLst>
              <a:ext uri="{FF2B5EF4-FFF2-40B4-BE49-F238E27FC236}">
                <a16:creationId xmlns:a16="http://schemas.microsoft.com/office/drawing/2014/main" id="{3082B56F-E8FF-A94D-93E3-0F7089B3804D}"/>
              </a:ext>
            </a:extLst>
          </p:cNvPr>
          <p:cNvSpPr txBox="1"/>
          <p:nvPr/>
        </p:nvSpPr>
        <p:spPr>
          <a:xfrm>
            <a:off x="3192380" y="3270523"/>
            <a:ext cx="748807" cy="523220"/>
          </a:xfrm>
          <a:prstGeom prst="rect">
            <a:avLst/>
          </a:prstGeom>
          <a:noFill/>
        </p:spPr>
        <p:txBody>
          <a:bodyPr wrap="square" rtlCol="0">
            <a:spAutoFit/>
          </a:bodyPr>
          <a:lstStyle/>
          <a:p>
            <a:r>
              <a:rPr kumimoji="1" lang="ja-JP" altLang="en-US" sz="1400">
                <a:solidFill>
                  <a:schemeClr val="bg1">
                    <a:lumMod val="85000"/>
                  </a:schemeClr>
                </a:solidFill>
                <a:latin typeface="+mn-ea"/>
                <a:ea typeface="+mn-ea"/>
              </a:rPr>
              <a:t>訓練</a:t>
            </a:r>
            <a:endParaRPr kumimoji="1" lang="en-US" altLang="ja-JP" sz="1400" dirty="0">
              <a:solidFill>
                <a:schemeClr val="bg1">
                  <a:lumMod val="85000"/>
                </a:schemeClr>
              </a:solidFill>
              <a:latin typeface="+mn-ea"/>
              <a:ea typeface="+mn-ea"/>
            </a:endParaRPr>
          </a:p>
          <a:p>
            <a:r>
              <a:rPr kumimoji="1" lang="ja-JP" altLang="en-US" sz="1400">
                <a:solidFill>
                  <a:schemeClr val="bg1">
                    <a:lumMod val="85000"/>
                  </a:schemeClr>
                </a:solidFill>
                <a:latin typeface="+mn-ea"/>
                <a:ea typeface="+mn-ea"/>
              </a:rPr>
              <a:t>データ</a:t>
            </a:r>
          </a:p>
        </p:txBody>
      </p:sp>
      <p:sp>
        <p:nvSpPr>
          <p:cNvPr id="15" name="テキスト ボックス 14">
            <a:extLst>
              <a:ext uri="{FF2B5EF4-FFF2-40B4-BE49-F238E27FC236}">
                <a16:creationId xmlns:a16="http://schemas.microsoft.com/office/drawing/2014/main" id="{8E7DC140-2617-3F45-B6A4-FBF1F7EB34BF}"/>
              </a:ext>
            </a:extLst>
          </p:cNvPr>
          <p:cNvSpPr txBox="1"/>
          <p:nvPr/>
        </p:nvSpPr>
        <p:spPr>
          <a:xfrm>
            <a:off x="3181646" y="3864354"/>
            <a:ext cx="775815" cy="523220"/>
          </a:xfrm>
          <a:prstGeom prst="rect">
            <a:avLst/>
          </a:prstGeom>
          <a:noFill/>
        </p:spPr>
        <p:txBody>
          <a:bodyPr wrap="square" rtlCol="0">
            <a:spAutoFit/>
          </a:bodyPr>
          <a:lstStyle/>
          <a:p>
            <a:r>
              <a:rPr lang="ja-JP" altLang="en-US" sz="1400">
                <a:solidFill>
                  <a:schemeClr val="bg1">
                    <a:lumMod val="85000"/>
                  </a:schemeClr>
                </a:solidFill>
                <a:latin typeface="+mn-ea"/>
                <a:ea typeface="+mn-ea"/>
              </a:rPr>
              <a:t>検証</a:t>
            </a:r>
            <a:endParaRPr lang="en-US" altLang="ja-JP" sz="1400">
              <a:solidFill>
                <a:schemeClr val="bg1">
                  <a:lumMod val="85000"/>
                </a:schemeClr>
              </a:solidFill>
              <a:latin typeface="+mn-ea"/>
              <a:ea typeface="+mn-ea"/>
            </a:endParaRPr>
          </a:p>
          <a:p>
            <a:r>
              <a:rPr kumimoji="1" lang="ja-JP" altLang="en-US" sz="1400">
                <a:solidFill>
                  <a:schemeClr val="bg1">
                    <a:lumMod val="85000"/>
                  </a:schemeClr>
                </a:solidFill>
                <a:latin typeface="+mn-ea"/>
                <a:ea typeface="+mn-ea"/>
              </a:rPr>
              <a:t>データ</a:t>
            </a:r>
          </a:p>
        </p:txBody>
      </p:sp>
      <p:sp>
        <p:nvSpPr>
          <p:cNvPr id="16" name="テキスト ボックス 15">
            <a:extLst>
              <a:ext uri="{FF2B5EF4-FFF2-40B4-BE49-F238E27FC236}">
                <a16:creationId xmlns:a16="http://schemas.microsoft.com/office/drawing/2014/main" id="{D95A622E-C988-BD4C-91A0-D4F22B03736A}"/>
              </a:ext>
            </a:extLst>
          </p:cNvPr>
          <p:cNvSpPr txBox="1"/>
          <p:nvPr/>
        </p:nvSpPr>
        <p:spPr>
          <a:xfrm>
            <a:off x="3181646" y="4592961"/>
            <a:ext cx="914398" cy="523220"/>
          </a:xfrm>
          <a:prstGeom prst="rect">
            <a:avLst/>
          </a:prstGeom>
          <a:noFill/>
        </p:spPr>
        <p:txBody>
          <a:bodyPr wrap="square" rtlCol="0">
            <a:spAutoFit/>
          </a:bodyPr>
          <a:lstStyle/>
          <a:p>
            <a:r>
              <a:rPr lang="ja-JP" altLang="en-US" sz="1400">
                <a:latin typeface="+mn-ea"/>
                <a:ea typeface="+mn-ea"/>
              </a:rPr>
              <a:t>計測</a:t>
            </a:r>
            <a:endParaRPr lang="en-US" altLang="ja-JP" sz="1400">
              <a:latin typeface="+mn-ea"/>
              <a:ea typeface="+mn-ea"/>
            </a:endParaRPr>
          </a:p>
          <a:p>
            <a:r>
              <a:rPr kumimoji="1" lang="ja-JP" altLang="en-US" sz="1400">
                <a:latin typeface="+mn-ea"/>
                <a:ea typeface="+mn-ea"/>
              </a:rPr>
              <a:t>データ</a:t>
            </a:r>
          </a:p>
        </p:txBody>
      </p:sp>
      <p:pic>
        <p:nvPicPr>
          <p:cNvPr id="17" name="グラフィックス 16" descr="歯車">
            <a:extLst>
              <a:ext uri="{FF2B5EF4-FFF2-40B4-BE49-F238E27FC236}">
                <a16:creationId xmlns:a16="http://schemas.microsoft.com/office/drawing/2014/main" id="{236044D1-5947-7A48-8779-D5E42C8D5D2F}"/>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753673" y="3288495"/>
            <a:ext cx="523220" cy="523220"/>
          </a:xfrm>
          <a:prstGeom prst="rect">
            <a:avLst/>
          </a:prstGeom>
        </p:spPr>
      </p:pic>
      <p:sp>
        <p:nvSpPr>
          <p:cNvPr id="18" name="テキスト ボックス 17">
            <a:extLst>
              <a:ext uri="{FF2B5EF4-FFF2-40B4-BE49-F238E27FC236}">
                <a16:creationId xmlns:a16="http://schemas.microsoft.com/office/drawing/2014/main" id="{08D40ECB-602D-8F4E-8C67-EBB7CEBEA8F6}"/>
              </a:ext>
            </a:extLst>
          </p:cNvPr>
          <p:cNvSpPr txBox="1"/>
          <p:nvPr/>
        </p:nvSpPr>
        <p:spPr>
          <a:xfrm>
            <a:off x="5188572" y="3316162"/>
            <a:ext cx="826784" cy="523220"/>
          </a:xfrm>
          <a:prstGeom prst="rect">
            <a:avLst/>
          </a:prstGeom>
          <a:noFill/>
        </p:spPr>
        <p:txBody>
          <a:bodyPr wrap="square" rtlCol="0">
            <a:spAutoFit/>
          </a:bodyPr>
          <a:lstStyle/>
          <a:p>
            <a:r>
              <a:rPr lang="ja-JP" altLang="en-US" sz="1400">
                <a:solidFill>
                  <a:schemeClr val="bg1">
                    <a:lumMod val="85000"/>
                  </a:schemeClr>
                </a:solidFill>
                <a:latin typeface="+mn-ea"/>
                <a:ea typeface="+mn-ea"/>
              </a:rPr>
              <a:t>検出器</a:t>
            </a:r>
            <a:r>
              <a:rPr kumimoji="1" lang="ja-JP" altLang="en-US" sz="1400">
                <a:solidFill>
                  <a:schemeClr val="bg1">
                    <a:lumMod val="85000"/>
                  </a:schemeClr>
                </a:solidFill>
                <a:latin typeface="+mn-ea"/>
                <a:ea typeface="+mn-ea"/>
              </a:rPr>
              <a:t>の学習</a:t>
            </a:r>
          </a:p>
        </p:txBody>
      </p:sp>
      <p:cxnSp>
        <p:nvCxnSpPr>
          <p:cNvPr id="19" name="直線矢印コネクタ 18">
            <a:extLst>
              <a:ext uri="{FF2B5EF4-FFF2-40B4-BE49-F238E27FC236}">
                <a16:creationId xmlns:a16="http://schemas.microsoft.com/office/drawing/2014/main" id="{C78E466F-AE7F-1D42-AD8E-BF303A10559A}"/>
              </a:ext>
            </a:extLst>
          </p:cNvPr>
          <p:cNvCxnSpPr>
            <a:cxnSpLocks/>
          </p:cNvCxnSpPr>
          <p:nvPr/>
        </p:nvCxnSpPr>
        <p:spPr>
          <a:xfrm>
            <a:off x="5034975" y="3945643"/>
            <a:ext cx="0" cy="1009468"/>
          </a:xfrm>
          <a:prstGeom prst="straightConnector1">
            <a:avLst/>
          </a:prstGeom>
          <a:ln w="38100">
            <a:solidFill>
              <a:schemeClr val="bg1">
                <a:lumMod val="75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20" name="グラフィックス 19" descr="歯車">
            <a:extLst>
              <a:ext uri="{FF2B5EF4-FFF2-40B4-BE49-F238E27FC236}">
                <a16:creationId xmlns:a16="http://schemas.microsoft.com/office/drawing/2014/main" id="{CBE7B794-54A1-E34D-BA2D-5C44B902F9F6}"/>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4773365" y="5183646"/>
            <a:ext cx="523220" cy="523220"/>
          </a:xfrm>
          <a:prstGeom prst="rect">
            <a:avLst/>
          </a:prstGeom>
        </p:spPr>
      </p:pic>
      <p:sp>
        <p:nvSpPr>
          <p:cNvPr id="21" name="テキスト ボックス 20">
            <a:extLst>
              <a:ext uri="{FF2B5EF4-FFF2-40B4-BE49-F238E27FC236}">
                <a16:creationId xmlns:a16="http://schemas.microsoft.com/office/drawing/2014/main" id="{F8CA9A62-D6DC-A14C-951F-741407F047FC}"/>
              </a:ext>
            </a:extLst>
          </p:cNvPr>
          <p:cNvSpPr txBox="1"/>
          <p:nvPr/>
        </p:nvSpPr>
        <p:spPr>
          <a:xfrm>
            <a:off x="5188572" y="5204334"/>
            <a:ext cx="914399" cy="523220"/>
          </a:xfrm>
          <a:prstGeom prst="rect">
            <a:avLst/>
          </a:prstGeom>
          <a:noFill/>
        </p:spPr>
        <p:txBody>
          <a:bodyPr wrap="square" rtlCol="0">
            <a:spAutoFit/>
          </a:bodyPr>
          <a:lstStyle/>
          <a:p>
            <a:r>
              <a:rPr lang="ja-JP" altLang="en-US" sz="1400">
                <a:latin typeface="+mn-ea"/>
                <a:ea typeface="+mn-ea"/>
              </a:rPr>
              <a:t>学習済み</a:t>
            </a:r>
            <a:endParaRPr lang="en-US" altLang="ja-JP" sz="1400">
              <a:latin typeface="+mn-ea"/>
              <a:ea typeface="+mn-ea"/>
            </a:endParaRPr>
          </a:p>
          <a:p>
            <a:r>
              <a:rPr lang="ja-JP" altLang="en-US" sz="1400">
                <a:latin typeface="+mn-ea"/>
                <a:ea typeface="+mn-ea"/>
              </a:rPr>
              <a:t>検出器</a:t>
            </a:r>
            <a:r>
              <a:rPr lang="en-US" altLang="ja-JP" sz="1400">
                <a:latin typeface="+mn-ea"/>
                <a:ea typeface="+mn-ea"/>
              </a:rPr>
              <a:t> </a:t>
            </a:r>
            <a:endParaRPr kumimoji="1" lang="ja-JP" altLang="en-US" sz="1400">
              <a:latin typeface="+mn-ea"/>
              <a:ea typeface="+mn-ea"/>
            </a:endParaRPr>
          </a:p>
        </p:txBody>
      </p:sp>
      <p:sp>
        <p:nvSpPr>
          <p:cNvPr id="22" name="テキスト ボックス 21">
            <a:extLst>
              <a:ext uri="{FF2B5EF4-FFF2-40B4-BE49-F238E27FC236}">
                <a16:creationId xmlns:a16="http://schemas.microsoft.com/office/drawing/2014/main" id="{207CC5E9-05D2-734F-8BB6-347DBC5BB80B}"/>
              </a:ext>
            </a:extLst>
          </p:cNvPr>
          <p:cNvSpPr txBox="1"/>
          <p:nvPr/>
        </p:nvSpPr>
        <p:spPr>
          <a:xfrm>
            <a:off x="6863937" y="4546083"/>
            <a:ext cx="2085528" cy="523220"/>
          </a:xfrm>
          <a:prstGeom prst="rect">
            <a:avLst/>
          </a:prstGeom>
          <a:noFill/>
        </p:spPr>
        <p:txBody>
          <a:bodyPr wrap="square" rtlCol="0">
            <a:spAutoFit/>
          </a:bodyPr>
          <a:lstStyle/>
          <a:p>
            <a:pPr algn="ctr"/>
            <a:r>
              <a:rPr lang="en-US" altLang="ja-JP" sz="1400" dirty="0" err="1">
                <a:latin typeface="+mn-ea"/>
              </a:rPr>
              <a:t>BigCloneBench</a:t>
            </a:r>
            <a:endParaRPr lang="ja-JP" altLang="en-US" sz="1400">
              <a:latin typeface="+mn-ea"/>
            </a:endParaRPr>
          </a:p>
          <a:p>
            <a:pPr algn="ctr"/>
            <a:r>
              <a:rPr lang="ja-JP" altLang="en-US" sz="1400">
                <a:latin typeface="+mn-ea"/>
                <a:ea typeface="+mn-ea"/>
              </a:rPr>
              <a:t>で行った精度の計測</a:t>
            </a:r>
            <a:endParaRPr kumimoji="1" lang="ja-JP" altLang="en-US" sz="1400">
              <a:latin typeface="+mn-ea"/>
              <a:ea typeface="+mn-ea"/>
            </a:endParaRPr>
          </a:p>
        </p:txBody>
      </p:sp>
      <p:cxnSp>
        <p:nvCxnSpPr>
          <p:cNvPr id="33" name="カギ線コネクタ 32">
            <a:extLst>
              <a:ext uri="{FF2B5EF4-FFF2-40B4-BE49-F238E27FC236}">
                <a16:creationId xmlns:a16="http://schemas.microsoft.com/office/drawing/2014/main" id="{1B7B0CD4-8FC3-AC49-8482-3A26CAD8AA72}"/>
              </a:ext>
            </a:extLst>
          </p:cNvPr>
          <p:cNvCxnSpPr>
            <a:cxnSpLocks/>
            <a:endCxn id="12" idx="1"/>
          </p:cNvCxnSpPr>
          <p:nvPr/>
        </p:nvCxnSpPr>
        <p:spPr>
          <a:xfrm>
            <a:off x="1967623" y="3495547"/>
            <a:ext cx="583170" cy="524017"/>
          </a:xfrm>
          <a:prstGeom prst="bentConnector3">
            <a:avLst>
              <a:gd name="adj1" fmla="val 283"/>
            </a:avLst>
          </a:prstGeom>
          <a:ln w="38100">
            <a:solidFill>
              <a:schemeClr val="bg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4" name="カギ線コネクタ 33">
            <a:extLst>
              <a:ext uri="{FF2B5EF4-FFF2-40B4-BE49-F238E27FC236}">
                <a16:creationId xmlns:a16="http://schemas.microsoft.com/office/drawing/2014/main" id="{09D6B6DD-0FBB-0E4A-92A6-B0D1D46B64EC}"/>
              </a:ext>
            </a:extLst>
          </p:cNvPr>
          <p:cNvCxnSpPr>
            <a:cxnSpLocks/>
          </p:cNvCxnSpPr>
          <p:nvPr/>
        </p:nvCxnSpPr>
        <p:spPr>
          <a:xfrm rot="16200000" flipH="1">
            <a:off x="1612770" y="3855841"/>
            <a:ext cx="1297101" cy="571508"/>
          </a:xfrm>
          <a:prstGeom prst="bentConnector3">
            <a:avLst>
              <a:gd name="adj1" fmla="val 100062"/>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5" name="直線矢印コネクタ 34">
            <a:extLst>
              <a:ext uri="{FF2B5EF4-FFF2-40B4-BE49-F238E27FC236}">
                <a16:creationId xmlns:a16="http://schemas.microsoft.com/office/drawing/2014/main" id="{9B6BF13E-6D25-7F4D-81EA-24C019B12FF8}"/>
              </a:ext>
            </a:extLst>
          </p:cNvPr>
          <p:cNvCxnSpPr>
            <a:cxnSpLocks/>
            <a:stCxn id="14" idx="3"/>
          </p:cNvCxnSpPr>
          <p:nvPr/>
        </p:nvCxnSpPr>
        <p:spPr>
          <a:xfrm>
            <a:off x="3941187" y="3532133"/>
            <a:ext cx="724987" cy="0"/>
          </a:xfrm>
          <a:prstGeom prst="straightConnector1">
            <a:avLst/>
          </a:prstGeom>
          <a:ln w="38100">
            <a:solidFill>
              <a:schemeClr val="bg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6" name="カギ線コネクタ 35">
            <a:extLst>
              <a:ext uri="{FF2B5EF4-FFF2-40B4-BE49-F238E27FC236}">
                <a16:creationId xmlns:a16="http://schemas.microsoft.com/office/drawing/2014/main" id="{E67AFBE8-71B3-824F-8875-D816975AFAFF}"/>
              </a:ext>
            </a:extLst>
          </p:cNvPr>
          <p:cNvCxnSpPr>
            <a:cxnSpLocks/>
            <a:stCxn id="15" idx="3"/>
          </p:cNvCxnSpPr>
          <p:nvPr/>
        </p:nvCxnSpPr>
        <p:spPr>
          <a:xfrm flipV="1">
            <a:off x="3957461" y="3539305"/>
            <a:ext cx="383172" cy="586659"/>
          </a:xfrm>
          <a:prstGeom prst="bentConnector2">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7" name="カギ線コネクタ 36">
            <a:extLst>
              <a:ext uri="{FF2B5EF4-FFF2-40B4-BE49-F238E27FC236}">
                <a16:creationId xmlns:a16="http://schemas.microsoft.com/office/drawing/2014/main" id="{38F0A447-AC74-2745-92C4-015FB89A9EAE}"/>
              </a:ext>
            </a:extLst>
          </p:cNvPr>
          <p:cNvCxnSpPr>
            <a:cxnSpLocks/>
          </p:cNvCxnSpPr>
          <p:nvPr/>
        </p:nvCxnSpPr>
        <p:spPr>
          <a:xfrm>
            <a:off x="3882792" y="4767519"/>
            <a:ext cx="839139" cy="588023"/>
          </a:xfrm>
          <a:prstGeom prst="bentConnector3">
            <a:avLst>
              <a:gd name="adj1" fmla="val 50000"/>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カギ線コネクタ 39">
            <a:extLst>
              <a:ext uri="{FF2B5EF4-FFF2-40B4-BE49-F238E27FC236}">
                <a16:creationId xmlns:a16="http://schemas.microsoft.com/office/drawing/2014/main" id="{9FE174D7-2F22-0343-8218-1BBA005B34EF}"/>
              </a:ext>
            </a:extLst>
          </p:cNvPr>
          <p:cNvCxnSpPr>
            <a:cxnSpLocks/>
          </p:cNvCxnSpPr>
          <p:nvPr/>
        </p:nvCxnSpPr>
        <p:spPr>
          <a:xfrm flipV="1">
            <a:off x="6049575" y="4776443"/>
            <a:ext cx="842527" cy="570448"/>
          </a:xfrm>
          <a:prstGeom prst="bentConnector3">
            <a:avLst>
              <a:gd name="adj1" fmla="val 50000"/>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8" name="テキスト ボックス 27">
            <a:extLst>
              <a:ext uri="{FF2B5EF4-FFF2-40B4-BE49-F238E27FC236}">
                <a16:creationId xmlns:a16="http://schemas.microsoft.com/office/drawing/2014/main" id="{EE039B1A-E825-8644-A7A6-A7CD7331AB4D}"/>
              </a:ext>
            </a:extLst>
          </p:cNvPr>
          <p:cNvSpPr txBox="1"/>
          <p:nvPr/>
        </p:nvSpPr>
        <p:spPr>
          <a:xfrm>
            <a:off x="4245844" y="4746831"/>
            <a:ext cx="757099" cy="523220"/>
          </a:xfrm>
          <a:prstGeom prst="rect">
            <a:avLst/>
          </a:prstGeom>
          <a:noFill/>
        </p:spPr>
        <p:txBody>
          <a:bodyPr wrap="square" rtlCol="0">
            <a:spAutoFit/>
          </a:bodyPr>
          <a:lstStyle/>
          <a:p>
            <a:pPr algn="ctr"/>
            <a:r>
              <a:rPr kumimoji="1" lang="ja-JP" altLang="en-US" sz="1400">
                <a:latin typeface="+mn-ea"/>
                <a:ea typeface="+mn-ea"/>
              </a:rPr>
              <a:t>データ入力</a:t>
            </a:r>
          </a:p>
        </p:txBody>
      </p:sp>
      <p:sp>
        <p:nvSpPr>
          <p:cNvPr id="29" name="テキスト ボックス 28">
            <a:extLst>
              <a:ext uri="{FF2B5EF4-FFF2-40B4-BE49-F238E27FC236}">
                <a16:creationId xmlns:a16="http://schemas.microsoft.com/office/drawing/2014/main" id="{07B273E8-6075-AA48-A8B3-1A2C919DD480}"/>
              </a:ext>
            </a:extLst>
          </p:cNvPr>
          <p:cNvSpPr txBox="1"/>
          <p:nvPr/>
        </p:nvSpPr>
        <p:spPr>
          <a:xfrm>
            <a:off x="1832663" y="4854552"/>
            <a:ext cx="757099" cy="307777"/>
          </a:xfrm>
          <a:prstGeom prst="rect">
            <a:avLst/>
          </a:prstGeom>
          <a:noFill/>
        </p:spPr>
        <p:txBody>
          <a:bodyPr wrap="square" rtlCol="0">
            <a:spAutoFit/>
          </a:bodyPr>
          <a:lstStyle/>
          <a:p>
            <a:pPr algn="ctr"/>
            <a:r>
              <a:rPr kumimoji="1" lang="ja-JP" altLang="en-US" sz="1400">
                <a:latin typeface="+mn-ea"/>
                <a:ea typeface="+mn-ea"/>
              </a:rPr>
              <a:t>分割</a:t>
            </a:r>
          </a:p>
        </p:txBody>
      </p:sp>
    </p:spTree>
    <p:extLst>
      <p:ext uri="{BB962C8B-B14F-4D97-AF65-F5344CB8AC3E}">
        <p14:creationId xmlns:p14="http://schemas.microsoft.com/office/powerpoint/2010/main" val="15713005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831196-D4FA-4C4B-A18D-F93FDD9F009A}"/>
              </a:ext>
            </a:extLst>
          </p:cNvPr>
          <p:cNvSpPr>
            <a:spLocks noGrp="1"/>
          </p:cNvSpPr>
          <p:nvPr>
            <p:ph type="title"/>
          </p:nvPr>
        </p:nvSpPr>
        <p:spPr/>
        <p:txBody>
          <a:bodyPr/>
          <a:lstStyle/>
          <a:p>
            <a:r>
              <a:rPr kumimoji="1" lang="ja-JP" altLang="en-US"/>
              <a:t>調査の</a:t>
            </a:r>
            <a:r>
              <a:rPr lang="ja-JP" altLang="en-US"/>
              <a:t>手順（</a:t>
            </a:r>
            <a:r>
              <a:rPr lang="en-US" altLang="ja-JP" dirty="0"/>
              <a:t>STEP3</a:t>
            </a:r>
            <a:r>
              <a:rPr lang="ja-JP" altLang="en-US"/>
              <a:t>）</a:t>
            </a:r>
            <a:endParaRPr kumimoji="1" lang="ja-JP" altLang="en-US"/>
          </a:p>
        </p:txBody>
      </p:sp>
      <p:sp>
        <p:nvSpPr>
          <p:cNvPr id="3" name="コンテンツ プレースホルダー 2">
            <a:extLst>
              <a:ext uri="{FF2B5EF4-FFF2-40B4-BE49-F238E27FC236}">
                <a16:creationId xmlns:a16="http://schemas.microsoft.com/office/drawing/2014/main" id="{F768AA85-C770-344D-B5AF-64034FBDF213}"/>
              </a:ext>
            </a:extLst>
          </p:cNvPr>
          <p:cNvSpPr>
            <a:spLocks noGrp="1"/>
          </p:cNvSpPr>
          <p:nvPr>
            <p:ph idx="1"/>
          </p:nvPr>
        </p:nvSpPr>
        <p:spPr>
          <a:xfrm>
            <a:off x="457199" y="1600200"/>
            <a:ext cx="8389275" cy="4525963"/>
          </a:xfrm>
        </p:spPr>
        <p:txBody>
          <a:bodyPr/>
          <a:lstStyle/>
          <a:p>
            <a:pPr marL="0" indent="0">
              <a:buNone/>
            </a:pPr>
            <a:r>
              <a:rPr lang="en-US" altLang="ja-JP" dirty="0">
                <a:latin typeface="メイリオ"/>
                <a:ea typeface="メイリオ"/>
              </a:rPr>
              <a:t>STEP3</a:t>
            </a:r>
            <a:r>
              <a:rPr lang="ja-JP" altLang="en-US">
                <a:latin typeface="メイリオ"/>
                <a:ea typeface="メイリオ"/>
              </a:rPr>
              <a:t>：</a:t>
            </a:r>
            <a:r>
              <a:rPr lang="en-US" altLang="ja-JP" kern="1200" dirty="0"/>
              <a:t> Google Code Jam</a:t>
            </a:r>
            <a:r>
              <a:rPr lang="ja-JP" altLang="en-US" kern="1200"/>
              <a:t> データセットで精度計測した後 </a:t>
            </a:r>
            <a:r>
              <a:rPr lang="en-US" altLang="ja-JP" kern="1200" dirty="0"/>
              <a:t>STEP2</a:t>
            </a:r>
            <a:r>
              <a:rPr lang="ja-JP" altLang="en-US" kern="1200"/>
              <a:t>との精度比較</a:t>
            </a:r>
            <a:endParaRPr kumimoji="1" lang="ja-JP" altLang="en-US"/>
          </a:p>
        </p:txBody>
      </p:sp>
      <p:sp>
        <p:nvSpPr>
          <p:cNvPr id="4" name="日付プレースホルダー 3">
            <a:extLst>
              <a:ext uri="{FF2B5EF4-FFF2-40B4-BE49-F238E27FC236}">
                <a16:creationId xmlns:a16="http://schemas.microsoft.com/office/drawing/2014/main" id="{40AC345C-3885-6440-B2C4-C5F401C74084}"/>
              </a:ext>
            </a:extLst>
          </p:cNvPr>
          <p:cNvSpPr>
            <a:spLocks noGrp="1"/>
          </p:cNvSpPr>
          <p:nvPr>
            <p:ph type="dt" sz="half" idx="10"/>
          </p:nvPr>
        </p:nvSpPr>
        <p:spPr/>
        <p:txBody>
          <a:bodyPr/>
          <a:lstStyle/>
          <a:p>
            <a:pPr>
              <a:defRPr/>
            </a:pPr>
            <a:r>
              <a:rPr lang="en-US" altLang="ja-JP"/>
              <a:t>2021/03/01</a:t>
            </a:r>
          </a:p>
        </p:txBody>
      </p:sp>
      <p:sp>
        <p:nvSpPr>
          <p:cNvPr id="5" name="フッター プレースホルダー 4">
            <a:extLst>
              <a:ext uri="{FF2B5EF4-FFF2-40B4-BE49-F238E27FC236}">
                <a16:creationId xmlns:a16="http://schemas.microsoft.com/office/drawing/2014/main" id="{BFBC35A4-5F3D-5044-80BB-257E164A91CF}"/>
              </a:ext>
            </a:extLst>
          </p:cNvPr>
          <p:cNvSpPr>
            <a:spLocks noGrp="1"/>
          </p:cNvSpPr>
          <p:nvPr>
            <p:ph type="ftr" sz="quarter" idx="11"/>
          </p:nvPr>
        </p:nvSpPr>
        <p:spPr/>
        <p:txBody>
          <a:bodyPr/>
          <a:lstStyle/>
          <a:p>
            <a:pPr>
              <a:defRPr/>
            </a:pPr>
            <a:r>
              <a:rPr lang="ja-JP" altLang="en-US"/>
              <a:t>深層学習を用いたコードクローン検出器の汎化性能に関する調査</a:t>
            </a:r>
            <a:endParaRPr lang="en-US" altLang="ja-JP"/>
          </a:p>
        </p:txBody>
      </p:sp>
      <p:sp>
        <p:nvSpPr>
          <p:cNvPr id="6" name="スライド番号プレースホルダー 5">
            <a:extLst>
              <a:ext uri="{FF2B5EF4-FFF2-40B4-BE49-F238E27FC236}">
                <a16:creationId xmlns:a16="http://schemas.microsoft.com/office/drawing/2014/main" id="{77EEE243-54CE-CF4B-B023-9F28D1EB6224}"/>
              </a:ext>
            </a:extLst>
          </p:cNvPr>
          <p:cNvSpPr>
            <a:spLocks noGrp="1"/>
          </p:cNvSpPr>
          <p:nvPr>
            <p:ph type="sldNum" sz="quarter" idx="12"/>
          </p:nvPr>
        </p:nvSpPr>
        <p:spPr/>
        <p:txBody>
          <a:bodyPr/>
          <a:lstStyle/>
          <a:p>
            <a:pPr>
              <a:defRPr/>
            </a:pPr>
            <a:fld id="{B12562F3-4A2F-4E07-B7D3-3E764FB0DEC6}" type="slidenum">
              <a:rPr lang="en-US" altLang="ja-JP" smtClean="0"/>
              <a:pPr>
                <a:defRPr/>
              </a:pPr>
              <a:t>22</a:t>
            </a:fld>
            <a:endParaRPr lang="en-US" altLang="ja-JP"/>
          </a:p>
        </p:txBody>
      </p:sp>
      <p:pic>
        <p:nvPicPr>
          <p:cNvPr id="8" name="図 7">
            <a:extLst>
              <a:ext uri="{FF2B5EF4-FFF2-40B4-BE49-F238E27FC236}">
                <a16:creationId xmlns:a16="http://schemas.microsoft.com/office/drawing/2014/main" id="{315F28D2-6D40-694F-95E1-E60348922AB4}"/>
              </a:ext>
            </a:extLst>
          </p:cNvPr>
          <p:cNvPicPr>
            <a:picLocks noChangeAspect="1"/>
          </p:cNvPicPr>
          <p:nvPr/>
        </p:nvPicPr>
        <p:blipFill>
          <a:blip r:embed="rId3">
            <a:lum bright="70000" contrast="-70000"/>
            <a:extLst>
              <a:ext uri="{28A0092B-C50C-407E-A947-70E740481C1C}">
                <a14:useLocalDpi xmlns:a14="http://schemas.microsoft.com/office/drawing/2010/main" val="0"/>
              </a:ext>
            </a:extLst>
          </a:blip>
          <a:stretch>
            <a:fillRect/>
          </a:stretch>
        </p:blipFill>
        <p:spPr>
          <a:xfrm>
            <a:off x="867055" y="2970727"/>
            <a:ext cx="453032" cy="453032"/>
          </a:xfrm>
          <a:prstGeom prst="rect">
            <a:avLst/>
          </a:prstGeom>
        </p:spPr>
      </p:pic>
      <p:sp>
        <p:nvSpPr>
          <p:cNvPr id="9" name="テキスト ボックス 8">
            <a:extLst>
              <a:ext uri="{FF2B5EF4-FFF2-40B4-BE49-F238E27FC236}">
                <a16:creationId xmlns:a16="http://schemas.microsoft.com/office/drawing/2014/main" id="{C2E70939-0E7B-5348-9438-33F985076D78}"/>
              </a:ext>
            </a:extLst>
          </p:cNvPr>
          <p:cNvSpPr txBox="1"/>
          <p:nvPr/>
        </p:nvSpPr>
        <p:spPr>
          <a:xfrm>
            <a:off x="354210" y="3483004"/>
            <a:ext cx="1518364" cy="307777"/>
          </a:xfrm>
          <a:prstGeom prst="rect">
            <a:avLst/>
          </a:prstGeom>
          <a:noFill/>
        </p:spPr>
        <p:txBody>
          <a:bodyPr wrap="square" rtlCol="0">
            <a:spAutoFit/>
          </a:bodyPr>
          <a:lstStyle/>
          <a:p>
            <a:r>
              <a:rPr kumimoji="1" lang="en-US" altLang="ja-JP" sz="1400" err="1">
                <a:solidFill>
                  <a:schemeClr val="bg1">
                    <a:lumMod val="85000"/>
                  </a:schemeClr>
                </a:solidFill>
                <a:latin typeface="+mn-ea"/>
                <a:ea typeface="+mn-ea"/>
              </a:rPr>
              <a:t>BigCloneBench</a:t>
            </a:r>
            <a:endParaRPr kumimoji="1" lang="ja-JP" altLang="en-US" sz="1400">
              <a:solidFill>
                <a:schemeClr val="bg1">
                  <a:lumMod val="85000"/>
                </a:schemeClr>
              </a:solidFill>
              <a:latin typeface="+mn-ea"/>
              <a:ea typeface="+mn-ea"/>
            </a:endParaRPr>
          </a:p>
        </p:txBody>
      </p:sp>
      <p:cxnSp>
        <p:nvCxnSpPr>
          <p:cNvPr id="10" name="直線矢印コネクタ 9">
            <a:extLst>
              <a:ext uri="{FF2B5EF4-FFF2-40B4-BE49-F238E27FC236}">
                <a16:creationId xmlns:a16="http://schemas.microsoft.com/office/drawing/2014/main" id="{C526294C-0E19-8A40-900C-46BAA4E3B2B3}"/>
              </a:ext>
            </a:extLst>
          </p:cNvPr>
          <p:cNvCxnSpPr>
            <a:cxnSpLocks/>
            <a:endCxn id="11" idx="1"/>
          </p:cNvCxnSpPr>
          <p:nvPr/>
        </p:nvCxnSpPr>
        <p:spPr>
          <a:xfrm flipV="1">
            <a:off x="1446917" y="3218594"/>
            <a:ext cx="1000886" cy="4176"/>
          </a:xfrm>
          <a:prstGeom prst="straightConnector1">
            <a:avLst/>
          </a:prstGeom>
          <a:ln w="38100">
            <a:solidFill>
              <a:schemeClr val="bg1">
                <a:lumMod val="85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11" name="グラフィックス 10" descr="リスト (RTL)">
            <a:extLst>
              <a:ext uri="{FF2B5EF4-FFF2-40B4-BE49-F238E27FC236}">
                <a16:creationId xmlns:a16="http://schemas.microsoft.com/office/drawing/2014/main" id="{2CD1300B-FBCD-264E-8EA2-4A1E4A33258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447803" y="2956984"/>
            <a:ext cx="523220" cy="523220"/>
          </a:xfrm>
          <a:prstGeom prst="rect">
            <a:avLst/>
          </a:prstGeom>
        </p:spPr>
      </p:pic>
      <p:pic>
        <p:nvPicPr>
          <p:cNvPr id="12" name="グラフィックス 11" descr="リスト (RTL)">
            <a:extLst>
              <a:ext uri="{FF2B5EF4-FFF2-40B4-BE49-F238E27FC236}">
                <a16:creationId xmlns:a16="http://schemas.microsoft.com/office/drawing/2014/main" id="{28A1D45E-E3C0-4946-BE5F-8E53092396B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447803" y="3483505"/>
            <a:ext cx="523220" cy="523220"/>
          </a:xfrm>
          <a:prstGeom prst="rect">
            <a:avLst/>
          </a:prstGeom>
        </p:spPr>
      </p:pic>
      <p:pic>
        <p:nvPicPr>
          <p:cNvPr id="13" name="グラフィックス 12" descr="リスト (RTL)">
            <a:extLst>
              <a:ext uri="{FF2B5EF4-FFF2-40B4-BE49-F238E27FC236}">
                <a16:creationId xmlns:a16="http://schemas.microsoft.com/office/drawing/2014/main" id="{AA024429-D35C-AC4C-A7D5-2ADF1FB4915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455234" y="4254088"/>
            <a:ext cx="523220" cy="523220"/>
          </a:xfrm>
          <a:prstGeom prst="rect">
            <a:avLst/>
          </a:prstGeom>
        </p:spPr>
      </p:pic>
      <p:sp>
        <p:nvSpPr>
          <p:cNvPr id="14" name="テキスト ボックス 13">
            <a:extLst>
              <a:ext uri="{FF2B5EF4-FFF2-40B4-BE49-F238E27FC236}">
                <a16:creationId xmlns:a16="http://schemas.microsoft.com/office/drawing/2014/main" id="{3082B56F-E8FF-A94D-93E3-0F7089B3804D}"/>
              </a:ext>
            </a:extLst>
          </p:cNvPr>
          <p:cNvSpPr txBox="1"/>
          <p:nvPr/>
        </p:nvSpPr>
        <p:spPr>
          <a:xfrm>
            <a:off x="3089390" y="2996074"/>
            <a:ext cx="748807" cy="523220"/>
          </a:xfrm>
          <a:prstGeom prst="rect">
            <a:avLst/>
          </a:prstGeom>
          <a:noFill/>
        </p:spPr>
        <p:txBody>
          <a:bodyPr wrap="square" rtlCol="0">
            <a:spAutoFit/>
          </a:bodyPr>
          <a:lstStyle/>
          <a:p>
            <a:r>
              <a:rPr kumimoji="1" lang="ja-JP" altLang="en-US" sz="1400">
                <a:solidFill>
                  <a:schemeClr val="bg1">
                    <a:lumMod val="85000"/>
                  </a:schemeClr>
                </a:solidFill>
                <a:latin typeface="+mn-ea"/>
                <a:ea typeface="+mn-ea"/>
              </a:rPr>
              <a:t>訓練</a:t>
            </a:r>
            <a:endParaRPr kumimoji="1" lang="en-US" altLang="ja-JP" sz="1400">
              <a:solidFill>
                <a:schemeClr val="bg1">
                  <a:lumMod val="85000"/>
                </a:schemeClr>
              </a:solidFill>
              <a:latin typeface="+mn-ea"/>
              <a:ea typeface="+mn-ea"/>
            </a:endParaRPr>
          </a:p>
          <a:p>
            <a:r>
              <a:rPr kumimoji="1" lang="ja-JP" altLang="en-US" sz="1400">
                <a:solidFill>
                  <a:schemeClr val="bg1">
                    <a:lumMod val="85000"/>
                  </a:schemeClr>
                </a:solidFill>
                <a:latin typeface="+mn-ea"/>
                <a:ea typeface="+mn-ea"/>
              </a:rPr>
              <a:t>データ</a:t>
            </a:r>
          </a:p>
        </p:txBody>
      </p:sp>
      <p:sp>
        <p:nvSpPr>
          <p:cNvPr id="15" name="テキスト ボックス 14">
            <a:extLst>
              <a:ext uri="{FF2B5EF4-FFF2-40B4-BE49-F238E27FC236}">
                <a16:creationId xmlns:a16="http://schemas.microsoft.com/office/drawing/2014/main" id="{8E7DC140-2617-3F45-B6A4-FBF1F7EB34BF}"/>
              </a:ext>
            </a:extLst>
          </p:cNvPr>
          <p:cNvSpPr txBox="1"/>
          <p:nvPr/>
        </p:nvSpPr>
        <p:spPr>
          <a:xfrm>
            <a:off x="3078656" y="3589905"/>
            <a:ext cx="775815" cy="523220"/>
          </a:xfrm>
          <a:prstGeom prst="rect">
            <a:avLst/>
          </a:prstGeom>
          <a:noFill/>
        </p:spPr>
        <p:txBody>
          <a:bodyPr wrap="square" rtlCol="0">
            <a:spAutoFit/>
          </a:bodyPr>
          <a:lstStyle/>
          <a:p>
            <a:r>
              <a:rPr lang="ja-JP" altLang="en-US" sz="1400">
                <a:solidFill>
                  <a:schemeClr val="bg1">
                    <a:lumMod val="85000"/>
                  </a:schemeClr>
                </a:solidFill>
                <a:latin typeface="+mn-ea"/>
                <a:ea typeface="+mn-ea"/>
              </a:rPr>
              <a:t>検証</a:t>
            </a:r>
            <a:endParaRPr lang="en-US" altLang="ja-JP" sz="1400">
              <a:solidFill>
                <a:schemeClr val="bg1">
                  <a:lumMod val="85000"/>
                </a:schemeClr>
              </a:solidFill>
              <a:latin typeface="+mn-ea"/>
              <a:ea typeface="+mn-ea"/>
            </a:endParaRPr>
          </a:p>
          <a:p>
            <a:r>
              <a:rPr kumimoji="1" lang="ja-JP" altLang="en-US" sz="1400">
                <a:solidFill>
                  <a:schemeClr val="bg1">
                    <a:lumMod val="85000"/>
                  </a:schemeClr>
                </a:solidFill>
                <a:latin typeface="+mn-ea"/>
                <a:ea typeface="+mn-ea"/>
              </a:rPr>
              <a:t>データ</a:t>
            </a:r>
          </a:p>
        </p:txBody>
      </p:sp>
      <p:sp>
        <p:nvSpPr>
          <p:cNvPr id="16" name="テキスト ボックス 15">
            <a:extLst>
              <a:ext uri="{FF2B5EF4-FFF2-40B4-BE49-F238E27FC236}">
                <a16:creationId xmlns:a16="http://schemas.microsoft.com/office/drawing/2014/main" id="{D95A622E-C988-BD4C-91A0-D4F22B03736A}"/>
              </a:ext>
            </a:extLst>
          </p:cNvPr>
          <p:cNvSpPr txBox="1"/>
          <p:nvPr/>
        </p:nvSpPr>
        <p:spPr>
          <a:xfrm>
            <a:off x="3078656" y="4318512"/>
            <a:ext cx="914398" cy="523220"/>
          </a:xfrm>
          <a:prstGeom prst="rect">
            <a:avLst/>
          </a:prstGeom>
          <a:noFill/>
        </p:spPr>
        <p:txBody>
          <a:bodyPr wrap="square" rtlCol="0">
            <a:spAutoFit/>
          </a:bodyPr>
          <a:lstStyle/>
          <a:p>
            <a:r>
              <a:rPr lang="ja-JP" altLang="en-US" sz="1400">
                <a:solidFill>
                  <a:schemeClr val="bg1">
                    <a:lumMod val="85000"/>
                  </a:schemeClr>
                </a:solidFill>
                <a:latin typeface="+mn-ea"/>
                <a:ea typeface="+mn-ea"/>
              </a:rPr>
              <a:t>計測</a:t>
            </a:r>
            <a:endParaRPr lang="en-US" altLang="ja-JP" sz="1400">
              <a:solidFill>
                <a:schemeClr val="bg1">
                  <a:lumMod val="85000"/>
                </a:schemeClr>
              </a:solidFill>
              <a:latin typeface="+mn-ea"/>
              <a:ea typeface="+mn-ea"/>
            </a:endParaRPr>
          </a:p>
          <a:p>
            <a:r>
              <a:rPr kumimoji="1" lang="ja-JP" altLang="en-US" sz="1400">
                <a:solidFill>
                  <a:schemeClr val="bg1">
                    <a:lumMod val="85000"/>
                  </a:schemeClr>
                </a:solidFill>
                <a:latin typeface="+mn-ea"/>
                <a:ea typeface="+mn-ea"/>
              </a:rPr>
              <a:t>データ</a:t>
            </a:r>
          </a:p>
        </p:txBody>
      </p:sp>
      <p:pic>
        <p:nvPicPr>
          <p:cNvPr id="17" name="グラフィックス 16" descr="歯車">
            <a:extLst>
              <a:ext uri="{FF2B5EF4-FFF2-40B4-BE49-F238E27FC236}">
                <a16:creationId xmlns:a16="http://schemas.microsoft.com/office/drawing/2014/main" id="{236044D1-5947-7A48-8779-D5E42C8D5D2F}"/>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650683" y="3014046"/>
            <a:ext cx="523220" cy="523220"/>
          </a:xfrm>
          <a:prstGeom prst="rect">
            <a:avLst/>
          </a:prstGeom>
        </p:spPr>
      </p:pic>
      <p:sp>
        <p:nvSpPr>
          <p:cNvPr id="18" name="テキスト ボックス 17">
            <a:extLst>
              <a:ext uri="{FF2B5EF4-FFF2-40B4-BE49-F238E27FC236}">
                <a16:creationId xmlns:a16="http://schemas.microsoft.com/office/drawing/2014/main" id="{08D40ECB-602D-8F4E-8C67-EBB7CEBEA8F6}"/>
              </a:ext>
            </a:extLst>
          </p:cNvPr>
          <p:cNvSpPr txBox="1"/>
          <p:nvPr/>
        </p:nvSpPr>
        <p:spPr>
          <a:xfrm>
            <a:off x="5085582" y="3041713"/>
            <a:ext cx="826784" cy="523220"/>
          </a:xfrm>
          <a:prstGeom prst="rect">
            <a:avLst/>
          </a:prstGeom>
          <a:noFill/>
        </p:spPr>
        <p:txBody>
          <a:bodyPr wrap="square" rtlCol="0">
            <a:spAutoFit/>
          </a:bodyPr>
          <a:lstStyle/>
          <a:p>
            <a:r>
              <a:rPr lang="ja-JP" altLang="en-US" sz="1400">
                <a:solidFill>
                  <a:schemeClr val="bg1">
                    <a:lumMod val="85000"/>
                  </a:schemeClr>
                </a:solidFill>
                <a:latin typeface="+mn-ea"/>
                <a:ea typeface="+mn-ea"/>
              </a:rPr>
              <a:t>検出器</a:t>
            </a:r>
            <a:r>
              <a:rPr kumimoji="1" lang="ja-JP" altLang="en-US" sz="1400">
                <a:solidFill>
                  <a:schemeClr val="bg1">
                    <a:lumMod val="85000"/>
                  </a:schemeClr>
                </a:solidFill>
                <a:latin typeface="+mn-ea"/>
                <a:ea typeface="+mn-ea"/>
              </a:rPr>
              <a:t>の学習</a:t>
            </a:r>
          </a:p>
        </p:txBody>
      </p:sp>
      <p:cxnSp>
        <p:nvCxnSpPr>
          <p:cNvPr id="19" name="直線矢印コネクタ 18">
            <a:extLst>
              <a:ext uri="{FF2B5EF4-FFF2-40B4-BE49-F238E27FC236}">
                <a16:creationId xmlns:a16="http://schemas.microsoft.com/office/drawing/2014/main" id="{C78E466F-AE7F-1D42-AD8E-BF303A10559A}"/>
              </a:ext>
            </a:extLst>
          </p:cNvPr>
          <p:cNvCxnSpPr>
            <a:cxnSpLocks/>
          </p:cNvCxnSpPr>
          <p:nvPr/>
        </p:nvCxnSpPr>
        <p:spPr>
          <a:xfrm>
            <a:off x="4931985" y="3671194"/>
            <a:ext cx="0" cy="1009468"/>
          </a:xfrm>
          <a:prstGeom prst="straightConnector1">
            <a:avLst/>
          </a:prstGeom>
          <a:ln w="38100">
            <a:solidFill>
              <a:schemeClr val="bg1">
                <a:lumMod val="85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20" name="グラフィックス 19" descr="歯車">
            <a:extLst>
              <a:ext uri="{FF2B5EF4-FFF2-40B4-BE49-F238E27FC236}">
                <a16:creationId xmlns:a16="http://schemas.microsoft.com/office/drawing/2014/main" id="{CBE7B794-54A1-E34D-BA2D-5C44B902F9F6}"/>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670375" y="4909197"/>
            <a:ext cx="523220" cy="523220"/>
          </a:xfrm>
          <a:prstGeom prst="rect">
            <a:avLst/>
          </a:prstGeom>
        </p:spPr>
      </p:pic>
      <p:sp>
        <p:nvSpPr>
          <p:cNvPr id="21" name="テキスト ボックス 20">
            <a:extLst>
              <a:ext uri="{FF2B5EF4-FFF2-40B4-BE49-F238E27FC236}">
                <a16:creationId xmlns:a16="http://schemas.microsoft.com/office/drawing/2014/main" id="{F8CA9A62-D6DC-A14C-951F-741407F047FC}"/>
              </a:ext>
            </a:extLst>
          </p:cNvPr>
          <p:cNvSpPr txBox="1"/>
          <p:nvPr/>
        </p:nvSpPr>
        <p:spPr>
          <a:xfrm>
            <a:off x="5085582" y="4929885"/>
            <a:ext cx="914399" cy="523220"/>
          </a:xfrm>
          <a:prstGeom prst="rect">
            <a:avLst/>
          </a:prstGeom>
          <a:noFill/>
        </p:spPr>
        <p:txBody>
          <a:bodyPr wrap="square" rtlCol="0">
            <a:spAutoFit/>
          </a:bodyPr>
          <a:lstStyle/>
          <a:p>
            <a:r>
              <a:rPr lang="ja-JP" altLang="en-US" sz="1400">
                <a:latin typeface="+mn-ea"/>
                <a:ea typeface="+mn-ea"/>
              </a:rPr>
              <a:t>学習済み</a:t>
            </a:r>
            <a:endParaRPr lang="en-US" altLang="ja-JP" sz="1400">
              <a:latin typeface="+mn-ea"/>
              <a:ea typeface="+mn-ea"/>
            </a:endParaRPr>
          </a:p>
          <a:p>
            <a:r>
              <a:rPr lang="ja-JP" altLang="en-US" sz="1400">
                <a:latin typeface="+mn-ea"/>
                <a:ea typeface="+mn-ea"/>
              </a:rPr>
              <a:t>検出器</a:t>
            </a:r>
            <a:r>
              <a:rPr lang="en-US" altLang="ja-JP" sz="1400">
                <a:latin typeface="+mn-ea"/>
                <a:ea typeface="+mn-ea"/>
              </a:rPr>
              <a:t> </a:t>
            </a:r>
            <a:endParaRPr kumimoji="1" lang="ja-JP" altLang="en-US" sz="1400">
              <a:latin typeface="+mn-ea"/>
              <a:ea typeface="+mn-ea"/>
            </a:endParaRPr>
          </a:p>
        </p:txBody>
      </p:sp>
      <p:sp>
        <p:nvSpPr>
          <p:cNvPr id="22" name="テキスト ボックス 21">
            <a:extLst>
              <a:ext uri="{FF2B5EF4-FFF2-40B4-BE49-F238E27FC236}">
                <a16:creationId xmlns:a16="http://schemas.microsoft.com/office/drawing/2014/main" id="{207CC5E9-05D2-734F-8BB6-347DBC5BB80B}"/>
              </a:ext>
            </a:extLst>
          </p:cNvPr>
          <p:cNvSpPr txBox="1"/>
          <p:nvPr/>
        </p:nvSpPr>
        <p:spPr>
          <a:xfrm>
            <a:off x="6760947" y="4271634"/>
            <a:ext cx="2085528" cy="523220"/>
          </a:xfrm>
          <a:prstGeom prst="rect">
            <a:avLst/>
          </a:prstGeom>
          <a:noFill/>
        </p:spPr>
        <p:txBody>
          <a:bodyPr wrap="square" rtlCol="0">
            <a:spAutoFit/>
          </a:bodyPr>
          <a:lstStyle/>
          <a:p>
            <a:pPr algn="ctr"/>
            <a:r>
              <a:rPr lang="ja-JP" altLang="en-US" sz="1400">
                <a:latin typeface="+mn-ea"/>
              </a:rPr>
              <a:t>同じデータセット</a:t>
            </a:r>
            <a:endParaRPr lang="en-US" altLang="ja-JP" sz="1400" dirty="0">
              <a:latin typeface="+mn-ea"/>
            </a:endParaRPr>
          </a:p>
          <a:p>
            <a:pPr algn="ctr"/>
            <a:r>
              <a:rPr lang="ja-JP" altLang="en-US" sz="1400">
                <a:latin typeface="+mn-ea"/>
              </a:rPr>
              <a:t>で行った精度の計測</a:t>
            </a:r>
          </a:p>
        </p:txBody>
      </p:sp>
      <p:pic>
        <p:nvPicPr>
          <p:cNvPr id="23" name="グラフィックス 22" descr="リスト (RTL)">
            <a:extLst>
              <a:ext uri="{FF2B5EF4-FFF2-40B4-BE49-F238E27FC236}">
                <a16:creationId xmlns:a16="http://schemas.microsoft.com/office/drawing/2014/main" id="{4BECAC77-0763-DC48-813D-853569DD3AFF}"/>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455234" y="5599629"/>
            <a:ext cx="523220" cy="523220"/>
          </a:xfrm>
          <a:prstGeom prst="rect">
            <a:avLst/>
          </a:prstGeom>
        </p:spPr>
      </p:pic>
      <p:pic>
        <p:nvPicPr>
          <p:cNvPr id="24" name="グラフィックス 23" descr="リスト (RTL)">
            <a:extLst>
              <a:ext uri="{FF2B5EF4-FFF2-40B4-BE49-F238E27FC236}">
                <a16:creationId xmlns:a16="http://schemas.microsoft.com/office/drawing/2014/main" id="{F1796BB0-8E77-9D4C-895C-4303E8BA1962}"/>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800355" y="5491612"/>
            <a:ext cx="706035" cy="706035"/>
          </a:xfrm>
          <a:prstGeom prst="rect">
            <a:avLst/>
          </a:prstGeom>
        </p:spPr>
      </p:pic>
      <p:sp>
        <p:nvSpPr>
          <p:cNvPr id="25" name="テキスト ボックス 24">
            <a:extLst>
              <a:ext uri="{FF2B5EF4-FFF2-40B4-BE49-F238E27FC236}">
                <a16:creationId xmlns:a16="http://schemas.microsoft.com/office/drawing/2014/main" id="{5393920F-C661-F04D-BF9D-89E134264ABD}"/>
              </a:ext>
            </a:extLst>
          </p:cNvPr>
          <p:cNvSpPr txBox="1"/>
          <p:nvPr/>
        </p:nvSpPr>
        <p:spPr>
          <a:xfrm>
            <a:off x="274949" y="5075112"/>
            <a:ext cx="1797530" cy="523220"/>
          </a:xfrm>
          <a:prstGeom prst="rect">
            <a:avLst/>
          </a:prstGeom>
          <a:noFill/>
        </p:spPr>
        <p:txBody>
          <a:bodyPr wrap="square" rtlCol="0">
            <a:spAutoFit/>
          </a:bodyPr>
          <a:lstStyle/>
          <a:p>
            <a:pPr algn="ctr"/>
            <a:r>
              <a:rPr kumimoji="1" lang="en-US" altLang="ja-JP" sz="1400" dirty="0">
                <a:latin typeface="+mn-ea"/>
                <a:ea typeface="+mn-ea"/>
              </a:rPr>
              <a:t>Google</a:t>
            </a:r>
            <a:r>
              <a:rPr kumimoji="1" lang="ja-JP" altLang="en-US" sz="1400">
                <a:latin typeface="+mn-ea"/>
                <a:ea typeface="+mn-ea"/>
              </a:rPr>
              <a:t> </a:t>
            </a:r>
            <a:r>
              <a:rPr kumimoji="1" lang="en-US" altLang="ja-JP" sz="1400" dirty="0">
                <a:latin typeface="+mn-ea"/>
                <a:ea typeface="+mn-ea"/>
              </a:rPr>
              <a:t>Code</a:t>
            </a:r>
            <a:r>
              <a:rPr kumimoji="1" lang="ja-JP" altLang="en-US" sz="1400">
                <a:latin typeface="+mn-ea"/>
                <a:ea typeface="+mn-ea"/>
              </a:rPr>
              <a:t> </a:t>
            </a:r>
            <a:r>
              <a:rPr kumimoji="1" lang="en-US" altLang="ja-JP" sz="1400" dirty="0">
                <a:latin typeface="+mn-ea"/>
                <a:ea typeface="+mn-ea"/>
              </a:rPr>
              <a:t>Jam</a:t>
            </a:r>
          </a:p>
          <a:p>
            <a:pPr algn="ctr"/>
            <a:r>
              <a:rPr kumimoji="1" lang="ja-JP" altLang="en-US" sz="1400">
                <a:latin typeface="+mn-ea"/>
                <a:ea typeface="+mn-ea"/>
              </a:rPr>
              <a:t>データセット</a:t>
            </a:r>
          </a:p>
        </p:txBody>
      </p:sp>
      <p:cxnSp>
        <p:nvCxnSpPr>
          <p:cNvPr id="26" name="直線矢印コネクタ 25">
            <a:extLst>
              <a:ext uri="{FF2B5EF4-FFF2-40B4-BE49-F238E27FC236}">
                <a16:creationId xmlns:a16="http://schemas.microsoft.com/office/drawing/2014/main" id="{F28E2520-474B-FE49-9790-C305755DCF08}"/>
              </a:ext>
            </a:extLst>
          </p:cNvPr>
          <p:cNvCxnSpPr>
            <a:cxnSpLocks/>
          </p:cNvCxnSpPr>
          <p:nvPr/>
        </p:nvCxnSpPr>
        <p:spPr>
          <a:xfrm>
            <a:off x="1506390" y="5861239"/>
            <a:ext cx="890014" cy="0"/>
          </a:xfrm>
          <a:prstGeom prst="straightConnector1">
            <a:avLst/>
          </a:prstGeom>
          <a:ln w="38100">
            <a:solidFill>
              <a:schemeClr val="tx1">
                <a:lumMod val="85000"/>
                <a:lumOff val="1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7" name="テキスト ボックス 26">
            <a:extLst>
              <a:ext uri="{FF2B5EF4-FFF2-40B4-BE49-F238E27FC236}">
                <a16:creationId xmlns:a16="http://schemas.microsoft.com/office/drawing/2014/main" id="{74C4917D-8E12-A445-A7CF-436D8DFD70AB}"/>
              </a:ext>
            </a:extLst>
          </p:cNvPr>
          <p:cNvSpPr txBox="1"/>
          <p:nvPr/>
        </p:nvSpPr>
        <p:spPr>
          <a:xfrm>
            <a:off x="2940073" y="5471780"/>
            <a:ext cx="914398" cy="738664"/>
          </a:xfrm>
          <a:prstGeom prst="rect">
            <a:avLst/>
          </a:prstGeom>
          <a:noFill/>
        </p:spPr>
        <p:txBody>
          <a:bodyPr wrap="square" rtlCol="0">
            <a:spAutoFit/>
          </a:bodyPr>
          <a:lstStyle/>
          <a:p>
            <a:r>
              <a:rPr lang="ja-JP" altLang="en-US" sz="1400">
                <a:latin typeface="+mn-ea"/>
                <a:ea typeface="+mn-ea"/>
              </a:rPr>
              <a:t>汎化性能</a:t>
            </a:r>
            <a:endParaRPr lang="en-US" altLang="ja-JP" sz="1400" dirty="0">
              <a:latin typeface="+mn-ea"/>
              <a:ea typeface="+mn-ea"/>
            </a:endParaRPr>
          </a:p>
          <a:p>
            <a:r>
              <a:rPr lang="ja-JP" altLang="en-US" sz="1400">
                <a:latin typeface="+mn-ea"/>
                <a:ea typeface="+mn-ea"/>
              </a:rPr>
              <a:t>計測</a:t>
            </a:r>
            <a:endParaRPr lang="en-US" altLang="ja-JP" sz="1400" dirty="0">
              <a:latin typeface="+mn-ea"/>
              <a:ea typeface="+mn-ea"/>
            </a:endParaRPr>
          </a:p>
          <a:p>
            <a:r>
              <a:rPr kumimoji="1" lang="ja-JP" altLang="en-US" sz="1400">
                <a:latin typeface="+mn-ea"/>
                <a:ea typeface="+mn-ea"/>
              </a:rPr>
              <a:t>データ</a:t>
            </a:r>
          </a:p>
        </p:txBody>
      </p:sp>
      <p:sp>
        <p:nvSpPr>
          <p:cNvPr id="28" name="テキスト ボックス 27">
            <a:extLst>
              <a:ext uri="{FF2B5EF4-FFF2-40B4-BE49-F238E27FC236}">
                <a16:creationId xmlns:a16="http://schemas.microsoft.com/office/drawing/2014/main" id="{9184BC0A-1074-9748-ACEC-5DCAFF1093A5}"/>
              </a:ext>
            </a:extLst>
          </p:cNvPr>
          <p:cNvSpPr txBox="1"/>
          <p:nvPr/>
        </p:nvSpPr>
        <p:spPr>
          <a:xfrm>
            <a:off x="6787417" y="5599629"/>
            <a:ext cx="2085528" cy="523220"/>
          </a:xfrm>
          <a:prstGeom prst="rect">
            <a:avLst/>
          </a:prstGeom>
          <a:noFill/>
        </p:spPr>
        <p:txBody>
          <a:bodyPr wrap="square" rtlCol="0">
            <a:spAutoFit/>
          </a:bodyPr>
          <a:lstStyle/>
          <a:p>
            <a:pPr algn="ctr"/>
            <a:r>
              <a:rPr lang="ja-JP" altLang="en-US" sz="1400">
                <a:latin typeface="+mn-ea"/>
                <a:ea typeface="+mn-ea"/>
              </a:rPr>
              <a:t>別のデータセット</a:t>
            </a:r>
            <a:endParaRPr lang="en-US" altLang="ja-JP" sz="1400" dirty="0">
              <a:latin typeface="+mn-ea"/>
              <a:ea typeface="+mn-ea"/>
            </a:endParaRPr>
          </a:p>
          <a:p>
            <a:pPr algn="ctr"/>
            <a:r>
              <a:rPr lang="ja-JP" altLang="en-US" sz="1400">
                <a:latin typeface="+mn-ea"/>
                <a:ea typeface="+mn-ea"/>
              </a:rPr>
              <a:t>で行った精度の計測</a:t>
            </a:r>
            <a:endParaRPr kumimoji="1" lang="ja-JP" altLang="en-US" sz="1400">
              <a:latin typeface="+mn-ea"/>
              <a:ea typeface="+mn-ea"/>
            </a:endParaRPr>
          </a:p>
        </p:txBody>
      </p:sp>
      <p:cxnSp>
        <p:nvCxnSpPr>
          <p:cNvPr id="29" name="直線矢印コネクタ 28">
            <a:extLst>
              <a:ext uri="{FF2B5EF4-FFF2-40B4-BE49-F238E27FC236}">
                <a16:creationId xmlns:a16="http://schemas.microsoft.com/office/drawing/2014/main" id="{2FFE7702-84CD-C04E-ABC9-7EA97FE959CC}"/>
              </a:ext>
            </a:extLst>
          </p:cNvPr>
          <p:cNvCxnSpPr>
            <a:cxnSpLocks/>
          </p:cNvCxnSpPr>
          <p:nvPr/>
        </p:nvCxnSpPr>
        <p:spPr>
          <a:xfrm>
            <a:off x="7507908" y="4798599"/>
            <a:ext cx="0" cy="693013"/>
          </a:xfrm>
          <a:prstGeom prst="straightConnector1">
            <a:avLst/>
          </a:prstGeom>
          <a:ln w="38100">
            <a:solidFill>
              <a:schemeClr val="tx1">
                <a:lumMod val="85000"/>
                <a:lumOff val="15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0" name="テキスト ボックス 29">
            <a:extLst>
              <a:ext uri="{FF2B5EF4-FFF2-40B4-BE49-F238E27FC236}">
                <a16:creationId xmlns:a16="http://schemas.microsoft.com/office/drawing/2014/main" id="{5A4A97CA-D590-7A47-AB37-AF8B77F6498E}"/>
              </a:ext>
            </a:extLst>
          </p:cNvPr>
          <p:cNvSpPr txBox="1"/>
          <p:nvPr/>
        </p:nvSpPr>
        <p:spPr>
          <a:xfrm>
            <a:off x="7638225" y="5009555"/>
            <a:ext cx="1128989" cy="307777"/>
          </a:xfrm>
          <a:prstGeom prst="rect">
            <a:avLst/>
          </a:prstGeom>
          <a:noFill/>
        </p:spPr>
        <p:txBody>
          <a:bodyPr wrap="square" rtlCol="0">
            <a:spAutoFit/>
          </a:bodyPr>
          <a:lstStyle/>
          <a:p>
            <a:r>
              <a:rPr lang="ja-JP" altLang="en-US" sz="1400">
                <a:latin typeface="+mn-ea"/>
                <a:ea typeface="+mn-ea"/>
              </a:rPr>
              <a:t>精度の比較</a:t>
            </a:r>
            <a:endParaRPr kumimoji="1" lang="ja-JP" altLang="en-US" sz="1400">
              <a:latin typeface="+mn-ea"/>
              <a:ea typeface="+mn-ea"/>
            </a:endParaRPr>
          </a:p>
        </p:txBody>
      </p:sp>
      <p:cxnSp>
        <p:nvCxnSpPr>
          <p:cNvPr id="33" name="カギ線コネクタ 32">
            <a:extLst>
              <a:ext uri="{FF2B5EF4-FFF2-40B4-BE49-F238E27FC236}">
                <a16:creationId xmlns:a16="http://schemas.microsoft.com/office/drawing/2014/main" id="{1B7B0CD4-8FC3-AC49-8482-3A26CAD8AA72}"/>
              </a:ext>
            </a:extLst>
          </p:cNvPr>
          <p:cNvCxnSpPr>
            <a:cxnSpLocks/>
            <a:endCxn id="12" idx="1"/>
          </p:cNvCxnSpPr>
          <p:nvPr/>
        </p:nvCxnSpPr>
        <p:spPr>
          <a:xfrm>
            <a:off x="1864633" y="3221098"/>
            <a:ext cx="583170" cy="524017"/>
          </a:xfrm>
          <a:prstGeom prst="bentConnector3">
            <a:avLst>
              <a:gd name="adj1" fmla="val 283"/>
            </a:avLst>
          </a:prstGeom>
          <a:ln w="38100">
            <a:solidFill>
              <a:schemeClr val="bg1">
                <a:lumMod val="8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4" name="カギ線コネクタ 33">
            <a:extLst>
              <a:ext uri="{FF2B5EF4-FFF2-40B4-BE49-F238E27FC236}">
                <a16:creationId xmlns:a16="http://schemas.microsoft.com/office/drawing/2014/main" id="{09D6B6DD-0FBB-0E4A-92A6-B0D1D46B64EC}"/>
              </a:ext>
            </a:extLst>
          </p:cNvPr>
          <p:cNvCxnSpPr>
            <a:cxnSpLocks/>
          </p:cNvCxnSpPr>
          <p:nvPr/>
        </p:nvCxnSpPr>
        <p:spPr>
          <a:xfrm rot="16200000" flipH="1">
            <a:off x="1771995" y="3843609"/>
            <a:ext cx="761519" cy="582658"/>
          </a:xfrm>
          <a:prstGeom prst="bentConnector2">
            <a:avLst/>
          </a:prstGeom>
          <a:ln w="38100">
            <a:solidFill>
              <a:schemeClr val="bg1">
                <a:lumMod val="8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5" name="直線矢印コネクタ 34">
            <a:extLst>
              <a:ext uri="{FF2B5EF4-FFF2-40B4-BE49-F238E27FC236}">
                <a16:creationId xmlns:a16="http://schemas.microsoft.com/office/drawing/2014/main" id="{9B6BF13E-6D25-7F4D-81EA-24C019B12FF8}"/>
              </a:ext>
            </a:extLst>
          </p:cNvPr>
          <p:cNvCxnSpPr>
            <a:cxnSpLocks/>
            <a:stCxn id="14" idx="3"/>
          </p:cNvCxnSpPr>
          <p:nvPr/>
        </p:nvCxnSpPr>
        <p:spPr>
          <a:xfrm>
            <a:off x="3838197" y="3257684"/>
            <a:ext cx="724987" cy="0"/>
          </a:xfrm>
          <a:prstGeom prst="straightConnector1">
            <a:avLst/>
          </a:prstGeom>
          <a:ln w="38100">
            <a:solidFill>
              <a:schemeClr val="bg1">
                <a:lumMod val="8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6" name="カギ線コネクタ 35">
            <a:extLst>
              <a:ext uri="{FF2B5EF4-FFF2-40B4-BE49-F238E27FC236}">
                <a16:creationId xmlns:a16="http://schemas.microsoft.com/office/drawing/2014/main" id="{E67AFBE8-71B3-824F-8875-D816975AFAFF}"/>
              </a:ext>
            </a:extLst>
          </p:cNvPr>
          <p:cNvCxnSpPr>
            <a:cxnSpLocks/>
            <a:stCxn id="15" idx="3"/>
          </p:cNvCxnSpPr>
          <p:nvPr/>
        </p:nvCxnSpPr>
        <p:spPr>
          <a:xfrm flipV="1">
            <a:off x="3854471" y="3264856"/>
            <a:ext cx="383172" cy="586659"/>
          </a:xfrm>
          <a:prstGeom prst="bentConnector2">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7" name="カギ線コネクタ 36">
            <a:extLst>
              <a:ext uri="{FF2B5EF4-FFF2-40B4-BE49-F238E27FC236}">
                <a16:creationId xmlns:a16="http://schemas.microsoft.com/office/drawing/2014/main" id="{38F0A447-AC74-2745-92C4-015FB89A9EAE}"/>
              </a:ext>
            </a:extLst>
          </p:cNvPr>
          <p:cNvCxnSpPr>
            <a:cxnSpLocks/>
          </p:cNvCxnSpPr>
          <p:nvPr/>
        </p:nvCxnSpPr>
        <p:spPr>
          <a:xfrm>
            <a:off x="3779802" y="4493070"/>
            <a:ext cx="839139" cy="588023"/>
          </a:xfrm>
          <a:prstGeom prst="bentConnector3">
            <a:avLst>
              <a:gd name="adj1" fmla="val 50000"/>
            </a:avLst>
          </a:prstGeom>
          <a:ln w="38100">
            <a:solidFill>
              <a:schemeClr val="bg1">
                <a:lumMod val="8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8" name="カギ線コネクタ 37">
            <a:extLst>
              <a:ext uri="{FF2B5EF4-FFF2-40B4-BE49-F238E27FC236}">
                <a16:creationId xmlns:a16="http://schemas.microsoft.com/office/drawing/2014/main" id="{78530532-884A-C84D-987C-4FFF2D61A43B}"/>
              </a:ext>
            </a:extLst>
          </p:cNvPr>
          <p:cNvCxnSpPr>
            <a:cxnSpLocks/>
          </p:cNvCxnSpPr>
          <p:nvPr/>
        </p:nvCxnSpPr>
        <p:spPr>
          <a:xfrm flipV="1">
            <a:off x="3798716" y="5270664"/>
            <a:ext cx="842527" cy="570448"/>
          </a:xfrm>
          <a:prstGeom prst="bentConnector3">
            <a:avLst>
              <a:gd name="adj1" fmla="val 50000"/>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 name="カギ線コネクタ 38">
            <a:extLst>
              <a:ext uri="{FF2B5EF4-FFF2-40B4-BE49-F238E27FC236}">
                <a16:creationId xmlns:a16="http://schemas.microsoft.com/office/drawing/2014/main" id="{95A0BE61-B123-004D-B225-86078E4CE5BC}"/>
              </a:ext>
            </a:extLst>
          </p:cNvPr>
          <p:cNvCxnSpPr>
            <a:cxnSpLocks/>
          </p:cNvCxnSpPr>
          <p:nvPr/>
        </p:nvCxnSpPr>
        <p:spPr>
          <a:xfrm>
            <a:off x="5948278" y="5236707"/>
            <a:ext cx="839139" cy="588023"/>
          </a:xfrm>
          <a:prstGeom prst="bentConnector3">
            <a:avLst>
              <a:gd name="adj1" fmla="val 50000"/>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カギ線コネクタ 39">
            <a:extLst>
              <a:ext uri="{FF2B5EF4-FFF2-40B4-BE49-F238E27FC236}">
                <a16:creationId xmlns:a16="http://schemas.microsoft.com/office/drawing/2014/main" id="{9FE174D7-2F22-0343-8218-1BBA005B34EF}"/>
              </a:ext>
            </a:extLst>
          </p:cNvPr>
          <p:cNvCxnSpPr>
            <a:cxnSpLocks/>
          </p:cNvCxnSpPr>
          <p:nvPr/>
        </p:nvCxnSpPr>
        <p:spPr>
          <a:xfrm flipV="1">
            <a:off x="5946585" y="4501994"/>
            <a:ext cx="842527" cy="570448"/>
          </a:xfrm>
          <a:prstGeom prst="bentConnector3">
            <a:avLst>
              <a:gd name="adj1" fmla="val 50000"/>
            </a:avLst>
          </a:prstGeom>
          <a:ln w="38100">
            <a:solidFill>
              <a:schemeClr val="bg1">
                <a:lumMod val="8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7" name="テキスト ボックス 6">
            <a:extLst>
              <a:ext uri="{FF2B5EF4-FFF2-40B4-BE49-F238E27FC236}">
                <a16:creationId xmlns:a16="http://schemas.microsoft.com/office/drawing/2014/main" id="{29BB5494-CD1F-614A-90DD-738AD301F6B0}"/>
              </a:ext>
            </a:extLst>
          </p:cNvPr>
          <p:cNvSpPr txBox="1"/>
          <p:nvPr/>
        </p:nvSpPr>
        <p:spPr>
          <a:xfrm>
            <a:off x="1565220" y="5592255"/>
            <a:ext cx="757099" cy="307777"/>
          </a:xfrm>
          <a:prstGeom prst="rect">
            <a:avLst/>
          </a:prstGeom>
          <a:noFill/>
        </p:spPr>
        <p:txBody>
          <a:bodyPr wrap="square" rtlCol="0">
            <a:spAutoFit/>
          </a:bodyPr>
          <a:lstStyle/>
          <a:p>
            <a:pPr algn="ctr"/>
            <a:r>
              <a:rPr kumimoji="1" lang="ja-JP" altLang="en-US" sz="1400">
                <a:latin typeface="+mn-ea"/>
                <a:ea typeface="+mn-ea"/>
              </a:rPr>
              <a:t>前処理</a:t>
            </a:r>
          </a:p>
        </p:txBody>
      </p:sp>
      <p:sp>
        <p:nvSpPr>
          <p:cNvPr id="41" name="テキスト ボックス 40">
            <a:extLst>
              <a:ext uri="{FF2B5EF4-FFF2-40B4-BE49-F238E27FC236}">
                <a16:creationId xmlns:a16="http://schemas.microsoft.com/office/drawing/2014/main" id="{CA11F858-40A2-8142-AD69-8CBEE831254F}"/>
              </a:ext>
            </a:extLst>
          </p:cNvPr>
          <p:cNvSpPr txBox="1"/>
          <p:nvPr/>
        </p:nvSpPr>
        <p:spPr>
          <a:xfrm>
            <a:off x="4189931" y="5461090"/>
            <a:ext cx="757099" cy="523220"/>
          </a:xfrm>
          <a:prstGeom prst="rect">
            <a:avLst/>
          </a:prstGeom>
          <a:noFill/>
        </p:spPr>
        <p:txBody>
          <a:bodyPr wrap="square" rtlCol="0">
            <a:spAutoFit/>
          </a:bodyPr>
          <a:lstStyle/>
          <a:p>
            <a:pPr algn="ctr"/>
            <a:r>
              <a:rPr kumimoji="1" lang="ja-JP" altLang="en-US" sz="1400">
                <a:latin typeface="+mn-ea"/>
                <a:ea typeface="+mn-ea"/>
              </a:rPr>
              <a:t>データ入力</a:t>
            </a:r>
          </a:p>
        </p:txBody>
      </p:sp>
    </p:spTree>
    <p:extLst>
      <p:ext uri="{BB962C8B-B14F-4D97-AF65-F5344CB8AC3E}">
        <p14:creationId xmlns:p14="http://schemas.microsoft.com/office/powerpoint/2010/main" val="2911237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498C50B-A308-4F4C-889C-50C17A190CF1}"/>
              </a:ext>
            </a:extLst>
          </p:cNvPr>
          <p:cNvSpPr>
            <a:spLocks noGrp="1"/>
          </p:cNvSpPr>
          <p:nvPr>
            <p:ph type="title"/>
          </p:nvPr>
        </p:nvSpPr>
        <p:spPr>
          <a:xfrm>
            <a:off x="116210" y="274638"/>
            <a:ext cx="8900468" cy="1143000"/>
          </a:xfrm>
        </p:spPr>
        <p:txBody>
          <a:bodyPr/>
          <a:lstStyle/>
          <a:p>
            <a:r>
              <a:rPr lang="en-US" altLang="ja-JP" sz="4000" dirty="0">
                <a:latin typeface="メイリオ"/>
                <a:ea typeface="メイリオ"/>
                <a:cs typeface="+mj-ea"/>
              </a:rPr>
              <a:t>Google</a:t>
            </a:r>
            <a:r>
              <a:rPr lang="ja-JP" altLang="ja-JP" sz="4000">
                <a:latin typeface="メイリオ"/>
                <a:ea typeface="メイリオ"/>
                <a:cs typeface="+mj-ea"/>
              </a:rPr>
              <a:t> </a:t>
            </a:r>
            <a:r>
              <a:rPr lang="en-US" altLang="ja-JP" sz="4000" dirty="0">
                <a:latin typeface="メイリオ"/>
                <a:ea typeface="メイリオ"/>
                <a:cs typeface="+mj-ea"/>
              </a:rPr>
              <a:t>Code</a:t>
            </a:r>
            <a:r>
              <a:rPr lang="ja-JP" altLang="ja-JP" sz="4000">
                <a:latin typeface="メイリオ"/>
                <a:ea typeface="メイリオ"/>
                <a:cs typeface="+mj-ea"/>
              </a:rPr>
              <a:t> </a:t>
            </a:r>
            <a:r>
              <a:rPr lang="en-US" altLang="ja-JP" sz="4000" dirty="0">
                <a:latin typeface="メイリオ"/>
                <a:ea typeface="メイリオ"/>
                <a:cs typeface="+mj-ea"/>
              </a:rPr>
              <a:t>Jam</a:t>
            </a:r>
            <a:r>
              <a:rPr lang="en-US" altLang="ja-JP" sz="4000" dirty="0">
                <a:latin typeface="メイリオ"/>
                <a:ea typeface="メイリオ"/>
              </a:rPr>
              <a:t> </a:t>
            </a:r>
            <a:r>
              <a:rPr lang="ja-JP" altLang="en-US" sz="4000">
                <a:latin typeface="メイリオ"/>
                <a:ea typeface="メイリオ"/>
              </a:rPr>
              <a:t>データセット</a:t>
            </a:r>
            <a:endParaRPr lang="ja-JP" sz="4000">
              <a:latin typeface="メイリオ"/>
              <a:ea typeface="メイリオ"/>
            </a:endParaRPr>
          </a:p>
        </p:txBody>
      </p:sp>
      <p:sp>
        <p:nvSpPr>
          <p:cNvPr id="3" name="コンテンツ プレースホルダー 2">
            <a:extLst>
              <a:ext uri="{FF2B5EF4-FFF2-40B4-BE49-F238E27FC236}">
                <a16:creationId xmlns:a16="http://schemas.microsoft.com/office/drawing/2014/main" id="{EA88154F-A2EB-6B40-9670-11727EA534BE}"/>
              </a:ext>
            </a:extLst>
          </p:cNvPr>
          <p:cNvSpPr>
            <a:spLocks noGrp="1"/>
          </p:cNvSpPr>
          <p:nvPr>
            <p:ph idx="1"/>
          </p:nvPr>
        </p:nvSpPr>
        <p:spPr/>
        <p:txBody>
          <a:bodyPr/>
          <a:lstStyle/>
          <a:p>
            <a:r>
              <a:rPr lang="ja-JP" altLang="en-US"/>
              <a:t>競技プログラミングサイトに提出された回答ソースコード</a:t>
            </a:r>
            <a:endParaRPr lang="en-US" altLang="ja-JP" dirty="0"/>
          </a:p>
          <a:p>
            <a:r>
              <a:rPr lang="ja-JP" altLang="en-US">
                <a:latin typeface="メイリオ"/>
                <a:ea typeface="メイリオ"/>
              </a:rPr>
              <a:t>「同じ設問に対して提出されたメソッドは</a:t>
            </a:r>
            <a:r>
              <a:rPr lang="en-US" altLang="ja-JP" dirty="0">
                <a:latin typeface="メイリオ"/>
                <a:ea typeface="メイリオ"/>
              </a:rPr>
              <a:t>Type</a:t>
            </a:r>
            <a:r>
              <a:rPr lang="ja-JP" altLang="en-US">
                <a:latin typeface="メイリオ"/>
                <a:ea typeface="メイリオ"/>
              </a:rPr>
              <a:t> </a:t>
            </a:r>
            <a:r>
              <a:rPr lang="en-US" altLang="ja-JP" dirty="0">
                <a:latin typeface="メイリオ"/>
                <a:ea typeface="メイリオ"/>
              </a:rPr>
              <a:t>4</a:t>
            </a:r>
            <a:r>
              <a:rPr lang="ja-JP" altLang="en-US">
                <a:latin typeface="メイリオ"/>
                <a:ea typeface="メイリオ"/>
              </a:rPr>
              <a:t>コードクローン」と仮定</a:t>
            </a:r>
            <a:endParaRPr kumimoji="1" lang="ja-JP" altLang="en-US"/>
          </a:p>
        </p:txBody>
      </p:sp>
      <p:sp>
        <p:nvSpPr>
          <p:cNvPr id="4" name="日付プレースホルダー 3">
            <a:extLst>
              <a:ext uri="{FF2B5EF4-FFF2-40B4-BE49-F238E27FC236}">
                <a16:creationId xmlns:a16="http://schemas.microsoft.com/office/drawing/2014/main" id="{57D524F5-1D3F-2D44-94F6-510890E698DC}"/>
              </a:ext>
            </a:extLst>
          </p:cNvPr>
          <p:cNvSpPr>
            <a:spLocks noGrp="1"/>
          </p:cNvSpPr>
          <p:nvPr>
            <p:ph type="dt" sz="half" idx="10"/>
          </p:nvPr>
        </p:nvSpPr>
        <p:spPr/>
        <p:txBody>
          <a:bodyPr/>
          <a:lstStyle/>
          <a:p>
            <a:pPr>
              <a:defRPr/>
            </a:pPr>
            <a:r>
              <a:rPr lang="en-US" altLang="ja-JP"/>
              <a:t>2021/03/01</a:t>
            </a:r>
          </a:p>
        </p:txBody>
      </p:sp>
      <p:sp>
        <p:nvSpPr>
          <p:cNvPr id="5" name="フッター プレースホルダー 4">
            <a:extLst>
              <a:ext uri="{FF2B5EF4-FFF2-40B4-BE49-F238E27FC236}">
                <a16:creationId xmlns:a16="http://schemas.microsoft.com/office/drawing/2014/main" id="{A200D762-A3FD-0A49-929E-26829CAE6EB2}"/>
              </a:ext>
            </a:extLst>
          </p:cNvPr>
          <p:cNvSpPr>
            <a:spLocks noGrp="1"/>
          </p:cNvSpPr>
          <p:nvPr>
            <p:ph type="ftr" sz="quarter" idx="11"/>
          </p:nvPr>
        </p:nvSpPr>
        <p:spPr/>
        <p:txBody>
          <a:bodyPr/>
          <a:lstStyle/>
          <a:p>
            <a:pPr>
              <a:defRPr/>
            </a:pPr>
            <a:r>
              <a:rPr lang="ja-JP" altLang="en-US"/>
              <a:t>深層学習を用いたコードクローン検出器の汎化性能に関する調査</a:t>
            </a:r>
            <a:endParaRPr lang="en-US" altLang="ja-JP"/>
          </a:p>
        </p:txBody>
      </p:sp>
      <p:sp>
        <p:nvSpPr>
          <p:cNvPr id="6" name="スライド番号プレースホルダー 5">
            <a:extLst>
              <a:ext uri="{FF2B5EF4-FFF2-40B4-BE49-F238E27FC236}">
                <a16:creationId xmlns:a16="http://schemas.microsoft.com/office/drawing/2014/main" id="{CCB0D2EF-52C7-FD40-90FE-D75919BDB3DD}"/>
              </a:ext>
            </a:extLst>
          </p:cNvPr>
          <p:cNvSpPr>
            <a:spLocks noGrp="1"/>
          </p:cNvSpPr>
          <p:nvPr>
            <p:ph type="sldNum" sz="quarter" idx="12"/>
          </p:nvPr>
        </p:nvSpPr>
        <p:spPr/>
        <p:txBody>
          <a:bodyPr/>
          <a:lstStyle/>
          <a:p>
            <a:pPr>
              <a:defRPr/>
            </a:pPr>
            <a:fld id="{B12562F3-4A2F-4E07-B7D3-3E764FB0DEC6}" type="slidenum">
              <a:rPr lang="en-US" altLang="ja-JP" smtClean="0"/>
              <a:pPr>
                <a:defRPr/>
              </a:pPr>
              <a:t>23</a:t>
            </a:fld>
            <a:endParaRPr lang="en-US" altLang="ja-JP"/>
          </a:p>
        </p:txBody>
      </p:sp>
      <p:graphicFrame>
        <p:nvGraphicFramePr>
          <p:cNvPr id="8" name="表 8">
            <a:extLst>
              <a:ext uri="{FF2B5EF4-FFF2-40B4-BE49-F238E27FC236}">
                <a16:creationId xmlns:a16="http://schemas.microsoft.com/office/drawing/2014/main" id="{862C6236-4D6F-1844-98CD-2B66D41A801E}"/>
              </a:ext>
            </a:extLst>
          </p:cNvPr>
          <p:cNvGraphicFramePr>
            <a:graphicFrameLocks noGrp="1"/>
          </p:cNvGraphicFramePr>
          <p:nvPr>
            <p:extLst>
              <p:ext uri="{D42A27DB-BD31-4B8C-83A1-F6EECF244321}">
                <p14:modId xmlns:p14="http://schemas.microsoft.com/office/powerpoint/2010/main" val="4056265855"/>
              </p:ext>
            </p:extLst>
          </p:nvPr>
        </p:nvGraphicFramePr>
        <p:xfrm>
          <a:off x="1407980" y="3902264"/>
          <a:ext cx="6316927" cy="980440"/>
        </p:xfrm>
        <a:graphic>
          <a:graphicData uri="http://schemas.openxmlformats.org/drawingml/2006/table">
            <a:tbl>
              <a:tblPr firstRow="1" bandRow="1">
                <a:tableStyleId>{ED083AE6-46FA-4A59-8FB0-9F97EB10719F}</a:tableStyleId>
              </a:tblPr>
              <a:tblGrid>
                <a:gridCol w="960024">
                  <a:extLst>
                    <a:ext uri="{9D8B030D-6E8A-4147-A177-3AD203B41FA5}">
                      <a16:colId xmlns:a16="http://schemas.microsoft.com/office/drawing/2014/main" val="2613896028"/>
                    </a:ext>
                  </a:extLst>
                </a:gridCol>
                <a:gridCol w="1868637">
                  <a:extLst>
                    <a:ext uri="{9D8B030D-6E8A-4147-A177-3AD203B41FA5}">
                      <a16:colId xmlns:a16="http://schemas.microsoft.com/office/drawing/2014/main" val="2020014942"/>
                    </a:ext>
                  </a:extLst>
                </a:gridCol>
                <a:gridCol w="1744133">
                  <a:extLst>
                    <a:ext uri="{9D8B030D-6E8A-4147-A177-3AD203B41FA5}">
                      <a16:colId xmlns:a16="http://schemas.microsoft.com/office/drawing/2014/main" val="1776248042"/>
                    </a:ext>
                  </a:extLst>
                </a:gridCol>
                <a:gridCol w="1744133">
                  <a:extLst>
                    <a:ext uri="{9D8B030D-6E8A-4147-A177-3AD203B41FA5}">
                      <a16:colId xmlns:a16="http://schemas.microsoft.com/office/drawing/2014/main" val="2347870496"/>
                    </a:ext>
                  </a:extLst>
                </a:gridCol>
              </a:tblGrid>
              <a:tr h="370840">
                <a:tc>
                  <a:txBody>
                    <a:bodyPr/>
                    <a:lstStyle/>
                    <a:p>
                      <a:pPr algn="r"/>
                      <a:r>
                        <a:rPr kumimoji="1" lang="ja-JP" altLang="en-US" b="0"/>
                        <a:t>設問数</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ja-JP" altLang="en-US" b="0"/>
                        <a:t>プロジェクト数</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ja-JP" altLang="en-US" b="0"/>
                        <a:t>クローン対</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ja-JP" altLang="en-US" b="0"/>
                        <a:t>非クローン対</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5124835"/>
                  </a:ext>
                </a:extLst>
              </a:tr>
              <a:tr h="370840">
                <a:tc>
                  <a:txBody>
                    <a:bodyPr/>
                    <a:lstStyle/>
                    <a:p>
                      <a:pPr algn="r"/>
                      <a:r>
                        <a:rPr kumimoji="1" lang="en-US" altLang="ja-JP" b="0" dirty="0"/>
                        <a:t>12</a:t>
                      </a:r>
                      <a:endParaRPr kumimoji="1" lang="ja-JP" altLang="en-US" b="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b="0" dirty="0"/>
                        <a:t>1669</a:t>
                      </a:r>
                      <a:endParaRPr kumimoji="1" lang="ja-JP" altLang="en-US" b="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ja-JP" altLang="en-US" sz="1200" b="0"/>
                        <a:t>約</a:t>
                      </a:r>
                      <a:r>
                        <a:rPr kumimoji="1" lang="en-US" altLang="ja-JP" b="0" dirty="0"/>
                        <a:t>275,000</a:t>
                      </a:r>
                      <a:br>
                        <a:rPr kumimoji="1" lang="en-US" altLang="ja-JP" b="0" dirty="0"/>
                      </a:br>
                      <a:r>
                        <a:rPr kumimoji="1" lang="ja-JP" altLang="en-US" sz="1600" b="0" i="0" u="none" strike="noStrike" kern="1200" cap="none" spc="0" normalizeH="0" baseline="0" noProof="0">
                          <a:ln>
                            <a:noFill/>
                          </a:ln>
                          <a:solidFill>
                            <a:srgbClr val="000000"/>
                          </a:solidFill>
                          <a:effectLst/>
                          <a:uLnTx/>
                          <a:uFillTx/>
                          <a:latin typeface="+mn-lt"/>
                          <a:ea typeface="+mn-ea"/>
                          <a:cs typeface="+mn-cs"/>
                        </a:rPr>
                        <a:t>（</a:t>
                      </a:r>
                      <a:r>
                        <a:rPr kumimoji="1" lang="en-US" altLang="ja-JP" sz="1100" b="0" i="0" u="none" strike="noStrike" kern="1200" cap="none" spc="0" normalizeH="0" baseline="0" noProof="0" dirty="0">
                          <a:ln>
                            <a:noFill/>
                          </a:ln>
                          <a:solidFill>
                            <a:srgbClr val="000000"/>
                          </a:solidFill>
                          <a:effectLst/>
                          <a:uLnTx/>
                          <a:uFillTx/>
                          <a:latin typeface="+mn-lt"/>
                          <a:ea typeface="+mn-ea"/>
                          <a:cs typeface="+mn-cs"/>
                        </a:rPr>
                        <a:t>※</a:t>
                      </a:r>
                      <a:r>
                        <a:rPr kumimoji="1" lang="en-US" altLang="ja-JP" sz="1400" b="0" i="0" u="none" strike="noStrike" kern="1200" cap="none" spc="0" normalizeH="0" baseline="0" noProof="0" dirty="0">
                          <a:ln>
                            <a:noFill/>
                          </a:ln>
                          <a:solidFill>
                            <a:srgbClr val="000000"/>
                          </a:solidFill>
                          <a:effectLst/>
                          <a:uLnTx/>
                          <a:uFillTx/>
                          <a:latin typeface="+mn-lt"/>
                          <a:ea typeface="+mn-ea"/>
                          <a:cs typeface="+mn-cs"/>
                        </a:rPr>
                        <a:t>274,048</a:t>
                      </a:r>
                      <a:r>
                        <a:rPr kumimoji="1" lang="ja-JP" altLang="en-US" sz="1600" b="0" i="0" u="none" strike="noStrike" kern="1200" cap="none" spc="0" normalizeH="0" baseline="0" noProof="0">
                          <a:ln>
                            <a:noFill/>
                          </a:ln>
                          <a:solidFill>
                            <a:srgbClr val="000000"/>
                          </a:solidFill>
                          <a:effectLst/>
                          <a:uLnTx/>
                          <a:uFillTx/>
                          <a:latin typeface="+mn-lt"/>
                          <a:ea typeface="+mn-ea"/>
                          <a:cs typeface="+mn-cs"/>
                        </a:rPr>
                        <a:t>）</a:t>
                      </a:r>
                      <a:endParaRPr kumimoji="1" lang="ja-JP" altLang="en-US" b="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ja-JP" altLang="en-US" sz="1200" b="0"/>
                        <a:t>約</a:t>
                      </a:r>
                      <a:r>
                        <a:rPr kumimoji="1" lang="en-US" altLang="ja-JP" b="0" dirty="0"/>
                        <a:t>1,116,000</a:t>
                      </a:r>
                      <a:br>
                        <a:rPr kumimoji="1" lang="en-US" altLang="ja-JP" b="0" dirty="0"/>
                      </a:br>
                      <a:r>
                        <a:rPr kumimoji="1" lang="ja-JP" altLang="en-US" sz="1600" b="0"/>
                        <a:t>（</a:t>
                      </a:r>
                      <a:r>
                        <a:rPr kumimoji="1" lang="en-US" altLang="ja-JP" sz="1100" b="0" dirty="0"/>
                        <a:t>※</a:t>
                      </a:r>
                      <a:r>
                        <a:rPr kumimoji="1" lang="en-US" altLang="ja-JP" sz="1400" b="0" dirty="0"/>
                        <a:t>274,048</a:t>
                      </a:r>
                      <a:r>
                        <a:rPr kumimoji="1" lang="ja-JP" altLang="en-US" sz="1600" b="0"/>
                        <a:t>）</a:t>
                      </a:r>
                      <a:endParaRPr kumimoji="1" lang="ja-JP" altLang="en-US" b="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35320389"/>
                  </a:ext>
                </a:extLst>
              </a:tr>
            </a:tbl>
          </a:graphicData>
        </a:graphic>
      </p:graphicFrame>
      <p:sp>
        <p:nvSpPr>
          <p:cNvPr id="9" name="テキスト ボックス 8">
            <a:extLst>
              <a:ext uri="{FF2B5EF4-FFF2-40B4-BE49-F238E27FC236}">
                <a16:creationId xmlns:a16="http://schemas.microsoft.com/office/drawing/2014/main" id="{6EF13DA2-A1A1-A84F-82A4-4C1EFED0D597}"/>
              </a:ext>
            </a:extLst>
          </p:cNvPr>
          <p:cNvSpPr txBox="1"/>
          <p:nvPr/>
        </p:nvSpPr>
        <p:spPr>
          <a:xfrm>
            <a:off x="5229579" y="4906844"/>
            <a:ext cx="3488177" cy="523220"/>
          </a:xfrm>
          <a:prstGeom prst="rect">
            <a:avLst/>
          </a:prstGeom>
          <a:noFill/>
        </p:spPr>
        <p:txBody>
          <a:bodyPr wrap="square" rtlCol="0">
            <a:spAutoFit/>
          </a:bodyPr>
          <a:lstStyle/>
          <a:p>
            <a:pPr algn="l"/>
            <a:r>
              <a:rPr kumimoji="1" lang="en-US" altLang="ja-JP" sz="1400" dirty="0">
                <a:latin typeface="+mn-ea"/>
                <a:ea typeface="+mn-ea"/>
              </a:rPr>
              <a:t>※</a:t>
            </a:r>
            <a:r>
              <a:rPr kumimoji="1" lang="ja-JP" altLang="en-US" sz="1400">
                <a:latin typeface="+mn-ea"/>
                <a:ea typeface="+mn-ea"/>
              </a:rPr>
              <a:t>本調査では非クローン対をランダムに</a:t>
            </a:r>
            <a:br>
              <a:rPr kumimoji="1" lang="en-US" altLang="ja-JP" sz="1400" dirty="0">
                <a:latin typeface="+mn-ea"/>
                <a:ea typeface="+mn-ea"/>
              </a:rPr>
            </a:br>
            <a:r>
              <a:rPr kumimoji="1" lang="ja-JP" altLang="en-US" sz="1400">
                <a:latin typeface="+mn-ea"/>
                <a:ea typeface="+mn-ea"/>
              </a:rPr>
              <a:t>クローン対と同数抽出した</a:t>
            </a:r>
          </a:p>
        </p:txBody>
      </p:sp>
    </p:spTree>
    <p:extLst>
      <p:ext uri="{BB962C8B-B14F-4D97-AF65-F5344CB8AC3E}">
        <p14:creationId xmlns:p14="http://schemas.microsoft.com/office/powerpoint/2010/main" val="10153301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EBD24D-B9ED-7B49-A50E-660CE613AD36}"/>
              </a:ext>
            </a:extLst>
          </p:cNvPr>
          <p:cNvSpPr>
            <a:spLocks noGrp="1"/>
          </p:cNvSpPr>
          <p:nvPr>
            <p:ph type="title"/>
          </p:nvPr>
        </p:nvSpPr>
        <p:spPr/>
        <p:txBody>
          <a:bodyPr/>
          <a:lstStyle/>
          <a:p>
            <a:r>
              <a:rPr kumimoji="1" lang="ja-JP" altLang="en-US"/>
              <a:t>精度評価</a:t>
            </a:r>
          </a:p>
        </p:txBody>
      </p:sp>
      <p:sp>
        <p:nvSpPr>
          <p:cNvPr id="3" name="コンテンツ プレースホルダー 2">
            <a:extLst>
              <a:ext uri="{FF2B5EF4-FFF2-40B4-BE49-F238E27FC236}">
                <a16:creationId xmlns:a16="http://schemas.microsoft.com/office/drawing/2014/main" id="{407901F7-3508-6848-B61B-A861436257BC}"/>
              </a:ext>
            </a:extLst>
          </p:cNvPr>
          <p:cNvSpPr>
            <a:spLocks noGrp="1"/>
          </p:cNvSpPr>
          <p:nvPr>
            <p:ph idx="1"/>
          </p:nvPr>
        </p:nvSpPr>
        <p:spPr/>
        <p:txBody>
          <a:bodyPr/>
          <a:lstStyle/>
          <a:p>
            <a:pPr marL="0" indent="0">
              <a:buNone/>
            </a:pPr>
            <a:r>
              <a:rPr kumimoji="1" lang="en-US" altLang="ja-JP" dirty="0"/>
              <a:t>ROC</a:t>
            </a:r>
            <a:r>
              <a:rPr kumimoji="1" lang="ja-JP" altLang="en-US"/>
              <a:t>曲線 </a:t>
            </a:r>
            <a:r>
              <a:rPr lang="ja-JP" altLang="en-US"/>
              <a:t>/ </a:t>
            </a:r>
            <a:r>
              <a:rPr kumimoji="1" lang="en-US" altLang="ja-JP" dirty="0"/>
              <a:t>AUC</a:t>
            </a:r>
          </a:p>
          <a:p>
            <a:pPr lvl="1"/>
            <a:r>
              <a:rPr lang="en-US" altLang="ja-JP" dirty="0"/>
              <a:t>ROC</a:t>
            </a:r>
            <a:r>
              <a:rPr lang="ja-JP" altLang="en-US"/>
              <a:t>曲線：閾値を変化させながら</a:t>
            </a:r>
            <a:br>
              <a:rPr lang="en-US" altLang="ja-JP" dirty="0"/>
            </a:br>
            <a:r>
              <a:rPr lang="ja-JP" altLang="en-US"/>
              <a:t>プロットしていく曲線</a:t>
            </a:r>
            <a:endParaRPr lang="en-US" altLang="ja-JP" dirty="0"/>
          </a:p>
          <a:p>
            <a:pPr lvl="2"/>
            <a:r>
              <a:rPr lang="ja-JP" altLang="en-US"/>
              <a:t>横軸：</a:t>
            </a:r>
            <a:r>
              <a:rPr lang="en-US" altLang="ja-JP" dirty="0"/>
              <a:t>false positive rate</a:t>
            </a:r>
          </a:p>
          <a:p>
            <a:pPr lvl="2"/>
            <a:r>
              <a:rPr lang="ja-JP" altLang="en-US"/>
              <a:t>縦軸：</a:t>
            </a:r>
            <a:r>
              <a:rPr lang="en-US" altLang="ja-JP" dirty="0"/>
              <a:t>true positive rate</a:t>
            </a:r>
          </a:p>
          <a:p>
            <a:pPr lvl="1"/>
            <a:r>
              <a:rPr lang="en-US" altLang="ja-JP" dirty="0"/>
              <a:t>AUC</a:t>
            </a:r>
            <a:r>
              <a:rPr lang="ja-JP" altLang="en-US"/>
              <a:t>：</a:t>
            </a:r>
            <a:r>
              <a:rPr lang="en-US" altLang="ja-JP" dirty="0"/>
              <a:t>ROC</a:t>
            </a:r>
            <a:r>
              <a:rPr lang="ja-JP" altLang="en-US"/>
              <a:t>曲線と軸との間の面積</a:t>
            </a:r>
            <a:br>
              <a:rPr lang="en-US" altLang="ja-JP" dirty="0"/>
            </a:br>
            <a:r>
              <a:rPr lang="ja-JP" altLang="en-US"/>
              <a:t>閾値を変化させた時の検出器の精度を</a:t>
            </a:r>
            <a:br>
              <a:rPr lang="en-US" altLang="ja-JP" dirty="0"/>
            </a:br>
            <a:r>
              <a:rPr lang="ja-JP" altLang="en-US"/>
              <a:t>調べるために使用</a:t>
            </a:r>
          </a:p>
        </p:txBody>
      </p:sp>
      <p:sp>
        <p:nvSpPr>
          <p:cNvPr id="4" name="日付プレースホルダー 3">
            <a:extLst>
              <a:ext uri="{FF2B5EF4-FFF2-40B4-BE49-F238E27FC236}">
                <a16:creationId xmlns:a16="http://schemas.microsoft.com/office/drawing/2014/main" id="{00919DB1-70D4-494B-8FE3-09C7053E4251}"/>
              </a:ext>
            </a:extLst>
          </p:cNvPr>
          <p:cNvSpPr>
            <a:spLocks noGrp="1"/>
          </p:cNvSpPr>
          <p:nvPr>
            <p:ph type="dt" sz="half" idx="10"/>
          </p:nvPr>
        </p:nvSpPr>
        <p:spPr/>
        <p:txBody>
          <a:bodyPr/>
          <a:lstStyle/>
          <a:p>
            <a:pPr>
              <a:defRPr/>
            </a:pPr>
            <a:r>
              <a:rPr lang="en-US" altLang="ja-JP"/>
              <a:t>2021/03/01</a:t>
            </a:r>
          </a:p>
        </p:txBody>
      </p:sp>
      <p:sp>
        <p:nvSpPr>
          <p:cNvPr id="5" name="フッター プレースホルダー 4">
            <a:extLst>
              <a:ext uri="{FF2B5EF4-FFF2-40B4-BE49-F238E27FC236}">
                <a16:creationId xmlns:a16="http://schemas.microsoft.com/office/drawing/2014/main" id="{24C7EDE5-4A76-7D4C-8736-703D8386CB60}"/>
              </a:ext>
            </a:extLst>
          </p:cNvPr>
          <p:cNvSpPr>
            <a:spLocks noGrp="1"/>
          </p:cNvSpPr>
          <p:nvPr>
            <p:ph type="ftr" sz="quarter" idx="11"/>
          </p:nvPr>
        </p:nvSpPr>
        <p:spPr/>
        <p:txBody>
          <a:bodyPr/>
          <a:lstStyle/>
          <a:p>
            <a:pPr>
              <a:defRPr/>
            </a:pPr>
            <a:r>
              <a:rPr lang="ja-JP" altLang="en-US"/>
              <a:t>深層学習を用いたコードクローン検出器の汎化性能に関する調査</a:t>
            </a:r>
            <a:endParaRPr lang="en-US" altLang="ja-JP"/>
          </a:p>
        </p:txBody>
      </p:sp>
      <p:sp>
        <p:nvSpPr>
          <p:cNvPr id="6" name="スライド番号プレースホルダー 5">
            <a:extLst>
              <a:ext uri="{FF2B5EF4-FFF2-40B4-BE49-F238E27FC236}">
                <a16:creationId xmlns:a16="http://schemas.microsoft.com/office/drawing/2014/main" id="{BDAE177F-6DC1-C44F-82C5-C82E50D6B772}"/>
              </a:ext>
            </a:extLst>
          </p:cNvPr>
          <p:cNvSpPr>
            <a:spLocks noGrp="1"/>
          </p:cNvSpPr>
          <p:nvPr>
            <p:ph type="sldNum" sz="quarter" idx="12"/>
          </p:nvPr>
        </p:nvSpPr>
        <p:spPr/>
        <p:txBody>
          <a:bodyPr/>
          <a:lstStyle/>
          <a:p>
            <a:pPr>
              <a:defRPr/>
            </a:pPr>
            <a:fld id="{B12562F3-4A2F-4E07-B7D3-3E764FB0DEC6}" type="slidenum">
              <a:rPr lang="en-US" altLang="ja-JP" smtClean="0"/>
              <a:pPr>
                <a:defRPr/>
              </a:pPr>
              <a:t>24</a:t>
            </a:fld>
            <a:endParaRPr lang="en-US" altLang="ja-JP"/>
          </a:p>
        </p:txBody>
      </p:sp>
    </p:spTree>
    <p:extLst>
      <p:ext uri="{BB962C8B-B14F-4D97-AF65-F5344CB8AC3E}">
        <p14:creationId xmlns:p14="http://schemas.microsoft.com/office/powerpoint/2010/main" val="33894786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EBD24D-B9ED-7B49-A50E-660CE613AD36}"/>
              </a:ext>
            </a:extLst>
          </p:cNvPr>
          <p:cNvSpPr>
            <a:spLocks noGrp="1"/>
          </p:cNvSpPr>
          <p:nvPr>
            <p:ph type="title"/>
          </p:nvPr>
        </p:nvSpPr>
        <p:spPr/>
        <p:txBody>
          <a:bodyPr/>
          <a:lstStyle/>
          <a:p>
            <a:r>
              <a:rPr kumimoji="1" lang="ja-JP" altLang="en-US"/>
              <a:t>精度評価</a:t>
            </a:r>
          </a:p>
        </p:txBody>
      </p:sp>
      <p:sp>
        <p:nvSpPr>
          <p:cNvPr id="3" name="コンテンツ プレースホルダー 2">
            <a:extLst>
              <a:ext uri="{FF2B5EF4-FFF2-40B4-BE49-F238E27FC236}">
                <a16:creationId xmlns:a16="http://schemas.microsoft.com/office/drawing/2014/main" id="{407901F7-3508-6848-B61B-A861436257BC}"/>
              </a:ext>
            </a:extLst>
          </p:cNvPr>
          <p:cNvSpPr>
            <a:spLocks noGrp="1"/>
          </p:cNvSpPr>
          <p:nvPr>
            <p:ph idx="1"/>
          </p:nvPr>
        </p:nvSpPr>
        <p:spPr/>
        <p:txBody>
          <a:bodyPr/>
          <a:lstStyle/>
          <a:p>
            <a:pPr marL="0" indent="0">
              <a:buNone/>
            </a:pPr>
            <a:r>
              <a:rPr kumimoji="1" lang="en-US" altLang="ja-JP" dirty="0">
                <a:latin typeface="メイリオ"/>
                <a:ea typeface="メイリオ"/>
              </a:rPr>
              <a:t>ROC</a:t>
            </a:r>
            <a:r>
              <a:rPr kumimoji="1" lang="ja-JP" altLang="en-US">
                <a:latin typeface="メイリオ"/>
                <a:ea typeface="メイリオ"/>
              </a:rPr>
              <a:t>曲線</a:t>
            </a:r>
            <a:r>
              <a:rPr lang="ja-JP" altLang="en-US">
                <a:latin typeface="メイリオ"/>
                <a:ea typeface="メイリオ"/>
              </a:rPr>
              <a:t>/ </a:t>
            </a:r>
            <a:r>
              <a:rPr kumimoji="1" lang="en-US" altLang="ja-JP" dirty="0">
                <a:latin typeface="メイリオ"/>
                <a:ea typeface="メイリオ"/>
              </a:rPr>
              <a:t>AUC</a:t>
            </a:r>
          </a:p>
        </p:txBody>
      </p:sp>
      <p:sp>
        <p:nvSpPr>
          <p:cNvPr id="4" name="日付プレースホルダー 3">
            <a:extLst>
              <a:ext uri="{FF2B5EF4-FFF2-40B4-BE49-F238E27FC236}">
                <a16:creationId xmlns:a16="http://schemas.microsoft.com/office/drawing/2014/main" id="{00919DB1-70D4-494B-8FE3-09C7053E4251}"/>
              </a:ext>
            </a:extLst>
          </p:cNvPr>
          <p:cNvSpPr>
            <a:spLocks noGrp="1"/>
          </p:cNvSpPr>
          <p:nvPr>
            <p:ph type="dt" sz="half" idx="10"/>
          </p:nvPr>
        </p:nvSpPr>
        <p:spPr/>
        <p:txBody>
          <a:bodyPr/>
          <a:lstStyle/>
          <a:p>
            <a:pPr>
              <a:defRPr/>
            </a:pPr>
            <a:r>
              <a:rPr lang="en-US" altLang="ja-JP"/>
              <a:t>2021/03/01</a:t>
            </a:r>
          </a:p>
        </p:txBody>
      </p:sp>
      <p:sp>
        <p:nvSpPr>
          <p:cNvPr id="5" name="フッター プレースホルダー 4">
            <a:extLst>
              <a:ext uri="{FF2B5EF4-FFF2-40B4-BE49-F238E27FC236}">
                <a16:creationId xmlns:a16="http://schemas.microsoft.com/office/drawing/2014/main" id="{24C7EDE5-4A76-7D4C-8736-703D8386CB60}"/>
              </a:ext>
            </a:extLst>
          </p:cNvPr>
          <p:cNvSpPr>
            <a:spLocks noGrp="1"/>
          </p:cNvSpPr>
          <p:nvPr>
            <p:ph type="ftr" sz="quarter" idx="11"/>
          </p:nvPr>
        </p:nvSpPr>
        <p:spPr/>
        <p:txBody>
          <a:bodyPr/>
          <a:lstStyle/>
          <a:p>
            <a:pPr>
              <a:defRPr/>
            </a:pPr>
            <a:r>
              <a:rPr lang="ja-JP" altLang="en-US"/>
              <a:t>深層学習を用いたコードクローン検出器の汎化性能に関する調査</a:t>
            </a:r>
            <a:endParaRPr lang="en-US" altLang="ja-JP"/>
          </a:p>
        </p:txBody>
      </p:sp>
      <p:sp>
        <p:nvSpPr>
          <p:cNvPr id="6" name="スライド番号プレースホルダー 5">
            <a:extLst>
              <a:ext uri="{FF2B5EF4-FFF2-40B4-BE49-F238E27FC236}">
                <a16:creationId xmlns:a16="http://schemas.microsoft.com/office/drawing/2014/main" id="{BDAE177F-6DC1-C44F-82C5-C82E50D6B772}"/>
              </a:ext>
            </a:extLst>
          </p:cNvPr>
          <p:cNvSpPr>
            <a:spLocks noGrp="1"/>
          </p:cNvSpPr>
          <p:nvPr>
            <p:ph type="sldNum" sz="quarter" idx="12"/>
          </p:nvPr>
        </p:nvSpPr>
        <p:spPr/>
        <p:txBody>
          <a:bodyPr/>
          <a:lstStyle/>
          <a:p>
            <a:pPr>
              <a:defRPr/>
            </a:pPr>
            <a:fld id="{B12562F3-4A2F-4E07-B7D3-3E764FB0DEC6}" type="slidenum">
              <a:rPr lang="en-US" altLang="ja-JP" smtClean="0"/>
              <a:pPr>
                <a:defRPr/>
              </a:pPr>
              <a:t>25</a:t>
            </a:fld>
            <a:endParaRPr lang="en-US" altLang="ja-JP"/>
          </a:p>
        </p:txBody>
      </p:sp>
      <p:cxnSp>
        <p:nvCxnSpPr>
          <p:cNvPr id="8" name="直線矢印コネクタ 7">
            <a:extLst>
              <a:ext uri="{FF2B5EF4-FFF2-40B4-BE49-F238E27FC236}">
                <a16:creationId xmlns:a16="http://schemas.microsoft.com/office/drawing/2014/main" id="{5102DD70-8A06-6049-B1AE-21FD02E276D5}"/>
              </a:ext>
            </a:extLst>
          </p:cNvPr>
          <p:cNvCxnSpPr>
            <a:cxnSpLocks/>
          </p:cNvCxnSpPr>
          <p:nvPr/>
        </p:nvCxnSpPr>
        <p:spPr>
          <a:xfrm>
            <a:off x="1207548" y="5474208"/>
            <a:ext cx="3364452"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 name="直線矢印コネクタ 8">
            <a:extLst>
              <a:ext uri="{FF2B5EF4-FFF2-40B4-BE49-F238E27FC236}">
                <a16:creationId xmlns:a16="http://schemas.microsoft.com/office/drawing/2014/main" id="{8976DA17-D2EE-4847-BF5B-E698B14ABAAD}"/>
              </a:ext>
            </a:extLst>
          </p:cNvPr>
          <p:cNvCxnSpPr>
            <a:cxnSpLocks/>
          </p:cNvCxnSpPr>
          <p:nvPr/>
        </p:nvCxnSpPr>
        <p:spPr>
          <a:xfrm flipV="1">
            <a:off x="1207548" y="2389632"/>
            <a:ext cx="0" cy="308457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テキスト ボックス 13">
            <a:extLst>
              <a:ext uri="{FF2B5EF4-FFF2-40B4-BE49-F238E27FC236}">
                <a16:creationId xmlns:a16="http://schemas.microsoft.com/office/drawing/2014/main" id="{27BC99FE-C39F-D54B-9BEB-60C69DE50016}"/>
              </a:ext>
            </a:extLst>
          </p:cNvPr>
          <p:cNvSpPr txBox="1"/>
          <p:nvPr/>
        </p:nvSpPr>
        <p:spPr>
          <a:xfrm>
            <a:off x="951515" y="5472104"/>
            <a:ext cx="256032" cy="369332"/>
          </a:xfrm>
          <a:prstGeom prst="rect">
            <a:avLst/>
          </a:prstGeom>
          <a:noFill/>
        </p:spPr>
        <p:txBody>
          <a:bodyPr wrap="square" rtlCol="0">
            <a:spAutoFit/>
          </a:bodyPr>
          <a:lstStyle/>
          <a:p>
            <a:pPr algn="l"/>
            <a:r>
              <a:rPr kumimoji="1" lang="en-US" altLang="ja-JP" sz="1800" dirty="0">
                <a:latin typeface="+mn-ea"/>
                <a:ea typeface="+mn-ea"/>
              </a:rPr>
              <a:t>0</a:t>
            </a:r>
            <a:endParaRPr kumimoji="1" lang="ja-JP" altLang="en-US" sz="1800">
              <a:latin typeface="+mn-ea"/>
              <a:ea typeface="+mn-ea"/>
            </a:endParaRPr>
          </a:p>
        </p:txBody>
      </p:sp>
      <p:sp>
        <p:nvSpPr>
          <p:cNvPr id="15" name="テキスト ボックス 14">
            <a:extLst>
              <a:ext uri="{FF2B5EF4-FFF2-40B4-BE49-F238E27FC236}">
                <a16:creationId xmlns:a16="http://schemas.microsoft.com/office/drawing/2014/main" id="{EABA6E43-7D77-2640-9EDB-72CD3F05F8F8}"/>
              </a:ext>
            </a:extLst>
          </p:cNvPr>
          <p:cNvSpPr txBox="1"/>
          <p:nvPr/>
        </p:nvSpPr>
        <p:spPr>
          <a:xfrm>
            <a:off x="4066303" y="5476312"/>
            <a:ext cx="256032" cy="369332"/>
          </a:xfrm>
          <a:prstGeom prst="rect">
            <a:avLst/>
          </a:prstGeom>
          <a:noFill/>
        </p:spPr>
        <p:txBody>
          <a:bodyPr wrap="square" rtlCol="0">
            <a:spAutoFit/>
          </a:bodyPr>
          <a:lstStyle/>
          <a:p>
            <a:pPr algn="l"/>
            <a:r>
              <a:rPr kumimoji="1" lang="en-US" altLang="ja-JP" sz="1800" dirty="0">
                <a:latin typeface="+mn-ea"/>
                <a:ea typeface="+mn-ea"/>
              </a:rPr>
              <a:t>1</a:t>
            </a:r>
            <a:endParaRPr kumimoji="1" lang="ja-JP" altLang="en-US" sz="1800">
              <a:latin typeface="+mn-ea"/>
              <a:ea typeface="+mn-ea"/>
            </a:endParaRPr>
          </a:p>
        </p:txBody>
      </p:sp>
      <p:sp>
        <p:nvSpPr>
          <p:cNvPr id="16" name="テキスト ボックス 15">
            <a:extLst>
              <a:ext uri="{FF2B5EF4-FFF2-40B4-BE49-F238E27FC236}">
                <a16:creationId xmlns:a16="http://schemas.microsoft.com/office/drawing/2014/main" id="{80F5E191-F832-1842-AA3A-03E69D5473DE}"/>
              </a:ext>
            </a:extLst>
          </p:cNvPr>
          <p:cNvSpPr txBox="1"/>
          <p:nvPr/>
        </p:nvSpPr>
        <p:spPr>
          <a:xfrm>
            <a:off x="823499" y="2616701"/>
            <a:ext cx="256032" cy="369332"/>
          </a:xfrm>
          <a:prstGeom prst="rect">
            <a:avLst/>
          </a:prstGeom>
          <a:noFill/>
        </p:spPr>
        <p:txBody>
          <a:bodyPr wrap="square" rtlCol="0">
            <a:spAutoFit/>
          </a:bodyPr>
          <a:lstStyle/>
          <a:p>
            <a:pPr algn="l"/>
            <a:r>
              <a:rPr kumimoji="1" lang="en-US" altLang="ja-JP" sz="1800" dirty="0">
                <a:latin typeface="+mn-ea"/>
                <a:ea typeface="+mn-ea"/>
              </a:rPr>
              <a:t>1</a:t>
            </a:r>
            <a:endParaRPr kumimoji="1" lang="ja-JP" altLang="en-US" sz="1800">
              <a:latin typeface="+mn-ea"/>
              <a:ea typeface="+mn-ea"/>
            </a:endParaRPr>
          </a:p>
        </p:txBody>
      </p:sp>
      <p:cxnSp>
        <p:nvCxnSpPr>
          <p:cNvPr id="18" name="直線矢印コネクタ 17">
            <a:extLst>
              <a:ext uri="{FF2B5EF4-FFF2-40B4-BE49-F238E27FC236}">
                <a16:creationId xmlns:a16="http://schemas.microsoft.com/office/drawing/2014/main" id="{0FB2119C-1D80-5846-BAD6-534232FCD3BB}"/>
              </a:ext>
            </a:extLst>
          </p:cNvPr>
          <p:cNvCxnSpPr>
            <a:cxnSpLocks/>
          </p:cNvCxnSpPr>
          <p:nvPr/>
        </p:nvCxnSpPr>
        <p:spPr>
          <a:xfrm>
            <a:off x="1207547" y="5472104"/>
            <a:ext cx="170689"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直線矢印コネクタ 18">
            <a:extLst>
              <a:ext uri="{FF2B5EF4-FFF2-40B4-BE49-F238E27FC236}">
                <a16:creationId xmlns:a16="http://schemas.microsoft.com/office/drawing/2014/main" id="{57FA4458-698E-814D-970E-BC9C679E8DCD}"/>
              </a:ext>
            </a:extLst>
          </p:cNvPr>
          <p:cNvCxnSpPr>
            <a:cxnSpLocks/>
          </p:cNvCxnSpPr>
          <p:nvPr/>
        </p:nvCxnSpPr>
        <p:spPr>
          <a:xfrm flipV="1">
            <a:off x="1378236" y="4888992"/>
            <a:ext cx="0" cy="583112"/>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直線矢印コネクタ 20">
            <a:extLst>
              <a:ext uri="{FF2B5EF4-FFF2-40B4-BE49-F238E27FC236}">
                <a16:creationId xmlns:a16="http://schemas.microsoft.com/office/drawing/2014/main" id="{D141573A-3530-1A4D-93B3-D34BE47F871E}"/>
              </a:ext>
            </a:extLst>
          </p:cNvPr>
          <p:cNvCxnSpPr>
            <a:cxnSpLocks/>
          </p:cNvCxnSpPr>
          <p:nvPr/>
        </p:nvCxnSpPr>
        <p:spPr>
          <a:xfrm flipV="1">
            <a:off x="1658652" y="3803904"/>
            <a:ext cx="0" cy="1085088"/>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2" name="直線矢印コネクタ 21">
            <a:extLst>
              <a:ext uri="{FF2B5EF4-FFF2-40B4-BE49-F238E27FC236}">
                <a16:creationId xmlns:a16="http://schemas.microsoft.com/office/drawing/2014/main" id="{96F9B14F-7C63-6545-B174-881A1346D850}"/>
              </a:ext>
            </a:extLst>
          </p:cNvPr>
          <p:cNvCxnSpPr>
            <a:cxnSpLocks/>
          </p:cNvCxnSpPr>
          <p:nvPr/>
        </p:nvCxnSpPr>
        <p:spPr>
          <a:xfrm>
            <a:off x="1378236" y="4888992"/>
            <a:ext cx="280416"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9" name="直線矢印コネクタ 28">
            <a:extLst>
              <a:ext uri="{FF2B5EF4-FFF2-40B4-BE49-F238E27FC236}">
                <a16:creationId xmlns:a16="http://schemas.microsoft.com/office/drawing/2014/main" id="{61411EC4-82E2-5D47-83E1-5A7123BBADD8}"/>
              </a:ext>
            </a:extLst>
          </p:cNvPr>
          <p:cNvCxnSpPr>
            <a:cxnSpLocks/>
          </p:cNvCxnSpPr>
          <p:nvPr/>
        </p:nvCxnSpPr>
        <p:spPr>
          <a:xfrm flipV="1">
            <a:off x="2128044" y="2986033"/>
            <a:ext cx="0" cy="81787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0" name="直線矢印コネクタ 29">
            <a:extLst>
              <a:ext uri="{FF2B5EF4-FFF2-40B4-BE49-F238E27FC236}">
                <a16:creationId xmlns:a16="http://schemas.microsoft.com/office/drawing/2014/main" id="{CADF3784-DE1E-2B4F-9E6F-EFB41144693C}"/>
              </a:ext>
            </a:extLst>
          </p:cNvPr>
          <p:cNvCxnSpPr>
            <a:cxnSpLocks/>
          </p:cNvCxnSpPr>
          <p:nvPr/>
        </p:nvCxnSpPr>
        <p:spPr>
          <a:xfrm>
            <a:off x="1652556" y="3803904"/>
            <a:ext cx="475488"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4" name="フリーフォーム 33">
            <a:extLst>
              <a:ext uri="{FF2B5EF4-FFF2-40B4-BE49-F238E27FC236}">
                <a16:creationId xmlns:a16="http://schemas.microsoft.com/office/drawing/2014/main" id="{59F1C73F-D7B5-9E42-8083-6B50559F9423}"/>
              </a:ext>
            </a:extLst>
          </p:cNvPr>
          <p:cNvSpPr/>
          <p:nvPr/>
        </p:nvSpPr>
        <p:spPr>
          <a:xfrm>
            <a:off x="1207547" y="2616702"/>
            <a:ext cx="3121154" cy="2853298"/>
          </a:xfrm>
          <a:custGeom>
            <a:avLst/>
            <a:gdLst>
              <a:gd name="connsiteX0" fmla="*/ 0 w 3169920"/>
              <a:gd name="connsiteY0" fmla="*/ 2755652 h 2755652"/>
              <a:gd name="connsiteX1" fmla="*/ 170688 w 3169920"/>
              <a:gd name="connsiteY1" fmla="*/ 2243588 h 2755652"/>
              <a:gd name="connsiteX2" fmla="*/ 463296 w 3169920"/>
              <a:gd name="connsiteY2" fmla="*/ 1097540 h 2755652"/>
              <a:gd name="connsiteX3" fmla="*/ 914400 w 3169920"/>
              <a:gd name="connsiteY3" fmla="*/ 341636 h 2755652"/>
              <a:gd name="connsiteX4" fmla="*/ 3169920 w 3169920"/>
              <a:gd name="connsiteY4" fmla="*/ 36836 h 27556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69920" h="2755652">
                <a:moveTo>
                  <a:pt x="0" y="2755652"/>
                </a:moveTo>
                <a:cubicBezTo>
                  <a:pt x="46736" y="2637796"/>
                  <a:pt x="93472" y="2519940"/>
                  <a:pt x="170688" y="2243588"/>
                </a:cubicBezTo>
                <a:cubicBezTo>
                  <a:pt x="247904" y="1967236"/>
                  <a:pt x="339344" y="1414532"/>
                  <a:pt x="463296" y="1097540"/>
                </a:cubicBezTo>
                <a:cubicBezTo>
                  <a:pt x="587248" y="780548"/>
                  <a:pt x="463296" y="518420"/>
                  <a:pt x="914400" y="341636"/>
                </a:cubicBezTo>
                <a:cubicBezTo>
                  <a:pt x="1365504" y="164852"/>
                  <a:pt x="2828544" y="-97276"/>
                  <a:pt x="3169920" y="36836"/>
                </a:cubicBezTo>
              </a:path>
            </a:pathLst>
          </a:cu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テキスト ボックス 34">
            <a:extLst>
              <a:ext uri="{FF2B5EF4-FFF2-40B4-BE49-F238E27FC236}">
                <a16:creationId xmlns:a16="http://schemas.microsoft.com/office/drawing/2014/main" id="{D665F22F-7AFC-CA4C-90EA-D54695A3834F}"/>
              </a:ext>
            </a:extLst>
          </p:cNvPr>
          <p:cNvSpPr txBox="1"/>
          <p:nvPr/>
        </p:nvSpPr>
        <p:spPr>
          <a:xfrm>
            <a:off x="155987" y="3767403"/>
            <a:ext cx="999744" cy="923330"/>
          </a:xfrm>
          <a:prstGeom prst="rect">
            <a:avLst/>
          </a:prstGeom>
          <a:noFill/>
        </p:spPr>
        <p:txBody>
          <a:bodyPr wrap="square" rtlCol="0">
            <a:spAutoFit/>
          </a:bodyPr>
          <a:lstStyle/>
          <a:p>
            <a:r>
              <a:rPr lang="en-US" altLang="ja-JP" sz="1800" dirty="0"/>
              <a:t>true positive rate</a:t>
            </a:r>
            <a:endParaRPr kumimoji="1" lang="ja-JP" altLang="en-US" sz="1800">
              <a:latin typeface="+mn-ea"/>
              <a:ea typeface="+mn-ea"/>
            </a:endParaRPr>
          </a:p>
        </p:txBody>
      </p:sp>
      <p:sp>
        <p:nvSpPr>
          <p:cNvPr id="36" name="テキスト ボックス 35">
            <a:extLst>
              <a:ext uri="{FF2B5EF4-FFF2-40B4-BE49-F238E27FC236}">
                <a16:creationId xmlns:a16="http://schemas.microsoft.com/office/drawing/2014/main" id="{7C8671CE-50BF-B54F-BC20-C552E68C380B}"/>
              </a:ext>
            </a:extLst>
          </p:cNvPr>
          <p:cNvSpPr txBox="1"/>
          <p:nvPr/>
        </p:nvSpPr>
        <p:spPr>
          <a:xfrm>
            <a:off x="1692880" y="5577681"/>
            <a:ext cx="2321176" cy="369332"/>
          </a:xfrm>
          <a:prstGeom prst="rect">
            <a:avLst/>
          </a:prstGeom>
          <a:noFill/>
        </p:spPr>
        <p:txBody>
          <a:bodyPr wrap="square" rtlCol="0">
            <a:spAutoFit/>
          </a:bodyPr>
          <a:lstStyle/>
          <a:p>
            <a:pPr algn="ctr"/>
            <a:r>
              <a:rPr lang="en-US" altLang="ja-JP" sz="1800" dirty="0"/>
              <a:t>false positive rate</a:t>
            </a:r>
            <a:endParaRPr kumimoji="1" lang="ja-JP" altLang="en-US" sz="1800">
              <a:latin typeface="+mn-ea"/>
              <a:ea typeface="+mn-ea"/>
            </a:endParaRPr>
          </a:p>
        </p:txBody>
      </p:sp>
      <p:sp>
        <p:nvSpPr>
          <p:cNvPr id="37" name="テキスト ボックス 36">
            <a:extLst>
              <a:ext uri="{FF2B5EF4-FFF2-40B4-BE49-F238E27FC236}">
                <a16:creationId xmlns:a16="http://schemas.microsoft.com/office/drawing/2014/main" id="{71358953-1F30-C84F-91BB-3FC8D487FFEF}"/>
              </a:ext>
            </a:extLst>
          </p:cNvPr>
          <p:cNvSpPr txBox="1"/>
          <p:nvPr/>
        </p:nvSpPr>
        <p:spPr>
          <a:xfrm>
            <a:off x="2865665" y="2197382"/>
            <a:ext cx="1700779" cy="523220"/>
          </a:xfrm>
          <a:prstGeom prst="rect">
            <a:avLst/>
          </a:prstGeom>
          <a:noFill/>
        </p:spPr>
        <p:txBody>
          <a:bodyPr wrap="square" rtlCol="0">
            <a:spAutoFit/>
          </a:bodyPr>
          <a:lstStyle/>
          <a:p>
            <a:pPr algn="ctr"/>
            <a:r>
              <a:rPr kumimoji="1" lang="en-US" altLang="ja-JP" sz="2800" dirty="0">
                <a:latin typeface="+mn-ea"/>
                <a:ea typeface="+mn-ea"/>
              </a:rPr>
              <a:t>ROC</a:t>
            </a:r>
            <a:r>
              <a:rPr kumimoji="1" lang="ja-JP" altLang="en-US" sz="2800">
                <a:latin typeface="+mn-ea"/>
                <a:ea typeface="+mn-ea"/>
              </a:rPr>
              <a:t>曲線</a:t>
            </a:r>
          </a:p>
        </p:txBody>
      </p:sp>
      <p:sp>
        <p:nvSpPr>
          <p:cNvPr id="38" name="テキスト ボックス 37">
            <a:extLst>
              <a:ext uri="{FF2B5EF4-FFF2-40B4-BE49-F238E27FC236}">
                <a16:creationId xmlns:a16="http://schemas.microsoft.com/office/drawing/2014/main" id="{161DCC99-3E2F-A24E-80E1-0AC99024B56B}"/>
              </a:ext>
            </a:extLst>
          </p:cNvPr>
          <p:cNvSpPr txBox="1"/>
          <p:nvPr/>
        </p:nvSpPr>
        <p:spPr>
          <a:xfrm>
            <a:off x="2656245" y="4161782"/>
            <a:ext cx="1379845" cy="461665"/>
          </a:xfrm>
          <a:prstGeom prst="rect">
            <a:avLst/>
          </a:prstGeom>
          <a:noFill/>
        </p:spPr>
        <p:txBody>
          <a:bodyPr wrap="square" rtlCol="0">
            <a:spAutoFit/>
          </a:bodyPr>
          <a:lstStyle/>
          <a:p>
            <a:pPr algn="ctr"/>
            <a:r>
              <a:rPr kumimoji="1" lang="en-US" altLang="ja-JP" sz="2800" dirty="0">
                <a:latin typeface="+mn-ea"/>
                <a:ea typeface="+mn-ea"/>
              </a:rPr>
              <a:t>AUC</a:t>
            </a:r>
            <a:endParaRPr kumimoji="1" lang="ja-JP" altLang="en-US" sz="2800">
              <a:latin typeface="+mn-ea"/>
              <a:ea typeface="+mn-ea"/>
            </a:endParaRPr>
          </a:p>
        </p:txBody>
      </p:sp>
      <p:sp>
        <p:nvSpPr>
          <p:cNvPr id="40" name="テキスト ボックス 39">
            <a:extLst>
              <a:ext uri="{FF2B5EF4-FFF2-40B4-BE49-F238E27FC236}">
                <a16:creationId xmlns:a16="http://schemas.microsoft.com/office/drawing/2014/main" id="{1335EFF3-916E-3940-94B1-0CC8BB830550}"/>
              </a:ext>
            </a:extLst>
          </p:cNvPr>
          <p:cNvSpPr txBox="1"/>
          <p:nvPr/>
        </p:nvSpPr>
        <p:spPr>
          <a:xfrm>
            <a:off x="4773707" y="2157343"/>
            <a:ext cx="4382483" cy="3970318"/>
          </a:xfrm>
          <a:prstGeom prst="rect">
            <a:avLst/>
          </a:prstGeom>
          <a:noFill/>
        </p:spPr>
        <p:txBody>
          <a:bodyPr wrap="square" rtlCol="0">
            <a:spAutoFit/>
          </a:bodyPr>
          <a:lstStyle/>
          <a:p>
            <a:r>
              <a:rPr lang="en-US" altLang="ja-JP" sz="2800" dirty="0">
                <a:latin typeface="+mn-ea"/>
                <a:ea typeface="+mn-ea"/>
              </a:rPr>
              <a:t>ROC</a:t>
            </a:r>
            <a:r>
              <a:rPr lang="ja-JP" altLang="en-US" sz="2800">
                <a:latin typeface="+mn-ea"/>
                <a:ea typeface="+mn-ea"/>
              </a:rPr>
              <a:t>曲線と軸の面積が</a:t>
            </a:r>
            <a:br>
              <a:rPr lang="en-US" altLang="ja-JP" sz="2800" dirty="0">
                <a:latin typeface="+mn-ea"/>
                <a:ea typeface="+mn-ea"/>
              </a:rPr>
            </a:br>
            <a:r>
              <a:rPr lang="ja-JP" altLang="en-US" sz="2800">
                <a:latin typeface="+mn-ea"/>
                <a:ea typeface="+mn-ea"/>
              </a:rPr>
              <a:t>広く，</a:t>
            </a:r>
            <a:r>
              <a:rPr lang="en-US" altLang="ja-JP" sz="2800" dirty="0">
                <a:latin typeface="+mn-ea"/>
                <a:ea typeface="+mn-ea"/>
              </a:rPr>
              <a:t>AUC</a:t>
            </a:r>
            <a:r>
              <a:rPr lang="ja-JP" altLang="en-US" sz="2800">
                <a:latin typeface="+mn-ea"/>
                <a:ea typeface="+mn-ea"/>
              </a:rPr>
              <a:t>が高い</a:t>
            </a:r>
            <a:endParaRPr lang="en-US" altLang="ja-JP" sz="2800" dirty="0">
              <a:latin typeface="+mn-ea"/>
              <a:ea typeface="+mn-ea"/>
            </a:endParaRPr>
          </a:p>
          <a:p>
            <a:pPr algn="l"/>
            <a:endParaRPr lang="en-US" altLang="ja-JP" sz="2800" dirty="0">
              <a:latin typeface="+mn-ea"/>
              <a:ea typeface="+mn-ea"/>
            </a:endParaRPr>
          </a:p>
          <a:p>
            <a:pPr algn="l"/>
            <a:r>
              <a:rPr lang="ja-JP" altLang="en-US" sz="2800">
                <a:latin typeface="+mn-ea"/>
                <a:ea typeface="+mn-ea"/>
              </a:rPr>
              <a:t>→ 検出の閾値を下げて</a:t>
            </a:r>
            <a:endParaRPr lang="en-US" altLang="ja-JP" sz="2800" dirty="0">
              <a:latin typeface="+mn-ea"/>
              <a:ea typeface="+mn-ea"/>
            </a:endParaRPr>
          </a:p>
          <a:p>
            <a:r>
              <a:rPr lang="en-US" altLang="ja-JP" sz="2800" dirty="0">
                <a:latin typeface="+mn-ea"/>
                <a:ea typeface="+mn-ea"/>
              </a:rPr>
              <a:t>false positive rate</a:t>
            </a:r>
            <a:r>
              <a:rPr lang="ja-JP" altLang="en-US" sz="2800">
                <a:latin typeface="+mn-ea"/>
                <a:ea typeface="+mn-ea"/>
              </a:rPr>
              <a:t>を</a:t>
            </a:r>
            <a:br>
              <a:rPr lang="en-US" altLang="ja-JP" sz="2800" dirty="0">
                <a:latin typeface="+mn-ea"/>
                <a:ea typeface="+mn-ea"/>
              </a:rPr>
            </a:br>
            <a:r>
              <a:rPr lang="ja-JP" altLang="en-US" sz="2800">
                <a:latin typeface="+mn-ea"/>
                <a:ea typeface="+mn-ea"/>
              </a:rPr>
              <a:t>低く保ちながら，</a:t>
            </a:r>
            <a:endParaRPr lang="en-US" altLang="ja-JP" sz="2800" dirty="0">
              <a:latin typeface="+mn-ea"/>
              <a:ea typeface="+mn-ea"/>
            </a:endParaRPr>
          </a:p>
          <a:p>
            <a:r>
              <a:rPr lang="en-US" altLang="ja-JP" sz="2800" dirty="0">
                <a:latin typeface="+mn-ea"/>
                <a:ea typeface="+mn-ea"/>
              </a:rPr>
              <a:t>true positive rate</a:t>
            </a:r>
            <a:r>
              <a:rPr lang="ja-JP" altLang="en-US" sz="2800">
                <a:latin typeface="+mn-ea"/>
                <a:ea typeface="+mn-ea"/>
              </a:rPr>
              <a:t>を</a:t>
            </a:r>
            <a:br>
              <a:rPr lang="en-US" altLang="ja-JP" sz="2800" dirty="0">
                <a:latin typeface="+mn-ea"/>
                <a:ea typeface="+mn-ea"/>
              </a:rPr>
            </a:br>
            <a:r>
              <a:rPr lang="ja-JP" altLang="en-US" sz="2800">
                <a:latin typeface="+mn-ea"/>
                <a:ea typeface="+mn-ea"/>
              </a:rPr>
              <a:t>高くすることが出来る</a:t>
            </a:r>
            <a:endParaRPr lang="en-US" altLang="ja-JP" sz="2800" dirty="0">
              <a:latin typeface="+mn-ea"/>
              <a:ea typeface="+mn-ea"/>
            </a:endParaRPr>
          </a:p>
          <a:p>
            <a:pPr algn="l"/>
            <a:endParaRPr lang="en-US" altLang="ja-JP" sz="2800" dirty="0">
              <a:latin typeface="+mn-ea"/>
              <a:ea typeface="+mn-ea"/>
            </a:endParaRPr>
          </a:p>
        </p:txBody>
      </p:sp>
    </p:spTree>
    <p:extLst>
      <p:ext uri="{BB962C8B-B14F-4D97-AF65-F5344CB8AC3E}">
        <p14:creationId xmlns:p14="http://schemas.microsoft.com/office/powerpoint/2010/main" val="12685966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890539-F803-654C-B5B0-739CD1005369}"/>
              </a:ext>
            </a:extLst>
          </p:cNvPr>
          <p:cNvSpPr>
            <a:spLocks noGrp="1"/>
          </p:cNvSpPr>
          <p:nvPr>
            <p:ph type="title"/>
          </p:nvPr>
        </p:nvSpPr>
        <p:spPr/>
        <p:txBody>
          <a:bodyPr/>
          <a:lstStyle/>
          <a:p>
            <a:r>
              <a:rPr lang="ja-JP" altLang="en-US"/>
              <a:t>調査結果</a:t>
            </a:r>
            <a:endParaRPr kumimoji="1" lang="ja-JP" altLang="en-US">
              <a:latin typeface="メイリオ"/>
              <a:ea typeface="メイリオ"/>
            </a:endParaRPr>
          </a:p>
        </p:txBody>
      </p:sp>
      <p:sp>
        <p:nvSpPr>
          <p:cNvPr id="3" name="コンテンツ プレースホルダー 2">
            <a:extLst>
              <a:ext uri="{FF2B5EF4-FFF2-40B4-BE49-F238E27FC236}">
                <a16:creationId xmlns:a16="http://schemas.microsoft.com/office/drawing/2014/main" id="{C7BCBC27-0B0F-5147-A698-FDAB494073B3}"/>
              </a:ext>
            </a:extLst>
          </p:cNvPr>
          <p:cNvSpPr>
            <a:spLocks noGrp="1"/>
          </p:cNvSpPr>
          <p:nvPr>
            <p:ph idx="1"/>
          </p:nvPr>
        </p:nvSpPr>
        <p:spPr>
          <a:xfrm>
            <a:off x="457199" y="1600200"/>
            <a:ext cx="8505825" cy="4525963"/>
          </a:xfrm>
        </p:spPr>
        <p:txBody>
          <a:bodyPr/>
          <a:lstStyle/>
          <a:p>
            <a:pPr marL="0" indent="0">
              <a:buNone/>
            </a:pPr>
            <a:r>
              <a:rPr lang="ja-JP" altLang="en-US"/>
              <a:t>同一データセット：</a:t>
            </a:r>
            <a:r>
              <a:rPr lang="en-US" altLang="ja-JP" dirty="0" err="1"/>
              <a:t>BigCloneBench</a:t>
            </a:r>
            <a:r>
              <a:rPr lang="ja-JP" altLang="en-US"/>
              <a:t>での精度</a:t>
            </a:r>
            <a:endParaRPr lang="en-US" altLang="ja-JP" dirty="0"/>
          </a:p>
          <a:p>
            <a:pPr marL="0" indent="0">
              <a:buNone/>
            </a:pPr>
            <a:r>
              <a:rPr lang="ja-JP" altLang="en-US"/>
              <a:t>別データセット：</a:t>
            </a:r>
            <a:r>
              <a:rPr lang="en-US" altLang="ja-JP" dirty="0"/>
              <a:t>Google</a:t>
            </a:r>
            <a:r>
              <a:rPr lang="ja-JP" altLang="en-US"/>
              <a:t> </a:t>
            </a:r>
            <a:r>
              <a:rPr lang="en-US" altLang="ja-JP" dirty="0"/>
              <a:t>Code</a:t>
            </a:r>
            <a:r>
              <a:rPr lang="ja-JP" altLang="en-US"/>
              <a:t> </a:t>
            </a:r>
            <a:r>
              <a:rPr lang="en-US" altLang="ja-JP" dirty="0"/>
              <a:t>Jam</a:t>
            </a:r>
            <a:r>
              <a:rPr lang="ja-JP" altLang="en-US"/>
              <a:t> データセットでの精度計測</a:t>
            </a:r>
            <a:endParaRPr lang="ja-JP"/>
          </a:p>
        </p:txBody>
      </p:sp>
      <p:sp>
        <p:nvSpPr>
          <p:cNvPr id="4" name="日付プレースホルダー 3">
            <a:extLst>
              <a:ext uri="{FF2B5EF4-FFF2-40B4-BE49-F238E27FC236}">
                <a16:creationId xmlns:a16="http://schemas.microsoft.com/office/drawing/2014/main" id="{47D902E0-9EEF-8243-BA43-D5CEC3B3F0F8}"/>
              </a:ext>
            </a:extLst>
          </p:cNvPr>
          <p:cNvSpPr>
            <a:spLocks noGrp="1"/>
          </p:cNvSpPr>
          <p:nvPr>
            <p:ph type="dt" sz="half" idx="10"/>
          </p:nvPr>
        </p:nvSpPr>
        <p:spPr/>
        <p:txBody>
          <a:bodyPr/>
          <a:lstStyle/>
          <a:p>
            <a:pPr>
              <a:defRPr/>
            </a:pPr>
            <a:r>
              <a:rPr lang="en-US" altLang="ja-JP"/>
              <a:t>2021/03/01</a:t>
            </a:r>
          </a:p>
        </p:txBody>
      </p:sp>
      <p:sp>
        <p:nvSpPr>
          <p:cNvPr id="5" name="フッター プレースホルダー 4">
            <a:extLst>
              <a:ext uri="{FF2B5EF4-FFF2-40B4-BE49-F238E27FC236}">
                <a16:creationId xmlns:a16="http://schemas.microsoft.com/office/drawing/2014/main" id="{D5D9F459-C6A6-5C4A-9796-B83006FC331F}"/>
              </a:ext>
            </a:extLst>
          </p:cNvPr>
          <p:cNvSpPr>
            <a:spLocks noGrp="1"/>
          </p:cNvSpPr>
          <p:nvPr>
            <p:ph type="ftr" sz="quarter" idx="11"/>
          </p:nvPr>
        </p:nvSpPr>
        <p:spPr/>
        <p:txBody>
          <a:bodyPr/>
          <a:lstStyle/>
          <a:p>
            <a:pPr>
              <a:defRPr/>
            </a:pPr>
            <a:r>
              <a:rPr lang="ja-JP" altLang="en-US"/>
              <a:t>深層学習を用いたコードクローン検出器の汎化性能に関する調査</a:t>
            </a:r>
            <a:endParaRPr lang="en-US" altLang="ja-JP"/>
          </a:p>
        </p:txBody>
      </p:sp>
      <p:sp>
        <p:nvSpPr>
          <p:cNvPr id="6" name="スライド番号プレースホルダー 5">
            <a:extLst>
              <a:ext uri="{FF2B5EF4-FFF2-40B4-BE49-F238E27FC236}">
                <a16:creationId xmlns:a16="http://schemas.microsoft.com/office/drawing/2014/main" id="{00B70EB9-1EF2-4C4F-9167-2304589FD59C}"/>
              </a:ext>
            </a:extLst>
          </p:cNvPr>
          <p:cNvSpPr>
            <a:spLocks noGrp="1"/>
          </p:cNvSpPr>
          <p:nvPr>
            <p:ph type="sldNum" sz="quarter" idx="12"/>
          </p:nvPr>
        </p:nvSpPr>
        <p:spPr/>
        <p:txBody>
          <a:bodyPr/>
          <a:lstStyle/>
          <a:p>
            <a:pPr>
              <a:defRPr/>
            </a:pPr>
            <a:fld id="{B12562F3-4A2F-4E07-B7D3-3E764FB0DEC6}" type="slidenum">
              <a:rPr lang="en-US" altLang="ja-JP" smtClean="0"/>
              <a:pPr>
                <a:defRPr/>
              </a:pPr>
              <a:t>26</a:t>
            </a:fld>
            <a:endParaRPr lang="en-US" altLang="ja-JP"/>
          </a:p>
        </p:txBody>
      </p:sp>
      <p:graphicFrame>
        <p:nvGraphicFramePr>
          <p:cNvPr id="7" name="表 7">
            <a:extLst>
              <a:ext uri="{FF2B5EF4-FFF2-40B4-BE49-F238E27FC236}">
                <a16:creationId xmlns:a16="http://schemas.microsoft.com/office/drawing/2014/main" id="{A642610B-040D-3248-BC3D-48CC99E2BEFE}"/>
              </a:ext>
            </a:extLst>
          </p:cNvPr>
          <p:cNvGraphicFramePr>
            <a:graphicFrameLocks noGrp="1"/>
          </p:cNvGraphicFramePr>
          <p:nvPr>
            <p:extLst>
              <p:ext uri="{D42A27DB-BD31-4B8C-83A1-F6EECF244321}">
                <p14:modId xmlns:p14="http://schemas.microsoft.com/office/powerpoint/2010/main" val="1500724434"/>
              </p:ext>
            </p:extLst>
          </p:nvPr>
        </p:nvGraphicFramePr>
        <p:xfrm>
          <a:off x="782542" y="3305175"/>
          <a:ext cx="7567804" cy="2152650"/>
        </p:xfrm>
        <a:graphic>
          <a:graphicData uri="http://schemas.openxmlformats.org/drawingml/2006/table">
            <a:tbl>
              <a:tblPr firstRow="1" bandRow="1">
                <a:tableStyleId>{F5AB1C69-6EDB-4FF4-983F-18BD219EF322}</a:tableStyleId>
              </a:tblPr>
              <a:tblGrid>
                <a:gridCol w="802311">
                  <a:extLst>
                    <a:ext uri="{9D8B030D-6E8A-4147-A177-3AD203B41FA5}">
                      <a16:colId xmlns:a16="http://schemas.microsoft.com/office/drawing/2014/main" val="4052987285"/>
                    </a:ext>
                  </a:extLst>
                </a:gridCol>
                <a:gridCol w="1502296">
                  <a:extLst>
                    <a:ext uri="{9D8B030D-6E8A-4147-A177-3AD203B41FA5}">
                      <a16:colId xmlns:a16="http://schemas.microsoft.com/office/drawing/2014/main" val="2597910776"/>
                    </a:ext>
                  </a:extLst>
                </a:gridCol>
                <a:gridCol w="1479294">
                  <a:extLst>
                    <a:ext uri="{9D8B030D-6E8A-4147-A177-3AD203B41FA5}">
                      <a16:colId xmlns:a16="http://schemas.microsoft.com/office/drawing/2014/main" val="4160869163"/>
                    </a:ext>
                  </a:extLst>
                </a:gridCol>
                <a:gridCol w="1261301">
                  <a:extLst>
                    <a:ext uri="{9D8B030D-6E8A-4147-A177-3AD203B41FA5}">
                      <a16:colId xmlns:a16="http://schemas.microsoft.com/office/drawing/2014/main" val="2013528198"/>
                    </a:ext>
                  </a:extLst>
                </a:gridCol>
                <a:gridCol w="1261301">
                  <a:extLst>
                    <a:ext uri="{9D8B030D-6E8A-4147-A177-3AD203B41FA5}">
                      <a16:colId xmlns:a16="http://schemas.microsoft.com/office/drawing/2014/main" val="3186395302"/>
                    </a:ext>
                  </a:extLst>
                </a:gridCol>
                <a:gridCol w="1261301">
                  <a:extLst>
                    <a:ext uri="{9D8B030D-6E8A-4147-A177-3AD203B41FA5}">
                      <a16:colId xmlns:a16="http://schemas.microsoft.com/office/drawing/2014/main" val="2059636550"/>
                    </a:ext>
                  </a:extLst>
                </a:gridCol>
              </a:tblGrid>
              <a:tr h="430530">
                <a:tc>
                  <a:txBody>
                    <a:bodyPr/>
                    <a:lstStyle/>
                    <a:p>
                      <a:endParaRPr kumimoji="1" lang="ja-JP" altLang="en-US" sz="20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sz="20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b="0" dirty="0">
                          <a:solidFill>
                            <a:sysClr val="windowText" lastClr="000000"/>
                          </a:solidFill>
                        </a:rPr>
                        <a:t>precision(%)</a:t>
                      </a:r>
                      <a:endParaRPr kumimoji="1" lang="ja-JP" altLang="en-US" sz="2000" b="0">
                        <a:solidFill>
                          <a:sysClr val="windowText" lastClr="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b="0" dirty="0">
                          <a:solidFill>
                            <a:sysClr val="windowText" lastClr="000000"/>
                          </a:solidFill>
                        </a:rPr>
                        <a:t>recall(%)</a:t>
                      </a:r>
                      <a:endParaRPr kumimoji="1" lang="ja-JP" altLang="en-US" sz="2000" b="0">
                        <a:solidFill>
                          <a:sysClr val="windowText" lastClr="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b="0" dirty="0">
                          <a:solidFill>
                            <a:sysClr val="windowText" lastClr="000000"/>
                          </a:solidFill>
                        </a:rPr>
                        <a:t>f1(%)</a:t>
                      </a:r>
                      <a:endParaRPr kumimoji="1" lang="ja-JP" altLang="en-US" sz="2000" b="0">
                        <a:solidFill>
                          <a:sysClr val="windowText" lastClr="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b="0" dirty="0">
                          <a:solidFill>
                            <a:sysClr val="windowText" lastClr="000000"/>
                          </a:solidFill>
                        </a:rPr>
                        <a:t>AUC</a:t>
                      </a:r>
                      <a:endParaRPr kumimoji="1" lang="ja-JP" altLang="en-US" sz="2000" b="0">
                        <a:solidFill>
                          <a:sysClr val="windowText" lastClr="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06717937"/>
                  </a:ext>
                </a:extLst>
              </a:tr>
              <a:tr h="430530">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a:t>同一</a:t>
                      </a:r>
                      <a:endParaRPr kumimoji="1" lang="en-US" altLang="ja-JP" sz="1200" dirty="0"/>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a:t>データセット</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2000" dirty="0" err="1"/>
                        <a:t>CCLearner</a:t>
                      </a:r>
                      <a:endParaRPr kumimoji="1" lang="ja-JP" altLang="en-US" sz="20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dirty="0"/>
                        <a:t>93</a:t>
                      </a:r>
                      <a:r>
                        <a:rPr kumimoji="1" lang="en-US" altLang="ja-JP" sz="2000" baseline="30000" dirty="0"/>
                        <a:t>1,2</a:t>
                      </a:r>
                      <a:endParaRPr kumimoji="1" lang="en-US" altLang="ja-JP" sz="2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2000" dirty="0"/>
                        <a:t>93</a:t>
                      </a:r>
                      <a:r>
                        <a:rPr kumimoji="1" lang="en-US" altLang="ja-JP" sz="2000" baseline="30000" dirty="0"/>
                        <a:t>1,2</a:t>
                      </a:r>
                      <a:endParaRPr kumimoji="1" lang="en-US" altLang="ja-JP" sz="2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2000" dirty="0"/>
                        <a:t>93</a:t>
                      </a:r>
                      <a:r>
                        <a:rPr kumimoji="1" lang="en-US" altLang="ja-JP" sz="2000" baseline="30000" dirty="0"/>
                        <a:t>1,2</a:t>
                      </a:r>
                      <a:endParaRPr kumimoji="1" lang="en-US" altLang="ja-JP" sz="2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dirty="0"/>
                        <a:t>-</a:t>
                      </a:r>
                      <a:endParaRPr kumimoji="1" lang="ja-JP" altLang="en-US" sz="20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34661955"/>
                  </a:ext>
                </a:extLst>
              </a:tr>
              <a:tr h="430530">
                <a:tc vMerge="1">
                  <a:txBody>
                    <a:bodyPr/>
                    <a:lstStyle/>
                    <a:p>
                      <a:pPr algn="ctr"/>
                      <a:endParaRPr kumimoji="1" lang="ja-JP" altLang="en-US" sz="140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2000" dirty="0"/>
                        <a:t>ASTNN</a:t>
                      </a:r>
                      <a:endParaRPr kumimoji="1" lang="ja-JP" altLang="en-US" sz="20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dirty="0"/>
                        <a:t>99</a:t>
                      </a:r>
                      <a:endParaRPr kumimoji="1" lang="ja-JP" altLang="en-US" sz="20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dirty="0"/>
                        <a:t>93</a:t>
                      </a:r>
                      <a:endParaRPr kumimoji="1" lang="ja-JP" altLang="en-US" sz="20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dirty="0"/>
                        <a:t>96</a:t>
                      </a:r>
                      <a:endParaRPr kumimoji="1" lang="ja-JP" altLang="en-US" sz="20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dirty="0"/>
                        <a:t>0.96</a:t>
                      </a:r>
                      <a:endParaRPr kumimoji="1" lang="ja-JP" altLang="en-US" sz="20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63971024"/>
                  </a:ext>
                </a:extLst>
              </a:tr>
              <a:tr h="430530">
                <a:tc rowSpan="2">
                  <a:txBody>
                    <a:bodyPr/>
                    <a:lstStyle/>
                    <a:p>
                      <a:pPr algn="ctr"/>
                      <a:r>
                        <a:rPr kumimoji="1" lang="ja-JP" altLang="en-US" sz="1200"/>
                        <a:t>別データセット</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2000" dirty="0" err="1"/>
                        <a:t>CCLearner</a:t>
                      </a:r>
                      <a:endParaRPr kumimoji="1" lang="ja-JP" altLang="en-US" sz="20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dirty="0"/>
                        <a:t>94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dirty="0"/>
                        <a:t>5</a:t>
                      </a:r>
                      <a:endParaRPr kumimoji="1" lang="ja-JP" altLang="en-US" sz="20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dirty="0">
                          <a:solidFill>
                            <a:srgbClr val="FF0000"/>
                          </a:solidFill>
                        </a:rPr>
                        <a:t>11</a:t>
                      </a:r>
                      <a:endParaRPr kumimoji="1" lang="ja-JP" altLang="en-US" sz="2000">
                        <a:solidFill>
                          <a:srgbClr val="FF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dirty="0">
                          <a:solidFill>
                            <a:srgbClr val="FF0000"/>
                          </a:solidFill>
                        </a:rPr>
                        <a:t>0.67</a:t>
                      </a:r>
                      <a:endParaRPr kumimoji="1" lang="ja-JP" altLang="en-US" sz="2000">
                        <a:solidFill>
                          <a:srgbClr val="FF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11708996"/>
                  </a:ext>
                </a:extLst>
              </a:tr>
              <a:tr h="430530">
                <a:tc vMerge="1">
                  <a:txBody>
                    <a:bodyPr/>
                    <a:lstStyle/>
                    <a:p>
                      <a:endParaRPr kumimoji="1" lang="ja-JP" altLang="en-US" sz="2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2000" dirty="0"/>
                        <a:t>ASTNN</a:t>
                      </a:r>
                      <a:endParaRPr kumimoji="1" lang="ja-JP" altLang="en-US" sz="20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dirty="0"/>
                        <a:t>50</a:t>
                      </a:r>
                      <a:endParaRPr kumimoji="1" lang="ja-JP" altLang="en-US" sz="20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dirty="0"/>
                        <a:t>99</a:t>
                      </a:r>
                      <a:endParaRPr kumimoji="1" lang="ja-JP" altLang="en-US" sz="20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dirty="0">
                          <a:solidFill>
                            <a:srgbClr val="FF0000"/>
                          </a:solidFill>
                        </a:rPr>
                        <a:t>66</a:t>
                      </a:r>
                      <a:endParaRPr kumimoji="1" lang="ja-JP" altLang="en-US" sz="2000">
                        <a:solidFill>
                          <a:srgbClr val="FF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dirty="0">
                          <a:solidFill>
                            <a:srgbClr val="FF0000"/>
                          </a:solidFill>
                        </a:rPr>
                        <a:t>0.39</a:t>
                      </a:r>
                      <a:endParaRPr kumimoji="1" lang="ja-JP" altLang="en-US" sz="2000">
                        <a:solidFill>
                          <a:srgbClr val="FF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45791264"/>
                  </a:ext>
                </a:extLst>
              </a:tr>
            </a:tbl>
          </a:graphicData>
        </a:graphic>
      </p:graphicFrame>
      <p:sp>
        <p:nvSpPr>
          <p:cNvPr id="8" name="テキスト ボックス 7">
            <a:extLst>
              <a:ext uri="{FF2B5EF4-FFF2-40B4-BE49-F238E27FC236}">
                <a16:creationId xmlns:a16="http://schemas.microsoft.com/office/drawing/2014/main" id="{BF2D52C4-4AE6-0641-B972-D994FBC209AA}"/>
              </a:ext>
            </a:extLst>
          </p:cNvPr>
          <p:cNvSpPr txBox="1"/>
          <p:nvPr/>
        </p:nvSpPr>
        <p:spPr>
          <a:xfrm>
            <a:off x="3565454" y="5583169"/>
            <a:ext cx="5397570" cy="584775"/>
          </a:xfrm>
          <a:prstGeom prst="rect">
            <a:avLst/>
          </a:prstGeom>
          <a:noFill/>
        </p:spPr>
        <p:txBody>
          <a:bodyPr wrap="square" rtlCol="0">
            <a:spAutoFit/>
          </a:bodyPr>
          <a:lstStyle/>
          <a:p>
            <a:r>
              <a:rPr lang="en-US" altLang="ja-JP" sz="1600" dirty="0">
                <a:latin typeface="+mn-ea"/>
                <a:ea typeface="+mn-ea"/>
              </a:rPr>
              <a:t>1.</a:t>
            </a:r>
            <a:r>
              <a:rPr lang="ja-JP" altLang="en-US" sz="1600">
                <a:latin typeface="+mn-ea"/>
                <a:ea typeface="+mn-ea"/>
              </a:rPr>
              <a:t> </a:t>
            </a:r>
            <a:r>
              <a:rPr lang="en-US" altLang="ja-JP" sz="1600" dirty="0" err="1">
                <a:latin typeface="+mn-ea"/>
                <a:ea typeface="+mn-ea"/>
              </a:rPr>
              <a:t>CCLearner</a:t>
            </a:r>
            <a:r>
              <a:rPr lang="ja-JP" altLang="en-US" sz="1600">
                <a:latin typeface="+mn-ea"/>
                <a:ea typeface="+mn-ea"/>
              </a:rPr>
              <a:t>は論文のスコアを使用</a:t>
            </a:r>
            <a:endParaRPr lang="en-US" altLang="ja-JP" sz="1600" dirty="0">
              <a:latin typeface="+mn-ea"/>
              <a:ea typeface="+mn-ea"/>
            </a:endParaRPr>
          </a:p>
          <a:p>
            <a:r>
              <a:rPr lang="en-US" altLang="ja-JP" sz="1600" dirty="0">
                <a:latin typeface="+mn-ea"/>
              </a:rPr>
              <a:t>2.</a:t>
            </a:r>
            <a:r>
              <a:rPr lang="ja-JP" altLang="en-US" sz="1600">
                <a:latin typeface="+mn-ea"/>
              </a:rPr>
              <a:t> </a:t>
            </a:r>
            <a:r>
              <a:rPr kumimoji="1" lang="en-US" altLang="ja-JP" sz="1600" dirty="0" err="1">
                <a:latin typeface="+mn-ea"/>
                <a:ea typeface="+mn-ea"/>
              </a:rPr>
              <a:t>CCLearner</a:t>
            </a:r>
            <a:r>
              <a:rPr kumimoji="1" lang="ja-JP" altLang="en-US" sz="1600">
                <a:latin typeface="+mn-ea"/>
                <a:ea typeface="+mn-ea"/>
              </a:rPr>
              <a:t>は</a:t>
            </a:r>
            <a:r>
              <a:rPr kumimoji="1" lang="en-US" altLang="ja-JP" sz="1600" dirty="0">
                <a:latin typeface="+mn-ea"/>
                <a:ea typeface="+mn-ea"/>
              </a:rPr>
              <a:t>Type 1</a:t>
            </a:r>
            <a:r>
              <a:rPr kumimoji="1" lang="ja-JP" altLang="en-US" sz="1600">
                <a:latin typeface="+mn-ea"/>
                <a:ea typeface="+mn-ea"/>
              </a:rPr>
              <a:t>から</a:t>
            </a:r>
            <a:r>
              <a:rPr lang="en-US" altLang="ja-JP" sz="1600" dirty="0">
                <a:latin typeface="+mn-ea"/>
                <a:ea typeface="+mn-ea"/>
              </a:rPr>
              <a:t>S</a:t>
            </a:r>
            <a:r>
              <a:rPr kumimoji="1" lang="en-US" altLang="ja-JP" sz="1600" dirty="0">
                <a:latin typeface="+mn-ea"/>
                <a:ea typeface="+mn-ea"/>
              </a:rPr>
              <a:t>trongly Type 3</a:t>
            </a:r>
            <a:r>
              <a:rPr kumimoji="1" lang="ja-JP" altLang="en-US" sz="1600">
                <a:latin typeface="+mn-ea"/>
                <a:ea typeface="+mn-ea"/>
              </a:rPr>
              <a:t>までの値</a:t>
            </a:r>
          </a:p>
        </p:txBody>
      </p:sp>
    </p:spTree>
    <p:extLst>
      <p:ext uri="{BB962C8B-B14F-4D97-AF65-F5344CB8AC3E}">
        <p14:creationId xmlns:p14="http://schemas.microsoft.com/office/powerpoint/2010/main" val="6768908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1FD221-8A73-864C-AE8D-0B215E804AD3}"/>
              </a:ext>
            </a:extLst>
          </p:cNvPr>
          <p:cNvSpPr>
            <a:spLocks noGrp="1"/>
          </p:cNvSpPr>
          <p:nvPr>
            <p:ph type="title"/>
          </p:nvPr>
        </p:nvSpPr>
        <p:spPr/>
        <p:txBody>
          <a:bodyPr/>
          <a:lstStyle/>
          <a:p>
            <a:r>
              <a:rPr kumimoji="1" lang="ja-JP" altLang="en-US"/>
              <a:t>考察</a:t>
            </a:r>
          </a:p>
        </p:txBody>
      </p:sp>
      <p:sp>
        <p:nvSpPr>
          <p:cNvPr id="3" name="コンテンツ プレースホルダー 2">
            <a:extLst>
              <a:ext uri="{FF2B5EF4-FFF2-40B4-BE49-F238E27FC236}">
                <a16:creationId xmlns:a16="http://schemas.microsoft.com/office/drawing/2014/main" id="{B9E52684-229D-D945-B4A4-408AAADED3AD}"/>
              </a:ext>
            </a:extLst>
          </p:cNvPr>
          <p:cNvSpPr>
            <a:spLocks noGrp="1"/>
          </p:cNvSpPr>
          <p:nvPr>
            <p:ph idx="1"/>
          </p:nvPr>
        </p:nvSpPr>
        <p:spPr/>
        <p:txBody>
          <a:bodyPr/>
          <a:lstStyle/>
          <a:p>
            <a:r>
              <a:rPr lang="ja-JP" altLang="en-US"/>
              <a:t>学習と別のデータセットで精度計測を</a:t>
            </a:r>
            <a:br>
              <a:rPr lang="en-US" altLang="ja-JP" dirty="0"/>
            </a:br>
            <a:r>
              <a:rPr lang="ja-JP" altLang="en-US"/>
              <a:t>した場合 検出精度が低い</a:t>
            </a:r>
            <a:br>
              <a:rPr lang="en-US" altLang="ja-JP" dirty="0"/>
            </a:br>
            <a:r>
              <a:rPr lang="ja-JP" altLang="en-US"/>
              <a:t>→ 検出器の汎化性能が低い</a:t>
            </a:r>
            <a:endParaRPr lang="en-US" altLang="ja-JP" dirty="0"/>
          </a:p>
          <a:p>
            <a:r>
              <a:rPr kumimoji="1" lang="en-US" altLang="ja-JP" dirty="0"/>
              <a:t>AUC</a:t>
            </a:r>
            <a:r>
              <a:rPr kumimoji="1" lang="ja-JP" altLang="en-US"/>
              <a:t>の値から 閾値を調整しても精度の</a:t>
            </a:r>
            <a:br>
              <a:rPr kumimoji="1" lang="en-US" altLang="ja-JP" dirty="0"/>
            </a:br>
            <a:r>
              <a:rPr kumimoji="1" lang="ja-JP" altLang="en-US"/>
              <a:t>大幅な向上が見込めない</a:t>
            </a:r>
            <a:endParaRPr kumimoji="1" lang="en-US" altLang="ja-JP" dirty="0"/>
          </a:p>
        </p:txBody>
      </p:sp>
      <p:sp>
        <p:nvSpPr>
          <p:cNvPr id="4" name="日付プレースホルダー 3">
            <a:extLst>
              <a:ext uri="{FF2B5EF4-FFF2-40B4-BE49-F238E27FC236}">
                <a16:creationId xmlns:a16="http://schemas.microsoft.com/office/drawing/2014/main" id="{2D2CB743-0E65-E948-8754-0DCAFAA4566A}"/>
              </a:ext>
            </a:extLst>
          </p:cNvPr>
          <p:cNvSpPr>
            <a:spLocks noGrp="1"/>
          </p:cNvSpPr>
          <p:nvPr>
            <p:ph type="dt" sz="half" idx="10"/>
          </p:nvPr>
        </p:nvSpPr>
        <p:spPr/>
        <p:txBody>
          <a:bodyPr/>
          <a:lstStyle/>
          <a:p>
            <a:pPr>
              <a:defRPr/>
            </a:pPr>
            <a:r>
              <a:rPr lang="en-US" altLang="ja-JP"/>
              <a:t>2021/03/01</a:t>
            </a:r>
          </a:p>
        </p:txBody>
      </p:sp>
      <p:sp>
        <p:nvSpPr>
          <p:cNvPr id="5" name="フッター プレースホルダー 4">
            <a:extLst>
              <a:ext uri="{FF2B5EF4-FFF2-40B4-BE49-F238E27FC236}">
                <a16:creationId xmlns:a16="http://schemas.microsoft.com/office/drawing/2014/main" id="{A20F4DD4-1084-6347-9293-65549FEE4292}"/>
              </a:ext>
            </a:extLst>
          </p:cNvPr>
          <p:cNvSpPr>
            <a:spLocks noGrp="1"/>
          </p:cNvSpPr>
          <p:nvPr>
            <p:ph type="ftr" sz="quarter" idx="11"/>
          </p:nvPr>
        </p:nvSpPr>
        <p:spPr/>
        <p:txBody>
          <a:bodyPr/>
          <a:lstStyle/>
          <a:p>
            <a:pPr>
              <a:defRPr/>
            </a:pPr>
            <a:r>
              <a:rPr lang="ja-JP" altLang="en-US"/>
              <a:t>深層学習を用いたコードクローン検出器の汎化性能に関する調査</a:t>
            </a:r>
            <a:endParaRPr lang="en-US" altLang="ja-JP"/>
          </a:p>
        </p:txBody>
      </p:sp>
      <p:sp>
        <p:nvSpPr>
          <p:cNvPr id="6" name="スライド番号プレースホルダー 5">
            <a:extLst>
              <a:ext uri="{FF2B5EF4-FFF2-40B4-BE49-F238E27FC236}">
                <a16:creationId xmlns:a16="http://schemas.microsoft.com/office/drawing/2014/main" id="{77FD3BDD-287E-8A49-AB94-20554B645570}"/>
              </a:ext>
            </a:extLst>
          </p:cNvPr>
          <p:cNvSpPr>
            <a:spLocks noGrp="1"/>
          </p:cNvSpPr>
          <p:nvPr>
            <p:ph type="sldNum" sz="quarter" idx="12"/>
          </p:nvPr>
        </p:nvSpPr>
        <p:spPr/>
        <p:txBody>
          <a:bodyPr/>
          <a:lstStyle/>
          <a:p>
            <a:pPr>
              <a:defRPr/>
            </a:pPr>
            <a:fld id="{B12562F3-4A2F-4E07-B7D3-3E764FB0DEC6}" type="slidenum">
              <a:rPr lang="en-US" altLang="ja-JP" smtClean="0"/>
              <a:pPr>
                <a:defRPr/>
              </a:pPr>
              <a:t>27</a:t>
            </a:fld>
            <a:endParaRPr lang="en-US" altLang="ja-JP"/>
          </a:p>
        </p:txBody>
      </p:sp>
    </p:spTree>
    <p:extLst>
      <p:ext uri="{BB962C8B-B14F-4D97-AF65-F5344CB8AC3E}">
        <p14:creationId xmlns:p14="http://schemas.microsoft.com/office/powerpoint/2010/main" val="13376499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3DB317B-47C4-DB4B-8A1C-00927EE4539B}"/>
              </a:ext>
            </a:extLst>
          </p:cNvPr>
          <p:cNvSpPr>
            <a:spLocks noGrp="1"/>
          </p:cNvSpPr>
          <p:nvPr>
            <p:ph type="title"/>
          </p:nvPr>
        </p:nvSpPr>
        <p:spPr/>
        <p:txBody>
          <a:bodyPr/>
          <a:lstStyle/>
          <a:p>
            <a:r>
              <a:rPr kumimoji="1" lang="ja-JP" altLang="en-US"/>
              <a:t>まとめ</a:t>
            </a:r>
          </a:p>
        </p:txBody>
      </p:sp>
      <p:sp>
        <p:nvSpPr>
          <p:cNvPr id="3" name="コンテンツ プレースホルダー 2">
            <a:extLst>
              <a:ext uri="{FF2B5EF4-FFF2-40B4-BE49-F238E27FC236}">
                <a16:creationId xmlns:a16="http://schemas.microsoft.com/office/drawing/2014/main" id="{D7FEF7B4-C855-FC44-A910-7B9F05D6E9AE}"/>
              </a:ext>
            </a:extLst>
          </p:cNvPr>
          <p:cNvSpPr>
            <a:spLocks noGrp="1"/>
          </p:cNvSpPr>
          <p:nvPr>
            <p:ph idx="1"/>
          </p:nvPr>
        </p:nvSpPr>
        <p:spPr/>
        <p:txBody>
          <a:bodyPr/>
          <a:lstStyle/>
          <a:p>
            <a:pPr marL="0" indent="0">
              <a:buNone/>
            </a:pPr>
            <a:r>
              <a:rPr lang="ja-JP" altLang="en-US"/>
              <a:t>目的：深層学習を用いたコードクローン</a:t>
            </a:r>
            <a:br>
              <a:rPr lang="en-US" altLang="ja-JP" dirty="0"/>
            </a:br>
            <a:r>
              <a:rPr lang="ja-JP" altLang="en-US"/>
              <a:t>検出器の汎化性能を調査</a:t>
            </a:r>
            <a:endParaRPr lang="en-US" altLang="ja-JP" dirty="0"/>
          </a:p>
          <a:p>
            <a:pPr lvl="1"/>
            <a:r>
              <a:rPr lang="ja-JP" altLang="en-US"/>
              <a:t>検出器を</a:t>
            </a:r>
            <a:r>
              <a:rPr kumimoji="1" lang="en-US" altLang="ja-JP" dirty="0" err="1"/>
              <a:t>BigCloneBench</a:t>
            </a:r>
            <a:r>
              <a:rPr kumimoji="1" lang="ja-JP" altLang="en-US"/>
              <a:t>で学習 </a:t>
            </a:r>
            <a:r>
              <a:rPr kumimoji="1" lang="en-US" altLang="ja-JP" dirty="0"/>
              <a:t>Google</a:t>
            </a:r>
            <a:r>
              <a:rPr kumimoji="1" lang="ja-JP" altLang="en-US"/>
              <a:t> </a:t>
            </a:r>
            <a:r>
              <a:rPr kumimoji="1" lang="en-US" altLang="ja-JP" dirty="0"/>
              <a:t>Code</a:t>
            </a:r>
            <a:r>
              <a:rPr kumimoji="1" lang="ja-JP" altLang="en-US"/>
              <a:t> </a:t>
            </a:r>
            <a:r>
              <a:rPr kumimoji="1" lang="en-US" altLang="ja-JP" dirty="0"/>
              <a:t>Jam</a:t>
            </a:r>
            <a:r>
              <a:rPr kumimoji="1" lang="ja-JP" altLang="en-US"/>
              <a:t> </a:t>
            </a:r>
            <a:r>
              <a:rPr lang="ja-JP" altLang="en-US"/>
              <a:t>データセットで精度計測</a:t>
            </a:r>
            <a:endParaRPr lang="en-US" altLang="ja-JP" dirty="0"/>
          </a:p>
          <a:p>
            <a:pPr lvl="1"/>
            <a:r>
              <a:rPr kumimoji="1" lang="en-US" altLang="ja-JP" dirty="0" err="1"/>
              <a:t>BigCloneBench</a:t>
            </a:r>
            <a:r>
              <a:rPr kumimoji="1" lang="ja-JP" altLang="en-US"/>
              <a:t>で精度を計測したときよりも精度が低いことを確認</a:t>
            </a:r>
            <a:br>
              <a:rPr kumimoji="1" lang="en-US" altLang="ja-JP" dirty="0"/>
            </a:br>
            <a:r>
              <a:rPr kumimoji="1" lang="ja-JP" altLang="en-US"/>
              <a:t>→ 汎化性能が低い</a:t>
            </a:r>
            <a:endParaRPr kumimoji="1" lang="en-US" altLang="ja-JP" dirty="0"/>
          </a:p>
          <a:p>
            <a:pPr lvl="1"/>
            <a:r>
              <a:rPr lang="en-US" altLang="ja-JP" dirty="0"/>
              <a:t>AUC</a:t>
            </a:r>
            <a:r>
              <a:rPr lang="ja-JP" altLang="en-US"/>
              <a:t>により閾値の問題ではないことを確認</a:t>
            </a:r>
            <a:endParaRPr kumimoji="1" lang="en-US" altLang="ja-JP" dirty="0"/>
          </a:p>
        </p:txBody>
      </p:sp>
      <p:sp>
        <p:nvSpPr>
          <p:cNvPr id="4" name="日付プレースホルダー 3">
            <a:extLst>
              <a:ext uri="{FF2B5EF4-FFF2-40B4-BE49-F238E27FC236}">
                <a16:creationId xmlns:a16="http://schemas.microsoft.com/office/drawing/2014/main" id="{478B9CF4-0ABF-3D43-8986-F9E215D635B9}"/>
              </a:ext>
            </a:extLst>
          </p:cNvPr>
          <p:cNvSpPr>
            <a:spLocks noGrp="1"/>
          </p:cNvSpPr>
          <p:nvPr>
            <p:ph type="dt" sz="half" idx="10"/>
          </p:nvPr>
        </p:nvSpPr>
        <p:spPr/>
        <p:txBody>
          <a:bodyPr/>
          <a:lstStyle/>
          <a:p>
            <a:pPr>
              <a:defRPr/>
            </a:pPr>
            <a:r>
              <a:rPr lang="en-US" altLang="ja-JP"/>
              <a:t>2021/03/01</a:t>
            </a:r>
          </a:p>
        </p:txBody>
      </p:sp>
      <p:sp>
        <p:nvSpPr>
          <p:cNvPr id="5" name="フッター プレースホルダー 4">
            <a:extLst>
              <a:ext uri="{FF2B5EF4-FFF2-40B4-BE49-F238E27FC236}">
                <a16:creationId xmlns:a16="http://schemas.microsoft.com/office/drawing/2014/main" id="{859A0D25-A71C-BF42-B203-4E1653DDAA36}"/>
              </a:ext>
            </a:extLst>
          </p:cNvPr>
          <p:cNvSpPr>
            <a:spLocks noGrp="1"/>
          </p:cNvSpPr>
          <p:nvPr>
            <p:ph type="ftr" sz="quarter" idx="11"/>
          </p:nvPr>
        </p:nvSpPr>
        <p:spPr/>
        <p:txBody>
          <a:bodyPr/>
          <a:lstStyle/>
          <a:p>
            <a:pPr>
              <a:defRPr/>
            </a:pPr>
            <a:r>
              <a:rPr lang="ja-JP" altLang="en-US"/>
              <a:t>深層学習を用いたコードクローン検出器の汎化性能に関する調査</a:t>
            </a:r>
            <a:endParaRPr lang="en-US" altLang="ja-JP"/>
          </a:p>
        </p:txBody>
      </p:sp>
      <p:sp>
        <p:nvSpPr>
          <p:cNvPr id="6" name="スライド番号プレースホルダー 5">
            <a:extLst>
              <a:ext uri="{FF2B5EF4-FFF2-40B4-BE49-F238E27FC236}">
                <a16:creationId xmlns:a16="http://schemas.microsoft.com/office/drawing/2014/main" id="{EF1428EE-38B9-1C41-9475-B9BB312E8C5C}"/>
              </a:ext>
            </a:extLst>
          </p:cNvPr>
          <p:cNvSpPr>
            <a:spLocks noGrp="1"/>
          </p:cNvSpPr>
          <p:nvPr>
            <p:ph type="sldNum" sz="quarter" idx="12"/>
          </p:nvPr>
        </p:nvSpPr>
        <p:spPr/>
        <p:txBody>
          <a:bodyPr/>
          <a:lstStyle/>
          <a:p>
            <a:pPr>
              <a:defRPr/>
            </a:pPr>
            <a:fld id="{B12562F3-4A2F-4E07-B7D3-3E764FB0DEC6}" type="slidenum">
              <a:rPr lang="en-US" altLang="ja-JP" smtClean="0"/>
              <a:pPr>
                <a:defRPr/>
              </a:pPr>
              <a:t>28</a:t>
            </a:fld>
            <a:endParaRPr lang="en-US" altLang="ja-JP"/>
          </a:p>
        </p:txBody>
      </p:sp>
    </p:spTree>
    <p:extLst>
      <p:ext uri="{BB962C8B-B14F-4D97-AF65-F5344CB8AC3E}">
        <p14:creationId xmlns:p14="http://schemas.microsoft.com/office/powerpoint/2010/main" val="887608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6CDA8F-27CD-014F-8AFD-22B7FDF55B01}"/>
              </a:ext>
            </a:extLst>
          </p:cNvPr>
          <p:cNvSpPr>
            <a:spLocks noGrp="1"/>
          </p:cNvSpPr>
          <p:nvPr>
            <p:ph type="title"/>
          </p:nvPr>
        </p:nvSpPr>
        <p:spPr/>
        <p:txBody>
          <a:bodyPr/>
          <a:lstStyle/>
          <a:p>
            <a:r>
              <a:rPr lang="ja-JP" altLang="en-US"/>
              <a:t>クローンの分類</a:t>
            </a:r>
            <a:r>
              <a:rPr lang="en-US" altLang="ja-JP" dirty="0"/>
              <a:t>[1]</a:t>
            </a:r>
            <a:r>
              <a:rPr lang="ja-JP" altLang="en-US"/>
              <a:t> </a:t>
            </a:r>
            <a:r>
              <a:rPr lang="en-US" altLang="ja-JP" dirty="0"/>
              <a:t>Type</a:t>
            </a:r>
            <a:r>
              <a:rPr lang="ja-JP" altLang="en-US"/>
              <a:t> </a:t>
            </a:r>
            <a:r>
              <a:rPr lang="en-US" altLang="ja-JP" dirty="0"/>
              <a:t>1</a:t>
            </a:r>
            <a:endParaRPr kumimoji="1" lang="ja-JP" altLang="en-US"/>
          </a:p>
        </p:txBody>
      </p:sp>
      <p:sp>
        <p:nvSpPr>
          <p:cNvPr id="3" name="コンテンツ プレースホルダー 2">
            <a:extLst>
              <a:ext uri="{FF2B5EF4-FFF2-40B4-BE49-F238E27FC236}">
                <a16:creationId xmlns:a16="http://schemas.microsoft.com/office/drawing/2014/main" id="{C61055C2-3AB7-0A41-9657-3FF106C6A172}"/>
              </a:ext>
            </a:extLst>
          </p:cNvPr>
          <p:cNvSpPr>
            <a:spLocks noGrp="1"/>
          </p:cNvSpPr>
          <p:nvPr>
            <p:ph idx="1"/>
          </p:nvPr>
        </p:nvSpPr>
        <p:spPr/>
        <p:txBody>
          <a:bodyPr/>
          <a:lstStyle/>
          <a:p>
            <a:pPr marL="0" indent="0">
              <a:buNone/>
            </a:pPr>
            <a:r>
              <a:rPr lang="ja-JP" altLang="en-US"/>
              <a:t>空白</a:t>
            </a:r>
            <a:r>
              <a:rPr lang="en-US" altLang="ja-JP" dirty="0"/>
              <a:t> / </a:t>
            </a:r>
            <a:r>
              <a:rPr lang="ja-JP" altLang="en-US"/>
              <a:t>タブ</a:t>
            </a:r>
            <a:r>
              <a:rPr lang="en-US" altLang="ja-JP" dirty="0"/>
              <a:t> / </a:t>
            </a:r>
            <a:r>
              <a:rPr lang="ja-JP" altLang="en-US"/>
              <a:t>括弧の位置等のスタイル</a:t>
            </a:r>
            <a:r>
              <a:rPr lang="en-US" altLang="ja-JP" dirty="0"/>
              <a:t> </a:t>
            </a:r>
            <a:br>
              <a:rPr lang="en-US" altLang="ja-JP" dirty="0"/>
            </a:br>
            <a:r>
              <a:rPr lang="ja-JP" altLang="en-US"/>
              <a:t>コメントの有無以外は完全に一致</a:t>
            </a:r>
            <a:endParaRPr lang="en-US" altLang="ja-JP" dirty="0"/>
          </a:p>
        </p:txBody>
      </p:sp>
      <p:sp>
        <p:nvSpPr>
          <p:cNvPr id="4" name="日付プレースホルダー 3">
            <a:extLst>
              <a:ext uri="{FF2B5EF4-FFF2-40B4-BE49-F238E27FC236}">
                <a16:creationId xmlns:a16="http://schemas.microsoft.com/office/drawing/2014/main" id="{36D386EB-10B5-3E49-A5FA-C2ACB5C5C447}"/>
              </a:ext>
            </a:extLst>
          </p:cNvPr>
          <p:cNvSpPr>
            <a:spLocks noGrp="1"/>
          </p:cNvSpPr>
          <p:nvPr>
            <p:ph type="dt" sz="half" idx="10"/>
          </p:nvPr>
        </p:nvSpPr>
        <p:spPr/>
        <p:txBody>
          <a:bodyPr/>
          <a:lstStyle/>
          <a:p>
            <a:pPr>
              <a:defRPr/>
            </a:pPr>
            <a:r>
              <a:rPr lang="en-US" altLang="ja-JP"/>
              <a:t>2021/03/01</a:t>
            </a:r>
          </a:p>
        </p:txBody>
      </p:sp>
      <p:sp>
        <p:nvSpPr>
          <p:cNvPr id="5" name="フッター プレースホルダー 4">
            <a:extLst>
              <a:ext uri="{FF2B5EF4-FFF2-40B4-BE49-F238E27FC236}">
                <a16:creationId xmlns:a16="http://schemas.microsoft.com/office/drawing/2014/main" id="{B8842BBE-D7F0-0842-AEC2-6974E79F9A48}"/>
              </a:ext>
            </a:extLst>
          </p:cNvPr>
          <p:cNvSpPr>
            <a:spLocks noGrp="1"/>
          </p:cNvSpPr>
          <p:nvPr>
            <p:ph type="ftr" sz="quarter" idx="11"/>
          </p:nvPr>
        </p:nvSpPr>
        <p:spPr/>
        <p:txBody>
          <a:bodyPr/>
          <a:lstStyle/>
          <a:p>
            <a:pPr>
              <a:defRPr/>
            </a:pPr>
            <a:r>
              <a:rPr lang="ja-JP" altLang="en-US"/>
              <a:t>深層学習を用いたコードクローン検出器の汎化性能に関する調査</a:t>
            </a:r>
            <a:endParaRPr lang="en-US" altLang="ja-JP"/>
          </a:p>
        </p:txBody>
      </p:sp>
      <p:sp>
        <p:nvSpPr>
          <p:cNvPr id="6" name="スライド番号プレースホルダー 5">
            <a:extLst>
              <a:ext uri="{FF2B5EF4-FFF2-40B4-BE49-F238E27FC236}">
                <a16:creationId xmlns:a16="http://schemas.microsoft.com/office/drawing/2014/main" id="{7E733DA4-1C2A-834B-BCA6-D131A5BB3F5E}"/>
              </a:ext>
            </a:extLst>
          </p:cNvPr>
          <p:cNvSpPr>
            <a:spLocks noGrp="1"/>
          </p:cNvSpPr>
          <p:nvPr>
            <p:ph type="sldNum" sz="quarter" idx="12"/>
          </p:nvPr>
        </p:nvSpPr>
        <p:spPr/>
        <p:txBody>
          <a:bodyPr/>
          <a:lstStyle/>
          <a:p>
            <a:pPr>
              <a:defRPr/>
            </a:pPr>
            <a:fld id="{B12562F3-4A2F-4E07-B7D3-3E764FB0DEC6}" type="slidenum">
              <a:rPr lang="en-US" altLang="ja-JP" smtClean="0"/>
              <a:pPr>
                <a:defRPr/>
              </a:pPr>
              <a:t>2</a:t>
            </a:fld>
            <a:endParaRPr lang="en-US" altLang="ja-JP"/>
          </a:p>
        </p:txBody>
      </p:sp>
      <p:sp>
        <p:nvSpPr>
          <p:cNvPr id="37" name="正方形/長方形 36">
            <a:extLst>
              <a:ext uri="{FF2B5EF4-FFF2-40B4-BE49-F238E27FC236}">
                <a16:creationId xmlns:a16="http://schemas.microsoft.com/office/drawing/2014/main" id="{E6BB4F47-2E53-D240-A134-DED38061878E}"/>
              </a:ext>
            </a:extLst>
          </p:cNvPr>
          <p:cNvSpPr/>
          <p:nvPr/>
        </p:nvSpPr>
        <p:spPr>
          <a:xfrm>
            <a:off x="606483" y="5386447"/>
            <a:ext cx="3884952" cy="830997"/>
          </a:xfrm>
          <a:prstGeom prst="rect">
            <a:avLst/>
          </a:prstGeom>
          <a:solidFill>
            <a:schemeClr val="accent5"/>
          </a:solidFill>
          <a:ln>
            <a:solidFill>
              <a:schemeClr val="tx1"/>
            </a:solidFill>
          </a:ln>
        </p:spPr>
        <p:txBody>
          <a:bodyPr wrap="square">
            <a:spAutoFit/>
          </a:bodyPr>
          <a:lstStyle/>
          <a:p>
            <a:r>
              <a:rPr lang="en-US" altLang="ja-JP" sz="1200" dirty="0"/>
              <a:t>[1]C. K. Roy, J. R. Cordy, R. </a:t>
            </a:r>
            <a:r>
              <a:rPr lang="en-US" altLang="ja-JP" sz="1200" dirty="0" err="1"/>
              <a:t>Koschke</a:t>
            </a:r>
            <a:r>
              <a:rPr lang="en-US" altLang="ja-JP" sz="1200" dirty="0"/>
              <a:t>. Comparison and evaluation of code clone detection techniques and tools: a qualitative approach. Science of Computer Programming, Vol. 74, No. 7, pp. 470–495, 2009.</a:t>
            </a:r>
            <a:endParaRPr lang="ja-JP" altLang="en-US" sz="1200" dirty="0"/>
          </a:p>
        </p:txBody>
      </p:sp>
      <p:sp>
        <p:nvSpPr>
          <p:cNvPr id="15" name="テキスト ボックス 14">
            <a:extLst>
              <a:ext uri="{FF2B5EF4-FFF2-40B4-BE49-F238E27FC236}">
                <a16:creationId xmlns:a16="http://schemas.microsoft.com/office/drawing/2014/main" id="{834207B4-FFB5-EF48-910A-247650293AF1}"/>
              </a:ext>
            </a:extLst>
          </p:cNvPr>
          <p:cNvSpPr txBox="1"/>
          <p:nvPr/>
        </p:nvSpPr>
        <p:spPr>
          <a:xfrm>
            <a:off x="866775" y="3044549"/>
            <a:ext cx="2971800" cy="1815882"/>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wrap="square" rtlCol="0">
            <a:spAutoFit/>
          </a:bodyPr>
          <a:lstStyle/>
          <a:p>
            <a:pPr>
              <a:defRPr/>
            </a:pPr>
            <a:r>
              <a:rPr lang="en-US" altLang="ja-JP" sz="1600" dirty="0">
                <a:latin typeface="Arial" panose="020B0604020202020204" pitchFamily="34" charset="0"/>
                <a:cs typeface="Arial" panose="020B0604020202020204" pitchFamily="34" charset="0"/>
              </a:rPr>
              <a:t>int sum(int[] a){</a:t>
            </a:r>
          </a:p>
          <a:p>
            <a:pPr>
              <a:defRPr/>
            </a:pPr>
            <a:r>
              <a:rPr lang="en-US" altLang="ja-JP" sz="1600" dirty="0">
                <a:latin typeface="Arial" panose="020B0604020202020204" pitchFamily="34" charset="0"/>
                <a:cs typeface="Arial" panose="020B0604020202020204" pitchFamily="34" charset="0"/>
              </a:rPr>
              <a:t>     int sum = 0;</a:t>
            </a:r>
          </a:p>
          <a:p>
            <a:pPr>
              <a:defRPr/>
            </a:pPr>
            <a:r>
              <a:rPr lang="en-US" altLang="ja-JP" sz="1600" dirty="0">
                <a:latin typeface="Arial" panose="020B0604020202020204" pitchFamily="34" charset="0"/>
                <a:cs typeface="Arial" panose="020B0604020202020204" pitchFamily="34" charset="0"/>
              </a:rPr>
              <a:t>     for(int </a:t>
            </a:r>
            <a:r>
              <a:rPr lang="en-US" altLang="ja-JP" sz="1600" dirty="0" err="1">
                <a:latin typeface="Arial" panose="020B0604020202020204" pitchFamily="34" charset="0"/>
                <a:cs typeface="Arial" panose="020B0604020202020204" pitchFamily="34" charset="0"/>
              </a:rPr>
              <a:t>i</a:t>
            </a:r>
            <a:r>
              <a:rPr lang="en-US" altLang="ja-JP" sz="1600" dirty="0">
                <a:latin typeface="Arial" panose="020B0604020202020204" pitchFamily="34" charset="0"/>
                <a:cs typeface="Arial" panose="020B0604020202020204" pitchFamily="34" charset="0"/>
              </a:rPr>
              <a:t>=0; </a:t>
            </a:r>
            <a:r>
              <a:rPr lang="en-US" altLang="ja-JP" sz="1600" dirty="0" err="1">
                <a:latin typeface="Arial" panose="020B0604020202020204" pitchFamily="34" charset="0"/>
                <a:cs typeface="Arial" panose="020B0604020202020204" pitchFamily="34" charset="0"/>
              </a:rPr>
              <a:t>i</a:t>
            </a:r>
            <a:r>
              <a:rPr lang="en-US" altLang="ja-JP" sz="1600" dirty="0">
                <a:latin typeface="Arial" panose="020B0604020202020204" pitchFamily="34" charset="0"/>
                <a:cs typeface="Arial" panose="020B0604020202020204" pitchFamily="34" charset="0"/>
              </a:rPr>
              <a:t>&lt;</a:t>
            </a:r>
            <a:r>
              <a:rPr lang="en-US" altLang="ja-JP" sz="1600" dirty="0" err="1">
                <a:latin typeface="Arial" panose="020B0604020202020204" pitchFamily="34" charset="0"/>
                <a:cs typeface="Arial" panose="020B0604020202020204" pitchFamily="34" charset="0"/>
              </a:rPr>
              <a:t>a.length</a:t>
            </a:r>
            <a:r>
              <a:rPr lang="en-US" altLang="ja-JP" sz="1600" dirty="0">
                <a:latin typeface="Arial" panose="020B0604020202020204" pitchFamily="34" charset="0"/>
                <a:cs typeface="Arial" panose="020B0604020202020204" pitchFamily="34" charset="0"/>
              </a:rPr>
              <a:t>; </a:t>
            </a:r>
            <a:r>
              <a:rPr lang="en-US" altLang="ja-JP" sz="1600" dirty="0" err="1">
                <a:latin typeface="Arial" panose="020B0604020202020204" pitchFamily="34" charset="0"/>
                <a:cs typeface="Arial" panose="020B0604020202020204" pitchFamily="34" charset="0"/>
              </a:rPr>
              <a:t>i</a:t>
            </a:r>
            <a:r>
              <a:rPr lang="en-US" altLang="ja-JP" sz="1600" dirty="0">
                <a:latin typeface="Arial" panose="020B0604020202020204" pitchFamily="34" charset="0"/>
                <a:cs typeface="Arial" panose="020B0604020202020204" pitchFamily="34" charset="0"/>
              </a:rPr>
              <a:t>++){</a:t>
            </a:r>
          </a:p>
          <a:p>
            <a:pPr>
              <a:defRPr/>
            </a:pPr>
            <a:r>
              <a:rPr lang="en-US" altLang="ja-JP" sz="1600" dirty="0">
                <a:latin typeface="Arial" panose="020B0604020202020204" pitchFamily="34" charset="0"/>
                <a:cs typeface="Arial" panose="020B0604020202020204" pitchFamily="34" charset="0"/>
              </a:rPr>
              <a:t>        sum = sum + a[</a:t>
            </a:r>
            <a:r>
              <a:rPr lang="en-US" altLang="ja-JP" sz="1600" dirty="0" err="1">
                <a:latin typeface="Arial" panose="020B0604020202020204" pitchFamily="34" charset="0"/>
                <a:cs typeface="Arial" panose="020B0604020202020204" pitchFamily="34" charset="0"/>
              </a:rPr>
              <a:t>i</a:t>
            </a:r>
            <a:r>
              <a:rPr lang="en-US" altLang="ja-JP" sz="1600" dirty="0">
                <a:latin typeface="Arial" panose="020B0604020202020204" pitchFamily="34" charset="0"/>
                <a:cs typeface="Arial" panose="020B0604020202020204" pitchFamily="34" charset="0"/>
              </a:rPr>
              <a:t>];	</a:t>
            </a:r>
          </a:p>
          <a:p>
            <a:pPr>
              <a:defRPr/>
            </a:pPr>
            <a:r>
              <a:rPr lang="en-US" altLang="ja-JP" sz="1600" dirty="0">
                <a:latin typeface="Arial" panose="020B0604020202020204" pitchFamily="34" charset="0"/>
                <a:cs typeface="Arial" panose="020B0604020202020204" pitchFamily="34" charset="0"/>
              </a:rPr>
              <a:t>     }</a:t>
            </a:r>
          </a:p>
          <a:p>
            <a:pPr>
              <a:defRPr/>
            </a:pPr>
            <a:r>
              <a:rPr lang="en-US" altLang="ja-JP" sz="1600" dirty="0">
                <a:latin typeface="Arial" panose="020B0604020202020204" pitchFamily="34" charset="0"/>
                <a:cs typeface="Arial" panose="020B0604020202020204" pitchFamily="34" charset="0"/>
              </a:rPr>
              <a:t>     return sum;	</a:t>
            </a:r>
          </a:p>
          <a:p>
            <a:pPr>
              <a:defRPr/>
            </a:pPr>
            <a:r>
              <a:rPr lang="en-US" altLang="ja-JP" sz="1600" dirty="0">
                <a:latin typeface="Arial" panose="020B0604020202020204" pitchFamily="34" charset="0"/>
                <a:cs typeface="Arial" panose="020B0604020202020204" pitchFamily="34" charset="0"/>
              </a:rPr>
              <a:t>}</a:t>
            </a:r>
            <a:endParaRPr lang="ja-JP" altLang="en-US" sz="1600" dirty="0">
              <a:latin typeface="Arial" panose="020B0604020202020204" pitchFamily="34" charset="0"/>
              <a:cs typeface="Arial" panose="020B0604020202020204" pitchFamily="34" charset="0"/>
            </a:endParaRPr>
          </a:p>
        </p:txBody>
      </p:sp>
      <p:sp>
        <p:nvSpPr>
          <p:cNvPr id="20" name="テキスト ボックス 19">
            <a:extLst>
              <a:ext uri="{FF2B5EF4-FFF2-40B4-BE49-F238E27FC236}">
                <a16:creationId xmlns:a16="http://schemas.microsoft.com/office/drawing/2014/main" id="{3C26EB0A-31EA-4F4E-8C71-C370B0AD7393}"/>
              </a:ext>
            </a:extLst>
          </p:cNvPr>
          <p:cNvSpPr txBox="1"/>
          <p:nvPr/>
        </p:nvSpPr>
        <p:spPr>
          <a:xfrm>
            <a:off x="5199858" y="2792007"/>
            <a:ext cx="2828923" cy="2554545"/>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wrap="square" rtlCol="0">
            <a:spAutoFit/>
          </a:bodyPr>
          <a:lstStyle/>
          <a:p>
            <a:pPr>
              <a:defRPr/>
            </a:pPr>
            <a:r>
              <a:rPr lang="en-US" altLang="ja-JP" sz="1600" dirty="0">
                <a:latin typeface="Arial" panose="020B0604020202020204" pitchFamily="34" charset="0"/>
                <a:cs typeface="Arial" panose="020B0604020202020204" pitchFamily="34" charset="0"/>
              </a:rPr>
              <a:t>int sum(int[] a)</a:t>
            </a:r>
          </a:p>
          <a:p>
            <a:pPr>
              <a:defRPr/>
            </a:pPr>
            <a:r>
              <a:rPr lang="en-US" altLang="ja-JP" sz="1600" dirty="0">
                <a:solidFill>
                  <a:srgbClr val="FF0000"/>
                </a:solidFill>
                <a:latin typeface="Arial" panose="020B0604020202020204" pitchFamily="34" charset="0"/>
                <a:cs typeface="Arial" panose="020B0604020202020204" pitchFamily="34" charset="0"/>
              </a:rPr>
              <a:t>{</a:t>
            </a:r>
          </a:p>
          <a:p>
            <a:pPr>
              <a:defRPr/>
            </a:pPr>
            <a:r>
              <a:rPr lang="en-US" altLang="ja-JP" sz="1600" dirty="0">
                <a:latin typeface="Arial" panose="020B0604020202020204" pitchFamily="34" charset="0"/>
                <a:cs typeface="Arial" panose="020B0604020202020204" pitchFamily="34" charset="0"/>
              </a:rPr>
              <a:t>     int sum = 0;</a:t>
            </a:r>
          </a:p>
          <a:p>
            <a:pPr>
              <a:defRPr/>
            </a:pPr>
            <a:r>
              <a:rPr lang="en-US" altLang="ja-JP" sz="1600" dirty="0">
                <a:latin typeface="Arial" panose="020B0604020202020204" pitchFamily="34" charset="0"/>
                <a:cs typeface="Arial" panose="020B0604020202020204" pitchFamily="34" charset="0"/>
              </a:rPr>
              <a:t>     for(int </a:t>
            </a:r>
            <a:r>
              <a:rPr lang="en-US" altLang="ja-JP" sz="1600" dirty="0" err="1">
                <a:latin typeface="Arial" panose="020B0604020202020204" pitchFamily="34" charset="0"/>
                <a:cs typeface="Arial" panose="020B0604020202020204" pitchFamily="34" charset="0"/>
              </a:rPr>
              <a:t>i</a:t>
            </a:r>
            <a:r>
              <a:rPr lang="en-US" altLang="ja-JP" sz="1600" dirty="0">
                <a:latin typeface="Arial" panose="020B0604020202020204" pitchFamily="34" charset="0"/>
                <a:cs typeface="Arial" panose="020B0604020202020204" pitchFamily="34" charset="0"/>
              </a:rPr>
              <a:t>=0; </a:t>
            </a:r>
            <a:r>
              <a:rPr lang="en-US" altLang="ja-JP" sz="1600" dirty="0" err="1">
                <a:latin typeface="Arial" panose="020B0604020202020204" pitchFamily="34" charset="0"/>
                <a:cs typeface="Arial" panose="020B0604020202020204" pitchFamily="34" charset="0"/>
              </a:rPr>
              <a:t>i</a:t>
            </a:r>
            <a:r>
              <a:rPr lang="en-US" altLang="ja-JP" sz="1600" dirty="0">
                <a:latin typeface="Arial" panose="020B0604020202020204" pitchFamily="34" charset="0"/>
                <a:cs typeface="Arial" panose="020B0604020202020204" pitchFamily="34" charset="0"/>
              </a:rPr>
              <a:t>&lt;</a:t>
            </a:r>
            <a:r>
              <a:rPr lang="en-US" altLang="ja-JP" sz="1600" dirty="0" err="1">
                <a:latin typeface="Arial" panose="020B0604020202020204" pitchFamily="34" charset="0"/>
                <a:cs typeface="Arial" panose="020B0604020202020204" pitchFamily="34" charset="0"/>
              </a:rPr>
              <a:t>a.length</a:t>
            </a:r>
            <a:r>
              <a:rPr lang="en-US" altLang="ja-JP" sz="1600" dirty="0">
                <a:latin typeface="Arial" panose="020B0604020202020204" pitchFamily="34" charset="0"/>
                <a:cs typeface="Arial" panose="020B0604020202020204" pitchFamily="34" charset="0"/>
              </a:rPr>
              <a:t>; </a:t>
            </a:r>
            <a:r>
              <a:rPr lang="en-US" altLang="ja-JP" sz="1600" dirty="0" err="1">
                <a:latin typeface="Arial" panose="020B0604020202020204" pitchFamily="34" charset="0"/>
                <a:cs typeface="Arial" panose="020B0604020202020204" pitchFamily="34" charset="0"/>
              </a:rPr>
              <a:t>i</a:t>
            </a:r>
            <a:r>
              <a:rPr lang="en-US" altLang="ja-JP" sz="1600" dirty="0">
                <a:latin typeface="Arial" panose="020B0604020202020204" pitchFamily="34" charset="0"/>
                <a:cs typeface="Arial" panose="020B0604020202020204" pitchFamily="34" charset="0"/>
              </a:rPr>
              <a:t>++)</a:t>
            </a:r>
          </a:p>
          <a:p>
            <a:pPr>
              <a:defRPr/>
            </a:pPr>
            <a:r>
              <a:rPr lang="en-US" altLang="ja-JP" sz="1600" dirty="0">
                <a:latin typeface="Arial" panose="020B0604020202020204" pitchFamily="34" charset="0"/>
                <a:cs typeface="Arial" panose="020B0604020202020204" pitchFamily="34" charset="0"/>
              </a:rPr>
              <a:t>     </a:t>
            </a:r>
            <a:r>
              <a:rPr lang="en-US" altLang="ja-JP" sz="1600" dirty="0">
                <a:solidFill>
                  <a:srgbClr val="FF0000"/>
                </a:solidFill>
                <a:latin typeface="Arial" panose="020B0604020202020204" pitchFamily="34" charset="0"/>
                <a:cs typeface="Arial" panose="020B0604020202020204" pitchFamily="34" charset="0"/>
              </a:rPr>
              <a:t>{</a:t>
            </a:r>
          </a:p>
          <a:p>
            <a:pPr>
              <a:defRPr/>
            </a:pPr>
            <a:r>
              <a:rPr lang="en-US" altLang="ja-JP" sz="1600" dirty="0">
                <a:latin typeface="Arial" panose="020B0604020202020204" pitchFamily="34" charset="0"/>
                <a:cs typeface="Arial" panose="020B0604020202020204" pitchFamily="34" charset="0"/>
              </a:rPr>
              <a:t>        sum = sum + a[</a:t>
            </a:r>
            <a:r>
              <a:rPr lang="en-US" altLang="ja-JP" sz="1600" dirty="0" err="1">
                <a:latin typeface="Arial" panose="020B0604020202020204" pitchFamily="34" charset="0"/>
                <a:cs typeface="Arial" panose="020B0604020202020204" pitchFamily="34" charset="0"/>
              </a:rPr>
              <a:t>i</a:t>
            </a:r>
            <a:r>
              <a:rPr lang="en-US" altLang="ja-JP" sz="1600" dirty="0">
                <a:latin typeface="Arial" panose="020B0604020202020204" pitchFamily="34" charset="0"/>
                <a:cs typeface="Arial" panose="020B0604020202020204" pitchFamily="34" charset="0"/>
              </a:rPr>
              <a:t>];	</a:t>
            </a:r>
          </a:p>
          <a:p>
            <a:pPr>
              <a:defRPr/>
            </a:pPr>
            <a:r>
              <a:rPr lang="en-US" altLang="ja-JP" sz="1600" dirty="0">
                <a:latin typeface="Arial" panose="020B0604020202020204" pitchFamily="34" charset="0"/>
                <a:cs typeface="Arial" panose="020B0604020202020204" pitchFamily="34" charset="0"/>
              </a:rPr>
              <a:t>     }</a:t>
            </a:r>
          </a:p>
          <a:p>
            <a:pPr>
              <a:defRPr/>
            </a:pPr>
            <a:r>
              <a:rPr lang="en-US" altLang="ja-JP" sz="1600" dirty="0">
                <a:latin typeface="Arial" panose="020B0604020202020204" pitchFamily="34" charset="0"/>
                <a:cs typeface="Arial" panose="020B0604020202020204" pitchFamily="34" charset="0"/>
              </a:rPr>
              <a:t>     return sum;	</a:t>
            </a:r>
          </a:p>
          <a:p>
            <a:pPr>
              <a:defRPr/>
            </a:pPr>
            <a:r>
              <a:rPr lang="en-US" altLang="ja-JP" sz="1600" dirty="0">
                <a:latin typeface="Arial" panose="020B0604020202020204" pitchFamily="34" charset="0"/>
                <a:cs typeface="Arial" panose="020B0604020202020204" pitchFamily="34" charset="0"/>
              </a:rPr>
              <a:t>}</a:t>
            </a:r>
            <a:endParaRPr lang="ja-JP" altLang="en-US" sz="1600" dirty="0">
              <a:latin typeface="Arial" panose="020B0604020202020204" pitchFamily="34" charset="0"/>
              <a:cs typeface="Arial" panose="020B0604020202020204" pitchFamily="34" charset="0"/>
            </a:endParaRPr>
          </a:p>
        </p:txBody>
      </p:sp>
      <p:sp>
        <p:nvSpPr>
          <p:cNvPr id="16" name="テキスト ボックス 15">
            <a:extLst>
              <a:ext uri="{FF2B5EF4-FFF2-40B4-BE49-F238E27FC236}">
                <a16:creationId xmlns:a16="http://schemas.microsoft.com/office/drawing/2014/main" id="{1FB8C88F-836A-4A44-9F88-23F9CF5AF2A6}"/>
              </a:ext>
            </a:extLst>
          </p:cNvPr>
          <p:cNvSpPr txBox="1"/>
          <p:nvPr/>
        </p:nvSpPr>
        <p:spPr>
          <a:xfrm>
            <a:off x="5470129" y="5396836"/>
            <a:ext cx="2288380" cy="369332"/>
          </a:xfrm>
          <a:prstGeom prst="rect">
            <a:avLst/>
          </a:prstGeom>
          <a:noFill/>
        </p:spPr>
        <p:txBody>
          <a:bodyPr wrap="square" rtlCol="0">
            <a:spAutoFit/>
          </a:bodyPr>
          <a:lstStyle/>
          <a:p>
            <a:pPr algn="ctr"/>
            <a:r>
              <a:rPr lang="ja-JP" altLang="en-US" sz="1600">
                <a:latin typeface="+mn-ea"/>
                <a:ea typeface="+mn-ea"/>
              </a:rPr>
              <a:t>括弧の位置が異なる</a:t>
            </a:r>
            <a:endParaRPr kumimoji="1" lang="ja-JP" altLang="en-US" sz="1600">
              <a:latin typeface="+mn-ea"/>
              <a:ea typeface="+mn-ea"/>
            </a:endParaRPr>
          </a:p>
        </p:txBody>
      </p:sp>
    </p:spTree>
    <p:extLst>
      <p:ext uri="{BB962C8B-B14F-4D97-AF65-F5344CB8AC3E}">
        <p14:creationId xmlns:p14="http://schemas.microsoft.com/office/powerpoint/2010/main" val="36119529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55B2C56-AA46-8A4F-839D-152B3275D7AC}"/>
              </a:ext>
            </a:extLst>
          </p:cNvPr>
          <p:cNvSpPr>
            <a:spLocks noGrp="1"/>
          </p:cNvSpPr>
          <p:nvPr>
            <p:ph type="title"/>
          </p:nvPr>
        </p:nvSpPr>
        <p:spPr/>
        <p:txBody>
          <a:bodyPr/>
          <a:lstStyle/>
          <a:p>
            <a:r>
              <a:rPr kumimoji="1" lang="ja-JP" altLang="en-US"/>
              <a:t>今後の展開</a:t>
            </a:r>
          </a:p>
        </p:txBody>
      </p:sp>
      <p:sp>
        <p:nvSpPr>
          <p:cNvPr id="3" name="コンテンツ プレースホルダー 2">
            <a:extLst>
              <a:ext uri="{FF2B5EF4-FFF2-40B4-BE49-F238E27FC236}">
                <a16:creationId xmlns:a16="http://schemas.microsoft.com/office/drawing/2014/main" id="{8096DBEC-CC1D-5348-9545-8EF4A9B9D8A7}"/>
              </a:ext>
            </a:extLst>
          </p:cNvPr>
          <p:cNvSpPr>
            <a:spLocks noGrp="1"/>
          </p:cNvSpPr>
          <p:nvPr>
            <p:ph idx="1"/>
          </p:nvPr>
        </p:nvSpPr>
        <p:spPr/>
        <p:txBody>
          <a:bodyPr/>
          <a:lstStyle/>
          <a:p>
            <a:r>
              <a:rPr lang="en-US" altLang="ja-JP" dirty="0"/>
              <a:t>Google Code</a:t>
            </a:r>
            <a:r>
              <a:rPr lang="ja-JP" altLang="en-US"/>
              <a:t> </a:t>
            </a:r>
            <a:r>
              <a:rPr lang="en-US" altLang="ja-JP" dirty="0"/>
              <a:t>Jam</a:t>
            </a:r>
            <a:r>
              <a:rPr lang="ja-JP" altLang="en-US"/>
              <a:t> データセットで学習</a:t>
            </a:r>
            <a:br>
              <a:rPr lang="en-US" altLang="ja-JP" dirty="0"/>
            </a:br>
            <a:r>
              <a:rPr lang="ja-JP" altLang="en-US"/>
              <a:t>して </a:t>
            </a:r>
            <a:r>
              <a:rPr lang="en-US" altLang="ja-JP" dirty="0" err="1"/>
              <a:t>BigCloneBench</a:t>
            </a:r>
            <a:r>
              <a:rPr lang="en-US" altLang="ja-JP" dirty="0"/>
              <a:t> </a:t>
            </a:r>
            <a:r>
              <a:rPr lang="ja-JP" altLang="en-US"/>
              <a:t>で精度計測</a:t>
            </a:r>
            <a:endParaRPr lang="en-US" altLang="ja-JP" dirty="0"/>
          </a:p>
          <a:p>
            <a:pPr lvl="1"/>
            <a:r>
              <a:rPr kumimoji="1" lang="ja-JP" altLang="en-US"/>
              <a:t>逆にした時の精度の違いを</a:t>
            </a:r>
            <a:r>
              <a:rPr lang="ja-JP" altLang="en-US"/>
              <a:t>調査</a:t>
            </a:r>
            <a:endParaRPr kumimoji="1" lang="en-US" altLang="ja-JP" dirty="0"/>
          </a:p>
          <a:p>
            <a:r>
              <a:rPr kumimoji="1" lang="ja-JP" altLang="en-US"/>
              <a:t>汎化性能の高い検出器の作成</a:t>
            </a:r>
            <a:endParaRPr kumimoji="1" lang="en-US" altLang="ja-JP" dirty="0"/>
          </a:p>
        </p:txBody>
      </p:sp>
      <p:sp>
        <p:nvSpPr>
          <p:cNvPr id="4" name="日付プレースホルダー 3">
            <a:extLst>
              <a:ext uri="{FF2B5EF4-FFF2-40B4-BE49-F238E27FC236}">
                <a16:creationId xmlns:a16="http://schemas.microsoft.com/office/drawing/2014/main" id="{76052290-46C9-4448-B25D-BCAC435D5793}"/>
              </a:ext>
            </a:extLst>
          </p:cNvPr>
          <p:cNvSpPr>
            <a:spLocks noGrp="1"/>
          </p:cNvSpPr>
          <p:nvPr>
            <p:ph type="dt" sz="half" idx="10"/>
          </p:nvPr>
        </p:nvSpPr>
        <p:spPr/>
        <p:txBody>
          <a:bodyPr/>
          <a:lstStyle/>
          <a:p>
            <a:pPr>
              <a:defRPr/>
            </a:pPr>
            <a:r>
              <a:rPr lang="en-US" altLang="ja-JP"/>
              <a:t>2021/03/01</a:t>
            </a:r>
          </a:p>
        </p:txBody>
      </p:sp>
      <p:sp>
        <p:nvSpPr>
          <p:cNvPr id="5" name="フッター プレースホルダー 4">
            <a:extLst>
              <a:ext uri="{FF2B5EF4-FFF2-40B4-BE49-F238E27FC236}">
                <a16:creationId xmlns:a16="http://schemas.microsoft.com/office/drawing/2014/main" id="{30248252-9504-0A49-A9A5-3B8A0FC6489D}"/>
              </a:ext>
            </a:extLst>
          </p:cNvPr>
          <p:cNvSpPr>
            <a:spLocks noGrp="1"/>
          </p:cNvSpPr>
          <p:nvPr>
            <p:ph type="ftr" sz="quarter" idx="11"/>
          </p:nvPr>
        </p:nvSpPr>
        <p:spPr/>
        <p:txBody>
          <a:bodyPr/>
          <a:lstStyle/>
          <a:p>
            <a:pPr>
              <a:defRPr/>
            </a:pPr>
            <a:r>
              <a:rPr lang="ja-JP" altLang="en-US"/>
              <a:t>深層学習を用いたコードクローン検出器の汎化性能に関する調査</a:t>
            </a:r>
            <a:endParaRPr lang="en-US" altLang="ja-JP"/>
          </a:p>
        </p:txBody>
      </p:sp>
      <p:sp>
        <p:nvSpPr>
          <p:cNvPr id="6" name="スライド番号プレースホルダー 5">
            <a:extLst>
              <a:ext uri="{FF2B5EF4-FFF2-40B4-BE49-F238E27FC236}">
                <a16:creationId xmlns:a16="http://schemas.microsoft.com/office/drawing/2014/main" id="{8541FB5E-644F-0344-82C4-5273D3B15184}"/>
              </a:ext>
            </a:extLst>
          </p:cNvPr>
          <p:cNvSpPr>
            <a:spLocks noGrp="1"/>
          </p:cNvSpPr>
          <p:nvPr>
            <p:ph type="sldNum" sz="quarter" idx="12"/>
          </p:nvPr>
        </p:nvSpPr>
        <p:spPr/>
        <p:txBody>
          <a:bodyPr/>
          <a:lstStyle/>
          <a:p>
            <a:pPr>
              <a:defRPr/>
            </a:pPr>
            <a:fld id="{B12562F3-4A2F-4E07-B7D3-3E764FB0DEC6}" type="slidenum">
              <a:rPr lang="en-US" altLang="ja-JP" smtClean="0"/>
              <a:pPr>
                <a:defRPr/>
              </a:pPr>
              <a:t>29</a:t>
            </a:fld>
            <a:endParaRPr lang="en-US" altLang="ja-JP"/>
          </a:p>
        </p:txBody>
      </p:sp>
    </p:spTree>
    <p:extLst>
      <p:ext uri="{BB962C8B-B14F-4D97-AF65-F5344CB8AC3E}">
        <p14:creationId xmlns:p14="http://schemas.microsoft.com/office/powerpoint/2010/main" val="189253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959C97-88BB-F247-8CC8-6FB9E15D8006}"/>
              </a:ext>
            </a:extLst>
          </p:cNvPr>
          <p:cNvSpPr>
            <a:spLocks noGrp="1"/>
          </p:cNvSpPr>
          <p:nvPr>
            <p:ph type="title"/>
          </p:nvPr>
        </p:nvSpPr>
        <p:spPr/>
        <p:txBody>
          <a:bodyPr/>
          <a:lstStyle/>
          <a:p>
            <a:r>
              <a:rPr lang="ja-JP" altLang="en-US"/>
              <a:t>クローンの分類</a:t>
            </a:r>
            <a:r>
              <a:rPr lang="en-US" altLang="ja-JP" dirty="0"/>
              <a:t>[1]</a:t>
            </a:r>
            <a:r>
              <a:rPr lang="ja-JP" altLang="en-US"/>
              <a:t> </a:t>
            </a:r>
            <a:r>
              <a:rPr lang="en-US" altLang="ja-JP" dirty="0"/>
              <a:t>Type</a:t>
            </a:r>
            <a:r>
              <a:rPr lang="ja-JP" altLang="en-US"/>
              <a:t> </a:t>
            </a:r>
            <a:r>
              <a:rPr lang="en-US" altLang="ja-JP" dirty="0"/>
              <a:t>2</a:t>
            </a:r>
            <a:endParaRPr kumimoji="1" lang="ja-JP" altLang="en-US"/>
          </a:p>
        </p:txBody>
      </p:sp>
      <p:sp>
        <p:nvSpPr>
          <p:cNvPr id="3" name="コンテンツ プレースホルダー 2">
            <a:extLst>
              <a:ext uri="{FF2B5EF4-FFF2-40B4-BE49-F238E27FC236}">
                <a16:creationId xmlns:a16="http://schemas.microsoft.com/office/drawing/2014/main" id="{949548C7-608A-1743-8A52-47CEBC84A50A}"/>
              </a:ext>
            </a:extLst>
          </p:cNvPr>
          <p:cNvSpPr>
            <a:spLocks noGrp="1"/>
          </p:cNvSpPr>
          <p:nvPr>
            <p:ph idx="1"/>
          </p:nvPr>
        </p:nvSpPr>
        <p:spPr/>
        <p:txBody>
          <a:bodyPr/>
          <a:lstStyle/>
          <a:p>
            <a:pPr marL="0" indent="0">
              <a:buNone/>
            </a:pPr>
            <a:r>
              <a:rPr lang="en-US" altLang="ja-JP" dirty="0"/>
              <a:t>Type</a:t>
            </a:r>
            <a:r>
              <a:rPr lang="ja-JP" altLang="en-US"/>
              <a:t> </a:t>
            </a:r>
            <a:r>
              <a:rPr lang="en-US" altLang="ja-JP" dirty="0"/>
              <a:t>1</a:t>
            </a:r>
            <a:r>
              <a:rPr lang="ja-JP" altLang="en-US"/>
              <a:t> </a:t>
            </a:r>
            <a:r>
              <a:rPr lang="en-US" altLang="ja-JP" dirty="0"/>
              <a:t>+</a:t>
            </a:r>
            <a:r>
              <a:rPr lang="ja-JP" altLang="en-US"/>
              <a:t> 変数</a:t>
            </a:r>
            <a:r>
              <a:rPr lang="en-US" altLang="ja-JP" dirty="0"/>
              <a:t> / </a:t>
            </a:r>
            <a:r>
              <a:rPr lang="ja-JP" altLang="en-US"/>
              <a:t>関数名等のユーザ定義名</a:t>
            </a:r>
            <a:r>
              <a:rPr lang="en-US" altLang="ja-JP" dirty="0"/>
              <a:t> / </a:t>
            </a:r>
            <a:r>
              <a:rPr lang="ja-JP" altLang="en-US"/>
              <a:t>変数の型等の違い</a:t>
            </a:r>
            <a:endParaRPr lang="en-US" altLang="ja-JP" dirty="0"/>
          </a:p>
        </p:txBody>
      </p:sp>
      <p:sp>
        <p:nvSpPr>
          <p:cNvPr id="4" name="日付プレースホルダー 3">
            <a:extLst>
              <a:ext uri="{FF2B5EF4-FFF2-40B4-BE49-F238E27FC236}">
                <a16:creationId xmlns:a16="http://schemas.microsoft.com/office/drawing/2014/main" id="{F6C3C22C-2E01-7F49-A1B1-FDCB3E16F54E}"/>
              </a:ext>
            </a:extLst>
          </p:cNvPr>
          <p:cNvSpPr>
            <a:spLocks noGrp="1"/>
          </p:cNvSpPr>
          <p:nvPr>
            <p:ph type="dt" sz="half" idx="10"/>
          </p:nvPr>
        </p:nvSpPr>
        <p:spPr/>
        <p:txBody>
          <a:bodyPr/>
          <a:lstStyle/>
          <a:p>
            <a:pPr>
              <a:defRPr/>
            </a:pPr>
            <a:r>
              <a:rPr lang="en-US" altLang="ja-JP"/>
              <a:t>2021/03/01</a:t>
            </a:r>
          </a:p>
        </p:txBody>
      </p:sp>
      <p:sp>
        <p:nvSpPr>
          <p:cNvPr id="5" name="フッター プレースホルダー 4">
            <a:extLst>
              <a:ext uri="{FF2B5EF4-FFF2-40B4-BE49-F238E27FC236}">
                <a16:creationId xmlns:a16="http://schemas.microsoft.com/office/drawing/2014/main" id="{815B9E50-765D-DC41-8B3E-08ECD5D87BB3}"/>
              </a:ext>
            </a:extLst>
          </p:cNvPr>
          <p:cNvSpPr>
            <a:spLocks noGrp="1"/>
          </p:cNvSpPr>
          <p:nvPr>
            <p:ph type="ftr" sz="quarter" idx="11"/>
          </p:nvPr>
        </p:nvSpPr>
        <p:spPr/>
        <p:txBody>
          <a:bodyPr/>
          <a:lstStyle/>
          <a:p>
            <a:pPr>
              <a:defRPr/>
            </a:pPr>
            <a:r>
              <a:rPr lang="ja-JP" altLang="en-US"/>
              <a:t>深層学習を用いたコードクローン検出器の汎化性能に関する調査</a:t>
            </a:r>
            <a:endParaRPr lang="en-US" altLang="ja-JP"/>
          </a:p>
        </p:txBody>
      </p:sp>
      <p:sp>
        <p:nvSpPr>
          <p:cNvPr id="6" name="スライド番号プレースホルダー 5">
            <a:extLst>
              <a:ext uri="{FF2B5EF4-FFF2-40B4-BE49-F238E27FC236}">
                <a16:creationId xmlns:a16="http://schemas.microsoft.com/office/drawing/2014/main" id="{D1D9F96C-18F9-DD45-8AAA-3E503F2CE723}"/>
              </a:ext>
            </a:extLst>
          </p:cNvPr>
          <p:cNvSpPr>
            <a:spLocks noGrp="1"/>
          </p:cNvSpPr>
          <p:nvPr>
            <p:ph type="sldNum" sz="quarter" idx="12"/>
          </p:nvPr>
        </p:nvSpPr>
        <p:spPr/>
        <p:txBody>
          <a:bodyPr/>
          <a:lstStyle/>
          <a:p>
            <a:pPr>
              <a:defRPr/>
            </a:pPr>
            <a:fld id="{B12562F3-4A2F-4E07-B7D3-3E764FB0DEC6}" type="slidenum">
              <a:rPr lang="en-US" altLang="ja-JP" smtClean="0"/>
              <a:pPr>
                <a:defRPr/>
              </a:pPr>
              <a:t>3</a:t>
            </a:fld>
            <a:endParaRPr lang="en-US" altLang="ja-JP"/>
          </a:p>
        </p:txBody>
      </p:sp>
      <p:sp>
        <p:nvSpPr>
          <p:cNvPr id="27" name="テキスト ボックス 26">
            <a:extLst>
              <a:ext uri="{FF2B5EF4-FFF2-40B4-BE49-F238E27FC236}">
                <a16:creationId xmlns:a16="http://schemas.microsoft.com/office/drawing/2014/main" id="{100556E1-CAC6-7044-8890-A0E5A5519A93}"/>
              </a:ext>
            </a:extLst>
          </p:cNvPr>
          <p:cNvSpPr txBox="1"/>
          <p:nvPr/>
        </p:nvSpPr>
        <p:spPr>
          <a:xfrm>
            <a:off x="866775" y="3044549"/>
            <a:ext cx="2971800" cy="1815882"/>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wrap="square" rtlCol="0">
            <a:spAutoFit/>
          </a:bodyPr>
          <a:lstStyle/>
          <a:p>
            <a:pPr>
              <a:defRPr/>
            </a:pPr>
            <a:r>
              <a:rPr lang="en-US" altLang="ja-JP" sz="1600" dirty="0">
                <a:latin typeface="Arial" panose="020B0604020202020204" pitchFamily="34" charset="0"/>
                <a:cs typeface="Arial" panose="020B0604020202020204" pitchFamily="34" charset="0"/>
              </a:rPr>
              <a:t>int sum(int[] a){</a:t>
            </a:r>
          </a:p>
          <a:p>
            <a:pPr>
              <a:defRPr/>
            </a:pPr>
            <a:r>
              <a:rPr lang="en-US" altLang="ja-JP" sz="1600" dirty="0">
                <a:latin typeface="Arial" panose="020B0604020202020204" pitchFamily="34" charset="0"/>
                <a:cs typeface="Arial" panose="020B0604020202020204" pitchFamily="34" charset="0"/>
              </a:rPr>
              <a:t>     int sum = 0;</a:t>
            </a:r>
          </a:p>
          <a:p>
            <a:pPr>
              <a:defRPr/>
            </a:pPr>
            <a:r>
              <a:rPr lang="en-US" altLang="ja-JP" sz="1600" dirty="0">
                <a:latin typeface="Arial" panose="020B0604020202020204" pitchFamily="34" charset="0"/>
                <a:cs typeface="Arial" panose="020B0604020202020204" pitchFamily="34" charset="0"/>
              </a:rPr>
              <a:t>     for(int </a:t>
            </a:r>
            <a:r>
              <a:rPr lang="en-US" altLang="ja-JP" sz="1600" dirty="0" err="1">
                <a:latin typeface="Arial" panose="020B0604020202020204" pitchFamily="34" charset="0"/>
                <a:cs typeface="Arial" panose="020B0604020202020204" pitchFamily="34" charset="0"/>
              </a:rPr>
              <a:t>i</a:t>
            </a:r>
            <a:r>
              <a:rPr lang="en-US" altLang="ja-JP" sz="1600" dirty="0">
                <a:latin typeface="Arial" panose="020B0604020202020204" pitchFamily="34" charset="0"/>
                <a:cs typeface="Arial" panose="020B0604020202020204" pitchFamily="34" charset="0"/>
              </a:rPr>
              <a:t>=0; </a:t>
            </a:r>
            <a:r>
              <a:rPr lang="en-US" altLang="ja-JP" sz="1600" dirty="0" err="1">
                <a:latin typeface="Arial" panose="020B0604020202020204" pitchFamily="34" charset="0"/>
                <a:cs typeface="Arial" panose="020B0604020202020204" pitchFamily="34" charset="0"/>
              </a:rPr>
              <a:t>i</a:t>
            </a:r>
            <a:r>
              <a:rPr lang="en-US" altLang="ja-JP" sz="1600" dirty="0">
                <a:latin typeface="Arial" panose="020B0604020202020204" pitchFamily="34" charset="0"/>
                <a:cs typeface="Arial" panose="020B0604020202020204" pitchFamily="34" charset="0"/>
              </a:rPr>
              <a:t>&lt;</a:t>
            </a:r>
            <a:r>
              <a:rPr lang="en-US" altLang="ja-JP" sz="1600" dirty="0" err="1">
                <a:latin typeface="Arial" panose="020B0604020202020204" pitchFamily="34" charset="0"/>
                <a:cs typeface="Arial" panose="020B0604020202020204" pitchFamily="34" charset="0"/>
              </a:rPr>
              <a:t>a.length</a:t>
            </a:r>
            <a:r>
              <a:rPr lang="en-US" altLang="ja-JP" sz="1600" dirty="0">
                <a:latin typeface="Arial" panose="020B0604020202020204" pitchFamily="34" charset="0"/>
                <a:cs typeface="Arial" panose="020B0604020202020204" pitchFamily="34" charset="0"/>
              </a:rPr>
              <a:t>; </a:t>
            </a:r>
            <a:r>
              <a:rPr lang="en-US" altLang="ja-JP" sz="1600" dirty="0" err="1">
                <a:latin typeface="Arial" panose="020B0604020202020204" pitchFamily="34" charset="0"/>
                <a:cs typeface="Arial" panose="020B0604020202020204" pitchFamily="34" charset="0"/>
              </a:rPr>
              <a:t>i</a:t>
            </a:r>
            <a:r>
              <a:rPr lang="en-US" altLang="ja-JP" sz="1600" dirty="0">
                <a:latin typeface="Arial" panose="020B0604020202020204" pitchFamily="34" charset="0"/>
                <a:cs typeface="Arial" panose="020B0604020202020204" pitchFamily="34" charset="0"/>
              </a:rPr>
              <a:t>++){</a:t>
            </a:r>
          </a:p>
          <a:p>
            <a:pPr>
              <a:defRPr/>
            </a:pPr>
            <a:r>
              <a:rPr lang="en-US" altLang="ja-JP" sz="1600" dirty="0">
                <a:latin typeface="Arial" panose="020B0604020202020204" pitchFamily="34" charset="0"/>
                <a:cs typeface="Arial" panose="020B0604020202020204" pitchFamily="34" charset="0"/>
              </a:rPr>
              <a:t>        sum = sum + a[</a:t>
            </a:r>
            <a:r>
              <a:rPr lang="en-US" altLang="ja-JP" sz="1600" dirty="0" err="1">
                <a:latin typeface="Arial" panose="020B0604020202020204" pitchFamily="34" charset="0"/>
                <a:cs typeface="Arial" panose="020B0604020202020204" pitchFamily="34" charset="0"/>
              </a:rPr>
              <a:t>i</a:t>
            </a:r>
            <a:r>
              <a:rPr lang="en-US" altLang="ja-JP" sz="1600" dirty="0">
                <a:latin typeface="Arial" panose="020B0604020202020204" pitchFamily="34" charset="0"/>
                <a:cs typeface="Arial" panose="020B0604020202020204" pitchFamily="34" charset="0"/>
              </a:rPr>
              <a:t>];	</a:t>
            </a:r>
          </a:p>
          <a:p>
            <a:pPr>
              <a:defRPr/>
            </a:pPr>
            <a:r>
              <a:rPr lang="en-US" altLang="ja-JP" sz="1600" dirty="0">
                <a:latin typeface="Arial" panose="020B0604020202020204" pitchFamily="34" charset="0"/>
                <a:cs typeface="Arial" panose="020B0604020202020204" pitchFamily="34" charset="0"/>
              </a:rPr>
              <a:t>     }</a:t>
            </a:r>
          </a:p>
          <a:p>
            <a:pPr>
              <a:defRPr/>
            </a:pPr>
            <a:r>
              <a:rPr lang="en-US" altLang="ja-JP" sz="1600" dirty="0">
                <a:latin typeface="Arial" panose="020B0604020202020204" pitchFamily="34" charset="0"/>
                <a:cs typeface="Arial" panose="020B0604020202020204" pitchFamily="34" charset="0"/>
              </a:rPr>
              <a:t>     return sum;	</a:t>
            </a:r>
          </a:p>
          <a:p>
            <a:pPr>
              <a:defRPr/>
            </a:pPr>
            <a:r>
              <a:rPr lang="en-US" altLang="ja-JP" sz="1600" dirty="0">
                <a:latin typeface="Arial" panose="020B0604020202020204" pitchFamily="34" charset="0"/>
                <a:cs typeface="Arial" panose="020B0604020202020204" pitchFamily="34" charset="0"/>
              </a:rPr>
              <a:t>}</a:t>
            </a:r>
            <a:endParaRPr lang="ja-JP" altLang="en-US" sz="1600" dirty="0">
              <a:latin typeface="Arial" panose="020B0604020202020204" pitchFamily="34" charset="0"/>
              <a:cs typeface="Arial" panose="020B0604020202020204" pitchFamily="34" charset="0"/>
            </a:endParaRPr>
          </a:p>
        </p:txBody>
      </p:sp>
      <p:sp>
        <p:nvSpPr>
          <p:cNvPr id="29" name="テキスト ボックス 28">
            <a:extLst>
              <a:ext uri="{FF2B5EF4-FFF2-40B4-BE49-F238E27FC236}">
                <a16:creationId xmlns:a16="http://schemas.microsoft.com/office/drawing/2014/main" id="{5299289C-44E3-454D-82F2-4CE26719050B}"/>
              </a:ext>
            </a:extLst>
          </p:cNvPr>
          <p:cNvSpPr txBox="1"/>
          <p:nvPr/>
        </p:nvSpPr>
        <p:spPr>
          <a:xfrm>
            <a:off x="5305427" y="3044549"/>
            <a:ext cx="2971800" cy="1815882"/>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wrap="square" rtlCol="0">
            <a:spAutoFit/>
          </a:bodyPr>
          <a:lstStyle/>
          <a:p>
            <a:pPr>
              <a:defRPr/>
            </a:pPr>
            <a:r>
              <a:rPr lang="en-US" altLang="ja-JP" sz="1600" dirty="0">
                <a:solidFill>
                  <a:srgbClr val="FF0000"/>
                </a:solidFill>
                <a:latin typeface="Arial" panose="020B0604020202020204" pitchFamily="34" charset="0"/>
                <a:cs typeface="Arial" panose="020B0604020202020204" pitchFamily="34" charset="0"/>
              </a:rPr>
              <a:t>float</a:t>
            </a:r>
            <a:r>
              <a:rPr lang="en-US" altLang="ja-JP" sz="1600" dirty="0">
                <a:latin typeface="Arial" panose="020B0604020202020204" pitchFamily="34" charset="0"/>
                <a:cs typeface="Arial" panose="020B0604020202020204" pitchFamily="34" charset="0"/>
              </a:rPr>
              <a:t> sum(</a:t>
            </a:r>
            <a:r>
              <a:rPr lang="en-US" altLang="ja-JP" sz="1600" dirty="0">
                <a:solidFill>
                  <a:srgbClr val="FF0000"/>
                </a:solidFill>
                <a:latin typeface="Arial" panose="020B0604020202020204" pitchFamily="34" charset="0"/>
                <a:cs typeface="Arial" panose="020B0604020202020204" pitchFamily="34" charset="0"/>
              </a:rPr>
              <a:t>float</a:t>
            </a:r>
            <a:r>
              <a:rPr lang="en-US" altLang="ja-JP" sz="1600" dirty="0">
                <a:latin typeface="Arial" panose="020B0604020202020204" pitchFamily="34" charset="0"/>
                <a:cs typeface="Arial" panose="020B0604020202020204" pitchFamily="34" charset="0"/>
              </a:rPr>
              <a:t>[] </a:t>
            </a:r>
            <a:r>
              <a:rPr lang="en-US" altLang="ja-JP" sz="1600" dirty="0">
                <a:solidFill>
                  <a:srgbClr val="FF0000"/>
                </a:solidFill>
                <a:latin typeface="Arial" panose="020B0604020202020204" pitchFamily="34" charset="0"/>
                <a:cs typeface="Arial" panose="020B0604020202020204" pitchFamily="34" charset="0"/>
              </a:rPr>
              <a:t>b</a:t>
            </a:r>
            <a:r>
              <a:rPr lang="en-US" altLang="ja-JP" sz="1600" dirty="0">
                <a:latin typeface="Arial" panose="020B0604020202020204" pitchFamily="34" charset="0"/>
                <a:cs typeface="Arial" panose="020B0604020202020204" pitchFamily="34" charset="0"/>
              </a:rPr>
              <a:t>){</a:t>
            </a:r>
          </a:p>
          <a:p>
            <a:pPr>
              <a:defRPr/>
            </a:pPr>
            <a:r>
              <a:rPr lang="en-US" altLang="ja-JP" sz="1600" dirty="0">
                <a:latin typeface="Arial" panose="020B0604020202020204" pitchFamily="34" charset="0"/>
                <a:cs typeface="Arial" panose="020B0604020202020204" pitchFamily="34" charset="0"/>
              </a:rPr>
              <a:t>     </a:t>
            </a:r>
            <a:r>
              <a:rPr lang="en-US" altLang="ja-JP" sz="1600" dirty="0">
                <a:solidFill>
                  <a:srgbClr val="FF0000"/>
                </a:solidFill>
                <a:latin typeface="Arial" panose="020B0604020202020204" pitchFamily="34" charset="0"/>
                <a:cs typeface="Arial" panose="020B0604020202020204" pitchFamily="34" charset="0"/>
              </a:rPr>
              <a:t>float</a:t>
            </a:r>
            <a:r>
              <a:rPr lang="en-US" altLang="ja-JP" sz="1600" dirty="0">
                <a:latin typeface="Arial" panose="020B0604020202020204" pitchFamily="34" charset="0"/>
                <a:cs typeface="Arial" panose="020B0604020202020204" pitchFamily="34" charset="0"/>
              </a:rPr>
              <a:t> sum = 0;</a:t>
            </a:r>
          </a:p>
          <a:p>
            <a:pPr>
              <a:defRPr/>
            </a:pPr>
            <a:r>
              <a:rPr lang="en-US" altLang="ja-JP" sz="1600" dirty="0">
                <a:latin typeface="Arial" panose="020B0604020202020204" pitchFamily="34" charset="0"/>
                <a:cs typeface="Arial" panose="020B0604020202020204" pitchFamily="34" charset="0"/>
              </a:rPr>
              <a:t>     for(int </a:t>
            </a:r>
            <a:r>
              <a:rPr lang="en-US" altLang="ja-JP" sz="1600" dirty="0" err="1">
                <a:latin typeface="Arial" panose="020B0604020202020204" pitchFamily="34" charset="0"/>
                <a:cs typeface="Arial" panose="020B0604020202020204" pitchFamily="34" charset="0"/>
              </a:rPr>
              <a:t>i</a:t>
            </a:r>
            <a:r>
              <a:rPr lang="en-US" altLang="ja-JP" sz="1600" dirty="0">
                <a:latin typeface="Arial" panose="020B0604020202020204" pitchFamily="34" charset="0"/>
                <a:cs typeface="Arial" panose="020B0604020202020204" pitchFamily="34" charset="0"/>
              </a:rPr>
              <a:t>=0; </a:t>
            </a:r>
            <a:r>
              <a:rPr lang="en-US" altLang="ja-JP" sz="1600" dirty="0" err="1">
                <a:latin typeface="Arial" panose="020B0604020202020204" pitchFamily="34" charset="0"/>
                <a:cs typeface="Arial" panose="020B0604020202020204" pitchFamily="34" charset="0"/>
              </a:rPr>
              <a:t>i</a:t>
            </a:r>
            <a:r>
              <a:rPr lang="en-US" altLang="ja-JP" sz="1600" dirty="0">
                <a:latin typeface="Arial" panose="020B0604020202020204" pitchFamily="34" charset="0"/>
                <a:cs typeface="Arial" panose="020B0604020202020204" pitchFamily="34" charset="0"/>
              </a:rPr>
              <a:t>&lt;</a:t>
            </a:r>
            <a:r>
              <a:rPr lang="en-US" altLang="ja-JP" sz="1600" dirty="0" err="1">
                <a:solidFill>
                  <a:srgbClr val="FF0000"/>
                </a:solidFill>
                <a:latin typeface="Arial" panose="020B0604020202020204" pitchFamily="34" charset="0"/>
                <a:cs typeface="Arial" panose="020B0604020202020204" pitchFamily="34" charset="0"/>
              </a:rPr>
              <a:t>b</a:t>
            </a:r>
            <a:r>
              <a:rPr lang="en-US" altLang="ja-JP" sz="1600" dirty="0" err="1">
                <a:latin typeface="Arial" panose="020B0604020202020204" pitchFamily="34" charset="0"/>
                <a:cs typeface="Arial" panose="020B0604020202020204" pitchFamily="34" charset="0"/>
              </a:rPr>
              <a:t>.length</a:t>
            </a:r>
            <a:r>
              <a:rPr lang="en-US" altLang="ja-JP" sz="1600" dirty="0">
                <a:latin typeface="Arial" panose="020B0604020202020204" pitchFamily="34" charset="0"/>
                <a:cs typeface="Arial" panose="020B0604020202020204" pitchFamily="34" charset="0"/>
              </a:rPr>
              <a:t>; </a:t>
            </a:r>
            <a:r>
              <a:rPr lang="en-US" altLang="ja-JP" sz="1600" dirty="0" err="1">
                <a:latin typeface="Arial" panose="020B0604020202020204" pitchFamily="34" charset="0"/>
                <a:cs typeface="Arial" panose="020B0604020202020204" pitchFamily="34" charset="0"/>
              </a:rPr>
              <a:t>i</a:t>
            </a:r>
            <a:r>
              <a:rPr lang="en-US" altLang="ja-JP" sz="1600" dirty="0">
                <a:latin typeface="Arial" panose="020B0604020202020204" pitchFamily="34" charset="0"/>
                <a:cs typeface="Arial" panose="020B0604020202020204" pitchFamily="34" charset="0"/>
              </a:rPr>
              <a:t>++){</a:t>
            </a:r>
          </a:p>
          <a:p>
            <a:pPr>
              <a:defRPr/>
            </a:pPr>
            <a:r>
              <a:rPr lang="en-US" altLang="ja-JP" sz="1600" dirty="0">
                <a:latin typeface="Arial" panose="020B0604020202020204" pitchFamily="34" charset="0"/>
                <a:cs typeface="Arial" panose="020B0604020202020204" pitchFamily="34" charset="0"/>
              </a:rPr>
              <a:t>        sum = sum + </a:t>
            </a:r>
            <a:r>
              <a:rPr lang="en-US" altLang="ja-JP" sz="1600" dirty="0">
                <a:solidFill>
                  <a:srgbClr val="FF0000"/>
                </a:solidFill>
                <a:latin typeface="Arial" panose="020B0604020202020204" pitchFamily="34" charset="0"/>
                <a:cs typeface="Arial" panose="020B0604020202020204" pitchFamily="34" charset="0"/>
              </a:rPr>
              <a:t>b</a:t>
            </a:r>
            <a:r>
              <a:rPr lang="en-US" altLang="ja-JP" sz="1600" dirty="0">
                <a:latin typeface="Arial" panose="020B0604020202020204" pitchFamily="34" charset="0"/>
                <a:cs typeface="Arial" panose="020B0604020202020204" pitchFamily="34" charset="0"/>
              </a:rPr>
              <a:t>[</a:t>
            </a:r>
            <a:r>
              <a:rPr lang="en-US" altLang="ja-JP" sz="1600" dirty="0" err="1">
                <a:latin typeface="Arial" panose="020B0604020202020204" pitchFamily="34" charset="0"/>
                <a:cs typeface="Arial" panose="020B0604020202020204" pitchFamily="34" charset="0"/>
              </a:rPr>
              <a:t>i</a:t>
            </a:r>
            <a:r>
              <a:rPr lang="en-US" altLang="ja-JP" sz="1600" dirty="0">
                <a:latin typeface="Arial" panose="020B0604020202020204" pitchFamily="34" charset="0"/>
                <a:cs typeface="Arial" panose="020B0604020202020204" pitchFamily="34" charset="0"/>
              </a:rPr>
              <a:t>];	</a:t>
            </a:r>
          </a:p>
          <a:p>
            <a:pPr>
              <a:defRPr/>
            </a:pPr>
            <a:r>
              <a:rPr lang="en-US" altLang="ja-JP" sz="1600" dirty="0">
                <a:latin typeface="Arial" panose="020B0604020202020204" pitchFamily="34" charset="0"/>
                <a:cs typeface="Arial" panose="020B0604020202020204" pitchFamily="34" charset="0"/>
              </a:rPr>
              <a:t>     }</a:t>
            </a:r>
          </a:p>
          <a:p>
            <a:pPr>
              <a:defRPr/>
            </a:pPr>
            <a:r>
              <a:rPr lang="en-US" altLang="ja-JP" sz="1600" dirty="0">
                <a:latin typeface="Arial" panose="020B0604020202020204" pitchFamily="34" charset="0"/>
                <a:cs typeface="Arial" panose="020B0604020202020204" pitchFamily="34" charset="0"/>
              </a:rPr>
              <a:t>     return sum;	</a:t>
            </a:r>
          </a:p>
          <a:p>
            <a:pPr>
              <a:defRPr/>
            </a:pPr>
            <a:r>
              <a:rPr lang="en-US" altLang="ja-JP" sz="1600" dirty="0">
                <a:latin typeface="Arial" panose="020B0604020202020204" pitchFamily="34" charset="0"/>
                <a:cs typeface="Arial" panose="020B0604020202020204" pitchFamily="34" charset="0"/>
              </a:rPr>
              <a:t>}</a:t>
            </a:r>
            <a:endParaRPr lang="ja-JP" altLang="en-US" sz="1600" dirty="0">
              <a:latin typeface="Arial" panose="020B0604020202020204" pitchFamily="34" charset="0"/>
              <a:cs typeface="Arial" panose="020B0604020202020204" pitchFamily="34" charset="0"/>
            </a:endParaRPr>
          </a:p>
        </p:txBody>
      </p:sp>
      <p:sp>
        <p:nvSpPr>
          <p:cNvPr id="31" name="テキスト ボックス 30">
            <a:extLst>
              <a:ext uri="{FF2B5EF4-FFF2-40B4-BE49-F238E27FC236}">
                <a16:creationId xmlns:a16="http://schemas.microsoft.com/office/drawing/2014/main" id="{F7895FE9-A5A1-AF43-AEFC-2E8CEB41FB64}"/>
              </a:ext>
            </a:extLst>
          </p:cNvPr>
          <p:cNvSpPr txBox="1"/>
          <p:nvPr/>
        </p:nvSpPr>
        <p:spPr>
          <a:xfrm>
            <a:off x="5448303" y="4919246"/>
            <a:ext cx="2686048" cy="338554"/>
          </a:xfrm>
          <a:prstGeom prst="rect">
            <a:avLst/>
          </a:prstGeom>
          <a:noFill/>
        </p:spPr>
        <p:txBody>
          <a:bodyPr wrap="square" rtlCol="0">
            <a:spAutoFit/>
          </a:bodyPr>
          <a:lstStyle/>
          <a:p>
            <a:pPr algn="ctr"/>
            <a:r>
              <a:rPr lang="ja-JP" altLang="en-US" sz="1600">
                <a:latin typeface="+mn-ea"/>
                <a:ea typeface="+mn-ea"/>
              </a:rPr>
              <a:t>変数の型，変数名が異なる</a:t>
            </a:r>
            <a:endParaRPr kumimoji="1" lang="ja-JP" altLang="en-US" sz="1600">
              <a:latin typeface="+mn-ea"/>
              <a:ea typeface="+mn-ea"/>
            </a:endParaRPr>
          </a:p>
        </p:txBody>
      </p:sp>
    </p:spTree>
    <p:extLst>
      <p:ext uri="{BB962C8B-B14F-4D97-AF65-F5344CB8AC3E}">
        <p14:creationId xmlns:p14="http://schemas.microsoft.com/office/powerpoint/2010/main" val="16308031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959C97-88BB-F247-8CC8-6FB9E15D8006}"/>
              </a:ext>
            </a:extLst>
          </p:cNvPr>
          <p:cNvSpPr>
            <a:spLocks noGrp="1"/>
          </p:cNvSpPr>
          <p:nvPr>
            <p:ph type="title"/>
          </p:nvPr>
        </p:nvSpPr>
        <p:spPr/>
        <p:txBody>
          <a:bodyPr/>
          <a:lstStyle/>
          <a:p>
            <a:r>
              <a:rPr lang="ja-JP" altLang="en-US"/>
              <a:t>クローンの分類</a:t>
            </a:r>
            <a:r>
              <a:rPr lang="en-US" altLang="ja-JP" dirty="0"/>
              <a:t>[1]</a:t>
            </a:r>
            <a:r>
              <a:rPr lang="ja-JP" altLang="en-US"/>
              <a:t> </a:t>
            </a:r>
            <a:r>
              <a:rPr lang="en-US" altLang="ja-JP" dirty="0"/>
              <a:t>Type</a:t>
            </a:r>
            <a:r>
              <a:rPr lang="ja-JP" altLang="en-US"/>
              <a:t> </a:t>
            </a:r>
            <a:r>
              <a:rPr lang="en-US" altLang="ja-JP" dirty="0"/>
              <a:t>3</a:t>
            </a:r>
            <a:endParaRPr kumimoji="1" lang="ja-JP" altLang="en-US"/>
          </a:p>
        </p:txBody>
      </p:sp>
      <p:sp>
        <p:nvSpPr>
          <p:cNvPr id="3" name="コンテンツ プレースホルダー 2">
            <a:extLst>
              <a:ext uri="{FF2B5EF4-FFF2-40B4-BE49-F238E27FC236}">
                <a16:creationId xmlns:a16="http://schemas.microsoft.com/office/drawing/2014/main" id="{949548C7-608A-1743-8A52-47CEBC84A50A}"/>
              </a:ext>
            </a:extLst>
          </p:cNvPr>
          <p:cNvSpPr>
            <a:spLocks noGrp="1"/>
          </p:cNvSpPr>
          <p:nvPr>
            <p:ph idx="1"/>
          </p:nvPr>
        </p:nvSpPr>
        <p:spPr/>
        <p:txBody>
          <a:bodyPr/>
          <a:lstStyle/>
          <a:p>
            <a:pPr marL="0" indent="0">
              <a:buNone/>
            </a:pPr>
            <a:r>
              <a:rPr lang="en-US" altLang="ja-JP" dirty="0"/>
              <a:t>Type</a:t>
            </a:r>
            <a:r>
              <a:rPr lang="ja-JP" altLang="en-US"/>
              <a:t> </a:t>
            </a:r>
            <a:r>
              <a:rPr lang="en-US" altLang="ja-JP" dirty="0"/>
              <a:t>2</a:t>
            </a:r>
            <a:r>
              <a:rPr lang="ja-JP" altLang="en-US"/>
              <a:t> </a:t>
            </a:r>
            <a:r>
              <a:rPr lang="en-US" altLang="ja-JP" dirty="0"/>
              <a:t>+</a:t>
            </a:r>
            <a:r>
              <a:rPr lang="ja-JP" altLang="en-US"/>
              <a:t> 文の挿入</a:t>
            </a:r>
            <a:r>
              <a:rPr lang="en-US" altLang="ja-JP" dirty="0"/>
              <a:t> / </a:t>
            </a:r>
            <a:r>
              <a:rPr lang="ja-JP" altLang="en-US"/>
              <a:t>削除</a:t>
            </a:r>
            <a:r>
              <a:rPr lang="en-US" altLang="ja-JP" dirty="0"/>
              <a:t> / </a:t>
            </a:r>
            <a:r>
              <a:rPr lang="ja-JP" altLang="en-US"/>
              <a:t>変更等の違い</a:t>
            </a:r>
            <a:endParaRPr kumimoji="1" lang="ja-JP" altLang="en-US"/>
          </a:p>
        </p:txBody>
      </p:sp>
      <p:sp>
        <p:nvSpPr>
          <p:cNvPr id="4" name="日付プレースホルダー 3">
            <a:extLst>
              <a:ext uri="{FF2B5EF4-FFF2-40B4-BE49-F238E27FC236}">
                <a16:creationId xmlns:a16="http://schemas.microsoft.com/office/drawing/2014/main" id="{F6C3C22C-2E01-7F49-A1B1-FDCB3E16F54E}"/>
              </a:ext>
            </a:extLst>
          </p:cNvPr>
          <p:cNvSpPr>
            <a:spLocks noGrp="1"/>
          </p:cNvSpPr>
          <p:nvPr>
            <p:ph type="dt" sz="half" idx="10"/>
          </p:nvPr>
        </p:nvSpPr>
        <p:spPr/>
        <p:txBody>
          <a:bodyPr/>
          <a:lstStyle/>
          <a:p>
            <a:pPr>
              <a:defRPr/>
            </a:pPr>
            <a:r>
              <a:rPr lang="en-US" altLang="ja-JP"/>
              <a:t>2021/03/01</a:t>
            </a:r>
          </a:p>
        </p:txBody>
      </p:sp>
      <p:sp>
        <p:nvSpPr>
          <p:cNvPr id="5" name="フッター プレースホルダー 4">
            <a:extLst>
              <a:ext uri="{FF2B5EF4-FFF2-40B4-BE49-F238E27FC236}">
                <a16:creationId xmlns:a16="http://schemas.microsoft.com/office/drawing/2014/main" id="{815B9E50-765D-DC41-8B3E-08ECD5D87BB3}"/>
              </a:ext>
            </a:extLst>
          </p:cNvPr>
          <p:cNvSpPr>
            <a:spLocks noGrp="1"/>
          </p:cNvSpPr>
          <p:nvPr>
            <p:ph type="ftr" sz="quarter" idx="11"/>
          </p:nvPr>
        </p:nvSpPr>
        <p:spPr/>
        <p:txBody>
          <a:bodyPr/>
          <a:lstStyle/>
          <a:p>
            <a:pPr>
              <a:defRPr/>
            </a:pPr>
            <a:r>
              <a:rPr lang="ja-JP" altLang="en-US"/>
              <a:t>深層学習を用いたコードクローン検出器の汎化性能に関する調査</a:t>
            </a:r>
            <a:endParaRPr lang="en-US" altLang="ja-JP"/>
          </a:p>
        </p:txBody>
      </p:sp>
      <p:sp>
        <p:nvSpPr>
          <p:cNvPr id="6" name="スライド番号プレースホルダー 5">
            <a:extLst>
              <a:ext uri="{FF2B5EF4-FFF2-40B4-BE49-F238E27FC236}">
                <a16:creationId xmlns:a16="http://schemas.microsoft.com/office/drawing/2014/main" id="{D1D9F96C-18F9-DD45-8AAA-3E503F2CE723}"/>
              </a:ext>
            </a:extLst>
          </p:cNvPr>
          <p:cNvSpPr>
            <a:spLocks noGrp="1"/>
          </p:cNvSpPr>
          <p:nvPr>
            <p:ph type="sldNum" sz="quarter" idx="12"/>
          </p:nvPr>
        </p:nvSpPr>
        <p:spPr/>
        <p:txBody>
          <a:bodyPr/>
          <a:lstStyle/>
          <a:p>
            <a:pPr>
              <a:defRPr/>
            </a:pPr>
            <a:fld id="{B12562F3-4A2F-4E07-B7D3-3E764FB0DEC6}" type="slidenum">
              <a:rPr lang="en-US" altLang="ja-JP" smtClean="0"/>
              <a:pPr>
                <a:defRPr/>
              </a:pPr>
              <a:t>4</a:t>
            </a:fld>
            <a:endParaRPr lang="en-US" altLang="ja-JP"/>
          </a:p>
        </p:txBody>
      </p:sp>
      <p:sp>
        <p:nvSpPr>
          <p:cNvPr id="13" name="テキスト ボックス 12">
            <a:extLst>
              <a:ext uri="{FF2B5EF4-FFF2-40B4-BE49-F238E27FC236}">
                <a16:creationId xmlns:a16="http://schemas.microsoft.com/office/drawing/2014/main" id="{3213755F-D18E-A541-8BF6-273B16D8E0EB}"/>
              </a:ext>
            </a:extLst>
          </p:cNvPr>
          <p:cNvSpPr txBox="1"/>
          <p:nvPr/>
        </p:nvSpPr>
        <p:spPr>
          <a:xfrm>
            <a:off x="866775" y="3044549"/>
            <a:ext cx="2971800" cy="1815882"/>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wrap="square" rtlCol="0">
            <a:spAutoFit/>
          </a:bodyPr>
          <a:lstStyle/>
          <a:p>
            <a:pPr>
              <a:defRPr/>
            </a:pPr>
            <a:r>
              <a:rPr lang="en-US" altLang="ja-JP" sz="1600" dirty="0">
                <a:latin typeface="Arial" panose="020B0604020202020204" pitchFamily="34" charset="0"/>
                <a:cs typeface="Arial" panose="020B0604020202020204" pitchFamily="34" charset="0"/>
              </a:rPr>
              <a:t>int sum(int[] a){</a:t>
            </a:r>
          </a:p>
          <a:p>
            <a:pPr>
              <a:defRPr/>
            </a:pPr>
            <a:r>
              <a:rPr lang="en-US" altLang="ja-JP" sz="1600" dirty="0">
                <a:latin typeface="Arial" panose="020B0604020202020204" pitchFamily="34" charset="0"/>
                <a:cs typeface="Arial" panose="020B0604020202020204" pitchFamily="34" charset="0"/>
              </a:rPr>
              <a:t>     int sum = 0;</a:t>
            </a:r>
          </a:p>
          <a:p>
            <a:pPr>
              <a:defRPr/>
            </a:pPr>
            <a:r>
              <a:rPr lang="en-US" altLang="ja-JP" sz="1600" dirty="0">
                <a:latin typeface="Arial" panose="020B0604020202020204" pitchFamily="34" charset="0"/>
                <a:cs typeface="Arial" panose="020B0604020202020204" pitchFamily="34" charset="0"/>
              </a:rPr>
              <a:t>     for(int </a:t>
            </a:r>
            <a:r>
              <a:rPr lang="en-US" altLang="ja-JP" sz="1600" dirty="0" err="1">
                <a:latin typeface="Arial" panose="020B0604020202020204" pitchFamily="34" charset="0"/>
                <a:cs typeface="Arial" panose="020B0604020202020204" pitchFamily="34" charset="0"/>
              </a:rPr>
              <a:t>i</a:t>
            </a:r>
            <a:r>
              <a:rPr lang="en-US" altLang="ja-JP" sz="1600" dirty="0">
                <a:latin typeface="Arial" panose="020B0604020202020204" pitchFamily="34" charset="0"/>
                <a:cs typeface="Arial" panose="020B0604020202020204" pitchFamily="34" charset="0"/>
              </a:rPr>
              <a:t>=0; </a:t>
            </a:r>
            <a:r>
              <a:rPr lang="en-US" altLang="ja-JP" sz="1600" dirty="0" err="1">
                <a:latin typeface="Arial" panose="020B0604020202020204" pitchFamily="34" charset="0"/>
                <a:cs typeface="Arial" panose="020B0604020202020204" pitchFamily="34" charset="0"/>
              </a:rPr>
              <a:t>i</a:t>
            </a:r>
            <a:r>
              <a:rPr lang="en-US" altLang="ja-JP" sz="1600" dirty="0">
                <a:latin typeface="Arial" panose="020B0604020202020204" pitchFamily="34" charset="0"/>
                <a:cs typeface="Arial" panose="020B0604020202020204" pitchFamily="34" charset="0"/>
              </a:rPr>
              <a:t>&lt;</a:t>
            </a:r>
            <a:r>
              <a:rPr lang="en-US" altLang="ja-JP" sz="1600" dirty="0" err="1">
                <a:latin typeface="Arial" panose="020B0604020202020204" pitchFamily="34" charset="0"/>
                <a:cs typeface="Arial" panose="020B0604020202020204" pitchFamily="34" charset="0"/>
              </a:rPr>
              <a:t>a.length</a:t>
            </a:r>
            <a:r>
              <a:rPr lang="en-US" altLang="ja-JP" sz="1600" dirty="0">
                <a:latin typeface="Arial" panose="020B0604020202020204" pitchFamily="34" charset="0"/>
                <a:cs typeface="Arial" panose="020B0604020202020204" pitchFamily="34" charset="0"/>
              </a:rPr>
              <a:t>; </a:t>
            </a:r>
            <a:r>
              <a:rPr lang="en-US" altLang="ja-JP" sz="1600" dirty="0" err="1">
                <a:latin typeface="Arial" panose="020B0604020202020204" pitchFamily="34" charset="0"/>
                <a:cs typeface="Arial" panose="020B0604020202020204" pitchFamily="34" charset="0"/>
              </a:rPr>
              <a:t>i</a:t>
            </a:r>
            <a:r>
              <a:rPr lang="en-US" altLang="ja-JP" sz="1600" dirty="0">
                <a:latin typeface="Arial" panose="020B0604020202020204" pitchFamily="34" charset="0"/>
                <a:cs typeface="Arial" panose="020B0604020202020204" pitchFamily="34" charset="0"/>
              </a:rPr>
              <a:t>++){</a:t>
            </a:r>
          </a:p>
          <a:p>
            <a:pPr>
              <a:defRPr/>
            </a:pPr>
            <a:r>
              <a:rPr lang="en-US" altLang="ja-JP" sz="1600" dirty="0">
                <a:latin typeface="Arial" panose="020B0604020202020204" pitchFamily="34" charset="0"/>
                <a:cs typeface="Arial" panose="020B0604020202020204" pitchFamily="34" charset="0"/>
              </a:rPr>
              <a:t>        sum = sum + a[</a:t>
            </a:r>
            <a:r>
              <a:rPr lang="en-US" altLang="ja-JP" sz="1600" dirty="0" err="1">
                <a:latin typeface="Arial" panose="020B0604020202020204" pitchFamily="34" charset="0"/>
                <a:cs typeface="Arial" panose="020B0604020202020204" pitchFamily="34" charset="0"/>
              </a:rPr>
              <a:t>i</a:t>
            </a:r>
            <a:r>
              <a:rPr lang="en-US" altLang="ja-JP" sz="1600" dirty="0">
                <a:latin typeface="Arial" panose="020B0604020202020204" pitchFamily="34" charset="0"/>
                <a:cs typeface="Arial" panose="020B0604020202020204" pitchFamily="34" charset="0"/>
              </a:rPr>
              <a:t>];	</a:t>
            </a:r>
          </a:p>
          <a:p>
            <a:pPr>
              <a:defRPr/>
            </a:pPr>
            <a:r>
              <a:rPr lang="en-US" altLang="ja-JP" sz="1600" dirty="0">
                <a:latin typeface="Arial" panose="020B0604020202020204" pitchFamily="34" charset="0"/>
                <a:cs typeface="Arial" panose="020B0604020202020204" pitchFamily="34" charset="0"/>
              </a:rPr>
              <a:t>     }</a:t>
            </a:r>
          </a:p>
          <a:p>
            <a:pPr>
              <a:defRPr/>
            </a:pPr>
            <a:r>
              <a:rPr lang="en-US" altLang="ja-JP" sz="1600" dirty="0">
                <a:latin typeface="Arial" panose="020B0604020202020204" pitchFamily="34" charset="0"/>
                <a:cs typeface="Arial" panose="020B0604020202020204" pitchFamily="34" charset="0"/>
              </a:rPr>
              <a:t>     return sum;	</a:t>
            </a:r>
          </a:p>
          <a:p>
            <a:pPr>
              <a:defRPr/>
            </a:pPr>
            <a:r>
              <a:rPr lang="en-US" altLang="ja-JP" sz="1600" dirty="0">
                <a:latin typeface="Arial" panose="020B0604020202020204" pitchFamily="34" charset="0"/>
                <a:cs typeface="Arial" panose="020B0604020202020204" pitchFamily="34" charset="0"/>
              </a:rPr>
              <a:t>}</a:t>
            </a:r>
            <a:endParaRPr lang="ja-JP" altLang="en-US" sz="1600" dirty="0">
              <a:latin typeface="Arial" panose="020B0604020202020204" pitchFamily="34" charset="0"/>
              <a:cs typeface="Arial" panose="020B0604020202020204" pitchFamily="34" charset="0"/>
            </a:endParaRPr>
          </a:p>
        </p:txBody>
      </p:sp>
      <p:sp>
        <p:nvSpPr>
          <p:cNvPr id="14" name="テキスト ボックス 13">
            <a:extLst>
              <a:ext uri="{FF2B5EF4-FFF2-40B4-BE49-F238E27FC236}">
                <a16:creationId xmlns:a16="http://schemas.microsoft.com/office/drawing/2014/main" id="{034CE559-6F4A-994A-A3F8-B29CEA758EC6}"/>
              </a:ext>
            </a:extLst>
          </p:cNvPr>
          <p:cNvSpPr txBox="1"/>
          <p:nvPr/>
        </p:nvSpPr>
        <p:spPr>
          <a:xfrm>
            <a:off x="5305427" y="3044549"/>
            <a:ext cx="2971800" cy="1815882"/>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wrap="square" rtlCol="0">
            <a:spAutoFit/>
          </a:bodyPr>
          <a:lstStyle/>
          <a:p>
            <a:pPr>
              <a:defRPr/>
            </a:pPr>
            <a:r>
              <a:rPr lang="en-US" altLang="ja-JP" sz="1600" dirty="0">
                <a:latin typeface="Arial" panose="020B0604020202020204" pitchFamily="34" charset="0"/>
                <a:cs typeface="Arial" panose="020B0604020202020204" pitchFamily="34" charset="0"/>
              </a:rPr>
              <a:t>int sum(int[] a){</a:t>
            </a:r>
          </a:p>
          <a:p>
            <a:pPr>
              <a:defRPr/>
            </a:pPr>
            <a:r>
              <a:rPr lang="en-US" altLang="ja-JP" sz="1600" dirty="0">
                <a:latin typeface="Arial" panose="020B0604020202020204" pitchFamily="34" charset="0"/>
                <a:cs typeface="Arial" panose="020B0604020202020204" pitchFamily="34" charset="0"/>
              </a:rPr>
              <a:t>     int sum = 0;</a:t>
            </a:r>
          </a:p>
          <a:p>
            <a:pPr>
              <a:defRPr/>
            </a:pPr>
            <a:r>
              <a:rPr lang="en-US" altLang="ja-JP" sz="1600" dirty="0">
                <a:latin typeface="Arial" panose="020B0604020202020204" pitchFamily="34" charset="0"/>
                <a:cs typeface="Arial" panose="020B0604020202020204" pitchFamily="34" charset="0"/>
              </a:rPr>
              <a:t>     for(int </a:t>
            </a:r>
            <a:r>
              <a:rPr lang="en-US" altLang="ja-JP" sz="1600" dirty="0" err="1">
                <a:latin typeface="Arial" panose="020B0604020202020204" pitchFamily="34" charset="0"/>
                <a:cs typeface="Arial" panose="020B0604020202020204" pitchFamily="34" charset="0"/>
              </a:rPr>
              <a:t>i</a:t>
            </a:r>
            <a:r>
              <a:rPr lang="en-US" altLang="ja-JP" sz="1600" dirty="0">
                <a:latin typeface="Arial" panose="020B0604020202020204" pitchFamily="34" charset="0"/>
                <a:cs typeface="Arial" panose="020B0604020202020204" pitchFamily="34" charset="0"/>
              </a:rPr>
              <a:t>=0; </a:t>
            </a:r>
            <a:r>
              <a:rPr lang="en-US" altLang="ja-JP" sz="1600" dirty="0" err="1">
                <a:latin typeface="Arial" panose="020B0604020202020204" pitchFamily="34" charset="0"/>
                <a:cs typeface="Arial" panose="020B0604020202020204" pitchFamily="34" charset="0"/>
              </a:rPr>
              <a:t>i</a:t>
            </a:r>
            <a:r>
              <a:rPr lang="en-US" altLang="ja-JP" sz="1600" dirty="0">
                <a:latin typeface="Arial" panose="020B0604020202020204" pitchFamily="34" charset="0"/>
                <a:cs typeface="Arial" panose="020B0604020202020204" pitchFamily="34" charset="0"/>
              </a:rPr>
              <a:t>&lt;</a:t>
            </a:r>
            <a:r>
              <a:rPr lang="en-US" altLang="ja-JP" sz="1600" dirty="0" err="1">
                <a:latin typeface="Arial" panose="020B0604020202020204" pitchFamily="34" charset="0"/>
                <a:cs typeface="Arial" panose="020B0604020202020204" pitchFamily="34" charset="0"/>
              </a:rPr>
              <a:t>a.length</a:t>
            </a:r>
            <a:r>
              <a:rPr lang="en-US" altLang="ja-JP" sz="1600" dirty="0">
                <a:latin typeface="Arial" panose="020B0604020202020204" pitchFamily="34" charset="0"/>
                <a:cs typeface="Arial" panose="020B0604020202020204" pitchFamily="34" charset="0"/>
              </a:rPr>
              <a:t>; </a:t>
            </a:r>
            <a:r>
              <a:rPr lang="en-US" altLang="ja-JP" sz="1600" dirty="0" err="1">
                <a:latin typeface="Arial" panose="020B0604020202020204" pitchFamily="34" charset="0"/>
                <a:cs typeface="Arial" panose="020B0604020202020204" pitchFamily="34" charset="0"/>
              </a:rPr>
              <a:t>i</a:t>
            </a:r>
            <a:r>
              <a:rPr lang="en-US" altLang="ja-JP" sz="1600" dirty="0">
                <a:latin typeface="Arial" panose="020B0604020202020204" pitchFamily="34" charset="0"/>
                <a:cs typeface="Arial" panose="020B0604020202020204" pitchFamily="34" charset="0"/>
              </a:rPr>
              <a:t>++){</a:t>
            </a:r>
          </a:p>
          <a:p>
            <a:pPr>
              <a:defRPr/>
            </a:pPr>
            <a:r>
              <a:rPr lang="en-US" altLang="ja-JP" sz="1600" dirty="0">
                <a:latin typeface="Arial" panose="020B0604020202020204" pitchFamily="34" charset="0"/>
                <a:cs typeface="Arial" panose="020B0604020202020204" pitchFamily="34" charset="0"/>
              </a:rPr>
              <a:t>        </a:t>
            </a:r>
            <a:r>
              <a:rPr lang="en-US" altLang="ja-JP" sz="1600" dirty="0">
                <a:solidFill>
                  <a:srgbClr val="FF0000"/>
                </a:solidFill>
                <a:latin typeface="Arial" panose="020B0604020202020204" pitchFamily="34" charset="0"/>
                <a:cs typeface="Arial" panose="020B0604020202020204" pitchFamily="34" charset="0"/>
              </a:rPr>
              <a:t>sum += a[</a:t>
            </a:r>
            <a:r>
              <a:rPr lang="en-US" altLang="ja-JP" sz="1600" dirty="0" err="1">
                <a:solidFill>
                  <a:srgbClr val="FF0000"/>
                </a:solidFill>
                <a:latin typeface="Arial" panose="020B0604020202020204" pitchFamily="34" charset="0"/>
                <a:cs typeface="Arial" panose="020B0604020202020204" pitchFamily="34" charset="0"/>
              </a:rPr>
              <a:t>i</a:t>
            </a:r>
            <a:r>
              <a:rPr lang="en-US" altLang="ja-JP" sz="1600" dirty="0">
                <a:solidFill>
                  <a:srgbClr val="FF0000"/>
                </a:solidFill>
                <a:latin typeface="Arial" panose="020B0604020202020204" pitchFamily="34" charset="0"/>
                <a:cs typeface="Arial" panose="020B0604020202020204" pitchFamily="34" charset="0"/>
              </a:rPr>
              <a:t>];</a:t>
            </a:r>
          </a:p>
          <a:p>
            <a:pPr>
              <a:defRPr/>
            </a:pPr>
            <a:r>
              <a:rPr lang="en-US" altLang="ja-JP" sz="1600" dirty="0">
                <a:latin typeface="Arial" panose="020B0604020202020204" pitchFamily="34" charset="0"/>
                <a:cs typeface="Arial" panose="020B0604020202020204" pitchFamily="34" charset="0"/>
              </a:rPr>
              <a:t>     }</a:t>
            </a:r>
          </a:p>
          <a:p>
            <a:pPr>
              <a:defRPr/>
            </a:pPr>
            <a:r>
              <a:rPr lang="en-US" altLang="ja-JP" sz="1600" dirty="0">
                <a:latin typeface="Arial" panose="020B0604020202020204" pitchFamily="34" charset="0"/>
                <a:cs typeface="Arial" panose="020B0604020202020204" pitchFamily="34" charset="0"/>
              </a:rPr>
              <a:t>     return sum;	</a:t>
            </a:r>
          </a:p>
          <a:p>
            <a:pPr>
              <a:defRPr/>
            </a:pPr>
            <a:r>
              <a:rPr lang="en-US" altLang="ja-JP" sz="1600" dirty="0">
                <a:latin typeface="Arial" panose="020B0604020202020204" pitchFamily="34" charset="0"/>
                <a:cs typeface="Arial" panose="020B0604020202020204" pitchFamily="34" charset="0"/>
              </a:rPr>
              <a:t>}</a:t>
            </a:r>
            <a:endParaRPr lang="ja-JP" altLang="en-US" sz="1600" dirty="0">
              <a:latin typeface="Arial" panose="020B0604020202020204" pitchFamily="34" charset="0"/>
              <a:cs typeface="Arial" panose="020B0604020202020204" pitchFamily="34" charset="0"/>
            </a:endParaRPr>
          </a:p>
        </p:txBody>
      </p:sp>
      <p:sp>
        <p:nvSpPr>
          <p:cNvPr id="15" name="テキスト ボックス 14">
            <a:extLst>
              <a:ext uri="{FF2B5EF4-FFF2-40B4-BE49-F238E27FC236}">
                <a16:creationId xmlns:a16="http://schemas.microsoft.com/office/drawing/2014/main" id="{A6B1DBA9-9FE3-304E-BB8D-1DA3E2B69E79}"/>
              </a:ext>
            </a:extLst>
          </p:cNvPr>
          <p:cNvSpPr txBox="1"/>
          <p:nvPr/>
        </p:nvSpPr>
        <p:spPr>
          <a:xfrm>
            <a:off x="5448303" y="4919246"/>
            <a:ext cx="2686048" cy="338554"/>
          </a:xfrm>
          <a:prstGeom prst="rect">
            <a:avLst/>
          </a:prstGeom>
          <a:noFill/>
        </p:spPr>
        <p:txBody>
          <a:bodyPr wrap="square" rtlCol="0">
            <a:spAutoFit/>
          </a:bodyPr>
          <a:lstStyle/>
          <a:p>
            <a:pPr algn="ctr"/>
            <a:r>
              <a:rPr kumimoji="1" lang="ja-JP" altLang="en-US" sz="1600">
                <a:latin typeface="+mn-ea"/>
                <a:ea typeface="+mn-ea"/>
              </a:rPr>
              <a:t>文の変更がある</a:t>
            </a:r>
          </a:p>
        </p:txBody>
      </p:sp>
    </p:spTree>
    <p:extLst>
      <p:ext uri="{BB962C8B-B14F-4D97-AF65-F5344CB8AC3E}">
        <p14:creationId xmlns:p14="http://schemas.microsoft.com/office/powerpoint/2010/main" val="3371600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959C97-88BB-F247-8CC8-6FB9E15D8006}"/>
              </a:ext>
            </a:extLst>
          </p:cNvPr>
          <p:cNvSpPr>
            <a:spLocks noGrp="1"/>
          </p:cNvSpPr>
          <p:nvPr>
            <p:ph type="title"/>
          </p:nvPr>
        </p:nvSpPr>
        <p:spPr/>
        <p:txBody>
          <a:bodyPr/>
          <a:lstStyle/>
          <a:p>
            <a:r>
              <a:rPr lang="ja-JP" altLang="en-US"/>
              <a:t>クローンの分類</a:t>
            </a:r>
            <a:r>
              <a:rPr lang="en-US" altLang="ja-JP" dirty="0"/>
              <a:t>[1]</a:t>
            </a:r>
            <a:r>
              <a:rPr lang="ja-JP" altLang="en-US"/>
              <a:t> </a:t>
            </a:r>
            <a:r>
              <a:rPr lang="en-US" altLang="ja-JP" dirty="0"/>
              <a:t>Type</a:t>
            </a:r>
            <a:r>
              <a:rPr lang="ja-JP" altLang="en-US"/>
              <a:t> </a:t>
            </a:r>
            <a:r>
              <a:rPr lang="en-US" altLang="ja-JP" dirty="0"/>
              <a:t>4</a:t>
            </a:r>
            <a:endParaRPr kumimoji="1" lang="ja-JP" altLang="en-US"/>
          </a:p>
        </p:txBody>
      </p:sp>
      <p:sp>
        <p:nvSpPr>
          <p:cNvPr id="3" name="コンテンツ プレースホルダー 2">
            <a:extLst>
              <a:ext uri="{FF2B5EF4-FFF2-40B4-BE49-F238E27FC236}">
                <a16:creationId xmlns:a16="http://schemas.microsoft.com/office/drawing/2014/main" id="{949548C7-608A-1743-8A52-47CEBC84A50A}"/>
              </a:ext>
            </a:extLst>
          </p:cNvPr>
          <p:cNvSpPr>
            <a:spLocks noGrp="1"/>
          </p:cNvSpPr>
          <p:nvPr>
            <p:ph idx="1"/>
          </p:nvPr>
        </p:nvSpPr>
        <p:spPr/>
        <p:txBody>
          <a:bodyPr/>
          <a:lstStyle/>
          <a:p>
            <a:pPr marL="0" indent="0">
              <a:buNone/>
            </a:pPr>
            <a:r>
              <a:rPr lang="ja-JP" altLang="en-US">
                <a:latin typeface="メイリオ"/>
                <a:ea typeface="メイリオ"/>
              </a:rPr>
              <a:t>類似した計算を行うが 構文的な違い</a:t>
            </a:r>
            <a:endParaRPr kumimoji="1" lang="ja-JP" altLang="en-US">
              <a:latin typeface="メイリオ"/>
              <a:ea typeface="メイリオ"/>
            </a:endParaRPr>
          </a:p>
        </p:txBody>
      </p:sp>
      <p:sp>
        <p:nvSpPr>
          <p:cNvPr id="4" name="日付プレースホルダー 3">
            <a:extLst>
              <a:ext uri="{FF2B5EF4-FFF2-40B4-BE49-F238E27FC236}">
                <a16:creationId xmlns:a16="http://schemas.microsoft.com/office/drawing/2014/main" id="{F6C3C22C-2E01-7F49-A1B1-FDCB3E16F54E}"/>
              </a:ext>
            </a:extLst>
          </p:cNvPr>
          <p:cNvSpPr>
            <a:spLocks noGrp="1"/>
          </p:cNvSpPr>
          <p:nvPr>
            <p:ph type="dt" sz="half" idx="10"/>
          </p:nvPr>
        </p:nvSpPr>
        <p:spPr/>
        <p:txBody>
          <a:bodyPr/>
          <a:lstStyle/>
          <a:p>
            <a:pPr>
              <a:defRPr/>
            </a:pPr>
            <a:r>
              <a:rPr lang="en-US" altLang="ja-JP"/>
              <a:t>2021/03/01</a:t>
            </a:r>
          </a:p>
        </p:txBody>
      </p:sp>
      <p:sp>
        <p:nvSpPr>
          <p:cNvPr id="5" name="フッター プレースホルダー 4">
            <a:extLst>
              <a:ext uri="{FF2B5EF4-FFF2-40B4-BE49-F238E27FC236}">
                <a16:creationId xmlns:a16="http://schemas.microsoft.com/office/drawing/2014/main" id="{815B9E50-765D-DC41-8B3E-08ECD5D87BB3}"/>
              </a:ext>
            </a:extLst>
          </p:cNvPr>
          <p:cNvSpPr>
            <a:spLocks noGrp="1"/>
          </p:cNvSpPr>
          <p:nvPr>
            <p:ph type="ftr" sz="quarter" idx="11"/>
          </p:nvPr>
        </p:nvSpPr>
        <p:spPr/>
        <p:txBody>
          <a:bodyPr/>
          <a:lstStyle/>
          <a:p>
            <a:pPr>
              <a:defRPr/>
            </a:pPr>
            <a:r>
              <a:rPr lang="ja-JP" altLang="en-US"/>
              <a:t>深層学習を用いたコードクローン検出器の汎化性能に関する調査</a:t>
            </a:r>
            <a:endParaRPr lang="en-US" altLang="ja-JP"/>
          </a:p>
        </p:txBody>
      </p:sp>
      <p:sp>
        <p:nvSpPr>
          <p:cNvPr id="6" name="スライド番号プレースホルダー 5">
            <a:extLst>
              <a:ext uri="{FF2B5EF4-FFF2-40B4-BE49-F238E27FC236}">
                <a16:creationId xmlns:a16="http://schemas.microsoft.com/office/drawing/2014/main" id="{D1D9F96C-18F9-DD45-8AAA-3E503F2CE723}"/>
              </a:ext>
            </a:extLst>
          </p:cNvPr>
          <p:cNvSpPr>
            <a:spLocks noGrp="1"/>
          </p:cNvSpPr>
          <p:nvPr>
            <p:ph type="sldNum" sz="quarter" idx="12"/>
          </p:nvPr>
        </p:nvSpPr>
        <p:spPr/>
        <p:txBody>
          <a:bodyPr/>
          <a:lstStyle/>
          <a:p>
            <a:pPr>
              <a:defRPr/>
            </a:pPr>
            <a:fld id="{B12562F3-4A2F-4E07-B7D3-3E764FB0DEC6}" type="slidenum">
              <a:rPr lang="en-US" altLang="ja-JP" smtClean="0"/>
              <a:pPr>
                <a:defRPr/>
              </a:pPr>
              <a:t>5</a:t>
            </a:fld>
            <a:endParaRPr lang="en-US" altLang="ja-JP"/>
          </a:p>
        </p:txBody>
      </p:sp>
      <p:sp>
        <p:nvSpPr>
          <p:cNvPr id="13" name="テキスト ボックス 12">
            <a:extLst>
              <a:ext uri="{FF2B5EF4-FFF2-40B4-BE49-F238E27FC236}">
                <a16:creationId xmlns:a16="http://schemas.microsoft.com/office/drawing/2014/main" id="{7E840C0A-4F33-A641-B7B3-C5C80DE77B10}"/>
              </a:ext>
            </a:extLst>
          </p:cNvPr>
          <p:cNvSpPr txBox="1"/>
          <p:nvPr/>
        </p:nvSpPr>
        <p:spPr>
          <a:xfrm>
            <a:off x="866775" y="3044549"/>
            <a:ext cx="2971800" cy="1815882"/>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wrap="square" rtlCol="0">
            <a:spAutoFit/>
          </a:bodyPr>
          <a:lstStyle/>
          <a:p>
            <a:pPr>
              <a:defRPr/>
            </a:pPr>
            <a:r>
              <a:rPr lang="en-US" altLang="ja-JP" sz="1600" dirty="0">
                <a:latin typeface="Arial" panose="020B0604020202020204" pitchFamily="34" charset="0"/>
                <a:cs typeface="Arial" panose="020B0604020202020204" pitchFamily="34" charset="0"/>
              </a:rPr>
              <a:t>int sum(int[] a){</a:t>
            </a:r>
          </a:p>
          <a:p>
            <a:pPr>
              <a:defRPr/>
            </a:pPr>
            <a:r>
              <a:rPr lang="en-US" altLang="ja-JP" sz="1600" dirty="0">
                <a:latin typeface="Arial" panose="020B0604020202020204" pitchFamily="34" charset="0"/>
                <a:cs typeface="Arial" panose="020B0604020202020204" pitchFamily="34" charset="0"/>
              </a:rPr>
              <a:t>     int sum = 0;</a:t>
            </a:r>
          </a:p>
          <a:p>
            <a:pPr>
              <a:defRPr/>
            </a:pPr>
            <a:r>
              <a:rPr lang="en-US" altLang="ja-JP" sz="1600" dirty="0">
                <a:latin typeface="Arial" panose="020B0604020202020204" pitchFamily="34" charset="0"/>
                <a:cs typeface="Arial" panose="020B0604020202020204" pitchFamily="34" charset="0"/>
              </a:rPr>
              <a:t>     for(int </a:t>
            </a:r>
            <a:r>
              <a:rPr lang="en-US" altLang="ja-JP" sz="1600" dirty="0" err="1">
                <a:latin typeface="Arial" panose="020B0604020202020204" pitchFamily="34" charset="0"/>
                <a:cs typeface="Arial" panose="020B0604020202020204" pitchFamily="34" charset="0"/>
              </a:rPr>
              <a:t>i</a:t>
            </a:r>
            <a:r>
              <a:rPr lang="en-US" altLang="ja-JP" sz="1600" dirty="0">
                <a:latin typeface="Arial" panose="020B0604020202020204" pitchFamily="34" charset="0"/>
                <a:cs typeface="Arial" panose="020B0604020202020204" pitchFamily="34" charset="0"/>
              </a:rPr>
              <a:t>=0; </a:t>
            </a:r>
            <a:r>
              <a:rPr lang="en-US" altLang="ja-JP" sz="1600" dirty="0" err="1">
                <a:latin typeface="Arial" panose="020B0604020202020204" pitchFamily="34" charset="0"/>
                <a:cs typeface="Arial" panose="020B0604020202020204" pitchFamily="34" charset="0"/>
              </a:rPr>
              <a:t>i</a:t>
            </a:r>
            <a:r>
              <a:rPr lang="en-US" altLang="ja-JP" sz="1600" dirty="0">
                <a:latin typeface="Arial" panose="020B0604020202020204" pitchFamily="34" charset="0"/>
                <a:cs typeface="Arial" panose="020B0604020202020204" pitchFamily="34" charset="0"/>
              </a:rPr>
              <a:t>&lt;</a:t>
            </a:r>
            <a:r>
              <a:rPr lang="en-US" altLang="ja-JP" sz="1600" dirty="0" err="1">
                <a:latin typeface="Arial" panose="020B0604020202020204" pitchFamily="34" charset="0"/>
                <a:cs typeface="Arial" panose="020B0604020202020204" pitchFamily="34" charset="0"/>
              </a:rPr>
              <a:t>a.length</a:t>
            </a:r>
            <a:r>
              <a:rPr lang="en-US" altLang="ja-JP" sz="1600" dirty="0">
                <a:latin typeface="Arial" panose="020B0604020202020204" pitchFamily="34" charset="0"/>
                <a:cs typeface="Arial" panose="020B0604020202020204" pitchFamily="34" charset="0"/>
              </a:rPr>
              <a:t>; </a:t>
            </a:r>
            <a:r>
              <a:rPr lang="en-US" altLang="ja-JP" sz="1600" dirty="0" err="1">
                <a:latin typeface="Arial" panose="020B0604020202020204" pitchFamily="34" charset="0"/>
                <a:cs typeface="Arial" panose="020B0604020202020204" pitchFamily="34" charset="0"/>
              </a:rPr>
              <a:t>i</a:t>
            </a:r>
            <a:r>
              <a:rPr lang="en-US" altLang="ja-JP" sz="1600" dirty="0">
                <a:latin typeface="Arial" panose="020B0604020202020204" pitchFamily="34" charset="0"/>
                <a:cs typeface="Arial" panose="020B0604020202020204" pitchFamily="34" charset="0"/>
              </a:rPr>
              <a:t>++){</a:t>
            </a:r>
          </a:p>
          <a:p>
            <a:pPr>
              <a:defRPr/>
            </a:pPr>
            <a:r>
              <a:rPr lang="en-US" altLang="ja-JP" sz="1600" dirty="0">
                <a:latin typeface="Arial" panose="020B0604020202020204" pitchFamily="34" charset="0"/>
                <a:cs typeface="Arial" panose="020B0604020202020204" pitchFamily="34" charset="0"/>
              </a:rPr>
              <a:t>        sum = sum + a[</a:t>
            </a:r>
            <a:r>
              <a:rPr lang="en-US" altLang="ja-JP" sz="1600" dirty="0" err="1">
                <a:latin typeface="Arial" panose="020B0604020202020204" pitchFamily="34" charset="0"/>
                <a:cs typeface="Arial" panose="020B0604020202020204" pitchFamily="34" charset="0"/>
              </a:rPr>
              <a:t>i</a:t>
            </a:r>
            <a:r>
              <a:rPr lang="en-US" altLang="ja-JP" sz="1600" dirty="0">
                <a:latin typeface="Arial" panose="020B0604020202020204" pitchFamily="34" charset="0"/>
                <a:cs typeface="Arial" panose="020B0604020202020204" pitchFamily="34" charset="0"/>
              </a:rPr>
              <a:t>];	</a:t>
            </a:r>
          </a:p>
          <a:p>
            <a:pPr>
              <a:defRPr/>
            </a:pPr>
            <a:r>
              <a:rPr lang="en-US" altLang="ja-JP" sz="1600" dirty="0">
                <a:latin typeface="Arial" panose="020B0604020202020204" pitchFamily="34" charset="0"/>
                <a:cs typeface="Arial" panose="020B0604020202020204" pitchFamily="34" charset="0"/>
              </a:rPr>
              <a:t>     }</a:t>
            </a:r>
          </a:p>
          <a:p>
            <a:pPr>
              <a:defRPr/>
            </a:pPr>
            <a:r>
              <a:rPr lang="en-US" altLang="ja-JP" sz="1600" dirty="0">
                <a:latin typeface="Arial" panose="020B0604020202020204" pitchFamily="34" charset="0"/>
                <a:cs typeface="Arial" panose="020B0604020202020204" pitchFamily="34" charset="0"/>
              </a:rPr>
              <a:t>     return sum;	</a:t>
            </a:r>
          </a:p>
          <a:p>
            <a:pPr>
              <a:defRPr/>
            </a:pPr>
            <a:r>
              <a:rPr lang="en-US" altLang="ja-JP" sz="1600" dirty="0">
                <a:latin typeface="Arial" panose="020B0604020202020204" pitchFamily="34" charset="0"/>
                <a:cs typeface="Arial" panose="020B0604020202020204" pitchFamily="34" charset="0"/>
              </a:rPr>
              <a:t>}</a:t>
            </a:r>
            <a:endParaRPr lang="ja-JP" altLang="en-US" sz="1600" dirty="0">
              <a:latin typeface="Arial" panose="020B0604020202020204" pitchFamily="34" charset="0"/>
              <a:cs typeface="Arial" panose="020B0604020202020204" pitchFamily="34" charset="0"/>
            </a:endParaRPr>
          </a:p>
        </p:txBody>
      </p:sp>
      <p:sp>
        <p:nvSpPr>
          <p:cNvPr id="14" name="テキスト ボックス 13">
            <a:extLst>
              <a:ext uri="{FF2B5EF4-FFF2-40B4-BE49-F238E27FC236}">
                <a16:creationId xmlns:a16="http://schemas.microsoft.com/office/drawing/2014/main" id="{B3BB9194-FDB9-364A-B1EF-244214A988A6}"/>
              </a:ext>
            </a:extLst>
          </p:cNvPr>
          <p:cNvSpPr txBox="1"/>
          <p:nvPr/>
        </p:nvSpPr>
        <p:spPr>
          <a:xfrm>
            <a:off x="5305427" y="3044549"/>
            <a:ext cx="2971800" cy="2308324"/>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wrap="square" rtlCol="0">
            <a:spAutoFit/>
          </a:bodyPr>
          <a:lstStyle/>
          <a:p>
            <a:pPr>
              <a:defRPr/>
            </a:pPr>
            <a:r>
              <a:rPr lang="en-US" altLang="ja-JP" sz="1600" dirty="0">
                <a:latin typeface="Arial" panose="020B0604020202020204" pitchFamily="34" charset="0"/>
                <a:cs typeface="Arial" panose="020B0604020202020204" pitchFamily="34" charset="0"/>
              </a:rPr>
              <a:t>int sum(int[] a){</a:t>
            </a:r>
          </a:p>
          <a:p>
            <a:pPr>
              <a:defRPr/>
            </a:pPr>
            <a:r>
              <a:rPr lang="en-US" altLang="ja-JP" sz="1600" dirty="0">
                <a:latin typeface="Arial" panose="020B0604020202020204" pitchFamily="34" charset="0"/>
                <a:cs typeface="Arial" panose="020B0604020202020204" pitchFamily="34" charset="0"/>
              </a:rPr>
              <a:t>     int sum = 0;</a:t>
            </a:r>
          </a:p>
          <a:p>
            <a:pPr>
              <a:defRPr/>
            </a:pPr>
            <a:r>
              <a:rPr lang="en-US" altLang="ja-JP" sz="1600" dirty="0">
                <a:latin typeface="Arial" panose="020B0604020202020204" pitchFamily="34" charset="0"/>
                <a:cs typeface="Arial" panose="020B0604020202020204" pitchFamily="34" charset="0"/>
              </a:rPr>
              <a:t>     </a:t>
            </a:r>
            <a:r>
              <a:rPr lang="en-US" altLang="ja-JP" sz="1600" dirty="0">
                <a:solidFill>
                  <a:srgbClr val="FF0000"/>
                </a:solidFill>
                <a:latin typeface="Arial" panose="020B0604020202020204" pitchFamily="34" charset="0"/>
                <a:cs typeface="Arial" panose="020B0604020202020204" pitchFamily="34" charset="0"/>
              </a:rPr>
              <a:t>int </a:t>
            </a:r>
            <a:r>
              <a:rPr lang="en-US" altLang="ja-JP" sz="1600" dirty="0" err="1">
                <a:solidFill>
                  <a:srgbClr val="FF0000"/>
                </a:solidFill>
                <a:latin typeface="Arial" panose="020B0604020202020204" pitchFamily="34" charset="0"/>
                <a:cs typeface="Arial" panose="020B0604020202020204" pitchFamily="34" charset="0"/>
              </a:rPr>
              <a:t>i</a:t>
            </a:r>
            <a:r>
              <a:rPr lang="en-US" altLang="ja-JP" sz="1600" dirty="0">
                <a:solidFill>
                  <a:srgbClr val="FF0000"/>
                </a:solidFill>
                <a:latin typeface="Arial" panose="020B0604020202020204" pitchFamily="34" charset="0"/>
                <a:cs typeface="Arial" panose="020B0604020202020204" pitchFamily="34" charset="0"/>
              </a:rPr>
              <a:t> = 0;</a:t>
            </a:r>
          </a:p>
          <a:p>
            <a:pPr>
              <a:defRPr/>
            </a:pPr>
            <a:r>
              <a:rPr lang="en-US" altLang="ja-JP" sz="1600" dirty="0">
                <a:latin typeface="Arial" panose="020B0604020202020204" pitchFamily="34" charset="0"/>
                <a:cs typeface="Arial" panose="020B0604020202020204" pitchFamily="34" charset="0"/>
              </a:rPr>
              <a:t>     </a:t>
            </a:r>
            <a:r>
              <a:rPr lang="en-US" altLang="ja-JP" sz="1600" dirty="0">
                <a:solidFill>
                  <a:srgbClr val="FF0000"/>
                </a:solidFill>
                <a:latin typeface="Arial" panose="020B0604020202020204" pitchFamily="34" charset="0"/>
                <a:cs typeface="Arial" panose="020B0604020202020204" pitchFamily="34" charset="0"/>
              </a:rPr>
              <a:t>while(</a:t>
            </a:r>
            <a:r>
              <a:rPr lang="en-US" altLang="ja-JP" sz="1600" dirty="0" err="1">
                <a:solidFill>
                  <a:srgbClr val="FF0000"/>
                </a:solidFill>
                <a:latin typeface="Arial" panose="020B0604020202020204" pitchFamily="34" charset="0"/>
                <a:cs typeface="Arial" panose="020B0604020202020204" pitchFamily="34" charset="0"/>
              </a:rPr>
              <a:t>i</a:t>
            </a:r>
            <a:r>
              <a:rPr lang="en-US" altLang="ja-JP" sz="1600" dirty="0">
                <a:solidFill>
                  <a:srgbClr val="FF0000"/>
                </a:solidFill>
                <a:latin typeface="Arial" panose="020B0604020202020204" pitchFamily="34" charset="0"/>
                <a:cs typeface="Arial" panose="020B0604020202020204" pitchFamily="34" charset="0"/>
              </a:rPr>
              <a:t>&lt;</a:t>
            </a:r>
            <a:r>
              <a:rPr lang="en-US" altLang="ja-JP" sz="1600" dirty="0" err="1">
                <a:solidFill>
                  <a:srgbClr val="FF0000"/>
                </a:solidFill>
                <a:latin typeface="Arial" panose="020B0604020202020204" pitchFamily="34" charset="0"/>
                <a:cs typeface="Arial" panose="020B0604020202020204" pitchFamily="34" charset="0"/>
              </a:rPr>
              <a:t>a.length</a:t>
            </a:r>
            <a:r>
              <a:rPr lang="en-US" altLang="ja-JP" sz="1600" dirty="0">
                <a:solidFill>
                  <a:srgbClr val="FF0000"/>
                </a:solidFill>
                <a:latin typeface="Arial" panose="020B0604020202020204" pitchFamily="34" charset="0"/>
                <a:cs typeface="Arial" panose="020B0604020202020204" pitchFamily="34" charset="0"/>
              </a:rPr>
              <a:t>){</a:t>
            </a:r>
          </a:p>
          <a:p>
            <a:pPr>
              <a:defRPr/>
            </a:pPr>
            <a:r>
              <a:rPr lang="en-US" altLang="ja-JP" sz="1600" dirty="0">
                <a:latin typeface="Arial" panose="020B0604020202020204" pitchFamily="34" charset="0"/>
                <a:cs typeface="Arial" panose="020B0604020202020204" pitchFamily="34" charset="0"/>
              </a:rPr>
              <a:t>        sum = sum + a[</a:t>
            </a:r>
            <a:r>
              <a:rPr lang="en-US" altLang="ja-JP" sz="1600" dirty="0" err="1">
                <a:latin typeface="Arial" panose="020B0604020202020204" pitchFamily="34" charset="0"/>
                <a:cs typeface="Arial" panose="020B0604020202020204" pitchFamily="34" charset="0"/>
              </a:rPr>
              <a:t>i</a:t>
            </a:r>
            <a:r>
              <a:rPr lang="en-US" altLang="ja-JP" sz="1600" dirty="0">
                <a:latin typeface="Arial" panose="020B0604020202020204" pitchFamily="34" charset="0"/>
                <a:cs typeface="Arial" panose="020B0604020202020204" pitchFamily="34" charset="0"/>
              </a:rPr>
              <a:t>];</a:t>
            </a:r>
          </a:p>
          <a:p>
            <a:pPr>
              <a:defRPr/>
            </a:pPr>
            <a:r>
              <a:rPr lang="en-US" altLang="ja-JP" sz="1600" dirty="0">
                <a:latin typeface="Arial" panose="020B0604020202020204" pitchFamily="34" charset="0"/>
                <a:cs typeface="Arial" panose="020B0604020202020204" pitchFamily="34" charset="0"/>
              </a:rPr>
              <a:t>        </a:t>
            </a:r>
            <a:r>
              <a:rPr lang="en-US" altLang="ja-JP" sz="1600" dirty="0" err="1">
                <a:solidFill>
                  <a:srgbClr val="FF0000"/>
                </a:solidFill>
                <a:latin typeface="Arial" panose="020B0604020202020204" pitchFamily="34" charset="0"/>
                <a:cs typeface="Arial" panose="020B0604020202020204" pitchFamily="34" charset="0"/>
              </a:rPr>
              <a:t>i</a:t>
            </a:r>
            <a:r>
              <a:rPr lang="en-US" altLang="ja-JP" sz="1600" dirty="0">
                <a:solidFill>
                  <a:srgbClr val="FF0000"/>
                </a:solidFill>
                <a:latin typeface="Arial" panose="020B0604020202020204" pitchFamily="34" charset="0"/>
                <a:cs typeface="Arial" panose="020B0604020202020204" pitchFamily="34" charset="0"/>
              </a:rPr>
              <a:t>++;</a:t>
            </a:r>
            <a:r>
              <a:rPr lang="en-US" altLang="ja-JP" sz="1600" dirty="0">
                <a:latin typeface="Arial" panose="020B0604020202020204" pitchFamily="34" charset="0"/>
                <a:cs typeface="Arial" panose="020B0604020202020204" pitchFamily="34" charset="0"/>
              </a:rPr>
              <a:t>	</a:t>
            </a:r>
          </a:p>
          <a:p>
            <a:pPr>
              <a:defRPr/>
            </a:pPr>
            <a:r>
              <a:rPr lang="en-US" altLang="ja-JP" sz="1600" dirty="0">
                <a:latin typeface="Arial" panose="020B0604020202020204" pitchFamily="34" charset="0"/>
                <a:cs typeface="Arial" panose="020B0604020202020204" pitchFamily="34" charset="0"/>
              </a:rPr>
              <a:t>     }</a:t>
            </a:r>
          </a:p>
          <a:p>
            <a:pPr>
              <a:defRPr/>
            </a:pPr>
            <a:r>
              <a:rPr lang="en-US" altLang="ja-JP" sz="1600" dirty="0">
                <a:latin typeface="Arial" panose="020B0604020202020204" pitchFamily="34" charset="0"/>
                <a:cs typeface="Arial" panose="020B0604020202020204" pitchFamily="34" charset="0"/>
              </a:rPr>
              <a:t>     return sum;	</a:t>
            </a:r>
          </a:p>
          <a:p>
            <a:pPr>
              <a:defRPr/>
            </a:pPr>
            <a:r>
              <a:rPr lang="en-US" altLang="ja-JP" sz="1600" dirty="0">
                <a:latin typeface="Arial" panose="020B0604020202020204" pitchFamily="34" charset="0"/>
                <a:cs typeface="Arial" panose="020B0604020202020204" pitchFamily="34" charset="0"/>
              </a:rPr>
              <a:t>}</a:t>
            </a:r>
            <a:endParaRPr lang="ja-JP" altLang="en-US" sz="1600" dirty="0">
              <a:latin typeface="Arial" panose="020B0604020202020204" pitchFamily="34" charset="0"/>
              <a:cs typeface="Arial" panose="020B0604020202020204" pitchFamily="34" charset="0"/>
            </a:endParaRPr>
          </a:p>
        </p:txBody>
      </p:sp>
      <p:sp>
        <p:nvSpPr>
          <p:cNvPr id="18" name="テキスト ボックス 17">
            <a:extLst>
              <a:ext uri="{FF2B5EF4-FFF2-40B4-BE49-F238E27FC236}">
                <a16:creationId xmlns:a16="http://schemas.microsoft.com/office/drawing/2014/main" id="{27D4F675-EBDD-554D-8019-0D68EE63B9B5}"/>
              </a:ext>
            </a:extLst>
          </p:cNvPr>
          <p:cNvSpPr txBox="1"/>
          <p:nvPr/>
        </p:nvSpPr>
        <p:spPr>
          <a:xfrm>
            <a:off x="5448303" y="5352696"/>
            <a:ext cx="2686048" cy="338554"/>
          </a:xfrm>
          <a:prstGeom prst="rect">
            <a:avLst/>
          </a:prstGeom>
          <a:noFill/>
        </p:spPr>
        <p:txBody>
          <a:bodyPr wrap="square" rtlCol="0">
            <a:spAutoFit/>
          </a:bodyPr>
          <a:lstStyle/>
          <a:p>
            <a:pPr algn="ctr"/>
            <a:r>
              <a:rPr kumimoji="1" lang="ja-JP" altLang="en-US" sz="1600">
                <a:latin typeface="+mn-ea"/>
                <a:ea typeface="+mn-ea"/>
              </a:rPr>
              <a:t>構文的に異なる</a:t>
            </a:r>
          </a:p>
        </p:txBody>
      </p:sp>
    </p:spTree>
    <p:extLst>
      <p:ext uri="{BB962C8B-B14F-4D97-AF65-F5344CB8AC3E}">
        <p14:creationId xmlns:p14="http://schemas.microsoft.com/office/powerpoint/2010/main" val="3546276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09D15A-CB3D-7646-9DF1-6903203865A6}"/>
              </a:ext>
            </a:extLst>
          </p:cNvPr>
          <p:cNvSpPr>
            <a:spLocks noGrp="1"/>
          </p:cNvSpPr>
          <p:nvPr>
            <p:ph type="title"/>
          </p:nvPr>
        </p:nvSpPr>
        <p:spPr/>
        <p:txBody>
          <a:bodyPr/>
          <a:lstStyle/>
          <a:p>
            <a:r>
              <a:rPr kumimoji="1" lang="ja-JP" altLang="en-US"/>
              <a:t>従来の検出器</a:t>
            </a:r>
          </a:p>
        </p:txBody>
      </p:sp>
      <p:sp>
        <p:nvSpPr>
          <p:cNvPr id="3" name="コンテンツ プレースホルダー 2">
            <a:extLst>
              <a:ext uri="{FF2B5EF4-FFF2-40B4-BE49-F238E27FC236}">
                <a16:creationId xmlns:a16="http://schemas.microsoft.com/office/drawing/2014/main" id="{CED8667B-F847-7843-9D2A-6428FFC6799B}"/>
              </a:ext>
            </a:extLst>
          </p:cNvPr>
          <p:cNvSpPr>
            <a:spLocks noGrp="1"/>
          </p:cNvSpPr>
          <p:nvPr>
            <p:ph idx="1"/>
          </p:nvPr>
        </p:nvSpPr>
        <p:spPr/>
        <p:txBody>
          <a:bodyPr/>
          <a:lstStyle/>
          <a:p>
            <a:r>
              <a:rPr kumimoji="1" lang="ja-JP" altLang="en-US"/>
              <a:t>検出手順概要</a:t>
            </a:r>
            <a:endParaRPr kumimoji="1" lang="en-US" altLang="ja-JP" dirty="0"/>
          </a:p>
          <a:p>
            <a:endParaRPr lang="en-US" altLang="ja-JP" dirty="0"/>
          </a:p>
          <a:p>
            <a:endParaRPr kumimoji="1" lang="en-US" altLang="ja-JP" dirty="0"/>
          </a:p>
          <a:p>
            <a:endParaRPr lang="en-US" altLang="ja-JP" dirty="0"/>
          </a:p>
          <a:p>
            <a:endParaRPr kumimoji="1" lang="en-US" altLang="ja-JP" dirty="0"/>
          </a:p>
          <a:p>
            <a:r>
              <a:rPr lang="en-US" altLang="ja-JP" dirty="0"/>
              <a:t>Type</a:t>
            </a:r>
            <a:r>
              <a:rPr lang="ja-JP" altLang="en-US"/>
              <a:t> </a:t>
            </a:r>
            <a:r>
              <a:rPr lang="en-US" altLang="ja-JP" dirty="0"/>
              <a:t>3</a:t>
            </a:r>
            <a:r>
              <a:rPr lang="ja-JP" altLang="en-US"/>
              <a:t>，</a:t>
            </a:r>
            <a:r>
              <a:rPr lang="en-US" altLang="ja-JP" dirty="0"/>
              <a:t>Type</a:t>
            </a:r>
            <a:r>
              <a:rPr lang="ja-JP" altLang="en-US"/>
              <a:t> </a:t>
            </a:r>
            <a:r>
              <a:rPr lang="en-US" altLang="ja-JP" dirty="0"/>
              <a:t>4</a:t>
            </a:r>
            <a:r>
              <a:rPr lang="ja-JP" altLang="en-US"/>
              <a:t>のコードクローン</a:t>
            </a:r>
            <a:br>
              <a:rPr lang="en-US" altLang="ja-JP" dirty="0"/>
            </a:br>
            <a:r>
              <a:rPr lang="ja-JP" altLang="en-US"/>
              <a:t>の検出精度が低い</a:t>
            </a:r>
          </a:p>
        </p:txBody>
      </p:sp>
      <p:sp>
        <p:nvSpPr>
          <p:cNvPr id="4" name="日付プレースホルダー 3">
            <a:extLst>
              <a:ext uri="{FF2B5EF4-FFF2-40B4-BE49-F238E27FC236}">
                <a16:creationId xmlns:a16="http://schemas.microsoft.com/office/drawing/2014/main" id="{A99FA537-1D8C-1048-AE34-07091E57A270}"/>
              </a:ext>
            </a:extLst>
          </p:cNvPr>
          <p:cNvSpPr>
            <a:spLocks noGrp="1"/>
          </p:cNvSpPr>
          <p:nvPr>
            <p:ph type="dt" sz="half" idx="10"/>
          </p:nvPr>
        </p:nvSpPr>
        <p:spPr/>
        <p:txBody>
          <a:bodyPr/>
          <a:lstStyle/>
          <a:p>
            <a:pPr>
              <a:defRPr/>
            </a:pPr>
            <a:r>
              <a:rPr lang="en-US" altLang="ja-JP"/>
              <a:t>2021/03/01</a:t>
            </a:r>
          </a:p>
        </p:txBody>
      </p:sp>
      <p:sp>
        <p:nvSpPr>
          <p:cNvPr id="5" name="フッター プレースホルダー 4">
            <a:extLst>
              <a:ext uri="{FF2B5EF4-FFF2-40B4-BE49-F238E27FC236}">
                <a16:creationId xmlns:a16="http://schemas.microsoft.com/office/drawing/2014/main" id="{C5DB1C57-DFAD-5145-B041-DFFD3230FC98}"/>
              </a:ext>
            </a:extLst>
          </p:cNvPr>
          <p:cNvSpPr>
            <a:spLocks noGrp="1"/>
          </p:cNvSpPr>
          <p:nvPr>
            <p:ph type="ftr" sz="quarter" idx="11"/>
          </p:nvPr>
        </p:nvSpPr>
        <p:spPr/>
        <p:txBody>
          <a:bodyPr/>
          <a:lstStyle/>
          <a:p>
            <a:pPr>
              <a:defRPr/>
            </a:pPr>
            <a:r>
              <a:rPr lang="ja-JP" altLang="en-US"/>
              <a:t>深層学習を用いたコードクローン検出器の汎化性能に関する調査</a:t>
            </a:r>
            <a:endParaRPr lang="en-US" altLang="ja-JP"/>
          </a:p>
        </p:txBody>
      </p:sp>
      <p:sp>
        <p:nvSpPr>
          <p:cNvPr id="6" name="スライド番号プレースホルダー 5">
            <a:extLst>
              <a:ext uri="{FF2B5EF4-FFF2-40B4-BE49-F238E27FC236}">
                <a16:creationId xmlns:a16="http://schemas.microsoft.com/office/drawing/2014/main" id="{CD8EE705-3A80-3946-8BF0-1D9A86CD7443}"/>
              </a:ext>
            </a:extLst>
          </p:cNvPr>
          <p:cNvSpPr>
            <a:spLocks noGrp="1"/>
          </p:cNvSpPr>
          <p:nvPr>
            <p:ph type="sldNum" sz="quarter" idx="12"/>
          </p:nvPr>
        </p:nvSpPr>
        <p:spPr/>
        <p:txBody>
          <a:bodyPr/>
          <a:lstStyle/>
          <a:p>
            <a:pPr>
              <a:defRPr/>
            </a:pPr>
            <a:fld id="{B12562F3-4A2F-4E07-B7D3-3E764FB0DEC6}" type="slidenum">
              <a:rPr lang="en-US" altLang="ja-JP" smtClean="0"/>
              <a:pPr>
                <a:defRPr/>
              </a:pPr>
              <a:t>6</a:t>
            </a:fld>
            <a:endParaRPr lang="en-US" altLang="ja-JP"/>
          </a:p>
        </p:txBody>
      </p:sp>
      <p:pic>
        <p:nvPicPr>
          <p:cNvPr id="9" name="グラフィックス 8" descr="ドキュメント">
            <a:extLst>
              <a:ext uri="{FF2B5EF4-FFF2-40B4-BE49-F238E27FC236}">
                <a16:creationId xmlns:a16="http://schemas.microsoft.com/office/drawing/2014/main" id="{E1932455-A15C-6F48-A94F-B99C757C957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6164" y="2500293"/>
            <a:ext cx="914400" cy="914400"/>
          </a:xfrm>
          <a:prstGeom prst="rect">
            <a:avLst/>
          </a:prstGeom>
        </p:spPr>
      </p:pic>
      <p:pic>
        <p:nvPicPr>
          <p:cNvPr id="10" name="グラフィックス 9" descr="ドキュメント">
            <a:extLst>
              <a:ext uri="{FF2B5EF4-FFF2-40B4-BE49-F238E27FC236}">
                <a16:creationId xmlns:a16="http://schemas.microsoft.com/office/drawing/2014/main" id="{94C0D4DB-FE0A-8F4A-B7E4-7E7A3C15F8A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55277" y="2500293"/>
            <a:ext cx="914400" cy="914400"/>
          </a:xfrm>
          <a:prstGeom prst="rect">
            <a:avLst/>
          </a:prstGeom>
        </p:spPr>
      </p:pic>
      <p:grpSp>
        <p:nvGrpSpPr>
          <p:cNvPr id="29" name="グループ化 28">
            <a:extLst>
              <a:ext uri="{FF2B5EF4-FFF2-40B4-BE49-F238E27FC236}">
                <a16:creationId xmlns:a16="http://schemas.microsoft.com/office/drawing/2014/main" id="{B306FD8F-4667-6846-B0E9-9ED210940B7D}"/>
              </a:ext>
            </a:extLst>
          </p:cNvPr>
          <p:cNvGrpSpPr/>
          <p:nvPr/>
        </p:nvGrpSpPr>
        <p:grpSpPr>
          <a:xfrm>
            <a:off x="3293625" y="2748303"/>
            <a:ext cx="1157578" cy="388922"/>
            <a:chOff x="2442483" y="2728887"/>
            <a:chExt cx="1157578" cy="388922"/>
          </a:xfrm>
        </p:grpSpPr>
        <p:grpSp>
          <p:nvGrpSpPr>
            <p:cNvPr id="17" name="グループ化 16">
              <a:extLst>
                <a:ext uri="{FF2B5EF4-FFF2-40B4-BE49-F238E27FC236}">
                  <a16:creationId xmlns:a16="http://schemas.microsoft.com/office/drawing/2014/main" id="{F43EEE49-29C9-8942-A800-CF58FF0D1C6C}"/>
                </a:ext>
              </a:extLst>
            </p:cNvPr>
            <p:cNvGrpSpPr/>
            <p:nvPr/>
          </p:nvGrpSpPr>
          <p:grpSpPr>
            <a:xfrm>
              <a:off x="2552700" y="2728887"/>
              <a:ext cx="485775" cy="102790"/>
              <a:chOff x="2762250" y="2924175"/>
              <a:chExt cx="466725" cy="197631"/>
            </a:xfrm>
          </p:grpSpPr>
          <p:cxnSp>
            <p:nvCxnSpPr>
              <p:cNvPr id="15" name="直線コネクタ 14">
                <a:extLst>
                  <a:ext uri="{FF2B5EF4-FFF2-40B4-BE49-F238E27FC236}">
                    <a16:creationId xmlns:a16="http://schemas.microsoft.com/office/drawing/2014/main" id="{9F26EDCD-48D2-064F-8D30-B19E8A5EBB88}"/>
                  </a:ext>
                </a:extLst>
              </p:cNvPr>
              <p:cNvCxnSpPr/>
              <p:nvPr/>
            </p:nvCxnSpPr>
            <p:spPr>
              <a:xfrm flipV="1">
                <a:off x="2762250" y="2924175"/>
                <a:ext cx="238125" cy="197631"/>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16" name="直線コネクタ 15">
                <a:extLst>
                  <a:ext uri="{FF2B5EF4-FFF2-40B4-BE49-F238E27FC236}">
                    <a16:creationId xmlns:a16="http://schemas.microsoft.com/office/drawing/2014/main" id="{AABDA6F5-BD6A-0946-ACE0-03E33DDF0B6A}"/>
                  </a:ext>
                </a:extLst>
              </p:cNvPr>
              <p:cNvCxnSpPr>
                <a:cxnSpLocks/>
              </p:cNvCxnSpPr>
              <p:nvPr/>
            </p:nvCxnSpPr>
            <p:spPr>
              <a:xfrm flipH="1" flipV="1">
                <a:off x="2990850" y="2924175"/>
                <a:ext cx="238125" cy="197631"/>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grpSp>
        <p:grpSp>
          <p:nvGrpSpPr>
            <p:cNvPr id="18" name="グループ化 17">
              <a:extLst>
                <a:ext uri="{FF2B5EF4-FFF2-40B4-BE49-F238E27FC236}">
                  <a16:creationId xmlns:a16="http://schemas.microsoft.com/office/drawing/2014/main" id="{E0C55F03-3942-1041-8784-F12692B27FE8}"/>
                </a:ext>
              </a:extLst>
            </p:cNvPr>
            <p:cNvGrpSpPr/>
            <p:nvPr/>
          </p:nvGrpSpPr>
          <p:grpSpPr>
            <a:xfrm>
              <a:off x="2676330" y="2845644"/>
              <a:ext cx="689007" cy="166998"/>
              <a:chOff x="2652712" y="2924176"/>
              <a:chExt cx="661987" cy="321082"/>
            </a:xfrm>
          </p:grpSpPr>
          <p:cxnSp>
            <p:nvCxnSpPr>
              <p:cNvPr id="19" name="直線コネクタ 18">
                <a:extLst>
                  <a:ext uri="{FF2B5EF4-FFF2-40B4-BE49-F238E27FC236}">
                    <a16:creationId xmlns:a16="http://schemas.microsoft.com/office/drawing/2014/main" id="{5955DF6F-689E-8840-BC0B-628A4C7E8650}"/>
                  </a:ext>
                </a:extLst>
              </p:cNvPr>
              <p:cNvCxnSpPr>
                <a:cxnSpLocks/>
              </p:cNvCxnSpPr>
              <p:nvPr/>
            </p:nvCxnSpPr>
            <p:spPr>
              <a:xfrm flipV="1">
                <a:off x="2652712" y="2924176"/>
                <a:ext cx="347663" cy="288541"/>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20" name="直線コネクタ 19">
                <a:extLst>
                  <a:ext uri="{FF2B5EF4-FFF2-40B4-BE49-F238E27FC236}">
                    <a16:creationId xmlns:a16="http://schemas.microsoft.com/office/drawing/2014/main" id="{3F104309-5497-EE4F-8B21-1C554D92D9D0}"/>
                  </a:ext>
                </a:extLst>
              </p:cNvPr>
              <p:cNvCxnSpPr>
                <a:cxnSpLocks/>
              </p:cNvCxnSpPr>
              <p:nvPr/>
            </p:nvCxnSpPr>
            <p:spPr>
              <a:xfrm flipH="1" flipV="1">
                <a:off x="2990851" y="2924176"/>
                <a:ext cx="323848" cy="321082"/>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grpSp>
        <p:grpSp>
          <p:nvGrpSpPr>
            <p:cNvPr id="21" name="グループ化 20">
              <a:extLst>
                <a:ext uri="{FF2B5EF4-FFF2-40B4-BE49-F238E27FC236}">
                  <a16:creationId xmlns:a16="http://schemas.microsoft.com/office/drawing/2014/main" id="{27BA90B6-98D0-7F42-B201-C4348CAEC1A5}"/>
                </a:ext>
              </a:extLst>
            </p:cNvPr>
            <p:cNvGrpSpPr/>
            <p:nvPr/>
          </p:nvGrpSpPr>
          <p:grpSpPr>
            <a:xfrm>
              <a:off x="2442483" y="3005242"/>
              <a:ext cx="485775" cy="102790"/>
              <a:chOff x="2762250" y="2924175"/>
              <a:chExt cx="466725" cy="197631"/>
            </a:xfrm>
          </p:grpSpPr>
          <p:cxnSp>
            <p:nvCxnSpPr>
              <p:cNvPr id="22" name="直線コネクタ 21">
                <a:extLst>
                  <a:ext uri="{FF2B5EF4-FFF2-40B4-BE49-F238E27FC236}">
                    <a16:creationId xmlns:a16="http://schemas.microsoft.com/office/drawing/2014/main" id="{245D0F0D-B96F-AF4A-AF48-E20E558B5BA9}"/>
                  </a:ext>
                </a:extLst>
              </p:cNvPr>
              <p:cNvCxnSpPr/>
              <p:nvPr/>
            </p:nvCxnSpPr>
            <p:spPr>
              <a:xfrm flipV="1">
                <a:off x="2762250" y="2924175"/>
                <a:ext cx="238125" cy="197631"/>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23" name="直線コネクタ 22">
                <a:extLst>
                  <a:ext uri="{FF2B5EF4-FFF2-40B4-BE49-F238E27FC236}">
                    <a16:creationId xmlns:a16="http://schemas.microsoft.com/office/drawing/2014/main" id="{D8FF1186-BDBD-DF49-8488-1DCC29D489D4}"/>
                  </a:ext>
                </a:extLst>
              </p:cNvPr>
              <p:cNvCxnSpPr>
                <a:cxnSpLocks/>
              </p:cNvCxnSpPr>
              <p:nvPr/>
            </p:nvCxnSpPr>
            <p:spPr>
              <a:xfrm flipH="1" flipV="1">
                <a:off x="2990850" y="2924175"/>
                <a:ext cx="238125" cy="197631"/>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grpSp>
        <p:grpSp>
          <p:nvGrpSpPr>
            <p:cNvPr id="24" name="グループ化 23">
              <a:extLst>
                <a:ext uri="{FF2B5EF4-FFF2-40B4-BE49-F238E27FC236}">
                  <a16:creationId xmlns:a16="http://schemas.microsoft.com/office/drawing/2014/main" id="{6AB78AAA-4E0A-9641-9B5A-39B7B1B60D09}"/>
                </a:ext>
              </a:extLst>
            </p:cNvPr>
            <p:cNvGrpSpPr/>
            <p:nvPr/>
          </p:nvGrpSpPr>
          <p:grpSpPr>
            <a:xfrm>
              <a:off x="3114286" y="3015019"/>
              <a:ext cx="485775" cy="102790"/>
              <a:chOff x="2762250" y="2924175"/>
              <a:chExt cx="466725" cy="197631"/>
            </a:xfrm>
          </p:grpSpPr>
          <p:cxnSp>
            <p:nvCxnSpPr>
              <p:cNvPr id="25" name="直線コネクタ 24">
                <a:extLst>
                  <a:ext uri="{FF2B5EF4-FFF2-40B4-BE49-F238E27FC236}">
                    <a16:creationId xmlns:a16="http://schemas.microsoft.com/office/drawing/2014/main" id="{8D7B03D7-C95B-6F41-8C4F-05DF15FE2722}"/>
                  </a:ext>
                </a:extLst>
              </p:cNvPr>
              <p:cNvCxnSpPr/>
              <p:nvPr/>
            </p:nvCxnSpPr>
            <p:spPr>
              <a:xfrm flipV="1">
                <a:off x="2762250" y="2924175"/>
                <a:ext cx="238125" cy="197631"/>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26" name="直線コネクタ 25">
                <a:extLst>
                  <a:ext uri="{FF2B5EF4-FFF2-40B4-BE49-F238E27FC236}">
                    <a16:creationId xmlns:a16="http://schemas.microsoft.com/office/drawing/2014/main" id="{C1B0CE82-CBF4-2F4E-A695-B159B1C8FC6B}"/>
                  </a:ext>
                </a:extLst>
              </p:cNvPr>
              <p:cNvCxnSpPr>
                <a:cxnSpLocks/>
              </p:cNvCxnSpPr>
              <p:nvPr/>
            </p:nvCxnSpPr>
            <p:spPr>
              <a:xfrm flipH="1" flipV="1">
                <a:off x="2990850" y="2924175"/>
                <a:ext cx="238125" cy="197631"/>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grpSp>
      </p:grpSp>
      <p:sp>
        <p:nvSpPr>
          <p:cNvPr id="36" name="テキスト ボックス 35">
            <a:extLst>
              <a:ext uri="{FF2B5EF4-FFF2-40B4-BE49-F238E27FC236}">
                <a16:creationId xmlns:a16="http://schemas.microsoft.com/office/drawing/2014/main" id="{417EF158-CBD3-5343-A11F-3A164F6FF67B}"/>
              </a:ext>
            </a:extLst>
          </p:cNvPr>
          <p:cNvSpPr txBox="1"/>
          <p:nvPr/>
        </p:nvSpPr>
        <p:spPr>
          <a:xfrm>
            <a:off x="1049502" y="3425491"/>
            <a:ext cx="1271588" cy="523220"/>
          </a:xfrm>
          <a:prstGeom prst="rect">
            <a:avLst/>
          </a:prstGeom>
          <a:noFill/>
        </p:spPr>
        <p:txBody>
          <a:bodyPr wrap="square" rtlCol="0">
            <a:spAutoFit/>
          </a:bodyPr>
          <a:lstStyle/>
          <a:p>
            <a:pPr algn="ctr"/>
            <a:r>
              <a:rPr lang="ja-JP" altLang="en-US" sz="1400">
                <a:latin typeface="+mn-ea"/>
                <a:ea typeface="+mn-ea"/>
              </a:rPr>
              <a:t>検出対象の</a:t>
            </a:r>
            <a:endParaRPr kumimoji="1" lang="en-US" altLang="ja-JP" sz="1400" dirty="0">
              <a:latin typeface="+mn-ea"/>
              <a:ea typeface="+mn-ea"/>
            </a:endParaRPr>
          </a:p>
          <a:p>
            <a:pPr algn="ctr"/>
            <a:r>
              <a:rPr kumimoji="1" lang="ja-JP" altLang="en-US" sz="1400">
                <a:latin typeface="+mn-ea"/>
                <a:ea typeface="+mn-ea"/>
              </a:rPr>
              <a:t>ソースコード</a:t>
            </a:r>
          </a:p>
        </p:txBody>
      </p:sp>
      <p:sp>
        <p:nvSpPr>
          <p:cNvPr id="37" name="テキスト ボックス 36">
            <a:extLst>
              <a:ext uri="{FF2B5EF4-FFF2-40B4-BE49-F238E27FC236}">
                <a16:creationId xmlns:a16="http://schemas.microsoft.com/office/drawing/2014/main" id="{D1CBB9BA-A9C1-7E44-A048-61F54FA7E0FD}"/>
              </a:ext>
            </a:extLst>
          </p:cNvPr>
          <p:cNvSpPr txBox="1"/>
          <p:nvPr/>
        </p:nvSpPr>
        <p:spPr>
          <a:xfrm>
            <a:off x="3528881" y="3404943"/>
            <a:ext cx="2026833" cy="523220"/>
          </a:xfrm>
          <a:prstGeom prst="rect">
            <a:avLst/>
          </a:prstGeom>
          <a:noFill/>
        </p:spPr>
        <p:txBody>
          <a:bodyPr wrap="square" rtlCol="0">
            <a:spAutoFit/>
          </a:bodyPr>
          <a:lstStyle/>
          <a:p>
            <a:pPr algn="ctr"/>
            <a:r>
              <a:rPr kumimoji="1" lang="en-US" altLang="ja-JP" sz="1400" dirty="0">
                <a:latin typeface="+mn-ea"/>
                <a:ea typeface="+mn-ea"/>
              </a:rPr>
              <a:t>AST</a:t>
            </a:r>
            <a:r>
              <a:rPr kumimoji="1" lang="ja-JP" altLang="en-US" sz="1400">
                <a:latin typeface="+mn-ea"/>
                <a:ea typeface="+mn-ea"/>
              </a:rPr>
              <a:t>やトークン列等の</a:t>
            </a:r>
            <a:endParaRPr kumimoji="1" lang="en-US" altLang="ja-JP" sz="1400" dirty="0">
              <a:latin typeface="+mn-ea"/>
              <a:ea typeface="+mn-ea"/>
            </a:endParaRPr>
          </a:p>
          <a:p>
            <a:pPr algn="ctr"/>
            <a:r>
              <a:rPr lang="ja-JP" altLang="en-US" sz="1400">
                <a:latin typeface="+mn-ea"/>
                <a:ea typeface="+mn-ea"/>
              </a:rPr>
              <a:t>ソースコード表現</a:t>
            </a:r>
            <a:endParaRPr kumimoji="1" lang="ja-JP" altLang="en-US" sz="1400">
              <a:latin typeface="+mn-ea"/>
              <a:ea typeface="+mn-ea"/>
            </a:endParaRPr>
          </a:p>
        </p:txBody>
      </p:sp>
      <p:cxnSp>
        <p:nvCxnSpPr>
          <p:cNvPr id="40" name="直線矢印コネクタ 39">
            <a:extLst>
              <a:ext uri="{FF2B5EF4-FFF2-40B4-BE49-F238E27FC236}">
                <a16:creationId xmlns:a16="http://schemas.microsoft.com/office/drawing/2014/main" id="{6002B22F-C082-5D42-9124-227A1BBE71FE}"/>
              </a:ext>
            </a:extLst>
          </p:cNvPr>
          <p:cNvCxnSpPr/>
          <p:nvPr/>
        </p:nvCxnSpPr>
        <p:spPr>
          <a:xfrm>
            <a:off x="2484898" y="3137225"/>
            <a:ext cx="514350"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直線矢印コネクタ 40">
            <a:extLst>
              <a:ext uri="{FF2B5EF4-FFF2-40B4-BE49-F238E27FC236}">
                <a16:creationId xmlns:a16="http://schemas.microsoft.com/office/drawing/2014/main" id="{F6EB0305-7E0F-BC43-AD14-649B423C62E6}"/>
              </a:ext>
            </a:extLst>
          </p:cNvPr>
          <p:cNvCxnSpPr/>
          <p:nvPr/>
        </p:nvCxnSpPr>
        <p:spPr>
          <a:xfrm>
            <a:off x="5723398" y="3151853"/>
            <a:ext cx="514350"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2" name="テキスト ボックス 41">
            <a:extLst>
              <a:ext uri="{FF2B5EF4-FFF2-40B4-BE49-F238E27FC236}">
                <a16:creationId xmlns:a16="http://schemas.microsoft.com/office/drawing/2014/main" id="{B615C353-C7D2-CD45-998B-DCD481383AF4}"/>
              </a:ext>
            </a:extLst>
          </p:cNvPr>
          <p:cNvSpPr txBox="1"/>
          <p:nvPr/>
        </p:nvSpPr>
        <p:spPr>
          <a:xfrm>
            <a:off x="6315806" y="3414693"/>
            <a:ext cx="1595167" cy="523220"/>
          </a:xfrm>
          <a:prstGeom prst="rect">
            <a:avLst/>
          </a:prstGeom>
          <a:noFill/>
        </p:spPr>
        <p:txBody>
          <a:bodyPr wrap="square" rtlCol="0">
            <a:spAutoFit/>
          </a:bodyPr>
          <a:lstStyle/>
          <a:p>
            <a:pPr algn="ctr"/>
            <a:r>
              <a:rPr lang="ja-JP" altLang="en-US" sz="1400">
                <a:latin typeface="+mn-ea"/>
                <a:ea typeface="+mn-ea"/>
              </a:rPr>
              <a:t>類似・一致する</a:t>
            </a:r>
            <a:br>
              <a:rPr lang="en-US" altLang="ja-JP" sz="1400" dirty="0">
                <a:latin typeface="+mn-ea"/>
                <a:ea typeface="+mn-ea"/>
              </a:rPr>
            </a:br>
            <a:r>
              <a:rPr lang="ja-JP" altLang="en-US" sz="1400">
                <a:latin typeface="+mn-ea"/>
                <a:ea typeface="+mn-ea"/>
              </a:rPr>
              <a:t>コード片を検出</a:t>
            </a:r>
            <a:endParaRPr kumimoji="1" lang="ja-JP" altLang="en-US" sz="1400">
              <a:latin typeface="+mn-ea"/>
              <a:ea typeface="+mn-ea"/>
            </a:endParaRPr>
          </a:p>
        </p:txBody>
      </p:sp>
      <p:pic>
        <p:nvPicPr>
          <p:cNvPr id="43" name="グラフィックス 42" descr="歯車">
            <a:extLst>
              <a:ext uri="{FF2B5EF4-FFF2-40B4-BE49-F238E27FC236}">
                <a16:creationId xmlns:a16="http://schemas.microsoft.com/office/drawing/2014/main" id="{389C23E0-7242-6F4B-9711-01354414305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714918" y="2694637"/>
            <a:ext cx="758282" cy="758278"/>
          </a:xfrm>
          <a:prstGeom prst="rect">
            <a:avLst/>
          </a:prstGeom>
        </p:spPr>
      </p:pic>
      <p:sp>
        <p:nvSpPr>
          <p:cNvPr id="48" name="テキスト ボックス 47">
            <a:extLst>
              <a:ext uri="{FF2B5EF4-FFF2-40B4-BE49-F238E27FC236}">
                <a16:creationId xmlns:a16="http://schemas.microsoft.com/office/drawing/2014/main" id="{6C2E257C-30C8-464E-9B8F-E8D26F91ECBA}"/>
              </a:ext>
            </a:extLst>
          </p:cNvPr>
          <p:cNvSpPr txBox="1"/>
          <p:nvPr/>
        </p:nvSpPr>
        <p:spPr>
          <a:xfrm>
            <a:off x="4483078" y="2680494"/>
            <a:ext cx="1302821" cy="553998"/>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wrap="square" rtlCol="0">
            <a:spAutoFit/>
          </a:bodyPr>
          <a:lstStyle/>
          <a:p>
            <a:pPr>
              <a:defRPr/>
            </a:pPr>
            <a:r>
              <a:rPr lang="en-US" altLang="ja-JP" sz="600" b="1" dirty="0">
                <a:latin typeface="Gill Sans Ultra Bold" panose="020B0A02020104020203" pitchFamily="34" charset="0"/>
                <a:cs typeface="Arial" panose="020B0604020202020204" pitchFamily="34" charset="0"/>
              </a:rPr>
              <a:t>int sum</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int</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 a</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int sum = 0</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 for</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int </a:t>
            </a:r>
            <a:r>
              <a:rPr lang="en-US" altLang="ja-JP" sz="600" b="1" dirty="0" err="1">
                <a:latin typeface="Gill Sans Ultra Bold" panose="020B0A02020104020203" pitchFamily="34" charset="0"/>
                <a:cs typeface="Arial" panose="020B0604020202020204" pitchFamily="34" charset="0"/>
              </a:rPr>
              <a:t>i</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0</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 </a:t>
            </a:r>
            <a:r>
              <a:rPr lang="en-US" altLang="ja-JP" sz="600" b="1" dirty="0" err="1">
                <a:latin typeface="Gill Sans Ultra Bold" panose="020B0A02020104020203" pitchFamily="34" charset="0"/>
                <a:cs typeface="Arial" panose="020B0604020202020204" pitchFamily="34" charset="0"/>
              </a:rPr>
              <a:t>i</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&lt;</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length</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 </a:t>
            </a:r>
            <a:r>
              <a:rPr lang="en-US" altLang="ja-JP" sz="600" b="1" dirty="0" err="1">
                <a:latin typeface="Gill Sans Ultra Bold" panose="020B0A02020104020203" pitchFamily="34" charset="0"/>
                <a:cs typeface="Arial" panose="020B0604020202020204" pitchFamily="34" charset="0"/>
              </a:rPr>
              <a:t>i</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t>
            </a:r>
            <a:r>
              <a:rPr lang="ja-JP" altLang="en-US" sz="600" b="1" dirty="0">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sum = sum + a</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t>
            </a:r>
            <a:r>
              <a:rPr lang="ja-JP" altLang="en-US" sz="600" b="1">
                <a:latin typeface="Gill Sans Ultra Bold" panose="020B0A02020104020203" pitchFamily="34" charset="0"/>
                <a:cs typeface="Arial" panose="020B0604020202020204" pitchFamily="34" charset="0"/>
              </a:rPr>
              <a:t> </a:t>
            </a:r>
            <a:r>
              <a:rPr lang="en-US" altLang="ja-JP" sz="600" b="1" dirty="0" err="1">
                <a:latin typeface="Gill Sans Ultra Bold" panose="020B0A02020104020203" pitchFamily="34" charset="0"/>
                <a:cs typeface="Arial" panose="020B0604020202020204" pitchFamily="34" charset="0"/>
              </a:rPr>
              <a:t>i</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t>
            </a:r>
            <a:r>
              <a:rPr lang="ja-JP" altLang="en-US" sz="600" b="1" dirty="0">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return sum</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t>
            </a:r>
            <a:r>
              <a:rPr lang="ja-JP" altLang="en-US" sz="600" b="1" dirty="0">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t>
            </a:r>
            <a:endParaRPr lang="ja-JP" altLang="en-US" sz="600" b="1" dirty="0">
              <a:latin typeface="Gill Sans Ultra Bold" panose="020B0A02020104020203" pitchFamily="34" charset="0"/>
              <a:cs typeface="Arial" panose="020B0604020202020204" pitchFamily="34" charset="0"/>
            </a:endParaRPr>
          </a:p>
        </p:txBody>
      </p:sp>
    </p:spTree>
    <p:extLst>
      <p:ext uri="{BB962C8B-B14F-4D97-AF65-F5344CB8AC3E}">
        <p14:creationId xmlns:p14="http://schemas.microsoft.com/office/powerpoint/2010/main" val="2348518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42AAB42-3491-4E46-9512-F0990D5053DF}"/>
              </a:ext>
            </a:extLst>
          </p:cNvPr>
          <p:cNvSpPr>
            <a:spLocks noGrp="1"/>
          </p:cNvSpPr>
          <p:nvPr>
            <p:ph type="title"/>
          </p:nvPr>
        </p:nvSpPr>
        <p:spPr/>
        <p:txBody>
          <a:bodyPr/>
          <a:lstStyle/>
          <a:p>
            <a:r>
              <a:rPr lang="ja-JP" altLang="en-US"/>
              <a:t>深層学習を用いた検出器</a:t>
            </a:r>
            <a:endParaRPr kumimoji="1" lang="ja-JP" altLang="en-US"/>
          </a:p>
        </p:txBody>
      </p:sp>
      <p:sp>
        <p:nvSpPr>
          <p:cNvPr id="3" name="コンテンツ プレースホルダー 2">
            <a:extLst>
              <a:ext uri="{FF2B5EF4-FFF2-40B4-BE49-F238E27FC236}">
                <a16:creationId xmlns:a16="http://schemas.microsoft.com/office/drawing/2014/main" id="{321D1652-54BA-2648-BB07-3BEFF6CAC08A}"/>
              </a:ext>
            </a:extLst>
          </p:cNvPr>
          <p:cNvSpPr>
            <a:spLocks noGrp="1"/>
          </p:cNvSpPr>
          <p:nvPr>
            <p:ph idx="1"/>
          </p:nvPr>
        </p:nvSpPr>
        <p:spPr/>
        <p:txBody>
          <a:bodyPr/>
          <a:lstStyle/>
          <a:p>
            <a:r>
              <a:rPr lang="ja-JP" altLang="en-US"/>
              <a:t>検出手順概要</a:t>
            </a:r>
            <a:endParaRPr lang="en-US" altLang="ja-JP" dirty="0"/>
          </a:p>
          <a:p>
            <a:endParaRPr lang="en-US" altLang="ja-JP" dirty="0"/>
          </a:p>
          <a:p>
            <a:endParaRPr lang="en-US" altLang="ja-JP" dirty="0"/>
          </a:p>
          <a:p>
            <a:endParaRPr lang="en-US" altLang="ja-JP" dirty="0"/>
          </a:p>
          <a:p>
            <a:endParaRPr lang="en-US" altLang="ja-JP" dirty="0"/>
          </a:p>
          <a:p>
            <a:endParaRPr lang="en-US" altLang="ja-JP" dirty="0"/>
          </a:p>
          <a:p>
            <a:r>
              <a:rPr lang="en-US" altLang="ja-JP" dirty="0"/>
              <a:t>Type</a:t>
            </a:r>
            <a:r>
              <a:rPr lang="ja-JP" altLang="en-US"/>
              <a:t> </a:t>
            </a:r>
            <a:r>
              <a:rPr lang="en-US" altLang="ja-JP" dirty="0"/>
              <a:t>3</a:t>
            </a:r>
            <a:r>
              <a:rPr lang="ja-JP" altLang="en-US"/>
              <a:t>，</a:t>
            </a:r>
            <a:r>
              <a:rPr lang="en-US" altLang="ja-JP" dirty="0"/>
              <a:t>Type</a:t>
            </a:r>
            <a:r>
              <a:rPr lang="ja-JP" altLang="en-US"/>
              <a:t> </a:t>
            </a:r>
            <a:r>
              <a:rPr lang="en-US" altLang="ja-JP" dirty="0"/>
              <a:t>4</a:t>
            </a:r>
            <a:r>
              <a:rPr lang="ja-JP" altLang="en-US"/>
              <a:t>のコードクローン</a:t>
            </a:r>
            <a:br>
              <a:rPr lang="en-US" altLang="ja-JP" dirty="0"/>
            </a:br>
            <a:r>
              <a:rPr lang="ja-JP" altLang="en-US"/>
              <a:t>の検出精度が高い</a:t>
            </a:r>
          </a:p>
          <a:p>
            <a:endParaRPr lang="ja-JP" altLang="en-US"/>
          </a:p>
        </p:txBody>
      </p:sp>
      <p:sp>
        <p:nvSpPr>
          <p:cNvPr id="4" name="日付プレースホルダー 3">
            <a:extLst>
              <a:ext uri="{FF2B5EF4-FFF2-40B4-BE49-F238E27FC236}">
                <a16:creationId xmlns:a16="http://schemas.microsoft.com/office/drawing/2014/main" id="{EACF4EBC-097A-234E-8263-65EF10459235}"/>
              </a:ext>
            </a:extLst>
          </p:cNvPr>
          <p:cNvSpPr>
            <a:spLocks noGrp="1"/>
          </p:cNvSpPr>
          <p:nvPr>
            <p:ph type="dt" sz="half" idx="10"/>
          </p:nvPr>
        </p:nvSpPr>
        <p:spPr/>
        <p:txBody>
          <a:bodyPr/>
          <a:lstStyle/>
          <a:p>
            <a:pPr>
              <a:defRPr/>
            </a:pPr>
            <a:r>
              <a:rPr lang="en-US" altLang="ja-JP"/>
              <a:t>2021/03/01</a:t>
            </a:r>
          </a:p>
        </p:txBody>
      </p:sp>
      <p:sp>
        <p:nvSpPr>
          <p:cNvPr id="5" name="フッター プレースホルダー 4">
            <a:extLst>
              <a:ext uri="{FF2B5EF4-FFF2-40B4-BE49-F238E27FC236}">
                <a16:creationId xmlns:a16="http://schemas.microsoft.com/office/drawing/2014/main" id="{42D520FD-812F-4B41-9A2E-7DBA52C3C638}"/>
              </a:ext>
            </a:extLst>
          </p:cNvPr>
          <p:cNvSpPr>
            <a:spLocks noGrp="1"/>
          </p:cNvSpPr>
          <p:nvPr>
            <p:ph type="ftr" sz="quarter" idx="11"/>
          </p:nvPr>
        </p:nvSpPr>
        <p:spPr/>
        <p:txBody>
          <a:bodyPr/>
          <a:lstStyle/>
          <a:p>
            <a:pPr>
              <a:defRPr/>
            </a:pPr>
            <a:r>
              <a:rPr lang="ja-JP" altLang="en-US"/>
              <a:t>深層学習を用いたコードクローン検出器の汎化性能に関する調査</a:t>
            </a:r>
            <a:endParaRPr lang="en-US" altLang="ja-JP"/>
          </a:p>
        </p:txBody>
      </p:sp>
      <p:sp>
        <p:nvSpPr>
          <p:cNvPr id="6" name="スライド番号プレースホルダー 5">
            <a:extLst>
              <a:ext uri="{FF2B5EF4-FFF2-40B4-BE49-F238E27FC236}">
                <a16:creationId xmlns:a16="http://schemas.microsoft.com/office/drawing/2014/main" id="{8E29A7F1-78EB-1B4C-886F-750EB286102D}"/>
              </a:ext>
            </a:extLst>
          </p:cNvPr>
          <p:cNvSpPr>
            <a:spLocks noGrp="1"/>
          </p:cNvSpPr>
          <p:nvPr>
            <p:ph type="sldNum" sz="quarter" idx="12"/>
          </p:nvPr>
        </p:nvSpPr>
        <p:spPr/>
        <p:txBody>
          <a:bodyPr/>
          <a:lstStyle/>
          <a:p>
            <a:pPr>
              <a:defRPr/>
            </a:pPr>
            <a:fld id="{B12562F3-4A2F-4E07-B7D3-3E764FB0DEC6}" type="slidenum">
              <a:rPr lang="en-US" altLang="ja-JP" smtClean="0"/>
              <a:pPr>
                <a:defRPr/>
              </a:pPr>
              <a:t>7</a:t>
            </a:fld>
            <a:endParaRPr lang="en-US" altLang="ja-JP"/>
          </a:p>
        </p:txBody>
      </p:sp>
      <p:grpSp>
        <p:nvGrpSpPr>
          <p:cNvPr id="63" name="グループ化 62">
            <a:extLst>
              <a:ext uri="{FF2B5EF4-FFF2-40B4-BE49-F238E27FC236}">
                <a16:creationId xmlns:a16="http://schemas.microsoft.com/office/drawing/2014/main" id="{8978C776-809B-5A4F-98FF-BF07DC9D01DA}"/>
              </a:ext>
            </a:extLst>
          </p:cNvPr>
          <p:cNvGrpSpPr/>
          <p:nvPr/>
        </p:nvGrpSpPr>
        <p:grpSpPr>
          <a:xfrm>
            <a:off x="1707653" y="3771901"/>
            <a:ext cx="4552452" cy="1286137"/>
            <a:chOff x="-645219" y="2652001"/>
            <a:chExt cx="4552452" cy="1286137"/>
          </a:xfrm>
        </p:grpSpPr>
        <p:pic>
          <p:nvPicPr>
            <p:cNvPr id="9" name="図 8">
              <a:extLst>
                <a:ext uri="{FF2B5EF4-FFF2-40B4-BE49-F238E27FC236}">
                  <a16:creationId xmlns:a16="http://schemas.microsoft.com/office/drawing/2014/main" id="{EF1F9AF6-D9E6-E541-8F60-904150B194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1995" y="2782835"/>
              <a:ext cx="685719" cy="685719"/>
            </a:xfrm>
            <a:prstGeom prst="rect">
              <a:avLst/>
            </a:prstGeom>
          </p:spPr>
        </p:pic>
        <p:sp>
          <p:nvSpPr>
            <p:cNvPr id="10" name="テキスト ボックス 9">
              <a:extLst>
                <a:ext uri="{FF2B5EF4-FFF2-40B4-BE49-F238E27FC236}">
                  <a16:creationId xmlns:a16="http://schemas.microsoft.com/office/drawing/2014/main" id="{3D61A4AB-8399-034D-844D-6531121B19B4}"/>
                </a:ext>
              </a:extLst>
            </p:cNvPr>
            <p:cNvSpPr txBox="1"/>
            <p:nvPr/>
          </p:nvSpPr>
          <p:spPr>
            <a:xfrm>
              <a:off x="171499" y="3507251"/>
              <a:ext cx="1855523" cy="430887"/>
            </a:xfrm>
            <a:prstGeom prst="rect">
              <a:avLst/>
            </a:prstGeom>
            <a:noFill/>
          </p:spPr>
          <p:txBody>
            <a:bodyPr wrap="square" rtlCol="0">
              <a:spAutoFit/>
            </a:bodyPr>
            <a:lstStyle/>
            <a:p>
              <a:pPr algn="ctr"/>
              <a:r>
                <a:rPr lang="en-US" altLang="ja-JP" sz="1100" dirty="0">
                  <a:latin typeface="+mn-ea"/>
                  <a:ea typeface="+mn-ea"/>
                </a:rPr>
                <a:t>Type</a:t>
              </a:r>
              <a:r>
                <a:rPr lang="ja-JP" altLang="en-US" sz="1100">
                  <a:latin typeface="+mn-ea"/>
                  <a:ea typeface="+mn-ea"/>
                </a:rPr>
                <a:t>分類等のタグが</a:t>
              </a:r>
              <a:endParaRPr lang="en-US" altLang="ja-JP" sz="1100" dirty="0">
                <a:latin typeface="+mn-ea"/>
                <a:ea typeface="+mn-ea"/>
              </a:endParaRPr>
            </a:p>
            <a:p>
              <a:pPr algn="ctr"/>
              <a:r>
                <a:rPr lang="ja-JP" altLang="en-US" sz="1100">
                  <a:latin typeface="+mn-ea"/>
                  <a:ea typeface="+mn-ea"/>
                </a:rPr>
                <a:t>付けられている</a:t>
              </a:r>
              <a:endParaRPr kumimoji="1" lang="ja-JP" altLang="en-US" sz="1100">
                <a:latin typeface="+mn-ea"/>
                <a:ea typeface="+mn-ea"/>
              </a:endParaRPr>
            </a:p>
          </p:txBody>
        </p:sp>
        <p:cxnSp>
          <p:nvCxnSpPr>
            <p:cNvPr id="11" name="直線矢印コネクタ 10">
              <a:extLst>
                <a:ext uri="{FF2B5EF4-FFF2-40B4-BE49-F238E27FC236}">
                  <a16:creationId xmlns:a16="http://schemas.microsoft.com/office/drawing/2014/main" id="{33344AB4-F735-B24A-BE55-675ED668D671}"/>
                </a:ext>
              </a:extLst>
            </p:cNvPr>
            <p:cNvCxnSpPr/>
            <p:nvPr/>
          </p:nvCxnSpPr>
          <p:spPr>
            <a:xfrm>
              <a:off x="1673521" y="3280100"/>
              <a:ext cx="514350"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2" name="グラフィックス 11" descr="歯車">
              <a:extLst>
                <a:ext uri="{FF2B5EF4-FFF2-40B4-BE49-F238E27FC236}">
                  <a16:creationId xmlns:a16="http://schemas.microsoft.com/office/drawing/2014/main" id="{7E27ADF1-8C7E-F24D-857F-EC46EA20EAB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292646" y="2819622"/>
              <a:ext cx="758282" cy="758278"/>
            </a:xfrm>
            <a:prstGeom prst="rect">
              <a:avLst/>
            </a:prstGeom>
          </p:spPr>
        </p:pic>
        <p:sp>
          <p:nvSpPr>
            <p:cNvPr id="13" name="テキスト ボックス 12">
              <a:extLst>
                <a:ext uri="{FF2B5EF4-FFF2-40B4-BE49-F238E27FC236}">
                  <a16:creationId xmlns:a16="http://schemas.microsoft.com/office/drawing/2014/main" id="{88180B9F-AF4F-7C4D-A8A5-E20E29730360}"/>
                </a:ext>
              </a:extLst>
            </p:cNvPr>
            <p:cNvSpPr txBox="1"/>
            <p:nvPr/>
          </p:nvSpPr>
          <p:spPr>
            <a:xfrm>
              <a:off x="1950873" y="3577900"/>
              <a:ext cx="1493673" cy="307777"/>
            </a:xfrm>
            <a:prstGeom prst="rect">
              <a:avLst/>
            </a:prstGeom>
            <a:noFill/>
          </p:spPr>
          <p:txBody>
            <a:bodyPr wrap="square" rtlCol="0">
              <a:spAutoFit/>
            </a:bodyPr>
            <a:lstStyle/>
            <a:p>
              <a:pPr algn="ctr"/>
              <a:r>
                <a:rPr lang="ja-JP" altLang="en-US" sz="1400">
                  <a:latin typeface="+mn-ea"/>
                  <a:ea typeface="+mn-ea"/>
                </a:rPr>
                <a:t>検出器の学習</a:t>
              </a:r>
              <a:endParaRPr kumimoji="1" lang="ja-JP" altLang="en-US" sz="1400">
                <a:latin typeface="+mn-ea"/>
                <a:ea typeface="+mn-ea"/>
              </a:endParaRPr>
            </a:p>
          </p:txBody>
        </p:sp>
        <p:cxnSp>
          <p:nvCxnSpPr>
            <p:cNvPr id="14" name="直線矢印コネクタ 13">
              <a:extLst>
                <a:ext uri="{FF2B5EF4-FFF2-40B4-BE49-F238E27FC236}">
                  <a16:creationId xmlns:a16="http://schemas.microsoft.com/office/drawing/2014/main" id="{8CE4E06D-3B0B-3C41-8B49-6ECE5ADB355E}"/>
                </a:ext>
              </a:extLst>
            </p:cNvPr>
            <p:cNvCxnSpPr>
              <a:cxnSpLocks/>
            </p:cNvCxnSpPr>
            <p:nvPr/>
          </p:nvCxnSpPr>
          <p:spPr>
            <a:xfrm flipV="1">
              <a:off x="3231821" y="2652001"/>
              <a:ext cx="675412" cy="54676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6" name="テキスト ボックス 65">
              <a:extLst>
                <a:ext uri="{FF2B5EF4-FFF2-40B4-BE49-F238E27FC236}">
                  <a16:creationId xmlns:a16="http://schemas.microsoft.com/office/drawing/2014/main" id="{B774DAD9-D581-0E4D-831D-592FA226FF30}"/>
                </a:ext>
              </a:extLst>
            </p:cNvPr>
            <p:cNvSpPr txBox="1"/>
            <p:nvPr/>
          </p:nvSpPr>
          <p:spPr>
            <a:xfrm>
              <a:off x="-645219" y="2959100"/>
              <a:ext cx="1493673" cy="523220"/>
            </a:xfrm>
            <a:prstGeom prst="rect">
              <a:avLst/>
            </a:prstGeom>
            <a:noFill/>
          </p:spPr>
          <p:txBody>
            <a:bodyPr wrap="square" rtlCol="0">
              <a:spAutoFit/>
            </a:bodyPr>
            <a:lstStyle/>
            <a:p>
              <a:pPr algn="ctr"/>
              <a:r>
                <a:rPr lang="ja-JP" altLang="en-US" sz="1400">
                  <a:latin typeface="+mn-ea"/>
                  <a:ea typeface="+mn-ea"/>
                </a:rPr>
                <a:t>コードクローン</a:t>
              </a:r>
              <a:endParaRPr lang="en-US" altLang="ja-JP" sz="1400" dirty="0">
                <a:latin typeface="+mn-ea"/>
                <a:ea typeface="+mn-ea"/>
              </a:endParaRPr>
            </a:p>
            <a:p>
              <a:pPr algn="ctr"/>
              <a:r>
                <a:rPr lang="ja-JP" altLang="en-US" sz="1400">
                  <a:latin typeface="+mn-ea"/>
                  <a:ea typeface="+mn-ea"/>
                </a:rPr>
                <a:t>データセット</a:t>
              </a:r>
              <a:endParaRPr kumimoji="1" lang="ja-JP" altLang="en-US" sz="1400">
                <a:latin typeface="+mn-ea"/>
                <a:ea typeface="+mn-ea"/>
              </a:endParaRPr>
            </a:p>
          </p:txBody>
        </p:sp>
      </p:grpSp>
      <p:pic>
        <p:nvPicPr>
          <p:cNvPr id="36" name="グラフィックス 35" descr="ドキュメント">
            <a:extLst>
              <a:ext uri="{FF2B5EF4-FFF2-40B4-BE49-F238E27FC236}">
                <a16:creationId xmlns:a16="http://schemas.microsoft.com/office/drawing/2014/main" id="{7F1B0FA0-4A34-2C40-9A90-870111F535E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58521" y="2506735"/>
            <a:ext cx="914400" cy="914400"/>
          </a:xfrm>
          <a:prstGeom prst="rect">
            <a:avLst/>
          </a:prstGeom>
        </p:spPr>
      </p:pic>
      <p:pic>
        <p:nvPicPr>
          <p:cNvPr id="37" name="グラフィックス 36" descr="ドキュメント">
            <a:extLst>
              <a:ext uri="{FF2B5EF4-FFF2-40B4-BE49-F238E27FC236}">
                <a16:creationId xmlns:a16="http://schemas.microsoft.com/office/drawing/2014/main" id="{09B9D557-A8E7-FF44-A512-D52B018D6BC9}"/>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477634" y="2506735"/>
            <a:ext cx="914400" cy="914400"/>
          </a:xfrm>
          <a:prstGeom prst="rect">
            <a:avLst/>
          </a:prstGeom>
        </p:spPr>
      </p:pic>
      <p:grpSp>
        <p:nvGrpSpPr>
          <p:cNvPr id="38" name="グループ化 37">
            <a:extLst>
              <a:ext uri="{FF2B5EF4-FFF2-40B4-BE49-F238E27FC236}">
                <a16:creationId xmlns:a16="http://schemas.microsoft.com/office/drawing/2014/main" id="{10FF631D-70FE-6847-AF4D-1EBC7D2B4CEF}"/>
              </a:ext>
            </a:extLst>
          </p:cNvPr>
          <p:cNvGrpSpPr/>
          <p:nvPr/>
        </p:nvGrpSpPr>
        <p:grpSpPr>
          <a:xfrm>
            <a:off x="3315982" y="2754745"/>
            <a:ext cx="1157578" cy="388922"/>
            <a:chOff x="2442483" y="2728887"/>
            <a:chExt cx="1157578" cy="388922"/>
          </a:xfrm>
        </p:grpSpPr>
        <p:grpSp>
          <p:nvGrpSpPr>
            <p:cNvPr id="51" name="グループ化 50">
              <a:extLst>
                <a:ext uri="{FF2B5EF4-FFF2-40B4-BE49-F238E27FC236}">
                  <a16:creationId xmlns:a16="http://schemas.microsoft.com/office/drawing/2014/main" id="{A3D33D6E-8C36-6B44-A6AB-543195A9EF59}"/>
                </a:ext>
              </a:extLst>
            </p:cNvPr>
            <p:cNvGrpSpPr/>
            <p:nvPr/>
          </p:nvGrpSpPr>
          <p:grpSpPr>
            <a:xfrm>
              <a:off x="2552700" y="2728887"/>
              <a:ext cx="485775" cy="102790"/>
              <a:chOff x="2762250" y="2924175"/>
              <a:chExt cx="466725" cy="197631"/>
            </a:xfrm>
          </p:grpSpPr>
          <p:cxnSp>
            <p:nvCxnSpPr>
              <p:cNvPr id="61" name="直線コネクタ 60">
                <a:extLst>
                  <a:ext uri="{FF2B5EF4-FFF2-40B4-BE49-F238E27FC236}">
                    <a16:creationId xmlns:a16="http://schemas.microsoft.com/office/drawing/2014/main" id="{46FDD5D5-2A8B-7446-9694-F8D46298E27D}"/>
                  </a:ext>
                </a:extLst>
              </p:cNvPr>
              <p:cNvCxnSpPr/>
              <p:nvPr/>
            </p:nvCxnSpPr>
            <p:spPr>
              <a:xfrm flipV="1">
                <a:off x="2762250" y="2924175"/>
                <a:ext cx="238125" cy="197631"/>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62" name="直線コネクタ 61">
                <a:extLst>
                  <a:ext uri="{FF2B5EF4-FFF2-40B4-BE49-F238E27FC236}">
                    <a16:creationId xmlns:a16="http://schemas.microsoft.com/office/drawing/2014/main" id="{3C59320F-762D-FD4E-AE9A-2F51CBF8ABA2}"/>
                  </a:ext>
                </a:extLst>
              </p:cNvPr>
              <p:cNvCxnSpPr>
                <a:cxnSpLocks/>
              </p:cNvCxnSpPr>
              <p:nvPr/>
            </p:nvCxnSpPr>
            <p:spPr>
              <a:xfrm flipH="1" flipV="1">
                <a:off x="2990850" y="2924175"/>
                <a:ext cx="238125" cy="197631"/>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grpSp>
        <p:grpSp>
          <p:nvGrpSpPr>
            <p:cNvPr id="52" name="グループ化 51">
              <a:extLst>
                <a:ext uri="{FF2B5EF4-FFF2-40B4-BE49-F238E27FC236}">
                  <a16:creationId xmlns:a16="http://schemas.microsoft.com/office/drawing/2014/main" id="{078FD3D1-1F0D-F942-9B7D-195FCD8E98E3}"/>
                </a:ext>
              </a:extLst>
            </p:cNvPr>
            <p:cNvGrpSpPr/>
            <p:nvPr/>
          </p:nvGrpSpPr>
          <p:grpSpPr>
            <a:xfrm>
              <a:off x="2676330" y="2845644"/>
              <a:ext cx="689007" cy="166998"/>
              <a:chOff x="2652712" y="2924176"/>
              <a:chExt cx="661987" cy="321082"/>
            </a:xfrm>
          </p:grpSpPr>
          <p:cxnSp>
            <p:nvCxnSpPr>
              <p:cNvPr id="59" name="直線コネクタ 58">
                <a:extLst>
                  <a:ext uri="{FF2B5EF4-FFF2-40B4-BE49-F238E27FC236}">
                    <a16:creationId xmlns:a16="http://schemas.microsoft.com/office/drawing/2014/main" id="{530F7F7E-4267-CC48-83E6-EC73491C51A7}"/>
                  </a:ext>
                </a:extLst>
              </p:cNvPr>
              <p:cNvCxnSpPr>
                <a:cxnSpLocks/>
              </p:cNvCxnSpPr>
              <p:nvPr/>
            </p:nvCxnSpPr>
            <p:spPr>
              <a:xfrm flipV="1">
                <a:off x="2652712" y="2924176"/>
                <a:ext cx="347663" cy="288541"/>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60" name="直線コネクタ 59">
                <a:extLst>
                  <a:ext uri="{FF2B5EF4-FFF2-40B4-BE49-F238E27FC236}">
                    <a16:creationId xmlns:a16="http://schemas.microsoft.com/office/drawing/2014/main" id="{D8C2488A-2C68-3946-89A2-FFC3C49EF9BB}"/>
                  </a:ext>
                </a:extLst>
              </p:cNvPr>
              <p:cNvCxnSpPr>
                <a:cxnSpLocks/>
              </p:cNvCxnSpPr>
              <p:nvPr/>
            </p:nvCxnSpPr>
            <p:spPr>
              <a:xfrm flipH="1" flipV="1">
                <a:off x="2990851" y="2924176"/>
                <a:ext cx="323848" cy="321082"/>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grpSp>
        <p:grpSp>
          <p:nvGrpSpPr>
            <p:cNvPr id="53" name="グループ化 52">
              <a:extLst>
                <a:ext uri="{FF2B5EF4-FFF2-40B4-BE49-F238E27FC236}">
                  <a16:creationId xmlns:a16="http://schemas.microsoft.com/office/drawing/2014/main" id="{0C7E75DD-1748-4746-9499-F85729E298EB}"/>
                </a:ext>
              </a:extLst>
            </p:cNvPr>
            <p:cNvGrpSpPr/>
            <p:nvPr/>
          </p:nvGrpSpPr>
          <p:grpSpPr>
            <a:xfrm>
              <a:off x="2442483" y="3005242"/>
              <a:ext cx="485775" cy="102790"/>
              <a:chOff x="2762250" y="2924175"/>
              <a:chExt cx="466725" cy="197631"/>
            </a:xfrm>
          </p:grpSpPr>
          <p:cxnSp>
            <p:nvCxnSpPr>
              <p:cNvPr id="57" name="直線コネクタ 56">
                <a:extLst>
                  <a:ext uri="{FF2B5EF4-FFF2-40B4-BE49-F238E27FC236}">
                    <a16:creationId xmlns:a16="http://schemas.microsoft.com/office/drawing/2014/main" id="{6FD6150E-48CC-3D42-B9E3-8970AA1046E8}"/>
                  </a:ext>
                </a:extLst>
              </p:cNvPr>
              <p:cNvCxnSpPr/>
              <p:nvPr/>
            </p:nvCxnSpPr>
            <p:spPr>
              <a:xfrm flipV="1">
                <a:off x="2762250" y="2924175"/>
                <a:ext cx="238125" cy="197631"/>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58" name="直線コネクタ 57">
                <a:extLst>
                  <a:ext uri="{FF2B5EF4-FFF2-40B4-BE49-F238E27FC236}">
                    <a16:creationId xmlns:a16="http://schemas.microsoft.com/office/drawing/2014/main" id="{A30B5303-E819-104C-B837-3F13DD37B0A5}"/>
                  </a:ext>
                </a:extLst>
              </p:cNvPr>
              <p:cNvCxnSpPr>
                <a:cxnSpLocks/>
              </p:cNvCxnSpPr>
              <p:nvPr/>
            </p:nvCxnSpPr>
            <p:spPr>
              <a:xfrm flipH="1" flipV="1">
                <a:off x="2990850" y="2924175"/>
                <a:ext cx="238125" cy="197631"/>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grpSp>
        <p:grpSp>
          <p:nvGrpSpPr>
            <p:cNvPr id="54" name="グループ化 53">
              <a:extLst>
                <a:ext uri="{FF2B5EF4-FFF2-40B4-BE49-F238E27FC236}">
                  <a16:creationId xmlns:a16="http://schemas.microsoft.com/office/drawing/2014/main" id="{D0B029C0-587A-7549-BD37-EE17860BEAE3}"/>
                </a:ext>
              </a:extLst>
            </p:cNvPr>
            <p:cNvGrpSpPr/>
            <p:nvPr/>
          </p:nvGrpSpPr>
          <p:grpSpPr>
            <a:xfrm>
              <a:off x="3114286" y="3015019"/>
              <a:ext cx="485775" cy="102790"/>
              <a:chOff x="2762250" y="2924175"/>
              <a:chExt cx="466725" cy="197631"/>
            </a:xfrm>
          </p:grpSpPr>
          <p:cxnSp>
            <p:nvCxnSpPr>
              <p:cNvPr id="55" name="直線コネクタ 54">
                <a:extLst>
                  <a:ext uri="{FF2B5EF4-FFF2-40B4-BE49-F238E27FC236}">
                    <a16:creationId xmlns:a16="http://schemas.microsoft.com/office/drawing/2014/main" id="{81D64ADF-97E3-F648-9FC8-75BAE790F599}"/>
                  </a:ext>
                </a:extLst>
              </p:cNvPr>
              <p:cNvCxnSpPr/>
              <p:nvPr/>
            </p:nvCxnSpPr>
            <p:spPr>
              <a:xfrm flipV="1">
                <a:off x="2762250" y="2924175"/>
                <a:ext cx="238125" cy="197631"/>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56" name="直線コネクタ 55">
                <a:extLst>
                  <a:ext uri="{FF2B5EF4-FFF2-40B4-BE49-F238E27FC236}">
                    <a16:creationId xmlns:a16="http://schemas.microsoft.com/office/drawing/2014/main" id="{4574BBA5-E5B7-E44F-8C46-01D1A115B5F6}"/>
                  </a:ext>
                </a:extLst>
              </p:cNvPr>
              <p:cNvCxnSpPr>
                <a:cxnSpLocks/>
              </p:cNvCxnSpPr>
              <p:nvPr/>
            </p:nvCxnSpPr>
            <p:spPr>
              <a:xfrm flipH="1" flipV="1">
                <a:off x="2990850" y="2924175"/>
                <a:ext cx="238125" cy="197631"/>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grpSp>
      </p:grpSp>
      <p:sp>
        <p:nvSpPr>
          <p:cNvPr id="40" name="テキスト ボックス 39">
            <a:extLst>
              <a:ext uri="{FF2B5EF4-FFF2-40B4-BE49-F238E27FC236}">
                <a16:creationId xmlns:a16="http://schemas.microsoft.com/office/drawing/2014/main" id="{5C47BBDC-251A-894C-9F7C-F4B94D7252FF}"/>
              </a:ext>
            </a:extLst>
          </p:cNvPr>
          <p:cNvSpPr txBox="1"/>
          <p:nvPr/>
        </p:nvSpPr>
        <p:spPr>
          <a:xfrm>
            <a:off x="1071859" y="3431933"/>
            <a:ext cx="1271588" cy="523220"/>
          </a:xfrm>
          <a:prstGeom prst="rect">
            <a:avLst/>
          </a:prstGeom>
          <a:noFill/>
        </p:spPr>
        <p:txBody>
          <a:bodyPr wrap="square" rtlCol="0">
            <a:spAutoFit/>
          </a:bodyPr>
          <a:lstStyle/>
          <a:p>
            <a:pPr algn="ctr"/>
            <a:r>
              <a:rPr lang="ja-JP" altLang="en-US" sz="1400">
                <a:latin typeface="+mn-ea"/>
                <a:ea typeface="+mn-ea"/>
              </a:rPr>
              <a:t>検出対象の</a:t>
            </a:r>
            <a:endParaRPr kumimoji="1" lang="en-US" altLang="ja-JP" sz="1400" dirty="0">
              <a:latin typeface="+mn-ea"/>
              <a:ea typeface="+mn-ea"/>
            </a:endParaRPr>
          </a:p>
          <a:p>
            <a:pPr algn="ctr"/>
            <a:r>
              <a:rPr kumimoji="1" lang="ja-JP" altLang="en-US" sz="1400">
                <a:latin typeface="+mn-ea"/>
                <a:ea typeface="+mn-ea"/>
              </a:rPr>
              <a:t>ソースコード</a:t>
            </a:r>
          </a:p>
        </p:txBody>
      </p:sp>
      <p:sp>
        <p:nvSpPr>
          <p:cNvPr id="41" name="テキスト ボックス 40">
            <a:extLst>
              <a:ext uri="{FF2B5EF4-FFF2-40B4-BE49-F238E27FC236}">
                <a16:creationId xmlns:a16="http://schemas.microsoft.com/office/drawing/2014/main" id="{A2400CC4-4552-1A4F-88DB-327B734EF47D}"/>
              </a:ext>
            </a:extLst>
          </p:cNvPr>
          <p:cNvSpPr txBox="1"/>
          <p:nvPr/>
        </p:nvSpPr>
        <p:spPr>
          <a:xfrm>
            <a:off x="3551238" y="3411385"/>
            <a:ext cx="2026833" cy="523220"/>
          </a:xfrm>
          <a:prstGeom prst="rect">
            <a:avLst/>
          </a:prstGeom>
          <a:noFill/>
        </p:spPr>
        <p:txBody>
          <a:bodyPr wrap="square" rtlCol="0">
            <a:spAutoFit/>
          </a:bodyPr>
          <a:lstStyle/>
          <a:p>
            <a:pPr algn="ctr"/>
            <a:r>
              <a:rPr kumimoji="1" lang="en-US" altLang="ja-JP" sz="1400" dirty="0">
                <a:latin typeface="+mn-ea"/>
                <a:ea typeface="+mn-ea"/>
              </a:rPr>
              <a:t>AST</a:t>
            </a:r>
            <a:r>
              <a:rPr kumimoji="1" lang="ja-JP" altLang="en-US" sz="1400">
                <a:latin typeface="+mn-ea"/>
                <a:ea typeface="+mn-ea"/>
              </a:rPr>
              <a:t>やトークン列等の</a:t>
            </a:r>
            <a:endParaRPr kumimoji="1" lang="en-US" altLang="ja-JP" sz="1400" dirty="0">
              <a:latin typeface="+mn-ea"/>
              <a:ea typeface="+mn-ea"/>
            </a:endParaRPr>
          </a:p>
          <a:p>
            <a:pPr algn="ctr"/>
            <a:r>
              <a:rPr lang="ja-JP" altLang="en-US" sz="1400">
                <a:latin typeface="+mn-ea"/>
                <a:ea typeface="+mn-ea"/>
              </a:rPr>
              <a:t>ソースコード表現</a:t>
            </a:r>
            <a:endParaRPr kumimoji="1" lang="ja-JP" altLang="en-US" sz="1400">
              <a:latin typeface="+mn-ea"/>
              <a:ea typeface="+mn-ea"/>
            </a:endParaRPr>
          </a:p>
        </p:txBody>
      </p:sp>
      <p:cxnSp>
        <p:nvCxnSpPr>
          <p:cNvPr id="42" name="直線矢印コネクタ 41">
            <a:extLst>
              <a:ext uri="{FF2B5EF4-FFF2-40B4-BE49-F238E27FC236}">
                <a16:creationId xmlns:a16="http://schemas.microsoft.com/office/drawing/2014/main" id="{FF8623E3-2475-EF4C-B475-A8225BA5B703}"/>
              </a:ext>
            </a:extLst>
          </p:cNvPr>
          <p:cNvCxnSpPr/>
          <p:nvPr/>
        </p:nvCxnSpPr>
        <p:spPr>
          <a:xfrm>
            <a:off x="2507255" y="3143667"/>
            <a:ext cx="514350"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 name="直線矢印コネクタ 42">
            <a:extLst>
              <a:ext uri="{FF2B5EF4-FFF2-40B4-BE49-F238E27FC236}">
                <a16:creationId xmlns:a16="http://schemas.microsoft.com/office/drawing/2014/main" id="{CF903394-85CF-444B-AC4E-1518EACADF24}"/>
              </a:ext>
            </a:extLst>
          </p:cNvPr>
          <p:cNvCxnSpPr/>
          <p:nvPr/>
        </p:nvCxnSpPr>
        <p:spPr>
          <a:xfrm>
            <a:off x="5745755" y="3158295"/>
            <a:ext cx="514350"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4" name="テキスト ボックス 43">
            <a:extLst>
              <a:ext uri="{FF2B5EF4-FFF2-40B4-BE49-F238E27FC236}">
                <a16:creationId xmlns:a16="http://schemas.microsoft.com/office/drawing/2014/main" id="{CBDB429B-0ECD-7F45-8BBF-179024BD914A}"/>
              </a:ext>
            </a:extLst>
          </p:cNvPr>
          <p:cNvSpPr txBox="1"/>
          <p:nvPr/>
        </p:nvSpPr>
        <p:spPr>
          <a:xfrm>
            <a:off x="6338163" y="3421135"/>
            <a:ext cx="1595167" cy="523220"/>
          </a:xfrm>
          <a:prstGeom prst="rect">
            <a:avLst/>
          </a:prstGeom>
          <a:noFill/>
        </p:spPr>
        <p:txBody>
          <a:bodyPr wrap="square" rtlCol="0">
            <a:spAutoFit/>
          </a:bodyPr>
          <a:lstStyle/>
          <a:p>
            <a:pPr algn="ctr"/>
            <a:r>
              <a:rPr lang="ja-JP" altLang="en-US" sz="1400">
                <a:latin typeface="+mn-ea"/>
                <a:ea typeface="+mn-ea"/>
              </a:rPr>
              <a:t>類似・一致する</a:t>
            </a:r>
            <a:br>
              <a:rPr lang="en-US" altLang="ja-JP" sz="1400" dirty="0">
                <a:latin typeface="+mn-ea"/>
                <a:ea typeface="+mn-ea"/>
              </a:rPr>
            </a:br>
            <a:r>
              <a:rPr lang="ja-JP" altLang="en-US" sz="1400">
                <a:latin typeface="+mn-ea"/>
                <a:ea typeface="+mn-ea"/>
              </a:rPr>
              <a:t>コード片を検出</a:t>
            </a:r>
            <a:endParaRPr kumimoji="1" lang="ja-JP" altLang="en-US" sz="1400">
              <a:latin typeface="+mn-ea"/>
              <a:ea typeface="+mn-ea"/>
            </a:endParaRPr>
          </a:p>
        </p:txBody>
      </p:sp>
      <p:pic>
        <p:nvPicPr>
          <p:cNvPr id="45" name="グラフィックス 44" descr="歯車">
            <a:extLst>
              <a:ext uri="{FF2B5EF4-FFF2-40B4-BE49-F238E27FC236}">
                <a16:creationId xmlns:a16="http://schemas.microsoft.com/office/drawing/2014/main" id="{9D96E65D-B2BF-914B-8F53-88E130E6B819}"/>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737275" y="2701079"/>
            <a:ext cx="758282" cy="758278"/>
          </a:xfrm>
          <a:prstGeom prst="rect">
            <a:avLst/>
          </a:prstGeom>
        </p:spPr>
      </p:pic>
      <p:sp>
        <p:nvSpPr>
          <p:cNvPr id="69" name="テキスト ボックス 68">
            <a:extLst>
              <a:ext uri="{FF2B5EF4-FFF2-40B4-BE49-F238E27FC236}">
                <a16:creationId xmlns:a16="http://schemas.microsoft.com/office/drawing/2014/main" id="{417D9297-A6EA-2D45-A0AA-6234DA5B8F2D}"/>
              </a:ext>
            </a:extLst>
          </p:cNvPr>
          <p:cNvSpPr txBox="1"/>
          <p:nvPr/>
        </p:nvSpPr>
        <p:spPr>
          <a:xfrm>
            <a:off x="7298861" y="3030970"/>
            <a:ext cx="1185461" cy="430887"/>
          </a:xfrm>
          <a:prstGeom prst="rect">
            <a:avLst/>
          </a:prstGeom>
          <a:noFill/>
        </p:spPr>
        <p:txBody>
          <a:bodyPr wrap="square" rtlCol="0">
            <a:spAutoFit/>
          </a:bodyPr>
          <a:lstStyle/>
          <a:p>
            <a:pPr algn="ctr"/>
            <a:r>
              <a:rPr lang="ja-JP" altLang="en-US" sz="1100">
                <a:latin typeface="+mn-ea"/>
                <a:ea typeface="+mn-ea"/>
              </a:rPr>
              <a:t>事前に学習した検出器</a:t>
            </a:r>
            <a:endParaRPr kumimoji="1" lang="ja-JP" altLang="en-US" sz="1100">
              <a:latin typeface="+mn-ea"/>
              <a:ea typeface="+mn-ea"/>
            </a:endParaRPr>
          </a:p>
        </p:txBody>
      </p:sp>
      <p:sp>
        <p:nvSpPr>
          <p:cNvPr id="39" name="テキスト ボックス 38">
            <a:extLst>
              <a:ext uri="{FF2B5EF4-FFF2-40B4-BE49-F238E27FC236}">
                <a16:creationId xmlns:a16="http://schemas.microsoft.com/office/drawing/2014/main" id="{E1E1E6DF-2634-FA4E-A913-F598C753F939}"/>
              </a:ext>
            </a:extLst>
          </p:cNvPr>
          <p:cNvSpPr txBox="1"/>
          <p:nvPr/>
        </p:nvSpPr>
        <p:spPr>
          <a:xfrm>
            <a:off x="4483078" y="2680494"/>
            <a:ext cx="1302821" cy="553998"/>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wrap="square" rtlCol="0">
            <a:spAutoFit/>
          </a:bodyPr>
          <a:lstStyle/>
          <a:p>
            <a:pPr>
              <a:defRPr/>
            </a:pPr>
            <a:r>
              <a:rPr lang="en-US" altLang="ja-JP" sz="600" b="1" dirty="0">
                <a:latin typeface="Gill Sans Ultra Bold" panose="020B0A02020104020203" pitchFamily="34" charset="0"/>
                <a:cs typeface="Arial" panose="020B0604020202020204" pitchFamily="34" charset="0"/>
              </a:rPr>
              <a:t>int sum</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int</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 a</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int sum = 0</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 for</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int </a:t>
            </a:r>
            <a:r>
              <a:rPr lang="en-US" altLang="ja-JP" sz="600" b="1" dirty="0" err="1">
                <a:latin typeface="Gill Sans Ultra Bold" panose="020B0A02020104020203" pitchFamily="34" charset="0"/>
                <a:cs typeface="Arial" panose="020B0604020202020204" pitchFamily="34" charset="0"/>
              </a:rPr>
              <a:t>i</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0</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 </a:t>
            </a:r>
            <a:r>
              <a:rPr lang="en-US" altLang="ja-JP" sz="600" b="1" dirty="0" err="1">
                <a:latin typeface="Gill Sans Ultra Bold" panose="020B0A02020104020203" pitchFamily="34" charset="0"/>
                <a:cs typeface="Arial" panose="020B0604020202020204" pitchFamily="34" charset="0"/>
              </a:rPr>
              <a:t>i</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&lt;</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length</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 </a:t>
            </a:r>
            <a:r>
              <a:rPr lang="en-US" altLang="ja-JP" sz="600" b="1" dirty="0" err="1">
                <a:latin typeface="Gill Sans Ultra Bold" panose="020B0A02020104020203" pitchFamily="34" charset="0"/>
                <a:cs typeface="Arial" panose="020B0604020202020204" pitchFamily="34" charset="0"/>
              </a:rPr>
              <a:t>i</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t>
            </a:r>
            <a:r>
              <a:rPr lang="ja-JP" altLang="en-US" sz="600" b="1" dirty="0">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sum = sum + a</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t>
            </a:r>
            <a:r>
              <a:rPr lang="ja-JP" altLang="en-US" sz="600" b="1">
                <a:latin typeface="Gill Sans Ultra Bold" panose="020B0A02020104020203" pitchFamily="34" charset="0"/>
                <a:cs typeface="Arial" panose="020B0604020202020204" pitchFamily="34" charset="0"/>
              </a:rPr>
              <a:t> </a:t>
            </a:r>
            <a:r>
              <a:rPr lang="en-US" altLang="ja-JP" sz="600" b="1" dirty="0" err="1">
                <a:latin typeface="Gill Sans Ultra Bold" panose="020B0A02020104020203" pitchFamily="34" charset="0"/>
                <a:cs typeface="Arial" panose="020B0604020202020204" pitchFamily="34" charset="0"/>
              </a:rPr>
              <a:t>i</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t>
            </a:r>
            <a:r>
              <a:rPr lang="ja-JP" altLang="en-US" sz="600" b="1" dirty="0">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return sum</a:t>
            </a:r>
            <a:r>
              <a:rPr lang="ja-JP" altLang="en-US" sz="600" b="1">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t>
            </a:r>
            <a:r>
              <a:rPr lang="ja-JP" altLang="en-US" sz="600" b="1" dirty="0">
                <a:latin typeface="Gill Sans Ultra Bold" panose="020B0A02020104020203" pitchFamily="34" charset="0"/>
                <a:cs typeface="Arial" panose="020B0604020202020204" pitchFamily="34" charset="0"/>
              </a:rPr>
              <a:t> </a:t>
            </a:r>
            <a:r>
              <a:rPr lang="en-US" altLang="ja-JP" sz="600" b="1" dirty="0">
                <a:latin typeface="Gill Sans Ultra Bold" panose="020B0A02020104020203" pitchFamily="34" charset="0"/>
                <a:cs typeface="Arial" panose="020B0604020202020204" pitchFamily="34" charset="0"/>
              </a:rPr>
              <a:t>}</a:t>
            </a:r>
            <a:endParaRPr lang="ja-JP" altLang="en-US" sz="600" b="1" dirty="0">
              <a:latin typeface="Gill Sans Ultra Bold" panose="020B0A02020104020203" pitchFamily="34" charset="0"/>
              <a:cs typeface="Arial" panose="020B0604020202020204" pitchFamily="34" charset="0"/>
            </a:endParaRPr>
          </a:p>
        </p:txBody>
      </p:sp>
    </p:spTree>
    <p:extLst>
      <p:ext uri="{BB962C8B-B14F-4D97-AF65-F5344CB8AC3E}">
        <p14:creationId xmlns:p14="http://schemas.microsoft.com/office/powerpoint/2010/main" val="2088751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EBD24D-B9ED-7B49-A50E-660CE613AD36}"/>
              </a:ext>
            </a:extLst>
          </p:cNvPr>
          <p:cNvSpPr>
            <a:spLocks noGrp="1"/>
          </p:cNvSpPr>
          <p:nvPr>
            <p:ph type="title"/>
          </p:nvPr>
        </p:nvSpPr>
        <p:spPr/>
        <p:txBody>
          <a:bodyPr/>
          <a:lstStyle/>
          <a:p>
            <a:r>
              <a:rPr kumimoji="1" lang="ja-JP" altLang="en-US"/>
              <a:t>精度評価</a:t>
            </a:r>
          </a:p>
        </p:txBody>
      </p:sp>
      <mc:AlternateContent xmlns:mc="http://schemas.openxmlformats.org/markup-compatibility/2006" xmlns:a14="http://schemas.microsoft.com/office/drawing/2010/main">
        <mc:Choice Requires="a14">
          <p:sp>
            <p:nvSpPr>
              <p:cNvPr id="3" name="コンテンツ プレースホルダー 2">
                <a:extLst>
                  <a:ext uri="{FF2B5EF4-FFF2-40B4-BE49-F238E27FC236}">
                    <a16:creationId xmlns:a16="http://schemas.microsoft.com/office/drawing/2014/main" id="{407901F7-3508-6848-B61B-A861436257BC}"/>
                  </a:ext>
                </a:extLst>
              </p:cNvPr>
              <p:cNvSpPr>
                <a:spLocks noGrp="1"/>
              </p:cNvSpPr>
              <p:nvPr>
                <p:ph idx="1"/>
              </p:nvPr>
            </p:nvSpPr>
            <p:spPr/>
            <p:txBody>
              <a:bodyPr/>
              <a:lstStyle/>
              <a:p>
                <a:r>
                  <a:rPr kumimoji="1" lang="en-US" altLang="ja-JP" dirty="0"/>
                  <a:t>precision</a:t>
                </a:r>
                <a14:m>
                  <m:oMath xmlns:m="http://schemas.openxmlformats.org/officeDocument/2006/math">
                    <m:r>
                      <a:rPr kumimoji="1" lang="en-US" altLang="ja-JP" b="0" i="0" smtClean="0">
                        <a:latin typeface="Cambria Math" panose="02040503050406030204" pitchFamily="18" charset="0"/>
                      </a:rPr>
                      <m:t>=</m:t>
                    </m:r>
                    <m:f>
                      <m:fPr>
                        <m:ctrlPr>
                          <a:rPr kumimoji="1" lang="en-US" altLang="ja-JP" i="1" smtClean="0">
                            <a:latin typeface="Cambria Math" panose="02040503050406030204" pitchFamily="18" charset="0"/>
                          </a:rPr>
                        </m:ctrlPr>
                      </m:fPr>
                      <m:num>
                        <m:r>
                          <a:rPr kumimoji="1" lang="en-US" altLang="ja-JP" b="0" i="1" smtClean="0">
                            <a:latin typeface="Cambria Math" panose="02040503050406030204" pitchFamily="18" charset="0"/>
                          </a:rPr>
                          <m:t>𝑡𝑟𝑢𝑒</m:t>
                        </m:r>
                        <m:r>
                          <a:rPr kumimoji="1" lang="en-US" altLang="ja-JP" b="0" i="1" smtClean="0">
                            <a:latin typeface="Cambria Math" panose="02040503050406030204" pitchFamily="18" charset="0"/>
                          </a:rPr>
                          <m:t> </m:t>
                        </m:r>
                        <m:r>
                          <a:rPr kumimoji="1" lang="en-US" altLang="ja-JP" b="0" i="1" smtClean="0">
                            <a:latin typeface="Cambria Math" panose="02040503050406030204" pitchFamily="18" charset="0"/>
                          </a:rPr>
                          <m:t>𝑝𝑜𝑠𝑖𝑡𝑖𝑣𝑒</m:t>
                        </m:r>
                      </m:num>
                      <m:den>
                        <m:r>
                          <a:rPr kumimoji="1" lang="en-US" altLang="ja-JP" b="0" i="1" smtClean="0">
                            <a:latin typeface="Cambria Math" panose="02040503050406030204" pitchFamily="18" charset="0"/>
                          </a:rPr>
                          <m:t>𝑡𝑟𝑢𝑒</m:t>
                        </m:r>
                        <m:r>
                          <a:rPr kumimoji="1" lang="en-US" altLang="ja-JP" b="0" i="1" smtClean="0">
                            <a:latin typeface="Cambria Math" panose="02040503050406030204" pitchFamily="18" charset="0"/>
                          </a:rPr>
                          <m:t> </m:t>
                        </m:r>
                        <m:r>
                          <a:rPr kumimoji="1" lang="en-US" altLang="ja-JP" b="0" i="1" smtClean="0">
                            <a:latin typeface="Cambria Math" panose="02040503050406030204" pitchFamily="18" charset="0"/>
                          </a:rPr>
                          <m:t>𝑝𝑜𝑠𝑖𝑡𝑖𝑣𝑒</m:t>
                        </m:r>
                        <m:r>
                          <a:rPr kumimoji="1" lang="en-US" altLang="ja-JP" b="0" i="1" smtClean="0">
                            <a:latin typeface="Cambria Math" panose="02040503050406030204" pitchFamily="18" charset="0"/>
                          </a:rPr>
                          <m:t> + </m:t>
                        </m:r>
                        <m:r>
                          <a:rPr kumimoji="1" lang="en-US" altLang="ja-JP" b="0" i="1" smtClean="0">
                            <a:latin typeface="Cambria Math" panose="02040503050406030204" pitchFamily="18" charset="0"/>
                          </a:rPr>
                          <m:t>𝑓𝑎𝑙𝑠𝑒</m:t>
                        </m:r>
                        <m:r>
                          <a:rPr kumimoji="1" lang="en-US" altLang="ja-JP" b="0" i="1" smtClean="0">
                            <a:latin typeface="Cambria Math" panose="02040503050406030204" pitchFamily="18" charset="0"/>
                          </a:rPr>
                          <m:t> </m:t>
                        </m:r>
                        <m:r>
                          <a:rPr kumimoji="1" lang="en-US" altLang="ja-JP" b="0" i="1" smtClean="0">
                            <a:latin typeface="Cambria Math" panose="02040503050406030204" pitchFamily="18" charset="0"/>
                          </a:rPr>
                          <m:t>𝑝𝑜𝑠𝑖𝑡𝑖𝑣𝑒</m:t>
                        </m:r>
                      </m:den>
                    </m:f>
                  </m:oMath>
                </a14:m>
                <a:endParaRPr kumimoji="1" lang="en-US" altLang="ja-JP" dirty="0"/>
              </a:p>
              <a:p>
                <a:r>
                  <a:rPr kumimoji="1" lang="en-US" altLang="ja-JP" dirty="0"/>
                  <a:t>recall</a:t>
                </a:r>
                <a:r>
                  <a:rPr lang="en-US" altLang="ja-JP" dirty="0"/>
                  <a:t> </a:t>
                </a:r>
                <a14:m>
                  <m:oMath xmlns:m="http://schemas.openxmlformats.org/officeDocument/2006/math">
                    <m:r>
                      <a:rPr lang="en-US" altLang="ja-JP">
                        <a:latin typeface="Cambria Math" panose="02040503050406030204" pitchFamily="18" charset="0"/>
                      </a:rPr>
                      <m:t>=</m:t>
                    </m:r>
                    <m:f>
                      <m:fPr>
                        <m:ctrlPr>
                          <a:rPr lang="en-US" altLang="ja-JP" i="1">
                            <a:latin typeface="Cambria Math" panose="02040503050406030204" pitchFamily="18" charset="0"/>
                          </a:rPr>
                        </m:ctrlPr>
                      </m:fPr>
                      <m:num>
                        <m:r>
                          <a:rPr lang="en-US" altLang="ja-JP" i="1">
                            <a:latin typeface="Cambria Math" panose="02040503050406030204" pitchFamily="18" charset="0"/>
                          </a:rPr>
                          <m:t>𝑡𝑟𝑢𝑒</m:t>
                        </m:r>
                        <m:r>
                          <a:rPr lang="en-US" altLang="ja-JP" i="1">
                            <a:latin typeface="Cambria Math" panose="02040503050406030204" pitchFamily="18" charset="0"/>
                          </a:rPr>
                          <m:t> </m:t>
                        </m:r>
                        <m:r>
                          <a:rPr lang="en-US" altLang="ja-JP" i="1">
                            <a:latin typeface="Cambria Math" panose="02040503050406030204" pitchFamily="18" charset="0"/>
                          </a:rPr>
                          <m:t>𝑝𝑜𝑠𝑖𝑡𝑖𝑣𝑒</m:t>
                        </m:r>
                      </m:num>
                      <m:den>
                        <m:r>
                          <a:rPr lang="en-US" altLang="ja-JP" i="1">
                            <a:latin typeface="Cambria Math" panose="02040503050406030204" pitchFamily="18" charset="0"/>
                          </a:rPr>
                          <m:t>𝑡𝑟𝑢𝑒</m:t>
                        </m:r>
                        <m:r>
                          <a:rPr lang="en-US" altLang="ja-JP" i="1">
                            <a:latin typeface="Cambria Math" panose="02040503050406030204" pitchFamily="18" charset="0"/>
                          </a:rPr>
                          <m:t> </m:t>
                        </m:r>
                        <m:r>
                          <a:rPr lang="en-US" altLang="ja-JP" i="1">
                            <a:latin typeface="Cambria Math" panose="02040503050406030204" pitchFamily="18" charset="0"/>
                          </a:rPr>
                          <m:t>𝑝𝑜𝑠𝑖𝑡𝑖𝑣𝑒</m:t>
                        </m:r>
                        <m:r>
                          <a:rPr lang="en-US" altLang="ja-JP" b="0" i="1" smtClean="0">
                            <a:latin typeface="Cambria Math" panose="02040503050406030204" pitchFamily="18" charset="0"/>
                          </a:rPr>
                          <m:t> </m:t>
                        </m:r>
                        <m:r>
                          <a:rPr lang="en-US" altLang="ja-JP" i="1">
                            <a:latin typeface="Cambria Math" panose="02040503050406030204" pitchFamily="18" charset="0"/>
                          </a:rPr>
                          <m:t>+</m:t>
                        </m:r>
                        <m:r>
                          <a:rPr lang="en-US" altLang="ja-JP" b="0" i="1" smtClean="0">
                            <a:latin typeface="Cambria Math" panose="02040503050406030204" pitchFamily="18" charset="0"/>
                          </a:rPr>
                          <m:t> </m:t>
                        </m:r>
                        <m:r>
                          <a:rPr lang="en-US" altLang="ja-JP" i="1">
                            <a:latin typeface="Cambria Math" panose="02040503050406030204" pitchFamily="18" charset="0"/>
                          </a:rPr>
                          <m:t>𝑓𝑎𝑙𝑠𝑒</m:t>
                        </m:r>
                        <m:r>
                          <a:rPr lang="en-US" altLang="ja-JP" i="1">
                            <a:latin typeface="Cambria Math" panose="02040503050406030204" pitchFamily="18" charset="0"/>
                          </a:rPr>
                          <m:t> </m:t>
                        </m:r>
                        <m:r>
                          <a:rPr lang="en-US" altLang="ja-JP" b="0" i="1" smtClean="0">
                            <a:latin typeface="Cambria Math" panose="02040503050406030204" pitchFamily="18" charset="0"/>
                          </a:rPr>
                          <m:t>𝑛𝑒𝑔𝑎𝑡𝑖𝑣𝑒</m:t>
                        </m:r>
                      </m:den>
                    </m:f>
                  </m:oMath>
                </a14:m>
                <a:endParaRPr kumimoji="1" lang="en-US" altLang="ja-JP" dirty="0"/>
              </a:p>
              <a:p>
                <a:r>
                  <a:rPr lang="en-US" altLang="ja-JP" dirty="0"/>
                  <a:t>f1 </a:t>
                </a:r>
                <a14:m>
                  <m:oMath xmlns:m="http://schemas.openxmlformats.org/officeDocument/2006/math">
                    <m:r>
                      <a:rPr lang="en-US" altLang="ja-JP">
                        <a:latin typeface="Cambria Math" panose="02040503050406030204" pitchFamily="18" charset="0"/>
                      </a:rPr>
                      <m:t>=</m:t>
                    </m:r>
                    <m:r>
                      <a:rPr lang="en-US" altLang="ja-JP" b="0" i="1" smtClean="0">
                        <a:latin typeface="Cambria Math" panose="02040503050406030204" pitchFamily="18" charset="0"/>
                      </a:rPr>
                      <m:t>2</m:t>
                    </m:r>
                    <m:r>
                      <a:rPr lang="en-US" altLang="ja-JP" b="0" i="1" smtClean="0">
                        <a:latin typeface="Cambria Math" panose="02040503050406030204" pitchFamily="18" charset="0"/>
                        <a:ea typeface="Cambria Math" panose="02040503050406030204" pitchFamily="18" charset="0"/>
                      </a:rPr>
                      <m:t>×</m:t>
                    </m:r>
                    <m:f>
                      <m:fPr>
                        <m:ctrlPr>
                          <a:rPr lang="en-US" altLang="ja-JP" i="1">
                            <a:latin typeface="Cambria Math" panose="02040503050406030204" pitchFamily="18" charset="0"/>
                          </a:rPr>
                        </m:ctrlPr>
                      </m:fPr>
                      <m:num>
                        <m:r>
                          <a:rPr lang="en-US" altLang="ja-JP" b="0" i="1" smtClean="0">
                            <a:latin typeface="Cambria Math" panose="02040503050406030204" pitchFamily="18" charset="0"/>
                          </a:rPr>
                          <m:t>𝑝𝑟𝑒𝑐𝑖𝑠𝑖𝑜𝑛</m:t>
                        </m:r>
                        <m:r>
                          <a:rPr lang="en-US" altLang="ja-JP" b="0" i="1" smtClean="0">
                            <a:latin typeface="Cambria Math" panose="02040503050406030204" pitchFamily="18" charset="0"/>
                          </a:rPr>
                          <m:t> × </m:t>
                        </m:r>
                        <m:r>
                          <a:rPr lang="en-US" altLang="ja-JP" b="0" i="1" smtClean="0">
                            <a:latin typeface="Cambria Math" panose="02040503050406030204" pitchFamily="18" charset="0"/>
                            <a:ea typeface="Cambria Math" panose="02040503050406030204" pitchFamily="18" charset="0"/>
                          </a:rPr>
                          <m:t>𝑟𝑒𝑐𝑎𝑙𝑙</m:t>
                        </m:r>
                      </m:num>
                      <m:den>
                        <m:r>
                          <a:rPr lang="en-US" altLang="ja-JP" b="0" i="1" smtClean="0">
                            <a:latin typeface="Cambria Math" panose="02040503050406030204" pitchFamily="18" charset="0"/>
                          </a:rPr>
                          <m:t>𝑝𝑟𝑒𝑐𝑖𝑠𝑖𝑜𝑛</m:t>
                        </m:r>
                        <m:r>
                          <a:rPr lang="en-US" altLang="ja-JP" b="0" i="1" smtClean="0">
                            <a:latin typeface="Cambria Math" panose="02040503050406030204" pitchFamily="18" charset="0"/>
                          </a:rPr>
                          <m:t> +</m:t>
                        </m:r>
                        <m:r>
                          <a:rPr lang="en-US" altLang="ja-JP" b="0" i="1" smtClean="0">
                            <a:latin typeface="Cambria Math" panose="02040503050406030204" pitchFamily="18" charset="0"/>
                          </a:rPr>
                          <m:t>𝑟𝑒𝑐𝑎𝑙𝑙</m:t>
                        </m:r>
                      </m:den>
                    </m:f>
                  </m:oMath>
                </a14:m>
                <a:endParaRPr lang="en-US" altLang="ja-JP" dirty="0"/>
              </a:p>
            </p:txBody>
          </p:sp>
        </mc:Choice>
        <mc:Fallback xmlns="">
          <p:sp>
            <p:nvSpPr>
              <p:cNvPr id="3" name="コンテンツ プレースホルダー 2">
                <a:extLst>
                  <a:ext uri="{FF2B5EF4-FFF2-40B4-BE49-F238E27FC236}">
                    <a16:creationId xmlns:a16="http://schemas.microsoft.com/office/drawing/2014/main" id="{407901F7-3508-6848-B61B-A861436257BC}"/>
                  </a:ext>
                </a:extLst>
              </p:cNvPr>
              <p:cNvSpPr>
                <a:spLocks noGrp="1" noRot="1" noChangeAspect="1" noMove="1" noResize="1" noEditPoints="1" noAdjustHandles="1" noChangeArrowheads="1" noChangeShapeType="1" noTextEdit="1"/>
              </p:cNvSpPr>
              <p:nvPr>
                <p:ph idx="1"/>
              </p:nvPr>
            </p:nvSpPr>
            <p:spPr>
              <a:blipFill>
                <a:blip r:embed="rId3"/>
                <a:stretch>
                  <a:fillRect l="-2623" t="-840"/>
                </a:stretch>
              </a:blipFill>
            </p:spPr>
            <p:txBody>
              <a:bodyPr/>
              <a:lstStyle/>
              <a:p>
                <a:r>
                  <a:rPr lang="ja-JP" altLang="en-US">
                    <a:noFill/>
                  </a:rPr>
                  <a:t> </a:t>
                </a:r>
              </a:p>
            </p:txBody>
          </p:sp>
        </mc:Fallback>
      </mc:AlternateContent>
      <p:sp>
        <p:nvSpPr>
          <p:cNvPr id="4" name="日付プレースホルダー 3">
            <a:extLst>
              <a:ext uri="{FF2B5EF4-FFF2-40B4-BE49-F238E27FC236}">
                <a16:creationId xmlns:a16="http://schemas.microsoft.com/office/drawing/2014/main" id="{00919DB1-70D4-494B-8FE3-09C7053E4251}"/>
              </a:ext>
            </a:extLst>
          </p:cNvPr>
          <p:cNvSpPr>
            <a:spLocks noGrp="1"/>
          </p:cNvSpPr>
          <p:nvPr>
            <p:ph type="dt" sz="half" idx="10"/>
          </p:nvPr>
        </p:nvSpPr>
        <p:spPr/>
        <p:txBody>
          <a:bodyPr/>
          <a:lstStyle/>
          <a:p>
            <a:pPr>
              <a:defRPr/>
            </a:pPr>
            <a:r>
              <a:rPr lang="en-US" altLang="ja-JP"/>
              <a:t>2021/03/01</a:t>
            </a:r>
          </a:p>
        </p:txBody>
      </p:sp>
      <p:sp>
        <p:nvSpPr>
          <p:cNvPr id="5" name="フッター プレースホルダー 4">
            <a:extLst>
              <a:ext uri="{FF2B5EF4-FFF2-40B4-BE49-F238E27FC236}">
                <a16:creationId xmlns:a16="http://schemas.microsoft.com/office/drawing/2014/main" id="{24C7EDE5-4A76-7D4C-8736-703D8386CB60}"/>
              </a:ext>
            </a:extLst>
          </p:cNvPr>
          <p:cNvSpPr>
            <a:spLocks noGrp="1"/>
          </p:cNvSpPr>
          <p:nvPr>
            <p:ph type="ftr" sz="quarter" idx="11"/>
          </p:nvPr>
        </p:nvSpPr>
        <p:spPr/>
        <p:txBody>
          <a:bodyPr/>
          <a:lstStyle/>
          <a:p>
            <a:pPr>
              <a:defRPr/>
            </a:pPr>
            <a:r>
              <a:rPr lang="ja-JP" altLang="en-US"/>
              <a:t>深層学習を用いたコードクローン検出器の汎化性能に関する調査</a:t>
            </a:r>
            <a:endParaRPr lang="en-US" altLang="ja-JP"/>
          </a:p>
        </p:txBody>
      </p:sp>
      <p:sp>
        <p:nvSpPr>
          <p:cNvPr id="6" name="スライド番号プレースホルダー 5">
            <a:extLst>
              <a:ext uri="{FF2B5EF4-FFF2-40B4-BE49-F238E27FC236}">
                <a16:creationId xmlns:a16="http://schemas.microsoft.com/office/drawing/2014/main" id="{BDAE177F-6DC1-C44F-82C5-C82E50D6B772}"/>
              </a:ext>
            </a:extLst>
          </p:cNvPr>
          <p:cNvSpPr>
            <a:spLocks noGrp="1"/>
          </p:cNvSpPr>
          <p:nvPr>
            <p:ph type="sldNum" sz="quarter" idx="12"/>
          </p:nvPr>
        </p:nvSpPr>
        <p:spPr/>
        <p:txBody>
          <a:bodyPr/>
          <a:lstStyle/>
          <a:p>
            <a:pPr>
              <a:defRPr/>
            </a:pPr>
            <a:fld id="{B12562F3-4A2F-4E07-B7D3-3E764FB0DEC6}" type="slidenum">
              <a:rPr lang="en-US" altLang="ja-JP" smtClean="0"/>
              <a:pPr>
                <a:defRPr/>
              </a:pPr>
              <a:t>8</a:t>
            </a:fld>
            <a:endParaRPr lang="en-US" altLang="ja-JP"/>
          </a:p>
        </p:txBody>
      </p:sp>
    </p:spTree>
    <p:extLst>
      <p:ext uri="{BB962C8B-B14F-4D97-AF65-F5344CB8AC3E}">
        <p14:creationId xmlns:p14="http://schemas.microsoft.com/office/powerpoint/2010/main" val="3843424037"/>
      </p:ext>
    </p:extLst>
  </p:cSld>
  <p:clrMapOvr>
    <a:masterClrMapping/>
  </p:clrMapOvr>
</p:sld>
</file>

<file path=ppt/theme/theme1.xml><?xml version="1.0" encoding="utf-8"?>
<a:theme xmlns:a="http://schemas.openxmlformats.org/drawingml/2006/main" name="Sel-CoolMetal-white-2013">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lgn="l">
          <a:defRPr kumimoji="1" sz="1800" smtClean="0">
            <a:latin typeface="+mn-ea"/>
            <a:ea typeface="+mn-ea"/>
          </a:defRPr>
        </a:defPPr>
      </a:lstStyle>
    </a:tx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2" id="{AF46E0C1-7C0D-8D4E-A6D5-406BD82B10FF}" vid="{ACA2776F-52FB-CE42-9D19-70EF8F56A769}"/>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Sel-CoolMetal-white-2013</Template>
  <TotalTime>6613</TotalTime>
  <Words>2624</Words>
  <Application>Microsoft Macintosh PowerPoint</Application>
  <PresentationFormat>画面に合わせる (4:3)</PresentationFormat>
  <Paragraphs>508</Paragraphs>
  <Slides>30</Slides>
  <Notes>30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30</vt:i4>
      </vt:variant>
    </vt:vector>
  </HeadingPairs>
  <TitlesOfParts>
    <vt:vector size="39" baseType="lpstr">
      <vt:lpstr>LinLibertineT</vt:lpstr>
      <vt:lpstr>メイリオ</vt:lpstr>
      <vt:lpstr>游ゴシック</vt:lpstr>
      <vt:lpstr>Arial</vt:lpstr>
      <vt:lpstr>Calibri</vt:lpstr>
      <vt:lpstr>Cambria Math</vt:lpstr>
      <vt:lpstr>Gill Sans Ultra Bold</vt:lpstr>
      <vt:lpstr>Tahoma</vt:lpstr>
      <vt:lpstr>Sel-CoolMetal-white-2013</vt:lpstr>
      <vt:lpstr>深層学習を用いた コードクローン検出器の 汎化性能に関する調査 </vt:lpstr>
      <vt:lpstr>コードクローン</vt:lpstr>
      <vt:lpstr>クローンの分類[1] Type 1</vt:lpstr>
      <vt:lpstr>クローンの分類[1] Type 2</vt:lpstr>
      <vt:lpstr>クローンの分類[1] Type 3</vt:lpstr>
      <vt:lpstr>クローンの分類[1] Type 4</vt:lpstr>
      <vt:lpstr>従来の検出器</vt:lpstr>
      <vt:lpstr>深層学習を用いた検出器</vt:lpstr>
      <vt:lpstr>精度評価</vt:lpstr>
      <vt:lpstr>汎化性能の必要性</vt:lpstr>
      <vt:lpstr>既存の検出器の精度評価</vt:lpstr>
      <vt:lpstr>既存研究における精度評価の問題</vt:lpstr>
      <vt:lpstr>本調査の概要</vt:lpstr>
      <vt:lpstr>調査対象の検出器：CCLearner</vt:lpstr>
      <vt:lpstr>調査対象の検出器：CCLearner</vt:lpstr>
      <vt:lpstr>調査対象の検出器：ASTNN</vt:lpstr>
      <vt:lpstr>調査対象の検出器：ASTNN</vt:lpstr>
      <vt:lpstr>調査の全体概要</vt:lpstr>
      <vt:lpstr>調査の手順（STEP1）</vt:lpstr>
      <vt:lpstr>BigCloneBench（1/2）</vt:lpstr>
      <vt:lpstr>BigCloneBench（2/2）</vt:lpstr>
      <vt:lpstr>調査の手順（STEP2）</vt:lpstr>
      <vt:lpstr>調査の手順（STEP3）</vt:lpstr>
      <vt:lpstr>Google Code Jam データセット</vt:lpstr>
      <vt:lpstr>精度評価</vt:lpstr>
      <vt:lpstr>精度評価</vt:lpstr>
      <vt:lpstr>調査結果</vt:lpstr>
      <vt:lpstr>考察</vt:lpstr>
      <vt:lpstr>まとめ</vt:lpstr>
      <vt:lpstr>今後の展開</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福家　範浩</dc:creator>
  <cp:lastModifiedBy>福家　範浩</cp:lastModifiedBy>
  <cp:revision>68</cp:revision>
  <cp:lastPrinted>2021-02-25T04:40:39Z</cp:lastPrinted>
  <dcterms:created xsi:type="dcterms:W3CDTF">2020-11-17T13:57:45Z</dcterms:created>
  <dcterms:modified xsi:type="dcterms:W3CDTF">2021-03-03T05:32:04Z</dcterms:modified>
</cp:coreProperties>
</file>