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comment1.xml" ContentType="application/vnd.openxmlformats-officedocument.presentationml.comments+xml"/>
  <Override PartName="/ppt/notesSlides/notesSlide4.xml" ContentType="application/vnd.openxmlformats-officedocument.presentationml.notesSlide+xml"/>
  <Override PartName="/ppt/notesSlides/notesSlide5.xml" ContentType="application/vnd.openxmlformats-officedocument.presentationml.notesSlide+xml"/>
  <Override PartName="/ppt/comments/comment2.xml" ContentType="application/vnd.openxmlformats-officedocument.presentationml.comments+xml"/>
  <Override PartName="/ppt/notesSlides/notesSlide6.xml" ContentType="application/vnd.openxmlformats-officedocument.presentationml.notesSlide+xml"/>
  <Override PartName="/ppt/comments/comment3.xml" ContentType="application/vnd.openxmlformats-officedocument.presentationml.comments+xml"/>
  <Override PartName="/ppt/notesSlides/notesSlide7.xml" ContentType="application/vnd.openxmlformats-officedocument.presentationml.notesSlide+xml"/>
  <Override PartName="/ppt/comments/comment4.xml" ContentType="application/vnd.openxmlformats-officedocument.presentationml.comments+xml"/>
  <Override PartName="/ppt/notesSlides/notesSlide8.xml" ContentType="application/vnd.openxmlformats-officedocument.presentationml.notesSlide+xml"/>
  <Override PartName="/ppt/comments/comment5.xml" ContentType="application/vnd.openxmlformats-officedocument.presentationml.comment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omments/comment6.xml" ContentType="application/vnd.openxmlformats-officedocument.presentationml.comments+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omments/comment7.xml" ContentType="application/vnd.openxmlformats-officedocument.presentationml.comments+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omments/comment8.xml" ContentType="application/vnd.openxmlformats-officedocument.presentationml.comments+xml"/>
  <Override PartName="/ppt/notesSlides/notesSlide26.xml" ContentType="application/vnd.openxmlformats-officedocument.presentationml.notesSlide+xml"/>
  <Override PartName="/ppt/comments/comment9.xml" ContentType="application/vnd.openxmlformats-officedocument.presentationml.comments+xml"/>
  <Override PartName="/ppt/notesSlides/notesSlide27.xml" ContentType="application/vnd.openxmlformats-officedocument.presentationml.notesSlide+xml"/>
  <Override PartName="/ppt/comments/comment10.xml" ContentType="application/vnd.openxmlformats-officedocument.presentationml.comments+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comments/comment11.xml" ContentType="application/vnd.openxmlformats-officedocument.presentationml.comments+xml"/>
  <Override PartName="/ppt/notesSlides/notesSlide36.xml" ContentType="application/vnd.openxmlformats-officedocument.presentationml.notesSlide+xml"/>
  <Override PartName="/ppt/comments/comment12.xml" ContentType="application/vnd.openxmlformats-officedocument.presentationml.comments+xml"/>
  <Override PartName="/ppt/notesSlides/notesSlide3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2"/>
  </p:notesMasterIdLst>
  <p:sldIdLst>
    <p:sldId id="256" r:id="rId2"/>
    <p:sldId id="257" r:id="rId3"/>
    <p:sldId id="258" r:id="rId4"/>
    <p:sldId id="282" r:id="rId5"/>
    <p:sldId id="267" r:id="rId6"/>
    <p:sldId id="300" r:id="rId7"/>
    <p:sldId id="289" r:id="rId8"/>
    <p:sldId id="259" r:id="rId9"/>
    <p:sldId id="296" r:id="rId10"/>
    <p:sldId id="261" r:id="rId11"/>
    <p:sldId id="284" r:id="rId12"/>
    <p:sldId id="299" r:id="rId13"/>
    <p:sldId id="285" r:id="rId14"/>
    <p:sldId id="286" r:id="rId15"/>
    <p:sldId id="262" r:id="rId16"/>
    <p:sldId id="279" r:id="rId17"/>
    <p:sldId id="263" r:id="rId18"/>
    <p:sldId id="301" r:id="rId19"/>
    <p:sldId id="264" r:id="rId20"/>
    <p:sldId id="269" r:id="rId21"/>
    <p:sldId id="281" r:id="rId22"/>
    <p:sldId id="303" r:id="rId23"/>
    <p:sldId id="306" r:id="rId24"/>
    <p:sldId id="305" r:id="rId25"/>
    <p:sldId id="302" r:id="rId26"/>
    <p:sldId id="298" r:id="rId27"/>
    <p:sldId id="304" r:id="rId28"/>
    <p:sldId id="291" r:id="rId29"/>
    <p:sldId id="293" r:id="rId30"/>
    <p:sldId id="294" r:id="rId31"/>
    <p:sldId id="292" r:id="rId32"/>
    <p:sldId id="295" r:id="rId33"/>
    <p:sldId id="265" r:id="rId34"/>
    <p:sldId id="270" r:id="rId35"/>
    <p:sldId id="288" r:id="rId36"/>
    <p:sldId id="287" r:id="rId37"/>
    <p:sldId id="307" r:id="rId38"/>
    <p:sldId id="297" r:id="rId39"/>
    <p:sldId id="260" r:id="rId40"/>
    <p:sldId id="290" r:id="rId41"/>
  </p:sldIdLst>
  <p:sldSz cx="12192000" cy="6858000"/>
  <p:notesSz cx="9939338" cy="6807200"/>
  <p:defaultTextStyle>
    <a:defPPr>
      <a:defRPr lang="ja-JP"/>
    </a:defPPr>
    <a:lvl1pPr algn="l" rtl="0" fontAlgn="base">
      <a:spcBef>
        <a:spcPct val="0"/>
      </a:spcBef>
      <a:spcAft>
        <a:spcPct val="0"/>
      </a:spcAft>
      <a:defRPr kumimoji="1" sz="2400" kern="1200">
        <a:solidFill>
          <a:schemeClr val="tx1"/>
        </a:solidFill>
        <a:latin typeface="Tahoma" pitchFamily="34" charset="0"/>
        <a:ea typeface="ＭＳ Ｐゴシック" charset="-128"/>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日向 陽" initials="日向" lastIdx="13" clrIdx="0">
    <p:extLst>
      <p:ext uri="{19B8F6BF-5375-455C-9EA6-DF929625EA0E}">
        <p15:presenceInfo xmlns:p15="http://schemas.microsoft.com/office/powerpoint/2012/main" userId="a59e9c3283ea240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58" autoAdjust="0"/>
    <p:restoredTop sz="75764" autoAdjust="0"/>
  </p:normalViewPr>
  <p:slideViewPr>
    <p:cSldViewPr snapToGrid="0">
      <p:cViewPr varScale="1">
        <p:scale>
          <a:sx n="28" d="100"/>
          <a:sy n="28" d="100"/>
        </p:scale>
        <p:origin x="864" y="29"/>
      </p:cViewPr>
      <p:guideLst/>
    </p:cSldViewPr>
  </p:slideViewPr>
  <p:notesTextViewPr>
    <p:cViewPr>
      <p:scale>
        <a:sx n="3" d="2"/>
        <a:sy n="3" d="2"/>
      </p:scale>
      <p:origin x="0" y="0"/>
    </p:cViewPr>
  </p:notesTextViewPr>
  <p:sorterViewPr>
    <p:cViewPr>
      <p:scale>
        <a:sx n="100" d="100"/>
        <a:sy n="100" d="100"/>
      </p:scale>
      <p:origin x="0" y="-816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 Id="rId48" Type="http://schemas.microsoft.com/office/2016/11/relationships/changesInfo" Target="changesInfos/changesInfo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userId="a59e9c3283ea2401" providerId="LiveId" clId="{72907A6D-4647-4334-8DD1-268027D9B01A}"/>
  </pc:docChgLst>
  <pc:docChgLst>
    <pc:chgData userId="a59e9c3283ea2401" providerId="LiveId" clId="{D83192A6-7452-424A-A2BD-38997D4326F6}"/>
    <pc:docChg chg="undo custSel addSld delSld modSld sldOrd">
      <pc:chgData name="" userId="a59e9c3283ea2401" providerId="LiveId" clId="{D83192A6-7452-424A-A2BD-38997D4326F6}" dt="2021-09-08T04:43:05.155" v="1447"/>
      <pc:docMkLst>
        <pc:docMk/>
      </pc:docMkLst>
      <pc:sldChg chg="modTransition modNotes modNotesTx">
        <pc:chgData name="" userId="a59e9c3283ea2401" providerId="LiveId" clId="{D83192A6-7452-424A-A2BD-38997D4326F6}" dt="2021-09-07T16:06:27.853" v="1442"/>
        <pc:sldMkLst>
          <pc:docMk/>
          <pc:sldMk cId="3898729773" sldId="256"/>
        </pc:sldMkLst>
      </pc:sldChg>
      <pc:sldChg chg="modTransition modNotes modNotesTx">
        <pc:chgData name="" userId="a59e9c3283ea2401" providerId="LiveId" clId="{D83192A6-7452-424A-A2BD-38997D4326F6}" dt="2021-09-07T16:06:27.853" v="1442"/>
        <pc:sldMkLst>
          <pc:docMk/>
          <pc:sldMk cId="1538417405" sldId="257"/>
        </pc:sldMkLst>
      </pc:sldChg>
      <pc:sldChg chg="modTransition modNotes modNotesTx">
        <pc:chgData name="" userId="a59e9c3283ea2401" providerId="LiveId" clId="{D83192A6-7452-424A-A2BD-38997D4326F6}" dt="2021-09-07T16:06:27.853" v="1442"/>
        <pc:sldMkLst>
          <pc:docMk/>
          <pc:sldMk cId="491937988" sldId="258"/>
        </pc:sldMkLst>
      </pc:sldChg>
      <pc:sldChg chg="modTransition modNotes modNotesTx">
        <pc:chgData name="" userId="a59e9c3283ea2401" providerId="LiveId" clId="{D83192A6-7452-424A-A2BD-38997D4326F6}" dt="2021-09-07T16:06:27.853" v="1442"/>
        <pc:sldMkLst>
          <pc:docMk/>
          <pc:sldMk cId="2066772409" sldId="259"/>
        </pc:sldMkLst>
      </pc:sldChg>
      <pc:sldChg chg="ord">
        <pc:chgData name="" userId="a59e9c3283ea2401" providerId="LiveId" clId="{D83192A6-7452-424A-A2BD-38997D4326F6}" dt="2021-08-29T18:51:33.269" v="0"/>
        <pc:sldMkLst>
          <pc:docMk/>
          <pc:sldMk cId="741974084" sldId="260"/>
        </pc:sldMkLst>
      </pc:sldChg>
      <pc:sldChg chg="modSp modTransition modNotes modNotesTx">
        <pc:chgData name="" userId="a59e9c3283ea2401" providerId="LiveId" clId="{D83192A6-7452-424A-A2BD-38997D4326F6}" dt="2021-09-07T16:06:27.853" v="1442"/>
        <pc:sldMkLst>
          <pc:docMk/>
          <pc:sldMk cId="222010125" sldId="261"/>
        </pc:sldMkLst>
        <pc:spChg chg="mod">
          <ac:chgData name="" userId="a59e9c3283ea2401" providerId="LiveId" clId="{D83192A6-7452-424A-A2BD-38997D4326F6}" dt="2021-09-04T19:16:12.569" v="210" actId="20577"/>
          <ac:spMkLst>
            <pc:docMk/>
            <pc:sldMk cId="222010125" sldId="261"/>
            <ac:spMk id="3" creationId="{71430058-CA5E-446F-B1A4-EC7F5E7BC52C}"/>
          </ac:spMkLst>
        </pc:spChg>
      </pc:sldChg>
      <pc:sldChg chg="modSp modTransition modNotes modNotesTx">
        <pc:chgData name="" userId="a59e9c3283ea2401" providerId="LiveId" clId="{D83192A6-7452-424A-A2BD-38997D4326F6}" dt="2021-09-07T16:06:27.853" v="1442"/>
        <pc:sldMkLst>
          <pc:docMk/>
          <pc:sldMk cId="487326981" sldId="262"/>
        </pc:sldMkLst>
        <pc:spChg chg="mod">
          <ac:chgData name="" userId="a59e9c3283ea2401" providerId="LiveId" clId="{D83192A6-7452-424A-A2BD-38997D4326F6}" dt="2021-09-06T05:26:46.574" v="1432" actId="20577"/>
          <ac:spMkLst>
            <pc:docMk/>
            <pc:sldMk cId="487326981" sldId="262"/>
            <ac:spMk id="3" creationId="{BDAB6E05-F83B-441B-AB41-EF8583028413}"/>
          </ac:spMkLst>
        </pc:spChg>
      </pc:sldChg>
      <pc:sldChg chg="modTransition modNotes modNotesTx">
        <pc:chgData name="" userId="a59e9c3283ea2401" providerId="LiveId" clId="{D83192A6-7452-424A-A2BD-38997D4326F6}" dt="2021-09-07T16:06:27.853" v="1442"/>
        <pc:sldMkLst>
          <pc:docMk/>
          <pc:sldMk cId="3626711144" sldId="263"/>
        </pc:sldMkLst>
      </pc:sldChg>
      <pc:sldChg chg="modSp modTransition modNotes">
        <pc:chgData name="" userId="a59e9c3283ea2401" providerId="LiveId" clId="{D83192A6-7452-424A-A2BD-38997D4326F6}" dt="2021-09-07T16:06:27.853" v="1442"/>
        <pc:sldMkLst>
          <pc:docMk/>
          <pc:sldMk cId="1729072558" sldId="264"/>
        </pc:sldMkLst>
        <pc:spChg chg="mod">
          <ac:chgData name="" userId="a59e9c3283ea2401" providerId="LiveId" clId="{D83192A6-7452-424A-A2BD-38997D4326F6}" dt="2021-09-05T12:28:00.382" v="1124" actId="20577"/>
          <ac:spMkLst>
            <pc:docMk/>
            <pc:sldMk cId="1729072558" sldId="264"/>
            <ac:spMk id="2" creationId="{445C6150-0AEB-457E-85E9-584135897947}"/>
          </ac:spMkLst>
        </pc:spChg>
      </pc:sldChg>
      <pc:sldChg chg="modSp modTransition modNotes">
        <pc:chgData name="" userId="a59e9c3283ea2401" providerId="LiveId" clId="{D83192A6-7452-424A-A2BD-38997D4326F6}" dt="2021-09-07T16:06:27.853" v="1442"/>
        <pc:sldMkLst>
          <pc:docMk/>
          <pc:sldMk cId="137395358" sldId="265"/>
        </pc:sldMkLst>
        <pc:spChg chg="mod">
          <ac:chgData name="" userId="a59e9c3283ea2401" providerId="LiveId" clId="{D83192A6-7452-424A-A2BD-38997D4326F6}" dt="2021-09-05T12:35:29.868" v="1225"/>
          <ac:spMkLst>
            <pc:docMk/>
            <pc:sldMk cId="137395358" sldId="265"/>
            <ac:spMk id="3" creationId="{4238129D-9CD8-477B-B423-54F9E61FC171}"/>
          </ac:spMkLst>
        </pc:spChg>
      </pc:sldChg>
      <pc:sldChg chg="modSp modTransition modNotes">
        <pc:chgData name="" userId="a59e9c3283ea2401" providerId="LiveId" clId="{D83192A6-7452-424A-A2BD-38997D4326F6}" dt="2021-09-07T16:06:27.853" v="1442"/>
        <pc:sldMkLst>
          <pc:docMk/>
          <pc:sldMk cId="2772720854" sldId="267"/>
        </pc:sldMkLst>
        <pc:spChg chg="mod">
          <ac:chgData name="" userId="a59e9c3283ea2401" providerId="LiveId" clId="{D83192A6-7452-424A-A2BD-38997D4326F6}" dt="2021-09-05T12:35:29.868" v="1225"/>
          <ac:spMkLst>
            <pc:docMk/>
            <pc:sldMk cId="2772720854" sldId="267"/>
            <ac:spMk id="3" creationId="{0C33B666-EA4C-44E0-80AE-FBAB04726CBB}"/>
          </ac:spMkLst>
        </pc:spChg>
      </pc:sldChg>
      <pc:sldChg chg="addSp delSp modSp modTransition modNotes modNotesTx">
        <pc:chgData name="" userId="a59e9c3283ea2401" providerId="LiveId" clId="{D83192A6-7452-424A-A2BD-38997D4326F6}" dt="2021-09-07T16:06:27.853" v="1442"/>
        <pc:sldMkLst>
          <pc:docMk/>
          <pc:sldMk cId="2871761139" sldId="269"/>
        </pc:sldMkLst>
        <pc:spChg chg="mod">
          <ac:chgData name="" userId="a59e9c3283ea2401" providerId="LiveId" clId="{D83192A6-7452-424A-A2BD-38997D4326F6}" dt="2021-09-05T12:27:56.901" v="1122" actId="20577"/>
          <ac:spMkLst>
            <pc:docMk/>
            <pc:sldMk cId="2871761139" sldId="269"/>
            <ac:spMk id="2" creationId="{85C0F197-E89E-4B97-9AF2-B16FF79BEE3B}"/>
          </ac:spMkLst>
        </pc:spChg>
        <pc:graphicFrameChg chg="add del">
          <ac:chgData name="" userId="a59e9c3283ea2401" providerId="LiveId" clId="{D83192A6-7452-424A-A2BD-38997D4326F6}" dt="2021-09-04T19:19:52.505" v="500"/>
          <ac:graphicFrameMkLst>
            <pc:docMk/>
            <pc:sldMk cId="2871761139" sldId="269"/>
            <ac:graphicFrameMk id="7" creationId="{C848FCC9-7C99-4109-8E33-4575795D8D67}"/>
          </ac:graphicFrameMkLst>
        </pc:graphicFrameChg>
      </pc:sldChg>
      <pc:sldChg chg="modTransition modNotesTx">
        <pc:chgData name="" userId="a59e9c3283ea2401" providerId="LiveId" clId="{D83192A6-7452-424A-A2BD-38997D4326F6}" dt="2021-09-07T16:06:27.853" v="1442"/>
        <pc:sldMkLst>
          <pc:docMk/>
          <pc:sldMk cId="3692051179" sldId="270"/>
        </pc:sldMkLst>
      </pc:sldChg>
      <pc:sldChg chg="addSp delSp modSp modTransition modNotes">
        <pc:chgData name="" userId="a59e9c3283ea2401" providerId="LiveId" clId="{D83192A6-7452-424A-A2BD-38997D4326F6}" dt="2021-09-07T16:06:27.853" v="1442"/>
        <pc:sldMkLst>
          <pc:docMk/>
          <pc:sldMk cId="1263649337" sldId="279"/>
        </pc:sldMkLst>
        <pc:spChg chg="add del mod">
          <ac:chgData name="" userId="a59e9c3283ea2401" providerId="LiveId" clId="{D83192A6-7452-424A-A2BD-38997D4326F6}" dt="2021-08-30T00:21:00.896" v="55" actId="478"/>
          <ac:spMkLst>
            <pc:docMk/>
            <pc:sldMk cId="1263649337" sldId="279"/>
            <ac:spMk id="4" creationId="{A1D7EF23-09C4-4ED4-BCC9-BC66A37657FE}"/>
          </ac:spMkLst>
        </pc:spChg>
        <pc:spChg chg="mod">
          <ac:chgData name="" userId="a59e9c3283ea2401" providerId="LiveId" clId="{D83192A6-7452-424A-A2BD-38997D4326F6}" dt="2021-08-30T00:19:47.993" v="13" actId="1076"/>
          <ac:spMkLst>
            <pc:docMk/>
            <pc:sldMk cId="1263649337" sldId="279"/>
            <ac:spMk id="5" creationId="{F7D4BA47-7695-426C-83C6-29B9EE934E5D}"/>
          </ac:spMkLst>
        </pc:spChg>
        <pc:spChg chg="mod">
          <ac:chgData name="" userId="a59e9c3283ea2401" providerId="LiveId" clId="{D83192A6-7452-424A-A2BD-38997D4326F6}" dt="2021-08-30T00:20:15.880" v="35" actId="20577"/>
          <ac:spMkLst>
            <pc:docMk/>
            <pc:sldMk cId="1263649337" sldId="279"/>
            <ac:spMk id="7" creationId="{B8FF0974-1503-4359-8499-FAC6D1398E4C}"/>
          </ac:spMkLst>
        </pc:spChg>
        <pc:spChg chg="add mod">
          <ac:chgData name="" userId="a59e9c3283ea2401" providerId="LiveId" clId="{D83192A6-7452-424A-A2BD-38997D4326F6}" dt="2021-08-30T00:20:50.105" v="54" actId="1076"/>
          <ac:spMkLst>
            <pc:docMk/>
            <pc:sldMk cId="1263649337" sldId="279"/>
            <ac:spMk id="8" creationId="{6411AD80-9AD2-43A0-850D-26B9E87E331C}"/>
          </ac:spMkLst>
        </pc:spChg>
      </pc:sldChg>
      <pc:sldChg chg="addSp delSp modSp modTransition modNotes modNotesTx">
        <pc:chgData name="" userId="a59e9c3283ea2401" providerId="LiveId" clId="{D83192A6-7452-424A-A2BD-38997D4326F6}" dt="2021-09-07T16:06:27.853" v="1442"/>
        <pc:sldMkLst>
          <pc:docMk/>
          <pc:sldMk cId="3842820946" sldId="281"/>
        </pc:sldMkLst>
        <pc:spChg chg="mod">
          <ac:chgData name="" userId="a59e9c3283ea2401" providerId="LiveId" clId="{D83192A6-7452-424A-A2BD-38997D4326F6}" dt="2021-09-05T12:27:51.769" v="1120" actId="20577"/>
          <ac:spMkLst>
            <pc:docMk/>
            <pc:sldMk cId="3842820946" sldId="281"/>
            <ac:spMk id="2" creationId="{B9F07EA9-A416-48EB-824D-BC6F3C6A1D73}"/>
          </ac:spMkLst>
        </pc:spChg>
        <pc:spChg chg="mod">
          <ac:chgData name="" userId="a59e9c3283ea2401" providerId="LiveId" clId="{D83192A6-7452-424A-A2BD-38997D4326F6}" dt="2021-09-05T12:35:29.868" v="1225"/>
          <ac:spMkLst>
            <pc:docMk/>
            <pc:sldMk cId="3842820946" sldId="281"/>
            <ac:spMk id="3" creationId="{8624A341-A3FD-45E2-BBD0-EEC078C0E0DC}"/>
          </ac:spMkLst>
        </pc:spChg>
        <pc:graphicFrameChg chg="del modGraphic">
          <ac:chgData name="" userId="a59e9c3283ea2401" providerId="LiveId" clId="{D83192A6-7452-424A-A2BD-38997D4326F6}" dt="2021-09-04T19:20:12.724" v="503" actId="478"/>
          <ac:graphicFrameMkLst>
            <pc:docMk/>
            <pc:sldMk cId="3842820946" sldId="281"/>
            <ac:graphicFrameMk id="5" creationId="{40205577-9F6E-4FA1-884D-704D712155BE}"/>
          </ac:graphicFrameMkLst>
        </pc:graphicFrameChg>
        <pc:graphicFrameChg chg="add mod">
          <ac:chgData name="" userId="a59e9c3283ea2401" providerId="LiveId" clId="{D83192A6-7452-424A-A2BD-38997D4326F6}" dt="2021-09-04T19:20:21.786" v="504" actId="1076"/>
          <ac:graphicFrameMkLst>
            <pc:docMk/>
            <pc:sldMk cId="3842820946" sldId="281"/>
            <ac:graphicFrameMk id="7" creationId="{022A6885-BAAE-4DE2-9D93-68CE407BC146}"/>
          </ac:graphicFrameMkLst>
        </pc:graphicFrameChg>
      </pc:sldChg>
      <pc:sldChg chg="modTransition modNotes modNotesTx">
        <pc:chgData name="" userId="a59e9c3283ea2401" providerId="LiveId" clId="{D83192A6-7452-424A-A2BD-38997D4326F6}" dt="2021-09-07T16:06:27.853" v="1442"/>
        <pc:sldMkLst>
          <pc:docMk/>
          <pc:sldMk cId="3381046875" sldId="282"/>
        </pc:sldMkLst>
      </pc:sldChg>
      <pc:sldChg chg="modSp ord modTransition modNotes modNotesTx">
        <pc:chgData name="" userId="a59e9c3283ea2401" providerId="LiveId" clId="{D83192A6-7452-424A-A2BD-38997D4326F6}" dt="2021-09-07T16:06:27.853" v="1442"/>
        <pc:sldMkLst>
          <pc:docMk/>
          <pc:sldMk cId="523481900" sldId="284"/>
        </pc:sldMkLst>
        <pc:spChg chg="mod">
          <ac:chgData name="" userId="a59e9c3283ea2401" providerId="LiveId" clId="{D83192A6-7452-424A-A2BD-38997D4326F6}" dt="2021-09-04T19:16:20.208" v="222" actId="20577"/>
          <ac:spMkLst>
            <pc:docMk/>
            <pc:sldMk cId="523481900" sldId="284"/>
            <ac:spMk id="3" creationId="{71430058-CA5E-446F-B1A4-EC7F5E7BC52C}"/>
          </ac:spMkLst>
        </pc:spChg>
      </pc:sldChg>
      <pc:sldChg chg="modSp ord modTransition modNotes modNotesTx">
        <pc:chgData name="" userId="a59e9c3283ea2401" providerId="LiveId" clId="{D83192A6-7452-424A-A2BD-38997D4326F6}" dt="2021-09-07T16:06:27.853" v="1442"/>
        <pc:sldMkLst>
          <pc:docMk/>
          <pc:sldMk cId="3682210530" sldId="285"/>
        </pc:sldMkLst>
        <pc:spChg chg="mod">
          <ac:chgData name="" userId="a59e9c3283ea2401" providerId="LiveId" clId="{D83192A6-7452-424A-A2BD-38997D4326F6}" dt="2021-09-04T19:16:35.620" v="246" actId="20577"/>
          <ac:spMkLst>
            <pc:docMk/>
            <pc:sldMk cId="3682210530" sldId="285"/>
            <ac:spMk id="3" creationId="{71430058-CA5E-446F-B1A4-EC7F5E7BC52C}"/>
          </ac:spMkLst>
        </pc:spChg>
      </pc:sldChg>
      <pc:sldChg chg="modSp ord modTransition modNotes modNotesTx">
        <pc:chgData name="" userId="a59e9c3283ea2401" providerId="LiveId" clId="{D83192A6-7452-424A-A2BD-38997D4326F6}" dt="2021-09-07T16:06:27.853" v="1442"/>
        <pc:sldMkLst>
          <pc:docMk/>
          <pc:sldMk cId="1692144969" sldId="286"/>
        </pc:sldMkLst>
        <pc:spChg chg="mod">
          <ac:chgData name="" userId="a59e9c3283ea2401" providerId="LiveId" clId="{D83192A6-7452-424A-A2BD-38997D4326F6}" dt="2021-09-04T19:16:48.106" v="258" actId="20577"/>
          <ac:spMkLst>
            <pc:docMk/>
            <pc:sldMk cId="1692144969" sldId="286"/>
            <ac:spMk id="3" creationId="{71430058-CA5E-446F-B1A4-EC7F5E7BC52C}"/>
          </ac:spMkLst>
        </pc:spChg>
      </pc:sldChg>
      <pc:sldChg chg="modTransition modNotes">
        <pc:chgData name="" userId="a59e9c3283ea2401" providerId="LiveId" clId="{D83192A6-7452-424A-A2BD-38997D4326F6}" dt="2021-09-07T16:06:27.853" v="1442"/>
        <pc:sldMkLst>
          <pc:docMk/>
          <pc:sldMk cId="4200808267" sldId="289"/>
        </pc:sldMkLst>
      </pc:sldChg>
      <pc:sldChg chg="modSp ord modTransition modNotes modNotesTx">
        <pc:chgData name="" userId="a59e9c3283ea2401" providerId="LiveId" clId="{D83192A6-7452-424A-A2BD-38997D4326F6}" dt="2021-09-05T12:35:46.486" v="1226"/>
        <pc:sldMkLst>
          <pc:docMk/>
          <pc:sldMk cId="985597242" sldId="290"/>
        </pc:sldMkLst>
        <pc:spChg chg="mod">
          <ac:chgData name="" userId="a59e9c3283ea2401" providerId="LiveId" clId="{D83192A6-7452-424A-A2BD-38997D4326F6}" dt="2021-09-05T12:35:29.868" v="1225"/>
          <ac:spMkLst>
            <pc:docMk/>
            <pc:sldMk cId="985597242" sldId="290"/>
            <ac:spMk id="3" creationId="{00000000-0000-0000-0000-000000000000}"/>
          </ac:spMkLst>
        </pc:spChg>
      </pc:sldChg>
      <pc:sldChg chg="modSp modTransition modNotes modNotesTx">
        <pc:chgData name="" userId="a59e9c3283ea2401" providerId="LiveId" clId="{D83192A6-7452-424A-A2BD-38997D4326F6}" dt="2021-09-07T16:06:27.853" v="1442"/>
        <pc:sldMkLst>
          <pc:docMk/>
          <pc:sldMk cId="2607839333" sldId="291"/>
        </pc:sldMkLst>
        <pc:spChg chg="mod">
          <ac:chgData name="" userId="a59e9c3283ea2401" providerId="LiveId" clId="{D83192A6-7452-424A-A2BD-38997D4326F6}" dt="2021-09-06T02:10:42.821" v="1272" actId="20577"/>
          <ac:spMkLst>
            <pc:docMk/>
            <pc:sldMk cId="2607839333" sldId="291"/>
            <ac:spMk id="2" creationId="{00000000-0000-0000-0000-000000000000}"/>
          </ac:spMkLst>
        </pc:spChg>
        <pc:spChg chg="mod">
          <ac:chgData name="" userId="a59e9c3283ea2401" providerId="LiveId" clId="{D83192A6-7452-424A-A2BD-38997D4326F6}" dt="2021-09-05T12:35:29.868" v="1225"/>
          <ac:spMkLst>
            <pc:docMk/>
            <pc:sldMk cId="2607839333" sldId="291"/>
            <ac:spMk id="3" creationId="{00000000-0000-0000-0000-000000000000}"/>
          </ac:spMkLst>
        </pc:spChg>
      </pc:sldChg>
      <pc:sldChg chg="modSp modTransition modNotes modNotesTx">
        <pc:chgData name="" userId="a59e9c3283ea2401" providerId="LiveId" clId="{D83192A6-7452-424A-A2BD-38997D4326F6}" dt="2021-09-07T16:06:27.853" v="1442"/>
        <pc:sldMkLst>
          <pc:docMk/>
          <pc:sldMk cId="974333493" sldId="292"/>
        </pc:sldMkLst>
        <pc:spChg chg="mod">
          <ac:chgData name="" userId="a59e9c3283ea2401" providerId="LiveId" clId="{D83192A6-7452-424A-A2BD-38997D4326F6}" dt="2021-09-06T02:12:15.024" v="1314" actId="20577"/>
          <ac:spMkLst>
            <pc:docMk/>
            <pc:sldMk cId="974333493" sldId="292"/>
            <ac:spMk id="2" creationId="{00000000-0000-0000-0000-000000000000}"/>
          </ac:spMkLst>
        </pc:spChg>
        <pc:spChg chg="mod">
          <ac:chgData name="" userId="a59e9c3283ea2401" providerId="LiveId" clId="{D83192A6-7452-424A-A2BD-38997D4326F6}" dt="2021-09-05T12:35:29.868" v="1225"/>
          <ac:spMkLst>
            <pc:docMk/>
            <pc:sldMk cId="974333493" sldId="292"/>
            <ac:spMk id="3" creationId="{00000000-0000-0000-0000-000000000000}"/>
          </ac:spMkLst>
        </pc:spChg>
      </pc:sldChg>
      <pc:sldChg chg="modSp modTransition modNotes modNotesTx">
        <pc:chgData name="" userId="a59e9c3283ea2401" providerId="LiveId" clId="{D83192A6-7452-424A-A2BD-38997D4326F6}" dt="2021-09-08T04:42:31.444" v="1446" actId="20577"/>
        <pc:sldMkLst>
          <pc:docMk/>
          <pc:sldMk cId="3047731222" sldId="293"/>
        </pc:sldMkLst>
        <pc:spChg chg="mod">
          <ac:chgData name="" userId="a59e9c3283ea2401" providerId="LiveId" clId="{D83192A6-7452-424A-A2BD-38997D4326F6}" dt="2021-09-06T02:10:53.923" v="1286" actId="20577"/>
          <ac:spMkLst>
            <pc:docMk/>
            <pc:sldMk cId="3047731222" sldId="293"/>
            <ac:spMk id="2" creationId="{00000000-0000-0000-0000-000000000000}"/>
          </ac:spMkLst>
        </pc:spChg>
        <pc:spChg chg="mod">
          <ac:chgData name="" userId="a59e9c3283ea2401" providerId="LiveId" clId="{D83192A6-7452-424A-A2BD-38997D4326F6}" dt="2021-09-05T12:35:29.868" v="1225"/>
          <ac:spMkLst>
            <pc:docMk/>
            <pc:sldMk cId="3047731222" sldId="293"/>
            <ac:spMk id="3" creationId="{00000000-0000-0000-0000-000000000000}"/>
          </ac:spMkLst>
        </pc:spChg>
      </pc:sldChg>
      <pc:sldChg chg="modSp modTransition modNotes modNotesTx">
        <pc:chgData name="" userId="a59e9c3283ea2401" providerId="LiveId" clId="{D83192A6-7452-424A-A2BD-38997D4326F6}" dt="2021-09-07T16:06:27.853" v="1442"/>
        <pc:sldMkLst>
          <pc:docMk/>
          <pc:sldMk cId="3801226380" sldId="294"/>
        </pc:sldMkLst>
        <pc:spChg chg="mod">
          <ac:chgData name="" userId="a59e9c3283ea2401" providerId="LiveId" clId="{D83192A6-7452-424A-A2BD-38997D4326F6}" dt="2021-09-06T02:11:27.607" v="1300" actId="20577"/>
          <ac:spMkLst>
            <pc:docMk/>
            <pc:sldMk cId="3801226380" sldId="294"/>
            <ac:spMk id="2" creationId="{00000000-0000-0000-0000-000000000000}"/>
          </ac:spMkLst>
        </pc:spChg>
        <pc:spChg chg="mod">
          <ac:chgData name="" userId="a59e9c3283ea2401" providerId="LiveId" clId="{D83192A6-7452-424A-A2BD-38997D4326F6}" dt="2021-09-05T12:35:29.868" v="1225"/>
          <ac:spMkLst>
            <pc:docMk/>
            <pc:sldMk cId="3801226380" sldId="294"/>
            <ac:spMk id="3" creationId="{00000000-0000-0000-0000-000000000000}"/>
          </ac:spMkLst>
        </pc:spChg>
      </pc:sldChg>
      <pc:sldChg chg="modSp modTransition modNotes modNotesTx">
        <pc:chgData name="" userId="a59e9c3283ea2401" providerId="LiveId" clId="{D83192A6-7452-424A-A2BD-38997D4326F6}" dt="2021-09-07T16:06:27.853" v="1442"/>
        <pc:sldMkLst>
          <pc:docMk/>
          <pc:sldMk cId="2803574881" sldId="295"/>
        </pc:sldMkLst>
        <pc:spChg chg="mod">
          <ac:chgData name="" userId="a59e9c3283ea2401" providerId="LiveId" clId="{D83192A6-7452-424A-A2BD-38997D4326F6}" dt="2021-09-06T02:12:22.044" v="1328" actId="20577"/>
          <ac:spMkLst>
            <pc:docMk/>
            <pc:sldMk cId="2803574881" sldId="295"/>
            <ac:spMk id="2" creationId="{00000000-0000-0000-0000-000000000000}"/>
          </ac:spMkLst>
        </pc:spChg>
      </pc:sldChg>
      <pc:sldChg chg="addSp delSp modSp modTransition modNotes modNotesTx">
        <pc:chgData name="" userId="a59e9c3283ea2401" providerId="LiveId" clId="{D83192A6-7452-424A-A2BD-38997D4326F6}" dt="2021-09-07T16:06:27.853" v="1442"/>
        <pc:sldMkLst>
          <pc:docMk/>
          <pc:sldMk cId="547512689" sldId="296"/>
        </pc:sldMkLst>
        <pc:spChg chg="mod">
          <ac:chgData name="" userId="a59e9c3283ea2401" providerId="LiveId" clId="{D83192A6-7452-424A-A2BD-38997D4326F6}" dt="2021-09-05T12:35:29.868" v="1225"/>
          <ac:spMkLst>
            <pc:docMk/>
            <pc:sldMk cId="547512689" sldId="296"/>
            <ac:spMk id="3" creationId="{00000000-0000-0000-0000-000000000000}"/>
          </ac:spMkLst>
        </pc:spChg>
        <pc:spChg chg="add del">
          <ac:chgData name="" userId="a59e9c3283ea2401" providerId="LiveId" clId="{D83192A6-7452-424A-A2BD-38997D4326F6}" dt="2021-08-30T01:18:51.804" v="68"/>
          <ac:spMkLst>
            <pc:docMk/>
            <pc:sldMk cId="547512689" sldId="296"/>
            <ac:spMk id="4" creationId="{0665843A-3EB7-41D6-A0BE-0F34D04B5206}"/>
          </ac:spMkLst>
        </pc:spChg>
      </pc:sldChg>
      <pc:sldChg chg="modNotes">
        <pc:chgData name="" userId="a59e9c3283ea2401" providerId="LiveId" clId="{D83192A6-7452-424A-A2BD-38997D4326F6}" dt="2021-09-05T12:35:46.486" v="1226"/>
        <pc:sldMkLst>
          <pc:docMk/>
          <pc:sldMk cId="1118850323" sldId="297"/>
        </pc:sldMkLst>
      </pc:sldChg>
      <pc:sldChg chg="addSp delSp modSp modTransition modNotes modNotesTx">
        <pc:chgData name="" userId="a59e9c3283ea2401" providerId="LiveId" clId="{D83192A6-7452-424A-A2BD-38997D4326F6}" dt="2021-09-07T16:06:27.853" v="1442"/>
        <pc:sldMkLst>
          <pc:docMk/>
          <pc:sldMk cId="804250933" sldId="298"/>
        </pc:sldMkLst>
        <pc:spChg chg="add del mod ord">
          <ac:chgData name="" userId="a59e9c3283ea2401" providerId="LiveId" clId="{D83192A6-7452-424A-A2BD-38997D4326F6}" dt="2021-09-05T10:22:48.041" v="570" actId="478"/>
          <ac:spMkLst>
            <pc:docMk/>
            <pc:sldMk cId="804250933" sldId="298"/>
            <ac:spMk id="3" creationId="{BDA96790-6063-431A-84CF-B59997AD84BF}"/>
          </ac:spMkLst>
        </pc:spChg>
        <pc:spChg chg="mod">
          <ac:chgData name="" userId="a59e9c3283ea2401" providerId="LiveId" clId="{D83192A6-7452-424A-A2BD-38997D4326F6}" dt="2021-09-05T05:01:38.522" v="516" actId="1076"/>
          <ac:spMkLst>
            <pc:docMk/>
            <pc:sldMk cId="804250933" sldId="298"/>
            <ac:spMk id="24" creationId="{61279C76-4152-4F69-9EF8-4FBF7E48F1DD}"/>
          </ac:spMkLst>
        </pc:spChg>
        <pc:spChg chg="mod">
          <ac:chgData name="" userId="a59e9c3283ea2401" providerId="LiveId" clId="{D83192A6-7452-424A-A2BD-38997D4326F6}" dt="2021-09-05T05:01:17.803" v="512" actId="1076"/>
          <ac:spMkLst>
            <pc:docMk/>
            <pc:sldMk cId="804250933" sldId="298"/>
            <ac:spMk id="29" creationId="{84B3FF42-E257-409C-8037-652AA5C345D2}"/>
          </ac:spMkLst>
        </pc:spChg>
        <pc:spChg chg="mod">
          <ac:chgData name="" userId="a59e9c3283ea2401" providerId="LiveId" clId="{D83192A6-7452-424A-A2BD-38997D4326F6}" dt="2021-09-05T05:01:35.127" v="515" actId="14100"/>
          <ac:spMkLst>
            <pc:docMk/>
            <pc:sldMk cId="804250933" sldId="298"/>
            <ac:spMk id="30" creationId="{741EB6C7-2CE3-455B-9B10-CF9C815C5779}"/>
          </ac:spMkLst>
        </pc:spChg>
        <pc:spChg chg="mod">
          <ac:chgData name="" userId="a59e9c3283ea2401" providerId="LiveId" clId="{D83192A6-7452-424A-A2BD-38997D4326F6}" dt="2021-09-05T05:03:17.501" v="526" actId="1076"/>
          <ac:spMkLst>
            <pc:docMk/>
            <pc:sldMk cId="804250933" sldId="298"/>
            <ac:spMk id="32" creationId="{A753B0A3-ABEF-446B-8CE7-CD81707C7FB7}"/>
          </ac:spMkLst>
        </pc:spChg>
        <pc:spChg chg="add del mod">
          <ac:chgData name="" userId="a59e9c3283ea2401" providerId="LiveId" clId="{D83192A6-7452-424A-A2BD-38997D4326F6}" dt="2021-09-05T10:22:52.165" v="572" actId="478"/>
          <ac:spMkLst>
            <pc:docMk/>
            <pc:sldMk cId="804250933" sldId="298"/>
            <ac:spMk id="55" creationId="{925FE5F8-A15E-480F-BC7D-922C229794DF}"/>
          </ac:spMkLst>
        </pc:spChg>
        <pc:grpChg chg="mod">
          <ac:chgData name="" userId="a59e9c3283ea2401" providerId="LiveId" clId="{D83192A6-7452-424A-A2BD-38997D4326F6}" dt="2021-09-05T05:01:43.092" v="517" actId="1076"/>
          <ac:grpSpMkLst>
            <pc:docMk/>
            <pc:sldMk cId="804250933" sldId="298"/>
            <ac:grpSpMk id="22" creationId="{10D8F6ED-B2DF-41EF-9E88-5E284E7818F0}"/>
          </ac:grpSpMkLst>
        </pc:grpChg>
        <pc:cxnChg chg="mod">
          <ac:chgData name="" userId="a59e9c3283ea2401" providerId="LiveId" clId="{D83192A6-7452-424A-A2BD-38997D4326F6}" dt="2021-09-05T05:01:43.092" v="517" actId="1076"/>
          <ac:cxnSpMkLst>
            <pc:docMk/>
            <pc:sldMk cId="804250933" sldId="298"/>
            <ac:cxnSpMk id="44" creationId="{F8DBFCFB-9899-4393-8BED-8F3448FB3E3E}"/>
          </ac:cxnSpMkLst>
        </pc:cxnChg>
        <pc:cxnChg chg="mod">
          <ac:chgData name="" userId="a59e9c3283ea2401" providerId="LiveId" clId="{D83192A6-7452-424A-A2BD-38997D4326F6}" dt="2021-09-05T05:01:17.803" v="512" actId="1076"/>
          <ac:cxnSpMkLst>
            <pc:docMk/>
            <pc:sldMk cId="804250933" sldId="298"/>
            <ac:cxnSpMk id="65" creationId="{00000000-0000-0000-0000-000000000000}"/>
          </ac:cxnSpMkLst>
        </pc:cxnChg>
        <pc:cxnChg chg="mod">
          <ac:chgData name="" userId="a59e9c3283ea2401" providerId="LiveId" clId="{D83192A6-7452-424A-A2BD-38997D4326F6}" dt="2021-09-05T05:01:17.803" v="512" actId="1076"/>
          <ac:cxnSpMkLst>
            <pc:docMk/>
            <pc:sldMk cId="804250933" sldId="298"/>
            <ac:cxnSpMk id="70" creationId="{00000000-0000-0000-0000-000000000000}"/>
          </ac:cxnSpMkLst>
        </pc:cxnChg>
      </pc:sldChg>
      <pc:sldChg chg="modSp modTransition modNotes modNotesTx">
        <pc:chgData name="" userId="a59e9c3283ea2401" providerId="LiveId" clId="{D83192A6-7452-424A-A2BD-38997D4326F6}" dt="2021-09-07T16:06:27.853" v="1442"/>
        <pc:sldMkLst>
          <pc:docMk/>
          <pc:sldMk cId="3183338776" sldId="299"/>
        </pc:sldMkLst>
        <pc:spChg chg="mod">
          <ac:chgData name="" userId="a59e9c3283ea2401" providerId="LiveId" clId="{D83192A6-7452-424A-A2BD-38997D4326F6}" dt="2021-09-04T19:16:28.157" v="234" actId="20577"/>
          <ac:spMkLst>
            <pc:docMk/>
            <pc:sldMk cId="3183338776" sldId="299"/>
            <ac:spMk id="3" creationId="{71430058-CA5E-446F-B1A4-EC7F5E7BC52C}"/>
          </ac:spMkLst>
        </pc:spChg>
      </pc:sldChg>
      <pc:sldChg chg="modSp add modTransition modNotes">
        <pc:chgData name="" userId="a59e9c3283ea2401" providerId="LiveId" clId="{D83192A6-7452-424A-A2BD-38997D4326F6}" dt="2021-09-07T16:06:27.853" v="1442"/>
        <pc:sldMkLst>
          <pc:docMk/>
          <pc:sldMk cId="553297259" sldId="300"/>
        </pc:sldMkLst>
        <pc:spChg chg="mod">
          <ac:chgData name="" userId="a59e9c3283ea2401" providerId="LiveId" clId="{D83192A6-7452-424A-A2BD-38997D4326F6}" dt="2021-09-05T12:35:29.868" v="1225"/>
          <ac:spMkLst>
            <pc:docMk/>
            <pc:sldMk cId="553297259" sldId="300"/>
            <ac:spMk id="3" creationId="{0C33B666-EA4C-44E0-80AE-FBAB04726CBB}"/>
          </ac:spMkLst>
        </pc:spChg>
      </pc:sldChg>
      <pc:sldChg chg="modSp add ord modTransition modNotes">
        <pc:chgData name="" userId="a59e9c3283ea2401" providerId="LiveId" clId="{D83192A6-7452-424A-A2BD-38997D4326F6}" dt="2021-09-07T16:06:27.853" v="1442"/>
        <pc:sldMkLst>
          <pc:docMk/>
          <pc:sldMk cId="2698013843" sldId="301"/>
        </pc:sldMkLst>
        <pc:spChg chg="mod">
          <ac:chgData name="" userId="a59e9c3283ea2401" providerId="LiveId" clId="{D83192A6-7452-424A-A2BD-38997D4326F6}" dt="2021-09-05T12:35:29.868" v="1225"/>
          <ac:spMkLst>
            <pc:docMk/>
            <pc:sldMk cId="2698013843" sldId="301"/>
            <ac:spMk id="3" creationId="{0C33B666-EA4C-44E0-80AE-FBAB04726CBB}"/>
          </ac:spMkLst>
        </pc:spChg>
      </pc:sldChg>
      <pc:sldChg chg="modSp add ord modTransition modNotes">
        <pc:chgData name="" userId="a59e9c3283ea2401" providerId="LiveId" clId="{D83192A6-7452-424A-A2BD-38997D4326F6}" dt="2021-09-07T16:06:27.853" v="1442"/>
        <pc:sldMkLst>
          <pc:docMk/>
          <pc:sldMk cId="3011878823" sldId="302"/>
        </pc:sldMkLst>
        <pc:spChg chg="mod">
          <ac:chgData name="" userId="a59e9c3283ea2401" providerId="LiveId" clId="{D83192A6-7452-424A-A2BD-38997D4326F6}" dt="2021-09-05T12:35:29.868" v="1225"/>
          <ac:spMkLst>
            <pc:docMk/>
            <pc:sldMk cId="3011878823" sldId="302"/>
            <ac:spMk id="3" creationId="{0C33B666-EA4C-44E0-80AE-FBAB04726CBB}"/>
          </ac:spMkLst>
        </pc:spChg>
      </pc:sldChg>
      <pc:sldChg chg="addSp delSp modSp add modTransition delAnim modAnim modNotes modNotesTx">
        <pc:chgData name="" userId="a59e9c3283ea2401" providerId="LiveId" clId="{D83192A6-7452-424A-A2BD-38997D4326F6}" dt="2021-09-07T16:06:27.853" v="1442"/>
        <pc:sldMkLst>
          <pc:docMk/>
          <pc:sldMk cId="794036404" sldId="303"/>
        </pc:sldMkLst>
        <pc:spChg chg="mod">
          <ac:chgData name="" userId="a59e9c3283ea2401" providerId="LiveId" clId="{D83192A6-7452-424A-A2BD-38997D4326F6}" dt="2021-09-05T12:27:47.421" v="1118" actId="20577"/>
          <ac:spMkLst>
            <pc:docMk/>
            <pc:sldMk cId="794036404" sldId="303"/>
            <ac:spMk id="2" creationId="{B9F07EA9-A416-48EB-824D-BC6F3C6A1D73}"/>
          </ac:spMkLst>
        </pc:spChg>
        <pc:spChg chg="mod">
          <ac:chgData name="" userId="a59e9c3283ea2401" providerId="LiveId" clId="{D83192A6-7452-424A-A2BD-38997D4326F6}" dt="2021-09-05T12:35:29.868" v="1225"/>
          <ac:spMkLst>
            <pc:docMk/>
            <pc:sldMk cId="794036404" sldId="303"/>
            <ac:spMk id="3" creationId="{8624A341-A3FD-45E2-BBD0-EEC078C0E0DC}"/>
          </ac:spMkLst>
        </pc:spChg>
        <pc:spChg chg="add del mod">
          <ac:chgData name="" userId="a59e9c3283ea2401" providerId="LiveId" clId="{D83192A6-7452-424A-A2BD-38997D4326F6}" dt="2021-09-05T12:29:40.464" v="1129" actId="478"/>
          <ac:spMkLst>
            <pc:docMk/>
            <pc:sldMk cId="794036404" sldId="303"/>
            <ac:spMk id="7" creationId="{13C8E699-EF36-4475-8E01-BC2E2AE2582F}"/>
          </ac:spMkLst>
        </pc:spChg>
        <pc:spChg chg="add del">
          <ac:chgData name="" userId="a59e9c3283ea2401" providerId="LiveId" clId="{D83192A6-7452-424A-A2BD-38997D4326F6}" dt="2021-09-05T12:29:42.422" v="1130" actId="478"/>
          <ac:spMkLst>
            <pc:docMk/>
            <pc:sldMk cId="794036404" sldId="303"/>
            <ac:spMk id="8" creationId="{99CCAD83-F6E0-4BA2-A1C4-982459DFD621}"/>
          </ac:spMkLst>
        </pc:spChg>
      </pc:sldChg>
      <pc:sldChg chg="modSp add modTransition modNotes modNotesTx">
        <pc:chgData name="" userId="a59e9c3283ea2401" providerId="LiveId" clId="{D83192A6-7452-424A-A2BD-38997D4326F6}" dt="2021-09-07T16:06:27.853" v="1442"/>
        <pc:sldMkLst>
          <pc:docMk/>
          <pc:sldMk cId="3136345805" sldId="304"/>
        </pc:sldMkLst>
        <pc:spChg chg="mod">
          <ac:chgData name="" userId="a59e9c3283ea2401" providerId="LiveId" clId="{D83192A6-7452-424A-A2BD-38997D4326F6}" dt="2021-09-05T10:24:17.471" v="587" actId="208"/>
          <ac:spMkLst>
            <pc:docMk/>
            <pc:sldMk cId="3136345805" sldId="304"/>
            <ac:spMk id="18" creationId="{72055E85-6D34-4A68-ADC3-85347E4E7340}"/>
          </ac:spMkLst>
        </pc:spChg>
        <pc:spChg chg="mod">
          <ac:chgData name="" userId="a59e9c3283ea2401" providerId="LiveId" clId="{D83192A6-7452-424A-A2BD-38997D4326F6}" dt="2021-09-05T10:24:55.663" v="591" actId="113"/>
          <ac:spMkLst>
            <pc:docMk/>
            <pc:sldMk cId="3136345805" sldId="304"/>
            <ac:spMk id="24" creationId="{61279C76-4152-4F69-9EF8-4FBF7E48F1DD}"/>
          </ac:spMkLst>
        </pc:spChg>
        <pc:spChg chg="mod">
          <ac:chgData name="" userId="a59e9c3283ea2401" providerId="LiveId" clId="{D83192A6-7452-424A-A2BD-38997D4326F6}" dt="2021-09-05T10:23:50.511" v="581" actId="113"/>
          <ac:spMkLst>
            <pc:docMk/>
            <pc:sldMk cId="3136345805" sldId="304"/>
            <ac:spMk id="26" creationId="{1BB5BBCB-1273-4D46-BE98-AEDC1559E704}"/>
          </ac:spMkLst>
        </pc:spChg>
        <pc:spChg chg="mod">
          <ac:chgData name="" userId="a59e9c3283ea2401" providerId="LiveId" clId="{D83192A6-7452-424A-A2BD-38997D4326F6}" dt="2021-09-05T10:23:59.673" v="583" actId="113"/>
          <ac:spMkLst>
            <pc:docMk/>
            <pc:sldMk cId="3136345805" sldId="304"/>
            <ac:spMk id="29" creationId="{84B3FF42-E257-409C-8037-652AA5C345D2}"/>
          </ac:spMkLst>
        </pc:spChg>
        <pc:spChg chg="mod">
          <ac:chgData name="" userId="a59e9c3283ea2401" providerId="LiveId" clId="{D83192A6-7452-424A-A2BD-38997D4326F6}" dt="2021-09-05T10:23:55.503" v="582" actId="113"/>
          <ac:spMkLst>
            <pc:docMk/>
            <pc:sldMk cId="3136345805" sldId="304"/>
            <ac:spMk id="41" creationId="{1BB5BBCB-1273-4D46-BE98-AEDC1559E704}"/>
          </ac:spMkLst>
        </pc:spChg>
        <pc:spChg chg="mod">
          <ac:chgData name="" userId="a59e9c3283ea2401" providerId="LiveId" clId="{D83192A6-7452-424A-A2BD-38997D4326F6}" dt="2021-09-05T10:24:07.517" v="585" actId="113"/>
          <ac:spMkLst>
            <pc:docMk/>
            <pc:sldMk cId="3136345805" sldId="304"/>
            <ac:spMk id="46" creationId="{72055E85-6D34-4A68-ADC3-85347E4E7340}"/>
          </ac:spMkLst>
        </pc:spChg>
        <pc:grpChg chg="mod">
          <ac:chgData name="" userId="a59e9c3283ea2401" providerId="LiveId" clId="{D83192A6-7452-424A-A2BD-38997D4326F6}" dt="2021-09-05T10:23:44.482" v="580" actId="207"/>
          <ac:grpSpMkLst>
            <pc:docMk/>
            <pc:sldMk cId="3136345805" sldId="304"/>
            <ac:grpSpMk id="42" creationId="{E181043B-B0D5-4A57-A50E-0DABF8A86780}"/>
          </ac:grpSpMkLst>
        </pc:grpChg>
        <pc:picChg chg="mod">
          <ac:chgData name="" userId="a59e9c3283ea2401" providerId="LiveId" clId="{D83192A6-7452-424A-A2BD-38997D4326F6}" dt="2021-09-05T10:24:32.555" v="588" actId="207"/>
          <ac:picMkLst>
            <pc:docMk/>
            <pc:sldMk cId="3136345805" sldId="304"/>
            <ac:picMk id="17" creationId="{5FF14D0E-E7F8-49CE-9762-2AEC265604A0}"/>
          </ac:picMkLst>
        </pc:picChg>
        <pc:picChg chg="mod">
          <ac:chgData name="" userId="a59e9c3283ea2401" providerId="LiveId" clId="{D83192A6-7452-424A-A2BD-38997D4326F6}" dt="2021-09-05T10:24:38.363" v="589" actId="207"/>
          <ac:picMkLst>
            <pc:docMk/>
            <pc:sldMk cId="3136345805" sldId="304"/>
            <ac:picMk id="43" creationId="{5FF14D0E-E7F8-49CE-9762-2AEC265604A0}"/>
          </ac:picMkLst>
        </pc:picChg>
      </pc:sldChg>
      <pc:sldChg chg="modSp add modTransition modAnim modNotes modNotesTx">
        <pc:chgData name="" userId="a59e9c3283ea2401" providerId="LiveId" clId="{D83192A6-7452-424A-A2BD-38997D4326F6}" dt="2021-09-07T16:06:27.853" v="1442"/>
        <pc:sldMkLst>
          <pc:docMk/>
          <pc:sldMk cId="3910305572" sldId="305"/>
        </pc:sldMkLst>
        <pc:spChg chg="mod">
          <ac:chgData name="" userId="a59e9c3283ea2401" providerId="LiveId" clId="{D83192A6-7452-424A-A2BD-38997D4326F6}" dt="2021-09-05T12:35:29.868" v="1225"/>
          <ac:spMkLst>
            <pc:docMk/>
            <pc:sldMk cId="3910305572" sldId="305"/>
            <ac:spMk id="3" creationId="{8624A341-A3FD-45E2-BBD0-EEC078C0E0DC}"/>
          </ac:spMkLst>
        </pc:spChg>
        <pc:spChg chg="mod">
          <ac:chgData name="" userId="a59e9c3283ea2401" providerId="LiveId" clId="{D83192A6-7452-424A-A2BD-38997D4326F6}" dt="2021-09-05T18:30:14.819" v="1238" actId="20578"/>
          <ac:spMkLst>
            <pc:docMk/>
            <pc:sldMk cId="3910305572" sldId="305"/>
            <ac:spMk id="7" creationId="{13C8E699-EF36-4475-8E01-BC2E2AE2582F}"/>
          </ac:spMkLst>
        </pc:spChg>
        <pc:spChg chg="mod">
          <ac:chgData name="" userId="a59e9c3283ea2401" providerId="LiveId" clId="{D83192A6-7452-424A-A2BD-38997D4326F6}" dt="2021-09-05T18:32:27.019" v="1242" actId="115"/>
          <ac:spMkLst>
            <pc:docMk/>
            <pc:sldMk cId="3910305572" sldId="305"/>
            <ac:spMk id="8" creationId="{99CCAD83-F6E0-4BA2-A1C4-982459DFD621}"/>
          </ac:spMkLst>
        </pc:spChg>
      </pc:sldChg>
      <pc:sldChg chg="delSp modSp add modTransition delAnim modAnim modNotes modNotesTx">
        <pc:chgData name="" userId="a59e9c3283ea2401" providerId="LiveId" clId="{D83192A6-7452-424A-A2BD-38997D4326F6}" dt="2021-09-07T16:06:27.853" v="1442"/>
        <pc:sldMkLst>
          <pc:docMk/>
          <pc:sldMk cId="3465875106" sldId="306"/>
        </pc:sldMkLst>
        <pc:spChg chg="mod">
          <ac:chgData name="" userId="a59e9c3283ea2401" providerId="LiveId" clId="{D83192A6-7452-424A-A2BD-38997D4326F6}" dt="2021-09-05T12:35:29.868" v="1225"/>
          <ac:spMkLst>
            <pc:docMk/>
            <pc:sldMk cId="3465875106" sldId="306"/>
            <ac:spMk id="3" creationId="{8624A341-A3FD-45E2-BBD0-EEC078C0E0DC}"/>
          </ac:spMkLst>
        </pc:spChg>
        <pc:spChg chg="mod">
          <ac:chgData name="" userId="a59e9c3283ea2401" providerId="LiveId" clId="{D83192A6-7452-424A-A2BD-38997D4326F6}" dt="2021-09-05T18:30:27.783" v="1240" actId="115"/>
          <ac:spMkLst>
            <pc:docMk/>
            <pc:sldMk cId="3465875106" sldId="306"/>
            <ac:spMk id="7" creationId="{13C8E699-EF36-4475-8E01-BC2E2AE2582F}"/>
          </ac:spMkLst>
        </pc:spChg>
        <pc:spChg chg="del">
          <ac:chgData name="" userId="a59e9c3283ea2401" providerId="LiveId" clId="{D83192A6-7452-424A-A2BD-38997D4326F6}" dt="2021-09-05T12:29:45.842" v="1131" actId="478"/>
          <ac:spMkLst>
            <pc:docMk/>
            <pc:sldMk cId="3465875106" sldId="306"/>
            <ac:spMk id="8" creationId="{99CCAD83-F6E0-4BA2-A1C4-982459DFD621}"/>
          </ac:spMkLst>
        </pc:spChg>
      </pc:sldChg>
      <pc:sldChg chg="modSp add ord">
        <pc:chgData name="" userId="a59e9c3283ea2401" providerId="LiveId" clId="{D83192A6-7452-424A-A2BD-38997D4326F6}" dt="2021-09-08T04:43:05.155" v="1447"/>
        <pc:sldMkLst>
          <pc:docMk/>
          <pc:sldMk cId="65047032" sldId="307"/>
        </pc:sldMkLst>
        <pc:spChg chg="mod">
          <ac:chgData name="" userId="a59e9c3283ea2401" providerId="LiveId" clId="{D83192A6-7452-424A-A2BD-38997D4326F6}" dt="2021-09-05T12:31:39.615" v="1161" actId="20577"/>
          <ac:spMkLst>
            <pc:docMk/>
            <pc:sldMk cId="65047032" sldId="307"/>
            <ac:spMk id="2" creationId="{232C43D7-E9A3-4E22-8BDF-881518C52E7F}"/>
          </ac:spMkLst>
        </pc:spChg>
        <pc:spChg chg="mod">
          <ac:chgData name="" userId="a59e9c3283ea2401" providerId="LiveId" clId="{D83192A6-7452-424A-A2BD-38997D4326F6}" dt="2021-09-05T12:34:59.188" v="1224" actId="400"/>
          <ac:spMkLst>
            <pc:docMk/>
            <pc:sldMk cId="65047032" sldId="307"/>
            <ac:spMk id="3" creationId="{51CFDF91-DA2D-42FE-972A-4E79D5D871E0}"/>
          </ac:spMkLst>
        </pc:spChg>
      </pc:sldChg>
    </pc:docChg>
  </pc:docChgLst>
  <pc:docChgLst>
    <pc:chgData userId="a59e9c3283ea2401" providerId="LiveId" clId="{7684331F-6F2C-49EF-8808-CC018B14978E}"/>
  </pc:docChgLst>
  <pc:docChgLst>
    <pc:chgData userId="a59e9c3283ea2401" providerId="LiveId" clId="{3EA5D07E-D9D0-4640-B14C-44ABC3FC8456}"/>
  </pc:docChgLst>
  <pc:docChgLst>
    <pc:chgData userId="a59e9c3283ea2401" providerId="LiveId" clId="{C497730D-065D-45C7-B2C7-B180681AF882}"/>
    <pc:docChg chg="addSld modSld sldOrd">
      <pc:chgData name="" userId="a59e9c3283ea2401" providerId="LiveId" clId="{C497730D-065D-45C7-B2C7-B180681AF882}" dt="2021-08-05T07:07:51.577" v="102"/>
      <pc:docMkLst>
        <pc:docMk/>
      </pc:docMkLst>
      <pc:sldChg chg="modSp">
        <pc:chgData name="" userId="a59e9c3283ea2401" providerId="LiveId" clId="{C497730D-065D-45C7-B2C7-B180681AF882}" dt="2021-08-05T07:06:48.925" v="96" actId="20577"/>
        <pc:sldMkLst>
          <pc:docMk/>
          <pc:sldMk cId="3898729773" sldId="256"/>
        </pc:sldMkLst>
        <pc:spChg chg="mod">
          <ac:chgData name="" userId="a59e9c3283ea2401" providerId="LiveId" clId="{C497730D-065D-45C7-B2C7-B180681AF882}" dt="2021-08-05T07:06:09.278" v="31" actId="20577"/>
          <ac:spMkLst>
            <pc:docMk/>
            <pc:sldMk cId="3898729773" sldId="256"/>
            <ac:spMk id="2" creationId="{333DC49E-E532-4C39-99CD-D8CC9CEB3737}"/>
          </ac:spMkLst>
        </pc:spChg>
        <pc:spChg chg="mod">
          <ac:chgData name="" userId="a59e9c3283ea2401" providerId="LiveId" clId="{C497730D-065D-45C7-B2C7-B180681AF882}" dt="2021-08-05T07:06:48.925" v="96" actId="20577"/>
          <ac:spMkLst>
            <pc:docMk/>
            <pc:sldMk cId="3898729773" sldId="256"/>
            <ac:spMk id="3" creationId="{3EFFB822-2087-44FC-8A54-70527DC2751B}"/>
          </ac:spMkLst>
        </pc:spChg>
      </pc:sldChg>
      <pc:sldChg chg="add ord">
        <pc:chgData name="" userId="a59e9c3283ea2401" providerId="LiveId" clId="{C497730D-065D-45C7-B2C7-B180681AF882}" dt="2021-08-05T07:07:38.736" v="100"/>
        <pc:sldMkLst>
          <pc:docMk/>
          <pc:sldMk cId="4200808267" sldId="289"/>
        </pc:sldMkLst>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1" dt="2021-08-17T23:19:55.441" idx="1">
    <p:pos x="10" y="10"/>
    <p:text>論文では1970/1/1消した。こっちでは場所の問題ないしあってもいいかも。</p:text>
    <p:extLst>
      <p:ext uri="{C676402C-5697-4E1C-873F-D02D1690AC5C}">
        <p15:threadingInfo xmlns:p15="http://schemas.microsoft.com/office/powerpoint/2012/main" timeZoneBias="-540"/>
      </p:ext>
    </p:extLst>
  </p:cm>
</p:cmLst>
</file>

<file path=ppt/comments/comment10.xml><?xml version="1.0" encoding="utf-8"?>
<p:cmLst xmlns:a="http://schemas.openxmlformats.org/drawingml/2006/main" xmlns:r="http://schemas.openxmlformats.org/officeDocument/2006/relationships" xmlns:p="http://schemas.openxmlformats.org/presentationml/2006/main">
  <p:cm authorId="1" dt="2021-08-17T23:24:45.960" idx="3">
    <p:pos x="10" y="10"/>
    <p:text>図は修正済み</p:text>
    <p:extLst>
      <p:ext uri="{C676402C-5697-4E1C-873F-D02D1690AC5C}">
        <p15:threadingInfo xmlns:p15="http://schemas.microsoft.com/office/powerpoint/2012/main" timeZoneBias="-540"/>
      </p:ext>
    </p:extLst>
  </p:cm>
</p:cmLst>
</file>

<file path=ppt/comments/comment11.xml><?xml version="1.0" encoding="utf-8"?>
<p:cmLst xmlns:a="http://schemas.openxmlformats.org/drawingml/2006/main" xmlns:r="http://schemas.openxmlformats.org/officeDocument/2006/relationships" xmlns:p="http://schemas.openxmlformats.org/presentationml/2006/main">
  <p:cm authorId="1" dt="2021-08-17T23:23:37.117" idx="2">
    <p:pos x="3648" y="2729"/>
    <p:text>論文では「自動化」ではなく「手間を減らす」にした。こっちも合わせる。</p:text>
    <p:extLst>
      <p:ext uri="{C676402C-5697-4E1C-873F-D02D1690AC5C}">
        <p15:threadingInfo xmlns:p15="http://schemas.microsoft.com/office/powerpoint/2012/main" timeZoneBias="-540"/>
      </p:ext>
    </p:extLst>
  </p:cm>
  <p:cm authorId="1" dt="2021-08-19T22:24:02.937" idx="10">
    <p:pos x="3648" y="2865"/>
    <p:text>済</p:text>
    <p:extLst>
      <p:ext uri="{C676402C-5697-4E1C-873F-D02D1690AC5C}">
        <p15:threadingInfo xmlns:p15="http://schemas.microsoft.com/office/powerpoint/2012/main" timeZoneBias="-540">
          <p15:parentCm authorId="1" idx="2"/>
        </p15:threadingInfo>
      </p:ext>
    </p:extLst>
  </p:cm>
</p:cmLst>
</file>

<file path=ppt/comments/comment12.xml><?xml version="1.0" encoding="utf-8"?>
<p:cmLst xmlns:a="http://schemas.openxmlformats.org/drawingml/2006/main" xmlns:r="http://schemas.openxmlformats.org/officeDocument/2006/relationships" xmlns:p="http://schemas.openxmlformats.org/presentationml/2006/main">
  <p:cm authorId="1" dt="2021-08-17T23:27:13.937" idx="6">
    <p:pos x="5506" y="315"/>
    <p:text>STEP2の名前を変えたので合わせる。</p:text>
    <p:extLst>
      <p:ext uri="{C676402C-5697-4E1C-873F-D02D1690AC5C}">
        <p15:threadingInfo xmlns:p15="http://schemas.microsoft.com/office/powerpoint/2012/main" timeZoneBias="-540"/>
      </p:ext>
    </p:extLst>
  </p:cm>
  <p:cm authorId="1" dt="2021-08-19T22:55:42.886" idx="12">
    <p:pos x="5506" y="451"/>
    <p:text>済</p:text>
    <p:extLst>
      <p:ext uri="{C676402C-5697-4E1C-873F-D02D1690AC5C}">
        <p15:threadingInfo xmlns:p15="http://schemas.microsoft.com/office/powerpoint/2012/main" timeZoneBias="-540">
          <p15:parentCm authorId="1" idx="6"/>
        </p15:threadingInfo>
      </p:ext>
    </p:extLst>
  </p:cm>
  <p:cm authorId="1" dt="2021-08-17T23:27:32.237" idx="7">
    <p:pos x="1769" y="1035"/>
    <p:text>学会なのでデータ依存の説明は論文では省いている。</p:text>
    <p:extLst>
      <p:ext uri="{C676402C-5697-4E1C-873F-D02D1690AC5C}">
        <p15:threadingInfo xmlns:p15="http://schemas.microsoft.com/office/powerpoint/2012/main" timeZoneBias="-54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1-08-17T23:23:37.117" idx="2">
    <p:pos x="3648" y="2729"/>
    <p:text>論文では「自動化」ではなく「手間を減らす」にした。こっちも合わせる。</p:text>
    <p:extLst>
      <p:ext uri="{C676402C-5697-4E1C-873F-D02D1690AC5C}">
        <p15:threadingInfo xmlns:p15="http://schemas.microsoft.com/office/powerpoint/2012/main" timeZoneBias="-540"/>
      </p:ext>
    </p:extLst>
  </p:cm>
  <p:cm authorId="1" dt="2021-08-19T22:24:02.937" idx="10">
    <p:pos x="3648" y="2865"/>
    <p:text>済</p:text>
    <p:extLst>
      <p:ext uri="{C676402C-5697-4E1C-873F-D02D1690AC5C}">
        <p15:threadingInfo xmlns:p15="http://schemas.microsoft.com/office/powerpoint/2012/main" timeZoneBias="-540">
          <p15:parentCm authorId="1" idx="2"/>
        </p15:threadingInfo>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1-08-17T23:23:37.117" idx="2">
    <p:pos x="3648" y="2729"/>
    <p:text>論文では「自動化」ではなく「手間を減らす」にした。こっちも合わせる。</p:text>
    <p:extLst>
      <p:ext uri="{C676402C-5697-4E1C-873F-D02D1690AC5C}">
        <p15:threadingInfo xmlns:p15="http://schemas.microsoft.com/office/powerpoint/2012/main" timeZoneBias="-540"/>
      </p:ext>
    </p:extLst>
  </p:cm>
  <p:cm authorId="1" dt="2021-08-19T22:24:02.937" idx="10">
    <p:pos x="3648" y="2865"/>
    <p:text>済</p:text>
    <p:extLst>
      <p:ext uri="{C676402C-5697-4E1C-873F-D02D1690AC5C}">
        <p15:threadingInfo xmlns:p15="http://schemas.microsoft.com/office/powerpoint/2012/main" timeZoneBias="-540">
          <p15:parentCm authorId="1" idx="2"/>
        </p15:threadingInfo>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1" dt="2021-08-17T23:24:45.960" idx="3">
    <p:pos x="10" y="10"/>
    <p:text>図は修正済み</p:text>
    <p:extLst>
      <p:ext uri="{C676402C-5697-4E1C-873F-D02D1690AC5C}">
        <p15:threadingInfo xmlns:p15="http://schemas.microsoft.com/office/powerpoint/2012/main" timeZoneBias="-54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1" dt="2021-08-17T23:25:53.240" idx="4">
    <p:pos x="3463" y="2955"/>
    <p:text>論文では制御フローグラフはSTEP2で作成している（読み出し→解釈）</p:text>
    <p:extLst>
      <p:ext uri="{C676402C-5697-4E1C-873F-D02D1690AC5C}">
        <p15:threadingInfo xmlns:p15="http://schemas.microsoft.com/office/powerpoint/2012/main" timeZoneBias="-540"/>
      </p:ext>
    </p:extLst>
  </p:cm>
  <p:cm authorId="1" dt="2021-08-19T22:36:04.737" idx="11">
    <p:pos x="3463" y="3091"/>
    <p:text>済</p:text>
    <p:extLst>
      <p:ext uri="{C676402C-5697-4E1C-873F-D02D1690AC5C}">
        <p15:threadingInfo xmlns:p15="http://schemas.microsoft.com/office/powerpoint/2012/main" timeZoneBias="-540">
          <p15:parentCm authorId="1" idx="4"/>
        </p15:threadingInfo>
      </p:ext>
    </p:extLst>
  </p:cm>
</p:cmLst>
</file>

<file path=ppt/comments/comment6.xml><?xml version="1.0" encoding="utf-8"?>
<p:cmLst xmlns:a="http://schemas.openxmlformats.org/drawingml/2006/main" xmlns:r="http://schemas.openxmlformats.org/officeDocument/2006/relationships" xmlns:p="http://schemas.openxmlformats.org/presentationml/2006/main">
  <p:cm authorId="1" dt="2021-08-17T23:29:32.238" idx="9">
    <p:pos x="6158" y="315"/>
    <p:text>全部「修正箇所の特定」なのはどうなのという気はするけどどうなんだろうか</p:text>
    <p:extLst>
      <p:ext uri="{C676402C-5697-4E1C-873F-D02D1690AC5C}">
        <p15:threadingInfo xmlns:p15="http://schemas.microsoft.com/office/powerpoint/2012/main" timeZoneBias="-540"/>
      </p:ext>
    </p:extLst>
  </p:cm>
</p:cmLst>
</file>

<file path=ppt/comments/comment7.xml><?xml version="1.0" encoding="utf-8"?>
<p:cmLst xmlns:a="http://schemas.openxmlformats.org/drawingml/2006/main" xmlns:r="http://schemas.openxmlformats.org/officeDocument/2006/relationships" xmlns:p="http://schemas.openxmlformats.org/presentationml/2006/main">
  <p:cm authorId="1" dt="2021-08-17T23:23:37.117" idx="2">
    <p:pos x="3648" y="2729"/>
    <p:text>論文では「自動化」ではなく「手間を減らす」にした。こっちも合わせる。</p:text>
    <p:extLst>
      <p:ext uri="{C676402C-5697-4E1C-873F-D02D1690AC5C}">
        <p15:threadingInfo xmlns:p15="http://schemas.microsoft.com/office/powerpoint/2012/main" timeZoneBias="-540"/>
      </p:ext>
    </p:extLst>
  </p:cm>
  <p:cm authorId="1" dt="2021-08-19T22:24:02.937" idx="10">
    <p:pos x="3648" y="2865"/>
    <p:text>済</p:text>
    <p:extLst>
      <p:ext uri="{C676402C-5697-4E1C-873F-D02D1690AC5C}">
        <p15:threadingInfo xmlns:p15="http://schemas.microsoft.com/office/powerpoint/2012/main" timeZoneBias="-540">
          <p15:parentCm authorId="1" idx="2"/>
        </p15:threadingInfo>
      </p:ext>
    </p:extLst>
  </p:cm>
</p:cmLst>
</file>

<file path=ppt/comments/comment8.xml><?xml version="1.0" encoding="utf-8"?>
<p:cmLst xmlns:a="http://schemas.openxmlformats.org/drawingml/2006/main" xmlns:r="http://schemas.openxmlformats.org/officeDocument/2006/relationships" xmlns:p="http://schemas.openxmlformats.org/presentationml/2006/main">
  <p:cm authorId="1" dt="2021-08-17T23:23:37.117" idx="2">
    <p:pos x="3648" y="2729"/>
    <p:text>論文では「自動化」ではなく「手間を減らす」にした。こっちも合わせる。</p:text>
    <p:extLst>
      <p:ext uri="{C676402C-5697-4E1C-873F-D02D1690AC5C}">
        <p15:threadingInfo xmlns:p15="http://schemas.microsoft.com/office/powerpoint/2012/main" timeZoneBias="-540"/>
      </p:ext>
    </p:extLst>
  </p:cm>
  <p:cm authorId="1" dt="2021-08-19T22:24:02.937" idx="10">
    <p:pos x="3648" y="2865"/>
    <p:text>済</p:text>
    <p:extLst>
      <p:ext uri="{C676402C-5697-4E1C-873F-D02D1690AC5C}">
        <p15:threadingInfo xmlns:p15="http://schemas.microsoft.com/office/powerpoint/2012/main" timeZoneBias="-540">
          <p15:parentCm authorId="1" idx="2"/>
        </p15:threadingInfo>
      </p:ext>
    </p:extLst>
  </p:cm>
</p:cmLst>
</file>

<file path=ppt/comments/comment9.xml><?xml version="1.0" encoding="utf-8"?>
<p:cmLst xmlns:a="http://schemas.openxmlformats.org/drawingml/2006/main" xmlns:r="http://schemas.openxmlformats.org/officeDocument/2006/relationships" xmlns:p="http://schemas.openxmlformats.org/presentationml/2006/main">
  <p:cm authorId="1" dt="2021-08-17T23:24:45.960" idx="3">
    <p:pos x="10" y="10"/>
    <p:text>図は修正済み</p:text>
    <p:extLst>
      <p:ext uri="{C676402C-5697-4E1C-873F-D02D1690AC5C}">
        <p15:threadingInfo xmlns:p15="http://schemas.microsoft.com/office/powerpoint/2012/main" timeZoneBias="-54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064AB0F-C4C4-47C2-ADAE-F8D0C1BD6A20}" type="datetimeFigureOut">
              <a:rPr kumimoji="1" lang="ja-JP" altLang="en-US" smtClean="0"/>
              <a:t>2021/9/8</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A30D51-B381-4CC6-A5B6-A3AB48C0F2FE}" type="slidenum">
              <a:rPr kumimoji="1" lang="ja-JP" altLang="en-US" smtClean="0"/>
              <a:t>‹#›</a:t>
            </a:fld>
            <a:endParaRPr kumimoji="1" lang="ja-JP" altLang="en-US"/>
          </a:p>
        </p:txBody>
      </p:sp>
    </p:spTree>
    <p:extLst>
      <p:ext uri="{BB962C8B-B14F-4D97-AF65-F5344CB8AC3E}">
        <p14:creationId xmlns:p14="http://schemas.microsoft.com/office/powerpoint/2010/main" val="82314142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200" kern="1200" dirty="0">
                <a:solidFill>
                  <a:schemeClr val="tx1"/>
                </a:solidFill>
                <a:effectLst/>
                <a:latin typeface="+mn-lt"/>
                <a:ea typeface="+mn-ea"/>
                <a:cs typeface="+mn-cs"/>
              </a:rPr>
              <a:t>UNIX</a:t>
            </a:r>
            <a:r>
              <a:rPr kumimoji="1" lang="ja-JP" altLang="ja-JP" sz="1200" kern="1200" dirty="0">
                <a:solidFill>
                  <a:schemeClr val="tx1"/>
                </a:solidFill>
                <a:effectLst/>
                <a:latin typeface="+mn-lt"/>
                <a:ea typeface="+mn-ea"/>
                <a:cs typeface="+mn-cs"/>
              </a:rPr>
              <a:t>の</a:t>
            </a:r>
            <a:r>
              <a:rPr kumimoji="1" lang="en-US" altLang="ja-JP" sz="1200" kern="1200" dirty="0">
                <a:solidFill>
                  <a:schemeClr val="tx1"/>
                </a:solidFill>
                <a:effectLst/>
                <a:latin typeface="+mn-lt"/>
                <a:ea typeface="+mn-ea"/>
                <a:cs typeface="+mn-cs"/>
              </a:rPr>
              <a:t>2038</a:t>
            </a:r>
            <a:r>
              <a:rPr kumimoji="1" lang="ja-JP" altLang="ja-JP" sz="1200" kern="1200" dirty="0">
                <a:solidFill>
                  <a:schemeClr val="tx1"/>
                </a:solidFill>
                <a:effectLst/>
                <a:latin typeface="+mn-lt"/>
                <a:ea typeface="+mn-ea"/>
                <a:cs typeface="+mn-cs"/>
              </a:rPr>
              <a:t>年問題に対する問題箇所特定ツールという題で</a:t>
            </a:r>
            <a:r>
              <a:rPr kumimoji="1" lang="ja-JP" altLang="en-US" sz="1200" kern="1200" dirty="0">
                <a:solidFill>
                  <a:schemeClr val="tx1"/>
                </a:solidFill>
                <a:effectLst/>
                <a:latin typeface="+mn-lt"/>
                <a:ea typeface="+mn-ea"/>
                <a:cs typeface="+mn-cs"/>
              </a:rPr>
              <a:t>，大阪大学の水上陽向が</a:t>
            </a:r>
            <a:r>
              <a:rPr kumimoji="1" lang="ja-JP" altLang="ja-JP" sz="1200" kern="1200" dirty="0">
                <a:solidFill>
                  <a:schemeClr val="tx1"/>
                </a:solidFill>
                <a:effectLst/>
                <a:latin typeface="+mn-lt"/>
                <a:ea typeface="+mn-ea"/>
                <a:cs typeface="+mn-cs"/>
              </a:rPr>
              <a:t>発表させていただきます</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よろしくお願いします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1</a:t>
            </a:fld>
            <a:endParaRPr kumimoji="1" lang="ja-JP" altLang="en-US"/>
          </a:p>
        </p:txBody>
      </p:sp>
    </p:spTree>
    <p:extLst>
      <p:ext uri="{BB962C8B-B14F-4D97-AF65-F5344CB8AC3E}">
        <p14:creationId xmlns:p14="http://schemas.microsoft.com/office/powerpoint/2010/main" val="28346334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a:solidFill>
                  <a:schemeClr val="tx1"/>
                </a:solidFill>
                <a:effectLst/>
                <a:latin typeface="+mn-lt"/>
                <a:ea typeface="+mn-ea"/>
                <a:cs typeface="+mn-cs"/>
              </a:rPr>
              <a:t>　次に</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修正が必要な箇所の特定を行っていきます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　まずは</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時刻情報を扱う変数の特定を行います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　時刻情報として扱う変数は</a:t>
            </a:r>
            <a:r>
              <a:rPr kumimoji="1" lang="ja-JP" altLang="en-US" sz="1200" kern="1200" dirty="0">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2</a:t>
            </a:r>
            <a:r>
              <a:rPr kumimoji="1" lang="ja-JP" altLang="ja-JP" sz="1200" kern="1200" dirty="0">
                <a:solidFill>
                  <a:schemeClr val="tx1"/>
                </a:solidFill>
                <a:effectLst/>
                <a:latin typeface="+mn-lt"/>
                <a:ea typeface="+mn-ea"/>
                <a:cs typeface="+mn-cs"/>
              </a:rPr>
              <a:t>種類があります</a:t>
            </a:r>
            <a:r>
              <a:rPr kumimoji="1" lang="ja-JP" altLang="en-US" sz="1200" kern="1200" dirty="0">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1</a:t>
            </a:r>
            <a:r>
              <a:rPr kumimoji="1" lang="ja-JP" altLang="ja-JP" sz="1200" kern="1200" dirty="0">
                <a:solidFill>
                  <a:schemeClr val="tx1"/>
                </a:solidFill>
                <a:effectLst/>
                <a:latin typeface="+mn-lt"/>
                <a:ea typeface="+mn-ea"/>
                <a:cs typeface="+mn-cs"/>
              </a:rPr>
              <a:t>つめは</a:t>
            </a:r>
            <a:r>
              <a:rPr kumimoji="1" lang="ja-JP" altLang="en-US" sz="1200" kern="1200" dirty="0">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C</a:t>
            </a:r>
            <a:r>
              <a:rPr kumimoji="1" lang="ja-JP" altLang="ja-JP" sz="1200" kern="1200" dirty="0">
                <a:solidFill>
                  <a:schemeClr val="tx1"/>
                </a:solidFill>
                <a:effectLst/>
                <a:latin typeface="+mn-lt"/>
                <a:ea typeface="+mn-ea"/>
                <a:cs typeface="+mn-cs"/>
              </a:rPr>
              <a:t>言語の標準ライブラリで定義された</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時刻を表す型である</a:t>
            </a:r>
            <a:r>
              <a:rPr kumimoji="1" lang="ja-JP" altLang="en-US" sz="1200" kern="1200" dirty="0">
                <a:solidFill>
                  <a:schemeClr val="tx1"/>
                </a:solidFill>
                <a:effectLst/>
                <a:latin typeface="+mn-lt"/>
                <a:ea typeface="+mn-ea"/>
                <a:cs typeface="+mn-cs"/>
              </a:rPr>
              <a:t>，</a:t>
            </a:r>
            <a:r>
              <a:rPr kumimoji="1" lang="en-US" altLang="ja-JP" sz="1200" kern="1200" dirty="0" err="1">
                <a:solidFill>
                  <a:schemeClr val="tx1"/>
                </a:solidFill>
                <a:effectLst/>
                <a:latin typeface="+mn-lt"/>
                <a:ea typeface="+mn-ea"/>
                <a:cs typeface="+mn-cs"/>
              </a:rPr>
              <a:t>time_t</a:t>
            </a:r>
            <a:r>
              <a:rPr kumimoji="1" lang="ja-JP" altLang="ja-JP" sz="1200" kern="1200" dirty="0">
                <a:solidFill>
                  <a:schemeClr val="tx1"/>
                </a:solidFill>
                <a:effectLst/>
                <a:latin typeface="+mn-lt"/>
                <a:ea typeface="+mn-ea"/>
                <a:cs typeface="+mn-cs"/>
              </a:rPr>
              <a:t>型および</a:t>
            </a:r>
            <a:r>
              <a:rPr kumimoji="1" lang="en-US" altLang="ja-JP" sz="1200" kern="1200" dirty="0">
                <a:solidFill>
                  <a:schemeClr val="tx1"/>
                </a:solidFill>
                <a:effectLst/>
                <a:latin typeface="+mn-lt"/>
                <a:ea typeface="+mn-ea"/>
                <a:cs typeface="+mn-cs"/>
              </a:rPr>
              <a:t>struct tm</a:t>
            </a:r>
            <a:r>
              <a:rPr kumimoji="1" lang="ja-JP" altLang="ja-JP" sz="1200" kern="1200" dirty="0">
                <a:solidFill>
                  <a:schemeClr val="tx1"/>
                </a:solidFill>
                <a:effectLst/>
                <a:latin typeface="+mn-lt"/>
                <a:ea typeface="+mn-ea"/>
                <a:cs typeface="+mn-cs"/>
              </a:rPr>
              <a:t>型を持つ変数です</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もう１つは</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時刻情報を持つ他の変数を参照して変更された変数です</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例えば</a:t>
            </a:r>
            <a:r>
              <a:rPr kumimoji="1" lang="ja-JP" altLang="en-US" sz="1200" kern="1200" dirty="0">
                <a:solidFill>
                  <a:schemeClr val="tx1"/>
                </a:solidFill>
                <a:effectLst/>
                <a:latin typeface="+mn-lt"/>
                <a:ea typeface="+mn-ea"/>
                <a:cs typeface="+mn-cs"/>
              </a:rPr>
              <a:t>，</a:t>
            </a:r>
            <a:r>
              <a:rPr kumimoji="1" lang="en-US" altLang="ja-JP" sz="1200" kern="1200" dirty="0" err="1">
                <a:solidFill>
                  <a:schemeClr val="tx1"/>
                </a:solidFill>
                <a:effectLst/>
                <a:latin typeface="+mn-lt"/>
                <a:ea typeface="+mn-ea"/>
                <a:cs typeface="+mn-cs"/>
              </a:rPr>
              <a:t>time_t</a:t>
            </a:r>
            <a:r>
              <a:rPr kumimoji="1" lang="ja-JP" altLang="ja-JP" sz="1200" kern="1200" dirty="0">
                <a:solidFill>
                  <a:schemeClr val="tx1"/>
                </a:solidFill>
                <a:effectLst/>
                <a:latin typeface="+mn-lt"/>
                <a:ea typeface="+mn-ea"/>
                <a:cs typeface="+mn-cs"/>
              </a:rPr>
              <a:t>型変数を代入して初期化された変数などが該当します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　これらの変数の特定は</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このような流れで行います</a:t>
            </a:r>
            <a:r>
              <a:rPr kumimoji="1" lang="ja-JP" altLang="en-US" sz="1200" kern="1200" dirty="0">
                <a:solidFill>
                  <a:schemeClr val="tx1"/>
                </a:solidFill>
                <a:effectLst/>
                <a:latin typeface="+mn-lt"/>
                <a:ea typeface="+mn-ea"/>
                <a:cs typeface="+mn-cs"/>
              </a:rPr>
              <a:t>．</a:t>
            </a:r>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10</a:t>
            </a:fld>
            <a:endParaRPr kumimoji="1" lang="ja-JP" altLang="en-US"/>
          </a:p>
        </p:txBody>
      </p:sp>
    </p:spTree>
    <p:extLst>
      <p:ext uri="{BB962C8B-B14F-4D97-AF65-F5344CB8AC3E}">
        <p14:creationId xmlns:p14="http://schemas.microsoft.com/office/powerpoint/2010/main" val="27429893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a:solidFill>
                  <a:schemeClr val="tx1"/>
                </a:solidFill>
                <a:effectLst/>
                <a:latin typeface="+mn-lt"/>
                <a:ea typeface="+mn-ea"/>
                <a:cs typeface="+mn-cs"/>
              </a:rPr>
              <a:t>　はじめに</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標準の時刻型</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すなわち</a:t>
            </a:r>
            <a:r>
              <a:rPr kumimoji="1" lang="en-US" altLang="ja-JP" sz="1200" kern="1200" dirty="0" err="1">
                <a:solidFill>
                  <a:schemeClr val="tx1"/>
                </a:solidFill>
                <a:effectLst/>
                <a:latin typeface="+mn-lt"/>
                <a:ea typeface="+mn-ea"/>
                <a:cs typeface="+mn-cs"/>
              </a:rPr>
              <a:t>time_t</a:t>
            </a:r>
            <a:r>
              <a:rPr kumimoji="1" lang="ja-JP" altLang="ja-JP" sz="1200" kern="1200" dirty="0">
                <a:solidFill>
                  <a:schemeClr val="tx1"/>
                </a:solidFill>
                <a:effectLst/>
                <a:latin typeface="+mn-lt"/>
                <a:ea typeface="+mn-ea"/>
                <a:cs typeface="+mn-cs"/>
              </a:rPr>
              <a:t>型と</a:t>
            </a:r>
            <a:r>
              <a:rPr kumimoji="1" lang="en-US" altLang="ja-JP" sz="1200" kern="1200" dirty="0">
                <a:solidFill>
                  <a:schemeClr val="tx1"/>
                </a:solidFill>
                <a:effectLst/>
                <a:latin typeface="+mn-lt"/>
                <a:ea typeface="+mn-ea"/>
                <a:cs typeface="+mn-cs"/>
              </a:rPr>
              <a:t>struct tm</a:t>
            </a:r>
            <a:r>
              <a:rPr kumimoji="1" lang="ja-JP" altLang="ja-JP" sz="1200" kern="1200" dirty="0">
                <a:solidFill>
                  <a:schemeClr val="tx1"/>
                </a:solidFill>
                <a:effectLst/>
                <a:latin typeface="+mn-lt"/>
                <a:ea typeface="+mn-ea"/>
                <a:cs typeface="+mn-cs"/>
              </a:rPr>
              <a:t>型を持つ変数を</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時刻変数リストに加えます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　この例では</a:t>
            </a:r>
            <a:r>
              <a:rPr kumimoji="1" lang="ja-JP" altLang="en-US" sz="1200" kern="1200" dirty="0">
                <a:solidFill>
                  <a:schemeClr val="tx1"/>
                </a:solidFill>
                <a:effectLst/>
                <a:latin typeface="+mn-lt"/>
                <a:ea typeface="+mn-ea"/>
                <a:cs typeface="+mn-cs"/>
              </a:rPr>
              <a:t>，</a:t>
            </a:r>
            <a:r>
              <a:rPr kumimoji="1" lang="en-US" altLang="ja-JP" sz="1200" kern="1200" dirty="0" err="1">
                <a:solidFill>
                  <a:schemeClr val="tx1"/>
                </a:solidFill>
                <a:effectLst/>
                <a:latin typeface="+mn-lt"/>
                <a:ea typeface="+mn-ea"/>
                <a:cs typeface="+mn-cs"/>
              </a:rPr>
              <a:t>time_t</a:t>
            </a:r>
            <a:r>
              <a:rPr kumimoji="1" lang="ja-JP" altLang="ja-JP" sz="1200" kern="1200" dirty="0">
                <a:solidFill>
                  <a:schemeClr val="tx1"/>
                </a:solidFill>
                <a:effectLst/>
                <a:latin typeface="+mn-lt"/>
                <a:ea typeface="+mn-ea"/>
                <a:cs typeface="+mn-cs"/>
              </a:rPr>
              <a:t>型変数である</a:t>
            </a:r>
            <a:r>
              <a:rPr kumimoji="1" lang="en-US" altLang="ja-JP" sz="1200" kern="1200" dirty="0">
                <a:solidFill>
                  <a:schemeClr val="tx1"/>
                </a:solidFill>
                <a:effectLst/>
                <a:latin typeface="+mn-lt"/>
                <a:ea typeface="+mn-ea"/>
                <a:cs typeface="+mn-cs"/>
              </a:rPr>
              <a:t>tv</a:t>
            </a:r>
            <a:r>
              <a:rPr kumimoji="1" lang="ja-JP" altLang="ja-JP" sz="1200" kern="1200" dirty="0">
                <a:solidFill>
                  <a:schemeClr val="tx1"/>
                </a:solidFill>
                <a:effectLst/>
                <a:latin typeface="+mn-lt"/>
                <a:ea typeface="+mn-ea"/>
                <a:cs typeface="+mn-cs"/>
              </a:rPr>
              <a:t>が該当します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11</a:t>
            </a:fld>
            <a:endParaRPr kumimoji="1" lang="ja-JP" altLang="en-US"/>
          </a:p>
        </p:txBody>
      </p:sp>
    </p:spTree>
    <p:extLst>
      <p:ext uri="{BB962C8B-B14F-4D97-AF65-F5344CB8AC3E}">
        <p14:creationId xmlns:p14="http://schemas.microsoft.com/office/powerpoint/2010/main" val="36134781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a:solidFill>
                  <a:schemeClr val="tx1"/>
                </a:solidFill>
                <a:effectLst/>
                <a:latin typeface="+mn-lt"/>
                <a:ea typeface="+mn-ea"/>
                <a:cs typeface="+mn-cs"/>
              </a:rPr>
              <a:t>　次に</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リスト内の変数が変更された箇所を探します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　この例では</a:t>
            </a:r>
            <a:r>
              <a:rPr kumimoji="1" lang="ja-JP" altLang="en-US" sz="1200" kern="1200" dirty="0">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tv</a:t>
            </a:r>
            <a:r>
              <a:rPr kumimoji="1" lang="ja-JP" altLang="ja-JP" sz="1200" kern="1200" dirty="0">
                <a:solidFill>
                  <a:schemeClr val="tx1"/>
                </a:solidFill>
                <a:effectLst/>
                <a:latin typeface="+mn-lt"/>
                <a:ea typeface="+mn-ea"/>
                <a:cs typeface="+mn-cs"/>
              </a:rPr>
              <a:t>が変更されている箇所は</a:t>
            </a:r>
            <a:r>
              <a:rPr kumimoji="1" lang="ja-JP" altLang="en-US" sz="1200" kern="1200" dirty="0">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3</a:t>
            </a:r>
            <a:r>
              <a:rPr kumimoji="1" lang="ja-JP" altLang="ja-JP" sz="1200" kern="1200" dirty="0">
                <a:solidFill>
                  <a:schemeClr val="tx1"/>
                </a:solidFill>
                <a:effectLst/>
                <a:latin typeface="+mn-lt"/>
                <a:ea typeface="+mn-ea"/>
                <a:cs typeface="+mn-cs"/>
              </a:rPr>
              <a:t>行目です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12</a:t>
            </a:fld>
            <a:endParaRPr kumimoji="1" lang="ja-JP" altLang="en-US"/>
          </a:p>
        </p:txBody>
      </p:sp>
    </p:spTree>
    <p:extLst>
      <p:ext uri="{BB962C8B-B14F-4D97-AF65-F5344CB8AC3E}">
        <p14:creationId xmlns:p14="http://schemas.microsoft.com/office/powerpoint/2010/main" val="9825766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a:solidFill>
                  <a:schemeClr val="tx1"/>
                </a:solidFill>
                <a:effectLst/>
                <a:latin typeface="+mn-lt"/>
                <a:ea typeface="+mn-ea"/>
                <a:cs typeface="+mn-cs"/>
              </a:rPr>
              <a:t>　そして</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その箇所に直接データ依存する箇所で変更されている他の変数を</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新たに時刻変数のリストに追加します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　</a:t>
            </a:r>
            <a:r>
              <a:rPr kumimoji="1" lang="en-US" altLang="ja-JP" sz="1200" kern="1200" dirty="0">
                <a:solidFill>
                  <a:schemeClr val="tx1"/>
                </a:solidFill>
                <a:effectLst/>
                <a:latin typeface="+mn-lt"/>
                <a:ea typeface="+mn-ea"/>
                <a:cs typeface="+mn-cs"/>
              </a:rPr>
              <a:t>3</a:t>
            </a:r>
            <a:r>
              <a:rPr kumimoji="1" lang="ja-JP" altLang="ja-JP" sz="1200" kern="1200" dirty="0">
                <a:solidFill>
                  <a:schemeClr val="tx1"/>
                </a:solidFill>
                <a:effectLst/>
                <a:latin typeface="+mn-lt"/>
                <a:ea typeface="+mn-ea"/>
                <a:cs typeface="+mn-cs"/>
              </a:rPr>
              <a:t>行目に直接データ依存するのは</a:t>
            </a:r>
            <a:r>
              <a:rPr kumimoji="1" lang="en-US" altLang="ja-JP" sz="1200" kern="1200" dirty="0">
                <a:solidFill>
                  <a:schemeClr val="tx1"/>
                </a:solidFill>
                <a:effectLst/>
                <a:latin typeface="+mn-lt"/>
                <a:ea typeface="+mn-ea"/>
                <a:cs typeface="+mn-cs"/>
              </a:rPr>
              <a:t>4</a:t>
            </a:r>
            <a:r>
              <a:rPr kumimoji="1" lang="ja-JP" altLang="ja-JP" sz="1200" kern="1200" dirty="0">
                <a:solidFill>
                  <a:schemeClr val="tx1"/>
                </a:solidFill>
                <a:effectLst/>
                <a:latin typeface="+mn-lt"/>
                <a:ea typeface="+mn-ea"/>
                <a:cs typeface="+mn-cs"/>
              </a:rPr>
              <a:t>行目なので</a:t>
            </a:r>
            <a:r>
              <a:rPr kumimoji="1" lang="ja-JP" altLang="en-US" sz="1200" kern="1200" dirty="0">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4</a:t>
            </a:r>
            <a:r>
              <a:rPr kumimoji="1" lang="ja-JP" altLang="ja-JP" sz="1200" kern="1200" dirty="0">
                <a:solidFill>
                  <a:schemeClr val="tx1"/>
                </a:solidFill>
                <a:effectLst/>
                <a:latin typeface="+mn-lt"/>
                <a:ea typeface="+mn-ea"/>
                <a:cs typeface="+mn-cs"/>
              </a:rPr>
              <a:t>行目で変更されている変数</a:t>
            </a:r>
            <a:r>
              <a:rPr kumimoji="1" lang="en-US" altLang="ja-JP" sz="1200" kern="1200" dirty="0">
                <a:solidFill>
                  <a:schemeClr val="tx1"/>
                </a:solidFill>
                <a:effectLst/>
                <a:latin typeface="+mn-lt"/>
                <a:ea typeface="+mn-ea"/>
                <a:cs typeface="+mn-cs"/>
              </a:rPr>
              <a:t>a</a:t>
            </a:r>
            <a:r>
              <a:rPr kumimoji="1" lang="ja-JP" altLang="ja-JP" sz="1200" kern="1200" dirty="0">
                <a:solidFill>
                  <a:schemeClr val="tx1"/>
                </a:solidFill>
                <a:effectLst/>
                <a:latin typeface="+mn-lt"/>
                <a:ea typeface="+mn-ea"/>
                <a:cs typeface="+mn-cs"/>
              </a:rPr>
              <a:t>がリストに加え</a:t>
            </a:r>
            <a:r>
              <a:rPr kumimoji="1" lang="ja-JP" altLang="ja-JP" sz="1200" kern="1200" dirty="0" err="1">
                <a:solidFill>
                  <a:schemeClr val="tx1"/>
                </a:solidFill>
                <a:effectLst/>
                <a:latin typeface="+mn-lt"/>
                <a:ea typeface="+mn-ea"/>
                <a:cs typeface="+mn-cs"/>
              </a:rPr>
              <a:t>れら</a:t>
            </a:r>
            <a:r>
              <a:rPr kumimoji="1" lang="ja-JP" altLang="ja-JP" sz="1200" kern="1200" dirty="0">
                <a:solidFill>
                  <a:schemeClr val="tx1"/>
                </a:solidFill>
                <a:effectLst/>
                <a:latin typeface="+mn-lt"/>
                <a:ea typeface="+mn-ea"/>
                <a:cs typeface="+mn-cs"/>
              </a:rPr>
              <a:t>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13</a:t>
            </a:fld>
            <a:endParaRPr kumimoji="1" lang="ja-JP" altLang="en-US"/>
          </a:p>
        </p:txBody>
      </p:sp>
    </p:spTree>
    <p:extLst>
      <p:ext uri="{BB962C8B-B14F-4D97-AF65-F5344CB8AC3E}">
        <p14:creationId xmlns:p14="http://schemas.microsoft.com/office/powerpoint/2010/main" val="17844729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a:solidFill>
                  <a:schemeClr val="tx1"/>
                </a:solidFill>
                <a:effectLst/>
                <a:latin typeface="+mn-lt"/>
                <a:ea typeface="+mn-ea"/>
                <a:cs typeface="+mn-cs"/>
              </a:rPr>
              <a:t>　この</a:t>
            </a:r>
            <a:r>
              <a:rPr kumimoji="1" lang="en-US" altLang="ja-JP" sz="1200" kern="1200" dirty="0">
                <a:solidFill>
                  <a:schemeClr val="tx1"/>
                </a:solidFill>
                <a:effectLst/>
                <a:latin typeface="+mn-lt"/>
                <a:ea typeface="+mn-ea"/>
                <a:cs typeface="+mn-cs"/>
              </a:rPr>
              <a:t>2</a:t>
            </a:r>
            <a:r>
              <a:rPr kumimoji="1" lang="ja-JP" altLang="ja-JP" sz="1200" kern="1200" dirty="0">
                <a:solidFill>
                  <a:schemeClr val="tx1"/>
                </a:solidFill>
                <a:effectLst/>
                <a:latin typeface="+mn-lt"/>
                <a:ea typeface="+mn-ea"/>
                <a:cs typeface="+mn-cs"/>
              </a:rPr>
              <a:t>と</a:t>
            </a:r>
            <a:r>
              <a:rPr kumimoji="1" lang="en-US" altLang="ja-JP" sz="1200" kern="1200" dirty="0">
                <a:solidFill>
                  <a:schemeClr val="tx1"/>
                </a:solidFill>
                <a:effectLst/>
                <a:latin typeface="+mn-lt"/>
                <a:ea typeface="+mn-ea"/>
                <a:cs typeface="+mn-cs"/>
              </a:rPr>
              <a:t>3</a:t>
            </a:r>
            <a:r>
              <a:rPr kumimoji="1" lang="ja-JP" altLang="ja-JP" sz="1200" kern="1200" dirty="0">
                <a:solidFill>
                  <a:schemeClr val="tx1"/>
                </a:solidFill>
                <a:effectLst/>
                <a:latin typeface="+mn-lt"/>
                <a:ea typeface="+mn-ea"/>
                <a:cs typeface="+mn-cs"/>
              </a:rPr>
              <a:t>を</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新たな変数が追加されなくなるまで繰り返すことで</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時刻変数の特定を行います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　この例では</a:t>
            </a:r>
            <a:r>
              <a:rPr kumimoji="1" lang="ja-JP" altLang="en-US" sz="1200" kern="1200" dirty="0">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a</a:t>
            </a:r>
            <a:r>
              <a:rPr kumimoji="1" lang="ja-JP" altLang="ja-JP" sz="1200" kern="1200" dirty="0">
                <a:solidFill>
                  <a:schemeClr val="tx1"/>
                </a:solidFill>
                <a:effectLst/>
                <a:latin typeface="+mn-lt"/>
                <a:ea typeface="+mn-ea"/>
                <a:cs typeface="+mn-cs"/>
              </a:rPr>
              <a:t>が変更された</a:t>
            </a:r>
            <a:r>
              <a:rPr kumimoji="1" lang="en-US" altLang="ja-JP" sz="1200" kern="1200" dirty="0">
                <a:solidFill>
                  <a:schemeClr val="tx1"/>
                </a:solidFill>
                <a:effectLst/>
                <a:latin typeface="+mn-lt"/>
                <a:ea typeface="+mn-ea"/>
                <a:cs typeface="+mn-cs"/>
              </a:rPr>
              <a:t>4</a:t>
            </a:r>
            <a:r>
              <a:rPr kumimoji="1" lang="ja-JP" altLang="ja-JP" sz="1200" kern="1200" dirty="0">
                <a:solidFill>
                  <a:schemeClr val="tx1"/>
                </a:solidFill>
                <a:effectLst/>
                <a:latin typeface="+mn-lt"/>
                <a:ea typeface="+mn-ea"/>
                <a:cs typeface="+mn-cs"/>
              </a:rPr>
              <a:t>行目にデータ依存するのは</a:t>
            </a:r>
            <a:r>
              <a:rPr kumimoji="1" lang="en-US" altLang="ja-JP" sz="1200" kern="1200" dirty="0">
                <a:solidFill>
                  <a:schemeClr val="tx1"/>
                </a:solidFill>
                <a:effectLst/>
                <a:latin typeface="+mn-lt"/>
                <a:ea typeface="+mn-ea"/>
                <a:cs typeface="+mn-cs"/>
              </a:rPr>
              <a:t>6</a:t>
            </a:r>
            <a:r>
              <a:rPr kumimoji="1" lang="ja-JP" altLang="ja-JP" sz="1200" kern="1200" dirty="0">
                <a:solidFill>
                  <a:schemeClr val="tx1"/>
                </a:solidFill>
                <a:effectLst/>
                <a:latin typeface="+mn-lt"/>
                <a:ea typeface="+mn-ea"/>
                <a:cs typeface="+mn-cs"/>
              </a:rPr>
              <a:t>行目なので</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ここで変更されている</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変数</a:t>
            </a:r>
            <a:r>
              <a:rPr kumimoji="1" lang="en-US" altLang="ja-JP" sz="1200" kern="1200" dirty="0">
                <a:solidFill>
                  <a:schemeClr val="tx1"/>
                </a:solidFill>
                <a:effectLst/>
                <a:latin typeface="+mn-lt"/>
                <a:ea typeface="+mn-ea"/>
                <a:cs typeface="+mn-cs"/>
              </a:rPr>
              <a:t>c</a:t>
            </a:r>
            <a:r>
              <a:rPr kumimoji="1" lang="ja-JP" altLang="ja-JP" sz="1200" kern="1200" dirty="0">
                <a:solidFill>
                  <a:schemeClr val="tx1"/>
                </a:solidFill>
                <a:effectLst/>
                <a:latin typeface="+mn-lt"/>
                <a:ea typeface="+mn-ea"/>
                <a:cs typeface="+mn-cs"/>
              </a:rPr>
              <a:t>がリストに加えられます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　これらは</a:t>
            </a:r>
            <a:r>
              <a:rPr kumimoji="1" lang="ja-JP" altLang="en-US" sz="1200" kern="1200" dirty="0">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Understand</a:t>
            </a:r>
            <a:r>
              <a:rPr kumimoji="1" lang="ja-JP" altLang="ja-JP" sz="1200" kern="1200" dirty="0">
                <a:solidFill>
                  <a:schemeClr val="tx1"/>
                </a:solidFill>
                <a:effectLst/>
                <a:latin typeface="+mn-lt"/>
                <a:ea typeface="+mn-ea"/>
                <a:cs typeface="+mn-cs"/>
              </a:rPr>
              <a:t>の解析情報から</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変数の型情報と利用情報を用いることで実現します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14</a:t>
            </a:fld>
            <a:endParaRPr kumimoji="1" lang="ja-JP" altLang="en-US"/>
          </a:p>
        </p:txBody>
      </p:sp>
    </p:spTree>
    <p:extLst>
      <p:ext uri="{BB962C8B-B14F-4D97-AF65-F5344CB8AC3E}">
        <p14:creationId xmlns:p14="http://schemas.microsoft.com/office/powerpoint/2010/main" val="12825291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a:solidFill>
                  <a:schemeClr val="tx1"/>
                </a:solidFill>
                <a:effectLst/>
                <a:latin typeface="+mn-lt"/>
                <a:ea typeface="+mn-ea"/>
                <a:cs typeface="+mn-cs"/>
              </a:rPr>
              <a:t>　時刻変数が特定できたら、実際に修正が必要と思われる箇所の特定に移ります。</a:t>
            </a:r>
          </a:p>
          <a:p>
            <a:r>
              <a:rPr kumimoji="1" lang="ja-JP" altLang="ja-JP" sz="1200" kern="1200" dirty="0">
                <a:solidFill>
                  <a:schemeClr val="tx1"/>
                </a:solidFill>
                <a:effectLst/>
                <a:latin typeface="+mn-lt"/>
                <a:ea typeface="+mn-ea"/>
                <a:cs typeface="+mn-cs"/>
              </a:rPr>
              <a:t>　今回用いている、先行研究で提案された手法では、修正が必要な箇所には、</a:t>
            </a:r>
            <a:r>
              <a:rPr kumimoji="1" lang="en-US" altLang="ja-JP" sz="1200" kern="1200" dirty="0">
                <a:solidFill>
                  <a:schemeClr val="tx1"/>
                </a:solidFill>
                <a:effectLst/>
                <a:latin typeface="+mn-lt"/>
                <a:ea typeface="+mn-ea"/>
                <a:cs typeface="+mn-cs"/>
              </a:rPr>
              <a:t>2</a:t>
            </a:r>
            <a:r>
              <a:rPr kumimoji="1" lang="ja-JP" altLang="ja-JP" sz="1200" kern="1200" dirty="0">
                <a:solidFill>
                  <a:schemeClr val="tx1"/>
                </a:solidFill>
                <a:effectLst/>
                <a:latin typeface="+mn-lt"/>
                <a:ea typeface="+mn-ea"/>
                <a:cs typeface="+mn-cs"/>
              </a:rPr>
              <a:t>種類が存在します。これらを順に説明します。</a:t>
            </a:r>
          </a:p>
          <a:p>
            <a:r>
              <a:rPr kumimoji="1" lang="ja-JP" altLang="ja-JP" sz="1200" kern="1200" dirty="0">
                <a:solidFill>
                  <a:schemeClr val="tx1"/>
                </a:solidFill>
                <a:effectLst/>
                <a:latin typeface="+mn-lt"/>
                <a:ea typeface="+mn-ea"/>
                <a:cs typeface="+mn-cs"/>
              </a:rPr>
              <a:t>　まず</a:t>
            </a:r>
            <a:r>
              <a:rPr kumimoji="1" lang="en-US" altLang="ja-JP" sz="1200" kern="1200" dirty="0">
                <a:solidFill>
                  <a:schemeClr val="tx1"/>
                </a:solidFill>
                <a:effectLst/>
                <a:latin typeface="+mn-lt"/>
                <a:ea typeface="+mn-ea"/>
                <a:cs typeface="+mn-cs"/>
              </a:rPr>
              <a:t>1</a:t>
            </a:r>
            <a:r>
              <a:rPr kumimoji="1" lang="ja-JP" altLang="ja-JP" sz="1200" kern="1200" dirty="0">
                <a:solidFill>
                  <a:schemeClr val="tx1"/>
                </a:solidFill>
                <a:effectLst/>
                <a:latin typeface="+mn-lt"/>
                <a:ea typeface="+mn-ea"/>
                <a:cs typeface="+mn-cs"/>
              </a:rPr>
              <a:t>つめは、時刻情報を引数や戻り値として用いる、外部関数の呼び出しです。</a:t>
            </a:r>
          </a:p>
          <a:p>
            <a:r>
              <a:rPr kumimoji="1" lang="ja-JP" altLang="ja-JP" sz="1200" kern="1200" dirty="0">
                <a:solidFill>
                  <a:schemeClr val="tx1"/>
                </a:solidFill>
                <a:effectLst/>
                <a:latin typeface="+mn-lt"/>
                <a:ea typeface="+mn-ea"/>
                <a:cs typeface="+mn-cs"/>
              </a:rPr>
              <a:t>　これらの呼び出しは、時刻情報の型変更、すなわち、</a:t>
            </a:r>
            <a:r>
              <a:rPr kumimoji="1" lang="en-US" altLang="ja-JP" sz="1200" kern="1200" dirty="0" err="1">
                <a:solidFill>
                  <a:schemeClr val="tx1"/>
                </a:solidFill>
                <a:effectLst/>
                <a:latin typeface="+mn-lt"/>
                <a:ea typeface="+mn-ea"/>
                <a:cs typeface="+mn-cs"/>
              </a:rPr>
              <a:t>time_t</a:t>
            </a:r>
            <a:r>
              <a:rPr kumimoji="1" lang="ja-JP" altLang="ja-JP" sz="1200" kern="1200" dirty="0">
                <a:solidFill>
                  <a:schemeClr val="tx1"/>
                </a:solidFill>
                <a:effectLst/>
                <a:latin typeface="+mn-lt"/>
                <a:ea typeface="+mn-ea"/>
                <a:cs typeface="+mn-cs"/>
              </a:rPr>
              <a:t>型の</a:t>
            </a:r>
            <a:r>
              <a:rPr kumimoji="1" lang="en-US" altLang="ja-JP" sz="1200" kern="1200" dirty="0">
                <a:solidFill>
                  <a:schemeClr val="tx1"/>
                </a:solidFill>
                <a:effectLst/>
                <a:latin typeface="+mn-lt"/>
                <a:ea typeface="+mn-ea"/>
                <a:cs typeface="+mn-cs"/>
              </a:rPr>
              <a:t>UNIX</a:t>
            </a:r>
            <a:r>
              <a:rPr kumimoji="1" lang="ja-JP" altLang="ja-JP" sz="1200" kern="1200" dirty="0">
                <a:solidFill>
                  <a:schemeClr val="tx1"/>
                </a:solidFill>
                <a:effectLst/>
                <a:latin typeface="+mn-lt"/>
                <a:ea typeface="+mn-ea"/>
                <a:cs typeface="+mn-cs"/>
              </a:rPr>
              <a:t>時刻への解釈や、その逆が発生しうるため、修正が必要になります。</a:t>
            </a:r>
          </a:p>
          <a:p>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　この修正箇所の特定は、このように行います。</a:t>
            </a:r>
          </a:p>
          <a:p>
            <a:r>
              <a:rPr kumimoji="1" lang="ja-JP" altLang="ja-JP" sz="1200" kern="1200" dirty="0">
                <a:solidFill>
                  <a:schemeClr val="tx1"/>
                </a:solidFill>
                <a:effectLst/>
                <a:latin typeface="+mn-lt"/>
                <a:ea typeface="+mn-ea"/>
                <a:cs typeface="+mn-cs"/>
              </a:rPr>
              <a:t>　《まず、先ほどの手順で特定した時刻を扱う変数に対し、その変更・参照箇所のリストを作成します。</a:t>
            </a:r>
          </a:p>
          <a:p>
            <a:r>
              <a:rPr kumimoji="1" lang="ja-JP" altLang="ja-JP" sz="1200" kern="1200" dirty="0">
                <a:solidFill>
                  <a:schemeClr val="tx1"/>
                </a:solidFill>
                <a:effectLst/>
                <a:latin typeface="+mn-lt"/>
                <a:ea typeface="+mn-ea"/>
                <a:cs typeface="+mn-cs"/>
              </a:rPr>
              <a:t>　そして、それぞれの箇所で関数の呼び出しがあるかを確認します。</a:t>
            </a:r>
          </a:p>
          <a:p>
            <a:r>
              <a:rPr kumimoji="1" lang="ja-JP" altLang="ja-JP" sz="1200" kern="1200" dirty="0">
                <a:solidFill>
                  <a:schemeClr val="tx1"/>
                </a:solidFill>
                <a:effectLst/>
                <a:latin typeface="+mn-lt"/>
                <a:ea typeface="+mn-ea"/>
                <a:cs typeface="+mn-cs"/>
              </a:rPr>
              <a:t>　呼び出しがあれば、その関数の定義が対象ソースファイル内で行われているか確認し、行われていなければ、外部関数と判断し、修正が必要な箇所とみなします。》</a:t>
            </a:r>
          </a:p>
          <a:p>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　例えば、ここでは</a:t>
            </a:r>
            <a:r>
              <a:rPr kumimoji="1" lang="en-US" altLang="ja-JP" sz="1200" kern="1200" dirty="0">
                <a:solidFill>
                  <a:schemeClr val="tx1"/>
                </a:solidFill>
                <a:effectLst/>
                <a:latin typeface="+mn-lt"/>
                <a:ea typeface="+mn-ea"/>
                <a:cs typeface="+mn-cs"/>
              </a:rPr>
              <a:t>C</a:t>
            </a:r>
            <a:r>
              <a:rPr kumimoji="1" lang="ja-JP" altLang="ja-JP" sz="1200" kern="1200" dirty="0">
                <a:solidFill>
                  <a:schemeClr val="tx1"/>
                </a:solidFill>
                <a:effectLst/>
                <a:latin typeface="+mn-lt"/>
                <a:ea typeface="+mn-ea"/>
                <a:cs typeface="+mn-cs"/>
              </a:rPr>
              <a:t>言語の標準ライブラリ関数</a:t>
            </a:r>
            <a:r>
              <a:rPr kumimoji="1" lang="en-US" altLang="ja-JP" sz="1200" kern="1200" dirty="0" err="1">
                <a:solidFill>
                  <a:schemeClr val="tx1"/>
                </a:solidFill>
                <a:effectLst/>
                <a:latin typeface="+mn-lt"/>
                <a:ea typeface="+mn-ea"/>
                <a:cs typeface="+mn-cs"/>
              </a:rPr>
              <a:t>mktime</a:t>
            </a:r>
            <a:r>
              <a:rPr kumimoji="1" lang="ja-JP" altLang="ja-JP" sz="1200" kern="1200" dirty="0">
                <a:solidFill>
                  <a:schemeClr val="tx1"/>
                </a:solidFill>
                <a:effectLst/>
                <a:latin typeface="+mn-lt"/>
                <a:ea typeface="+mn-ea"/>
                <a:cs typeface="+mn-cs"/>
              </a:rPr>
              <a:t>の呼び出しを挙げています。この関数は、</a:t>
            </a:r>
            <a:r>
              <a:rPr kumimoji="1" lang="en-US" altLang="ja-JP" sz="1200" kern="1200" dirty="0">
                <a:solidFill>
                  <a:schemeClr val="tx1"/>
                </a:solidFill>
                <a:effectLst/>
                <a:latin typeface="+mn-lt"/>
                <a:ea typeface="+mn-ea"/>
                <a:cs typeface="+mn-cs"/>
              </a:rPr>
              <a:t>struct tm</a:t>
            </a:r>
            <a:r>
              <a:rPr kumimoji="1" lang="ja-JP" altLang="ja-JP" sz="1200" kern="1200" dirty="0">
                <a:solidFill>
                  <a:schemeClr val="tx1"/>
                </a:solidFill>
                <a:effectLst/>
                <a:latin typeface="+mn-lt"/>
                <a:ea typeface="+mn-ea"/>
                <a:cs typeface="+mn-cs"/>
              </a:rPr>
              <a:t>型の値を受け取り、その時刻情報を</a:t>
            </a:r>
            <a:r>
              <a:rPr kumimoji="1" lang="en-US" altLang="ja-JP" sz="1200" kern="1200" dirty="0" err="1">
                <a:solidFill>
                  <a:schemeClr val="tx1"/>
                </a:solidFill>
                <a:effectLst/>
                <a:latin typeface="+mn-lt"/>
                <a:ea typeface="+mn-ea"/>
                <a:cs typeface="+mn-cs"/>
              </a:rPr>
              <a:t>time_t</a:t>
            </a:r>
            <a:r>
              <a:rPr kumimoji="1" lang="ja-JP" altLang="ja-JP" sz="1200" kern="1200" dirty="0">
                <a:solidFill>
                  <a:schemeClr val="tx1"/>
                </a:solidFill>
                <a:effectLst/>
                <a:latin typeface="+mn-lt"/>
                <a:ea typeface="+mn-ea"/>
                <a:cs typeface="+mn-cs"/>
              </a:rPr>
              <a:t>型に変換して返すものです。時刻情報の型変更が発生するため、修正が必要です。</a:t>
            </a:r>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15</a:t>
            </a:fld>
            <a:endParaRPr kumimoji="1" lang="ja-JP" altLang="en-US"/>
          </a:p>
        </p:txBody>
      </p:sp>
    </p:spTree>
    <p:extLst>
      <p:ext uri="{BB962C8B-B14F-4D97-AF65-F5344CB8AC3E}">
        <p14:creationId xmlns:p14="http://schemas.microsoft.com/office/powerpoint/2010/main" val="11420090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a:solidFill>
                  <a:schemeClr val="tx1"/>
                </a:solidFill>
                <a:effectLst/>
                <a:latin typeface="+mn-lt"/>
                <a:ea typeface="+mn-ea"/>
                <a:cs typeface="+mn-cs"/>
              </a:rPr>
              <a:t>　もう</a:t>
            </a:r>
            <a:r>
              <a:rPr kumimoji="1" lang="en-US" altLang="ja-JP" sz="1200" kern="1200" dirty="0">
                <a:solidFill>
                  <a:schemeClr val="tx1"/>
                </a:solidFill>
                <a:effectLst/>
                <a:latin typeface="+mn-lt"/>
                <a:ea typeface="+mn-ea"/>
                <a:cs typeface="+mn-cs"/>
              </a:rPr>
              <a:t>1</a:t>
            </a:r>
            <a:r>
              <a:rPr kumimoji="1" lang="ja-JP" altLang="ja-JP" sz="1200" kern="1200" dirty="0" err="1">
                <a:solidFill>
                  <a:schemeClr val="tx1"/>
                </a:solidFill>
                <a:effectLst/>
                <a:latin typeface="+mn-lt"/>
                <a:ea typeface="+mn-ea"/>
                <a:cs typeface="+mn-cs"/>
              </a:rPr>
              <a:t>つの</a:t>
            </a:r>
            <a:r>
              <a:rPr kumimoji="1" lang="ja-JP" altLang="ja-JP" sz="1200" kern="1200" dirty="0">
                <a:solidFill>
                  <a:schemeClr val="tx1"/>
                </a:solidFill>
                <a:effectLst/>
                <a:latin typeface="+mn-lt"/>
                <a:ea typeface="+mn-ea"/>
                <a:cs typeface="+mn-cs"/>
              </a:rPr>
              <a:t>修正箇所は</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起算点変更後の時刻情報を</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定数などと比較する箇所です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　これは</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比較対象の値が</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起算点変更前の時刻を想定して設定されているため</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修正を行わないと</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比較結果が想定と異なるものとなってしまうため</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修正が必要です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　こうした修正箇所の特定は</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このように行います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　《まず</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時刻を扱う変数に対し</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参照箇所のリストを作成します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　それらの箇所のうち</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比較が行われているものを取り出します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　そして</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その比較対象が</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時刻情報を扱う変数でなければ</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修正が必要な箇所とみなします</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a:t>
            </a:r>
          </a:p>
          <a:p>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この例では</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起算点が変更された時刻変数である</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構造体</a:t>
            </a:r>
            <a:r>
              <a:rPr kumimoji="1" lang="en-US" altLang="ja-JP" sz="1200" kern="1200" dirty="0">
                <a:solidFill>
                  <a:schemeClr val="tx1"/>
                </a:solidFill>
                <a:effectLst/>
                <a:latin typeface="+mn-lt"/>
                <a:ea typeface="+mn-ea"/>
                <a:cs typeface="+mn-cs"/>
              </a:rPr>
              <a:t>timer</a:t>
            </a:r>
            <a:r>
              <a:rPr kumimoji="1" lang="ja-JP" altLang="ja-JP" sz="1200" kern="1200" dirty="0">
                <a:solidFill>
                  <a:schemeClr val="tx1"/>
                </a:solidFill>
                <a:effectLst/>
                <a:latin typeface="+mn-lt"/>
                <a:ea typeface="+mn-ea"/>
                <a:cs typeface="+mn-cs"/>
              </a:rPr>
              <a:t>のメンバ</a:t>
            </a:r>
            <a:r>
              <a:rPr kumimoji="1" lang="en-US" altLang="ja-JP" sz="1200" kern="1200" dirty="0" err="1">
                <a:solidFill>
                  <a:schemeClr val="tx1"/>
                </a:solidFill>
                <a:effectLst/>
                <a:latin typeface="+mn-lt"/>
                <a:ea typeface="+mn-ea"/>
                <a:cs typeface="+mn-cs"/>
              </a:rPr>
              <a:t>tm_year</a:t>
            </a:r>
            <a:r>
              <a:rPr kumimoji="1" lang="ja-JP" altLang="ja-JP" sz="1200" kern="1200" dirty="0">
                <a:solidFill>
                  <a:schemeClr val="tx1"/>
                </a:solidFill>
                <a:effectLst/>
                <a:latin typeface="+mn-lt"/>
                <a:ea typeface="+mn-ea"/>
                <a:cs typeface="+mn-cs"/>
              </a:rPr>
              <a:t>を</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定数</a:t>
            </a:r>
            <a:r>
              <a:rPr kumimoji="1" lang="en-US" altLang="ja-JP" sz="1200" kern="1200" dirty="0">
                <a:solidFill>
                  <a:schemeClr val="tx1"/>
                </a:solidFill>
                <a:effectLst/>
                <a:latin typeface="+mn-lt"/>
                <a:ea typeface="+mn-ea"/>
                <a:cs typeface="+mn-cs"/>
              </a:rPr>
              <a:t>const</a:t>
            </a:r>
            <a:r>
              <a:rPr kumimoji="1" lang="ja-JP" altLang="ja-JP" sz="1200" kern="1200" dirty="0">
                <a:solidFill>
                  <a:schemeClr val="tx1"/>
                </a:solidFill>
                <a:effectLst/>
                <a:latin typeface="+mn-lt"/>
                <a:ea typeface="+mn-ea"/>
                <a:cs typeface="+mn-cs"/>
              </a:rPr>
              <a:t>と比較しているため修正が必要となっています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16</a:t>
            </a:fld>
            <a:endParaRPr kumimoji="1" lang="ja-JP" altLang="en-US"/>
          </a:p>
        </p:txBody>
      </p:sp>
    </p:spTree>
    <p:extLst>
      <p:ext uri="{BB962C8B-B14F-4D97-AF65-F5344CB8AC3E}">
        <p14:creationId xmlns:p14="http://schemas.microsoft.com/office/powerpoint/2010/main" val="6235409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kern="1200" dirty="0">
                <a:solidFill>
                  <a:schemeClr val="tx1"/>
                </a:solidFill>
                <a:effectLst/>
                <a:latin typeface="+mn-lt"/>
                <a:ea typeface="+mn-ea"/>
                <a:cs typeface="+mn-cs"/>
              </a:rPr>
              <a:t>　</a:t>
            </a:r>
            <a:r>
              <a:rPr kumimoji="1" lang="ja-JP" altLang="ja-JP" sz="1200" kern="1200" dirty="0">
                <a:solidFill>
                  <a:schemeClr val="tx1"/>
                </a:solidFill>
                <a:effectLst/>
                <a:latin typeface="+mn-lt"/>
                <a:ea typeface="+mn-ea"/>
                <a:cs typeface="+mn-cs"/>
              </a:rPr>
              <a:t>最後に</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結果の出力です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ja-JP" altLang="en-US" sz="1200" kern="1200" dirty="0">
                <a:solidFill>
                  <a:schemeClr val="tx1"/>
                </a:solidFill>
                <a:effectLst/>
                <a:latin typeface="+mn-lt"/>
                <a:ea typeface="+mn-ea"/>
                <a:cs typeface="+mn-cs"/>
              </a:rPr>
              <a:t>　</a:t>
            </a:r>
            <a:r>
              <a:rPr kumimoji="1" lang="ja-JP" altLang="ja-JP" sz="1200" kern="1200" dirty="0">
                <a:solidFill>
                  <a:schemeClr val="tx1"/>
                </a:solidFill>
                <a:effectLst/>
                <a:latin typeface="+mn-lt"/>
                <a:ea typeface="+mn-ea"/>
                <a:cs typeface="+mn-cs"/>
              </a:rPr>
              <a:t>ステップ</a:t>
            </a:r>
            <a:r>
              <a:rPr kumimoji="1" lang="en-US" altLang="ja-JP" sz="1200" kern="1200" dirty="0">
                <a:solidFill>
                  <a:schemeClr val="tx1"/>
                </a:solidFill>
                <a:effectLst/>
                <a:latin typeface="+mn-lt"/>
                <a:ea typeface="+mn-ea"/>
                <a:cs typeface="+mn-cs"/>
              </a:rPr>
              <a:t>3</a:t>
            </a:r>
            <a:r>
              <a:rPr kumimoji="1" lang="ja-JP" altLang="ja-JP" sz="1200" kern="1200" dirty="0">
                <a:solidFill>
                  <a:schemeClr val="tx1"/>
                </a:solidFill>
                <a:effectLst/>
                <a:latin typeface="+mn-lt"/>
                <a:ea typeface="+mn-ea"/>
                <a:cs typeface="+mn-cs"/>
              </a:rPr>
              <a:t>で特定した</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外部関数の呼び出し箇所</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時刻変数を比較する箇所のそれぞれに対して</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該当するソースコードの位置と</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関わる時刻変数を出力します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ja-JP" altLang="en-US" sz="1200" kern="1200" dirty="0">
                <a:solidFill>
                  <a:schemeClr val="tx1"/>
                </a:solidFill>
                <a:effectLst/>
                <a:latin typeface="+mn-lt"/>
                <a:ea typeface="+mn-ea"/>
                <a:cs typeface="+mn-cs"/>
              </a:rPr>
              <a:t>　</a:t>
            </a:r>
            <a:r>
              <a:rPr kumimoji="1" lang="ja-JP" altLang="ja-JP" sz="1200" kern="1200" dirty="0">
                <a:solidFill>
                  <a:schemeClr val="tx1"/>
                </a:solidFill>
                <a:effectLst/>
                <a:latin typeface="+mn-lt"/>
                <a:ea typeface="+mn-ea"/>
                <a:cs typeface="+mn-cs"/>
              </a:rPr>
              <a:t>ユーザーは</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この情報をもとに</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修正を行います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17</a:t>
            </a:fld>
            <a:endParaRPr kumimoji="1" lang="ja-JP" altLang="en-US"/>
          </a:p>
        </p:txBody>
      </p:sp>
    </p:spTree>
    <p:extLst>
      <p:ext uri="{BB962C8B-B14F-4D97-AF65-F5344CB8AC3E}">
        <p14:creationId xmlns:p14="http://schemas.microsoft.com/office/powerpoint/2010/main" val="60679435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a:solidFill>
                  <a:schemeClr val="tx1"/>
                </a:solidFill>
                <a:effectLst/>
                <a:latin typeface="+mn-lt"/>
                <a:ea typeface="+mn-ea"/>
                <a:cs typeface="+mn-cs"/>
              </a:rPr>
              <a:t>　続いて、作成ツールの評価について述べます。</a:t>
            </a:r>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18</a:t>
            </a:fld>
            <a:endParaRPr kumimoji="1" lang="ja-JP" altLang="en-US"/>
          </a:p>
        </p:txBody>
      </p:sp>
    </p:spTree>
    <p:extLst>
      <p:ext uri="{BB962C8B-B14F-4D97-AF65-F5344CB8AC3E}">
        <p14:creationId xmlns:p14="http://schemas.microsoft.com/office/powerpoint/2010/main" val="4410601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a:solidFill>
                  <a:schemeClr val="tx1"/>
                </a:solidFill>
                <a:effectLst/>
                <a:latin typeface="+mn-lt"/>
                <a:ea typeface="+mn-ea"/>
                <a:cs typeface="+mn-cs"/>
              </a:rPr>
              <a:t>　作成したツールの簡単な評価として</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先行研究との比較を行いました</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　先行研究では</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オープンソースの</a:t>
            </a:r>
            <a:r>
              <a:rPr kumimoji="1" lang="en-US" altLang="ja-JP" sz="1200" kern="1200" dirty="0">
                <a:solidFill>
                  <a:schemeClr val="tx1"/>
                </a:solidFill>
                <a:effectLst/>
                <a:latin typeface="+mn-lt"/>
                <a:ea typeface="+mn-ea"/>
                <a:cs typeface="+mn-cs"/>
              </a:rPr>
              <a:t>UNIX</a:t>
            </a:r>
            <a:r>
              <a:rPr kumimoji="1" lang="ja-JP" altLang="ja-JP" sz="1200" kern="1200" dirty="0">
                <a:solidFill>
                  <a:schemeClr val="tx1"/>
                </a:solidFill>
                <a:effectLst/>
                <a:latin typeface="+mn-lt"/>
                <a:ea typeface="+mn-ea"/>
                <a:cs typeface="+mn-cs"/>
              </a:rPr>
              <a:t>ベースシステムである</a:t>
            </a:r>
            <a:r>
              <a:rPr kumimoji="1" lang="ja-JP" altLang="en-US" sz="1200" kern="1200" dirty="0">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FreeBSD</a:t>
            </a:r>
            <a:r>
              <a:rPr kumimoji="1" lang="ja-JP" altLang="ja-JP" sz="1200" kern="1200" dirty="0">
                <a:solidFill>
                  <a:schemeClr val="tx1"/>
                </a:solidFill>
                <a:effectLst/>
                <a:latin typeface="+mn-lt"/>
                <a:ea typeface="+mn-ea"/>
                <a:cs typeface="+mn-cs"/>
              </a:rPr>
              <a:t>のソースファイルを対象として</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手法の評価を行っています</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本研究でも</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同じ</a:t>
            </a:r>
            <a:r>
              <a:rPr kumimoji="1" lang="en-US" altLang="ja-JP" sz="1200" kern="1200" dirty="0">
                <a:solidFill>
                  <a:schemeClr val="tx1"/>
                </a:solidFill>
                <a:effectLst/>
                <a:latin typeface="+mn-lt"/>
                <a:ea typeface="+mn-ea"/>
                <a:cs typeface="+mn-cs"/>
              </a:rPr>
              <a:t>FreeBSD</a:t>
            </a:r>
            <a:r>
              <a:rPr kumimoji="1" lang="ja-JP" altLang="ja-JP" sz="1200" kern="1200" dirty="0">
                <a:solidFill>
                  <a:schemeClr val="tx1"/>
                </a:solidFill>
                <a:effectLst/>
                <a:latin typeface="+mn-lt"/>
                <a:ea typeface="+mn-ea"/>
                <a:cs typeface="+mn-cs"/>
              </a:rPr>
              <a:t>のソースファイルを対象として</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結果の比較を行います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　対象としたファイルは</a:t>
            </a:r>
            <a:r>
              <a:rPr kumimoji="1" lang="ja-JP" altLang="en-US" sz="1200" kern="1200" dirty="0">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FreeBSD 12.1</a:t>
            </a:r>
            <a:r>
              <a:rPr kumimoji="1" lang="ja-JP" altLang="ja-JP" sz="1200" kern="1200" dirty="0">
                <a:solidFill>
                  <a:schemeClr val="tx1"/>
                </a:solidFill>
                <a:effectLst/>
                <a:latin typeface="+mn-lt"/>
                <a:ea typeface="+mn-ea"/>
                <a:cs typeface="+mn-cs"/>
              </a:rPr>
              <a:t>の</a:t>
            </a:r>
            <a:r>
              <a:rPr kumimoji="1" lang="ja-JP" altLang="en-US" sz="1200" kern="1200" dirty="0">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date</a:t>
            </a:r>
            <a:r>
              <a:rPr kumimoji="1" lang="ja-JP" altLang="en-US" sz="1200" kern="1200" dirty="0" err="1">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touch</a:t>
            </a:r>
            <a:r>
              <a:rPr kumimoji="1" lang="ja-JP" altLang="en-US" sz="1200" kern="1200" dirty="0" err="1">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stat</a:t>
            </a:r>
            <a:r>
              <a:rPr kumimoji="1" lang="ja-JP" altLang="ja-JP" sz="1200" kern="1200" dirty="0">
                <a:solidFill>
                  <a:schemeClr val="tx1"/>
                </a:solidFill>
                <a:effectLst/>
                <a:latin typeface="+mn-lt"/>
                <a:ea typeface="+mn-ea"/>
                <a:cs typeface="+mn-cs"/>
              </a:rPr>
              <a:t>の</a:t>
            </a:r>
            <a:r>
              <a:rPr kumimoji="1" lang="en-US" altLang="ja-JP" sz="1200" kern="1200" dirty="0">
                <a:solidFill>
                  <a:schemeClr val="tx1"/>
                </a:solidFill>
                <a:effectLst/>
                <a:latin typeface="+mn-lt"/>
                <a:ea typeface="+mn-ea"/>
                <a:cs typeface="+mn-cs"/>
              </a:rPr>
              <a:t>3</a:t>
            </a:r>
            <a:r>
              <a:rPr kumimoji="1" lang="ja-JP" altLang="ja-JP" sz="1200" kern="1200" dirty="0" err="1">
                <a:solidFill>
                  <a:schemeClr val="tx1"/>
                </a:solidFill>
                <a:effectLst/>
                <a:latin typeface="+mn-lt"/>
                <a:ea typeface="+mn-ea"/>
                <a:cs typeface="+mn-cs"/>
              </a:rPr>
              <a:t>つの</a:t>
            </a:r>
            <a:r>
              <a:rPr kumimoji="1" lang="ja-JP" altLang="ja-JP" sz="1200" kern="1200" dirty="0">
                <a:solidFill>
                  <a:schemeClr val="tx1"/>
                </a:solidFill>
                <a:effectLst/>
                <a:latin typeface="+mn-lt"/>
                <a:ea typeface="+mn-ea"/>
                <a:cs typeface="+mn-cs"/>
              </a:rPr>
              <a:t>コマンドのソースファイルです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19</a:t>
            </a:fld>
            <a:endParaRPr kumimoji="1" lang="ja-JP" altLang="en-US"/>
          </a:p>
        </p:txBody>
      </p:sp>
    </p:spTree>
    <p:extLst>
      <p:ext uri="{BB962C8B-B14F-4D97-AF65-F5344CB8AC3E}">
        <p14:creationId xmlns:p14="http://schemas.microsoft.com/office/powerpoint/2010/main" val="2807227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a:solidFill>
                  <a:schemeClr val="tx1"/>
                </a:solidFill>
                <a:effectLst/>
                <a:latin typeface="+mn-lt"/>
                <a:ea typeface="+mn-ea"/>
                <a:cs typeface="+mn-cs"/>
              </a:rPr>
              <a:t>はじめに</a:t>
            </a:r>
            <a:r>
              <a:rPr kumimoji="1" lang="ja-JP" altLang="en-US" sz="1200" kern="1200" dirty="0">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2038</a:t>
            </a:r>
            <a:r>
              <a:rPr kumimoji="1" lang="ja-JP" altLang="ja-JP" sz="1200" kern="1200" dirty="0">
                <a:solidFill>
                  <a:schemeClr val="tx1"/>
                </a:solidFill>
                <a:effectLst/>
                <a:latin typeface="+mn-lt"/>
                <a:ea typeface="+mn-ea"/>
                <a:cs typeface="+mn-cs"/>
              </a:rPr>
              <a:t>年問題について説明します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en-US" altLang="ja-JP" sz="1200" kern="1200" dirty="0">
                <a:solidFill>
                  <a:schemeClr val="tx1"/>
                </a:solidFill>
                <a:effectLst/>
                <a:latin typeface="+mn-lt"/>
                <a:ea typeface="+mn-ea"/>
                <a:cs typeface="+mn-cs"/>
              </a:rPr>
              <a:t>UNIX</a:t>
            </a:r>
            <a:r>
              <a:rPr kumimoji="1" lang="ja-JP" altLang="ja-JP" sz="1200" kern="1200" dirty="0">
                <a:solidFill>
                  <a:schemeClr val="tx1"/>
                </a:solidFill>
                <a:effectLst/>
                <a:latin typeface="+mn-lt"/>
                <a:ea typeface="+mn-ea"/>
                <a:cs typeface="+mn-cs"/>
              </a:rPr>
              <a:t>ベースのシステムでは</a:t>
            </a:r>
            <a:r>
              <a:rPr kumimoji="1" lang="ja-JP" altLang="en-US" sz="1200" kern="1200" dirty="0">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1970</a:t>
            </a:r>
            <a:r>
              <a:rPr kumimoji="1" lang="ja-JP" altLang="ja-JP" sz="1200" kern="1200" dirty="0">
                <a:solidFill>
                  <a:schemeClr val="tx1"/>
                </a:solidFill>
                <a:effectLst/>
                <a:latin typeface="+mn-lt"/>
                <a:ea typeface="+mn-ea"/>
                <a:cs typeface="+mn-cs"/>
              </a:rPr>
              <a:t>年を起算点とする</a:t>
            </a:r>
            <a:r>
              <a:rPr kumimoji="1" lang="en-US" altLang="ja-JP" sz="1200" kern="1200" dirty="0">
                <a:solidFill>
                  <a:schemeClr val="tx1"/>
                </a:solidFill>
                <a:effectLst/>
                <a:latin typeface="+mn-lt"/>
                <a:ea typeface="+mn-ea"/>
                <a:cs typeface="+mn-cs"/>
              </a:rPr>
              <a:t>UNIX</a:t>
            </a:r>
            <a:r>
              <a:rPr kumimoji="1" lang="ja-JP" altLang="ja-JP" sz="1200" kern="1200" dirty="0">
                <a:solidFill>
                  <a:schemeClr val="tx1"/>
                </a:solidFill>
                <a:effectLst/>
                <a:latin typeface="+mn-lt"/>
                <a:ea typeface="+mn-ea"/>
                <a:cs typeface="+mn-cs"/>
              </a:rPr>
              <a:t>時刻というものが</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時刻情報として用いられています</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これを扱うために</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起算点からの秒数を表す整数型である</a:t>
            </a:r>
            <a:r>
              <a:rPr kumimoji="1" lang="ja-JP" altLang="en-US" sz="1200" kern="1200" dirty="0">
                <a:solidFill>
                  <a:schemeClr val="tx1"/>
                </a:solidFill>
                <a:effectLst/>
                <a:latin typeface="+mn-lt"/>
                <a:ea typeface="+mn-ea"/>
                <a:cs typeface="+mn-cs"/>
              </a:rPr>
              <a:t>，</a:t>
            </a:r>
            <a:r>
              <a:rPr kumimoji="1" lang="en-US" altLang="ja-JP" sz="1200" kern="1200" dirty="0" err="1">
                <a:solidFill>
                  <a:schemeClr val="tx1"/>
                </a:solidFill>
                <a:effectLst/>
                <a:latin typeface="+mn-lt"/>
                <a:ea typeface="+mn-ea"/>
                <a:cs typeface="+mn-cs"/>
              </a:rPr>
              <a:t>time_t</a:t>
            </a:r>
            <a:r>
              <a:rPr kumimoji="1" lang="ja-JP" altLang="ja-JP" sz="1200" kern="1200" dirty="0">
                <a:solidFill>
                  <a:schemeClr val="tx1"/>
                </a:solidFill>
                <a:effectLst/>
                <a:latin typeface="+mn-lt"/>
                <a:ea typeface="+mn-ea"/>
                <a:cs typeface="+mn-cs"/>
              </a:rPr>
              <a:t>型が用意されています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この</a:t>
            </a:r>
            <a:r>
              <a:rPr kumimoji="1" lang="en-US" altLang="ja-JP" sz="1200" kern="1200" dirty="0">
                <a:solidFill>
                  <a:schemeClr val="tx1"/>
                </a:solidFill>
                <a:effectLst/>
                <a:latin typeface="+mn-lt"/>
                <a:ea typeface="+mn-ea"/>
                <a:cs typeface="+mn-cs"/>
              </a:rPr>
              <a:t>time_t</a:t>
            </a:r>
            <a:r>
              <a:rPr kumimoji="1" lang="ja-JP" altLang="ja-JP" sz="1200" kern="1200" dirty="0">
                <a:solidFill>
                  <a:schemeClr val="tx1"/>
                </a:solidFill>
                <a:effectLst/>
                <a:latin typeface="+mn-lt"/>
                <a:ea typeface="+mn-ea"/>
                <a:cs typeface="+mn-cs"/>
              </a:rPr>
              <a:t>型のデータサイズはシステム依存となっており</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符号付き</a:t>
            </a:r>
            <a:r>
              <a:rPr kumimoji="1" lang="en-US" altLang="ja-JP" sz="1200" kern="1200" dirty="0">
                <a:solidFill>
                  <a:schemeClr val="tx1"/>
                </a:solidFill>
                <a:effectLst/>
                <a:latin typeface="+mn-lt"/>
                <a:ea typeface="+mn-ea"/>
                <a:cs typeface="+mn-cs"/>
              </a:rPr>
              <a:t>32bit</a:t>
            </a:r>
            <a:r>
              <a:rPr kumimoji="1" lang="ja-JP" altLang="ja-JP" sz="1200" kern="1200" dirty="0">
                <a:solidFill>
                  <a:schemeClr val="tx1"/>
                </a:solidFill>
                <a:effectLst/>
                <a:latin typeface="+mn-lt"/>
                <a:ea typeface="+mn-ea"/>
                <a:cs typeface="+mn-cs"/>
              </a:rPr>
              <a:t>の</a:t>
            </a:r>
            <a:r>
              <a:rPr kumimoji="1" lang="en-US" altLang="ja-JP" sz="1200" kern="1200" dirty="0">
                <a:solidFill>
                  <a:schemeClr val="tx1"/>
                </a:solidFill>
                <a:effectLst/>
                <a:latin typeface="+mn-lt"/>
                <a:ea typeface="+mn-ea"/>
                <a:cs typeface="+mn-cs"/>
              </a:rPr>
              <a:t>time_t</a:t>
            </a:r>
            <a:r>
              <a:rPr kumimoji="1" lang="ja-JP" altLang="ja-JP" sz="1200" kern="1200" dirty="0">
                <a:solidFill>
                  <a:schemeClr val="tx1"/>
                </a:solidFill>
                <a:effectLst/>
                <a:latin typeface="+mn-lt"/>
                <a:ea typeface="+mn-ea"/>
                <a:cs typeface="+mn-cs"/>
              </a:rPr>
              <a:t>型は</a:t>
            </a:r>
            <a:r>
              <a:rPr kumimoji="1" lang="ja-JP" altLang="en-US" sz="1200" kern="1200" dirty="0">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2038</a:t>
            </a:r>
            <a:r>
              <a:rPr kumimoji="1" lang="ja-JP" altLang="ja-JP" sz="1200" kern="1200" dirty="0">
                <a:solidFill>
                  <a:schemeClr val="tx1"/>
                </a:solidFill>
                <a:effectLst/>
                <a:latin typeface="+mn-lt"/>
                <a:ea typeface="+mn-ea"/>
                <a:cs typeface="+mn-cs"/>
              </a:rPr>
              <a:t>年に</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表のように桁あふれを起こしてしまいます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桁あふれが生じると負数となるため</a:t>
            </a:r>
            <a:r>
              <a:rPr kumimoji="1" lang="ja-JP" altLang="en-US" sz="1200" kern="1200" dirty="0">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UNIX</a:t>
            </a:r>
            <a:r>
              <a:rPr kumimoji="1" lang="ja-JP" altLang="ja-JP" sz="1200" kern="1200" dirty="0">
                <a:solidFill>
                  <a:schemeClr val="tx1"/>
                </a:solidFill>
                <a:effectLst/>
                <a:latin typeface="+mn-lt"/>
                <a:ea typeface="+mn-ea"/>
                <a:cs typeface="+mn-cs"/>
              </a:rPr>
              <a:t>時刻として解釈すると</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このように</a:t>
            </a:r>
            <a:r>
              <a:rPr kumimoji="1" lang="en-US" altLang="ja-JP" sz="1200" kern="1200" dirty="0">
                <a:solidFill>
                  <a:schemeClr val="tx1"/>
                </a:solidFill>
                <a:effectLst/>
                <a:latin typeface="+mn-lt"/>
                <a:ea typeface="+mn-ea"/>
                <a:cs typeface="+mn-cs"/>
              </a:rPr>
              <a:t>1901</a:t>
            </a:r>
            <a:r>
              <a:rPr kumimoji="1" lang="ja-JP" altLang="ja-JP" sz="1200" kern="1200" dirty="0">
                <a:solidFill>
                  <a:schemeClr val="tx1"/>
                </a:solidFill>
                <a:effectLst/>
                <a:latin typeface="+mn-lt"/>
                <a:ea typeface="+mn-ea"/>
                <a:cs typeface="+mn-cs"/>
              </a:rPr>
              <a:t>年という誤った値になってしまいます</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これによって</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エラーが生じたり</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誤動作が発生しうるというのが</a:t>
            </a:r>
            <a:r>
              <a:rPr kumimoji="1" lang="ja-JP" altLang="en-US" sz="1200" kern="1200" dirty="0">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2038</a:t>
            </a:r>
            <a:r>
              <a:rPr kumimoji="1" lang="ja-JP" altLang="ja-JP" sz="1200" kern="1200" dirty="0">
                <a:solidFill>
                  <a:schemeClr val="tx1"/>
                </a:solidFill>
                <a:effectLst/>
                <a:latin typeface="+mn-lt"/>
                <a:ea typeface="+mn-ea"/>
                <a:cs typeface="+mn-cs"/>
              </a:rPr>
              <a:t>年問題です</a:t>
            </a:r>
            <a:r>
              <a:rPr kumimoji="1" lang="ja-JP" altLang="en-US" sz="1200" kern="1200" dirty="0">
                <a:solidFill>
                  <a:schemeClr val="tx1"/>
                </a:solidFill>
                <a:effectLst/>
                <a:latin typeface="+mn-lt"/>
                <a:ea typeface="+mn-ea"/>
                <a:cs typeface="+mn-cs"/>
              </a:rPr>
              <a:t>．</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effectLst/>
                <a:latin typeface="+mn-lt"/>
                <a:ea typeface="+mn-ea"/>
                <a:cs typeface="+mn-cs"/>
              </a:rPr>
              <a:t>　</a:t>
            </a:r>
            <a:r>
              <a:rPr kumimoji="1" lang="ja-JP" altLang="ja-JP" sz="1200" kern="1200" dirty="0">
                <a:solidFill>
                  <a:schemeClr val="tx1"/>
                </a:solidFill>
                <a:effectLst/>
                <a:latin typeface="+mn-lt"/>
                <a:ea typeface="+mn-ea"/>
                <a:cs typeface="+mn-cs"/>
              </a:rPr>
              <a:t>現在では</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システムの</a:t>
            </a:r>
            <a:r>
              <a:rPr kumimoji="1" lang="en-US" altLang="ja-JP" sz="1200" kern="1200" dirty="0">
                <a:solidFill>
                  <a:schemeClr val="tx1"/>
                </a:solidFill>
                <a:effectLst/>
                <a:latin typeface="+mn-lt"/>
                <a:ea typeface="+mn-ea"/>
                <a:cs typeface="+mn-cs"/>
              </a:rPr>
              <a:t>64bit</a:t>
            </a:r>
            <a:r>
              <a:rPr kumimoji="1" lang="ja-JP" altLang="ja-JP" sz="1200" kern="1200" dirty="0" err="1">
                <a:solidFill>
                  <a:schemeClr val="tx1"/>
                </a:solidFill>
                <a:effectLst/>
                <a:latin typeface="+mn-lt"/>
                <a:ea typeface="+mn-ea"/>
                <a:cs typeface="+mn-cs"/>
              </a:rPr>
              <a:t>への</a:t>
            </a:r>
            <a:r>
              <a:rPr kumimoji="1" lang="ja-JP" altLang="ja-JP" sz="1200" kern="1200" dirty="0">
                <a:solidFill>
                  <a:schemeClr val="tx1"/>
                </a:solidFill>
                <a:effectLst/>
                <a:latin typeface="+mn-lt"/>
                <a:ea typeface="+mn-ea"/>
                <a:cs typeface="+mn-cs"/>
              </a:rPr>
              <a:t>移行が進んでいます</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しかし</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置き換えコストや</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開発期間の制約などから</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すべてのシステムでこうした対応が行えるわけではありません</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2</a:t>
            </a:fld>
            <a:endParaRPr kumimoji="1" lang="ja-JP" altLang="en-US"/>
          </a:p>
        </p:txBody>
      </p:sp>
    </p:spTree>
    <p:extLst>
      <p:ext uri="{BB962C8B-B14F-4D97-AF65-F5344CB8AC3E}">
        <p14:creationId xmlns:p14="http://schemas.microsoft.com/office/powerpoint/2010/main" val="301312399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a:solidFill>
                  <a:schemeClr val="tx1"/>
                </a:solidFill>
                <a:effectLst/>
                <a:latin typeface="+mn-lt"/>
                <a:ea typeface="+mn-ea"/>
                <a:cs typeface="+mn-cs"/>
              </a:rPr>
              <a:t>　こちらが</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比較結果です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　こちらが先行研究の手法による手動での修正箇所の個数</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こちらが作成ツールでの特定箇所の個数と</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そのうち手動での修正箇所と一致したものの個数です</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またこちらに</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先行研究の手法による修正箇所を正解とした</a:t>
            </a:r>
            <a:r>
              <a:rPr kumimoji="1" lang="ja-JP" altLang="en-US" sz="1200" kern="1200" dirty="0">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Recall</a:t>
            </a:r>
            <a:r>
              <a:rPr kumimoji="1" lang="ja-JP" altLang="ja-JP" sz="1200" kern="1200" dirty="0">
                <a:solidFill>
                  <a:schemeClr val="tx1"/>
                </a:solidFill>
                <a:effectLst/>
                <a:latin typeface="+mn-lt"/>
                <a:ea typeface="+mn-ea"/>
                <a:cs typeface="+mn-cs"/>
              </a:rPr>
              <a:t>と</a:t>
            </a:r>
            <a:r>
              <a:rPr kumimoji="1" lang="en-US" altLang="ja-JP" sz="1200" kern="1200" dirty="0">
                <a:solidFill>
                  <a:schemeClr val="tx1"/>
                </a:solidFill>
                <a:effectLst/>
                <a:latin typeface="+mn-lt"/>
                <a:ea typeface="+mn-ea"/>
                <a:cs typeface="+mn-cs"/>
              </a:rPr>
              <a:t>Precision</a:t>
            </a:r>
            <a:r>
              <a:rPr kumimoji="1" lang="ja-JP" altLang="ja-JP" sz="1200" kern="1200" dirty="0">
                <a:solidFill>
                  <a:schemeClr val="tx1"/>
                </a:solidFill>
                <a:effectLst/>
                <a:latin typeface="+mn-lt"/>
                <a:ea typeface="+mn-ea"/>
                <a:cs typeface="+mn-cs"/>
              </a:rPr>
              <a:t>の値を示しています</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なお</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直接評価箇所については</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先行研究の手法においては修正必要箇所が検出されないため</a:t>
            </a:r>
            <a:r>
              <a:rPr kumimoji="1" lang="ja-JP" altLang="en-US" sz="1200" kern="1200" dirty="0">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Precision</a:t>
            </a:r>
            <a:r>
              <a:rPr kumimoji="1" lang="ja-JP" altLang="ja-JP" sz="1200" kern="1200" dirty="0">
                <a:solidFill>
                  <a:schemeClr val="tx1"/>
                </a:solidFill>
                <a:effectLst/>
                <a:latin typeface="+mn-lt"/>
                <a:ea typeface="+mn-ea"/>
                <a:cs typeface="+mn-cs"/>
              </a:rPr>
              <a:t>と</a:t>
            </a:r>
            <a:r>
              <a:rPr kumimoji="1" lang="en-US" altLang="ja-JP" sz="1200" kern="1200" dirty="0">
                <a:solidFill>
                  <a:schemeClr val="tx1"/>
                </a:solidFill>
                <a:effectLst/>
                <a:latin typeface="+mn-lt"/>
                <a:ea typeface="+mn-ea"/>
                <a:cs typeface="+mn-cs"/>
              </a:rPr>
              <a:t>Recall</a:t>
            </a:r>
            <a:r>
              <a:rPr kumimoji="1" lang="ja-JP" altLang="ja-JP" sz="1200" kern="1200" dirty="0">
                <a:solidFill>
                  <a:schemeClr val="tx1"/>
                </a:solidFill>
                <a:effectLst/>
                <a:latin typeface="+mn-lt"/>
                <a:ea typeface="+mn-ea"/>
                <a:cs typeface="+mn-cs"/>
              </a:rPr>
              <a:t>は定められていません</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20</a:t>
            </a:fld>
            <a:endParaRPr kumimoji="1" lang="ja-JP" altLang="en-US"/>
          </a:p>
        </p:txBody>
      </p:sp>
    </p:spTree>
    <p:extLst>
      <p:ext uri="{BB962C8B-B14F-4D97-AF65-F5344CB8AC3E}">
        <p14:creationId xmlns:p14="http://schemas.microsoft.com/office/powerpoint/2010/main" val="134399143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a:solidFill>
                  <a:schemeClr val="tx1"/>
                </a:solidFill>
                <a:effectLst/>
                <a:latin typeface="+mn-lt"/>
                <a:ea typeface="+mn-ea"/>
                <a:cs typeface="+mn-cs"/>
              </a:rPr>
              <a:t>　</a:t>
            </a:r>
            <a:r>
              <a:rPr kumimoji="1" lang="en-US" altLang="ja-JP" sz="1200" kern="1200" dirty="0">
                <a:solidFill>
                  <a:schemeClr val="tx1"/>
                </a:solidFill>
                <a:effectLst/>
                <a:latin typeface="+mn-lt"/>
                <a:ea typeface="+mn-ea"/>
                <a:cs typeface="+mn-cs"/>
              </a:rPr>
              <a:t>3</a:t>
            </a:r>
            <a:r>
              <a:rPr kumimoji="1" lang="ja-JP" altLang="ja-JP" sz="1200" kern="1200" dirty="0" err="1">
                <a:solidFill>
                  <a:schemeClr val="tx1"/>
                </a:solidFill>
                <a:effectLst/>
                <a:latin typeface="+mn-lt"/>
                <a:ea typeface="+mn-ea"/>
                <a:cs typeface="+mn-cs"/>
              </a:rPr>
              <a:t>つの</a:t>
            </a:r>
            <a:r>
              <a:rPr kumimoji="1" lang="ja-JP" altLang="ja-JP" sz="1200" kern="1200" dirty="0">
                <a:solidFill>
                  <a:schemeClr val="tx1"/>
                </a:solidFill>
                <a:effectLst/>
                <a:latin typeface="+mn-lt"/>
                <a:ea typeface="+mn-ea"/>
                <a:cs typeface="+mn-cs"/>
              </a:rPr>
              <a:t>対象ファイルのいずれについても</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先行研究の手法による修正箇所は</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すべて発見できました</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一方で</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いずれの場合でも</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実際には先行研究では修正されていない</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不要な箇所が多数発見されています</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先行研究では</a:t>
            </a:r>
            <a:r>
              <a:rPr kumimoji="1" lang="en-US" altLang="ja-JP" sz="1200" kern="1200" dirty="0">
                <a:solidFill>
                  <a:schemeClr val="tx1"/>
                </a:solidFill>
                <a:effectLst/>
                <a:latin typeface="+mn-lt"/>
                <a:ea typeface="+mn-ea"/>
                <a:cs typeface="+mn-cs"/>
              </a:rPr>
              <a:t>1</a:t>
            </a:r>
            <a:r>
              <a:rPr kumimoji="1" lang="ja-JP" altLang="ja-JP" sz="1200" kern="1200" dirty="0" err="1">
                <a:solidFill>
                  <a:schemeClr val="tx1"/>
                </a:solidFill>
                <a:effectLst/>
                <a:latin typeface="+mn-lt"/>
                <a:ea typeface="+mn-ea"/>
                <a:cs typeface="+mn-cs"/>
              </a:rPr>
              <a:t>つも</a:t>
            </a:r>
            <a:r>
              <a:rPr kumimoji="1" lang="ja-JP" altLang="ja-JP" sz="1200" kern="1200" dirty="0">
                <a:solidFill>
                  <a:schemeClr val="tx1"/>
                </a:solidFill>
                <a:effectLst/>
                <a:latin typeface="+mn-lt"/>
                <a:ea typeface="+mn-ea"/>
                <a:cs typeface="+mn-cs"/>
              </a:rPr>
              <a:t>修正対象となっていない直接評価箇所も</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作成ツールでは複数発見されています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21</a:t>
            </a:fld>
            <a:endParaRPr kumimoji="1" lang="ja-JP" altLang="en-US"/>
          </a:p>
        </p:txBody>
      </p:sp>
    </p:spTree>
    <p:extLst>
      <p:ext uri="{BB962C8B-B14F-4D97-AF65-F5344CB8AC3E}">
        <p14:creationId xmlns:p14="http://schemas.microsoft.com/office/powerpoint/2010/main" val="17059443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a:solidFill>
                  <a:schemeClr val="tx1"/>
                </a:solidFill>
                <a:effectLst/>
                <a:latin typeface="+mn-lt"/>
                <a:ea typeface="+mn-ea"/>
                <a:cs typeface="+mn-cs"/>
              </a:rPr>
              <a:t>　このため、このように、</a:t>
            </a:r>
            <a:r>
              <a:rPr kumimoji="1" lang="en-US" altLang="ja-JP" sz="1200" kern="1200" dirty="0">
                <a:solidFill>
                  <a:schemeClr val="tx1"/>
                </a:solidFill>
                <a:effectLst/>
                <a:latin typeface="+mn-lt"/>
                <a:ea typeface="+mn-ea"/>
                <a:cs typeface="+mn-cs"/>
              </a:rPr>
              <a:t>Recall</a:t>
            </a:r>
            <a:r>
              <a:rPr kumimoji="1" lang="ja-JP" altLang="ja-JP" sz="1200" kern="1200" dirty="0">
                <a:solidFill>
                  <a:schemeClr val="tx1"/>
                </a:solidFill>
                <a:effectLst/>
                <a:latin typeface="+mn-lt"/>
                <a:ea typeface="+mn-ea"/>
                <a:cs typeface="+mn-cs"/>
              </a:rPr>
              <a:t>は高いものの、</a:t>
            </a:r>
            <a:r>
              <a:rPr kumimoji="1" lang="en-US" altLang="ja-JP" sz="1200" kern="1200" dirty="0">
                <a:solidFill>
                  <a:schemeClr val="tx1"/>
                </a:solidFill>
                <a:effectLst/>
                <a:latin typeface="+mn-lt"/>
                <a:ea typeface="+mn-ea"/>
                <a:cs typeface="+mn-cs"/>
              </a:rPr>
              <a:t>Precision</a:t>
            </a:r>
            <a:r>
              <a:rPr kumimoji="1" lang="ja-JP" altLang="ja-JP" sz="1200" kern="1200" dirty="0">
                <a:solidFill>
                  <a:schemeClr val="tx1"/>
                </a:solidFill>
                <a:effectLst/>
                <a:latin typeface="+mn-lt"/>
                <a:ea typeface="+mn-ea"/>
                <a:cs typeface="+mn-cs"/>
              </a:rPr>
              <a:t>は低い結果となりました。</a:t>
            </a:r>
          </a:p>
          <a:p>
            <a:r>
              <a:rPr kumimoji="1" lang="ja-JP" altLang="ja-JP" sz="1200" kern="1200" dirty="0">
                <a:solidFill>
                  <a:schemeClr val="tx1"/>
                </a:solidFill>
                <a:effectLst/>
                <a:latin typeface="+mn-lt"/>
                <a:ea typeface="+mn-ea"/>
                <a:cs typeface="+mn-cs"/>
              </a:rPr>
              <a:t>　これは、作成ツールではソースコードの意味解釈を行わないことが要因と考えられます。</a:t>
            </a:r>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22</a:t>
            </a:fld>
            <a:endParaRPr kumimoji="1" lang="ja-JP" altLang="en-US"/>
          </a:p>
        </p:txBody>
      </p:sp>
    </p:spTree>
    <p:extLst>
      <p:ext uri="{BB962C8B-B14F-4D97-AF65-F5344CB8AC3E}">
        <p14:creationId xmlns:p14="http://schemas.microsoft.com/office/powerpoint/2010/main" val="71046400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a:solidFill>
                  <a:schemeClr val="tx1"/>
                </a:solidFill>
                <a:effectLst/>
                <a:latin typeface="+mn-lt"/>
                <a:ea typeface="+mn-ea"/>
                <a:cs typeface="+mn-cs"/>
              </a:rPr>
              <a:t>　具体的な例としては、このように</a:t>
            </a:r>
            <a:r>
              <a:rPr kumimoji="1" lang="en-US" altLang="ja-JP" sz="1200" kern="1200" dirty="0">
                <a:solidFill>
                  <a:schemeClr val="tx1"/>
                </a:solidFill>
                <a:effectLst/>
                <a:latin typeface="+mn-lt"/>
                <a:ea typeface="+mn-ea"/>
                <a:cs typeface="+mn-cs"/>
              </a:rPr>
              <a:t>NULL</a:t>
            </a:r>
            <a:r>
              <a:rPr kumimoji="1" lang="ja-JP" altLang="ja-JP" sz="1200" kern="1200" dirty="0">
                <a:solidFill>
                  <a:schemeClr val="tx1"/>
                </a:solidFill>
                <a:effectLst/>
                <a:latin typeface="+mn-lt"/>
                <a:ea typeface="+mn-ea"/>
                <a:cs typeface="+mn-cs"/>
              </a:rPr>
              <a:t>との比較を行っている箇所や、</a:t>
            </a:r>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23</a:t>
            </a:fld>
            <a:endParaRPr kumimoji="1" lang="ja-JP" altLang="en-US"/>
          </a:p>
        </p:txBody>
      </p:sp>
    </p:spTree>
    <p:extLst>
      <p:ext uri="{BB962C8B-B14F-4D97-AF65-F5344CB8AC3E}">
        <p14:creationId xmlns:p14="http://schemas.microsoft.com/office/powerpoint/2010/main" val="201423977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a:solidFill>
                  <a:schemeClr val="tx1"/>
                </a:solidFill>
                <a:effectLst/>
                <a:latin typeface="+mn-lt"/>
                <a:ea typeface="+mn-ea"/>
                <a:cs typeface="+mn-cs"/>
              </a:rPr>
              <a:t>　このように、文字列の比較を行っている箇所が、意味解釈を行わないことにより誤検出されています。</a:t>
            </a:r>
            <a:endParaRPr kumimoji="1" lang="en-US" altLang="ja-JP" sz="1200" kern="1200" dirty="0">
              <a:solidFill>
                <a:schemeClr val="tx1"/>
              </a:solidFill>
              <a:effectLst/>
              <a:latin typeface="+mn-lt"/>
              <a:ea typeface="+mn-ea"/>
              <a:cs typeface="+mn-cs"/>
            </a:endParaRPr>
          </a:p>
          <a:p>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a:solidFill>
                  <a:schemeClr val="tx1"/>
                </a:solidFill>
                <a:effectLst/>
                <a:latin typeface="+mn-lt"/>
                <a:ea typeface="+mn-ea"/>
                <a:cs typeface="+mn-cs"/>
              </a:rPr>
              <a:t>《正確な修正のためには、さらなる絞り込みが必要となり、修正箇所の特定の完全な自動化に至っているとはいえませんが、修正箇所特定の一定程度の効率化は果たせたと考えられます。》</a:t>
            </a:r>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24</a:t>
            </a:fld>
            <a:endParaRPr kumimoji="1" lang="ja-JP" altLang="en-US"/>
          </a:p>
        </p:txBody>
      </p:sp>
    </p:spTree>
    <p:extLst>
      <p:ext uri="{BB962C8B-B14F-4D97-AF65-F5344CB8AC3E}">
        <p14:creationId xmlns:p14="http://schemas.microsoft.com/office/powerpoint/2010/main" val="301802728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a:solidFill>
                  <a:schemeClr val="tx1"/>
                </a:solidFill>
                <a:effectLst/>
                <a:latin typeface="+mn-lt"/>
                <a:ea typeface="+mn-ea"/>
                <a:cs typeface="+mn-cs"/>
              </a:rPr>
              <a:t>　最後に、修正を自動化するツールの設計について述べます。</a:t>
            </a:r>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25</a:t>
            </a:fld>
            <a:endParaRPr kumimoji="1" lang="ja-JP" altLang="en-US"/>
          </a:p>
        </p:txBody>
      </p:sp>
    </p:spTree>
    <p:extLst>
      <p:ext uri="{BB962C8B-B14F-4D97-AF65-F5344CB8AC3E}">
        <p14:creationId xmlns:p14="http://schemas.microsoft.com/office/powerpoint/2010/main" val="159039990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a:solidFill>
                  <a:schemeClr val="tx1"/>
                </a:solidFill>
                <a:effectLst/>
                <a:latin typeface="+mn-lt"/>
                <a:ea typeface="+mn-ea"/>
                <a:cs typeface="+mn-cs"/>
              </a:rPr>
              <a:t>　こちらが</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設計した処理の流れを示した図になります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　修正対象のＣ言語ソースファイルと</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インクルードパスを入力とし</a:t>
            </a:r>
            <a:r>
              <a:rPr kumimoji="1" lang="ja-JP" altLang="en-US" sz="1200" kern="1200" dirty="0">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Understand</a:t>
            </a:r>
            <a:r>
              <a:rPr kumimoji="1" lang="ja-JP" altLang="ja-JP" sz="1200" kern="1200" dirty="0">
                <a:solidFill>
                  <a:schemeClr val="tx1"/>
                </a:solidFill>
                <a:effectLst/>
                <a:latin typeface="+mn-lt"/>
                <a:ea typeface="+mn-ea"/>
                <a:cs typeface="+mn-cs"/>
              </a:rPr>
              <a:t>を用いて解析を行うこと</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その後プログラム依存グラフを構築することまでは</a:t>
            </a:r>
            <a:r>
              <a:rPr kumimoji="1" lang="ja-JP" altLang="en-US" sz="1200" kern="1200" dirty="0">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P6</a:t>
            </a:r>
            <a:r>
              <a:rPr kumimoji="1" lang="ja-JP" altLang="ja-JP" sz="1200" kern="1200" dirty="0">
                <a:solidFill>
                  <a:schemeClr val="tx1"/>
                </a:solidFill>
                <a:effectLst/>
                <a:latin typeface="+mn-lt"/>
                <a:ea typeface="+mn-ea"/>
                <a:cs typeface="+mn-cs"/>
              </a:rPr>
              <a:t>で示したものと同じ流れです</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その後</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修正が必要な外部呼出し箇所</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直接評価箇所の特定をそれぞれ行い</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特定された箇所の修正を行って</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修正済みソースファイルを作成します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7A30D51-B381-4CC6-A5B6-A3AB48C0F2FE}" type="slidenum">
              <a:rPr kumimoji="1" lang="ja-JP" altLang="en-US" sz="1200" b="0" i="0" u="none" strike="noStrike" kern="1200" cap="none" spc="0" normalizeH="0" baseline="0" noProof="0" smtClean="0">
                <a:ln>
                  <a:noFill/>
                </a:ln>
                <a:solidFill>
                  <a:prstClr val="black"/>
                </a:solidFill>
                <a:effectLst/>
                <a:uLnTx/>
                <a:uFillTx/>
                <a:latin typeface="Tahoma" pitchFamily="34"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26</a:t>
            </a:fld>
            <a:endParaRPr kumimoji="1" lang="ja-JP" altLang="en-US" sz="1200" b="0" i="0" u="none" strike="noStrike" kern="1200" cap="none" spc="0" normalizeH="0" baseline="0" noProof="0">
              <a:ln>
                <a:noFill/>
              </a:ln>
              <a:solidFill>
                <a:prstClr val="black"/>
              </a:solidFill>
              <a:effectLst/>
              <a:uLnTx/>
              <a:uFillTx/>
              <a:latin typeface="Tahoma" pitchFamily="34" charset="0"/>
              <a:ea typeface="ＭＳ Ｐゴシック" charset="-128"/>
              <a:cs typeface="+mn-cs"/>
            </a:endParaRPr>
          </a:p>
        </p:txBody>
      </p:sp>
    </p:spTree>
    <p:extLst>
      <p:ext uri="{BB962C8B-B14F-4D97-AF65-F5344CB8AC3E}">
        <p14:creationId xmlns:p14="http://schemas.microsoft.com/office/powerpoint/2010/main" val="313908666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a:solidFill>
                  <a:schemeClr val="tx1"/>
                </a:solidFill>
                <a:effectLst/>
                <a:latin typeface="+mn-lt"/>
                <a:ea typeface="+mn-ea"/>
                <a:cs typeface="+mn-cs"/>
              </a:rPr>
              <a:t>　この赤く示した部分が、前半で説明した作成ツールからの変更された点となります。</a:t>
            </a:r>
            <a:endParaRPr kumimoji="1" lang="en-US" altLang="ja-JP" sz="1200" kern="1200" dirty="0">
              <a:solidFill>
                <a:schemeClr val="tx1"/>
              </a:solidFill>
              <a:effectLst/>
              <a:latin typeface="+mn-lt"/>
              <a:ea typeface="+mn-ea"/>
              <a:cs typeface="+mn-cs"/>
            </a:endParaRPr>
          </a:p>
          <a:p>
            <a:r>
              <a:rPr kumimoji="1" lang="ja-JP" altLang="en-US" sz="1200" kern="1200" dirty="0">
                <a:solidFill>
                  <a:schemeClr val="tx1"/>
                </a:solidFill>
                <a:effectLst/>
                <a:latin typeface="+mn-lt"/>
                <a:ea typeface="+mn-ea"/>
                <a:cs typeface="+mn-cs"/>
              </a:rPr>
              <a:t>　</a:t>
            </a:r>
            <a:r>
              <a:rPr kumimoji="1" lang="ja-JP" altLang="ja-JP" sz="1200" kern="1200" dirty="0">
                <a:solidFill>
                  <a:schemeClr val="tx1"/>
                </a:solidFill>
                <a:effectLst/>
                <a:latin typeface="+mn-lt"/>
                <a:ea typeface="+mn-ea"/>
                <a:cs typeface="+mn-cs"/>
              </a:rPr>
              <a:t>ここからは、外部呼出し箇所の特定からその自動修正と、直接評価箇所の特定からその自動修正のそれぞれの流れについて説明します。</a:t>
            </a:r>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7A30D51-B381-4CC6-A5B6-A3AB48C0F2FE}" type="slidenum">
              <a:rPr kumimoji="1" lang="ja-JP" altLang="en-US" sz="1200" b="0" i="0" u="none" strike="noStrike" kern="1200" cap="none" spc="0" normalizeH="0" baseline="0" noProof="0" smtClean="0">
                <a:ln>
                  <a:noFill/>
                </a:ln>
                <a:solidFill>
                  <a:prstClr val="black"/>
                </a:solidFill>
                <a:effectLst/>
                <a:uLnTx/>
                <a:uFillTx/>
                <a:latin typeface="Tahoma" pitchFamily="34"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27</a:t>
            </a:fld>
            <a:endParaRPr kumimoji="1" lang="ja-JP" altLang="en-US" sz="1200" b="0" i="0" u="none" strike="noStrike" kern="1200" cap="none" spc="0" normalizeH="0" baseline="0" noProof="0">
              <a:ln>
                <a:noFill/>
              </a:ln>
              <a:solidFill>
                <a:prstClr val="black"/>
              </a:solidFill>
              <a:effectLst/>
              <a:uLnTx/>
              <a:uFillTx/>
              <a:latin typeface="Tahoma" pitchFamily="34" charset="0"/>
              <a:ea typeface="ＭＳ Ｐゴシック" charset="-128"/>
              <a:cs typeface="+mn-cs"/>
            </a:endParaRPr>
          </a:p>
        </p:txBody>
      </p:sp>
    </p:spTree>
    <p:extLst>
      <p:ext uri="{BB962C8B-B14F-4D97-AF65-F5344CB8AC3E}">
        <p14:creationId xmlns:p14="http://schemas.microsoft.com/office/powerpoint/2010/main" val="259849505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a:solidFill>
                  <a:schemeClr val="tx1"/>
                </a:solidFill>
                <a:effectLst/>
                <a:latin typeface="+mn-lt"/>
                <a:ea typeface="+mn-ea"/>
                <a:cs typeface="+mn-cs"/>
              </a:rPr>
              <a:t>　はじめに</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外部関数呼び出し箇所の</a:t>
            </a:r>
            <a:r>
              <a:rPr kumimoji="1" lang="ja-JP" altLang="en-US" sz="1200" kern="1200" dirty="0">
                <a:solidFill>
                  <a:schemeClr val="tx1"/>
                </a:solidFill>
                <a:effectLst/>
                <a:latin typeface="+mn-lt"/>
                <a:ea typeface="+mn-ea"/>
                <a:cs typeface="+mn-cs"/>
              </a:rPr>
              <a:t>特定と</a:t>
            </a:r>
            <a:r>
              <a:rPr kumimoji="1" lang="ja-JP" altLang="ja-JP" sz="1200" kern="1200" dirty="0">
                <a:solidFill>
                  <a:schemeClr val="tx1"/>
                </a:solidFill>
                <a:effectLst/>
                <a:latin typeface="+mn-lt"/>
                <a:ea typeface="+mn-ea"/>
                <a:cs typeface="+mn-cs"/>
              </a:rPr>
              <a:t>自動修正について述べます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　</a:t>
            </a:r>
            <a:r>
              <a:rPr kumimoji="1" lang="en-US" altLang="ja-JP" sz="1200" kern="1200" dirty="0">
                <a:solidFill>
                  <a:schemeClr val="tx1"/>
                </a:solidFill>
                <a:effectLst/>
                <a:latin typeface="+mn-lt"/>
                <a:ea typeface="+mn-ea"/>
                <a:cs typeface="+mn-cs"/>
              </a:rPr>
              <a:t>2038</a:t>
            </a:r>
            <a:r>
              <a:rPr kumimoji="1" lang="ja-JP" altLang="ja-JP" sz="1200" kern="1200" dirty="0">
                <a:solidFill>
                  <a:schemeClr val="tx1"/>
                </a:solidFill>
                <a:effectLst/>
                <a:latin typeface="+mn-lt"/>
                <a:ea typeface="+mn-ea"/>
                <a:cs typeface="+mn-cs"/>
              </a:rPr>
              <a:t>年問題への対応のためには</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標準ライブラリ関数と</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ユーザー定義関数の両方の修正が必要となります</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しかし</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必要な修正内容は</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関数の処理内容によって異なるため</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ユーザー定義関数の修正自動化は難しいため</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ここでは</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標準ライブラリ関数のみを対象として設計を行いました</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　修正の手順はこちらに示したように</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まず対象関数の特定を行い</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その後ラッパー関数の作成と</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呼び出し箇所の修正を行います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28</a:t>
            </a:fld>
            <a:endParaRPr kumimoji="1" lang="ja-JP" altLang="en-US"/>
          </a:p>
        </p:txBody>
      </p:sp>
    </p:spTree>
    <p:extLst>
      <p:ext uri="{BB962C8B-B14F-4D97-AF65-F5344CB8AC3E}">
        <p14:creationId xmlns:p14="http://schemas.microsoft.com/office/powerpoint/2010/main" val="369819231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a:solidFill>
                  <a:schemeClr val="tx1"/>
                </a:solidFill>
                <a:effectLst/>
                <a:latin typeface="+mn-lt"/>
                <a:ea typeface="+mn-ea"/>
                <a:cs typeface="+mn-cs"/>
              </a:rPr>
              <a:t>　事前準備として</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標準ライブラリ関数に対して</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修正が必要な関数の調査を行いました</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　先行研究を参考にし</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調査を行った結果</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修正が必要な関数は</a:t>
            </a:r>
            <a:r>
              <a:rPr kumimoji="1" lang="ja-JP" altLang="en-US" sz="1200" kern="1200" dirty="0">
                <a:solidFill>
                  <a:schemeClr val="tx1"/>
                </a:solidFill>
                <a:effectLst/>
                <a:latin typeface="+mn-lt"/>
                <a:ea typeface="+mn-ea"/>
                <a:cs typeface="+mn-cs"/>
              </a:rPr>
              <a:t>，</a:t>
            </a:r>
            <a:r>
              <a:rPr kumimoji="1" lang="en-US" altLang="ja-JP" sz="1200" kern="1200" dirty="0" err="1">
                <a:solidFill>
                  <a:schemeClr val="tx1"/>
                </a:solidFill>
                <a:effectLst/>
                <a:latin typeface="+mn-lt"/>
                <a:ea typeface="+mn-ea"/>
                <a:cs typeface="+mn-cs"/>
              </a:rPr>
              <a:t>time_t</a:t>
            </a:r>
            <a:r>
              <a:rPr kumimoji="1" lang="ja-JP" altLang="ja-JP" sz="1200" kern="1200" dirty="0">
                <a:solidFill>
                  <a:schemeClr val="tx1"/>
                </a:solidFill>
                <a:effectLst/>
                <a:latin typeface="+mn-lt"/>
                <a:ea typeface="+mn-ea"/>
                <a:cs typeface="+mn-cs"/>
              </a:rPr>
              <a:t>型と他の型の間の変換を行う</a:t>
            </a:r>
            <a:r>
              <a:rPr kumimoji="1" lang="en-US" altLang="ja-JP" sz="1200" kern="1200" dirty="0">
                <a:solidFill>
                  <a:schemeClr val="tx1"/>
                </a:solidFill>
                <a:effectLst/>
                <a:latin typeface="+mn-lt"/>
                <a:ea typeface="+mn-ea"/>
                <a:cs typeface="+mn-cs"/>
              </a:rPr>
              <a:t>9</a:t>
            </a:r>
            <a:r>
              <a:rPr kumimoji="1" lang="ja-JP" altLang="ja-JP" sz="1200" kern="1200" dirty="0" err="1">
                <a:solidFill>
                  <a:schemeClr val="tx1"/>
                </a:solidFill>
                <a:effectLst/>
                <a:latin typeface="+mn-lt"/>
                <a:ea typeface="+mn-ea"/>
                <a:cs typeface="+mn-cs"/>
              </a:rPr>
              <a:t>つの</a:t>
            </a:r>
            <a:r>
              <a:rPr kumimoji="1" lang="ja-JP" altLang="ja-JP" sz="1200" kern="1200" dirty="0">
                <a:solidFill>
                  <a:schemeClr val="tx1"/>
                </a:solidFill>
                <a:effectLst/>
                <a:latin typeface="+mn-lt"/>
                <a:ea typeface="+mn-ea"/>
                <a:cs typeface="+mn-cs"/>
              </a:rPr>
              <a:t>関数に絞ることができました</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　これらの関数に対し</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予め関数ごとに対応するラッパー関数のコードを作成しておきます</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ラッパー関数の処理内容は</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引数に修正を加えて元の関数を呼ぶものと</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元の関数を呼び</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その返り値を修正して返すものに分けられます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29</a:t>
            </a:fld>
            <a:endParaRPr kumimoji="1" lang="ja-JP" altLang="en-US"/>
          </a:p>
        </p:txBody>
      </p:sp>
    </p:spTree>
    <p:extLst>
      <p:ext uri="{BB962C8B-B14F-4D97-AF65-F5344CB8AC3E}">
        <p14:creationId xmlns:p14="http://schemas.microsoft.com/office/powerpoint/2010/main" val="38976170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a:solidFill>
                  <a:schemeClr val="tx1"/>
                </a:solidFill>
                <a:effectLst/>
                <a:latin typeface="+mn-lt"/>
                <a:ea typeface="+mn-ea"/>
                <a:cs typeface="+mn-cs"/>
              </a:rPr>
              <a:t>　この問題に対して</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コストなどの制約が厳しく</a:t>
            </a:r>
            <a:r>
              <a:rPr kumimoji="1" lang="ja-JP" altLang="en-US" sz="1200" kern="1200" dirty="0">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64bit</a:t>
            </a:r>
            <a:r>
              <a:rPr kumimoji="1" lang="ja-JP" altLang="ja-JP" sz="1200" kern="1200" dirty="0" err="1">
                <a:solidFill>
                  <a:schemeClr val="tx1"/>
                </a:solidFill>
                <a:effectLst/>
                <a:latin typeface="+mn-lt"/>
                <a:ea typeface="+mn-ea"/>
                <a:cs typeface="+mn-cs"/>
              </a:rPr>
              <a:t>への</a:t>
            </a:r>
            <a:r>
              <a:rPr kumimoji="1" lang="ja-JP" altLang="ja-JP" sz="1200" kern="1200" dirty="0">
                <a:solidFill>
                  <a:schemeClr val="tx1"/>
                </a:solidFill>
                <a:effectLst/>
                <a:latin typeface="+mn-lt"/>
                <a:ea typeface="+mn-ea"/>
                <a:cs typeface="+mn-cs"/>
              </a:rPr>
              <a:t>移行が難しい組み込み機器を対象とし</a:t>
            </a:r>
            <a:r>
              <a:rPr kumimoji="1" lang="ja-JP" altLang="en-US" sz="1200" kern="1200" dirty="0">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UNIX</a:t>
            </a:r>
            <a:r>
              <a:rPr kumimoji="1" lang="ja-JP" altLang="ja-JP" sz="1200" kern="1200" dirty="0">
                <a:solidFill>
                  <a:schemeClr val="tx1"/>
                </a:solidFill>
                <a:effectLst/>
                <a:latin typeface="+mn-lt"/>
                <a:ea typeface="+mn-ea"/>
                <a:cs typeface="+mn-cs"/>
              </a:rPr>
              <a:t>時刻の起算点を</a:t>
            </a:r>
            <a:r>
              <a:rPr kumimoji="1" lang="en-US" altLang="ja-JP" sz="1200" kern="1200" dirty="0">
                <a:solidFill>
                  <a:schemeClr val="tx1"/>
                </a:solidFill>
                <a:effectLst/>
                <a:latin typeface="+mn-lt"/>
                <a:ea typeface="+mn-ea"/>
                <a:cs typeface="+mn-cs"/>
              </a:rPr>
              <a:t>1970</a:t>
            </a:r>
            <a:r>
              <a:rPr kumimoji="1" lang="ja-JP" altLang="ja-JP" sz="1200" kern="1200" dirty="0">
                <a:solidFill>
                  <a:schemeClr val="tx1"/>
                </a:solidFill>
                <a:effectLst/>
                <a:latin typeface="+mn-lt"/>
                <a:ea typeface="+mn-ea"/>
                <a:cs typeface="+mn-cs"/>
              </a:rPr>
              <a:t>年から</a:t>
            </a:r>
            <a:r>
              <a:rPr kumimoji="1" lang="en-US" altLang="ja-JP" sz="1200" kern="1200" dirty="0">
                <a:solidFill>
                  <a:schemeClr val="tx1"/>
                </a:solidFill>
                <a:effectLst/>
                <a:latin typeface="+mn-lt"/>
                <a:ea typeface="+mn-ea"/>
                <a:cs typeface="+mn-cs"/>
              </a:rPr>
              <a:t>28</a:t>
            </a:r>
            <a:r>
              <a:rPr kumimoji="1" lang="ja-JP" altLang="ja-JP" sz="1200" kern="1200" dirty="0">
                <a:solidFill>
                  <a:schemeClr val="tx1"/>
                </a:solidFill>
                <a:effectLst/>
                <a:latin typeface="+mn-lt"/>
                <a:ea typeface="+mn-ea"/>
                <a:cs typeface="+mn-cs"/>
              </a:rPr>
              <a:t>年後にずらして</a:t>
            </a:r>
            <a:r>
              <a:rPr kumimoji="1" lang="ja-JP" altLang="en-US" sz="1200" kern="1200" dirty="0">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1998</a:t>
            </a:r>
            <a:r>
              <a:rPr kumimoji="1" lang="ja-JP" altLang="ja-JP" sz="1200" kern="1200" dirty="0">
                <a:solidFill>
                  <a:schemeClr val="tx1"/>
                </a:solidFill>
                <a:effectLst/>
                <a:latin typeface="+mn-lt"/>
                <a:ea typeface="+mn-ea"/>
                <a:cs typeface="+mn-cs"/>
              </a:rPr>
              <a:t>年に変更することで</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桁あふれの発生を</a:t>
            </a:r>
            <a:r>
              <a:rPr kumimoji="1" lang="en-US" altLang="ja-JP" sz="1200" kern="1200" dirty="0">
                <a:solidFill>
                  <a:schemeClr val="tx1"/>
                </a:solidFill>
                <a:effectLst/>
                <a:latin typeface="+mn-lt"/>
                <a:ea typeface="+mn-ea"/>
                <a:cs typeface="+mn-cs"/>
              </a:rPr>
              <a:t>2066</a:t>
            </a:r>
            <a:r>
              <a:rPr kumimoji="1" lang="ja-JP" altLang="ja-JP" sz="1200" kern="1200" dirty="0">
                <a:solidFill>
                  <a:schemeClr val="tx1"/>
                </a:solidFill>
                <a:effectLst/>
                <a:latin typeface="+mn-lt"/>
                <a:ea typeface="+mn-ea"/>
                <a:cs typeface="+mn-cs"/>
              </a:rPr>
              <a:t>年まで先送りするという対応を行った先行研究が存在します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《このように</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起算点を</a:t>
            </a:r>
            <a:r>
              <a:rPr kumimoji="1" lang="en-US" altLang="ja-JP" sz="1200" kern="1200" dirty="0">
                <a:solidFill>
                  <a:schemeClr val="tx1"/>
                </a:solidFill>
                <a:effectLst/>
                <a:latin typeface="+mn-lt"/>
                <a:ea typeface="+mn-ea"/>
                <a:cs typeface="+mn-cs"/>
              </a:rPr>
              <a:t>28</a:t>
            </a:r>
            <a:r>
              <a:rPr kumimoji="1" lang="ja-JP" altLang="ja-JP" sz="1200" kern="1200" dirty="0">
                <a:solidFill>
                  <a:schemeClr val="tx1"/>
                </a:solidFill>
                <a:effectLst/>
                <a:latin typeface="+mn-lt"/>
                <a:ea typeface="+mn-ea"/>
                <a:cs typeface="+mn-cs"/>
              </a:rPr>
              <a:t>年分遅らせることで</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桁あふれの発生も</a:t>
            </a:r>
            <a:r>
              <a:rPr kumimoji="1" lang="en-US" altLang="ja-JP" sz="1200" kern="1200" dirty="0">
                <a:solidFill>
                  <a:schemeClr val="tx1"/>
                </a:solidFill>
                <a:effectLst/>
                <a:latin typeface="+mn-lt"/>
                <a:ea typeface="+mn-ea"/>
                <a:cs typeface="+mn-cs"/>
              </a:rPr>
              <a:t>28</a:t>
            </a:r>
            <a:r>
              <a:rPr kumimoji="1" lang="ja-JP" altLang="ja-JP" sz="1200" kern="1200" dirty="0">
                <a:solidFill>
                  <a:schemeClr val="tx1"/>
                </a:solidFill>
                <a:effectLst/>
                <a:latin typeface="+mn-lt"/>
                <a:ea typeface="+mn-ea"/>
                <a:cs typeface="+mn-cs"/>
              </a:rPr>
              <a:t>年先送りされ</a:t>
            </a:r>
            <a:r>
              <a:rPr kumimoji="1" lang="ja-JP" altLang="en-US" sz="1200" kern="1200" dirty="0">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2066</a:t>
            </a:r>
            <a:r>
              <a:rPr kumimoji="1" lang="ja-JP" altLang="ja-JP" sz="1200" kern="1200" dirty="0">
                <a:solidFill>
                  <a:schemeClr val="tx1"/>
                </a:solidFill>
                <a:effectLst/>
                <a:latin typeface="+mn-lt"/>
                <a:ea typeface="+mn-ea"/>
                <a:cs typeface="+mn-cs"/>
              </a:rPr>
              <a:t>年まで問題は発生しなくなります</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a:t>
            </a:r>
          </a:p>
          <a:p>
            <a:r>
              <a:rPr kumimoji="1" lang="ja-JP" altLang="en-US" sz="1200" kern="1200" dirty="0">
                <a:solidFill>
                  <a:schemeClr val="tx1"/>
                </a:solidFill>
                <a:effectLst/>
                <a:latin typeface="+mn-lt"/>
                <a:ea typeface="+mn-ea"/>
                <a:cs typeface="+mn-cs"/>
              </a:rPr>
              <a:t>　</a:t>
            </a:r>
            <a:r>
              <a:rPr kumimoji="1" lang="ja-JP" altLang="ja-JP" sz="1200" kern="1200" dirty="0">
                <a:solidFill>
                  <a:schemeClr val="tx1"/>
                </a:solidFill>
                <a:effectLst/>
                <a:latin typeface="+mn-lt"/>
                <a:ea typeface="+mn-ea"/>
                <a:cs typeface="+mn-cs"/>
              </a:rPr>
              <a:t>この手法では</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ライブラリなどの修正を行わずに済むことで</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対応にかかるコストが低く抑えられています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3</a:t>
            </a:fld>
            <a:endParaRPr kumimoji="1" lang="ja-JP" altLang="en-US"/>
          </a:p>
        </p:txBody>
      </p:sp>
    </p:spTree>
    <p:extLst>
      <p:ext uri="{BB962C8B-B14F-4D97-AF65-F5344CB8AC3E}">
        <p14:creationId xmlns:p14="http://schemas.microsoft.com/office/powerpoint/2010/main" val="341750345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a:solidFill>
                  <a:schemeClr val="tx1"/>
                </a:solidFill>
                <a:effectLst/>
                <a:latin typeface="+mn-lt"/>
                <a:ea typeface="+mn-ea"/>
                <a:cs typeface="+mn-cs"/>
              </a:rPr>
              <a:t>　修正対象ファイルに対しては</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まずは必要な修正の特定を行います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ja-JP" altLang="en-US" sz="1200" kern="1200" dirty="0">
                <a:solidFill>
                  <a:schemeClr val="tx1"/>
                </a:solidFill>
                <a:effectLst/>
                <a:latin typeface="+mn-lt"/>
                <a:ea typeface="+mn-ea"/>
                <a:cs typeface="+mn-cs"/>
              </a:rPr>
              <a:t>　</a:t>
            </a:r>
            <a:r>
              <a:rPr kumimoji="1" lang="ja-JP" altLang="ja-JP" sz="1200" kern="1200" dirty="0">
                <a:solidFill>
                  <a:schemeClr val="tx1"/>
                </a:solidFill>
                <a:effectLst/>
                <a:latin typeface="+mn-lt"/>
                <a:ea typeface="+mn-ea"/>
                <a:cs typeface="+mn-cs"/>
              </a:rPr>
              <a:t>ファイルごとに</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対象となる関数のうちいずれの呼び出しが存在するかを確認し</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同時に修正箇所となるそれらの呼び出し箇所を特定します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ja-JP" altLang="en-US" sz="1200" kern="1200" dirty="0">
                <a:solidFill>
                  <a:schemeClr val="tx1"/>
                </a:solidFill>
                <a:effectLst/>
                <a:latin typeface="+mn-lt"/>
                <a:ea typeface="+mn-ea"/>
                <a:cs typeface="+mn-cs"/>
              </a:rPr>
              <a:t>　</a:t>
            </a:r>
            <a:r>
              <a:rPr kumimoji="1" lang="ja-JP" altLang="ja-JP" sz="1200" kern="1200" dirty="0">
                <a:solidFill>
                  <a:schemeClr val="tx1"/>
                </a:solidFill>
                <a:effectLst/>
                <a:latin typeface="+mn-lt"/>
                <a:ea typeface="+mn-ea"/>
                <a:cs typeface="+mn-cs"/>
              </a:rPr>
              <a:t>特定が完了したら</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呼び出しが存在する関数に対応する</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ラッパー関数のソースコードをファイルに書き込み</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さらに呼び出し箇所を</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作成したラッパー関数を呼び出すように書き換えます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30</a:t>
            </a:fld>
            <a:endParaRPr kumimoji="1" lang="ja-JP" altLang="en-US"/>
          </a:p>
        </p:txBody>
      </p:sp>
    </p:spTree>
    <p:extLst>
      <p:ext uri="{BB962C8B-B14F-4D97-AF65-F5344CB8AC3E}">
        <p14:creationId xmlns:p14="http://schemas.microsoft.com/office/powerpoint/2010/main" val="187202973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a:solidFill>
                  <a:schemeClr val="tx1"/>
                </a:solidFill>
                <a:effectLst/>
                <a:latin typeface="+mn-lt"/>
                <a:ea typeface="+mn-ea"/>
                <a:cs typeface="+mn-cs"/>
              </a:rPr>
              <a:t>　次に</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直接評価箇所の</a:t>
            </a:r>
            <a:r>
              <a:rPr kumimoji="1" lang="ja-JP" altLang="en-US" sz="1200" kern="1200" dirty="0">
                <a:solidFill>
                  <a:schemeClr val="tx1"/>
                </a:solidFill>
                <a:effectLst/>
                <a:latin typeface="+mn-lt"/>
                <a:ea typeface="+mn-ea"/>
                <a:cs typeface="+mn-cs"/>
              </a:rPr>
              <a:t>特定と</a:t>
            </a:r>
            <a:r>
              <a:rPr kumimoji="1" lang="ja-JP" altLang="ja-JP" sz="1200" kern="1200" dirty="0">
                <a:solidFill>
                  <a:schemeClr val="tx1"/>
                </a:solidFill>
                <a:effectLst/>
                <a:latin typeface="+mn-lt"/>
                <a:ea typeface="+mn-ea"/>
                <a:cs typeface="+mn-cs"/>
              </a:rPr>
              <a:t>自動修正について述べます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　こちらは</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文字列型ではない時刻情報のみを対象としています</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文字列型の値は</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単純な加減算による値の修正が行えないためです</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これら文字列型の時刻情報の比較箇所は</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自動修正は行わずにユーザーへの通知に留めることを考えています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　修正手順はこちらに示したように</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まず修正された時刻情報変数を特定し</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その比較箇所を特定し</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修正を行います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31</a:t>
            </a:fld>
            <a:endParaRPr kumimoji="1" lang="ja-JP" altLang="en-US"/>
          </a:p>
        </p:txBody>
      </p:sp>
    </p:spTree>
    <p:extLst>
      <p:ext uri="{BB962C8B-B14F-4D97-AF65-F5344CB8AC3E}">
        <p14:creationId xmlns:p14="http://schemas.microsoft.com/office/powerpoint/2010/main" val="324914877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a:solidFill>
                  <a:schemeClr val="tx1"/>
                </a:solidFill>
                <a:effectLst/>
                <a:latin typeface="+mn-lt"/>
                <a:ea typeface="+mn-ea"/>
                <a:cs typeface="+mn-cs"/>
              </a:rPr>
              <a:t>　修正された時刻情報変数は</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先ほどの関数呼び出し箇所の修正で作成した</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ラッパー関数のうち</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返り値を編集して返すものの</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返り値が該当します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ja-JP" altLang="en-US" sz="1200" kern="1200" dirty="0">
                <a:solidFill>
                  <a:schemeClr val="tx1"/>
                </a:solidFill>
                <a:effectLst/>
                <a:latin typeface="+mn-lt"/>
                <a:ea typeface="+mn-ea"/>
                <a:cs typeface="+mn-cs"/>
              </a:rPr>
              <a:t>　</a:t>
            </a:r>
            <a:r>
              <a:rPr kumimoji="1" lang="ja-JP" altLang="ja-JP" sz="1200" kern="1200" dirty="0">
                <a:solidFill>
                  <a:schemeClr val="tx1"/>
                </a:solidFill>
                <a:effectLst/>
                <a:latin typeface="+mn-lt"/>
                <a:ea typeface="+mn-ea"/>
                <a:cs typeface="+mn-cs"/>
              </a:rPr>
              <a:t>これらの変数に対し</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変数の参照情報と</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プログラム依存グラフで</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参照箇所の追跡を行います</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それらの箇所に対し</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構文解析情報を用いることで</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比較を行っているかの確認を行います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　修正の実行は</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該当する時刻変数の値から</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修正分の減算を行った値を</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比較に用いるように書き換えることで行います</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これにより</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比較箇所では</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修正前の値が比較に用いられるようになり</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正常な比較が行えます</a:t>
            </a:r>
            <a:r>
              <a:rPr kumimoji="1" lang="ja-JP" altLang="en-US" sz="1200" kern="1200" dirty="0">
                <a:solidFill>
                  <a:schemeClr val="tx1"/>
                </a:solidFill>
                <a:effectLst/>
                <a:latin typeface="+mn-lt"/>
                <a:ea typeface="+mn-ea"/>
                <a:cs typeface="+mn-cs"/>
              </a:rPr>
              <a:t>．</a:t>
            </a:r>
            <a:endParaRPr kumimoji="1" lang="ja-JP" altLang="en-US" dirty="0"/>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32</a:t>
            </a:fld>
            <a:endParaRPr kumimoji="1" lang="ja-JP" altLang="en-US"/>
          </a:p>
        </p:txBody>
      </p:sp>
    </p:spTree>
    <p:extLst>
      <p:ext uri="{BB962C8B-B14F-4D97-AF65-F5344CB8AC3E}">
        <p14:creationId xmlns:p14="http://schemas.microsoft.com/office/powerpoint/2010/main" val="75821069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a:solidFill>
                  <a:schemeClr val="tx1"/>
                </a:solidFill>
                <a:effectLst/>
                <a:latin typeface="+mn-lt"/>
                <a:ea typeface="+mn-ea"/>
                <a:cs typeface="+mn-cs"/>
              </a:rPr>
              <a:t>　こちらがまとめです。</a:t>
            </a:r>
          </a:p>
          <a:p>
            <a:r>
              <a:rPr kumimoji="1" lang="ja-JP" altLang="ja-JP" sz="1200" kern="1200" dirty="0">
                <a:solidFill>
                  <a:schemeClr val="tx1"/>
                </a:solidFill>
                <a:effectLst/>
                <a:latin typeface="+mn-lt"/>
                <a:ea typeface="+mn-ea"/>
                <a:cs typeface="+mn-cs"/>
              </a:rPr>
              <a:t>　本研究では、</a:t>
            </a:r>
            <a:r>
              <a:rPr kumimoji="1" lang="en-US" altLang="ja-JP" sz="1200" kern="1200" dirty="0">
                <a:solidFill>
                  <a:schemeClr val="tx1"/>
                </a:solidFill>
                <a:effectLst/>
                <a:latin typeface="+mn-lt"/>
                <a:ea typeface="+mn-ea"/>
                <a:cs typeface="+mn-cs"/>
              </a:rPr>
              <a:t>2038</a:t>
            </a:r>
            <a:r>
              <a:rPr kumimoji="1" lang="ja-JP" altLang="ja-JP" sz="1200" kern="1200" dirty="0">
                <a:solidFill>
                  <a:schemeClr val="tx1"/>
                </a:solidFill>
                <a:effectLst/>
                <a:latin typeface="+mn-lt"/>
                <a:ea typeface="+mn-ea"/>
                <a:cs typeface="+mn-cs"/>
              </a:rPr>
              <a:t>年問題への対応のための、修正箇所特定ツールを作成し、先行研究において手動で特定された修正箇所の発見を、自動で行うことができました。</a:t>
            </a:r>
          </a:p>
          <a:p>
            <a:r>
              <a:rPr kumimoji="1" lang="ja-JP" altLang="ja-JP" sz="1200" kern="1200" dirty="0">
                <a:solidFill>
                  <a:schemeClr val="tx1"/>
                </a:solidFill>
                <a:effectLst/>
                <a:latin typeface="+mn-lt"/>
                <a:ea typeface="+mn-ea"/>
                <a:cs typeface="+mn-cs"/>
              </a:rPr>
              <a:t>　また、修正箇所の自動修正を行うツールの設計を行いました。</a:t>
            </a:r>
          </a:p>
          <a:p>
            <a:r>
              <a:rPr kumimoji="1" lang="ja-JP" altLang="ja-JP" sz="1200" kern="1200" dirty="0">
                <a:solidFill>
                  <a:schemeClr val="tx1"/>
                </a:solidFill>
                <a:effectLst/>
                <a:latin typeface="+mn-lt"/>
                <a:ea typeface="+mn-ea"/>
                <a:cs typeface="+mn-cs"/>
              </a:rPr>
              <a:t>　今後の展望としては、より精度の高い修正箇所特定の実現と、より規模の大きいソースファイルでの評価の実施、今回設計を行った、修正の実行を自動化する部分の実装があげられます。</a:t>
            </a:r>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33</a:t>
            </a:fld>
            <a:endParaRPr kumimoji="1" lang="ja-JP" altLang="en-US"/>
          </a:p>
        </p:txBody>
      </p:sp>
    </p:spTree>
    <p:extLst>
      <p:ext uri="{BB962C8B-B14F-4D97-AF65-F5344CB8AC3E}">
        <p14:creationId xmlns:p14="http://schemas.microsoft.com/office/powerpoint/2010/main" val="106039032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kern="1200">
                <a:solidFill>
                  <a:schemeClr val="tx1"/>
                </a:solidFill>
                <a:effectLst/>
                <a:latin typeface="+mn-lt"/>
                <a:ea typeface="+mn-ea"/>
                <a:cs typeface="+mn-cs"/>
              </a:rPr>
              <a:t>ご清聴ありがとうございました。</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34</a:t>
            </a:fld>
            <a:endParaRPr kumimoji="1" lang="ja-JP" altLang="en-US"/>
          </a:p>
        </p:txBody>
      </p:sp>
    </p:spTree>
    <p:extLst>
      <p:ext uri="{BB962C8B-B14F-4D97-AF65-F5344CB8AC3E}">
        <p14:creationId xmlns:p14="http://schemas.microsoft.com/office/powerpoint/2010/main" val="319894273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a:solidFill>
                  <a:schemeClr val="tx1"/>
                </a:solidFill>
                <a:effectLst/>
                <a:latin typeface="+mn-lt"/>
                <a:ea typeface="+mn-ea"/>
                <a:cs typeface="+mn-cs"/>
              </a:rPr>
              <a:t>　しかし</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手法の一般化を行った先行研究は</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手法の提案のみにとどまっています</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現状では</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修正箇所の特定から修正の実行までの一連の作業は</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全て手動で行う必要があり</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対応に要するコストは</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小さいとは言えません</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　そこで</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本研究では</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先行研究の手法を実際に実装し</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修正箇所の特定を行うツールを作成することで</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対応の効率化を図ることを目指します</a:t>
            </a:r>
            <a:r>
              <a:rPr kumimoji="1" lang="ja-JP" altLang="en-US" sz="1200" kern="1200" dirty="0">
                <a:solidFill>
                  <a:schemeClr val="tx1"/>
                </a:solidFill>
                <a:effectLst/>
                <a:latin typeface="+mn-lt"/>
                <a:ea typeface="+mn-ea"/>
                <a:cs typeface="+mn-cs"/>
              </a:rPr>
              <a:t>．</a:t>
            </a:r>
            <a:endParaRPr kumimoji="1" lang="ja-JP" altLang="en-US" dirty="0"/>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38</a:t>
            </a:fld>
            <a:endParaRPr kumimoji="1" lang="ja-JP" altLang="en-US"/>
          </a:p>
        </p:txBody>
      </p:sp>
    </p:spTree>
    <p:extLst>
      <p:ext uri="{BB962C8B-B14F-4D97-AF65-F5344CB8AC3E}">
        <p14:creationId xmlns:p14="http://schemas.microsoft.com/office/powerpoint/2010/main" val="133687143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次に，データ依存の情報を構築する．</a:t>
            </a:r>
            <a:endParaRPr kumimoji="1" lang="en-US" altLang="ja-JP" dirty="0"/>
          </a:p>
          <a:p>
            <a:r>
              <a:rPr kumimoji="1" lang="ja-JP" altLang="en-US" dirty="0"/>
              <a:t>データ依存は，プログラム内の文や述語の間の，変数の参照によって生じる依存関係である．</a:t>
            </a:r>
            <a:endParaRPr kumimoji="1" lang="en-US" altLang="ja-JP" dirty="0"/>
          </a:p>
          <a:p>
            <a:r>
              <a:rPr kumimoji="1" lang="ja-JP" altLang="en-US" dirty="0"/>
              <a:t>点</a:t>
            </a:r>
            <a:r>
              <a:rPr kumimoji="1" lang="en-US" altLang="ja-JP" dirty="0"/>
              <a:t>A</a:t>
            </a:r>
            <a:r>
              <a:rPr kumimoji="1" lang="ja-JP" altLang="en-US" dirty="0"/>
              <a:t>で書き込まれた変数の値が，他の変更を挟むことなく点</a:t>
            </a:r>
            <a:r>
              <a:rPr kumimoji="1" lang="en-US" altLang="ja-JP" dirty="0"/>
              <a:t>B</a:t>
            </a:r>
            <a:r>
              <a:rPr kumimoji="1" lang="ja-JP" altLang="en-US" dirty="0"/>
              <a:t>で参照されうる場合，フロー依存が発生する．</a:t>
            </a:r>
            <a:endParaRPr kumimoji="1" lang="en-US" altLang="ja-JP" dirty="0"/>
          </a:p>
          <a:p>
            <a:r>
              <a:rPr kumimoji="1" lang="ja-JP" altLang="en-US" dirty="0"/>
              <a:t>この例では，</a:t>
            </a:r>
            <a:r>
              <a:rPr kumimoji="1" lang="en-US" altLang="ja-JP" dirty="0"/>
              <a:t>2</a:t>
            </a:r>
            <a:r>
              <a:rPr kumimoji="1" lang="ja-JP" altLang="en-US" dirty="0"/>
              <a:t>行目で変更された</a:t>
            </a:r>
            <a:r>
              <a:rPr kumimoji="1" lang="en-US" altLang="ja-JP" dirty="0"/>
              <a:t>a</a:t>
            </a:r>
            <a:r>
              <a:rPr kumimoji="1" lang="ja-JP" altLang="en-US" dirty="0"/>
              <a:t>の値が</a:t>
            </a:r>
            <a:r>
              <a:rPr kumimoji="1" lang="en-US" altLang="ja-JP" dirty="0"/>
              <a:t>3</a:t>
            </a:r>
            <a:r>
              <a:rPr kumimoji="1" lang="ja-JP" altLang="en-US" dirty="0"/>
              <a:t>行目で参照されているため，</a:t>
            </a:r>
            <a:r>
              <a:rPr kumimoji="1" lang="en-US" altLang="ja-JP" dirty="0"/>
              <a:t>3</a:t>
            </a:r>
            <a:r>
              <a:rPr kumimoji="1" lang="ja-JP" altLang="en-US" dirty="0"/>
              <a:t>行目は</a:t>
            </a:r>
            <a:r>
              <a:rPr kumimoji="1" lang="en-US" altLang="ja-JP" dirty="0"/>
              <a:t>2</a:t>
            </a:r>
            <a:r>
              <a:rPr kumimoji="1" lang="ja-JP" altLang="en-US" dirty="0"/>
              <a:t>行目にフロー依存する．また，</a:t>
            </a:r>
            <a:r>
              <a:rPr kumimoji="1" lang="en-US" altLang="ja-JP" dirty="0"/>
              <a:t>4</a:t>
            </a:r>
            <a:r>
              <a:rPr kumimoji="1" lang="ja-JP" altLang="en-US" dirty="0"/>
              <a:t>行目で変更された</a:t>
            </a:r>
            <a:r>
              <a:rPr kumimoji="1" lang="en-US" altLang="ja-JP" dirty="0"/>
              <a:t>a</a:t>
            </a:r>
            <a:r>
              <a:rPr kumimoji="1" lang="ja-JP" altLang="en-US" dirty="0"/>
              <a:t>の値が</a:t>
            </a:r>
            <a:r>
              <a:rPr kumimoji="1" lang="en-US" altLang="ja-JP" dirty="0"/>
              <a:t>5</a:t>
            </a:r>
            <a:r>
              <a:rPr kumimoji="1" lang="ja-JP" altLang="en-US" dirty="0"/>
              <a:t>行目で参照されているため，</a:t>
            </a:r>
            <a:r>
              <a:rPr kumimoji="1" lang="en-US" altLang="ja-JP" dirty="0"/>
              <a:t>5</a:t>
            </a:r>
            <a:r>
              <a:rPr kumimoji="1" lang="ja-JP" altLang="en-US" dirty="0"/>
              <a:t>行目は</a:t>
            </a:r>
            <a:r>
              <a:rPr kumimoji="1" lang="en-US" altLang="ja-JP" dirty="0"/>
              <a:t>4</a:t>
            </a:r>
            <a:r>
              <a:rPr kumimoji="1" lang="ja-JP" altLang="en-US" dirty="0"/>
              <a:t>行目にフロー依存する．一方，</a:t>
            </a:r>
            <a:r>
              <a:rPr kumimoji="1" lang="en-US" altLang="ja-JP" dirty="0"/>
              <a:t>2</a:t>
            </a:r>
            <a:r>
              <a:rPr kumimoji="1" lang="ja-JP" altLang="en-US" dirty="0"/>
              <a:t>行目で変更された値は，</a:t>
            </a:r>
            <a:r>
              <a:rPr kumimoji="1" lang="en-US" altLang="ja-JP" dirty="0"/>
              <a:t>4</a:t>
            </a:r>
            <a:r>
              <a:rPr kumimoji="1" lang="ja-JP" altLang="en-US" dirty="0"/>
              <a:t>行目ですでに変更されているため，</a:t>
            </a:r>
            <a:r>
              <a:rPr kumimoji="1" lang="en-US" altLang="ja-JP" dirty="0"/>
              <a:t>5</a:t>
            </a:r>
            <a:r>
              <a:rPr kumimoji="1" lang="ja-JP" altLang="en-US" dirty="0"/>
              <a:t>行目は</a:t>
            </a:r>
            <a:r>
              <a:rPr kumimoji="1" lang="en-US" altLang="ja-JP" dirty="0"/>
              <a:t>2</a:t>
            </a:r>
            <a:r>
              <a:rPr kumimoji="1" lang="ja-JP" altLang="en-US" dirty="0"/>
              <a:t>行目にはフロー依存しない．</a:t>
            </a:r>
            <a:endParaRPr kumimoji="1" lang="en-US" altLang="ja-JP" dirty="0"/>
          </a:p>
          <a:p>
            <a:r>
              <a:rPr kumimoji="1" lang="ja-JP" altLang="en-US" dirty="0"/>
              <a:t>フロー依存の情報は，</a:t>
            </a:r>
            <a:r>
              <a:rPr kumimoji="1" lang="en-US" altLang="ja-JP" dirty="0"/>
              <a:t>Understand</a:t>
            </a:r>
            <a:r>
              <a:rPr kumimoji="1" lang="ja-JP" altLang="en-US" dirty="0"/>
              <a:t>によって取り出した，変数の定義・参照箇所の情報から構築できる．</a:t>
            </a:r>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39</a:t>
            </a:fld>
            <a:endParaRPr kumimoji="1" lang="ja-JP" altLang="en-US"/>
          </a:p>
        </p:txBody>
      </p:sp>
    </p:spTree>
    <p:extLst>
      <p:ext uri="{BB962C8B-B14F-4D97-AF65-F5344CB8AC3E}">
        <p14:creationId xmlns:p14="http://schemas.microsoft.com/office/powerpoint/2010/main" val="30718044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kern="1200" dirty="0">
                <a:solidFill>
                  <a:schemeClr val="tx1"/>
                </a:solidFill>
                <a:effectLst/>
                <a:latin typeface="+mn-lt"/>
                <a:ea typeface="+mn-ea"/>
                <a:cs typeface="+mn-cs"/>
              </a:rPr>
              <a:t>　</a:t>
            </a:r>
            <a:r>
              <a:rPr kumimoji="1" lang="ja-JP" altLang="ja-JP" sz="1200" kern="1200" dirty="0">
                <a:solidFill>
                  <a:schemeClr val="tx1"/>
                </a:solidFill>
                <a:effectLst/>
                <a:latin typeface="+mn-lt"/>
                <a:ea typeface="+mn-ea"/>
                <a:cs typeface="+mn-cs"/>
              </a:rPr>
              <a:t>はじめに</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先行研究の課題点として</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一連の修正作業を手動で行う必要がある点を挙げました</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ja-JP" altLang="en-US" sz="1200" kern="1200" dirty="0">
                <a:solidFill>
                  <a:schemeClr val="tx1"/>
                </a:solidFill>
                <a:effectLst/>
                <a:latin typeface="+mn-lt"/>
                <a:ea typeface="+mn-ea"/>
                <a:cs typeface="+mn-cs"/>
              </a:rPr>
              <a:t>　</a:t>
            </a:r>
            <a:r>
              <a:rPr kumimoji="1" lang="ja-JP" altLang="ja-JP" sz="1200" kern="1200" dirty="0">
                <a:solidFill>
                  <a:schemeClr val="tx1"/>
                </a:solidFill>
                <a:effectLst/>
                <a:latin typeface="+mn-lt"/>
                <a:ea typeface="+mn-ea"/>
                <a:cs typeface="+mn-cs"/>
              </a:rPr>
              <a:t>このうち</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修正必要箇所の特定については</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ここまでで述べたツールの作成によって</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一定の省力化が行えました</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ja-JP" altLang="en-US" sz="1200" kern="1200" dirty="0">
                <a:solidFill>
                  <a:schemeClr val="tx1"/>
                </a:solidFill>
                <a:effectLst/>
                <a:latin typeface="+mn-lt"/>
                <a:ea typeface="+mn-ea"/>
                <a:cs typeface="+mn-cs"/>
              </a:rPr>
              <a:t>　</a:t>
            </a:r>
            <a:r>
              <a:rPr kumimoji="1" lang="ja-JP" altLang="ja-JP" sz="1200" kern="1200" dirty="0">
                <a:solidFill>
                  <a:schemeClr val="tx1"/>
                </a:solidFill>
                <a:effectLst/>
                <a:latin typeface="+mn-lt"/>
                <a:ea typeface="+mn-ea"/>
                <a:cs typeface="+mn-cs"/>
              </a:rPr>
              <a:t>一方</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修正実行に関しては解決ができておらず</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今後の課題となっています</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ここでは</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修正の実行の自動化を実現するため</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自動修正機能の設計を行いました</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40</a:t>
            </a:fld>
            <a:endParaRPr kumimoji="1" lang="ja-JP" altLang="en-US"/>
          </a:p>
        </p:txBody>
      </p:sp>
    </p:spTree>
    <p:extLst>
      <p:ext uri="{BB962C8B-B14F-4D97-AF65-F5344CB8AC3E}">
        <p14:creationId xmlns:p14="http://schemas.microsoft.com/office/powerpoint/2010/main" val="30323076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kern="1200" dirty="0">
                <a:solidFill>
                  <a:schemeClr val="tx1"/>
                </a:solidFill>
                <a:effectLst/>
                <a:latin typeface="+mn-lt"/>
                <a:ea typeface="+mn-ea"/>
                <a:cs typeface="+mn-cs"/>
              </a:rPr>
              <a:t>　</a:t>
            </a:r>
            <a:r>
              <a:rPr kumimoji="1" lang="ja-JP" altLang="ja-JP" sz="1200" kern="1200" dirty="0">
                <a:solidFill>
                  <a:schemeClr val="tx1"/>
                </a:solidFill>
                <a:effectLst/>
                <a:latin typeface="+mn-lt"/>
                <a:ea typeface="+mn-ea"/>
                <a:cs typeface="+mn-cs"/>
              </a:rPr>
              <a:t>また</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この時刻起算点の変更による修正手法を</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組み込み機器以外にも一般化し</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またその修正箇所の特定を効率化する手法を提案する先行研究も存在します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　この研究では</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プログラムスライシングの手法によって</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時刻情報に関わる箇所の絞り込みを行い</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確認の必要な箇所を減らすことに成功しています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4</a:t>
            </a:fld>
            <a:endParaRPr kumimoji="1" lang="ja-JP" altLang="en-US"/>
          </a:p>
        </p:txBody>
      </p:sp>
    </p:spTree>
    <p:extLst>
      <p:ext uri="{BB962C8B-B14F-4D97-AF65-F5344CB8AC3E}">
        <p14:creationId xmlns:p14="http://schemas.microsoft.com/office/powerpoint/2010/main" val="10116111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a:solidFill>
                  <a:schemeClr val="tx1"/>
                </a:solidFill>
                <a:effectLst/>
                <a:latin typeface="+mn-lt"/>
                <a:ea typeface="+mn-ea"/>
                <a:cs typeface="+mn-cs"/>
              </a:rPr>
              <a:t>　しかし、手法の一般化を行った先行研究は、手法の提案のみにとどまっています。現状では、修正箇所の特定から修正の実行までの一連の作業は、全て手動で行う必要があり、対応に要するコストは、小さいとは言えません。</a:t>
            </a:r>
          </a:p>
          <a:p>
            <a:r>
              <a:rPr kumimoji="1" lang="ja-JP" altLang="ja-JP" sz="1200" kern="1200" dirty="0">
                <a:solidFill>
                  <a:schemeClr val="tx1"/>
                </a:solidFill>
                <a:effectLst/>
                <a:latin typeface="+mn-lt"/>
                <a:ea typeface="+mn-ea"/>
                <a:cs typeface="+mn-cs"/>
              </a:rPr>
              <a:t>　そこで、本研究では、先行研究の手法を実際に実装し、修正箇所の特定を行うツールを作成し、この評価を行います。さらに、修正箇所の修正を自動化するツールの設計を行います。これらによって、</a:t>
            </a:r>
            <a:r>
              <a:rPr kumimoji="1" lang="en-US" altLang="ja-JP" sz="1200" kern="1200" dirty="0">
                <a:solidFill>
                  <a:schemeClr val="tx1"/>
                </a:solidFill>
                <a:effectLst/>
                <a:latin typeface="+mn-lt"/>
                <a:ea typeface="+mn-ea"/>
                <a:cs typeface="+mn-cs"/>
              </a:rPr>
              <a:t>2038</a:t>
            </a:r>
            <a:r>
              <a:rPr kumimoji="1" lang="ja-JP" altLang="ja-JP" sz="1200" kern="1200" dirty="0">
                <a:solidFill>
                  <a:schemeClr val="tx1"/>
                </a:solidFill>
                <a:effectLst/>
                <a:latin typeface="+mn-lt"/>
                <a:ea typeface="+mn-ea"/>
                <a:cs typeface="+mn-cs"/>
              </a:rPr>
              <a:t>年問題への対応の効率化を図ることを目指します。</a:t>
            </a:r>
            <a:endParaRPr kumimoji="1" lang="ja-JP" altLang="en-US" dirty="0"/>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5</a:t>
            </a:fld>
            <a:endParaRPr kumimoji="1" lang="ja-JP" altLang="en-US"/>
          </a:p>
        </p:txBody>
      </p:sp>
    </p:spTree>
    <p:extLst>
      <p:ext uri="{BB962C8B-B14F-4D97-AF65-F5344CB8AC3E}">
        <p14:creationId xmlns:p14="http://schemas.microsoft.com/office/powerpoint/2010/main" val="34397549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a:solidFill>
                  <a:schemeClr val="tx1"/>
                </a:solidFill>
                <a:effectLst/>
                <a:latin typeface="+mn-lt"/>
                <a:ea typeface="+mn-ea"/>
                <a:cs typeface="+mn-cs"/>
              </a:rPr>
              <a:t>　まず、修正箇所の特定を行うツールの実装について述べます。</a:t>
            </a:r>
            <a:endParaRPr kumimoji="1" lang="ja-JP" altLang="en-US" dirty="0"/>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6</a:t>
            </a:fld>
            <a:endParaRPr kumimoji="1" lang="ja-JP" altLang="en-US"/>
          </a:p>
        </p:txBody>
      </p:sp>
    </p:spTree>
    <p:extLst>
      <p:ext uri="{BB962C8B-B14F-4D97-AF65-F5344CB8AC3E}">
        <p14:creationId xmlns:p14="http://schemas.microsoft.com/office/powerpoint/2010/main" val="2069577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a:solidFill>
                  <a:schemeClr val="tx1"/>
                </a:solidFill>
                <a:effectLst/>
                <a:latin typeface="+mn-lt"/>
                <a:ea typeface="+mn-ea"/>
                <a:cs typeface="+mn-cs"/>
              </a:rPr>
              <a:t>　こちらは</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作成したツールの処理の流れを表したものです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　このツールは</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対象ソースコードの解析</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プログラム依存グラフの構築</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修正箇所の特定</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結果の出力の</a:t>
            </a:r>
            <a:r>
              <a:rPr kumimoji="1" lang="en-US" altLang="ja-JP" sz="1200" kern="1200" dirty="0">
                <a:solidFill>
                  <a:schemeClr val="tx1"/>
                </a:solidFill>
                <a:effectLst/>
                <a:latin typeface="+mn-lt"/>
                <a:ea typeface="+mn-ea"/>
                <a:cs typeface="+mn-cs"/>
              </a:rPr>
              <a:t>4</a:t>
            </a:r>
            <a:r>
              <a:rPr kumimoji="1" lang="ja-JP" altLang="ja-JP" sz="1200" kern="1200" dirty="0" err="1">
                <a:solidFill>
                  <a:schemeClr val="tx1"/>
                </a:solidFill>
                <a:effectLst/>
                <a:latin typeface="+mn-lt"/>
                <a:ea typeface="+mn-ea"/>
                <a:cs typeface="+mn-cs"/>
              </a:rPr>
              <a:t>つの</a:t>
            </a:r>
            <a:r>
              <a:rPr kumimoji="1" lang="ja-JP" altLang="ja-JP" sz="1200" kern="1200" dirty="0">
                <a:solidFill>
                  <a:schemeClr val="tx1"/>
                </a:solidFill>
                <a:effectLst/>
                <a:latin typeface="+mn-lt"/>
                <a:ea typeface="+mn-ea"/>
                <a:cs typeface="+mn-cs"/>
              </a:rPr>
              <a:t>ステップで処理を行います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　以降</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この流れに沿って詳細の説明を行っていきます</a:t>
            </a:r>
            <a:r>
              <a:rPr kumimoji="1" lang="ja-JP" altLang="en-US" sz="1200" kern="1200" dirty="0">
                <a:solidFill>
                  <a:schemeClr val="tx1"/>
                </a:solidFill>
                <a:effectLst/>
                <a:latin typeface="+mn-lt"/>
                <a:ea typeface="+mn-ea"/>
                <a:cs typeface="+mn-cs"/>
              </a:rPr>
              <a:t>．</a:t>
            </a:r>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7A30D51-B381-4CC6-A5B6-A3AB48C0F2FE}" type="slidenum">
              <a:rPr kumimoji="1" lang="ja-JP" altLang="en-US" sz="1200" b="0" i="0" u="none" strike="noStrike" kern="1200" cap="none" spc="0" normalizeH="0" baseline="0" noProof="0" smtClean="0">
                <a:ln>
                  <a:noFill/>
                </a:ln>
                <a:solidFill>
                  <a:prstClr val="black"/>
                </a:solidFill>
                <a:effectLst/>
                <a:uLnTx/>
                <a:uFillTx/>
                <a:latin typeface="Tahoma" pitchFamily="34"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1" lang="ja-JP" altLang="en-US" sz="1200" b="0" i="0" u="none" strike="noStrike" kern="1200" cap="none" spc="0" normalizeH="0" baseline="0" noProof="0">
              <a:ln>
                <a:noFill/>
              </a:ln>
              <a:solidFill>
                <a:prstClr val="black"/>
              </a:solidFill>
              <a:effectLst/>
              <a:uLnTx/>
              <a:uFillTx/>
              <a:latin typeface="Tahoma" pitchFamily="34" charset="0"/>
              <a:ea typeface="ＭＳ Ｐゴシック" charset="-128"/>
              <a:cs typeface="+mn-cs"/>
            </a:endParaRPr>
          </a:p>
        </p:txBody>
      </p:sp>
    </p:spTree>
    <p:extLst>
      <p:ext uri="{BB962C8B-B14F-4D97-AF65-F5344CB8AC3E}">
        <p14:creationId xmlns:p14="http://schemas.microsoft.com/office/powerpoint/2010/main" val="11976500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a:solidFill>
                  <a:schemeClr val="tx1"/>
                </a:solidFill>
                <a:effectLst/>
                <a:latin typeface="+mn-lt"/>
                <a:ea typeface="+mn-ea"/>
                <a:cs typeface="+mn-cs"/>
              </a:rPr>
              <a:t>　はじめに</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対象ソースコードの解析を行います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　ツールでは</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入力として</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修正対象となるＣ言語のソースファイルと</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そのコンパイルに必要なヘッダファイルが含まれる</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インクルードパスを受け取ります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　これらの入力を</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既存ツールである</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ソースコード解析ツール</a:t>
            </a:r>
            <a:r>
              <a:rPr kumimoji="1" lang="en-US" altLang="ja-JP" sz="1200" kern="1200" dirty="0">
                <a:solidFill>
                  <a:schemeClr val="tx1"/>
                </a:solidFill>
                <a:effectLst/>
                <a:latin typeface="+mn-lt"/>
                <a:ea typeface="+mn-ea"/>
                <a:cs typeface="+mn-cs"/>
              </a:rPr>
              <a:t>Understand</a:t>
            </a:r>
            <a:r>
              <a:rPr kumimoji="1" lang="ja-JP" altLang="ja-JP" sz="1200" kern="1200" dirty="0">
                <a:solidFill>
                  <a:schemeClr val="tx1"/>
                </a:solidFill>
                <a:effectLst/>
                <a:latin typeface="+mn-lt"/>
                <a:ea typeface="+mn-ea"/>
                <a:cs typeface="+mn-cs"/>
              </a:rPr>
              <a:t>に与え</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ソースファイルの解析を行わせます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　そして</a:t>
            </a:r>
            <a:r>
              <a:rPr kumimoji="1" lang="ja-JP" altLang="en-US" sz="1200" kern="1200" dirty="0">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Understand</a:t>
            </a:r>
            <a:r>
              <a:rPr kumimoji="1" lang="ja-JP" altLang="ja-JP" sz="1200" kern="1200" dirty="0">
                <a:solidFill>
                  <a:schemeClr val="tx1"/>
                </a:solidFill>
                <a:effectLst/>
                <a:latin typeface="+mn-lt"/>
                <a:ea typeface="+mn-ea"/>
                <a:cs typeface="+mn-cs"/>
              </a:rPr>
              <a:t>の解析結果から</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変数や関数の型の情報</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変更や参照の情報を取り出します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ja-JP" altLang="en-US" sz="1200" kern="1200" dirty="0">
                <a:solidFill>
                  <a:schemeClr val="tx1"/>
                </a:solidFill>
                <a:effectLst/>
                <a:latin typeface="+mn-lt"/>
                <a:ea typeface="+mn-ea"/>
                <a:cs typeface="+mn-cs"/>
              </a:rPr>
              <a:t>　</a:t>
            </a:r>
            <a:r>
              <a:rPr kumimoji="1" lang="ja-JP" altLang="ja-JP" sz="1200" kern="1200" dirty="0">
                <a:solidFill>
                  <a:schemeClr val="tx1"/>
                </a:solidFill>
                <a:effectLst/>
                <a:latin typeface="+mn-lt"/>
                <a:ea typeface="+mn-ea"/>
                <a:cs typeface="+mn-cs"/>
              </a:rPr>
              <a:t>こちらの図は</a:t>
            </a:r>
            <a:r>
              <a:rPr kumimoji="1" lang="ja-JP" altLang="en-US" sz="1200" kern="1200" dirty="0">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Understand</a:t>
            </a:r>
            <a:r>
              <a:rPr kumimoji="1" lang="ja-JP" altLang="ja-JP" sz="1200" kern="1200" dirty="0">
                <a:solidFill>
                  <a:schemeClr val="tx1"/>
                </a:solidFill>
                <a:effectLst/>
                <a:latin typeface="+mn-lt"/>
                <a:ea typeface="+mn-ea"/>
                <a:cs typeface="+mn-cs"/>
              </a:rPr>
              <a:t>から取り出した変数の情報の例です</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ローカル変数</a:t>
            </a:r>
            <a:r>
              <a:rPr kumimoji="1" lang="en-US" altLang="ja-JP" sz="1200" kern="1200" dirty="0">
                <a:solidFill>
                  <a:schemeClr val="tx1"/>
                </a:solidFill>
                <a:effectLst/>
                <a:latin typeface="+mn-lt"/>
                <a:ea typeface="+mn-ea"/>
                <a:cs typeface="+mn-cs"/>
              </a:rPr>
              <a:t>t</a:t>
            </a:r>
            <a:r>
              <a:rPr kumimoji="1" lang="ja-JP" altLang="ja-JP" sz="1200" kern="1200" dirty="0">
                <a:solidFill>
                  <a:schemeClr val="tx1"/>
                </a:solidFill>
                <a:effectLst/>
                <a:latin typeface="+mn-lt"/>
                <a:ea typeface="+mn-ea"/>
                <a:cs typeface="+mn-cs"/>
              </a:rPr>
              <a:t>が</a:t>
            </a:r>
            <a:r>
              <a:rPr kumimoji="1" lang="ja-JP" altLang="en-US" sz="1200" kern="1200" dirty="0">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const char</a:t>
            </a:r>
            <a:r>
              <a:rPr kumimoji="1" lang="ja-JP" altLang="ja-JP" sz="1200" kern="1200" dirty="0">
                <a:solidFill>
                  <a:schemeClr val="tx1"/>
                </a:solidFill>
                <a:effectLst/>
                <a:latin typeface="+mn-lt"/>
                <a:ea typeface="+mn-ea"/>
                <a:cs typeface="+mn-cs"/>
              </a:rPr>
              <a:t>のポインタであり</a:t>
            </a:r>
            <a:r>
              <a:rPr kumimoji="1" lang="ja-JP" altLang="en-US" sz="1200" kern="1200" dirty="0">
                <a:solidFill>
                  <a:schemeClr val="tx1"/>
                </a:solidFill>
                <a:effectLst/>
                <a:latin typeface="+mn-lt"/>
                <a:ea typeface="+mn-ea"/>
                <a:cs typeface="+mn-cs"/>
              </a:rPr>
              <a:t>，</a:t>
            </a:r>
            <a:r>
              <a:rPr kumimoji="1" lang="en-US" altLang="ja-JP" sz="1200" kern="1200" dirty="0" err="1">
                <a:solidFill>
                  <a:schemeClr val="tx1"/>
                </a:solidFill>
                <a:effectLst/>
                <a:latin typeface="+mn-lt"/>
                <a:ea typeface="+mn-ea"/>
                <a:cs typeface="+mn-cs"/>
              </a:rPr>
              <a:t>date.c</a:t>
            </a:r>
            <a:r>
              <a:rPr kumimoji="1" lang="ja-JP" altLang="ja-JP" sz="1200" kern="1200" dirty="0">
                <a:solidFill>
                  <a:schemeClr val="tx1"/>
                </a:solidFill>
                <a:effectLst/>
                <a:latin typeface="+mn-lt"/>
                <a:ea typeface="+mn-ea"/>
                <a:cs typeface="+mn-cs"/>
              </a:rPr>
              <a:t>の</a:t>
            </a:r>
            <a:r>
              <a:rPr kumimoji="1" lang="en-US" altLang="ja-JP" sz="1200" kern="1200" dirty="0">
                <a:solidFill>
                  <a:schemeClr val="tx1"/>
                </a:solidFill>
                <a:effectLst/>
                <a:latin typeface="+mn-lt"/>
                <a:ea typeface="+mn-ea"/>
                <a:cs typeface="+mn-cs"/>
              </a:rPr>
              <a:t>257</a:t>
            </a:r>
            <a:r>
              <a:rPr kumimoji="1" lang="ja-JP" altLang="ja-JP" sz="1200" kern="1200" dirty="0">
                <a:solidFill>
                  <a:schemeClr val="tx1"/>
                </a:solidFill>
                <a:effectLst/>
                <a:latin typeface="+mn-lt"/>
                <a:ea typeface="+mn-ea"/>
                <a:cs typeface="+mn-cs"/>
              </a:rPr>
              <a:t>行目</a:t>
            </a:r>
            <a:r>
              <a:rPr kumimoji="1" lang="ja-JP" altLang="en-US" sz="1200" kern="1200" dirty="0">
                <a:solidFill>
                  <a:schemeClr val="tx1"/>
                </a:solidFill>
                <a:effectLst/>
                <a:latin typeface="+mn-lt"/>
                <a:ea typeface="+mn-ea"/>
                <a:cs typeface="+mn-cs"/>
              </a:rPr>
              <a:t>，</a:t>
            </a:r>
            <a:r>
              <a:rPr kumimoji="1" lang="en-US" altLang="ja-JP" sz="1200" kern="1200" dirty="0" err="1">
                <a:solidFill>
                  <a:schemeClr val="tx1"/>
                </a:solidFill>
                <a:effectLst/>
                <a:latin typeface="+mn-lt"/>
                <a:ea typeface="+mn-ea"/>
                <a:cs typeface="+mn-cs"/>
              </a:rPr>
              <a:t>setthetime</a:t>
            </a:r>
            <a:r>
              <a:rPr kumimoji="1" lang="ja-JP" altLang="ja-JP" sz="1200" kern="1200" dirty="0">
                <a:solidFill>
                  <a:schemeClr val="tx1"/>
                </a:solidFill>
                <a:effectLst/>
                <a:latin typeface="+mn-lt"/>
                <a:ea typeface="+mn-ea"/>
                <a:cs typeface="+mn-cs"/>
              </a:rPr>
              <a:t>関数内で定義されている</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というような情報が得られます</a:t>
            </a:r>
            <a:r>
              <a:rPr kumimoji="1" lang="ja-JP" altLang="en-US" sz="1200" kern="1200" dirty="0">
                <a:solidFill>
                  <a:schemeClr val="tx1"/>
                </a:solidFill>
                <a:effectLst/>
                <a:latin typeface="+mn-lt"/>
                <a:ea typeface="+mn-ea"/>
                <a:cs typeface="+mn-cs"/>
              </a:rPr>
              <a:t>．</a:t>
            </a:r>
            <a:endParaRPr kumimoji="1" lang="en-US" altLang="ja-JP" dirty="0"/>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8</a:t>
            </a:fld>
            <a:endParaRPr kumimoji="1" lang="ja-JP" altLang="en-US"/>
          </a:p>
        </p:txBody>
      </p:sp>
    </p:spTree>
    <p:extLst>
      <p:ext uri="{BB962C8B-B14F-4D97-AF65-F5344CB8AC3E}">
        <p14:creationId xmlns:p14="http://schemas.microsoft.com/office/powerpoint/2010/main" val="13574345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a:solidFill>
                  <a:schemeClr val="tx1"/>
                </a:solidFill>
                <a:effectLst/>
                <a:latin typeface="+mn-lt"/>
                <a:ea typeface="+mn-ea"/>
                <a:cs typeface="+mn-cs"/>
              </a:rPr>
              <a:t>　次に</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プログラム依存グラフの構築を行います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　ここでは</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プログラム依存グラフを</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制御フローグラフに対し</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変数のデータ依存情報の辺を付加したグラフと定義します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　ここで利用する関数ごとの制御フローグラフは</a:t>
            </a:r>
            <a:r>
              <a:rPr kumimoji="1" lang="ja-JP" altLang="en-US" sz="1200" kern="1200" dirty="0">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Understand</a:t>
            </a:r>
            <a:r>
              <a:rPr kumimoji="1" lang="ja-JP" altLang="ja-JP" sz="1200" kern="1200" dirty="0">
                <a:solidFill>
                  <a:schemeClr val="tx1"/>
                </a:solidFill>
                <a:effectLst/>
                <a:latin typeface="+mn-lt"/>
                <a:ea typeface="+mn-ea"/>
                <a:cs typeface="+mn-cs"/>
              </a:rPr>
              <a:t>から取得することができます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ja-JP" altLang="en-US" sz="1200" kern="1200" dirty="0">
                <a:solidFill>
                  <a:schemeClr val="tx1"/>
                </a:solidFill>
                <a:effectLst/>
                <a:latin typeface="+mn-lt"/>
                <a:ea typeface="+mn-ea"/>
                <a:cs typeface="+mn-cs"/>
              </a:rPr>
              <a:t>　</a:t>
            </a:r>
            <a:r>
              <a:rPr kumimoji="1" lang="ja-JP" altLang="ja-JP" sz="1200" kern="1200" dirty="0">
                <a:solidFill>
                  <a:schemeClr val="tx1"/>
                </a:solidFill>
                <a:effectLst/>
                <a:latin typeface="+mn-lt"/>
                <a:ea typeface="+mn-ea"/>
                <a:cs typeface="+mn-cs"/>
              </a:rPr>
              <a:t>まず</a:t>
            </a:r>
            <a:r>
              <a:rPr kumimoji="1" lang="ja-JP" altLang="en-US" sz="1200" kern="1200" dirty="0">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STEP1</a:t>
            </a:r>
            <a:r>
              <a:rPr kumimoji="1" lang="ja-JP" altLang="ja-JP" sz="1200" kern="1200" dirty="0">
                <a:solidFill>
                  <a:schemeClr val="tx1"/>
                </a:solidFill>
                <a:effectLst/>
                <a:latin typeface="+mn-lt"/>
                <a:ea typeface="+mn-ea"/>
                <a:cs typeface="+mn-cs"/>
              </a:rPr>
              <a:t>で取り出した変数の利用情報を用いて</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この制御フローグラフに</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変数の出現情報を付加します</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そして</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この出現情報から</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データ依存情報を構築します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9</a:t>
            </a:fld>
            <a:endParaRPr kumimoji="1" lang="ja-JP" altLang="en-US"/>
          </a:p>
        </p:txBody>
      </p:sp>
    </p:spTree>
    <p:extLst>
      <p:ext uri="{BB962C8B-B14F-4D97-AF65-F5344CB8AC3E}">
        <p14:creationId xmlns:p14="http://schemas.microsoft.com/office/powerpoint/2010/main" val="95457662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12192000" cy="260350"/>
          </a:xfrm>
          <a:prstGeom prst="rect">
            <a:avLst/>
          </a:prstGeom>
          <a:noFill/>
        </p:spPr>
      </p:pic>
      <p:sp>
        <p:nvSpPr>
          <p:cNvPr id="3079" name="Rectangle 7" descr="ban"/>
          <p:cNvSpPr>
            <a:spLocks noChangeArrowheads="1"/>
          </p:cNvSpPr>
          <p:nvPr/>
        </p:nvSpPr>
        <p:spPr bwMode="auto">
          <a:xfrm>
            <a:off x="0" y="1"/>
            <a:ext cx="12192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sz="2400"/>
          </a:p>
        </p:txBody>
      </p:sp>
      <p:sp>
        <p:nvSpPr>
          <p:cNvPr id="3074" name="Rectangle 2"/>
          <p:cNvSpPr>
            <a:spLocks noGrp="1" noChangeArrowheads="1"/>
          </p:cNvSpPr>
          <p:nvPr>
            <p:ph type="ctrTitle"/>
          </p:nvPr>
        </p:nvSpPr>
        <p:spPr>
          <a:xfrm>
            <a:off x="914400" y="1484314"/>
            <a:ext cx="10363200" cy="1470025"/>
          </a:xfrm>
        </p:spPr>
        <p:txBody>
          <a:bodyPr/>
          <a:lstStyle>
            <a:lvl1pPr>
              <a:defRPr/>
            </a:lvl1pPr>
          </a:lstStyle>
          <a:p>
            <a:r>
              <a:rPr lang="ja-JP" altLang="en-US"/>
              <a:t>マスター タイトルの書式設定</a:t>
            </a:r>
          </a:p>
        </p:txBody>
      </p:sp>
      <p:sp>
        <p:nvSpPr>
          <p:cNvPr id="3075" name="Rectangle 3"/>
          <p:cNvSpPr>
            <a:spLocks noGrp="1" noChangeArrowheads="1"/>
          </p:cNvSpPr>
          <p:nvPr>
            <p:ph type="subTitle" idx="1"/>
          </p:nvPr>
        </p:nvSpPr>
        <p:spPr>
          <a:xfrm>
            <a:off x="1828800" y="3573463"/>
            <a:ext cx="8534400" cy="1752600"/>
          </a:xfrm>
        </p:spPr>
        <p:txBody>
          <a:bodyPr/>
          <a:lstStyle>
            <a:lvl1pPr marL="0" indent="0" algn="ctr">
              <a:buFontTx/>
              <a:buNone/>
              <a:defRPr/>
            </a:lvl1pPr>
          </a:lstStyle>
          <a:p>
            <a:r>
              <a:rPr lang="ja-JP" altLang="en-US"/>
              <a:t>マスター サブタイトルの書式設定</a:t>
            </a:r>
          </a:p>
        </p:txBody>
      </p:sp>
      <p:sp>
        <p:nvSpPr>
          <p:cNvPr id="3086" name="Line 14"/>
          <p:cNvSpPr>
            <a:spLocks noChangeShapeType="1"/>
          </p:cNvSpPr>
          <p:nvPr/>
        </p:nvSpPr>
        <p:spPr bwMode="auto">
          <a:xfrm>
            <a:off x="1775885" y="3213100"/>
            <a:ext cx="8640233" cy="0"/>
          </a:xfrm>
          <a:prstGeom prst="line">
            <a:avLst/>
          </a:prstGeom>
          <a:noFill/>
          <a:ln w="9525">
            <a:solidFill>
              <a:schemeClr val="tx1"/>
            </a:solidFill>
            <a:round/>
            <a:headEnd/>
            <a:tailEnd/>
          </a:ln>
          <a:effectLst/>
        </p:spPr>
        <p:txBody>
          <a:bodyPr/>
          <a:lstStyle/>
          <a:p>
            <a:endParaRPr lang="ja-JP" altLang="en-US" sz="2400"/>
          </a:p>
        </p:txBody>
      </p:sp>
      <p:sp>
        <p:nvSpPr>
          <p:cNvPr id="3093" name="Text Box 21"/>
          <p:cNvSpPr txBox="1">
            <a:spLocks noChangeArrowheads="1"/>
          </p:cNvSpPr>
          <p:nvPr/>
        </p:nvSpPr>
        <p:spPr bwMode="auto">
          <a:xfrm>
            <a:off x="603251" y="6640514"/>
            <a:ext cx="8287846" cy="246221"/>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609600" y="6245225"/>
            <a:ext cx="2844800" cy="279400"/>
          </a:xfrm>
        </p:spPr>
        <p:txBody>
          <a:bodyPr/>
          <a:lstStyle>
            <a:lvl1pPr algn="l">
              <a:defRPr>
                <a:solidFill>
                  <a:schemeClr val="tx1"/>
                </a:solidFill>
              </a:defRPr>
            </a:lvl1pPr>
          </a:lstStyle>
          <a:p>
            <a:fld id="{526D00AC-115C-45E7-A677-12088864208F}" type="datetimeFigureOut">
              <a:rPr kumimoji="1" lang="ja-JP" altLang="en-US" smtClean="0"/>
              <a:t>2021/9/8</a:t>
            </a:fld>
            <a:endParaRPr kumimoji="1" lang="ja-JP" altLang="en-US"/>
          </a:p>
        </p:txBody>
      </p:sp>
      <p:sp>
        <p:nvSpPr>
          <p:cNvPr id="3095" name="Rectangle 23"/>
          <p:cNvSpPr>
            <a:spLocks noGrp="1" noChangeArrowheads="1"/>
          </p:cNvSpPr>
          <p:nvPr>
            <p:ph type="ftr" sz="quarter" idx="3"/>
          </p:nvPr>
        </p:nvSpPr>
        <p:spPr>
          <a:xfrm>
            <a:off x="3600451" y="6245225"/>
            <a:ext cx="4991100" cy="279400"/>
          </a:xfrm>
        </p:spPr>
        <p:txBody>
          <a:bodyPr/>
          <a:lstStyle>
            <a:lvl1pPr>
              <a:defRPr/>
            </a:lvl1pPr>
          </a:lstStyle>
          <a:p>
            <a:endParaRPr kumimoji="1" lang="ja-JP" altLang="en-US"/>
          </a:p>
        </p:txBody>
      </p:sp>
      <p:sp>
        <p:nvSpPr>
          <p:cNvPr id="3096" name="Rectangle 24"/>
          <p:cNvSpPr>
            <a:spLocks noGrp="1" noChangeArrowheads="1"/>
          </p:cNvSpPr>
          <p:nvPr>
            <p:ph type="sldNum" sz="quarter" idx="4"/>
          </p:nvPr>
        </p:nvSpPr>
        <p:spPr>
          <a:xfrm>
            <a:off x="8737600" y="6245225"/>
            <a:ext cx="2844800" cy="279400"/>
          </a:xfrm>
        </p:spPr>
        <p:txBody>
          <a:bodyPr/>
          <a:lstStyle>
            <a:lvl1pPr>
              <a:defRPr/>
            </a:lvl1pPr>
          </a:lstStyle>
          <a:p>
            <a:fld id="{1779AF37-FDAD-413B-9C29-384430298FF1}" type="slidenum">
              <a:rPr kumimoji="1" lang="ja-JP" altLang="en-US" smtClean="0"/>
              <a:t>‹#›</a:t>
            </a:fld>
            <a:endParaRPr kumimoji="1" lang="ja-JP" altLang="en-US"/>
          </a:p>
        </p:txBody>
      </p:sp>
      <p:pic>
        <p:nvPicPr>
          <p:cNvPr id="12" name="Picture 9" descr="sel-logo">
            <a:extLst>
              <a:ext uri="{FF2B5EF4-FFF2-40B4-BE49-F238E27FC236}">
                <a16:creationId xmlns:a16="http://schemas.microsoft.com/office/drawing/2014/main" id="{65753E10-3ED0-4C09-A2A6-CD5E498CC446}"/>
              </a:ext>
            </a:extLst>
          </p:cNvPr>
          <p:cNvPicPr>
            <a:picLocks noChangeAspect="1" noChangeArrowheads="1"/>
          </p:cNvPicPr>
          <p:nvPr/>
        </p:nvPicPr>
        <p:blipFill>
          <a:blip r:embed="rId4" cstate="print"/>
          <a:srcRect/>
          <a:stretch>
            <a:fillRect/>
          </a:stretch>
        </p:blipFill>
        <p:spPr bwMode="auto">
          <a:xfrm>
            <a:off x="9965168" y="260350"/>
            <a:ext cx="2051050" cy="703263"/>
          </a:xfrm>
          <a:prstGeom prst="rect">
            <a:avLst/>
          </a:prstGeom>
          <a:noFill/>
        </p:spPr>
      </p:pic>
    </p:spTree>
    <p:extLst>
      <p:ext uri="{BB962C8B-B14F-4D97-AF65-F5344CB8AC3E}">
        <p14:creationId xmlns:p14="http://schemas.microsoft.com/office/powerpoint/2010/main" val="28893970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fld id="{526D00AC-115C-45E7-A677-12088864208F}" type="datetimeFigureOut">
              <a:rPr kumimoji="1" lang="ja-JP" altLang="en-US" smtClean="0"/>
              <a:t>2021/9/8</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1779AF37-FDAD-413B-9C29-384430298FF1}" type="slidenum">
              <a:rPr kumimoji="1" lang="ja-JP" altLang="en-US" smtClean="0"/>
              <a:t>‹#›</a:t>
            </a:fld>
            <a:endParaRPr kumimoji="1" lang="ja-JP" altLang="en-US"/>
          </a:p>
        </p:txBody>
      </p:sp>
    </p:spTree>
    <p:extLst>
      <p:ext uri="{BB962C8B-B14F-4D97-AF65-F5344CB8AC3E}">
        <p14:creationId xmlns:p14="http://schemas.microsoft.com/office/powerpoint/2010/main" val="2860185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lang="ja-JP" altLang="en-US"/>
              <a:t>マスター タイトルの書式設定</a:t>
            </a:r>
          </a:p>
        </p:txBody>
      </p:sp>
      <p:sp>
        <p:nvSpPr>
          <p:cNvPr id="3" name="縦書きテキスト プレースホルダ 2"/>
          <p:cNvSpPr>
            <a:spLocks noGrp="1"/>
          </p:cNvSpPr>
          <p:nvPr>
            <p:ph type="body" orient="vert" idx="1"/>
          </p:nvPr>
        </p:nvSpPr>
        <p:spPr>
          <a:xfrm>
            <a:off x="609600" y="274639"/>
            <a:ext cx="80264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fld id="{526D00AC-115C-45E7-A677-12088864208F}" type="datetimeFigureOut">
              <a:rPr kumimoji="1" lang="ja-JP" altLang="en-US" smtClean="0"/>
              <a:t>2021/9/8</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1779AF37-FDAD-413B-9C29-384430298FF1}" type="slidenum">
              <a:rPr kumimoji="1" lang="ja-JP" altLang="en-US" smtClean="0"/>
              <a:t>‹#›</a:t>
            </a:fld>
            <a:endParaRPr kumimoji="1" lang="ja-JP" altLang="en-US"/>
          </a:p>
        </p:txBody>
      </p:sp>
    </p:spTree>
    <p:extLst>
      <p:ext uri="{BB962C8B-B14F-4D97-AF65-F5344CB8AC3E}">
        <p14:creationId xmlns:p14="http://schemas.microsoft.com/office/powerpoint/2010/main" val="10093117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fld id="{526D00AC-115C-45E7-A677-12088864208F}" type="datetimeFigureOut">
              <a:rPr kumimoji="1" lang="ja-JP" altLang="en-US" smtClean="0"/>
              <a:t>2021/9/8</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1779AF37-FDAD-413B-9C29-384430298FF1}" type="slidenum">
              <a:rPr kumimoji="1" lang="ja-JP" altLang="en-US" smtClean="0"/>
              <a:t>‹#›</a:t>
            </a:fld>
            <a:endParaRPr kumimoji="1" lang="ja-JP" altLang="en-US"/>
          </a:p>
        </p:txBody>
      </p:sp>
    </p:spTree>
    <p:extLst>
      <p:ext uri="{BB962C8B-B14F-4D97-AF65-F5344CB8AC3E}">
        <p14:creationId xmlns:p14="http://schemas.microsoft.com/office/powerpoint/2010/main" val="2868039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lang="ja-JP" altLang="en-US"/>
              <a:t>マスター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日付プレースホルダ 3"/>
          <p:cNvSpPr>
            <a:spLocks noGrp="1"/>
          </p:cNvSpPr>
          <p:nvPr>
            <p:ph type="dt" sz="half" idx="10"/>
          </p:nvPr>
        </p:nvSpPr>
        <p:spPr/>
        <p:txBody>
          <a:bodyPr/>
          <a:lstStyle>
            <a:lvl1pPr>
              <a:defRPr/>
            </a:lvl1pPr>
          </a:lstStyle>
          <a:p>
            <a:fld id="{526D00AC-115C-45E7-A677-12088864208F}" type="datetimeFigureOut">
              <a:rPr kumimoji="1" lang="ja-JP" altLang="en-US" smtClean="0"/>
              <a:t>2021/9/8</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1779AF37-FDAD-413B-9C29-384430298FF1}" type="slidenum">
              <a:rPr kumimoji="1" lang="ja-JP" altLang="en-US" smtClean="0"/>
              <a:t>‹#›</a:t>
            </a:fld>
            <a:endParaRPr kumimoji="1" lang="ja-JP" altLang="en-US"/>
          </a:p>
        </p:txBody>
      </p:sp>
    </p:spTree>
    <p:extLst>
      <p:ext uri="{BB962C8B-B14F-4D97-AF65-F5344CB8AC3E}">
        <p14:creationId xmlns:p14="http://schemas.microsoft.com/office/powerpoint/2010/main" val="3205793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fld id="{526D00AC-115C-45E7-A677-12088864208F}" type="datetimeFigureOut">
              <a:rPr kumimoji="1" lang="ja-JP" altLang="en-US" smtClean="0"/>
              <a:t>2021/9/8</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1779AF37-FDAD-413B-9C29-384430298FF1}" type="slidenum">
              <a:rPr kumimoji="1" lang="ja-JP" altLang="en-US" smtClean="0"/>
              <a:t>‹#›</a:t>
            </a:fld>
            <a:endParaRPr kumimoji="1" lang="ja-JP" altLang="en-US"/>
          </a:p>
        </p:txBody>
      </p:sp>
    </p:spTree>
    <p:extLst>
      <p:ext uri="{BB962C8B-B14F-4D97-AF65-F5344CB8AC3E}">
        <p14:creationId xmlns:p14="http://schemas.microsoft.com/office/powerpoint/2010/main" val="4053857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8"/>
            <a:ext cx="10972800" cy="1143000"/>
          </a:xfrm>
        </p:spPr>
        <p:txBody>
          <a:bodyPr/>
          <a:lstStyle>
            <a:lvl1pPr>
              <a:defRPr/>
            </a:lvl1pPr>
          </a:lstStyle>
          <a:p>
            <a:r>
              <a:rPr lang="ja-JP" altLang="en-US"/>
              <a:t>マスター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fld id="{526D00AC-115C-45E7-A677-12088864208F}" type="datetimeFigureOut">
              <a:rPr kumimoji="1" lang="ja-JP" altLang="en-US" smtClean="0"/>
              <a:t>2021/9/8</a:t>
            </a:fld>
            <a:endParaRPr kumimoji="1" lang="ja-JP" altLang="en-US"/>
          </a:p>
        </p:txBody>
      </p:sp>
      <p:sp>
        <p:nvSpPr>
          <p:cNvPr id="8" name="フッター プレースホルダ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 8"/>
          <p:cNvSpPr>
            <a:spLocks noGrp="1"/>
          </p:cNvSpPr>
          <p:nvPr>
            <p:ph type="sldNum" sz="quarter" idx="12"/>
          </p:nvPr>
        </p:nvSpPr>
        <p:spPr/>
        <p:txBody>
          <a:bodyPr/>
          <a:lstStyle>
            <a:lvl1pPr>
              <a:defRPr/>
            </a:lvl1pPr>
          </a:lstStyle>
          <a:p>
            <a:fld id="{1779AF37-FDAD-413B-9C29-384430298FF1}" type="slidenum">
              <a:rPr kumimoji="1" lang="ja-JP" altLang="en-US" smtClean="0"/>
              <a:t>‹#›</a:t>
            </a:fld>
            <a:endParaRPr kumimoji="1" lang="ja-JP" altLang="en-US"/>
          </a:p>
        </p:txBody>
      </p:sp>
    </p:spTree>
    <p:extLst>
      <p:ext uri="{BB962C8B-B14F-4D97-AF65-F5344CB8AC3E}">
        <p14:creationId xmlns:p14="http://schemas.microsoft.com/office/powerpoint/2010/main" val="3328228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 2"/>
          <p:cNvSpPr>
            <a:spLocks noGrp="1"/>
          </p:cNvSpPr>
          <p:nvPr>
            <p:ph type="dt" sz="half" idx="10"/>
          </p:nvPr>
        </p:nvSpPr>
        <p:spPr/>
        <p:txBody>
          <a:bodyPr/>
          <a:lstStyle>
            <a:lvl1pPr>
              <a:defRPr/>
            </a:lvl1pPr>
          </a:lstStyle>
          <a:p>
            <a:fld id="{526D00AC-115C-45E7-A677-12088864208F}" type="datetimeFigureOut">
              <a:rPr kumimoji="1" lang="ja-JP" altLang="en-US" smtClean="0"/>
              <a:t>2021/9/8</a:t>
            </a:fld>
            <a:endParaRPr kumimoji="1" lang="ja-JP" altLang="en-US"/>
          </a:p>
        </p:txBody>
      </p:sp>
      <p:sp>
        <p:nvSpPr>
          <p:cNvPr id="4" name="フッター プレースホルダ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 4"/>
          <p:cNvSpPr>
            <a:spLocks noGrp="1"/>
          </p:cNvSpPr>
          <p:nvPr>
            <p:ph type="sldNum" sz="quarter" idx="12"/>
          </p:nvPr>
        </p:nvSpPr>
        <p:spPr/>
        <p:txBody>
          <a:bodyPr/>
          <a:lstStyle>
            <a:lvl1pPr>
              <a:defRPr/>
            </a:lvl1pPr>
          </a:lstStyle>
          <a:p>
            <a:fld id="{1779AF37-FDAD-413B-9C29-384430298FF1}" type="slidenum">
              <a:rPr kumimoji="1" lang="ja-JP" altLang="en-US" smtClean="0"/>
              <a:t>‹#›</a:t>
            </a:fld>
            <a:endParaRPr kumimoji="1" lang="ja-JP" altLang="en-US"/>
          </a:p>
        </p:txBody>
      </p:sp>
    </p:spTree>
    <p:extLst>
      <p:ext uri="{BB962C8B-B14F-4D97-AF65-F5344CB8AC3E}">
        <p14:creationId xmlns:p14="http://schemas.microsoft.com/office/powerpoint/2010/main" val="31334208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fld id="{526D00AC-115C-45E7-A677-12088864208F}" type="datetimeFigureOut">
              <a:rPr kumimoji="1" lang="ja-JP" altLang="en-US" smtClean="0"/>
              <a:t>2021/9/8</a:t>
            </a:fld>
            <a:endParaRPr kumimoji="1" lang="ja-JP" altLang="en-US"/>
          </a:p>
        </p:txBody>
      </p:sp>
      <p:sp>
        <p:nvSpPr>
          <p:cNvPr id="3" name="フッター プレースホルダ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 3"/>
          <p:cNvSpPr>
            <a:spLocks noGrp="1"/>
          </p:cNvSpPr>
          <p:nvPr>
            <p:ph type="sldNum" sz="quarter" idx="12"/>
          </p:nvPr>
        </p:nvSpPr>
        <p:spPr/>
        <p:txBody>
          <a:bodyPr/>
          <a:lstStyle>
            <a:lvl1pPr>
              <a:defRPr/>
            </a:lvl1pPr>
          </a:lstStyle>
          <a:p>
            <a:fld id="{1779AF37-FDAD-413B-9C29-384430298FF1}" type="slidenum">
              <a:rPr kumimoji="1" lang="ja-JP" altLang="en-US" smtClean="0"/>
              <a:t>‹#›</a:t>
            </a:fld>
            <a:endParaRPr kumimoji="1" lang="ja-JP" altLang="en-US"/>
          </a:p>
        </p:txBody>
      </p:sp>
    </p:spTree>
    <p:extLst>
      <p:ext uri="{BB962C8B-B14F-4D97-AF65-F5344CB8AC3E}">
        <p14:creationId xmlns:p14="http://schemas.microsoft.com/office/powerpoint/2010/main" val="7896260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lang="ja-JP" altLang="en-US"/>
              <a:t>マスター タイトルの書式設定</a:t>
            </a:r>
          </a:p>
        </p:txBody>
      </p:sp>
      <p:sp>
        <p:nvSpPr>
          <p:cNvPr id="3" name="コンテンツ プレースホル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 4"/>
          <p:cNvSpPr>
            <a:spLocks noGrp="1"/>
          </p:cNvSpPr>
          <p:nvPr>
            <p:ph type="dt" sz="half" idx="10"/>
          </p:nvPr>
        </p:nvSpPr>
        <p:spPr/>
        <p:txBody>
          <a:bodyPr/>
          <a:lstStyle>
            <a:lvl1pPr>
              <a:defRPr/>
            </a:lvl1pPr>
          </a:lstStyle>
          <a:p>
            <a:fld id="{526D00AC-115C-45E7-A677-12088864208F}" type="datetimeFigureOut">
              <a:rPr kumimoji="1" lang="ja-JP" altLang="en-US" smtClean="0"/>
              <a:t>2021/9/8</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1779AF37-FDAD-413B-9C29-384430298FF1}" type="slidenum">
              <a:rPr kumimoji="1" lang="ja-JP" altLang="en-US" smtClean="0"/>
              <a:t>‹#›</a:t>
            </a:fld>
            <a:endParaRPr kumimoji="1" lang="ja-JP" altLang="en-US"/>
          </a:p>
        </p:txBody>
      </p:sp>
    </p:spTree>
    <p:extLst>
      <p:ext uri="{BB962C8B-B14F-4D97-AF65-F5344CB8AC3E}">
        <p14:creationId xmlns:p14="http://schemas.microsoft.com/office/powerpoint/2010/main" val="13383365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lang="ja-JP" altLang="en-US"/>
              <a:t>マスター タイトルの書式設定</a:t>
            </a:r>
          </a:p>
        </p:txBody>
      </p:sp>
      <p:sp>
        <p:nvSpPr>
          <p:cNvPr id="3" name="図プレースホル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 4"/>
          <p:cNvSpPr>
            <a:spLocks noGrp="1"/>
          </p:cNvSpPr>
          <p:nvPr>
            <p:ph type="dt" sz="half" idx="10"/>
          </p:nvPr>
        </p:nvSpPr>
        <p:spPr/>
        <p:txBody>
          <a:bodyPr/>
          <a:lstStyle>
            <a:lvl1pPr>
              <a:defRPr/>
            </a:lvl1pPr>
          </a:lstStyle>
          <a:p>
            <a:fld id="{526D00AC-115C-45E7-A677-12088864208F}" type="datetimeFigureOut">
              <a:rPr kumimoji="1" lang="ja-JP" altLang="en-US" smtClean="0"/>
              <a:t>2021/9/8</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1779AF37-FDAD-413B-9C29-384430298FF1}" type="slidenum">
              <a:rPr kumimoji="1" lang="ja-JP" altLang="en-US" smtClean="0"/>
              <a:t>‹#›</a:t>
            </a:fld>
            <a:endParaRPr kumimoji="1" lang="ja-JP" altLang="en-US"/>
          </a:p>
        </p:txBody>
      </p:sp>
    </p:spTree>
    <p:extLst>
      <p:ext uri="{BB962C8B-B14F-4D97-AF65-F5344CB8AC3E}">
        <p14:creationId xmlns:p14="http://schemas.microsoft.com/office/powerpoint/2010/main" val="7430820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12192000" cy="260350"/>
          </a:xfrm>
          <a:prstGeom prst="rect">
            <a:avLst/>
          </a:prstGeom>
          <a:noFill/>
        </p:spPr>
      </p:pic>
      <p:sp>
        <p:nvSpPr>
          <p:cNvPr id="1026" name="Rectangle 2"/>
          <p:cNvSpPr>
            <a:spLocks noGrp="1" noChangeArrowheads="1"/>
          </p:cNvSpPr>
          <p:nvPr>
            <p:ph type="title"/>
          </p:nvPr>
        </p:nvSpPr>
        <p:spPr bwMode="auto">
          <a:xfrm>
            <a:off x="609600" y="274638"/>
            <a:ext cx="10957984"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1" name="Rectangle 7" descr="ban"/>
          <p:cNvSpPr>
            <a:spLocks noChangeArrowheads="1"/>
          </p:cNvSpPr>
          <p:nvPr/>
        </p:nvSpPr>
        <p:spPr bwMode="auto">
          <a:xfrm>
            <a:off x="0" y="1"/>
            <a:ext cx="12192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sz="2400"/>
          </a:p>
        </p:txBody>
      </p:sp>
      <p:sp>
        <p:nvSpPr>
          <p:cNvPr id="1036" name="Line 12"/>
          <p:cNvSpPr>
            <a:spLocks noChangeShapeType="1"/>
          </p:cNvSpPr>
          <p:nvPr/>
        </p:nvSpPr>
        <p:spPr bwMode="auto">
          <a:xfrm>
            <a:off x="624418" y="1484313"/>
            <a:ext cx="10943167" cy="0"/>
          </a:xfrm>
          <a:prstGeom prst="line">
            <a:avLst/>
          </a:prstGeom>
          <a:noFill/>
          <a:ln w="9525">
            <a:solidFill>
              <a:schemeClr val="tx1"/>
            </a:solidFill>
            <a:round/>
            <a:headEnd/>
            <a:tailEnd/>
          </a:ln>
          <a:effectLst/>
        </p:spPr>
        <p:txBody>
          <a:bodyPr/>
          <a:lstStyle/>
          <a:p>
            <a:endParaRPr lang="ja-JP" altLang="en-US" sz="2400"/>
          </a:p>
        </p:txBody>
      </p:sp>
      <p:sp>
        <p:nvSpPr>
          <p:cNvPr id="1045" name="Rectangle 21"/>
          <p:cNvSpPr>
            <a:spLocks noGrp="1" noChangeArrowheads="1"/>
          </p:cNvSpPr>
          <p:nvPr>
            <p:ph type="dt" sz="half" idx="2"/>
          </p:nvPr>
        </p:nvSpPr>
        <p:spPr bwMode="auto">
          <a:xfrm>
            <a:off x="9745134" y="6596064"/>
            <a:ext cx="1919817"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fld id="{526D00AC-115C-45E7-A677-12088864208F}" type="datetimeFigureOut">
              <a:rPr kumimoji="1" lang="ja-JP" altLang="en-US" smtClean="0"/>
              <a:t>2021/9/8</a:t>
            </a:fld>
            <a:endParaRPr kumimoji="1" lang="ja-JP" altLang="en-US"/>
          </a:p>
        </p:txBody>
      </p:sp>
      <p:sp>
        <p:nvSpPr>
          <p:cNvPr id="1046" name="Rectangle 22"/>
          <p:cNvSpPr>
            <a:spLocks noGrp="1" noChangeArrowheads="1"/>
          </p:cNvSpPr>
          <p:nvPr>
            <p:ph type="ftr" sz="quarter" idx="3"/>
          </p:nvPr>
        </p:nvSpPr>
        <p:spPr bwMode="auto">
          <a:xfrm>
            <a:off x="2207685" y="6310314"/>
            <a:ext cx="7776633"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kumimoji="1" lang="ja-JP" altLang="en-US"/>
          </a:p>
        </p:txBody>
      </p:sp>
      <p:sp>
        <p:nvSpPr>
          <p:cNvPr id="1047" name="Rectangle 23"/>
          <p:cNvSpPr>
            <a:spLocks noGrp="1" noChangeArrowheads="1"/>
          </p:cNvSpPr>
          <p:nvPr>
            <p:ph type="sldNum" sz="quarter" idx="4"/>
          </p:nvPr>
        </p:nvSpPr>
        <p:spPr bwMode="auto">
          <a:xfrm>
            <a:off x="10130367" y="6308726"/>
            <a:ext cx="1534584"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1779AF37-FDAD-413B-9C29-384430298FF1}" type="slidenum">
              <a:rPr kumimoji="1" lang="ja-JP" altLang="en-US" smtClean="0"/>
              <a:t>‹#›</a:t>
            </a:fld>
            <a:endParaRPr kumimoji="1" lang="ja-JP" altLang="en-US"/>
          </a:p>
        </p:txBody>
      </p:sp>
      <p:sp>
        <p:nvSpPr>
          <p:cNvPr id="1048" name="Text Box 24"/>
          <p:cNvSpPr txBox="1">
            <a:spLocks noChangeArrowheads="1"/>
          </p:cNvSpPr>
          <p:nvPr/>
        </p:nvSpPr>
        <p:spPr bwMode="auto">
          <a:xfrm>
            <a:off x="446617" y="6640514"/>
            <a:ext cx="6353021" cy="246221"/>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pic>
        <p:nvPicPr>
          <p:cNvPr id="12" name="Picture 19" descr="sel-logo">
            <a:extLst>
              <a:ext uri="{FF2B5EF4-FFF2-40B4-BE49-F238E27FC236}">
                <a16:creationId xmlns:a16="http://schemas.microsoft.com/office/drawing/2014/main" id="{06825F58-ABD1-4F98-A45C-0B35E1D50255}"/>
              </a:ext>
            </a:extLst>
          </p:cNvPr>
          <p:cNvPicPr>
            <a:picLocks noChangeAspect="1" noChangeArrowheads="1"/>
          </p:cNvPicPr>
          <p:nvPr/>
        </p:nvPicPr>
        <p:blipFill>
          <a:blip r:embed="rId15" cstate="print"/>
          <a:srcRect/>
          <a:stretch>
            <a:fillRect/>
          </a:stretch>
        </p:blipFill>
        <p:spPr bwMode="auto">
          <a:xfrm>
            <a:off x="616142" y="6299200"/>
            <a:ext cx="1081087" cy="369888"/>
          </a:xfrm>
          <a:prstGeom prst="rect">
            <a:avLst/>
          </a:prstGeom>
          <a:noFill/>
        </p:spPr>
      </p:pic>
    </p:spTree>
    <p:extLst>
      <p:ext uri="{BB962C8B-B14F-4D97-AF65-F5344CB8AC3E}">
        <p14:creationId xmlns:p14="http://schemas.microsoft.com/office/powerpoint/2010/main" val="127928771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omments" Target="../comments/comment6.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omments" Target="../comments/comment7.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omments" Target="../comments/comment8.xm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image" Target="../media/image10.svg"/><Relationship Id="rId13" Type="http://schemas.openxmlformats.org/officeDocument/2006/relationships/image" Target="../media/image15.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svg"/><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image" Target="../media/image8.svg"/><Relationship Id="rId11" Type="http://schemas.openxmlformats.org/officeDocument/2006/relationships/image" Target="../media/image13.png"/><Relationship Id="rId5" Type="http://schemas.openxmlformats.org/officeDocument/2006/relationships/image" Target="../media/image7.png"/><Relationship Id="rId15" Type="http://schemas.openxmlformats.org/officeDocument/2006/relationships/comments" Target="../comments/comment9.xml"/><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 Id="rId14" Type="http://schemas.openxmlformats.org/officeDocument/2006/relationships/image" Target="../media/image16.svg"/></Relationships>
</file>

<file path=ppt/slides/_rels/slide27.xml.rels><?xml version="1.0" encoding="UTF-8" standalone="yes"?>
<Relationships xmlns="http://schemas.openxmlformats.org/package/2006/relationships"><Relationship Id="rId8" Type="http://schemas.openxmlformats.org/officeDocument/2006/relationships/image" Target="../media/image10.svg"/><Relationship Id="rId13" Type="http://schemas.openxmlformats.org/officeDocument/2006/relationships/image" Target="../media/image15.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svg"/><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image" Target="../media/image8.svg"/><Relationship Id="rId11" Type="http://schemas.openxmlformats.org/officeDocument/2006/relationships/image" Target="../media/image13.png"/><Relationship Id="rId5" Type="http://schemas.openxmlformats.org/officeDocument/2006/relationships/image" Target="../media/image7.png"/><Relationship Id="rId15" Type="http://schemas.openxmlformats.org/officeDocument/2006/relationships/comments" Target="../comments/comment10.xml"/><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 Id="rId14" Type="http://schemas.openxmlformats.org/officeDocument/2006/relationships/image" Target="../media/image16.sv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comments" Target="../comments/comment11.xm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comments" Target="../comments/comment12.xml"/><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10.svg"/><Relationship Id="rId13" Type="http://schemas.openxmlformats.org/officeDocument/2006/relationships/image" Target="../media/image15.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sv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8.svg"/><Relationship Id="rId11" Type="http://schemas.openxmlformats.org/officeDocument/2006/relationships/image" Target="../media/image13.png"/><Relationship Id="rId5" Type="http://schemas.openxmlformats.org/officeDocument/2006/relationships/image" Target="../media/image7.png"/><Relationship Id="rId15" Type="http://schemas.openxmlformats.org/officeDocument/2006/relationships/comments" Target="../comments/comment4.xml"/><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 Id="rId14" Type="http://schemas.openxmlformats.org/officeDocument/2006/relationships/image" Target="../media/image16.svg"/></Relationships>
</file>

<file path=ppt/slides/_rels/slide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comments" Target="../comments/commen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3DC49E-E532-4C39-99CD-D8CC9CEB3737}"/>
              </a:ext>
            </a:extLst>
          </p:cNvPr>
          <p:cNvSpPr>
            <a:spLocks noGrp="1"/>
          </p:cNvSpPr>
          <p:nvPr>
            <p:ph type="ctrTitle"/>
          </p:nvPr>
        </p:nvSpPr>
        <p:spPr/>
        <p:txBody>
          <a:bodyPr/>
          <a:lstStyle/>
          <a:p>
            <a:r>
              <a:rPr kumimoji="1" lang="en-US" altLang="ja-JP" dirty="0"/>
              <a:t>UNIX</a:t>
            </a:r>
            <a:r>
              <a:rPr kumimoji="1" lang="ja-JP" altLang="en-US" dirty="0"/>
              <a:t>の</a:t>
            </a:r>
            <a:r>
              <a:rPr lang="en-US" altLang="ja-JP" dirty="0"/>
              <a:t>2038</a:t>
            </a:r>
            <a:r>
              <a:rPr lang="ja-JP" altLang="en-US" dirty="0"/>
              <a:t>年問題に対する</a:t>
            </a:r>
            <a:br>
              <a:rPr lang="en-US" altLang="ja-JP" dirty="0"/>
            </a:br>
            <a:r>
              <a:rPr lang="ja-JP" altLang="en-US" dirty="0"/>
              <a:t>問題箇所特定ツール</a:t>
            </a:r>
            <a:endParaRPr kumimoji="1" lang="ja-JP" altLang="en-US" dirty="0"/>
          </a:p>
        </p:txBody>
      </p:sp>
      <p:sp>
        <p:nvSpPr>
          <p:cNvPr id="3" name="字幕 2">
            <a:extLst>
              <a:ext uri="{FF2B5EF4-FFF2-40B4-BE49-F238E27FC236}">
                <a16:creationId xmlns:a16="http://schemas.microsoft.com/office/drawing/2014/main" id="{3EFFB822-2087-44FC-8A54-70527DC2751B}"/>
              </a:ext>
            </a:extLst>
          </p:cNvPr>
          <p:cNvSpPr>
            <a:spLocks noGrp="1"/>
          </p:cNvSpPr>
          <p:nvPr>
            <p:ph type="subTitle" idx="1"/>
          </p:nvPr>
        </p:nvSpPr>
        <p:spPr/>
        <p:txBody>
          <a:bodyPr/>
          <a:lstStyle/>
          <a:p>
            <a:r>
              <a:rPr kumimoji="1" lang="ja-JP" altLang="en-US" dirty="0"/>
              <a:t>大阪大学大学院情報科学研究科</a:t>
            </a:r>
            <a:endParaRPr kumimoji="1" lang="en-US" altLang="ja-JP" dirty="0"/>
          </a:p>
          <a:p>
            <a:r>
              <a:rPr kumimoji="1" lang="ja-JP" altLang="en-US" dirty="0"/>
              <a:t>水上 陽向，松下 誠，井上 克郎</a:t>
            </a:r>
          </a:p>
        </p:txBody>
      </p:sp>
      <p:sp>
        <p:nvSpPr>
          <p:cNvPr id="7" name="スライド番号プレースホルダー 6">
            <a:extLst>
              <a:ext uri="{FF2B5EF4-FFF2-40B4-BE49-F238E27FC236}">
                <a16:creationId xmlns:a16="http://schemas.microsoft.com/office/drawing/2014/main" id="{0B59BAA6-7EAD-4046-AFA7-820F80A6E1DC}"/>
              </a:ext>
            </a:extLst>
          </p:cNvPr>
          <p:cNvSpPr>
            <a:spLocks noGrp="1"/>
          </p:cNvSpPr>
          <p:nvPr>
            <p:ph type="sldNum" sz="quarter" idx="4"/>
          </p:nvPr>
        </p:nvSpPr>
        <p:spPr/>
        <p:txBody>
          <a:bodyPr/>
          <a:lstStyle/>
          <a:p>
            <a:fld id="{1779AF37-FDAD-413B-9C29-384430298FF1}" type="slidenum">
              <a:rPr kumimoji="1" lang="ja-JP" altLang="en-US" smtClean="0"/>
              <a:t>1</a:t>
            </a:fld>
            <a:endParaRPr kumimoji="1" lang="ja-JP" altLang="en-US"/>
          </a:p>
        </p:txBody>
      </p:sp>
    </p:spTree>
    <p:extLst>
      <p:ext uri="{BB962C8B-B14F-4D97-AF65-F5344CB8AC3E}">
        <p14:creationId xmlns:p14="http://schemas.microsoft.com/office/powerpoint/2010/main" val="3898729773"/>
      </p:ext>
    </p:extLst>
  </p:cSld>
  <p:clrMapOvr>
    <a:masterClrMapping/>
  </p:clrMapOvr>
  <mc:AlternateContent xmlns:mc="http://schemas.openxmlformats.org/markup-compatibility/2006" xmlns:p14="http://schemas.microsoft.com/office/powerpoint/2010/main">
    <mc:Choice Requires="p14">
      <p:transition spd="slow" p14:dur="2000" advTm="11628"/>
    </mc:Choice>
    <mc:Fallback xmlns="">
      <p:transition spd="slow" advTm="11628"/>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3D952E0-75E7-44C2-8093-21409A4728FF}"/>
              </a:ext>
            </a:extLst>
          </p:cNvPr>
          <p:cNvSpPr>
            <a:spLocks noGrp="1"/>
          </p:cNvSpPr>
          <p:nvPr>
            <p:ph type="title"/>
          </p:nvPr>
        </p:nvSpPr>
        <p:spPr/>
        <p:txBody>
          <a:bodyPr/>
          <a:lstStyle/>
          <a:p>
            <a:r>
              <a:rPr lang="en-US" altLang="ja-JP" dirty="0"/>
              <a:t>STEP3</a:t>
            </a:r>
            <a:r>
              <a:rPr lang="ja-JP" altLang="en-US" dirty="0" err="1"/>
              <a:t>．</a:t>
            </a:r>
            <a:r>
              <a:rPr lang="ja-JP" altLang="en-US" dirty="0"/>
              <a:t>修正箇所の特定（</a:t>
            </a:r>
            <a:r>
              <a:rPr lang="en-US" altLang="ja-JP" dirty="0"/>
              <a:t>1/3</a:t>
            </a:r>
            <a:r>
              <a:rPr lang="ja-JP" altLang="en-US" dirty="0"/>
              <a:t>）</a:t>
            </a:r>
            <a:endParaRPr kumimoji="1" lang="ja-JP" altLang="en-US" dirty="0"/>
          </a:p>
        </p:txBody>
      </p:sp>
      <p:sp>
        <p:nvSpPr>
          <p:cNvPr id="3" name="コンテンツ プレースホルダー 2">
            <a:extLst>
              <a:ext uri="{FF2B5EF4-FFF2-40B4-BE49-F238E27FC236}">
                <a16:creationId xmlns:a16="http://schemas.microsoft.com/office/drawing/2014/main" id="{71430058-CA5E-446F-B1A4-EC7F5E7BC52C}"/>
              </a:ext>
            </a:extLst>
          </p:cNvPr>
          <p:cNvSpPr>
            <a:spLocks noGrp="1"/>
          </p:cNvSpPr>
          <p:nvPr>
            <p:ph idx="1"/>
          </p:nvPr>
        </p:nvSpPr>
        <p:spPr>
          <a:xfrm>
            <a:off x="609600" y="1600201"/>
            <a:ext cx="10648950" cy="4525963"/>
          </a:xfrm>
        </p:spPr>
        <p:txBody>
          <a:bodyPr/>
          <a:lstStyle/>
          <a:p>
            <a:r>
              <a:rPr kumimoji="1" lang="ja-JP" altLang="en-US" sz="2800" dirty="0"/>
              <a:t>時刻情報を扱う変数</a:t>
            </a:r>
            <a:endParaRPr kumimoji="1" lang="en-US" altLang="ja-JP" sz="2800" dirty="0"/>
          </a:p>
          <a:p>
            <a:pPr lvl="1"/>
            <a:r>
              <a:rPr lang="en-US" altLang="ja-JP" sz="2400" dirty="0"/>
              <a:t>C</a:t>
            </a:r>
            <a:r>
              <a:rPr lang="ja-JP" altLang="en-US" sz="2400" dirty="0"/>
              <a:t>言語標準の型：</a:t>
            </a:r>
            <a:r>
              <a:rPr lang="en-US" altLang="ja-JP" sz="2400" dirty="0"/>
              <a:t>time_t</a:t>
            </a:r>
            <a:r>
              <a:rPr lang="ja-JP" altLang="en-US" sz="2400" dirty="0" err="1"/>
              <a:t>，</a:t>
            </a:r>
            <a:r>
              <a:rPr lang="en-US" altLang="ja-JP" sz="2400" dirty="0"/>
              <a:t>struct tm</a:t>
            </a:r>
          </a:p>
          <a:p>
            <a:pPr lvl="1"/>
            <a:r>
              <a:rPr lang="ja-JP" altLang="en-US" sz="2400" dirty="0"/>
              <a:t>時刻情報を持つ変数を参照して，定義・変更されたその他の変数</a:t>
            </a:r>
            <a:endParaRPr lang="en-US" altLang="ja-JP" sz="2400" dirty="0"/>
          </a:p>
          <a:p>
            <a:r>
              <a:rPr kumimoji="1" lang="ja-JP" altLang="en-US" sz="2800" dirty="0"/>
              <a:t>時刻情報の特定</a:t>
            </a:r>
            <a:endParaRPr kumimoji="1" lang="en-US" altLang="ja-JP" sz="2800" dirty="0"/>
          </a:p>
          <a:p>
            <a:pPr marL="914400" lvl="1" indent="-457200">
              <a:buFont typeface="+mj-lt"/>
              <a:buAutoNum type="arabicPeriod"/>
            </a:pPr>
            <a:r>
              <a:rPr lang="ja-JP" altLang="en-US" sz="2400" dirty="0"/>
              <a:t>標準の時刻型を持つ変数を時刻変数リストに加える</a:t>
            </a:r>
            <a:endParaRPr lang="en-US" altLang="ja-JP" sz="2400" dirty="0"/>
          </a:p>
          <a:p>
            <a:pPr marL="914400" lvl="1" indent="-457200">
              <a:buFont typeface="+mj-lt"/>
              <a:buAutoNum type="arabicPeriod"/>
            </a:pPr>
            <a:r>
              <a:rPr lang="ja-JP" altLang="en-US" sz="2400" dirty="0"/>
              <a:t>時刻変数リスト内の変数が変更された箇所を探す</a:t>
            </a:r>
            <a:endParaRPr lang="en-US" altLang="ja-JP" sz="2400" dirty="0"/>
          </a:p>
          <a:p>
            <a:pPr marL="914400" lvl="1" indent="-457200">
              <a:buFont typeface="+mj-lt"/>
              <a:buAutoNum type="arabicPeriod"/>
            </a:pPr>
            <a:r>
              <a:rPr lang="en-US" altLang="ja-JP" sz="2400" dirty="0"/>
              <a:t>2</a:t>
            </a:r>
            <a:r>
              <a:rPr lang="ja-JP" altLang="en-US" sz="2400" dirty="0"/>
              <a:t>の箇所にデータ依存する箇所で変更されている変数を</a:t>
            </a:r>
            <a:br>
              <a:rPr lang="en-US" altLang="ja-JP" sz="2400" dirty="0"/>
            </a:br>
            <a:r>
              <a:rPr lang="ja-JP" altLang="en-US" sz="2400" dirty="0"/>
              <a:t>時刻変数リストに加える</a:t>
            </a:r>
            <a:endParaRPr lang="en-US" altLang="ja-JP" sz="2400" dirty="0"/>
          </a:p>
          <a:p>
            <a:pPr marL="914400" lvl="1" indent="-457200">
              <a:buFont typeface="+mj-lt"/>
              <a:buAutoNum type="arabicPeriod"/>
            </a:pPr>
            <a:r>
              <a:rPr lang="ja-JP" altLang="en-US" sz="2400" dirty="0"/>
              <a:t>新たな時刻変数が見つからなくなるまで，</a:t>
            </a:r>
            <a:r>
              <a:rPr lang="en-US" altLang="ja-JP" sz="2400" dirty="0"/>
              <a:t>2</a:t>
            </a:r>
            <a:r>
              <a:rPr lang="ja-JP" altLang="en-US" sz="2400" dirty="0"/>
              <a:t>～</a:t>
            </a:r>
            <a:r>
              <a:rPr lang="en-US" altLang="ja-JP" sz="2400" dirty="0"/>
              <a:t>3</a:t>
            </a:r>
            <a:r>
              <a:rPr lang="ja-JP" altLang="en-US" sz="2400" dirty="0"/>
              <a:t>を繰り返す</a:t>
            </a:r>
            <a:endParaRPr lang="en-US" altLang="ja-JP" sz="2400" dirty="0"/>
          </a:p>
          <a:p>
            <a:pPr marL="457200" lvl="1" indent="0">
              <a:buNone/>
            </a:pPr>
            <a:r>
              <a:rPr lang="en-US" altLang="ja-JP" sz="2400" dirty="0"/>
              <a:t>	Understand</a:t>
            </a:r>
            <a:r>
              <a:rPr lang="ja-JP" altLang="en-US" sz="2400" dirty="0"/>
              <a:t>の解析情報から，変数の型情報と利用情報を取り出して実現</a:t>
            </a:r>
            <a:endParaRPr lang="en-US" altLang="ja-JP" sz="2400" dirty="0"/>
          </a:p>
        </p:txBody>
      </p:sp>
      <p:sp>
        <p:nvSpPr>
          <p:cNvPr id="8" name="スライド番号プレースホルダー 7">
            <a:extLst>
              <a:ext uri="{FF2B5EF4-FFF2-40B4-BE49-F238E27FC236}">
                <a16:creationId xmlns:a16="http://schemas.microsoft.com/office/drawing/2014/main" id="{6E68F433-DE06-418D-9217-48FFB0CC3215}"/>
              </a:ext>
            </a:extLst>
          </p:cNvPr>
          <p:cNvSpPr>
            <a:spLocks noGrp="1"/>
          </p:cNvSpPr>
          <p:nvPr>
            <p:ph type="sldNum" sz="quarter" idx="12"/>
          </p:nvPr>
        </p:nvSpPr>
        <p:spPr/>
        <p:txBody>
          <a:bodyPr/>
          <a:lstStyle/>
          <a:p>
            <a:fld id="{1779AF37-FDAD-413B-9C29-384430298FF1}" type="slidenum">
              <a:rPr kumimoji="1" lang="ja-JP" altLang="en-US" smtClean="0"/>
              <a:t>10</a:t>
            </a:fld>
            <a:endParaRPr kumimoji="1" lang="ja-JP" altLang="en-US"/>
          </a:p>
        </p:txBody>
      </p:sp>
      <p:sp>
        <p:nvSpPr>
          <p:cNvPr id="4" name="矢印: 右 3">
            <a:extLst>
              <a:ext uri="{FF2B5EF4-FFF2-40B4-BE49-F238E27FC236}">
                <a16:creationId xmlns:a16="http://schemas.microsoft.com/office/drawing/2014/main" id="{D117B163-1F4C-4DEA-A95E-1156C6CC4042}"/>
              </a:ext>
            </a:extLst>
          </p:cNvPr>
          <p:cNvSpPr/>
          <p:nvPr/>
        </p:nvSpPr>
        <p:spPr>
          <a:xfrm>
            <a:off x="933450" y="5701506"/>
            <a:ext cx="542925" cy="28575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BCF6FEF1-4FDC-4BBE-BEEE-B3BDDD196DDB}"/>
              </a:ext>
            </a:extLst>
          </p:cNvPr>
          <p:cNvSpPr txBox="1"/>
          <p:nvPr/>
        </p:nvSpPr>
        <p:spPr>
          <a:xfrm>
            <a:off x="9295075" y="3101009"/>
            <a:ext cx="2629231" cy="1938992"/>
          </a:xfrm>
          <a:prstGeom prst="rect">
            <a:avLst/>
          </a:prstGeom>
          <a:noFill/>
          <a:ln>
            <a:solidFill>
              <a:srgbClr val="FF0000"/>
            </a:solidFill>
          </a:ln>
        </p:spPr>
        <p:txBody>
          <a:bodyPr wrap="square" rtlCol="0">
            <a:spAutoFit/>
          </a:bodyPr>
          <a:lstStyle/>
          <a:p>
            <a:pPr marL="457200" indent="-457200">
              <a:buFont typeface="+mj-lt"/>
              <a:buAutoNum type="arabicPeriod"/>
            </a:pPr>
            <a:r>
              <a:rPr kumimoji="1" lang="en-US" altLang="ja-JP" sz="2000" dirty="0"/>
              <a:t>time_t tv;</a:t>
            </a:r>
          </a:p>
          <a:p>
            <a:pPr marL="457200" indent="-457200">
              <a:buFont typeface="+mj-lt"/>
              <a:buAutoNum type="arabicPeriod"/>
            </a:pPr>
            <a:r>
              <a:rPr lang="en-US" altLang="ja-JP" sz="2000" dirty="0"/>
              <a:t>long a, b, c;</a:t>
            </a:r>
          </a:p>
          <a:p>
            <a:pPr marL="457200" indent="-457200">
              <a:buFont typeface="+mj-lt"/>
              <a:buAutoNum type="arabicPeriod"/>
            </a:pPr>
            <a:r>
              <a:rPr kumimoji="1" lang="en-US" altLang="ja-JP" sz="2000" dirty="0"/>
              <a:t>tv = time(NULL);</a:t>
            </a:r>
            <a:endParaRPr lang="en-US" altLang="ja-JP" sz="2000" dirty="0"/>
          </a:p>
          <a:p>
            <a:pPr marL="457200" indent="-457200">
              <a:buFont typeface="+mj-lt"/>
              <a:buAutoNum type="arabicPeriod"/>
            </a:pPr>
            <a:r>
              <a:rPr kumimoji="1" lang="en-US" altLang="ja-JP" sz="2000" dirty="0"/>
              <a:t>a = tv;</a:t>
            </a:r>
          </a:p>
          <a:p>
            <a:pPr marL="457200" indent="-457200">
              <a:buFont typeface="+mj-lt"/>
              <a:buAutoNum type="arabicPeriod"/>
            </a:pPr>
            <a:r>
              <a:rPr lang="en-US" altLang="ja-JP" sz="2000" dirty="0"/>
              <a:t>b = 100;</a:t>
            </a:r>
          </a:p>
          <a:p>
            <a:pPr marL="457200" indent="-457200">
              <a:buFont typeface="+mj-lt"/>
              <a:buAutoNum type="arabicPeriod"/>
            </a:pPr>
            <a:r>
              <a:rPr kumimoji="1" lang="en-US" altLang="ja-JP" sz="2000" dirty="0"/>
              <a:t>c = a + 100;</a:t>
            </a:r>
          </a:p>
        </p:txBody>
      </p:sp>
    </p:spTree>
    <p:extLst>
      <p:ext uri="{BB962C8B-B14F-4D97-AF65-F5344CB8AC3E}">
        <p14:creationId xmlns:p14="http://schemas.microsoft.com/office/powerpoint/2010/main" val="222010125"/>
      </p:ext>
    </p:extLst>
  </p:cSld>
  <p:clrMapOvr>
    <a:masterClrMapping/>
  </p:clrMapOvr>
  <mc:AlternateContent xmlns:mc="http://schemas.openxmlformats.org/markup-compatibility/2006" xmlns:p14="http://schemas.microsoft.com/office/powerpoint/2010/main">
    <mc:Choice Requires="p14">
      <p:transition spd="slow" p14:dur="2000" advTm="38690"/>
    </mc:Choice>
    <mc:Fallback xmlns="">
      <p:transition spd="slow" advTm="3869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3D952E0-75E7-44C2-8093-21409A4728FF}"/>
              </a:ext>
            </a:extLst>
          </p:cNvPr>
          <p:cNvSpPr>
            <a:spLocks noGrp="1"/>
          </p:cNvSpPr>
          <p:nvPr>
            <p:ph type="title"/>
          </p:nvPr>
        </p:nvSpPr>
        <p:spPr/>
        <p:txBody>
          <a:bodyPr/>
          <a:lstStyle/>
          <a:p>
            <a:r>
              <a:rPr lang="en-US" altLang="ja-JP" dirty="0"/>
              <a:t>STEP3</a:t>
            </a:r>
            <a:r>
              <a:rPr lang="ja-JP" altLang="en-US" dirty="0" err="1"/>
              <a:t>．</a:t>
            </a:r>
            <a:r>
              <a:rPr lang="ja-JP" altLang="en-US" dirty="0"/>
              <a:t>修正箇所の特定（</a:t>
            </a:r>
            <a:r>
              <a:rPr lang="en-US" altLang="ja-JP" dirty="0"/>
              <a:t>1/3</a:t>
            </a:r>
            <a:r>
              <a:rPr lang="ja-JP" altLang="en-US" dirty="0"/>
              <a:t>）</a:t>
            </a:r>
            <a:endParaRPr kumimoji="1" lang="ja-JP" altLang="en-US" dirty="0"/>
          </a:p>
        </p:txBody>
      </p:sp>
      <p:sp>
        <p:nvSpPr>
          <p:cNvPr id="3" name="コンテンツ プレースホルダー 2">
            <a:extLst>
              <a:ext uri="{FF2B5EF4-FFF2-40B4-BE49-F238E27FC236}">
                <a16:creationId xmlns:a16="http://schemas.microsoft.com/office/drawing/2014/main" id="{71430058-CA5E-446F-B1A4-EC7F5E7BC52C}"/>
              </a:ext>
            </a:extLst>
          </p:cNvPr>
          <p:cNvSpPr>
            <a:spLocks noGrp="1"/>
          </p:cNvSpPr>
          <p:nvPr>
            <p:ph idx="1"/>
          </p:nvPr>
        </p:nvSpPr>
        <p:spPr>
          <a:xfrm>
            <a:off x="609600" y="1600201"/>
            <a:ext cx="10648950" cy="4525963"/>
          </a:xfrm>
        </p:spPr>
        <p:txBody>
          <a:bodyPr/>
          <a:lstStyle/>
          <a:p>
            <a:r>
              <a:rPr kumimoji="1" lang="ja-JP" altLang="en-US" sz="2800" dirty="0"/>
              <a:t>時刻情報を扱う変数</a:t>
            </a:r>
            <a:endParaRPr kumimoji="1" lang="en-US" altLang="ja-JP" sz="2800" dirty="0"/>
          </a:p>
          <a:p>
            <a:pPr lvl="1"/>
            <a:r>
              <a:rPr lang="en-US" altLang="ja-JP" sz="2400" dirty="0"/>
              <a:t>C</a:t>
            </a:r>
            <a:r>
              <a:rPr lang="ja-JP" altLang="en-US" sz="2400" dirty="0"/>
              <a:t>言語標準の型：</a:t>
            </a:r>
            <a:r>
              <a:rPr lang="en-US" altLang="ja-JP" sz="2400" dirty="0"/>
              <a:t>time_t</a:t>
            </a:r>
            <a:r>
              <a:rPr lang="ja-JP" altLang="en-US" sz="2400" dirty="0" err="1"/>
              <a:t>，</a:t>
            </a:r>
            <a:r>
              <a:rPr lang="en-US" altLang="ja-JP" sz="2400" dirty="0"/>
              <a:t>struct tm</a:t>
            </a:r>
          </a:p>
          <a:p>
            <a:pPr lvl="1"/>
            <a:r>
              <a:rPr lang="ja-JP" altLang="en-US" sz="2400" dirty="0"/>
              <a:t>時刻情報を持つ変数を参照して，定義・変更されたその他の変数</a:t>
            </a:r>
            <a:endParaRPr lang="en-US" altLang="ja-JP" sz="2400" dirty="0"/>
          </a:p>
          <a:p>
            <a:r>
              <a:rPr kumimoji="1" lang="ja-JP" altLang="en-US" sz="2800" dirty="0"/>
              <a:t>時刻情報の特定</a:t>
            </a:r>
            <a:endParaRPr kumimoji="1" lang="en-US" altLang="ja-JP" sz="2800" dirty="0"/>
          </a:p>
          <a:p>
            <a:pPr marL="914400" lvl="1" indent="-457200">
              <a:buFont typeface="+mj-lt"/>
              <a:buAutoNum type="arabicPeriod"/>
            </a:pPr>
            <a:r>
              <a:rPr lang="ja-JP" altLang="en-US" sz="2400" u="sng" dirty="0">
                <a:solidFill>
                  <a:srgbClr val="FF0000"/>
                </a:solidFill>
              </a:rPr>
              <a:t>標準の時刻型を持つ変数を時刻変数リストに加える</a:t>
            </a:r>
            <a:endParaRPr lang="en-US" altLang="ja-JP" sz="2400" u="sng" dirty="0">
              <a:solidFill>
                <a:srgbClr val="FF0000"/>
              </a:solidFill>
            </a:endParaRPr>
          </a:p>
          <a:p>
            <a:pPr marL="914400" lvl="1" indent="-457200">
              <a:buFont typeface="+mj-lt"/>
              <a:buAutoNum type="arabicPeriod"/>
            </a:pPr>
            <a:r>
              <a:rPr lang="ja-JP" altLang="en-US" sz="2400" dirty="0"/>
              <a:t>時刻変数リスト内の変数が変更された箇所を探す</a:t>
            </a:r>
            <a:endParaRPr lang="en-US" altLang="ja-JP" sz="2400" dirty="0"/>
          </a:p>
          <a:p>
            <a:pPr marL="914400" lvl="1" indent="-457200">
              <a:buFont typeface="+mj-lt"/>
              <a:buAutoNum type="arabicPeriod"/>
            </a:pPr>
            <a:r>
              <a:rPr lang="en-US" altLang="ja-JP" sz="2400" dirty="0"/>
              <a:t>2</a:t>
            </a:r>
            <a:r>
              <a:rPr lang="ja-JP" altLang="en-US" sz="2400" dirty="0"/>
              <a:t>の箇所にデータ依存する箇所で変更されている変数を</a:t>
            </a:r>
            <a:br>
              <a:rPr lang="en-US" altLang="ja-JP" sz="2400" dirty="0"/>
            </a:br>
            <a:r>
              <a:rPr lang="ja-JP" altLang="en-US" sz="2400" dirty="0"/>
              <a:t>時刻変数リストに加える</a:t>
            </a:r>
            <a:endParaRPr lang="en-US" altLang="ja-JP" sz="2400" dirty="0"/>
          </a:p>
          <a:p>
            <a:pPr marL="914400" lvl="1" indent="-457200">
              <a:buFont typeface="+mj-lt"/>
              <a:buAutoNum type="arabicPeriod"/>
            </a:pPr>
            <a:r>
              <a:rPr lang="ja-JP" altLang="en-US" sz="2400" dirty="0"/>
              <a:t>新たな時刻変数が見つからなくなるまで，</a:t>
            </a:r>
            <a:r>
              <a:rPr lang="en-US" altLang="ja-JP" sz="2400" dirty="0"/>
              <a:t>2</a:t>
            </a:r>
            <a:r>
              <a:rPr lang="ja-JP" altLang="en-US" sz="2400" dirty="0"/>
              <a:t>～</a:t>
            </a:r>
            <a:r>
              <a:rPr lang="en-US" altLang="ja-JP" sz="2400" dirty="0"/>
              <a:t>3</a:t>
            </a:r>
            <a:r>
              <a:rPr lang="ja-JP" altLang="en-US" sz="2400" dirty="0"/>
              <a:t>を繰り返す</a:t>
            </a:r>
            <a:endParaRPr lang="en-US" altLang="ja-JP" sz="2400" dirty="0"/>
          </a:p>
          <a:p>
            <a:pPr marL="457200" lvl="1" indent="0">
              <a:buNone/>
            </a:pPr>
            <a:r>
              <a:rPr lang="en-US" altLang="ja-JP" sz="2400" dirty="0"/>
              <a:t>	Understand</a:t>
            </a:r>
            <a:r>
              <a:rPr lang="ja-JP" altLang="en-US" sz="2400" dirty="0"/>
              <a:t>の解析情報から，変数の型情報と利用情報を取り出して実現</a:t>
            </a:r>
            <a:endParaRPr lang="en-US" altLang="ja-JP" sz="2400" dirty="0"/>
          </a:p>
        </p:txBody>
      </p:sp>
      <p:sp>
        <p:nvSpPr>
          <p:cNvPr id="8" name="スライド番号プレースホルダー 7">
            <a:extLst>
              <a:ext uri="{FF2B5EF4-FFF2-40B4-BE49-F238E27FC236}">
                <a16:creationId xmlns:a16="http://schemas.microsoft.com/office/drawing/2014/main" id="{6E68F433-DE06-418D-9217-48FFB0CC3215}"/>
              </a:ext>
            </a:extLst>
          </p:cNvPr>
          <p:cNvSpPr>
            <a:spLocks noGrp="1"/>
          </p:cNvSpPr>
          <p:nvPr>
            <p:ph type="sldNum" sz="quarter" idx="12"/>
          </p:nvPr>
        </p:nvSpPr>
        <p:spPr/>
        <p:txBody>
          <a:bodyPr/>
          <a:lstStyle/>
          <a:p>
            <a:fld id="{1779AF37-FDAD-413B-9C29-384430298FF1}" type="slidenum">
              <a:rPr kumimoji="1" lang="ja-JP" altLang="en-US" smtClean="0"/>
              <a:t>11</a:t>
            </a:fld>
            <a:endParaRPr kumimoji="1" lang="ja-JP" altLang="en-US"/>
          </a:p>
        </p:txBody>
      </p:sp>
      <p:sp>
        <p:nvSpPr>
          <p:cNvPr id="4" name="矢印: 右 3">
            <a:extLst>
              <a:ext uri="{FF2B5EF4-FFF2-40B4-BE49-F238E27FC236}">
                <a16:creationId xmlns:a16="http://schemas.microsoft.com/office/drawing/2014/main" id="{D117B163-1F4C-4DEA-A95E-1156C6CC4042}"/>
              </a:ext>
            </a:extLst>
          </p:cNvPr>
          <p:cNvSpPr/>
          <p:nvPr/>
        </p:nvSpPr>
        <p:spPr>
          <a:xfrm>
            <a:off x="933450" y="5701506"/>
            <a:ext cx="542925" cy="28575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BCF6FEF1-4FDC-4BBE-BEEE-B3BDDD196DDB}"/>
              </a:ext>
            </a:extLst>
          </p:cNvPr>
          <p:cNvSpPr txBox="1"/>
          <p:nvPr/>
        </p:nvSpPr>
        <p:spPr>
          <a:xfrm>
            <a:off x="9295075" y="3101009"/>
            <a:ext cx="2629231" cy="1938992"/>
          </a:xfrm>
          <a:prstGeom prst="rect">
            <a:avLst/>
          </a:prstGeom>
          <a:noFill/>
          <a:ln>
            <a:solidFill>
              <a:srgbClr val="FF0000"/>
            </a:solidFill>
          </a:ln>
        </p:spPr>
        <p:txBody>
          <a:bodyPr wrap="square" rtlCol="0">
            <a:spAutoFit/>
          </a:bodyPr>
          <a:lstStyle/>
          <a:p>
            <a:pPr marL="457200" indent="-457200">
              <a:buFont typeface="+mj-lt"/>
              <a:buAutoNum type="arabicPeriod"/>
            </a:pPr>
            <a:r>
              <a:rPr kumimoji="1" lang="en-US" altLang="ja-JP" sz="2000" u="sng" dirty="0"/>
              <a:t>time_t </a:t>
            </a:r>
            <a:r>
              <a:rPr kumimoji="1" lang="en-US" altLang="ja-JP" sz="2000" u="sng" dirty="0">
                <a:solidFill>
                  <a:srgbClr val="FF0000"/>
                </a:solidFill>
              </a:rPr>
              <a:t>tv</a:t>
            </a:r>
            <a:r>
              <a:rPr kumimoji="1" lang="en-US" altLang="ja-JP" sz="2000" dirty="0"/>
              <a:t>;</a:t>
            </a:r>
          </a:p>
          <a:p>
            <a:pPr marL="457200" indent="-457200">
              <a:buFont typeface="+mj-lt"/>
              <a:buAutoNum type="arabicPeriod"/>
            </a:pPr>
            <a:r>
              <a:rPr lang="en-US" altLang="ja-JP" sz="2000" dirty="0"/>
              <a:t>long a, b, c;</a:t>
            </a:r>
          </a:p>
          <a:p>
            <a:pPr marL="457200" indent="-457200">
              <a:buClr>
                <a:schemeClr val="tx1"/>
              </a:buClr>
              <a:buFont typeface="+mj-lt"/>
              <a:buAutoNum type="arabicPeriod"/>
            </a:pPr>
            <a:r>
              <a:rPr kumimoji="1" lang="en-US" altLang="ja-JP" sz="2000" dirty="0"/>
              <a:t>tv = time(NULL);</a:t>
            </a:r>
            <a:endParaRPr lang="en-US" altLang="ja-JP" sz="2000" dirty="0"/>
          </a:p>
          <a:p>
            <a:pPr marL="457200" indent="-457200">
              <a:buFont typeface="+mj-lt"/>
              <a:buAutoNum type="arabicPeriod"/>
            </a:pPr>
            <a:r>
              <a:rPr kumimoji="1" lang="en-US" altLang="ja-JP" sz="2000" dirty="0"/>
              <a:t>a = tv;</a:t>
            </a:r>
          </a:p>
          <a:p>
            <a:pPr marL="457200" indent="-457200">
              <a:buFont typeface="+mj-lt"/>
              <a:buAutoNum type="arabicPeriod"/>
            </a:pPr>
            <a:r>
              <a:rPr lang="en-US" altLang="ja-JP" sz="2000" dirty="0"/>
              <a:t>b = 100;</a:t>
            </a:r>
          </a:p>
          <a:p>
            <a:pPr marL="457200" indent="-457200">
              <a:buFont typeface="+mj-lt"/>
              <a:buAutoNum type="arabicPeriod"/>
            </a:pPr>
            <a:r>
              <a:rPr kumimoji="1" lang="en-US" altLang="ja-JP" sz="2000" dirty="0"/>
              <a:t>c = a + 100;</a:t>
            </a:r>
          </a:p>
        </p:txBody>
      </p:sp>
    </p:spTree>
    <p:extLst>
      <p:ext uri="{BB962C8B-B14F-4D97-AF65-F5344CB8AC3E}">
        <p14:creationId xmlns:p14="http://schemas.microsoft.com/office/powerpoint/2010/main" val="523481900"/>
      </p:ext>
    </p:extLst>
  </p:cSld>
  <p:clrMapOvr>
    <a:masterClrMapping/>
  </p:clrMapOvr>
  <mc:AlternateContent xmlns:mc="http://schemas.openxmlformats.org/markup-compatibility/2006" xmlns:p14="http://schemas.microsoft.com/office/powerpoint/2010/main">
    <mc:Choice Requires="p14">
      <p:transition spd="slow" p14:dur="2000" advTm="12347"/>
    </mc:Choice>
    <mc:Fallback xmlns="">
      <p:transition spd="slow" advTm="12347"/>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3D952E0-75E7-44C2-8093-21409A4728FF}"/>
              </a:ext>
            </a:extLst>
          </p:cNvPr>
          <p:cNvSpPr>
            <a:spLocks noGrp="1"/>
          </p:cNvSpPr>
          <p:nvPr>
            <p:ph type="title"/>
          </p:nvPr>
        </p:nvSpPr>
        <p:spPr/>
        <p:txBody>
          <a:bodyPr/>
          <a:lstStyle/>
          <a:p>
            <a:r>
              <a:rPr lang="en-US" altLang="ja-JP" dirty="0"/>
              <a:t>STEP3</a:t>
            </a:r>
            <a:r>
              <a:rPr lang="ja-JP" altLang="en-US" dirty="0" err="1"/>
              <a:t>．</a:t>
            </a:r>
            <a:r>
              <a:rPr lang="ja-JP" altLang="en-US" dirty="0"/>
              <a:t>修正箇所の特定（</a:t>
            </a:r>
            <a:r>
              <a:rPr lang="en-US" altLang="ja-JP" dirty="0"/>
              <a:t>1/3</a:t>
            </a:r>
            <a:r>
              <a:rPr lang="ja-JP" altLang="en-US" dirty="0"/>
              <a:t>）</a:t>
            </a:r>
            <a:endParaRPr kumimoji="1" lang="ja-JP" altLang="en-US" dirty="0"/>
          </a:p>
        </p:txBody>
      </p:sp>
      <p:sp>
        <p:nvSpPr>
          <p:cNvPr id="3" name="コンテンツ プレースホルダー 2">
            <a:extLst>
              <a:ext uri="{FF2B5EF4-FFF2-40B4-BE49-F238E27FC236}">
                <a16:creationId xmlns:a16="http://schemas.microsoft.com/office/drawing/2014/main" id="{71430058-CA5E-446F-B1A4-EC7F5E7BC52C}"/>
              </a:ext>
            </a:extLst>
          </p:cNvPr>
          <p:cNvSpPr>
            <a:spLocks noGrp="1"/>
          </p:cNvSpPr>
          <p:nvPr>
            <p:ph idx="1"/>
          </p:nvPr>
        </p:nvSpPr>
        <p:spPr>
          <a:xfrm>
            <a:off x="609600" y="1600201"/>
            <a:ext cx="10648950" cy="4525963"/>
          </a:xfrm>
        </p:spPr>
        <p:txBody>
          <a:bodyPr/>
          <a:lstStyle/>
          <a:p>
            <a:r>
              <a:rPr kumimoji="1" lang="ja-JP" altLang="en-US" sz="2800" dirty="0"/>
              <a:t>時刻情報を扱う変数</a:t>
            </a:r>
            <a:endParaRPr kumimoji="1" lang="en-US" altLang="ja-JP" sz="2800" dirty="0"/>
          </a:p>
          <a:p>
            <a:pPr lvl="1"/>
            <a:r>
              <a:rPr lang="en-US" altLang="ja-JP" sz="2400" dirty="0"/>
              <a:t>C</a:t>
            </a:r>
            <a:r>
              <a:rPr lang="ja-JP" altLang="en-US" sz="2400" dirty="0"/>
              <a:t>言語標準の型：</a:t>
            </a:r>
            <a:r>
              <a:rPr lang="en-US" altLang="ja-JP" sz="2400" dirty="0"/>
              <a:t>time_t</a:t>
            </a:r>
            <a:r>
              <a:rPr lang="ja-JP" altLang="en-US" sz="2400" dirty="0" err="1"/>
              <a:t>，</a:t>
            </a:r>
            <a:r>
              <a:rPr lang="en-US" altLang="ja-JP" sz="2400" dirty="0"/>
              <a:t>struct tm</a:t>
            </a:r>
          </a:p>
          <a:p>
            <a:pPr lvl="1"/>
            <a:r>
              <a:rPr lang="ja-JP" altLang="en-US" sz="2400" dirty="0"/>
              <a:t>時刻情報を持つ変数を参照して，定義・変更されたその他の変数</a:t>
            </a:r>
            <a:endParaRPr lang="en-US" altLang="ja-JP" sz="2400" dirty="0"/>
          </a:p>
          <a:p>
            <a:r>
              <a:rPr kumimoji="1" lang="ja-JP" altLang="en-US" sz="2800" dirty="0"/>
              <a:t>時刻情報の特定</a:t>
            </a:r>
            <a:endParaRPr kumimoji="1" lang="en-US" altLang="ja-JP" sz="2800" dirty="0"/>
          </a:p>
          <a:p>
            <a:pPr marL="914400" lvl="1" indent="-457200">
              <a:buFont typeface="+mj-lt"/>
              <a:buAutoNum type="arabicPeriod"/>
            </a:pPr>
            <a:r>
              <a:rPr lang="ja-JP" altLang="en-US" sz="2400" dirty="0"/>
              <a:t>標準の時刻型を持つ変数を時刻変数リストに加える</a:t>
            </a:r>
            <a:endParaRPr lang="en-US" altLang="ja-JP" sz="2400" dirty="0"/>
          </a:p>
          <a:p>
            <a:pPr marL="914400" lvl="1" indent="-457200">
              <a:buFont typeface="+mj-lt"/>
              <a:buAutoNum type="arabicPeriod"/>
            </a:pPr>
            <a:r>
              <a:rPr lang="ja-JP" altLang="en-US" sz="2400" u="sng" dirty="0">
                <a:solidFill>
                  <a:srgbClr val="FF0000"/>
                </a:solidFill>
              </a:rPr>
              <a:t>時刻変数リスト内の変数が変更された箇所を探す</a:t>
            </a:r>
            <a:endParaRPr lang="en-US" altLang="ja-JP" sz="2400" u="sng" dirty="0">
              <a:solidFill>
                <a:srgbClr val="FF0000"/>
              </a:solidFill>
            </a:endParaRPr>
          </a:p>
          <a:p>
            <a:pPr marL="914400" lvl="1" indent="-457200">
              <a:buFont typeface="+mj-lt"/>
              <a:buAutoNum type="arabicPeriod"/>
            </a:pPr>
            <a:r>
              <a:rPr lang="en-US" altLang="ja-JP" sz="2400" dirty="0"/>
              <a:t>2</a:t>
            </a:r>
            <a:r>
              <a:rPr lang="ja-JP" altLang="en-US" sz="2400" dirty="0"/>
              <a:t>の箇所にデータ依存する箇所で変更されている変数を</a:t>
            </a:r>
            <a:br>
              <a:rPr lang="en-US" altLang="ja-JP" sz="2400" dirty="0"/>
            </a:br>
            <a:r>
              <a:rPr lang="ja-JP" altLang="en-US" sz="2400" dirty="0"/>
              <a:t>時刻変数リストに加える</a:t>
            </a:r>
            <a:endParaRPr lang="en-US" altLang="ja-JP" sz="2400" dirty="0"/>
          </a:p>
          <a:p>
            <a:pPr marL="914400" lvl="1" indent="-457200">
              <a:buFont typeface="+mj-lt"/>
              <a:buAutoNum type="arabicPeriod"/>
            </a:pPr>
            <a:r>
              <a:rPr lang="ja-JP" altLang="en-US" sz="2400" dirty="0"/>
              <a:t>新たな時刻変数が見つからなくなるまで，</a:t>
            </a:r>
            <a:r>
              <a:rPr lang="en-US" altLang="ja-JP" sz="2400" dirty="0"/>
              <a:t>2</a:t>
            </a:r>
            <a:r>
              <a:rPr lang="ja-JP" altLang="en-US" sz="2400" dirty="0"/>
              <a:t>～</a:t>
            </a:r>
            <a:r>
              <a:rPr lang="en-US" altLang="ja-JP" sz="2400" dirty="0"/>
              <a:t>3</a:t>
            </a:r>
            <a:r>
              <a:rPr lang="ja-JP" altLang="en-US" sz="2400" dirty="0"/>
              <a:t>を繰り返す</a:t>
            </a:r>
            <a:endParaRPr lang="en-US" altLang="ja-JP" sz="2400" dirty="0"/>
          </a:p>
          <a:p>
            <a:pPr marL="457200" lvl="1" indent="0">
              <a:buNone/>
            </a:pPr>
            <a:r>
              <a:rPr lang="en-US" altLang="ja-JP" sz="2400" dirty="0"/>
              <a:t>	Understand</a:t>
            </a:r>
            <a:r>
              <a:rPr lang="ja-JP" altLang="en-US" sz="2400" dirty="0"/>
              <a:t>の解析情報から，変数の型情報と利用情報を取り出して実現</a:t>
            </a:r>
            <a:endParaRPr lang="en-US" altLang="ja-JP" sz="2400" dirty="0"/>
          </a:p>
        </p:txBody>
      </p:sp>
      <p:sp>
        <p:nvSpPr>
          <p:cNvPr id="8" name="スライド番号プレースホルダー 7">
            <a:extLst>
              <a:ext uri="{FF2B5EF4-FFF2-40B4-BE49-F238E27FC236}">
                <a16:creationId xmlns:a16="http://schemas.microsoft.com/office/drawing/2014/main" id="{6E68F433-DE06-418D-9217-48FFB0CC3215}"/>
              </a:ext>
            </a:extLst>
          </p:cNvPr>
          <p:cNvSpPr>
            <a:spLocks noGrp="1"/>
          </p:cNvSpPr>
          <p:nvPr>
            <p:ph type="sldNum" sz="quarter" idx="12"/>
          </p:nvPr>
        </p:nvSpPr>
        <p:spPr/>
        <p:txBody>
          <a:bodyPr/>
          <a:lstStyle/>
          <a:p>
            <a:fld id="{1779AF37-FDAD-413B-9C29-384430298FF1}" type="slidenum">
              <a:rPr kumimoji="1" lang="ja-JP" altLang="en-US" smtClean="0"/>
              <a:t>12</a:t>
            </a:fld>
            <a:endParaRPr kumimoji="1" lang="ja-JP" altLang="en-US"/>
          </a:p>
        </p:txBody>
      </p:sp>
      <p:sp>
        <p:nvSpPr>
          <p:cNvPr id="4" name="矢印: 右 3">
            <a:extLst>
              <a:ext uri="{FF2B5EF4-FFF2-40B4-BE49-F238E27FC236}">
                <a16:creationId xmlns:a16="http://schemas.microsoft.com/office/drawing/2014/main" id="{D117B163-1F4C-4DEA-A95E-1156C6CC4042}"/>
              </a:ext>
            </a:extLst>
          </p:cNvPr>
          <p:cNvSpPr/>
          <p:nvPr/>
        </p:nvSpPr>
        <p:spPr>
          <a:xfrm>
            <a:off x="933450" y="5701506"/>
            <a:ext cx="542925" cy="28575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BCF6FEF1-4FDC-4BBE-BEEE-B3BDDD196DDB}"/>
              </a:ext>
            </a:extLst>
          </p:cNvPr>
          <p:cNvSpPr txBox="1"/>
          <p:nvPr/>
        </p:nvSpPr>
        <p:spPr>
          <a:xfrm>
            <a:off x="9295075" y="3101009"/>
            <a:ext cx="2629231" cy="1938992"/>
          </a:xfrm>
          <a:prstGeom prst="rect">
            <a:avLst/>
          </a:prstGeom>
          <a:noFill/>
          <a:ln>
            <a:solidFill>
              <a:srgbClr val="FF0000"/>
            </a:solidFill>
          </a:ln>
        </p:spPr>
        <p:txBody>
          <a:bodyPr wrap="square" rtlCol="0">
            <a:spAutoFit/>
          </a:bodyPr>
          <a:lstStyle/>
          <a:p>
            <a:pPr marL="457200" indent="-457200">
              <a:buFont typeface="+mj-lt"/>
              <a:buAutoNum type="arabicPeriod"/>
            </a:pPr>
            <a:r>
              <a:rPr kumimoji="1" lang="en-US" altLang="ja-JP" sz="2000" dirty="0"/>
              <a:t>time_t </a:t>
            </a:r>
            <a:r>
              <a:rPr kumimoji="1" lang="en-US" altLang="ja-JP" sz="2000" dirty="0">
                <a:solidFill>
                  <a:srgbClr val="C00000"/>
                </a:solidFill>
              </a:rPr>
              <a:t>tv</a:t>
            </a:r>
            <a:r>
              <a:rPr kumimoji="1" lang="en-US" altLang="ja-JP" sz="2000" dirty="0"/>
              <a:t>;</a:t>
            </a:r>
          </a:p>
          <a:p>
            <a:pPr marL="457200" indent="-457200">
              <a:buFont typeface="+mj-lt"/>
              <a:buAutoNum type="arabicPeriod"/>
            </a:pPr>
            <a:r>
              <a:rPr lang="en-US" altLang="ja-JP" sz="2000" dirty="0"/>
              <a:t>long a, b, c;</a:t>
            </a:r>
          </a:p>
          <a:p>
            <a:pPr marL="457200" indent="-457200">
              <a:buClr>
                <a:schemeClr val="tx1"/>
              </a:buClr>
              <a:buFont typeface="+mj-lt"/>
              <a:buAutoNum type="arabicPeriod"/>
            </a:pPr>
            <a:r>
              <a:rPr kumimoji="1" lang="en-US" altLang="ja-JP" sz="2000" u="sng" dirty="0">
                <a:solidFill>
                  <a:srgbClr val="FF0000"/>
                </a:solidFill>
              </a:rPr>
              <a:t>tv</a:t>
            </a:r>
            <a:r>
              <a:rPr kumimoji="1" lang="en-US" altLang="ja-JP" sz="2000" u="sng" dirty="0"/>
              <a:t> = time(NULL);</a:t>
            </a:r>
            <a:endParaRPr lang="en-US" altLang="ja-JP" sz="2000" u="sng" dirty="0"/>
          </a:p>
          <a:p>
            <a:pPr marL="457200" indent="-457200">
              <a:buFont typeface="+mj-lt"/>
              <a:buAutoNum type="arabicPeriod"/>
            </a:pPr>
            <a:r>
              <a:rPr kumimoji="1" lang="en-US" altLang="ja-JP" sz="2000" dirty="0"/>
              <a:t>a = </a:t>
            </a:r>
            <a:r>
              <a:rPr kumimoji="1" lang="en-US" altLang="ja-JP" sz="2000" dirty="0">
                <a:solidFill>
                  <a:srgbClr val="FF0000"/>
                </a:solidFill>
              </a:rPr>
              <a:t>tv</a:t>
            </a:r>
            <a:r>
              <a:rPr kumimoji="1" lang="en-US" altLang="ja-JP" sz="2000" dirty="0"/>
              <a:t>;</a:t>
            </a:r>
          </a:p>
          <a:p>
            <a:pPr marL="457200" indent="-457200">
              <a:buFont typeface="+mj-lt"/>
              <a:buAutoNum type="arabicPeriod"/>
            </a:pPr>
            <a:r>
              <a:rPr lang="en-US" altLang="ja-JP" sz="2000" dirty="0"/>
              <a:t>b = 100;</a:t>
            </a:r>
          </a:p>
          <a:p>
            <a:pPr marL="457200" indent="-457200">
              <a:buFont typeface="+mj-lt"/>
              <a:buAutoNum type="arabicPeriod"/>
            </a:pPr>
            <a:r>
              <a:rPr kumimoji="1" lang="en-US" altLang="ja-JP" sz="2000" dirty="0"/>
              <a:t>c = a + 100;</a:t>
            </a:r>
          </a:p>
        </p:txBody>
      </p:sp>
    </p:spTree>
    <p:extLst>
      <p:ext uri="{BB962C8B-B14F-4D97-AF65-F5344CB8AC3E}">
        <p14:creationId xmlns:p14="http://schemas.microsoft.com/office/powerpoint/2010/main" val="3183338776"/>
      </p:ext>
    </p:extLst>
  </p:cSld>
  <p:clrMapOvr>
    <a:masterClrMapping/>
  </p:clrMapOvr>
  <mc:AlternateContent xmlns:mc="http://schemas.openxmlformats.org/markup-compatibility/2006" xmlns:p14="http://schemas.microsoft.com/office/powerpoint/2010/main">
    <mc:Choice Requires="p14">
      <p:transition spd="slow" p14:dur="2000" advTm="10835"/>
    </mc:Choice>
    <mc:Fallback xmlns="">
      <p:transition spd="slow" advTm="10835"/>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3D952E0-75E7-44C2-8093-21409A4728FF}"/>
              </a:ext>
            </a:extLst>
          </p:cNvPr>
          <p:cNvSpPr>
            <a:spLocks noGrp="1"/>
          </p:cNvSpPr>
          <p:nvPr>
            <p:ph type="title"/>
          </p:nvPr>
        </p:nvSpPr>
        <p:spPr/>
        <p:txBody>
          <a:bodyPr/>
          <a:lstStyle/>
          <a:p>
            <a:r>
              <a:rPr lang="en-US" altLang="ja-JP" dirty="0"/>
              <a:t>STEP3</a:t>
            </a:r>
            <a:r>
              <a:rPr lang="ja-JP" altLang="en-US" dirty="0" err="1"/>
              <a:t>．</a:t>
            </a:r>
            <a:r>
              <a:rPr lang="ja-JP" altLang="en-US" dirty="0"/>
              <a:t>修正箇所の特定（</a:t>
            </a:r>
            <a:r>
              <a:rPr lang="en-US" altLang="ja-JP" dirty="0"/>
              <a:t>1/3</a:t>
            </a:r>
            <a:r>
              <a:rPr lang="ja-JP" altLang="en-US" dirty="0"/>
              <a:t>）</a:t>
            </a:r>
            <a:endParaRPr kumimoji="1" lang="ja-JP" altLang="en-US" dirty="0"/>
          </a:p>
        </p:txBody>
      </p:sp>
      <p:sp>
        <p:nvSpPr>
          <p:cNvPr id="3" name="コンテンツ プレースホルダー 2">
            <a:extLst>
              <a:ext uri="{FF2B5EF4-FFF2-40B4-BE49-F238E27FC236}">
                <a16:creationId xmlns:a16="http://schemas.microsoft.com/office/drawing/2014/main" id="{71430058-CA5E-446F-B1A4-EC7F5E7BC52C}"/>
              </a:ext>
            </a:extLst>
          </p:cNvPr>
          <p:cNvSpPr>
            <a:spLocks noGrp="1"/>
          </p:cNvSpPr>
          <p:nvPr>
            <p:ph idx="1"/>
          </p:nvPr>
        </p:nvSpPr>
        <p:spPr>
          <a:xfrm>
            <a:off x="609600" y="1600201"/>
            <a:ext cx="10648950" cy="4525963"/>
          </a:xfrm>
        </p:spPr>
        <p:txBody>
          <a:bodyPr/>
          <a:lstStyle/>
          <a:p>
            <a:r>
              <a:rPr kumimoji="1" lang="ja-JP" altLang="en-US" sz="2800" dirty="0"/>
              <a:t>時刻情報を扱う変数</a:t>
            </a:r>
            <a:endParaRPr kumimoji="1" lang="en-US" altLang="ja-JP" sz="2800" dirty="0"/>
          </a:p>
          <a:p>
            <a:pPr lvl="1"/>
            <a:r>
              <a:rPr lang="en-US" altLang="ja-JP" sz="2400" dirty="0"/>
              <a:t>C</a:t>
            </a:r>
            <a:r>
              <a:rPr lang="ja-JP" altLang="en-US" sz="2400" dirty="0"/>
              <a:t>言語標準の型：</a:t>
            </a:r>
            <a:r>
              <a:rPr lang="en-US" altLang="ja-JP" sz="2400" dirty="0"/>
              <a:t>time_t</a:t>
            </a:r>
            <a:r>
              <a:rPr lang="ja-JP" altLang="en-US" sz="2400" dirty="0" err="1"/>
              <a:t>，</a:t>
            </a:r>
            <a:r>
              <a:rPr lang="en-US" altLang="ja-JP" sz="2400" dirty="0"/>
              <a:t>struct tm</a:t>
            </a:r>
          </a:p>
          <a:p>
            <a:pPr lvl="1"/>
            <a:r>
              <a:rPr lang="ja-JP" altLang="en-US" sz="2400" dirty="0"/>
              <a:t>時刻情報を持つ変数を参照して，定義・変更されたその他の変数</a:t>
            </a:r>
            <a:endParaRPr lang="en-US" altLang="ja-JP" sz="2400" dirty="0"/>
          </a:p>
          <a:p>
            <a:r>
              <a:rPr kumimoji="1" lang="ja-JP" altLang="en-US" sz="2800" dirty="0"/>
              <a:t>時刻情報の特定</a:t>
            </a:r>
            <a:endParaRPr kumimoji="1" lang="en-US" altLang="ja-JP" sz="2800" dirty="0"/>
          </a:p>
          <a:p>
            <a:pPr marL="914400" lvl="1" indent="-457200">
              <a:buFont typeface="+mj-lt"/>
              <a:buAutoNum type="arabicPeriod"/>
            </a:pPr>
            <a:r>
              <a:rPr lang="ja-JP" altLang="en-US" sz="2400" dirty="0"/>
              <a:t>標準の時刻型を持つ変数を時刻変数リストに加える</a:t>
            </a:r>
            <a:endParaRPr lang="en-US" altLang="ja-JP" sz="2400" dirty="0"/>
          </a:p>
          <a:p>
            <a:pPr marL="914400" lvl="1" indent="-457200">
              <a:buFont typeface="+mj-lt"/>
              <a:buAutoNum type="arabicPeriod"/>
            </a:pPr>
            <a:r>
              <a:rPr lang="ja-JP" altLang="en-US" sz="2400" dirty="0"/>
              <a:t>時刻変数リスト内の変数が変更された箇所を探す</a:t>
            </a:r>
            <a:endParaRPr lang="en-US" altLang="ja-JP" sz="2400" dirty="0"/>
          </a:p>
          <a:p>
            <a:pPr marL="914400" lvl="1" indent="-457200">
              <a:buFont typeface="+mj-lt"/>
              <a:buAutoNum type="arabicPeriod"/>
            </a:pPr>
            <a:r>
              <a:rPr lang="en-US" altLang="ja-JP" sz="2400" u="sng" dirty="0">
                <a:solidFill>
                  <a:srgbClr val="FF0000"/>
                </a:solidFill>
              </a:rPr>
              <a:t>2</a:t>
            </a:r>
            <a:r>
              <a:rPr lang="ja-JP" altLang="en-US" sz="2400" u="sng" dirty="0">
                <a:solidFill>
                  <a:srgbClr val="FF0000"/>
                </a:solidFill>
              </a:rPr>
              <a:t>の箇所にデータ依存する箇所で変更されている変数を</a:t>
            </a:r>
            <a:br>
              <a:rPr lang="en-US" altLang="ja-JP" sz="2400" u="sng" dirty="0">
                <a:solidFill>
                  <a:srgbClr val="FF0000"/>
                </a:solidFill>
              </a:rPr>
            </a:br>
            <a:r>
              <a:rPr lang="ja-JP" altLang="en-US" sz="2400" u="sng" dirty="0">
                <a:solidFill>
                  <a:srgbClr val="FF0000"/>
                </a:solidFill>
              </a:rPr>
              <a:t>時刻変数リストに加える</a:t>
            </a:r>
            <a:endParaRPr lang="en-US" altLang="ja-JP" sz="2400" u="sng" dirty="0">
              <a:solidFill>
                <a:srgbClr val="FF0000"/>
              </a:solidFill>
            </a:endParaRPr>
          </a:p>
          <a:p>
            <a:pPr marL="914400" lvl="1" indent="-457200">
              <a:buFont typeface="+mj-lt"/>
              <a:buAutoNum type="arabicPeriod"/>
            </a:pPr>
            <a:r>
              <a:rPr lang="ja-JP" altLang="en-US" sz="2400" dirty="0"/>
              <a:t>新たな時刻変数が見つからなくなるまで，</a:t>
            </a:r>
            <a:r>
              <a:rPr lang="en-US" altLang="ja-JP" sz="2400" dirty="0"/>
              <a:t>2</a:t>
            </a:r>
            <a:r>
              <a:rPr lang="ja-JP" altLang="en-US" sz="2400" dirty="0"/>
              <a:t>～</a:t>
            </a:r>
            <a:r>
              <a:rPr lang="en-US" altLang="ja-JP" sz="2400" dirty="0"/>
              <a:t>3</a:t>
            </a:r>
            <a:r>
              <a:rPr lang="ja-JP" altLang="en-US" sz="2400" dirty="0"/>
              <a:t>を繰り返す</a:t>
            </a:r>
            <a:endParaRPr lang="en-US" altLang="ja-JP" sz="2400" dirty="0"/>
          </a:p>
          <a:p>
            <a:pPr marL="457200" lvl="1" indent="0">
              <a:buNone/>
            </a:pPr>
            <a:r>
              <a:rPr lang="en-US" altLang="ja-JP" sz="2400" dirty="0"/>
              <a:t>	Understand</a:t>
            </a:r>
            <a:r>
              <a:rPr lang="ja-JP" altLang="en-US" sz="2400" dirty="0"/>
              <a:t>の解析情報から，変数の型情報と利用情報を取り出して実現</a:t>
            </a:r>
            <a:endParaRPr lang="en-US" altLang="ja-JP" sz="2400" dirty="0"/>
          </a:p>
        </p:txBody>
      </p:sp>
      <p:sp>
        <p:nvSpPr>
          <p:cNvPr id="8" name="スライド番号プレースホルダー 7">
            <a:extLst>
              <a:ext uri="{FF2B5EF4-FFF2-40B4-BE49-F238E27FC236}">
                <a16:creationId xmlns:a16="http://schemas.microsoft.com/office/drawing/2014/main" id="{6E68F433-DE06-418D-9217-48FFB0CC3215}"/>
              </a:ext>
            </a:extLst>
          </p:cNvPr>
          <p:cNvSpPr>
            <a:spLocks noGrp="1"/>
          </p:cNvSpPr>
          <p:nvPr>
            <p:ph type="sldNum" sz="quarter" idx="12"/>
          </p:nvPr>
        </p:nvSpPr>
        <p:spPr/>
        <p:txBody>
          <a:bodyPr/>
          <a:lstStyle/>
          <a:p>
            <a:fld id="{1779AF37-FDAD-413B-9C29-384430298FF1}" type="slidenum">
              <a:rPr kumimoji="1" lang="ja-JP" altLang="en-US" smtClean="0"/>
              <a:t>13</a:t>
            </a:fld>
            <a:endParaRPr kumimoji="1" lang="ja-JP" altLang="en-US"/>
          </a:p>
        </p:txBody>
      </p:sp>
      <p:sp>
        <p:nvSpPr>
          <p:cNvPr id="4" name="矢印: 右 3">
            <a:extLst>
              <a:ext uri="{FF2B5EF4-FFF2-40B4-BE49-F238E27FC236}">
                <a16:creationId xmlns:a16="http://schemas.microsoft.com/office/drawing/2014/main" id="{D117B163-1F4C-4DEA-A95E-1156C6CC4042}"/>
              </a:ext>
            </a:extLst>
          </p:cNvPr>
          <p:cNvSpPr/>
          <p:nvPr/>
        </p:nvSpPr>
        <p:spPr>
          <a:xfrm>
            <a:off x="933450" y="5701506"/>
            <a:ext cx="542925" cy="28575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BCF6FEF1-4FDC-4BBE-BEEE-B3BDDD196DDB}"/>
              </a:ext>
            </a:extLst>
          </p:cNvPr>
          <p:cNvSpPr txBox="1"/>
          <p:nvPr/>
        </p:nvSpPr>
        <p:spPr>
          <a:xfrm>
            <a:off x="9295075" y="3101009"/>
            <a:ext cx="2629231" cy="1938992"/>
          </a:xfrm>
          <a:prstGeom prst="rect">
            <a:avLst/>
          </a:prstGeom>
          <a:noFill/>
          <a:ln>
            <a:solidFill>
              <a:srgbClr val="FF0000"/>
            </a:solidFill>
          </a:ln>
        </p:spPr>
        <p:txBody>
          <a:bodyPr wrap="square" rtlCol="0">
            <a:spAutoFit/>
          </a:bodyPr>
          <a:lstStyle/>
          <a:p>
            <a:pPr marL="457200" indent="-457200">
              <a:buFont typeface="+mj-lt"/>
              <a:buAutoNum type="arabicPeriod"/>
            </a:pPr>
            <a:r>
              <a:rPr kumimoji="1" lang="en-US" altLang="ja-JP" sz="2000" dirty="0"/>
              <a:t>time_t </a:t>
            </a:r>
            <a:r>
              <a:rPr kumimoji="1" lang="en-US" altLang="ja-JP" sz="2000" dirty="0">
                <a:solidFill>
                  <a:srgbClr val="C00000"/>
                </a:solidFill>
              </a:rPr>
              <a:t>tv</a:t>
            </a:r>
            <a:r>
              <a:rPr kumimoji="1" lang="en-US" altLang="ja-JP" sz="2000" dirty="0"/>
              <a:t>;</a:t>
            </a:r>
          </a:p>
          <a:p>
            <a:pPr marL="457200" indent="-457200">
              <a:buFont typeface="+mj-lt"/>
              <a:buAutoNum type="arabicPeriod"/>
            </a:pPr>
            <a:r>
              <a:rPr lang="en-US" altLang="ja-JP" sz="2000" dirty="0"/>
              <a:t>long a, b, c;</a:t>
            </a:r>
          </a:p>
          <a:p>
            <a:pPr marL="457200" indent="-457200">
              <a:buClr>
                <a:schemeClr val="tx1"/>
              </a:buClr>
              <a:buFont typeface="+mj-lt"/>
              <a:buAutoNum type="arabicPeriod"/>
            </a:pPr>
            <a:r>
              <a:rPr kumimoji="1" lang="en-US" altLang="ja-JP" sz="2000" dirty="0">
                <a:solidFill>
                  <a:srgbClr val="C00000"/>
                </a:solidFill>
              </a:rPr>
              <a:t>tv</a:t>
            </a:r>
            <a:r>
              <a:rPr kumimoji="1" lang="en-US" altLang="ja-JP" sz="2000" dirty="0"/>
              <a:t> = time(NULL);</a:t>
            </a:r>
            <a:endParaRPr lang="en-US" altLang="ja-JP" sz="2000" dirty="0"/>
          </a:p>
          <a:p>
            <a:pPr marL="457200" indent="-457200">
              <a:buClr>
                <a:schemeClr val="tx1"/>
              </a:buClr>
              <a:buFont typeface="+mj-lt"/>
              <a:buAutoNum type="arabicPeriod"/>
            </a:pPr>
            <a:r>
              <a:rPr kumimoji="1" lang="en-US" altLang="ja-JP" sz="2000" u="sng" dirty="0">
                <a:solidFill>
                  <a:srgbClr val="FF0000"/>
                </a:solidFill>
              </a:rPr>
              <a:t>a</a:t>
            </a:r>
            <a:r>
              <a:rPr kumimoji="1" lang="en-US" altLang="ja-JP" sz="2000" u="sng" dirty="0"/>
              <a:t> = </a:t>
            </a:r>
            <a:r>
              <a:rPr kumimoji="1" lang="en-US" altLang="ja-JP" sz="2000" u="sng" dirty="0">
                <a:solidFill>
                  <a:srgbClr val="C00000"/>
                </a:solidFill>
              </a:rPr>
              <a:t>tv</a:t>
            </a:r>
            <a:r>
              <a:rPr kumimoji="1" lang="en-US" altLang="ja-JP" sz="2000" dirty="0"/>
              <a:t>;</a:t>
            </a:r>
          </a:p>
          <a:p>
            <a:pPr marL="457200" indent="-457200">
              <a:buFont typeface="+mj-lt"/>
              <a:buAutoNum type="arabicPeriod"/>
            </a:pPr>
            <a:r>
              <a:rPr lang="en-US" altLang="ja-JP" sz="2000" dirty="0"/>
              <a:t>b = 100;</a:t>
            </a:r>
          </a:p>
          <a:p>
            <a:pPr marL="457200" indent="-457200">
              <a:buFont typeface="+mj-lt"/>
              <a:buAutoNum type="arabicPeriod"/>
            </a:pPr>
            <a:r>
              <a:rPr kumimoji="1" lang="en-US" altLang="ja-JP" sz="2000" dirty="0"/>
              <a:t>c = </a:t>
            </a:r>
            <a:r>
              <a:rPr kumimoji="1" lang="en-US" altLang="ja-JP" sz="2000" dirty="0">
                <a:solidFill>
                  <a:srgbClr val="FF0000"/>
                </a:solidFill>
              </a:rPr>
              <a:t>a</a:t>
            </a:r>
            <a:r>
              <a:rPr kumimoji="1" lang="en-US" altLang="ja-JP" sz="2000" dirty="0"/>
              <a:t> + 100;</a:t>
            </a:r>
          </a:p>
        </p:txBody>
      </p:sp>
    </p:spTree>
    <p:extLst>
      <p:ext uri="{BB962C8B-B14F-4D97-AF65-F5344CB8AC3E}">
        <p14:creationId xmlns:p14="http://schemas.microsoft.com/office/powerpoint/2010/main" val="3682210530"/>
      </p:ext>
    </p:extLst>
  </p:cSld>
  <p:clrMapOvr>
    <a:masterClrMapping/>
  </p:clrMapOvr>
  <mc:AlternateContent xmlns:mc="http://schemas.openxmlformats.org/markup-compatibility/2006" xmlns:p14="http://schemas.microsoft.com/office/powerpoint/2010/main">
    <mc:Choice Requires="p14">
      <p:transition spd="slow" p14:dur="2000" advTm="19639"/>
    </mc:Choice>
    <mc:Fallback xmlns="">
      <p:transition spd="slow" advTm="19639"/>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3D952E0-75E7-44C2-8093-21409A4728FF}"/>
              </a:ext>
            </a:extLst>
          </p:cNvPr>
          <p:cNvSpPr>
            <a:spLocks noGrp="1"/>
          </p:cNvSpPr>
          <p:nvPr>
            <p:ph type="title"/>
          </p:nvPr>
        </p:nvSpPr>
        <p:spPr/>
        <p:txBody>
          <a:bodyPr/>
          <a:lstStyle/>
          <a:p>
            <a:r>
              <a:rPr lang="en-US" altLang="ja-JP" dirty="0"/>
              <a:t>STEP3</a:t>
            </a:r>
            <a:r>
              <a:rPr lang="ja-JP" altLang="en-US" dirty="0" err="1"/>
              <a:t>．</a:t>
            </a:r>
            <a:r>
              <a:rPr lang="ja-JP" altLang="en-US" dirty="0"/>
              <a:t>修正箇所の特定（</a:t>
            </a:r>
            <a:r>
              <a:rPr lang="en-US" altLang="ja-JP" dirty="0"/>
              <a:t>1/3</a:t>
            </a:r>
            <a:r>
              <a:rPr lang="ja-JP" altLang="en-US" dirty="0"/>
              <a:t>）</a:t>
            </a:r>
            <a:endParaRPr kumimoji="1" lang="ja-JP" altLang="en-US" dirty="0"/>
          </a:p>
        </p:txBody>
      </p:sp>
      <p:sp>
        <p:nvSpPr>
          <p:cNvPr id="3" name="コンテンツ プレースホルダー 2">
            <a:extLst>
              <a:ext uri="{FF2B5EF4-FFF2-40B4-BE49-F238E27FC236}">
                <a16:creationId xmlns:a16="http://schemas.microsoft.com/office/drawing/2014/main" id="{71430058-CA5E-446F-B1A4-EC7F5E7BC52C}"/>
              </a:ext>
            </a:extLst>
          </p:cNvPr>
          <p:cNvSpPr>
            <a:spLocks noGrp="1"/>
          </p:cNvSpPr>
          <p:nvPr>
            <p:ph idx="1"/>
          </p:nvPr>
        </p:nvSpPr>
        <p:spPr>
          <a:xfrm>
            <a:off x="609600" y="1600201"/>
            <a:ext cx="10648950" cy="4525963"/>
          </a:xfrm>
        </p:spPr>
        <p:txBody>
          <a:bodyPr/>
          <a:lstStyle/>
          <a:p>
            <a:r>
              <a:rPr kumimoji="1" lang="ja-JP" altLang="en-US" sz="2800" dirty="0"/>
              <a:t>時刻情報を扱う変数</a:t>
            </a:r>
            <a:endParaRPr kumimoji="1" lang="en-US" altLang="ja-JP" sz="2800" dirty="0"/>
          </a:p>
          <a:p>
            <a:pPr lvl="1"/>
            <a:r>
              <a:rPr lang="en-US" altLang="ja-JP" sz="2400" dirty="0"/>
              <a:t>C</a:t>
            </a:r>
            <a:r>
              <a:rPr lang="ja-JP" altLang="en-US" sz="2400" dirty="0"/>
              <a:t>言語標準の型：</a:t>
            </a:r>
            <a:r>
              <a:rPr lang="en-US" altLang="ja-JP" sz="2400" dirty="0"/>
              <a:t>time_t</a:t>
            </a:r>
            <a:r>
              <a:rPr lang="ja-JP" altLang="en-US" sz="2400" dirty="0" err="1"/>
              <a:t>，</a:t>
            </a:r>
            <a:r>
              <a:rPr lang="en-US" altLang="ja-JP" sz="2400" dirty="0"/>
              <a:t>struct tm</a:t>
            </a:r>
          </a:p>
          <a:p>
            <a:pPr lvl="1"/>
            <a:r>
              <a:rPr lang="ja-JP" altLang="en-US" sz="2400" dirty="0"/>
              <a:t>時刻情報を持つ変数を参照して，定義・変更されたその他の変数</a:t>
            </a:r>
            <a:endParaRPr lang="en-US" altLang="ja-JP" sz="2400" dirty="0"/>
          </a:p>
          <a:p>
            <a:r>
              <a:rPr kumimoji="1" lang="ja-JP" altLang="en-US" sz="2800" dirty="0"/>
              <a:t>時刻情報の特定</a:t>
            </a:r>
            <a:endParaRPr kumimoji="1" lang="en-US" altLang="ja-JP" sz="2800" dirty="0"/>
          </a:p>
          <a:p>
            <a:pPr marL="914400" lvl="1" indent="-457200">
              <a:buFont typeface="+mj-lt"/>
              <a:buAutoNum type="arabicPeriod"/>
            </a:pPr>
            <a:r>
              <a:rPr lang="ja-JP" altLang="en-US" sz="2400" dirty="0"/>
              <a:t>標準の時刻型を持つ変数を時刻変数リストに加える</a:t>
            </a:r>
            <a:endParaRPr lang="en-US" altLang="ja-JP" sz="2400" dirty="0"/>
          </a:p>
          <a:p>
            <a:pPr marL="914400" lvl="1" indent="-457200">
              <a:buFont typeface="+mj-lt"/>
              <a:buAutoNum type="arabicPeriod"/>
            </a:pPr>
            <a:r>
              <a:rPr lang="ja-JP" altLang="en-US" sz="2400" dirty="0"/>
              <a:t>時刻変数リスト内の変数が変更された箇所を探す</a:t>
            </a:r>
            <a:endParaRPr lang="en-US" altLang="ja-JP" sz="2400" dirty="0"/>
          </a:p>
          <a:p>
            <a:pPr marL="914400" lvl="1" indent="-457200">
              <a:buFont typeface="+mj-lt"/>
              <a:buAutoNum type="arabicPeriod"/>
            </a:pPr>
            <a:r>
              <a:rPr lang="en-US" altLang="ja-JP" sz="2400" dirty="0"/>
              <a:t>2</a:t>
            </a:r>
            <a:r>
              <a:rPr lang="ja-JP" altLang="en-US" sz="2400" dirty="0"/>
              <a:t>の箇所にデータ依存する箇所で変更されている変数を</a:t>
            </a:r>
            <a:br>
              <a:rPr lang="en-US" altLang="ja-JP" sz="2400" dirty="0"/>
            </a:br>
            <a:r>
              <a:rPr lang="ja-JP" altLang="en-US" sz="2400" dirty="0"/>
              <a:t>時刻変数リストに加える</a:t>
            </a:r>
            <a:endParaRPr lang="en-US" altLang="ja-JP" sz="2400" dirty="0"/>
          </a:p>
          <a:p>
            <a:pPr marL="914400" lvl="1" indent="-457200">
              <a:buFont typeface="+mj-lt"/>
              <a:buAutoNum type="arabicPeriod"/>
            </a:pPr>
            <a:r>
              <a:rPr lang="ja-JP" altLang="en-US" sz="2400" u="sng" dirty="0">
                <a:solidFill>
                  <a:srgbClr val="FF0000"/>
                </a:solidFill>
              </a:rPr>
              <a:t>新たな時刻変数が見つからなくなるまで，</a:t>
            </a:r>
            <a:r>
              <a:rPr lang="en-US" altLang="ja-JP" sz="2400" u="sng" dirty="0">
                <a:solidFill>
                  <a:srgbClr val="FF0000"/>
                </a:solidFill>
              </a:rPr>
              <a:t>2</a:t>
            </a:r>
            <a:r>
              <a:rPr lang="ja-JP" altLang="en-US" sz="2400" u="sng" dirty="0">
                <a:solidFill>
                  <a:srgbClr val="FF0000"/>
                </a:solidFill>
              </a:rPr>
              <a:t>～</a:t>
            </a:r>
            <a:r>
              <a:rPr lang="en-US" altLang="ja-JP" sz="2400" u="sng" dirty="0">
                <a:solidFill>
                  <a:srgbClr val="FF0000"/>
                </a:solidFill>
              </a:rPr>
              <a:t>3</a:t>
            </a:r>
            <a:r>
              <a:rPr lang="ja-JP" altLang="en-US" sz="2400" u="sng" dirty="0">
                <a:solidFill>
                  <a:srgbClr val="FF0000"/>
                </a:solidFill>
              </a:rPr>
              <a:t>を繰り返す</a:t>
            </a:r>
            <a:endParaRPr lang="en-US" altLang="ja-JP" sz="2400" u="sng" dirty="0">
              <a:solidFill>
                <a:srgbClr val="FF0000"/>
              </a:solidFill>
            </a:endParaRPr>
          </a:p>
          <a:p>
            <a:pPr marL="457200" lvl="1" indent="0">
              <a:buNone/>
            </a:pPr>
            <a:r>
              <a:rPr lang="en-US" altLang="ja-JP" sz="2400" dirty="0"/>
              <a:t>	Understand</a:t>
            </a:r>
            <a:r>
              <a:rPr lang="ja-JP" altLang="en-US" sz="2400" dirty="0"/>
              <a:t>の解析情報から，変数の型情報と利用情報を取り出して実現</a:t>
            </a:r>
            <a:endParaRPr lang="en-US" altLang="ja-JP" sz="2400" dirty="0"/>
          </a:p>
        </p:txBody>
      </p:sp>
      <p:sp>
        <p:nvSpPr>
          <p:cNvPr id="8" name="スライド番号プレースホルダー 7">
            <a:extLst>
              <a:ext uri="{FF2B5EF4-FFF2-40B4-BE49-F238E27FC236}">
                <a16:creationId xmlns:a16="http://schemas.microsoft.com/office/drawing/2014/main" id="{6E68F433-DE06-418D-9217-48FFB0CC3215}"/>
              </a:ext>
            </a:extLst>
          </p:cNvPr>
          <p:cNvSpPr>
            <a:spLocks noGrp="1"/>
          </p:cNvSpPr>
          <p:nvPr>
            <p:ph type="sldNum" sz="quarter" idx="12"/>
          </p:nvPr>
        </p:nvSpPr>
        <p:spPr/>
        <p:txBody>
          <a:bodyPr/>
          <a:lstStyle/>
          <a:p>
            <a:fld id="{1779AF37-FDAD-413B-9C29-384430298FF1}" type="slidenum">
              <a:rPr kumimoji="1" lang="ja-JP" altLang="en-US" smtClean="0"/>
              <a:t>14</a:t>
            </a:fld>
            <a:endParaRPr kumimoji="1" lang="ja-JP" altLang="en-US"/>
          </a:p>
        </p:txBody>
      </p:sp>
      <p:sp>
        <p:nvSpPr>
          <p:cNvPr id="4" name="矢印: 右 3">
            <a:extLst>
              <a:ext uri="{FF2B5EF4-FFF2-40B4-BE49-F238E27FC236}">
                <a16:creationId xmlns:a16="http://schemas.microsoft.com/office/drawing/2014/main" id="{D117B163-1F4C-4DEA-A95E-1156C6CC4042}"/>
              </a:ext>
            </a:extLst>
          </p:cNvPr>
          <p:cNvSpPr/>
          <p:nvPr/>
        </p:nvSpPr>
        <p:spPr>
          <a:xfrm>
            <a:off x="933450" y="5701506"/>
            <a:ext cx="542925" cy="28575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BCF6FEF1-4FDC-4BBE-BEEE-B3BDDD196DDB}"/>
              </a:ext>
            </a:extLst>
          </p:cNvPr>
          <p:cNvSpPr txBox="1"/>
          <p:nvPr/>
        </p:nvSpPr>
        <p:spPr>
          <a:xfrm>
            <a:off x="9295075" y="3101009"/>
            <a:ext cx="2629231" cy="1938992"/>
          </a:xfrm>
          <a:prstGeom prst="rect">
            <a:avLst/>
          </a:prstGeom>
          <a:noFill/>
          <a:ln>
            <a:solidFill>
              <a:srgbClr val="FF0000"/>
            </a:solidFill>
          </a:ln>
        </p:spPr>
        <p:txBody>
          <a:bodyPr wrap="square" rtlCol="0">
            <a:spAutoFit/>
          </a:bodyPr>
          <a:lstStyle/>
          <a:p>
            <a:pPr marL="457200" indent="-457200">
              <a:buFont typeface="+mj-lt"/>
              <a:buAutoNum type="arabicPeriod"/>
            </a:pPr>
            <a:r>
              <a:rPr kumimoji="1" lang="en-US" altLang="ja-JP" sz="2000" dirty="0"/>
              <a:t>time_t </a:t>
            </a:r>
            <a:r>
              <a:rPr kumimoji="1" lang="en-US" altLang="ja-JP" sz="2000" dirty="0">
                <a:solidFill>
                  <a:srgbClr val="C00000"/>
                </a:solidFill>
              </a:rPr>
              <a:t>tv</a:t>
            </a:r>
            <a:r>
              <a:rPr kumimoji="1" lang="en-US" altLang="ja-JP" sz="2000" dirty="0"/>
              <a:t>;</a:t>
            </a:r>
          </a:p>
          <a:p>
            <a:pPr marL="457200" indent="-457200">
              <a:buFont typeface="+mj-lt"/>
              <a:buAutoNum type="arabicPeriod"/>
            </a:pPr>
            <a:r>
              <a:rPr lang="en-US" altLang="ja-JP" sz="2000" dirty="0"/>
              <a:t>long a, b, c;</a:t>
            </a:r>
          </a:p>
          <a:p>
            <a:pPr marL="457200" indent="-457200">
              <a:buClr>
                <a:schemeClr val="tx1"/>
              </a:buClr>
              <a:buFont typeface="+mj-lt"/>
              <a:buAutoNum type="arabicPeriod"/>
            </a:pPr>
            <a:r>
              <a:rPr kumimoji="1" lang="en-US" altLang="ja-JP" sz="2000" dirty="0">
                <a:solidFill>
                  <a:srgbClr val="C00000"/>
                </a:solidFill>
              </a:rPr>
              <a:t>tv</a:t>
            </a:r>
            <a:r>
              <a:rPr kumimoji="1" lang="en-US" altLang="ja-JP" sz="2000" dirty="0"/>
              <a:t> = time(NULL);</a:t>
            </a:r>
            <a:endParaRPr lang="en-US" altLang="ja-JP" sz="2000" dirty="0"/>
          </a:p>
          <a:p>
            <a:pPr marL="457200" indent="-457200">
              <a:buClr>
                <a:schemeClr val="tx1"/>
              </a:buClr>
              <a:buFont typeface="+mj-lt"/>
              <a:buAutoNum type="arabicPeriod"/>
            </a:pPr>
            <a:r>
              <a:rPr kumimoji="1" lang="en-US" altLang="ja-JP" sz="2000" dirty="0">
                <a:solidFill>
                  <a:srgbClr val="C00000"/>
                </a:solidFill>
              </a:rPr>
              <a:t>a</a:t>
            </a:r>
            <a:r>
              <a:rPr kumimoji="1" lang="en-US" altLang="ja-JP" sz="2000" dirty="0"/>
              <a:t> = </a:t>
            </a:r>
            <a:r>
              <a:rPr kumimoji="1" lang="en-US" altLang="ja-JP" sz="2000" dirty="0">
                <a:solidFill>
                  <a:srgbClr val="C00000"/>
                </a:solidFill>
              </a:rPr>
              <a:t>tv</a:t>
            </a:r>
            <a:r>
              <a:rPr kumimoji="1" lang="en-US" altLang="ja-JP" sz="2000" dirty="0"/>
              <a:t>;</a:t>
            </a:r>
          </a:p>
          <a:p>
            <a:pPr marL="457200" indent="-457200">
              <a:buFont typeface="+mj-lt"/>
              <a:buAutoNum type="arabicPeriod"/>
            </a:pPr>
            <a:r>
              <a:rPr lang="en-US" altLang="ja-JP" sz="2000" dirty="0"/>
              <a:t>b = 100;</a:t>
            </a:r>
          </a:p>
          <a:p>
            <a:pPr marL="457200" indent="-457200">
              <a:buClr>
                <a:schemeClr val="tx1"/>
              </a:buClr>
              <a:buFont typeface="+mj-lt"/>
              <a:buAutoNum type="arabicPeriod"/>
            </a:pPr>
            <a:r>
              <a:rPr kumimoji="1" lang="en-US" altLang="ja-JP" sz="2000" u="sng" dirty="0">
                <a:solidFill>
                  <a:srgbClr val="FF0000"/>
                </a:solidFill>
              </a:rPr>
              <a:t>c</a:t>
            </a:r>
            <a:r>
              <a:rPr kumimoji="1" lang="en-US" altLang="ja-JP" sz="2000" u="sng" dirty="0"/>
              <a:t> = </a:t>
            </a:r>
            <a:r>
              <a:rPr kumimoji="1" lang="en-US" altLang="ja-JP" sz="2000" u="sng" dirty="0">
                <a:solidFill>
                  <a:srgbClr val="C00000"/>
                </a:solidFill>
              </a:rPr>
              <a:t>a</a:t>
            </a:r>
            <a:r>
              <a:rPr kumimoji="1" lang="en-US" altLang="ja-JP" sz="2000" u="sng" dirty="0"/>
              <a:t> + 100;</a:t>
            </a:r>
          </a:p>
        </p:txBody>
      </p:sp>
    </p:spTree>
    <p:extLst>
      <p:ext uri="{BB962C8B-B14F-4D97-AF65-F5344CB8AC3E}">
        <p14:creationId xmlns:p14="http://schemas.microsoft.com/office/powerpoint/2010/main" val="1692144969"/>
      </p:ext>
    </p:extLst>
  </p:cSld>
  <p:clrMapOvr>
    <a:masterClrMapping/>
  </p:clrMapOvr>
  <mc:AlternateContent xmlns:mc="http://schemas.openxmlformats.org/markup-compatibility/2006" xmlns:p14="http://schemas.microsoft.com/office/powerpoint/2010/main">
    <mc:Choice Requires="p14">
      <p:transition spd="slow" p14:dur="2000" advTm="27004"/>
    </mc:Choice>
    <mc:Fallback xmlns="">
      <p:transition spd="slow" advTm="27004"/>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734DA5D-AD58-4822-B712-B84702E2182C}"/>
              </a:ext>
            </a:extLst>
          </p:cNvPr>
          <p:cNvSpPr>
            <a:spLocks noGrp="1"/>
          </p:cNvSpPr>
          <p:nvPr>
            <p:ph type="title"/>
          </p:nvPr>
        </p:nvSpPr>
        <p:spPr/>
        <p:txBody>
          <a:bodyPr/>
          <a:lstStyle/>
          <a:p>
            <a:r>
              <a:rPr kumimoji="1" lang="en-US" altLang="ja-JP" dirty="0"/>
              <a:t>STEP3</a:t>
            </a:r>
            <a:r>
              <a:rPr kumimoji="1" lang="ja-JP" altLang="en-US" dirty="0" err="1"/>
              <a:t>．</a:t>
            </a:r>
            <a:r>
              <a:rPr kumimoji="1" lang="ja-JP" altLang="en-US" dirty="0"/>
              <a:t>修正箇所の特定（</a:t>
            </a:r>
            <a:r>
              <a:rPr kumimoji="1" lang="en-US" altLang="ja-JP" dirty="0"/>
              <a:t>2/3</a:t>
            </a:r>
            <a:r>
              <a:rPr kumimoji="1" lang="ja-JP" altLang="en-US" dirty="0"/>
              <a:t>）</a:t>
            </a:r>
          </a:p>
        </p:txBody>
      </p:sp>
      <p:sp>
        <p:nvSpPr>
          <p:cNvPr id="3" name="コンテンツ プレースホルダー 2">
            <a:extLst>
              <a:ext uri="{FF2B5EF4-FFF2-40B4-BE49-F238E27FC236}">
                <a16:creationId xmlns:a16="http://schemas.microsoft.com/office/drawing/2014/main" id="{BDAB6E05-F83B-441B-AB41-EF8583028413}"/>
              </a:ext>
            </a:extLst>
          </p:cNvPr>
          <p:cNvSpPr>
            <a:spLocks noGrp="1"/>
          </p:cNvSpPr>
          <p:nvPr>
            <p:ph idx="1"/>
          </p:nvPr>
        </p:nvSpPr>
        <p:spPr>
          <a:xfrm>
            <a:off x="609600" y="1600202"/>
            <a:ext cx="8839200" cy="3132665"/>
          </a:xfrm>
        </p:spPr>
        <p:txBody>
          <a:bodyPr/>
          <a:lstStyle/>
          <a:p>
            <a:r>
              <a:rPr kumimoji="1" lang="ja-JP" altLang="en-US" sz="2800" dirty="0"/>
              <a:t>修正必要箇所の特定</a:t>
            </a:r>
            <a:endParaRPr kumimoji="1" lang="en-US" altLang="ja-JP" sz="2800" dirty="0"/>
          </a:p>
          <a:p>
            <a:pPr lvl="1"/>
            <a:r>
              <a:rPr lang="ja-JP" altLang="en-US" sz="2400" dirty="0"/>
              <a:t>時刻情報を扱う（引数または戻り値に含む）外部関数</a:t>
            </a:r>
            <a:endParaRPr lang="en-US" altLang="ja-JP" sz="2400" dirty="0"/>
          </a:p>
          <a:p>
            <a:pPr lvl="2"/>
            <a:r>
              <a:rPr lang="ja-JP" altLang="en-US" sz="2000" dirty="0"/>
              <a:t>時刻情報の型変更が発生しうるため，修正が必要</a:t>
            </a:r>
            <a:endParaRPr lang="en-US" altLang="ja-JP" sz="2000" dirty="0"/>
          </a:p>
          <a:p>
            <a:pPr marL="1371600" lvl="2" indent="-457200">
              <a:buFont typeface="+mj-lt"/>
              <a:buAutoNum type="arabicPeriod"/>
            </a:pPr>
            <a:r>
              <a:rPr lang="ja-JP" altLang="en-US" sz="2000" dirty="0"/>
              <a:t>時刻情報を扱う変数の，変更・参照箇所リストを作成</a:t>
            </a:r>
            <a:endParaRPr lang="en-US" altLang="ja-JP" sz="2000" dirty="0"/>
          </a:p>
          <a:p>
            <a:pPr marL="1371600" lvl="2" indent="-457200">
              <a:buFont typeface="+mj-lt"/>
              <a:buAutoNum type="arabicPeriod"/>
            </a:pPr>
            <a:r>
              <a:rPr lang="en-US" altLang="ja-JP" sz="2000" dirty="0"/>
              <a:t>1</a:t>
            </a:r>
            <a:r>
              <a:rPr lang="ja-JP" altLang="en-US" sz="2000" dirty="0"/>
              <a:t>の箇所で関数の呼び出しがあるか確認</a:t>
            </a:r>
            <a:endParaRPr lang="en-US" altLang="ja-JP" sz="2000" dirty="0"/>
          </a:p>
          <a:p>
            <a:pPr marL="1371600" lvl="2" indent="-457200">
              <a:buFont typeface="+mj-lt"/>
              <a:buAutoNum type="arabicPeriod"/>
            </a:pPr>
            <a:r>
              <a:rPr lang="ja-JP" altLang="en-US" sz="2000" dirty="0"/>
              <a:t>呼び出されている関数が，対象ソースファイル内で定義されていなければ，修正が必要な箇所とみなす</a:t>
            </a:r>
            <a:endParaRPr lang="en-US" altLang="ja-JP" sz="2000" dirty="0"/>
          </a:p>
        </p:txBody>
      </p:sp>
      <p:sp>
        <p:nvSpPr>
          <p:cNvPr id="29" name="スライド番号プレースホルダー 28">
            <a:extLst>
              <a:ext uri="{FF2B5EF4-FFF2-40B4-BE49-F238E27FC236}">
                <a16:creationId xmlns:a16="http://schemas.microsoft.com/office/drawing/2014/main" id="{F010CEDE-0D69-4019-BEFF-8368AD1CA2D7}"/>
              </a:ext>
            </a:extLst>
          </p:cNvPr>
          <p:cNvSpPr>
            <a:spLocks noGrp="1"/>
          </p:cNvSpPr>
          <p:nvPr>
            <p:ph type="sldNum" sz="quarter" idx="12"/>
          </p:nvPr>
        </p:nvSpPr>
        <p:spPr/>
        <p:txBody>
          <a:bodyPr/>
          <a:lstStyle/>
          <a:p>
            <a:fld id="{1779AF37-FDAD-413B-9C29-384430298FF1}" type="slidenum">
              <a:rPr kumimoji="1" lang="ja-JP" altLang="en-US" smtClean="0"/>
              <a:t>15</a:t>
            </a:fld>
            <a:endParaRPr kumimoji="1" lang="ja-JP" altLang="en-US" dirty="0"/>
          </a:p>
        </p:txBody>
      </p:sp>
      <p:sp>
        <p:nvSpPr>
          <p:cNvPr id="4" name="テキスト ボックス 3">
            <a:extLst>
              <a:ext uri="{FF2B5EF4-FFF2-40B4-BE49-F238E27FC236}">
                <a16:creationId xmlns:a16="http://schemas.microsoft.com/office/drawing/2014/main" id="{A1D7EF23-09C4-4ED4-BCC9-BC66A37657FE}"/>
              </a:ext>
            </a:extLst>
          </p:cNvPr>
          <p:cNvSpPr txBox="1"/>
          <p:nvPr/>
        </p:nvSpPr>
        <p:spPr>
          <a:xfrm>
            <a:off x="7915898" y="4940726"/>
            <a:ext cx="2281474" cy="1368000"/>
          </a:xfrm>
          <a:prstGeom prst="rect">
            <a:avLst/>
          </a:prstGeom>
          <a:noFill/>
          <a:ln>
            <a:solidFill>
              <a:srgbClr val="FF0000"/>
            </a:solidFill>
          </a:ln>
        </p:spPr>
        <p:txBody>
          <a:bodyPr wrap="square" rtlCol="0">
            <a:spAutoFit/>
          </a:bodyPr>
          <a:lstStyle/>
          <a:p>
            <a:r>
              <a:rPr kumimoji="1" lang="en-US" altLang="ja-JP" sz="2000" dirty="0">
                <a:latin typeface="Calibri Light" panose="020F0302020204030204" pitchFamily="34" charset="0"/>
                <a:cs typeface="Calibri Light" panose="020F0302020204030204" pitchFamily="34" charset="0"/>
              </a:rPr>
              <a:t>time_t *tv;</a:t>
            </a:r>
          </a:p>
          <a:p>
            <a:r>
              <a:rPr kumimoji="1" lang="en-US" altLang="ja-JP" sz="2000" dirty="0">
                <a:latin typeface="Calibri Light" panose="020F0302020204030204" pitchFamily="34" charset="0"/>
                <a:cs typeface="Calibri Light" panose="020F0302020204030204" pitchFamily="34" charset="0"/>
              </a:rPr>
              <a:t>struct tm </a:t>
            </a:r>
            <a:r>
              <a:rPr kumimoji="1" lang="en-US" altLang="ja-JP" sz="2000" dirty="0" err="1">
                <a:latin typeface="Calibri Light" panose="020F0302020204030204" pitchFamily="34" charset="0"/>
                <a:cs typeface="Calibri Light" panose="020F0302020204030204" pitchFamily="34" charset="0"/>
              </a:rPr>
              <a:t>ts</a:t>
            </a:r>
            <a:endParaRPr kumimoji="1" lang="en-US" altLang="ja-JP" sz="2000" dirty="0">
              <a:latin typeface="Calibri Light" panose="020F0302020204030204" pitchFamily="34" charset="0"/>
              <a:cs typeface="Calibri Light" panose="020F0302020204030204" pitchFamily="34" charset="0"/>
            </a:endParaRPr>
          </a:p>
          <a:p>
            <a:r>
              <a:rPr kumimoji="1" lang="ja-JP" altLang="en-US" sz="2000" dirty="0">
                <a:latin typeface="Calibri Light" panose="020F0302020204030204" pitchFamily="34" charset="0"/>
                <a:cs typeface="Calibri Light" panose="020F0302020204030204" pitchFamily="34" charset="0"/>
              </a:rPr>
              <a:t>　</a:t>
            </a:r>
            <a:r>
              <a:rPr kumimoji="1" lang="en-US" altLang="ja-JP" sz="2000" dirty="0">
                <a:latin typeface="Calibri Light" panose="020F0302020204030204" pitchFamily="34" charset="0"/>
                <a:cs typeface="Calibri Light" panose="020F0302020204030204" pitchFamily="34" charset="0"/>
              </a:rPr>
              <a:t>…</a:t>
            </a:r>
          </a:p>
          <a:p>
            <a:r>
              <a:rPr kumimoji="1" lang="en-US" altLang="ja-JP" sz="2000" dirty="0">
                <a:latin typeface="Calibri Light" panose="020F0302020204030204" pitchFamily="34" charset="0"/>
                <a:cs typeface="Calibri Light" panose="020F0302020204030204" pitchFamily="34" charset="0"/>
              </a:rPr>
              <a:t>tv = </a:t>
            </a:r>
            <a:r>
              <a:rPr kumimoji="1" lang="en-US" altLang="ja-JP" sz="2000" u="sng" dirty="0" err="1">
                <a:latin typeface="Calibri Light" panose="020F0302020204030204" pitchFamily="34" charset="0"/>
                <a:cs typeface="Calibri Light" panose="020F0302020204030204" pitchFamily="34" charset="0"/>
              </a:rPr>
              <a:t>mktime</a:t>
            </a:r>
            <a:r>
              <a:rPr kumimoji="1" lang="en-US" altLang="ja-JP" sz="2000" u="sng" dirty="0">
                <a:latin typeface="Calibri Light" panose="020F0302020204030204" pitchFamily="34" charset="0"/>
                <a:cs typeface="Calibri Light" panose="020F0302020204030204" pitchFamily="34" charset="0"/>
              </a:rPr>
              <a:t>(&amp;</a:t>
            </a:r>
            <a:r>
              <a:rPr kumimoji="1" lang="en-US" altLang="ja-JP" sz="2000" u="sng" dirty="0" err="1">
                <a:latin typeface="Calibri Light" panose="020F0302020204030204" pitchFamily="34" charset="0"/>
                <a:cs typeface="Calibri Light" panose="020F0302020204030204" pitchFamily="34" charset="0"/>
              </a:rPr>
              <a:t>ts</a:t>
            </a:r>
            <a:r>
              <a:rPr kumimoji="1" lang="en-US" altLang="ja-JP" sz="2000" u="sng" dirty="0">
                <a:latin typeface="Calibri Light" panose="020F0302020204030204" pitchFamily="34" charset="0"/>
                <a:cs typeface="Calibri Light" panose="020F0302020204030204" pitchFamily="34" charset="0"/>
              </a:rPr>
              <a:t>);</a:t>
            </a:r>
          </a:p>
          <a:p>
            <a:pPr marL="457200" indent="-457200">
              <a:buFont typeface="+mj-lt"/>
              <a:buAutoNum type="arabicPeriod"/>
            </a:pPr>
            <a:endParaRPr kumimoji="1" lang="ja-JP" altLang="en-US" sz="2000" dirty="0"/>
          </a:p>
        </p:txBody>
      </p:sp>
      <p:sp>
        <p:nvSpPr>
          <p:cNvPr id="10" name="テキスト ボックス 9"/>
          <p:cNvSpPr txBox="1"/>
          <p:nvPr/>
        </p:nvSpPr>
        <p:spPr>
          <a:xfrm>
            <a:off x="7940707" y="4454817"/>
            <a:ext cx="1793307" cy="369332"/>
          </a:xfrm>
          <a:prstGeom prst="rect">
            <a:avLst/>
          </a:prstGeom>
          <a:noFill/>
        </p:spPr>
        <p:txBody>
          <a:bodyPr wrap="square" rtlCol="0">
            <a:spAutoFit/>
          </a:bodyPr>
          <a:lstStyle/>
          <a:p>
            <a:r>
              <a:rPr kumimoji="1" lang="ja-JP" altLang="en-US" sz="1800" dirty="0"/>
              <a:t>修正が必要な例</a:t>
            </a:r>
          </a:p>
        </p:txBody>
      </p:sp>
    </p:spTree>
    <p:extLst>
      <p:ext uri="{BB962C8B-B14F-4D97-AF65-F5344CB8AC3E}">
        <p14:creationId xmlns:p14="http://schemas.microsoft.com/office/powerpoint/2010/main" val="487326981"/>
      </p:ext>
    </p:extLst>
  </p:cSld>
  <p:clrMapOvr>
    <a:masterClrMapping/>
  </p:clrMapOvr>
  <mc:AlternateContent xmlns:mc="http://schemas.openxmlformats.org/markup-compatibility/2006" xmlns:p14="http://schemas.microsoft.com/office/powerpoint/2010/main">
    <mc:Choice Requires="p14">
      <p:transition spd="slow" p14:dur="2000" advTm="57056"/>
    </mc:Choice>
    <mc:Fallback xmlns="">
      <p:transition spd="slow" advTm="57056"/>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734DA5D-AD58-4822-B712-B84702E2182C}"/>
              </a:ext>
            </a:extLst>
          </p:cNvPr>
          <p:cNvSpPr>
            <a:spLocks noGrp="1"/>
          </p:cNvSpPr>
          <p:nvPr>
            <p:ph type="title"/>
          </p:nvPr>
        </p:nvSpPr>
        <p:spPr/>
        <p:txBody>
          <a:bodyPr/>
          <a:lstStyle/>
          <a:p>
            <a:r>
              <a:rPr kumimoji="1" lang="en-US" altLang="ja-JP" dirty="0"/>
              <a:t>STEP3</a:t>
            </a:r>
            <a:r>
              <a:rPr kumimoji="1" lang="ja-JP" altLang="en-US" dirty="0" err="1"/>
              <a:t>．</a:t>
            </a:r>
            <a:r>
              <a:rPr kumimoji="1" lang="ja-JP" altLang="en-US" dirty="0"/>
              <a:t>修正箇所の特定（</a:t>
            </a:r>
            <a:r>
              <a:rPr lang="en-US" altLang="ja-JP" dirty="0"/>
              <a:t>3</a:t>
            </a:r>
            <a:r>
              <a:rPr kumimoji="1" lang="en-US" altLang="ja-JP" dirty="0"/>
              <a:t>/3</a:t>
            </a:r>
            <a:r>
              <a:rPr kumimoji="1" lang="ja-JP" altLang="en-US" dirty="0"/>
              <a:t>）</a:t>
            </a:r>
          </a:p>
        </p:txBody>
      </p:sp>
      <p:sp>
        <p:nvSpPr>
          <p:cNvPr id="3" name="コンテンツ プレースホルダー 2">
            <a:extLst>
              <a:ext uri="{FF2B5EF4-FFF2-40B4-BE49-F238E27FC236}">
                <a16:creationId xmlns:a16="http://schemas.microsoft.com/office/drawing/2014/main" id="{BDAB6E05-F83B-441B-AB41-EF8583028413}"/>
              </a:ext>
            </a:extLst>
          </p:cNvPr>
          <p:cNvSpPr>
            <a:spLocks noGrp="1"/>
          </p:cNvSpPr>
          <p:nvPr>
            <p:ph idx="1"/>
          </p:nvPr>
        </p:nvSpPr>
        <p:spPr>
          <a:xfrm>
            <a:off x="609599" y="1600201"/>
            <a:ext cx="10387693" cy="3905249"/>
          </a:xfrm>
        </p:spPr>
        <p:txBody>
          <a:bodyPr/>
          <a:lstStyle/>
          <a:p>
            <a:r>
              <a:rPr kumimoji="1" lang="ja-JP" altLang="en-US" sz="2800" dirty="0"/>
              <a:t>修正必要箇所の特定</a:t>
            </a:r>
            <a:endParaRPr kumimoji="1" lang="en-US" altLang="ja-JP" sz="2800" dirty="0"/>
          </a:p>
          <a:p>
            <a:pPr lvl="1"/>
            <a:r>
              <a:rPr kumimoji="1" lang="ja-JP" altLang="en-US" sz="2400" dirty="0"/>
              <a:t>起算点変更後の時刻変数を，定数などと比較する箇所</a:t>
            </a:r>
            <a:endParaRPr kumimoji="1" lang="en-US" altLang="ja-JP" sz="2400" dirty="0"/>
          </a:p>
          <a:p>
            <a:pPr lvl="2"/>
            <a:r>
              <a:rPr lang="ja-JP" altLang="en-US" sz="2000" dirty="0"/>
              <a:t>比較の結果が想定と異なるものになりうるため，修正が必要</a:t>
            </a:r>
            <a:endParaRPr lang="en-US" altLang="ja-JP" sz="2000" dirty="0"/>
          </a:p>
          <a:p>
            <a:pPr marL="1371600" lvl="2" indent="-457200">
              <a:buFont typeface="+mj-lt"/>
              <a:buAutoNum type="arabicPeriod"/>
            </a:pPr>
            <a:r>
              <a:rPr lang="ja-JP" altLang="en-US" sz="2000" dirty="0"/>
              <a:t>時刻情報を扱う変数の，参照箇所リストを作成</a:t>
            </a:r>
            <a:endParaRPr lang="en-US" altLang="ja-JP" sz="2000" dirty="0"/>
          </a:p>
          <a:p>
            <a:pPr marL="1371600" lvl="2" indent="-457200">
              <a:buFont typeface="+mj-lt"/>
              <a:buAutoNum type="arabicPeriod"/>
            </a:pPr>
            <a:r>
              <a:rPr lang="en-US" altLang="ja-JP" sz="2000" dirty="0"/>
              <a:t>1</a:t>
            </a:r>
            <a:r>
              <a:rPr lang="ja-JP" altLang="en-US" sz="2000" dirty="0"/>
              <a:t>の参照箇所のうち，比較が行われているものを取り出し</a:t>
            </a:r>
            <a:endParaRPr lang="en-US" altLang="ja-JP" sz="2000" dirty="0"/>
          </a:p>
          <a:p>
            <a:pPr marL="1371600" lvl="2" indent="-457200">
              <a:buFont typeface="+mj-lt"/>
              <a:buAutoNum type="arabicPeriod"/>
            </a:pPr>
            <a:r>
              <a:rPr lang="en-US" altLang="ja-JP" sz="2000" dirty="0"/>
              <a:t>2</a:t>
            </a:r>
            <a:r>
              <a:rPr lang="ja-JP" altLang="en-US" sz="2000" dirty="0"/>
              <a:t>の比較対象が，時刻情報を扱う変数でなければ，修正が必要な箇所とみなす</a:t>
            </a:r>
            <a:endParaRPr lang="en-US" altLang="ja-JP" sz="2000" dirty="0"/>
          </a:p>
          <a:p>
            <a:pPr lvl="2"/>
            <a:endParaRPr kumimoji="1" lang="ja-JP" altLang="en-US" sz="2000" dirty="0"/>
          </a:p>
        </p:txBody>
      </p:sp>
      <p:sp>
        <p:nvSpPr>
          <p:cNvPr id="29" name="スライド番号プレースホルダー 28">
            <a:extLst>
              <a:ext uri="{FF2B5EF4-FFF2-40B4-BE49-F238E27FC236}">
                <a16:creationId xmlns:a16="http://schemas.microsoft.com/office/drawing/2014/main" id="{F010CEDE-0D69-4019-BEFF-8368AD1CA2D7}"/>
              </a:ext>
            </a:extLst>
          </p:cNvPr>
          <p:cNvSpPr>
            <a:spLocks noGrp="1"/>
          </p:cNvSpPr>
          <p:nvPr>
            <p:ph type="sldNum" sz="quarter" idx="12"/>
          </p:nvPr>
        </p:nvSpPr>
        <p:spPr/>
        <p:txBody>
          <a:bodyPr/>
          <a:lstStyle/>
          <a:p>
            <a:fld id="{1779AF37-FDAD-413B-9C29-384430298FF1}" type="slidenum">
              <a:rPr kumimoji="1" lang="ja-JP" altLang="en-US" smtClean="0"/>
              <a:t>16</a:t>
            </a:fld>
            <a:endParaRPr kumimoji="1" lang="ja-JP" altLang="en-US"/>
          </a:p>
        </p:txBody>
      </p:sp>
      <p:sp>
        <p:nvSpPr>
          <p:cNvPr id="5" name="テキスト ボックス 4">
            <a:extLst>
              <a:ext uri="{FF2B5EF4-FFF2-40B4-BE49-F238E27FC236}">
                <a16:creationId xmlns:a16="http://schemas.microsoft.com/office/drawing/2014/main" id="{F7D4BA47-7695-426C-83C6-29B9EE934E5D}"/>
              </a:ext>
            </a:extLst>
          </p:cNvPr>
          <p:cNvSpPr txBox="1"/>
          <p:nvPr/>
        </p:nvSpPr>
        <p:spPr>
          <a:xfrm>
            <a:off x="8604634" y="4746131"/>
            <a:ext cx="2129742" cy="369332"/>
          </a:xfrm>
          <a:prstGeom prst="rect">
            <a:avLst/>
          </a:prstGeom>
          <a:noFill/>
        </p:spPr>
        <p:txBody>
          <a:bodyPr wrap="square" rtlCol="0">
            <a:spAutoFit/>
          </a:bodyPr>
          <a:lstStyle/>
          <a:p>
            <a:r>
              <a:rPr kumimoji="1" lang="ja-JP" altLang="en-US" sz="1800" dirty="0"/>
              <a:t>修正が必要な例</a:t>
            </a:r>
          </a:p>
        </p:txBody>
      </p:sp>
      <p:sp>
        <p:nvSpPr>
          <p:cNvPr id="7" name="テキスト ボックス 6">
            <a:extLst>
              <a:ext uri="{FF2B5EF4-FFF2-40B4-BE49-F238E27FC236}">
                <a16:creationId xmlns:a16="http://schemas.microsoft.com/office/drawing/2014/main" id="{B8FF0974-1503-4359-8499-FAC6D1398E4C}"/>
              </a:ext>
            </a:extLst>
          </p:cNvPr>
          <p:cNvSpPr txBox="1"/>
          <p:nvPr/>
        </p:nvSpPr>
        <p:spPr>
          <a:xfrm>
            <a:off x="8482217" y="5805532"/>
            <a:ext cx="3296300" cy="646331"/>
          </a:xfrm>
          <a:prstGeom prst="rect">
            <a:avLst/>
          </a:prstGeom>
          <a:noFill/>
        </p:spPr>
        <p:txBody>
          <a:bodyPr wrap="square" rtlCol="0">
            <a:spAutoFit/>
          </a:bodyPr>
          <a:lstStyle/>
          <a:p>
            <a:r>
              <a:rPr kumimoji="1" lang="en-US" altLang="ja-JP" sz="1800" dirty="0"/>
              <a:t>※</a:t>
            </a:r>
            <a:r>
              <a:rPr kumimoji="1" lang="en-US" altLang="ja-JP" sz="1800" i="1" dirty="0"/>
              <a:t>def </a:t>
            </a:r>
            <a:r>
              <a:rPr kumimoji="1" lang="ja-JP" altLang="en-US" sz="1800" dirty="0"/>
              <a:t>は起算点変更分の年数</a:t>
            </a:r>
            <a:endParaRPr kumimoji="1" lang="en-US" altLang="ja-JP" sz="1800" dirty="0"/>
          </a:p>
          <a:p>
            <a:r>
              <a:rPr kumimoji="1" lang="ja-JP" altLang="en-US" sz="1800" dirty="0"/>
              <a:t>　　</a:t>
            </a:r>
            <a:r>
              <a:rPr lang="en-US" altLang="ja-JP" sz="1800" i="1" dirty="0"/>
              <a:t>const</a:t>
            </a:r>
            <a:r>
              <a:rPr lang="en-US" altLang="ja-JP" sz="1800" dirty="0"/>
              <a:t> </a:t>
            </a:r>
            <a:r>
              <a:rPr lang="ja-JP" altLang="en-US" sz="1800" dirty="0"/>
              <a:t>は定数</a:t>
            </a:r>
            <a:endParaRPr kumimoji="1" lang="ja-JP" altLang="en-US" sz="1800" dirty="0"/>
          </a:p>
        </p:txBody>
      </p:sp>
      <p:sp>
        <p:nvSpPr>
          <p:cNvPr id="8" name="テキスト ボックス 7">
            <a:extLst>
              <a:ext uri="{FF2B5EF4-FFF2-40B4-BE49-F238E27FC236}">
                <a16:creationId xmlns:a16="http://schemas.microsoft.com/office/drawing/2014/main" id="{6411AD80-9AD2-43A0-850D-26B9E87E331C}"/>
              </a:ext>
            </a:extLst>
          </p:cNvPr>
          <p:cNvSpPr txBox="1"/>
          <p:nvPr/>
        </p:nvSpPr>
        <p:spPr>
          <a:xfrm>
            <a:off x="5238165" y="4512871"/>
            <a:ext cx="3281128" cy="1938992"/>
          </a:xfrm>
          <a:prstGeom prst="rect">
            <a:avLst/>
          </a:prstGeom>
          <a:noFill/>
          <a:ln>
            <a:solidFill>
              <a:srgbClr val="FF0000"/>
            </a:solidFill>
          </a:ln>
        </p:spPr>
        <p:txBody>
          <a:bodyPr wrap="square" rtlCol="0">
            <a:spAutoFit/>
          </a:bodyPr>
          <a:lstStyle/>
          <a:p>
            <a:r>
              <a:rPr lang="en-US" altLang="ja-JP" sz="2000" dirty="0">
                <a:latin typeface="Calibri Light" panose="020F0302020204030204" pitchFamily="34" charset="0"/>
                <a:cs typeface="Calibri Light" panose="020F0302020204030204" pitchFamily="34" charset="0"/>
              </a:rPr>
              <a:t>Struct tm timer</a:t>
            </a:r>
            <a:r>
              <a:rPr kumimoji="1" lang="en-US" altLang="ja-JP" sz="2000" dirty="0">
                <a:latin typeface="Calibri Light" panose="020F0302020204030204" pitchFamily="34" charset="0"/>
                <a:cs typeface="Calibri Light" panose="020F0302020204030204" pitchFamily="34" charset="0"/>
              </a:rPr>
              <a:t>;</a:t>
            </a:r>
            <a:endParaRPr lang="en-US" altLang="ja-JP" sz="2000" dirty="0">
              <a:latin typeface="Calibri Light" panose="020F0302020204030204" pitchFamily="34" charset="0"/>
              <a:cs typeface="Calibri Light" panose="020F0302020204030204" pitchFamily="34" charset="0"/>
            </a:endParaRPr>
          </a:p>
          <a:p>
            <a:r>
              <a:rPr kumimoji="1" lang="en-US" altLang="ja-JP" sz="2000" dirty="0">
                <a:latin typeface="Calibri Light" panose="020F0302020204030204" pitchFamily="34" charset="0"/>
                <a:cs typeface="Calibri Light" panose="020F0302020204030204" pitchFamily="34" charset="0"/>
              </a:rPr>
              <a:t>timer = </a:t>
            </a:r>
            <a:r>
              <a:rPr kumimoji="1" lang="en-US" altLang="ja-JP" sz="2000" dirty="0" err="1">
                <a:latin typeface="Calibri Light" panose="020F0302020204030204" pitchFamily="34" charset="0"/>
                <a:cs typeface="Calibri Light" panose="020F0302020204030204" pitchFamily="34" charset="0"/>
              </a:rPr>
              <a:t>gmtime</a:t>
            </a:r>
            <a:r>
              <a:rPr kumimoji="1" lang="en-US" altLang="ja-JP" sz="2000" dirty="0">
                <a:latin typeface="Calibri Light" panose="020F0302020204030204" pitchFamily="34" charset="0"/>
                <a:cs typeface="Calibri Light" panose="020F0302020204030204" pitchFamily="34" charset="0"/>
              </a:rPr>
              <a:t>(time(NULL));</a:t>
            </a:r>
          </a:p>
          <a:p>
            <a:r>
              <a:rPr lang="en-US" altLang="ja-JP" sz="2000" dirty="0" err="1">
                <a:latin typeface="Calibri Light" panose="020F0302020204030204" pitchFamily="34" charset="0"/>
                <a:cs typeface="Calibri Light" panose="020F0302020204030204" pitchFamily="34" charset="0"/>
              </a:rPr>
              <a:t>timer.tm_year</a:t>
            </a:r>
            <a:r>
              <a:rPr lang="en-US" altLang="ja-JP" sz="2000" dirty="0">
                <a:latin typeface="Calibri Light" panose="020F0302020204030204" pitchFamily="34" charset="0"/>
                <a:cs typeface="Calibri Light" panose="020F0302020204030204" pitchFamily="34" charset="0"/>
              </a:rPr>
              <a:t> +</a:t>
            </a:r>
            <a:r>
              <a:rPr kumimoji="1" lang="en-US" altLang="ja-JP" sz="2000" dirty="0">
                <a:latin typeface="Calibri Light" panose="020F0302020204030204" pitchFamily="34" charset="0"/>
                <a:cs typeface="Calibri Light" panose="020F0302020204030204" pitchFamily="34" charset="0"/>
              </a:rPr>
              <a:t>= </a:t>
            </a:r>
            <a:r>
              <a:rPr kumimoji="1" lang="en-US" altLang="ja-JP" sz="2000" i="1" dirty="0">
                <a:latin typeface="Calibri Light" panose="020F0302020204030204" pitchFamily="34" charset="0"/>
                <a:cs typeface="Calibri Light" panose="020F0302020204030204" pitchFamily="34" charset="0"/>
              </a:rPr>
              <a:t>def</a:t>
            </a:r>
            <a:r>
              <a:rPr kumimoji="1" lang="en-US" altLang="ja-JP" sz="2000" dirty="0">
                <a:latin typeface="Calibri Light" panose="020F0302020204030204" pitchFamily="34" charset="0"/>
                <a:cs typeface="Calibri Light" panose="020F0302020204030204" pitchFamily="34" charset="0"/>
              </a:rPr>
              <a:t>;</a:t>
            </a:r>
          </a:p>
          <a:p>
            <a:r>
              <a:rPr lang="ja-JP" altLang="en-US" sz="2000" dirty="0">
                <a:latin typeface="Calibri Light" panose="020F0302020204030204" pitchFamily="34" charset="0"/>
                <a:cs typeface="Calibri Light" panose="020F0302020204030204" pitchFamily="34" charset="0"/>
              </a:rPr>
              <a:t>　</a:t>
            </a:r>
            <a:r>
              <a:rPr lang="en-US" altLang="ja-JP" sz="2000" dirty="0">
                <a:latin typeface="Calibri Light" panose="020F0302020204030204" pitchFamily="34" charset="0"/>
                <a:cs typeface="Calibri Light" panose="020F0302020204030204" pitchFamily="34" charset="0"/>
              </a:rPr>
              <a:t>…</a:t>
            </a:r>
          </a:p>
          <a:p>
            <a:r>
              <a:rPr kumimoji="1" lang="en-US" altLang="ja-JP" sz="2000" dirty="0">
                <a:latin typeface="Calibri Light" panose="020F0302020204030204" pitchFamily="34" charset="0"/>
                <a:cs typeface="Calibri Light" panose="020F0302020204030204" pitchFamily="34" charset="0"/>
              </a:rPr>
              <a:t>if(</a:t>
            </a:r>
            <a:r>
              <a:rPr kumimoji="1" lang="en-US" altLang="ja-JP" sz="2000" b="1" dirty="0" err="1">
                <a:latin typeface="Calibri Light" panose="020F0302020204030204" pitchFamily="34" charset="0"/>
                <a:cs typeface="Calibri Light" panose="020F0302020204030204" pitchFamily="34" charset="0"/>
              </a:rPr>
              <a:t>timer.tm_year</a:t>
            </a:r>
            <a:r>
              <a:rPr kumimoji="1" lang="en-US" altLang="ja-JP" sz="2000" b="1" dirty="0">
                <a:latin typeface="Calibri Light" panose="020F0302020204030204" pitchFamily="34" charset="0"/>
                <a:cs typeface="Calibri Light" panose="020F0302020204030204" pitchFamily="34" charset="0"/>
              </a:rPr>
              <a:t> &gt; </a:t>
            </a:r>
            <a:r>
              <a:rPr kumimoji="1" lang="en-US" altLang="ja-JP" sz="2000" b="1" i="1" dirty="0">
                <a:latin typeface="Calibri Light" panose="020F0302020204030204" pitchFamily="34" charset="0"/>
                <a:cs typeface="Calibri Light" panose="020F0302020204030204" pitchFamily="34" charset="0"/>
              </a:rPr>
              <a:t>const</a:t>
            </a:r>
            <a:r>
              <a:rPr kumimoji="1" lang="en-US" altLang="ja-JP" sz="2000" dirty="0">
                <a:latin typeface="Calibri Light" panose="020F0302020204030204" pitchFamily="34" charset="0"/>
                <a:cs typeface="Calibri Light" panose="020F0302020204030204" pitchFamily="34" charset="0"/>
              </a:rPr>
              <a:t>){</a:t>
            </a:r>
          </a:p>
          <a:p>
            <a:r>
              <a:rPr lang="ja-JP" altLang="en-US" sz="2000" dirty="0">
                <a:latin typeface="Calibri Light" panose="020F0302020204030204" pitchFamily="34" charset="0"/>
                <a:cs typeface="Calibri Light" panose="020F0302020204030204" pitchFamily="34" charset="0"/>
              </a:rPr>
              <a:t>　</a:t>
            </a:r>
            <a:r>
              <a:rPr lang="en-US" altLang="ja-JP" sz="2000" dirty="0">
                <a:latin typeface="Calibri Light" panose="020F0302020204030204" pitchFamily="34" charset="0"/>
                <a:cs typeface="Calibri Light" panose="020F0302020204030204" pitchFamily="34" charset="0"/>
              </a:rPr>
              <a:t>…</a:t>
            </a:r>
            <a:endParaRPr kumimoji="1" lang="ja-JP" altLang="en-US" sz="20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1263649337"/>
      </p:ext>
    </p:extLst>
  </p:cSld>
  <p:clrMapOvr>
    <a:masterClrMapping/>
  </p:clrMapOvr>
  <mc:AlternateContent xmlns:mc="http://schemas.openxmlformats.org/markup-compatibility/2006" xmlns:p14="http://schemas.microsoft.com/office/powerpoint/2010/main">
    <mc:Choice Requires="p14">
      <p:transition spd="slow" p14:dur="2000" advTm="35400"/>
    </mc:Choice>
    <mc:Fallback xmlns="">
      <p:transition spd="slow" advTm="3540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F149A2C-B32B-4CC3-9122-3948DFAD2C93}"/>
              </a:ext>
            </a:extLst>
          </p:cNvPr>
          <p:cNvSpPr>
            <a:spLocks noGrp="1"/>
          </p:cNvSpPr>
          <p:nvPr>
            <p:ph type="title"/>
          </p:nvPr>
        </p:nvSpPr>
        <p:spPr/>
        <p:txBody>
          <a:bodyPr/>
          <a:lstStyle/>
          <a:p>
            <a:r>
              <a:rPr kumimoji="1" lang="en-US" altLang="ja-JP" dirty="0"/>
              <a:t>STEP4</a:t>
            </a:r>
            <a:r>
              <a:rPr kumimoji="1" lang="ja-JP" altLang="en-US" dirty="0" err="1"/>
              <a:t>．</a:t>
            </a:r>
            <a:r>
              <a:rPr kumimoji="1" lang="ja-JP" altLang="en-US"/>
              <a:t>結果出力</a:t>
            </a:r>
            <a:endParaRPr kumimoji="1" lang="ja-JP" altLang="en-US" dirty="0"/>
          </a:p>
        </p:txBody>
      </p:sp>
      <p:sp>
        <p:nvSpPr>
          <p:cNvPr id="3" name="コンテンツ プレースホルダー 2">
            <a:extLst>
              <a:ext uri="{FF2B5EF4-FFF2-40B4-BE49-F238E27FC236}">
                <a16:creationId xmlns:a16="http://schemas.microsoft.com/office/drawing/2014/main" id="{B7A5DF72-280E-47EE-B7C5-8C8FDA07A97C}"/>
              </a:ext>
            </a:extLst>
          </p:cNvPr>
          <p:cNvSpPr>
            <a:spLocks noGrp="1"/>
          </p:cNvSpPr>
          <p:nvPr>
            <p:ph idx="1"/>
          </p:nvPr>
        </p:nvSpPr>
        <p:spPr/>
        <p:txBody>
          <a:bodyPr/>
          <a:lstStyle/>
          <a:p>
            <a:r>
              <a:rPr kumimoji="1" lang="ja-JP" altLang="en-US" sz="2800" dirty="0"/>
              <a:t>修正が必要な箇所の出力</a:t>
            </a:r>
            <a:endParaRPr kumimoji="1" lang="en-US" altLang="ja-JP" sz="2800" dirty="0"/>
          </a:p>
          <a:p>
            <a:pPr lvl="1"/>
            <a:r>
              <a:rPr kumimoji="1" lang="ja-JP" altLang="en-US" sz="2400" dirty="0"/>
              <a:t>時刻変数が関わる外部関数の呼び出し箇所</a:t>
            </a:r>
            <a:endParaRPr kumimoji="1" lang="en-US" altLang="ja-JP" sz="2400" dirty="0"/>
          </a:p>
          <a:p>
            <a:pPr lvl="1"/>
            <a:r>
              <a:rPr lang="ja-JP" altLang="en-US" sz="2400" dirty="0"/>
              <a:t>時刻変数を定数などと比較する箇所</a:t>
            </a:r>
            <a:endParaRPr lang="en-US" altLang="ja-JP" sz="2400" dirty="0"/>
          </a:p>
          <a:p>
            <a:pPr marL="457200" lvl="1" indent="0">
              <a:buNone/>
            </a:pPr>
            <a:r>
              <a:rPr kumimoji="1" lang="en-US" altLang="ja-JP" sz="2400" dirty="0"/>
              <a:t>		</a:t>
            </a:r>
            <a:r>
              <a:rPr kumimoji="1" lang="ja-JP" altLang="en-US" sz="2400" dirty="0"/>
              <a:t>それぞれについて，</a:t>
            </a:r>
            <a:br>
              <a:rPr kumimoji="1" lang="en-US" altLang="ja-JP" sz="2400" dirty="0"/>
            </a:br>
            <a:r>
              <a:rPr kumimoji="1" lang="en-US" altLang="ja-JP" sz="2400" dirty="0"/>
              <a:t>		</a:t>
            </a:r>
            <a:r>
              <a:rPr kumimoji="1" lang="ja-JP" altLang="en-US" sz="2400" dirty="0"/>
              <a:t>該当するソースコード上の位置と，</a:t>
            </a:r>
            <a:br>
              <a:rPr kumimoji="1" lang="en-US" altLang="ja-JP" sz="2400" dirty="0"/>
            </a:br>
            <a:r>
              <a:rPr kumimoji="1" lang="en-US" altLang="ja-JP" sz="2400" dirty="0"/>
              <a:t>		</a:t>
            </a:r>
            <a:r>
              <a:rPr lang="ja-JP" altLang="en-US" sz="2400" dirty="0"/>
              <a:t>関わる時刻変数</a:t>
            </a:r>
            <a:r>
              <a:rPr kumimoji="1" lang="ja-JP" altLang="en-US" sz="2400" dirty="0"/>
              <a:t>を提示</a:t>
            </a:r>
          </a:p>
        </p:txBody>
      </p:sp>
      <p:sp>
        <p:nvSpPr>
          <p:cNvPr id="4" name="矢印: 右 3">
            <a:extLst>
              <a:ext uri="{FF2B5EF4-FFF2-40B4-BE49-F238E27FC236}">
                <a16:creationId xmlns:a16="http://schemas.microsoft.com/office/drawing/2014/main" id="{ED0ABE9F-306A-4C8B-912E-6D3FEDCCD709}"/>
              </a:ext>
            </a:extLst>
          </p:cNvPr>
          <p:cNvSpPr/>
          <p:nvPr/>
        </p:nvSpPr>
        <p:spPr>
          <a:xfrm>
            <a:off x="1527350" y="3077307"/>
            <a:ext cx="813916" cy="351693"/>
          </a:xfrm>
          <a:prstGeom prst="rightArrow">
            <a:avLst/>
          </a:prstGeom>
          <a:solidFill>
            <a:srgbClr val="FF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スライド番号プレースホルダー 8">
            <a:extLst>
              <a:ext uri="{FF2B5EF4-FFF2-40B4-BE49-F238E27FC236}">
                <a16:creationId xmlns:a16="http://schemas.microsoft.com/office/drawing/2014/main" id="{04E90C83-32B8-4C1C-988F-63F65AD70490}"/>
              </a:ext>
            </a:extLst>
          </p:cNvPr>
          <p:cNvSpPr>
            <a:spLocks noGrp="1"/>
          </p:cNvSpPr>
          <p:nvPr>
            <p:ph type="sldNum" sz="quarter" idx="12"/>
          </p:nvPr>
        </p:nvSpPr>
        <p:spPr/>
        <p:txBody>
          <a:bodyPr/>
          <a:lstStyle/>
          <a:p>
            <a:fld id="{1779AF37-FDAD-413B-9C29-384430298FF1}" type="slidenum">
              <a:rPr kumimoji="1" lang="ja-JP" altLang="en-US" smtClean="0"/>
              <a:t>17</a:t>
            </a:fld>
            <a:endParaRPr kumimoji="1" lang="ja-JP" altLang="en-US"/>
          </a:p>
        </p:txBody>
      </p:sp>
      <p:pic>
        <p:nvPicPr>
          <p:cNvPr id="11" name="図 10">
            <a:extLst>
              <a:ext uri="{FF2B5EF4-FFF2-40B4-BE49-F238E27FC236}">
                <a16:creationId xmlns:a16="http://schemas.microsoft.com/office/drawing/2014/main" id="{CEE8F225-B935-4E59-9B51-9D274200C4D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74056" y="1738992"/>
            <a:ext cx="4656071" cy="4569734"/>
          </a:xfrm>
          <a:prstGeom prst="rect">
            <a:avLst/>
          </a:prstGeom>
        </p:spPr>
      </p:pic>
    </p:spTree>
    <p:extLst>
      <p:ext uri="{BB962C8B-B14F-4D97-AF65-F5344CB8AC3E}">
        <p14:creationId xmlns:p14="http://schemas.microsoft.com/office/powerpoint/2010/main" val="3626711144"/>
      </p:ext>
    </p:extLst>
  </p:cSld>
  <p:clrMapOvr>
    <a:masterClrMapping/>
  </p:clrMapOvr>
  <mc:AlternateContent xmlns:mc="http://schemas.openxmlformats.org/markup-compatibility/2006" xmlns:p14="http://schemas.microsoft.com/office/powerpoint/2010/main">
    <mc:Choice Requires="p14">
      <p:transition spd="slow" p14:dur="2000" advTm="18902"/>
    </mc:Choice>
    <mc:Fallback xmlns="">
      <p:transition spd="slow" advTm="18902"/>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4CA7FFA-E1B5-4238-815A-3E3C4D70D777}"/>
              </a:ext>
            </a:extLst>
          </p:cNvPr>
          <p:cNvSpPr>
            <a:spLocks noGrp="1"/>
          </p:cNvSpPr>
          <p:nvPr>
            <p:ph type="title"/>
          </p:nvPr>
        </p:nvSpPr>
        <p:spPr/>
        <p:txBody>
          <a:bodyPr/>
          <a:lstStyle/>
          <a:p>
            <a:r>
              <a:rPr lang="ja-JP" altLang="en-US"/>
              <a:t>本研究の目的</a:t>
            </a:r>
            <a:endParaRPr lang="ja-JP" altLang="en-US" dirty="0"/>
          </a:p>
        </p:txBody>
      </p:sp>
      <p:sp>
        <p:nvSpPr>
          <p:cNvPr id="3" name="コンテンツ プレースホルダー 2">
            <a:extLst>
              <a:ext uri="{FF2B5EF4-FFF2-40B4-BE49-F238E27FC236}">
                <a16:creationId xmlns:a16="http://schemas.microsoft.com/office/drawing/2014/main" id="{0C33B666-EA4C-44E0-80AE-FBAB04726CBB}"/>
              </a:ext>
            </a:extLst>
          </p:cNvPr>
          <p:cNvSpPr>
            <a:spLocks noGrp="1"/>
          </p:cNvSpPr>
          <p:nvPr>
            <p:ph idx="1"/>
          </p:nvPr>
        </p:nvSpPr>
        <p:spPr>
          <a:xfrm>
            <a:off x="609600" y="1600201"/>
            <a:ext cx="10972800" cy="4206239"/>
          </a:xfrm>
        </p:spPr>
        <p:txBody>
          <a:bodyPr/>
          <a:lstStyle/>
          <a:p>
            <a:r>
              <a:rPr lang="ja-JP" altLang="en-US" sz="2800" dirty="0">
                <a:solidFill>
                  <a:schemeClr val="bg1">
                    <a:lumMod val="75000"/>
                  </a:schemeClr>
                </a:solidFill>
              </a:rPr>
              <a:t>先行研究の課題点</a:t>
            </a:r>
            <a:endParaRPr lang="en-US" altLang="ja-JP" sz="2800" dirty="0">
              <a:solidFill>
                <a:schemeClr val="bg1">
                  <a:lumMod val="75000"/>
                </a:schemeClr>
              </a:solidFill>
            </a:endParaRPr>
          </a:p>
          <a:p>
            <a:pPr lvl="1"/>
            <a:r>
              <a:rPr lang="ja-JP" altLang="en-US" sz="2400" dirty="0">
                <a:solidFill>
                  <a:schemeClr val="bg1">
                    <a:lumMod val="75000"/>
                  </a:schemeClr>
                </a:solidFill>
              </a:rPr>
              <a:t>一般化を行った先行研究 </a:t>
            </a:r>
            <a:r>
              <a:rPr lang="en-US" altLang="ja-JP" sz="2400" dirty="0">
                <a:solidFill>
                  <a:schemeClr val="bg1">
                    <a:lumMod val="75000"/>
                  </a:schemeClr>
                </a:solidFill>
              </a:rPr>
              <a:t>[2] </a:t>
            </a:r>
            <a:r>
              <a:rPr lang="ja-JP" altLang="en-US" sz="2400" dirty="0">
                <a:solidFill>
                  <a:schemeClr val="bg1">
                    <a:lumMod val="75000"/>
                  </a:schemeClr>
                </a:solidFill>
              </a:rPr>
              <a:t>では，手法の提案のみにとどまる</a:t>
            </a:r>
            <a:endParaRPr lang="en-US" altLang="ja-JP" sz="2400" dirty="0">
              <a:solidFill>
                <a:schemeClr val="bg1">
                  <a:lumMod val="75000"/>
                </a:schemeClr>
              </a:solidFill>
            </a:endParaRPr>
          </a:p>
          <a:p>
            <a:pPr lvl="1"/>
            <a:r>
              <a:rPr lang="ja-JP" altLang="en-US" sz="2400" dirty="0">
                <a:solidFill>
                  <a:schemeClr val="bg1">
                    <a:lumMod val="75000"/>
                  </a:schemeClr>
                </a:solidFill>
              </a:rPr>
              <a:t>修正必要箇所の特定から修正の実行まで，手動で行われている</a:t>
            </a:r>
            <a:endParaRPr lang="en-US" altLang="ja-JP" sz="2400" dirty="0">
              <a:solidFill>
                <a:schemeClr val="bg1">
                  <a:lumMod val="75000"/>
                </a:schemeClr>
              </a:solidFill>
            </a:endParaRPr>
          </a:p>
          <a:p>
            <a:pPr marL="457200" lvl="1" indent="0">
              <a:buNone/>
            </a:pPr>
            <a:r>
              <a:rPr lang="en-US" altLang="ja-JP" sz="2400" dirty="0">
                <a:solidFill>
                  <a:schemeClr val="bg1">
                    <a:lumMod val="75000"/>
                  </a:schemeClr>
                </a:solidFill>
              </a:rPr>
              <a:t>		2038</a:t>
            </a:r>
            <a:r>
              <a:rPr lang="ja-JP" altLang="en-US" sz="2400" dirty="0">
                <a:solidFill>
                  <a:schemeClr val="bg1">
                    <a:lumMod val="75000"/>
                  </a:schemeClr>
                </a:solidFill>
              </a:rPr>
              <a:t>年問題への対応に要するコストは小さいとは言えない</a:t>
            </a:r>
            <a:endParaRPr lang="en-US" altLang="ja-JP" sz="2400" dirty="0">
              <a:solidFill>
                <a:schemeClr val="bg1">
                  <a:lumMod val="75000"/>
                </a:schemeClr>
              </a:solidFill>
            </a:endParaRPr>
          </a:p>
          <a:p>
            <a:r>
              <a:rPr lang="ja-JP" altLang="en-US" sz="2800" dirty="0">
                <a:solidFill>
                  <a:schemeClr val="bg1">
                    <a:lumMod val="75000"/>
                  </a:schemeClr>
                </a:solidFill>
              </a:rPr>
              <a:t>本研究の目的</a:t>
            </a:r>
            <a:endParaRPr lang="en-US" altLang="ja-JP" sz="2800" dirty="0">
              <a:solidFill>
                <a:schemeClr val="bg1">
                  <a:lumMod val="75000"/>
                </a:schemeClr>
              </a:solidFill>
            </a:endParaRPr>
          </a:p>
          <a:p>
            <a:pPr lvl="1"/>
            <a:r>
              <a:rPr lang="ja-JP" altLang="en-US" sz="2400" dirty="0">
                <a:solidFill>
                  <a:schemeClr val="bg1">
                    <a:lumMod val="75000"/>
                  </a:schemeClr>
                </a:solidFill>
              </a:rPr>
              <a:t>先行研究 </a:t>
            </a:r>
            <a:r>
              <a:rPr lang="en-US" altLang="ja-JP" sz="2400" dirty="0">
                <a:solidFill>
                  <a:schemeClr val="bg1">
                    <a:lumMod val="75000"/>
                  </a:schemeClr>
                </a:solidFill>
              </a:rPr>
              <a:t>[2] </a:t>
            </a:r>
            <a:r>
              <a:rPr lang="ja-JP" altLang="en-US" sz="2400" dirty="0">
                <a:solidFill>
                  <a:schemeClr val="bg1">
                    <a:lumMod val="75000"/>
                  </a:schemeClr>
                </a:solidFill>
              </a:rPr>
              <a:t>の手法を，修正箇所特定ツールとして実装する</a:t>
            </a:r>
            <a:endParaRPr lang="en-US" altLang="ja-JP" sz="2400" dirty="0">
              <a:solidFill>
                <a:schemeClr val="bg1">
                  <a:lumMod val="75000"/>
                </a:schemeClr>
              </a:solidFill>
            </a:endParaRPr>
          </a:p>
          <a:p>
            <a:pPr lvl="1"/>
            <a:r>
              <a:rPr lang="ja-JP" altLang="en-US" sz="2400" dirty="0"/>
              <a:t>作成したツールの評価を行う</a:t>
            </a:r>
            <a:endParaRPr lang="en-US" altLang="ja-JP" sz="2400" dirty="0"/>
          </a:p>
          <a:p>
            <a:pPr lvl="1"/>
            <a:r>
              <a:rPr lang="ja-JP" altLang="en-US" sz="2400" dirty="0">
                <a:solidFill>
                  <a:schemeClr val="bg1">
                    <a:lumMod val="75000"/>
                  </a:schemeClr>
                </a:solidFill>
              </a:rPr>
              <a:t>ソースコードの修正を自動で行うツールを設計する</a:t>
            </a:r>
            <a:endParaRPr lang="en-US" altLang="ja-JP" sz="2400" dirty="0">
              <a:solidFill>
                <a:schemeClr val="bg1">
                  <a:lumMod val="75000"/>
                </a:schemeClr>
              </a:solidFill>
            </a:endParaRPr>
          </a:p>
        </p:txBody>
      </p:sp>
      <p:sp>
        <p:nvSpPr>
          <p:cNvPr id="7" name="スライド番号プレースホルダー 6">
            <a:extLst>
              <a:ext uri="{FF2B5EF4-FFF2-40B4-BE49-F238E27FC236}">
                <a16:creationId xmlns:a16="http://schemas.microsoft.com/office/drawing/2014/main" id="{00A6845C-908C-4E48-97BB-D6823444D71C}"/>
              </a:ext>
            </a:extLst>
          </p:cNvPr>
          <p:cNvSpPr>
            <a:spLocks noGrp="1"/>
          </p:cNvSpPr>
          <p:nvPr>
            <p:ph type="sldNum" sz="quarter" idx="12"/>
          </p:nvPr>
        </p:nvSpPr>
        <p:spPr/>
        <p:txBody>
          <a:bodyPr/>
          <a:lstStyle/>
          <a:p>
            <a:fld id="{1779AF37-FDAD-413B-9C29-384430298FF1}" type="slidenum">
              <a:rPr kumimoji="1" lang="ja-JP" altLang="en-US" smtClean="0"/>
              <a:t>18</a:t>
            </a:fld>
            <a:endParaRPr kumimoji="1" lang="ja-JP" altLang="en-US"/>
          </a:p>
        </p:txBody>
      </p:sp>
      <p:sp>
        <p:nvSpPr>
          <p:cNvPr id="8" name="フッター プレースホルダー 7">
            <a:extLst>
              <a:ext uri="{FF2B5EF4-FFF2-40B4-BE49-F238E27FC236}">
                <a16:creationId xmlns:a16="http://schemas.microsoft.com/office/drawing/2014/main" id="{9AEBF54A-80C5-4988-8EB9-FF45C54B11D1}"/>
              </a:ext>
            </a:extLst>
          </p:cNvPr>
          <p:cNvSpPr>
            <a:spLocks noGrp="1"/>
          </p:cNvSpPr>
          <p:nvPr>
            <p:ph type="ftr" sz="quarter" idx="11"/>
          </p:nvPr>
        </p:nvSpPr>
        <p:spPr>
          <a:xfrm>
            <a:off x="2207683" y="5997513"/>
            <a:ext cx="8115893" cy="585849"/>
          </a:xfrm>
        </p:spPr>
        <p:txBody>
          <a:bodyPr/>
          <a:lstStyle/>
          <a:p>
            <a:pPr algn="l">
              <a:spcBef>
                <a:spcPts val="400"/>
              </a:spcBef>
            </a:pPr>
            <a:r>
              <a:rPr lang="en-US" altLang="ja-JP" dirty="0"/>
              <a:t>[2]</a:t>
            </a:r>
            <a:r>
              <a:rPr lang="ja-JP" altLang="en-US" dirty="0"/>
              <a:t>大江秀幸</a:t>
            </a:r>
            <a:r>
              <a:rPr lang="en-US" altLang="ja-JP" dirty="0"/>
              <a:t>, </a:t>
            </a:r>
            <a:r>
              <a:rPr lang="ja-JP" altLang="en-US" dirty="0"/>
              <a:t>松下誠</a:t>
            </a:r>
            <a:r>
              <a:rPr lang="en-US" altLang="ja-JP" dirty="0"/>
              <a:t>, </a:t>
            </a:r>
            <a:r>
              <a:rPr lang="ja-JP" altLang="en-US" dirty="0"/>
              <a:t>井上克郎</a:t>
            </a:r>
            <a:r>
              <a:rPr lang="en-US" altLang="ja-JP" dirty="0"/>
              <a:t>: 32bit UNIX</a:t>
            </a:r>
            <a:r>
              <a:rPr lang="ja-JP" altLang="en-US" dirty="0"/>
              <a:t>システムの</a:t>
            </a:r>
            <a:r>
              <a:rPr lang="en-US" altLang="ja-JP" dirty="0"/>
              <a:t>2038</a:t>
            </a:r>
            <a:r>
              <a:rPr lang="ja-JP" altLang="en-US" dirty="0"/>
              <a:t>年問題に対するプログラム修正法の提案</a:t>
            </a:r>
            <a:r>
              <a:rPr lang="en-US" altLang="ja-JP" dirty="0"/>
              <a:t>, </a:t>
            </a:r>
            <a:br>
              <a:rPr lang="en-US" altLang="ja-JP" dirty="0"/>
            </a:br>
            <a:r>
              <a:rPr lang="ja-JP" altLang="en-US" dirty="0"/>
              <a:t>情報処理学会論文誌 </a:t>
            </a:r>
            <a:r>
              <a:rPr lang="en-US" altLang="ja-JP" dirty="0"/>
              <a:t>Vol.62</a:t>
            </a:r>
            <a:r>
              <a:rPr lang="ja-JP" altLang="en-US" dirty="0" err="1"/>
              <a:t>，</a:t>
            </a:r>
            <a:r>
              <a:rPr lang="en-US" altLang="ja-JP" dirty="0"/>
              <a:t>No.4</a:t>
            </a:r>
            <a:r>
              <a:rPr lang="ja-JP" altLang="en-US" dirty="0" err="1"/>
              <a:t>，</a:t>
            </a:r>
            <a:r>
              <a:rPr lang="en-US" altLang="ja-JP" dirty="0"/>
              <a:t>pp.1051-1055</a:t>
            </a:r>
            <a:r>
              <a:rPr lang="ja-JP" altLang="en-US" dirty="0"/>
              <a:t> </a:t>
            </a:r>
            <a:r>
              <a:rPr lang="en-US" altLang="ja-JP" dirty="0"/>
              <a:t>(2021-04)</a:t>
            </a:r>
          </a:p>
        </p:txBody>
      </p:sp>
      <p:sp>
        <p:nvSpPr>
          <p:cNvPr id="4" name="矢印: 右 3">
            <a:extLst>
              <a:ext uri="{FF2B5EF4-FFF2-40B4-BE49-F238E27FC236}">
                <a16:creationId xmlns:a16="http://schemas.microsoft.com/office/drawing/2014/main" id="{373B2C8E-B49B-41D4-A9A8-B0CD4F508043}"/>
              </a:ext>
            </a:extLst>
          </p:cNvPr>
          <p:cNvSpPr/>
          <p:nvPr/>
        </p:nvSpPr>
        <p:spPr>
          <a:xfrm>
            <a:off x="1496290" y="3058820"/>
            <a:ext cx="932873" cy="307109"/>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698013843"/>
      </p:ext>
    </p:extLst>
  </p:cSld>
  <p:clrMapOvr>
    <a:masterClrMapping/>
  </p:clrMapOvr>
  <mc:AlternateContent xmlns:mc="http://schemas.openxmlformats.org/markup-compatibility/2006" xmlns:p14="http://schemas.microsoft.com/office/powerpoint/2010/main">
    <mc:Choice Requires="p14">
      <p:transition spd="slow" p14:dur="2000" advTm="4228"/>
    </mc:Choice>
    <mc:Fallback xmlns="">
      <p:transition spd="slow" advTm="4228"/>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45C6150-0AEB-457E-85E9-584135897947}"/>
              </a:ext>
            </a:extLst>
          </p:cNvPr>
          <p:cNvSpPr>
            <a:spLocks noGrp="1"/>
          </p:cNvSpPr>
          <p:nvPr>
            <p:ph type="title"/>
          </p:nvPr>
        </p:nvSpPr>
        <p:spPr/>
        <p:txBody>
          <a:bodyPr/>
          <a:lstStyle/>
          <a:p>
            <a:r>
              <a:rPr kumimoji="1" lang="ja-JP" altLang="en-US" dirty="0"/>
              <a:t>評価</a:t>
            </a:r>
            <a:r>
              <a:rPr lang="ja-JP" altLang="en-US" dirty="0"/>
              <a:t>（</a:t>
            </a:r>
            <a:r>
              <a:rPr lang="en-US" altLang="ja-JP" dirty="0"/>
              <a:t>1/3</a:t>
            </a:r>
            <a:r>
              <a:rPr lang="ja-JP" altLang="en-US" dirty="0"/>
              <a:t>）</a:t>
            </a:r>
            <a:endParaRPr kumimoji="1" lang="ja-JP" altLang="en-US" dirty="0"/>
          </a:p>
        </p:txBody>
      </p:sp>
      <p:sp>
        <p:nvSpPr>
          <p:cNvPr id="3" name="コンテンツ プレースホルダー 2">
            <a:extLst>
              <a:ext uri="{FF2B5EF4-FFF2-40B4-BE49-F238E27FC236}">
                <a16:creationId xmlns:a16="http://schemas.microsoft.com/office/drawing/2014/main" id="{43464B9F-EDBE-42B5-835C-D4C7BCAD73C9}"/>
              </a:ext>
            </a:extLst>
          </p:cNvPr>
          <p:cNvSpPr>
            <a:spLocks noGrp="1"/>
          </p:cNvSpPr>
          <p:nvPr>
            <p:ph idx="1"/>
          </p:nvPr>
        </p:nvSpPr>
        <p:spPr>
          <a:xfrm>
            <a:off x="609600" y="1600201"/>
            <a:ext cx="10972800" cy="4196442"/>
          </a:xfrm>
        </p:spPr>
        <p:txBody>
          <a:bodyPr/>
          <a:lstStyle/>
          <a:p>
            <a:r>
              <a:rPr kumimoji="1" lang="ja-JP" altLang="en-US" sz="2800" dirty="0"/>
              <a:t>先行研究との比較</a:t>
            </a:r>
            <a:endParaRPr kumimoji="1" lang="en-US" altLang="ja-JP" sz="2800" dirty="0"/>
          </a:p>
          <a:p>
            <a:pPr lvl="1"/>
            <a:r>
              <a:rPr lang="ja-JP" altLang="en-US" sz="2400" dirty="0"/>
              <a:t>先行研究 </a:t>
            </a:r>
            <a:r>
              <a:rPr lang="en-US" altLang="ja-JP" sz="2400" dirty="0"/>
              <a:t>[2] </a:t>
            </a:r>
            <a:r>
              <a:rPr lang="ja-JP" altLang="en-US" sz="2400" dirty="0"/>
              <a:t>では，</a:t>
            </a:r>
            <a:r>
              <a:rPr lang="en-US" altLang="ja-JP" sz="2400" dirty="0"/>
              <a:t>FreeBSD [4] </a:t>
            </a:r>
            <a:r>
              <a:rPr lang="ja-JP" altLang="en-US" sz="2400" dirty="0"/>
              <a:t>を対象とした手法の評価を行っている</a:t>
            </a:r>
            <a:endParaRPr lang="en-US" altLang="ja-JP" sz="2400" dirty="0"/>
          </a:p>
          <a:p>
            <a:pPr lvl="1"/>
            <a:r>
              <a:rPr kumimoji="1" lang="ja-JP" altLang="en-US" sz="2400" dirty="0"/>
              <a:t>先行研究と同じ</a:t>
            </a:r>
            <a:r>
              <a:rPr kumimoji="1" lang="en-US" altLang="ja-JP" sz="2400" dirty="0"/>
              <a:t>FreeBSD</a:t>
            </a:r>
            <a:r>
              <a:rPr kumimoji="1" lang="ja-JP" altLang="en-US" sz="2400" dirty="0"/>
              <a:t>のソースファイルを対象とし，結果の比較を行う</a:t>
            </a:r>
            <a:endParaRPr kumimoji="1" lang="en-US" altLang="ja-JP" sz="2400" dirty="0"/>
          </a:p>
          <a:p>
            <a:r>
              <a:rPr kumimoji="1" lang="ja-JP" altLang="en-US" sz="2800" dirty="0"/>
              <a:t>対象ファイル</a:t>
            </a:r>
            <a:endParaRPr kumimoji="1" lang="en-US" altLang="ja-JP" sz="2800" dirty="0"/>
          </a:p>
          <a:p>
            <a:pPr lvl="1"/>
            <a:r>
              <a:rPr lang="en-US" altLang="ja-JP" sz="2400" dirty="0"/>
              <a:t>FreeBSD 12.1-RELEASE</a:t>
            </a:r>
          </a:p>
          <a:p>
            <a:pPr lvl="2"/>
            <a:r>
              <a:rPr lang="en-US" altLang="ja-JP" sz="2000" dirty="0" err="1"/>
              <a:t>date.c</a:t>
            </a:r>
            <a:r>
              <a:rPr lang="en-US" altLang="ja-JP" sz="1600" dirty="0"/>
              <a:t>	</a:t>
            </a:r>
          </a:p>
          <a:p>
            <a:pPr lvl="2"/>
            <a:r>
              <a:rPr kumimoji="1" lang="en-US" altLang="ja-JP" sz="2000" dirty="0" err="1"/>
              <a:t>touch.c</a:t>
            </a:r>
            <a:endParaRPr kumimoji="1" lang="en-US" altLang="ja-JP" sz="2000" dirty="0"/>
          </a:p>
          <a:p>
            <a:pPr lvl="2"/>
            <a:r>
              <a:rPr lang="en-US" altLang="ja-JP" sz="2000" dirty="0" err="1"/>
              <a:t>stat.c</a:t>
            </a:r>
            <a:endParaRPr kumimoji="1" lang="ja-JP" altLang="en-US" sz="2000" dirty="0"/>
          </a:p>
        </p:txBody>
      </p:sp>
      <p:sp>
        <p:nvSpPr>
          <p:cNvPr id="4" name="フッター プレースホルダー 3">
            <a:extLst>
              <a:ext uri="{FF2B5EF4-FFF2-40B4-BE49-F238E27FC236}">
                <a16:creationId xmlns:a16="http://schemas.microsoft.com/office/drawing/2014/main" id="{A7BBEB6C-6032-4858-AAEF-31DBB16B9C7E}"/>
              </a:ext>
            </a:extLst>
          </p:cNvPr>
          <p:cNvSpPr>
            <a:spLocks noGrp="1"/>
          </p:cNvSpPr>
          <p:nvPr>
            <p:ph type="ftr" sz="quarter" idx="11"/>
          </p:nvPr>
        </p:nvSpPr>
        <p:spPr>
          <a:xfrm>
            <a:off x="2741200" y="6308726"/>
            <a:ext cx="5155140" cy="358775"/>
          </a:xfrm>
        </p:spPr>
        <p:txBody>
          <a:bodyPr/>
          <a:lstStyle/>
          <a:p>
            <a:pPr algn="l"/>
            <a:r>
              <a:rPr lang="en-US" altLang="ja-JP" dirty="0"/>
              <a:t>[4] The FreeBSD Project, https://www.freebsd.org/</a:t>
            </a:r>
            <a:endParaRPr kumimoji="1" lang="ja-JP" altLang="en-US" dirty="0"/>
          </a:p>
        </p:txBody>
      </p:sp>
      <p:sp>
        <p:nvSpPr>
          <p:cNvPr id="7" name="スライド番号プレースホルダー 6">
            <a:extLst>
              <a:ext uri="{FF2B5EF4-FFF2-40B4-BE49-F238E27FC236}">
                <a16:creationId xmlns:a16="http://schemas.microsoft.com/office/drawing/2014/main" id="{970B4A6E-702E-46F3-889B-5D397967A14F}"/>
              </a:ext>
            </a:extLst>
          </p:cNvPr>
          <p:cNvSpPr>
            <a:spLocks noGrp="1"/>
          </p:cNvSpPr>
          <p:nvPr>
            <p:ph type="sldNum" sz="quarter" idx="12"/>
          </p:nvPr>
        </p:nvSpPr>
        <p:spPr/>
        <p:txBody>
          <a:bodyPr/>
          <a:lstStyle/>
          <a:p>
            <a:fld id="{1779AF37-FDAD-413B-9C29-384430298FF1}" type="slidenum">
              <a:rPr kumimoji="1" lang="ja-JP" altLang="en-US" smtClean="0"/>
              <a:t>19</a:t>
            </a:fld>
            <a:endParaRPr kumimoji="1" lang="ja-JP" altLang="en-US"/>
          </a:p>
        </p:txBody>
      </p:sp>
      <p:sp>
        <p:nvSpPr>
          <p:cNvPr id="9" name="テキスト ボックス 8">
            <a:extLst>
              <a:ext uri="{FF2B5EF4-FFF2-40B4-BE49-F238E27FC236}">
                <a16:creationId xmlns:a16="http://schemas.microsoft.com/office/drawing/2014/main" id="{FE52C97C-47C0-43D0-9E9D-A804861C0DEA}"/>
              </a:ext>
            </a:extLst>
          </p:cNvPr>
          <p:cNvSpPr txBox="1"/>
          <p:nvPr/>
        </p:nvSpPr>
        <p:spPr>
          <a:xfrm>
            <a:off x="2727785" y="5791075"/>
            <a:ext cx="7904773" cy="523220"/>
          </a:xfrm>
          <a:prstGeom prst="rect">
            <a:avLst/>
          </a:prstGeom>
          <a:noFill/>
        </p:spPr>
        <p:txBody>
          <a:bodyPr wrap="square" rtlCol="0">
            <a:spAutoFit/>
          </a:bodyPr>
          <a:lstStyle/>
          <a:p>
            <a:r>
              <a:rPr lang="en-US" altLang="ja-JP" sz="1400" dirty="0"/>
              <a:t>[2]</a:t>
            </a:r>
            <a:r>
              <a:rPr lang="ja-JP" altLang="en-US" sz="1400" dirty="0"/>
              <a:t>大江秀幸</a:t>
            </a:r>
            <a:r>
              <a:rPr lang="en-US" altLang="ja-JP" sz="1400" dirty="0"/>
              <a:t>, </a:t>
            </a:r>
            <a:r>
              <a:rPr lang="ja-JP" altLang="en-US" sz="1400" dirty="0"/>
              <a:t>松下誠</a:t>
            </a:r>
            <a:r>
              <a:rPr lang="en-US" altLang="ja-JP" sz="1400" dirty="0"/>
              <a:t>, </a:t>
            </a:r>
            <a:r>
              <a:rPr lang="ja-JP" altLang="en-US" sz="1400" dirty="0"/>
              <a:t>井上克郎</a:t>
            </a:r>
            <a:r>
              <a:rPr lang="en-US" altLang="ja-JP" sz="1400" dirty="0"/>
              <a:t>: 32bit UNIX</a:t>
            </a:r>
            <a:r>
              <a:rPr lang="ja-JP" altLang="en-US" sz="1400" dirty="0"/>
              <a:t>システムの</a:t>
            </a:r>
            <a:r>
              <a:rPr lang="en-US" altLang="ja-JP" sz="1400" dirty="0"/>
              <a:t>2038</a:t>
            </a:r>
            <a:r>
              <a:rPr lang="ja-JP" altLang="en-US" sz="1400" dirty="0"/>
              <a:t>年問題に対するプログラム修正法の提案</a:t>
            </a:r>
            <a:r>
              <a:rPr lang="en-US" altLang="ja-JP" sz="1400" dirty="0"/>
              <a:t>, </a:t>
            </a:r>
            <a:br>
              <a:rPr lang="en-US" altLang="ja-JP" sz="1400" dirty="0"/>
            </a:br>
            <a:r>
              <a:rPr lang="ja-JP" altLang="en-US" sz="1400" dirty="0"/>
              <a:t>情報処理学会論文誌 </a:t>
            </a:r>
            <a:r>
              <a:rPr lang="en-US" altLang="ja-JP" sz="1400" dirty="0"/>
              <a:t>Vol.62</a:t>
            </a:r>
            <a:r>
              <a:rPr lang="ja-JP" altLang="en-US" sz="1400" dirty="0" err="1"/>
              <a:t>，</a:t>
            </a:r>
            <a:r>
              <a:rPr lang="en-US" altLang="ja-JP" sz="1400" dirty="0"/>
              <a:t>No.4</a:t>
            </a:r>
            <a:r>
              <a:rPr lang="ja-JP" altLang="en-US" sz="1400" dirty="0" err="1"/>
              <a:t>，</a:t>
            </a:r>
            <a:r>
              <a:rPr lang="en-US" altLang="ja-JP" sz="1400" dirty="0"/>
              <a:t>pp.1051-1055 (2021-04)</a:t>
            </a:r>
          </a:p>
        </p:txBody>
      </p:sp>
    </p:spTree>
    <p:extLst>
      <p:ext uri="{BB962C8B-B14F-4D97-AF65-F5344CB8AC3E}">
        <p14:creationId xmlns:p14="http://schemas.microsoft.com/office/powerpoint/2010/main" val="1729072558"/>
      </p:ext>
    </p:extLst>
  </p:cSld>
  <p:clrMapOvr>
    <a:masterClrMapping/>
  </p:clrMapOvr>
  <mc:AlternateContent xmlns:mc="http://schemas.openxmlformats.org/markup-compatibility/2006" xmlns:p14="http://schemas.microsoft.com/office/powerpoint/2010/main">
    <mc:Choice Requires="p14">
      <p:transition spd="slow" p14:dur="2000" advTm="27973"/>
    </mc:Choice>
    <mc:Fallback xmlns="">
      <p:transition spd="slow" advTm="27973"/>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B2103CC-FAF0-4846-8C3A-1E0E7A59BFD4}"/>
              </a:ext>
            </a:extLst>
          </p:cNvPr>
          <p:cNvSpPr>
            <a:spLocks noGrp="1"/>
          </p:cNvSpPr>
          <p:nvPr>
            <p:ph type="title"/>
          </p:nvPr>
        </p:nvSpPr>
        <p:spPr/>
        <p:txBody>
          <a:bodyPr/>
          <a:lstStyle/>
          <a:p>
            <a:r>
              <a:rPr kumimoji="1" lang="ja-JP" altLang="en-US" dirty="0"/>
              <a:t>背景：</a:t>
            </a:r>
            <a:r>
              <a:rPr kumimoji="1" lang="en-US" altLang="ja-JP" dirty="0"/>
              <a:t>2038</a:t>
            </a:r>
            <a:r>
              <a:rPr kumimoji="1" lang="ja-JP" altLang="en-US" dirty="0"/>
              <a:t>年問題</a:t>
            </a:r>
          </a:p>
        </p:txBody>
      </p:sp>
      <p:sp>
        <p:nvSpPr>
          <p:cNvPr id="3" name="コンテンツ プレースホルダー 2">
            <a:extLst>
              <a:ext uri="{FF2B5EF4-FFF2-40B4-BE49-F238E27FC236}">
                <a16:creationId xmlns:a16="http://schemas.microsoft.com/office/drawing/2014/main" id="{5FD7A5D0-2758-4FF0-AF6E-87C5733A99E9}"/>
              </a:ext>
            </a:extLst>
          </p:cNvPr>
          <p:cNvSpPr>
            <a:spLocks noGrp="1"/>
          </p:cNvSpPr>
          <p:nvPr>
            <p:ph idx="1"/>
          </p:nvPr>
        </p:nvSpPr>
        <p:spPr>
          <a:xfrm>
            <a:off x="609600" y="1600201"/>
            <a:ext cx="10972800" cy="4615872"/>
          </a:xfrm>
        </p:spPr>
        <p:txBody>
          <a:bodyPr/>
          <a:lstStyle/>
          <a:p>
            <a:r>
              <a:rPr kumimoji="1" lang="en-US" altLang="ja-JP" sz="2800" dirty="0"/>
              <a:t>UNIX</a:t>
            </a:r>
            <a:r>
              <a:rPr kumimoji="1" lang="ja-JP" altLang="en-US" sz="2800" dirty="0"/>
              <a:t>ベースシステムにおける時刻情報には，</a:t>
            </a:r>
            <a:r>
              <a:rPr kumimoji="1" lang="en-US" altLang="ja-JP" sz="2800" dirty="0"/>
              <a:t>1970</a:t>
            </a:r>
            <a:r>
              <a:rPr kumimoji="1" lang="ja-JP" altLang="en-US" sz="2800" dirty="0"/>
              <a:t>年を起算点とする，</a:t>
            </a:r>
            <a:r>
              <a:rPr kumimoji="1" lang="en-US" altLang="ja-JP" sz="2800" dirty="0"/>
              <a:t>time_t</a:t>
            </a:r>
            <a:r>
              <a:rPr kumimoji="1" lang="ja-JP" altLang="en-US" sz="2800" dirty="0"/>
              <a:t>型が用いられている</a:t>
            </a:r>
            <a:endParaRPr kumimoji="1" lang="en-US" altLang="ja-JP" sz="2800" dirty="0"/>
          </a:p>
          <a:p>
            <a:r>
              <a:rPr lang="en-US" altLang="ja-JP" sz="2800" dirty="0"/>
              <a:t>time_t</a:t>
            </a:r>
            <a:r>
              <a:rPr lang="ja-JP" altLang="en-US" sz="2800" dirty="0"/>
              <a:t>型のデータサイズはシステム依存であり，符号付き</a:t>
            </a:r>
            <a:r>
              <a:rPr lang="en-US" altLang="ja-JP" sz="2800" dirty="0"/>
              <a:t>32bit</a:t>
            </a:r>
            <a:r>
              <a:rPr lang="ja-JP" altLang="en-US" sz="2800" dirty="0"/>
              <a:t>の</a:t>
            </a:r>
            <a:br>
              <a:rPr lang="en-US" altLang="ja-JP" sz="2800" dirty="0"/>
            </a:br>
            <a:r>
              <a:rPr lang="en-US" altLang="ja-JP" sz="2800" dirty="0"/>
              <a:t>time_t</a:t>
            </a:r>
            <a:r>
              <a:rPr lang="ja-JP" altLang="en-US" sz="2800" dirty="0"/>
              <a:t>型は，</a:t>
            </a:r>
            <a:r>
              <a:rPr lang="en-US" altLang="ja-JP" sz="2800" dirty="0"/>
              <a:t>2038</a:t>
            </a:r>
            <a:r>
              <a:rPr lang="ja-JP" altLang="en-US" sz="2800" dirty="0"/>
              <a:t>年に桁あふれを起こしてしまう</a:t>
            </a:r>
            <a:endParaRPr lang="en-US" altLang="ja-JP" sz="2800" dirty="0"/>
          </a:p>
          <a:p>
            <a:pPr marL="0" indent="0">
              <a:buNone/>
            </a:pPr>
            <a:r>
              <a:rPr lang="en-US" altLang="ja-JP" sz="2800" dirty="0"/>
              <a:t>	</a:t>
            </a:r>
            <a:r>
              <a:rPr lang="ja-JP" altLang="en-US" sz="2800" dirty="0"/>
              <a:t>　</a:t>
            </a:r>
            <a:r>
              <a:rPr lang="en-US" altLang="ja-JP" sz="2800" dirty="0"/>
              <a:t>	</a:t>
            </a:r>
            <a:r>
              <a:rPr lang="ja-JP" altLang="en-US" sz="2800" dirty="0"/>
              <a:t>システムの誤作動が発生しうる</a:t>
            </a:r>
            <a:endParaRPr lang="en-US" altLang="ja-JP" sz="2800" dirty="0"/>
          </a:p>
          <a:p>
            <a:r>
              <a:rPr lang="en-US" altLang="ja-JP" sz="2800" dirty="0"/>
              <a:t>64bit</a:t>
            </a:r>
            <a:r>
              <a:rPr lang="ja-JP" altLang="en-US" sz="2800" dirty="0" err="1"/>
              <a:t>への</a:t>
            </a:r>
            <a:r>
              <a:rPr lang="ja-JP" altLang="en-US" sz="2800" dirty="0"/>
              <a:t>移行が進んでいるが，</a:t>
            </a:r>
            <a:br>
              <a:rPr lang="en-US" altLang="ja-JP" sz="2800" dirty="0"/>
            </a:br>
            <a:r>
              <a:rPr lang="ja-JP" altLang="en-US" sz="2800" dirty="0"/>
              <a:t>全てのシステムで行えるわけ</a:t>
            </a:r>
            <a:br>
              <a:rPr lang="en-US" altLang="ja-JP" sz="2800" dirty="0"/>
            </a:br>
            <a:r>
              <a:rPr lang="ja-JP" altLang="en-US" sz="2800" dirty="0"/>
              <a:t>ではない</a:t>
            </a:r>
            <a:r>
              <a:rPr lang="en-US" altLang="ja-JP" sz="2800" dirty="0"/>
              <a:t>	</a:t>
            </a:r>
          </a:p>
          <a:p>
            <a:pPr lvl="1"/>
            <a:r>
              <a:rPr lang="ja-JP" altLang="en-US" sz="2400" dirty="0"/>
              <a:t>置き換えコストの抑制</a:t>
            </a:r>
            <a:endParaRPr lang="en-US" altLang="ja-JP" sz="2400" dirty="0"/>
          </a:p>
          <a:p>
            <a:pPr lvl="1"/>
            <a:r>
              <a:rPr lang="ja-JP" altLang="en-US" sz="2400" dirty="0"/>
              <a:t>開発期間の短縮</a:t>
            </a:r>
            <a:endParaRPr lang="en-US" altLang="ja-JP" sz="2400" dirty="0"/>
          </a:p>
        </p:txBody>
      </p:sp>
      <p:sp>
        <p:nvSpPr>
          <p:cNvPr id="4" name="矢印: 右 3">
            <a:extLst>
              <a:ext uri="{FF2B5EF4-FFF2-40B4-BE49-F238E27FC236}">
                <a16:creationId xmlns:a16="http://schemas.microsoft.com/office/drawing/2014/main" id="{8B900330-B0BB-441B-8EAD-02435178AE7B}"/>
              </a:ext>
            </a:extLst>
          </p:cNvPr>
          <p:cNvSpPr/>
          <p:nvPr/>
        </p:nvSpPr>
        <p:spPr>
          <a:xfrm>
            <a:off x="1469985" y="3568322"/>
            <a:ext cx="953175" cy="380326"/>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5" name="表 4">
            <a:extLst>
              <a:ext uri="{FF2B5EF4-FFF2-40B4-BE49-F238E27FC236}">
                <a16:creationId xmlns:a16="http://schemas.microsoft.com/office/drawing/2014/main" id="{78E8FC2B-F81E-4F9C-9561-03AFF98D3551}"/>
              </a:ext>
            </a:extLst>
          </p:cNvPr>
          <p:cNvGraphicFramePr>
            <a:graphicFrameLocks noGrp="1"/>
          </p:cNvGraphicFramePr>
          <p:nvPr>
            <p:extLst>
              <p:ext uri="{D42A27DB-BD31-4B8C-83A1-F6EECF244321}">
                <p14:modId xmlns:p14="http://schemas.microsoft.com/office/powerpoint/2010/main" val="1701580809"/>
              </p:ext>
            </p:extLst>
          </p:nvPr>
        </p:nvGraphicFramePr>
        <p:xfrm>
          <a:off x="5815584" y="4017646"/>
          <a:ext cx="6118999" cy="2291080"/>
        </p:xfrm>
        <a:graphic>
          <a:graphicData uri="http://schemas.openxmlformats.org/drawingml/2006/table">
            <a:tbl>
              <a:tblPr bandRow="1">
                <a:tableStyleId>{69CF1AB2-1976-4502-BF36-3FF5EA218861}</a:tableStyleId>
              </a:tblPr>
              <a:tblGrid>
                <a:gridCol w="1417320">
                  <a:extLst>
                    <a:ext uri="{9D8B030D-6E8A-4147-A177-3AD203B41FA5}">
                      <a16:colId xmlns:a16="http://schemas.microsoft.com/office/drawing/2014/main" val="1287988558"/>
                    </a:ext>
                  </a:extLst>
                </a:gridCol>
                <a:gridCol w="1268490">
                  <a:extLst>
                    <a:ext uri="{9D8B030D-6E8A-4147-A177-3AD203B41FA5}">
                      <a16:colId xmlns:a16="http://schemas.microsoft.com/office/drawing/2014/main" val="3687520892"/>
                    </a:ext>
                  </a:extLst>
                </a:gridCol>
                <a:gridCol w="742209">
                  <a:extLst>
                    <a:ext uri="{9D8B030D-6E8A-4147-A177-3AD203B41FA5}">
                      <a16:colId xmlns:a16="http://schemas.microsoft.com/office/drawing/2014/main" val="3542676130"/>
                    </a:ext>
                  </a:extLst>
                </a:gridCol>
                <a:gridCol w="1343750">
                  <a:extLst>
                    <a:ext uri="{9D8B030D-6E8A-4147-A177-3AD203B41FA5}">
                      <a16:colId xmlns:a16="http://schemas.microsoft.com/office/drawing/2014/main" val="286492159"/>
                    </a:ext>
                  </a:extLst>
                </a:gridCol>
                <a:gridCol w="1347230">
                  <a:extLst>
                    <a:ext uri="{9D8B030D-6E8A-4147-A177-3AD203B41FA5}">
                      <a16:colId xmlns:a16="http://schemas.microsoft.com/office/drawing/2014/main" val="936563970"/>
                    </a:ext>
                  </a:extLst>
                </a:gridCol>
              </a:tblGrid>
              <a:tr h="370840">
                <a:tc>
                  <a:txBody>
                    <a:bodyPr/>
                    <a:lstStyle/>
                    <a:p>
                      <a:pPr algn="ctr"/>
                      <a:r>
                        <a:rPr kumimoji="1" lang="ja-JP" altLang="en-US" dirty="0"/>
                        <a:t>時刻（</a:t>
                      </a:r>
                      <a:r>
                        <a:rPr kumimoji="1" lang="en-US" altLang="ja-JP" dirty="0"/>
                        <a:t>UTC</a:t>
                      </a:r>
                      <a:r>
                        <a:rPr kumimoji="1" lang="ja-JP" altLang="en-US" dirty="0"/>
                        <a:t>）</a:t>
                      </a:r>
                    </a:p>
                  </a:txBody>
                  <a:tcPr anchor="ctr">
                    <a:lnL w="12700" cap="flat" cmpd="sng" algn="ctr">
                      <a:solidFill>
                        <a:schemeClr val="tx1"/>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dirty="0"/>
                        <a:t>1970/1/1 00:00:00</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dirty="0"/>
                        <a:t>……</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dirty="0"/>
                        <a:t>2038/1/19 03:14:07</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dirty="0"/>
                        <a:t>2038/1/19 03:14:08</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934142603"/>
                  </a:ext>
                </a:extLst>
              </a:tr>
              <a:tr h="370840">
                <a:tc>
                  <a:txBody>
                    <a:bodyPr/>
                    <a:lstStyle/>
                    <a:p>
                      <a:pPr algn="ctr"/>
                      <a:r>
                        <a:rPr kumimoji="1" lang="ja-JP" altLang="en-US" dirty="0"/>
                        <a:t>符号付</a:t>
                      </a:r>
                      <a:r>
                        <a:rPr kumimoji="1" lang="en-US" altLang="ja-JP" dirty="0"/>
                        <a:t>32bit </a:t>
                      </a:r>
                      <a:br>
                        <a:rPr kumimoji="1" lang="en-US" altLang="ja-JP" dirty="0"/>
                      </a:br>
                      <a:r>
                        <a:rPr kumimoji="1" lang="en-US" altLang="ja-JP" dirty="0"/>
                        <a:t>time_t</a:t>
                      </a:r>
                      <a:r>
                        <a:rPr kumimoji="1" lang="ja-JP" altLang="en-US" dirty="0"/>
                        <a:t>型値</a:t>
                      </a:r>
                    </a:p>
                  </a:txBody>
                  <a:tcPr anchor="ctr">
                    <a:lnL w="12700" cap="flat" cmpd="sng" algn="ctr">
                      <a:solidFill>
                        <a:schemeClr val="tx1"/>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dirty="0"/>
                        <a:t>0x0000 0000</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dirty="0"/>
                        <a:t>……</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dirty="0"/>
                        <a:t>0x7FFF FFFF</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dirty="0"/>
                        <a:t>0x8000 0000</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746087864"/>
                  </a:ext>
                </a:extLst>
              </a:tr>
              <a:tr h="370840">
                <a:tc>
                  <a:txBody>
                    <a:bodyPr/>
                    <a:lstStyle/>
                    <a:p>
                      <a:pPr algn="ctr"/>
                      <a:r>
                        <a:rPr kumimoji="1" lang="en-US" altLang="ja-JP" dirty="0"/>
                        <a:t>10</a:t>
                      </a:r>
                      <a:r>
                        <a:rPr kumimoji="1" lang="ja-JP" altLang="en-US" dirty="0"/>
                        <a:t>進表示</a:t>
                      </a:r>
                    </a:p>
                  </a:txBody>
                  <a:tcPr anchor="ctr">
                    <a:lnL w="12700" cap="flat" cmpd="sng" algn="ctr">
                      <a:solidFill>
                        <a:schemeClr val="tx1"/>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dirty="0"/>
                        <a:t>0</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dirty="0"/>
                        <a:t>……</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sz="1600" b="0" i="0" kern="1200" dirty="0">
                          <a:solidFill>
                            <a:schemeClr val="dk1"/>
                          </a:solidFill>
                          <a:effectLst/>
                          <a:latin typeface="+mn-lt"/>
                          <a:ea typeface="+mn-ea"/>
                          <a:cs typeface="+mn-cs"/>
                        </a:rPr>
                        <a:t>2147483647</a:t>
                      </a:r>
                      <a:endParaRPr kumimoji="1" lang="ja-JP" altLang="en-US" sz="1600"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sz="1400" b="0" i="0" kern="1200" dirty="0">
                          <a:solidFill>
                            <a:schemeClr val="dk1"/>
                          </a:solidFill>
                          <a:effectLst/>
                          <a:latin typeface="+mn-lt"/>
                          <a:ea typeface="+mn-ea"/>
                          <a:cs typeface="+mn-cs"/>
                        </a:rPr>
                        <a:t>-2147483648</a:t>
                      </a:r>
                      <a:endParaRPr kumimoji="1" lang="ja-JP" altLang="en-US" sz="1400" dirty="0"/>
                    </a:p>
                  </a:txBody>
                  <a:tcPr anchor="ctr">
                    <a:lnL w="635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691682395"/>
                  </a:ext>
                </a:extLst>
              </a:tr>
              <a:tr h="370840">
                <a:tc>
                  <a:txBody>
                    <a:bodyPr/>
                    <a:lstStyle/>
                    <a:p>
                      <a:pPr algn="ctr"/>
                      <a:r>
                        <a:rPr kumimoji="1" lang="ja-JP" altLang="en-US" dirty="0"/>
                        <a:t>時刻解釈</a:t>
                      </a:r>
                    </a:p>
                  </a:txBody>
                  <a:tcPr anchor="ctr">
                    <a:lnL w="12700" cap="flat" cmpd="sng" algn="ctr">
                      <a:solidFill>
                        <a:schemeClr val="tx1"/>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t>1970/1/1 00:00:00</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dirty="0"/>
                        <a:t>……</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t>2038/1/19 03:14:07</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bg1"/>
                          </a:solidFill>
                        </a:rPr>
                        <a:t>1901/12/13 20:45:52</a:t>
                      </a:r>
                      <a:endParaRPr kumimoji="1" lang="ja-JP" altLang="en-US" dirty="0">
                        <a:solidFill>
                          <a:schemeClr val="bg1"/>
                        </a:solidFill>
                      </a:endParaRPr>
                    </a:p>
                  </a:txBody>
                  <a:tcPr anchor="ctr">
                    <a:lnL w="635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233420448"/>
                  </a:ext>
                </a:extLst>
              </a:tr>
            </a:tbl>
          </a:graphicData>
        </a:graphic>
      </p:graphicFrame>
      <p:sp>
        <p:nvSpPr>
          <p:cNvPr id="9" name="スライド番号プレースホルダー 8">
            <a:extLst>
              <a:ext uri="{FF2B5EF4-FFF2-40B4-BE49-F238E27FC236}">
                <a16:creationId xmlns:a16="http://schemas.microsoft.com/office/drawing/2014/main" id="{D7199A7B-929F-418B-9021-8EB8686FFC3D}"/>
              </a:ext>
            </a:extLst>
          </p:cNvPr>
          <p:cNvSpPr>
            <a:spLocks noGrp="1"/>
          </p:cNvSpPr>
          <p:nvPr>
            <p:ph type="sldNum" sz="quarter" idx="12"/>
          </p:nvPr>
        </p:nvSpPr>
        <p:spPr/>
        <p:txBody>
          <a:bodyPr/>
          <a:lstStyle/>
          <a:p>
            <a:fld id="{1779AF37-FDAD-413B-9C29-384430298FF1}" type="slidenum">
              <a:rPr kumimoji="1" lang="ja-JP" altLang="en-US" smtClean="0"/>
              <a:t>2</a:t>
            </a:fld>
            <a:endParaRPr kumimoji="1" lang="ja-JP" altLang="en-US"/>
          </a:p>
        </p:txBody>
      </p:sp>
    </p:spTree>
    <p:extLst>
      <p:ext uri="{BB962C8B-B14F-4D97-AF65-F5344CB8AC3E}">
        <p14:creationId xmlns:p14="http://schemas.microsoft.com/office/powerpoint/2010/main" val="1538417405"/>
      </p:ext>
    </p:extLst>
  </p:cSld>
  <p:clrMapOvr>
    <a:masterClrMapping/>
  </p:clrMapOvr>
  <mc:AlternateContent xmlns:mc="http://schemas.openxmlformats.org/markup-compatibility/2006" xmlns:p14="http://schemas.microsoft.com/office/powerpoint/2010/main">
    <mc:Choice Requires="p14">
      <p:transition spd="slow" p14:dur="2000" advTm="49920"/>
    </mc:Choice>
    <mc:Fallback xmlns="">
      <p:transition spd="slow" advTm="49920"/>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5C0F197-E89E-4B97-9AF2-B16FF79BEE3B}"/>
              </a:ext>
            </a:extLst>
          </p:cNvPr>
          <p:cNvSpPr>
            <a:spLocks noGrp="1"/>
          </p:cNvSpPr>
          <p:nvPr>
            <p:ph type="title"/>
          </p:nvPr>
        </p:nvSpPr>
        <p:spPr/>
        <p:txBody>
          <a:bodyPr/>
          <a:lstStyle/>
          <a:p>
            <a:r>
              <a:rPr kumimoji="1" lang="ja-JP" altLang="en-US" dirty="0"/>
              <a:t>評価（</a:t>
            </a:r>
            <a:r>
              <a:rPr kumimoji="1" lang="en-US" altLang="ja-JP" dirty="0"/>
              <a:t>2/3</a:t>
            </a:r>
            <a:r>
              <a:rPr kumimoji="1" lang="ja-JP" altLang="en-US" dirty="0"/>
              <a:t>）</a:t>
            </a:r>
          </a:p>
        </p:txBody>
      </p:sp>
      <p:graphicFrame>
        <p:nvGraphicFramePr>
          <p:cNvPr id="3" name="コンテンツ プレースホルダー 2">
            <a:extLst>
              <a:ext uri="{FF2B5EF4-FFF2-40B4-BE49-F238E27FC236}">
                <a16:creationId xmlns:a16="http://schemas.microsoft.com/office/drawing/2014/main" id="{48EFB304-4BC4-437D-A421-B303ED9C6118}"/>
              </a:ext>
            </a:extLst>
          </p:cNvPr>
          <p:cNvGraphicFramePr>
            <a:graphicFrameLocks noGrp="1"/>
          </p:cNvGraphicFramePr>
          <p:nvPr>
            <p:ph idx="1"/>
            <p:extLst>
              <p:ext uri="{D42A27DB-BD31-4B8C-83A1-F6EECF244321}">
                <p14:modId xmlns:p14="http://schemas.microsoft.com/office/powerpoint/2010/main" val="808110396"/>
              </p:ext>
            </p:extLst>
          </p:nvPr>
        </p:nvGraphicFramePr>
        <p:xfrm>
          <a:off x="2008288" y="4061529"/>
          <a:ext cx="8014608" cy="1854200"/>
        </p:xfrm>
        <a:graphic>
          <a:graphicData uri="http://schemas.openxmlformats.org/drawingml/2006/table">
            <a:tbl>
              <a:tblPr firstRow="1" bandRow="1">
                <a:tableStyleId>{073A0DAA-6AF3-43AB-8588-CEC1D06C72B9}</a:tableStyleId>
              </a:tblPr>
              <a:tblGrid>
                <a:gridCol w="1144944">
                  <a:extLst>
                    <a:ext uri="{9D8B030D-6E8A-4147-A177-3AD203B41FA5}">
                      <a16:colId xmlns:a16="http://schemas.microsoft.com/office/drawing/2014/main" val="2820977247"/>
                    </a:ext>
                  </a:extLst>
                </a:gridCol>
                <a:gridCol w="1144944">
                  <a:extLst>
                    <a:ext uri="{9D8B030D-6E8A-4147-A177-3AD203B41FA5}">
                      <a16:colId xmlns:a16="http://schemas.microsoft.com/office/drawing/2014/main" val="2651901988"/>
                    </a:ext>
                  </a:extLst>
                </a:gridCol>
                <a:gridCol w="1144944">
                  <a:extLst>
                    <a:ext uri="{9D8B030D-6E8A-4147-A177-3AD203B41FA5}">
                      <a16:colId xmlns:a16="http://schemas.microsoft.com/office/drawing/2014/main" val="494694412"/>
                    </a:ext>
                  </a:extLst>
                </a:gridCol>
                <a:gridCol w="1144944">
                  <a:extLst>
                    <a:ext uri="{9D8B030D-6E8A-4147-A177-3AD203B41FA5}">
                      <a16:colId xmlns:a16="http://schemas.microsoft.com/office/drawing/2014/main" val="11373120"/>
                    </a:ext>
                  </a:extLst>
                </a:gridCol>
                <a:gridCol w="1144944">
                  <a:extLst>
                    <a:ext uri="{9D8B030D-6E8A-4147-A177-3AD203B41FA5}">
                      <a16:colId xmlns:a16="http://schemas.microsoft.com/office/drawing/2014/main" val="3541376554"/>
                    </a:ext>
                  </a:extLst>
                </a:gridCol>
                <a:gridCol w="1144944">
                  <a:extLst>
                    <a:ext uri="{9D8B030D-6E8A-4147-A177-3AD203B41FA5}">
                      <a16:colId xmlns:a16="http://schemas.microsoft.com/office/drawing/2014/main" val="3805905290"/>
                    </a:ext>
                  </a:extLst>
                </a:gridCol>
                <a:gridCol w="1144944">
                  <a:extLst>
                    <a:ext uri="{9D8B030D-6E8A-4147-A177-3AD203B41FA5}">
                      <a16:colId xmlns:a16="http://schemas.microsoft.com/office/drawing/2014/main" val="4280929061"/>
                    </a:ext>
                  </a:extLst>
                </a:gridCol>
              </a:tblGrid>
              <a:tr h="370840">
                <a:tc>
                  <a:txBody>
                    <a:bodyPr/>
                    <a:lstStyle/>
                    <a:p>
                      <a:endParaRPr kumimoji="1" lang="ja-JP" altLang="en-US" dirty="0"/>
                    </a:p>
                  </a:txBody>
                  <a:tcPr/>
                </a:tc>
                <a:tc gridSpan="2">
                  <a:txBody>
                    <a:bodyPr/>
                    <a:lstStyle/>
                    <a:p>
                      <a:r>
                        <a:rPr kumimoji="1" lang="ja-JP" altLang="en-US" dirty="0"/>
                        <a:t>外部関数呼出</a:t>
                      </a:r>
                    </a:p>
                  </a:txBody>
                  <a:tcPr/>
                </a:tc>
                <a:tc hMerge="1">
                  <a:txBody>
                    <a:bodyPr/>
                    <a:lstStyle/>
                    <a:p>
                      <a:endParaRPr kumimoji="1" lang="ja-JP" altLang="en-US" dirty="0"/>
                    </a:p>
                  </a:txBody>
                  <a:tcPr/>
                </a:tc>
                <a:tc gridSpan="2">
                  <a:txBody>
                    <a:bodyPr/>
                    <a:lstStyle/>
                    <a:p>
                      <a:r>
                        <a:rPr kumimoji="1" lang="ja-JP" altLang="en-US" dirty="0"/>
                        <a:t>直接評価箇所</a:t>
                      </a:r>
                    </a:p>
                  </a:txBody>
                  <a:tcPr/>
                </a:tc>
                <a:tc hMerge="1">
                  <a:txBody>
                    <a:bodyPr/>
                    <a:lstStyle/>
                    <a:p>
                      <a:endParaRPr kumimoji="1" lang="ja-JP" altLang="en-US" dirty="0"/>
                    </a:p>
                  </a:txBody>
                  <a:tcPr/>
                </a:tc>
                <a:tc gridSpan="2">
                  <a:txBody>
                    <a:bodyPr/>
                    <a:lstStyle/>
                    <a:p>
                      <a:r>
                        <a:rPr kumimoji="1" lang="ja-JP" altLang="en-US" dirty="0"/>
                        <a:t>合計</a:t>
                      </a:r>
                    </a:p>
                  </a:txBody>
                  <a:tcPr/>
                </a:tc>
                <a:tc hMerge="1">
                  <a:txBody>
                    <a:bodyPr/>
                    <a:lstStyle/>
                    <a:p>
                      <a:endParaRPr kumimoji="1" lang="ja-JP" altLang="en-US" dirty="0"/>
                    </a:p>
                  </a:txBody>
                  <a:tcPr/>
                </a:tc>
                <a:extLst>
                  <a:ext uri="{0D108BD9-81ED-4DB2-BD59-A6C34878D82A}">
                    <a16:rowId xmlns:a16="http://schemas.microsoft.com/office/drawing/2014/main" val="4079621843"/>
                  </a:ext>
                </a:extLst>
              </a:tr>
              <a:tr h="370840">
                <a:tc>
                  <a:txBody>
                    <a:bodyPr/>
                    <a:lstStyle/>
                    <a:p>
                      <a:endParaRPr kumimoji="1" lang="ja-JP" altLang="en-US" dirty="0"/>
                    </a:p>
                  </a:txBody>
                  <a:tcPr>
                    <a:solidFill>
                      <a:schemeClr val="bg2">
                        <a:lumMod val="75000"/>
                      </a:schemeClr>
                    </a:solidFill>
                  </a:tcPr>
                </a:tc>
                <a:tc>
                  <a:txBody>
                    <a:bodyPr/>
                    <a:lstStyle/>
                    <a:p>
                      <a:r>
                        <a:rPr kumimoji="1" lang="en-US" altLang="ja-JP" dirty="0">
                          <a:solidFill>
                            <a:schemeClr val="bg1"/>
                          </a:solidFill>
                        </a:rPr>
                        <a:t>Precision</a:t>
                      </a:r>
                      <a:endParaRPr kumimoji="1" lang="ja-JP" altLang="en-US" dirty="0">
                        <a:solidFill>
                          <a:schemeClr val="bg1"/>
                        </a:solidFill>
                      </a:endParaRPr>
                    </a:p>
                  </a:txBody>
                  <a:tcPr>
                    <a:solidFill>
                      <a:schemeClr val="bg2">
                        <a:lumMod val="75000"/>
                      </a:schemeClr>
                    </a:solidFill>
                  </a:tcPr>
                </a:tc>
                <a:tc>
                  <a:txBody>
                    <a:bodyPr/>
                    <a:lstStyle/>
                    <a:p>
                      <a:r>
                        <a:rPr kumimoji="1" lang="en-US" altLang="ja-JP" dirty="0">
                          <a:solidFill>
                            <a:schemeClr val="bg1"/>
                          </a:solidFill>
                        </a:rPr>
                        <a:t>Recall</a:t>
                      </a:r>
                      <a:endParaRPr kumimoji="1" lang="ja-JP" altLang="en-US" dirty="0">
                        <a:solidFill>
                          <a:schemeClr val="bg1"/>
                        </a:solidFill>
                      </a:endParaRPr>
                    </a:p>
                  </a:txBody>
                  <a:tcPr>
                    <a:solidFill>
                      <a:schemeClr val="bg2">
                        <a:lumMod val="75000"/>
                      </a:schemeClr>
                    </a:solidFill>
                  </a:tcPr>
                </a:tc>
                <a:tc>
                  <a:txBody>
                    <a:bodyPr/>
                    <a:lstStyle/>
                    <a:p>
                      <a:r>
                        <a:rPr kumimoji="1" lang="en-US" altLang="ja-JP" dirty="0">
                          <a:solidFill>
                            <a:schemeClr val="bg1"/>
                          </a:solidFill>
                        </a:rPr>
                        <a:t>Precision</a:t>
                      </a:r>
                      <a:endParaRPr kumimoji="1" lang="ja-JP" altLang="en-US" dirty="0">
                        <a:solidFill>
                          <a:schemeClr val="bg1"/>
                        </a:solidFill>
                      </a:endParaRPr>
                    </a:p>
                  </a:txBody>
                  <a:tcPr>
                    <a:solidFill>
                      <a:schemeClr val="bg2">
                        <a:lumMod val="75000"/>
                      </a:schemeClr>
                    </a:solidFill>
                  </a:tcPr>
                </a:tc>
                <a:tc>
                  <a:txBody>
                    <a:bodyPr/>
                    <a:lstStyle/>
                    <a:p>
                      <a:r>
                        <a:rPr kumimoji="1" lang="en-US" altLang="ja-JP" dirty="0">
                          <a:solidFill>
                            <a:schemeClr val="bg1"/>
                          </a:solidFill>
                        </a:rPr>
                        <a:t>Recall</a:t>
                      </a:r>
                      <a:endParaRPr kumimoji="1" lang="ja-JP" altLang="en-US" dirty="0">
                        <a:solidFill>
                          <a:schemeClr val="bg1"/>
                        </a:solidFill>
                      </a:endParaRPr>
                    </a:p>
                  </a:txBody>
                  <a:tcPr>
                    <a:solidFill>
                      <a:schemeClr val="bg2">
                        <a:lumMod val="75000"/>
                      </a:schemeClr>
                    </a:solidFill>
                  </a:tcPr>
                </a:tc>
                <a:tc>
                  <a:txBody>
                    <a:bodyPr/>
                    <a:lstStyle/>
                    <a:p>
                      <a:r>
                        <a:rPr kumimoji="1" lang="en-US" altLang="ja-JP" dirty="0">
                          <a:solidFill>
                            <a:schemeClr val="bg1"/>
                          </a:solidFill>
                        </a:rPr>
                        <a:t>Precision</a:t>
                      </a:r>
                      <a:endParaRPr kumimoji="1" lang="ja-JP" altLang="en-US" dirty="0">
                        <a:solidFill>
                          <a:schemeClr val="bg1"/>
                        </a:solidFill>
                      </a:endParaRPr>
                    </a:p>
                  </a:txBody>
                  <a:tcPr>
                    <a:solidFill>
                      <a:schemeClr val="bg2">
                        <a:lumMod val="75000"/>
                      </a:schemeClr>
                    </a:solidFill>
                  </a:tcPr>
                </a:tc>
                <a:tc>
                  <a:txBody>
                    <a:bodyPr/>
                    <a:lstStyle/>
                    <a:p>
                      <a:r>
                        <a:rPr kumimoji="1" lang="en-US" altLang="ja-JP" dirty="0">
                          <a:solidFill>
                            <a:schemeClr val="bg1"/>
                          </a:solidFill>
                        </a:rPr>
                        <a:t>Recall</a:t>
                      </a:r>
                      <a:endParaRPr kumimoji="1" lang="ja-JP" altLang="en-US" dirty="0">
                        <a:solidFill>
                          <a:schemeClr val="bg1"/>
                        </a:solidFill>
                      </a:endParaRPr>
                    </a:p>
                  </a:txBody>
                  <a:tcPr>
                    <a:solidFill>
                      <a:schemeClr val="bg2">
                        <a:lumMod val="75000"/>
                      </a:schemeClr>
                    </a:solidFill>
                  </a:tcPr>
                </a:tc>
                <a:extLst>
                  <a:ext uri="{0D108BD9-81ED-4DB2-BD59-A6C34878D82A}">
                    <a16:rowId xmlns:a16="http://schemas.microsoft.com/office/drawing/2014/main" val="2216037045"/>
                  </a:ext>
                </a:extLst>
              </a:tr>
              <a:tr h="370840">
                <a:tc>
                  <a:txBody>
                    <a:bodyPr/>
                    <a:lstStyle/>
                    <a:p>
                      <a:r>
                        <a:rPr kumimoji="1" lang="en-US" altLang="ja-JP" dirty="0" err="1"/>
                        <a:t>date.c</a:t>
                      </a:r>
                      <a:endParaRPr kumimoji="1" lang="ja-JP" altLang="en-US" dirty="0"/>
                    </a:p>
                  </a:txBody>
                  <a:tcPr/>
                </a:tc>
                <a:tc>
                  <a:txBody>
                    <a:bodyPr/>
                    <a:lstStyle/>
                    <a:p>
                      <a:r>
                        <a:rPr kumimoji="1" lang="en-US" altLang="ja-JP" dirty="0"/>
                        <a:t>0.27</a:t>
                      </a:r>
                      <a:endParaRPr kumimoji="1" lang="ja-JP" altLang="en-US" dirty="0"/>
                    </a:p>
                  </a:txBody>
                  <a:tcPr/>
                </a:tc>
                <a:tc>
                  <a:txBody>
                    <a:bodyPr/>
                    <a:lstStyle/>
                    <a:p>
                      <a:r>
                        <a:rPr kumimoji="1" lang="en-US" altLang="ja-JP" dirty="0"/>
                        <a:t>1.00</a:t>
                      </a:r>
                      <a:endParaRPr kumimoji="1" lang="ja-JP" altLang="en-US" dirty="0"/>
                    </a:p>
                  </a:txBody>
                  <a:tcPr/>
                </a:tc>
                <a:tc>
                  <a:txBody>
                    <a:bodyPr/>
                    <a:lstStyle/>
                    <a:p>
                      <a:r>
                        <a:rPr kumimoji="1" lang="en-US" altLang="ja-JP" dirty="0"/>
                        <a:t>N/A</a:t>
                      </a:r>
                      <a:endParaRPr kumimoji="1" lang="ja-JP" altLang="en-US" dirty="0"/>
                    </a:p>
                  </a:txBody>
                  <a:tcPr/>
                </a:tc>
                <a:tc>
                  <a:txBody>
                    <a:bodyPr/>
                    <a:lstStyle/>
                    <a:p>
                      <a:r>
                        <a:rPr kumimoji="1" lang="en-US" altLang="ja-JP" dirty="0"/>
                        <a:t>N/A</a:t>
                      </a:r>
                      <a:endParaRPr kumimoji="1" lang="ja-JP" altLang="en-US" dirty="0"/>
                    </a:p>
                  </a:txBody>
                  <a:tcPr/>
                </a:tc>
                <a:tc>
                  <a:txBody>
                    <a:bodyPr/>
                    <a:lstStyle/>
                    <a:p>
                      <a:r>
                        <a:rPr kumimoji="1" lang="en-US" altLang="ja-JP" dirty="0"/>
                        <a:t>0.20</a:t>
                      </a:r>
                      <a:endParaRPr kumimoji="1" lang="ja-JP" altLang="en-US" dirty="0"/>
                    </a:p>
                  </a:txBody>
                  <a:tcPr/>
                </a:tc>
                <a:tc>
                  <a:txBody>
                    <a:bodyPr/>
                    <a:lstStyle/>
                    <a:p>
                      <a:r>
                        <a:rPr kumimoji="1" lang="en-US" altLang="ja-JP" dirty="0"/>
                        <a:t>1.00</a:t>
                      </a:r>
                      <a:endParaRPr kumimoji="1" lang="ja-JP" altLang="en-US" dirty="0"/>
                    </a:p>
                  </a:txBody>
                  <a:tcPr/>
                </a:tc>
                <a:extLst>
                  <a:ext uri="{0D108BD9-81ED-4DB2-BD59-A6C34878D82A}">
                    <a16:rowId xmlns:a16="http://schemas.microsoft.com/office/drawing/2014/main" val="3772559357"/>
                  </a:ext>
                </a:extLst>
              </a:tr>
              <a:tr h="370840">
                <a:tc>
                  <a:txBody>
                    <a:bodyPr/>
                    <a:lstStyle/>
                    <a:p>
                      <a:r>
                        <a:rPr kumimoji="1" lang="en-US" altLang="ja-JP" dirty="0" err="1"/>
                        <a:t>touch.c</a:t>
                      </a:r>
                      <a:endParaRPr kumimoji="1" lang="ja-JP" altLang="en-US" dirty="0"/>
                    </a:p>
                  </a:txBody>
                  <a:tcPr/>
                </a:tc>
                <a:tc>
                  <a:txBody>
                    <a:bodyPr/>
                    <a:lstStyle/>
                    <a:p>
                      <a:r>
                        <a:rPr kumimoji="1" lang="en-US" altLang="ja-JP" dirty="0"/>
                        <a:t>0.33</a:t>
                      </a:r>
                      <a:endParaRPr kumimoji="1" lang="ja-JP" altLang="en-US" dirty="0"/>
                    </a:p>
                  </a:txBody>
                  <a:tcPr/>
                </a:tc>
                <a:tc>
                  <a:txBody>
                    <a:bodyPr/>
                    <a:lstStyle/>
                    <a:p>
                      <a:r>
                        <a:rPr kumimoji="1" lang="en-US" altLang="ja-JP" dirty="0"/>
                        <a:t>1.00</a:t>
                      </a:r>
                      <a:endParaRPr kumimoji="1" lang="ja-JP" altLang="en-US" dirty="0"/>
                    </a:p>
                  </a:txBody>
                  <a:tcPr/>
                </a:tc>
                <a:tc>
                  <a:txBody>
                    <a:bodyPr/>
                    <a:lstStyle/>
                    <a:p>
                      <a:r>
                        <a:rPr kumimoji="1" lang="en-US" altLang="ja-JP" dirty="0"/>
                        <a:t>N/A</a:t>
                      </a:r>
                      <a:endParaRPr kumimoji="1" lang="ja-JP" altLang="en-US" dirty="0"/>
                    </a:p>
                  </a:txBody>
                  <a:tcPr/>
                </a:tc>
                <a:tc>
                  <a:txBody>
                    <a:bodyPr/>
                    <a:lstStyle/>
                    <a:p>
                      <a:r>
                        <a:rPr kumimoji="1" lang="en-US" altLang="ja-JP" dirty="0"/>
                        <a:t>N/A</a:t>
                      </a:r>
                      <a:endParaRPr kumimoji="1" lang="ja-JP" altLang="en-US" dirty="0"/>
                    </a:p>
                  </a:txBody>
                  <a:tcPr/>
                </a:tc>
                <a:tc>
                  <a:txBody>
                    <a:bodyPr/>
                    <a:lstStyle/>
                    <a:p>
                      <a:r>
                        <a:rPr kumimoji="1" lang="en-US" altLang="ja-JP" dirty="0"/>
                        <a:t>0.18</a:t>
                      </a:r>
                      <a:endParaRPr kumimoji="1" lang="ja-JP" altLang="en-US" dirty="0"/>
                    </a:p>
                  </a:txBody>
                  <a:tcPr/>
                </a:tc>
                <a:tc>
                  <a:txBody>
                    <a:bodyPr/>
                    <a:lstStyle/>
                    <a:p>
                      <a:r>
                        <a:rPr kumimoji="1" lang="en-US" altLang="ja-JP" dirty="0"/>
                        <a:t>1.00</a:t>
                      </a:r>
                      <a:endParaRPr kumimoji="1" lang="ja-JP" altLang="en-US" dirty="0"/>
                    </a:p>
                  </a:txBody>
                  <a:tcPr/>
                </a:tc>
                <a:extLst>
                  <a:ext uri="{0D108BD9-81ED-4DB2-BD59-A6C34878D82A}">
                    <a16:rowId xmlns:a16="http://schemas.microsoft.com/office/drawing/2014/main" val="1488391577"/>
                  </a:ext>
                </a:extLst>
              </a:tr>
              <a:tr h="370840">
                <a:tc>
                  <a:txBody>
                    <a:bodyPr/>
                    <a:lstStyle/>
                    <a:p>
                      <a:r>
                        <a:rPr kumimoji="1" lang="en-US" altLang="ja-JP" dirty="0" err="1"/>
                        <a:t>stat.c</a:t>
                      </a:r>
                      <a:endParaRPr kumimoji="1" lang="ja-JP" altLang="en-US" dirty="0"/>
                    </a:p>
                  </a:txBody>
                  <a:tcPr/>
                </a:tc>
                <a:tc>
                  <a:txBody>
                    <a:bodyPr/>
                    <a:lstStyle/>
                    <a:p>
                      <a:r>
                        <a:rPr kumimoji="1" lang="en-US" altLang="ja-JP" dirty="0"/>
                        <a:t>0.40</a:t>
                      </a:r>
                      <a:endParaRPr kumimoji="1" lang="ja-JP" altLang="en-US" dirty="0"/>
                    </a:p>
                  </a:txBody>
                  <a:tcPr/>
                </a:tc>
                <a:tc>
                  <a:txBody>
                    <a:bodyPr/>
                    <a:lstStyle/>
                    <a:p>
                      <a:r>
                        <a:rPr kumimoji="1" lang="en-US" altLang="ja-JP" dirty="0"/>
                        <a:t>1.00</a:t>
                      </a:r>
                      <a:endParaRPr kumimoji="1" lang="ja-JP" altLang="en-US" dirty="0"/>
                    </a:p>
                  </a:txBody>
                  <a:tcPr/>
                </a:tc>
                <a:tc>
                  <a:txBody>
                    <a:bodyPr/>
                    <a:lstStyle/>
                    <a:p>
                      <a:r>
                        <a:rPr kumimoji="1" lang="en-US" altLang="ja-JP" dirty="0"/>
                        <a:t>N/A</a:t>
                      </a:r>
                      <a:endParaRPr kumimoji="1" lang="ja-JP" altLang="en-US" dirty="0"/>
                    </a:p>
                  </a:txBody>
                  <a:tcPr/>
                </a:tc>
                <a:tc>
                  <a:txBody>
                    <a:bodyPr/>
                    <a:lstStyle/>
                    <a:p>
                      <a:r>
                        <a:rPr kumimoji="1" lang="en-US" altLang="ja-JP" dirty="0"/>
                        <a:t>N/A</a:t>
                      </a:r>
                      <a:endParaRPr kumimoji="1" lang="ja-JP" altLang="en-US" dirty="0"/>
                    </a:p>
                  </a:txBody>
                  <a:tcPr/>
                </a:tc>
                <a:tc>
                  <a:txBody>
                    <a:bodyPr/>
                    <a:lstStyle/>
                    <a:p>
                      <a:r>
                        <a:rPr kumimoji="1" lang="en-US" altLang="ja-JP" dirty="0"/>
                        <a:t>0.33</a:t>
                      </a:r>
                      <a:endParaRPr kumimoji="1" lang="ja-JP" altLang="en-US" dirty="0"/>
                    </a:p>
                  </a:txBody>
                  <a:tcPr/>
                </a:tc>
                <a:tc>
                  <a:txBody>
                    <a:bodyPr/>
                    <a:lstStyle/>
                    <a:p>
                      <a:r>
                        <a:rPr kumimoji="1" lang="en-US" altLang="ja-JP" dirty="0"/>
                        <a:t>1.00</a:t>
                      </a:r>
                      <a:endParaRPr kumimoji="1" lang="ja-JP" altLang="en-US" dirty="0"/>
                    </a:p>
                  </a:txBody>
                  <a:tcPr/>
                </a:tc>
                <a:extLst>
                  <a:ext uri="{0D108BD9-81ED-4DB2-BD59-A6C34878D82A}">
                    <a16:rowId xmlns:a16="http://schemas.microsoft.com/office/drawing/2014/main" val="3589306756"/>
                  </a:ext>
                </a:extLst>
              </a:tr>
            </a:tbl>
          </a:graphicData>
        </a:graphic>
      </p:graphicFrame>
      <p:graphicFrame>
        <p:nvGraphicFramePr>
          <p:cNvPr id="7" name="コンテンツ プレースホルダー 3">
            <a:extLst>
              <a:ext uri="{FF2B5EF4-FFF2-40B4-BE49-F238E27FC236}">
                <a16:creationId xmlns:a16="http://schemas.microsoft.com/office/drawing/2014/main" id="{C848FCC9-7C99-4109-8E33-4575795D8D67}"/>
              </a:ext>
            </a:extLst>
          </p:cNvPr>
          <p:cNvGraphicFramePr>
            <a:graphicFrameLocks/>
          </p:cNvGraphicFramePr>
          <p:nvPr>
            <p:extLst>
              <p:ext uri="{D42A27DB-BD31-4B8C-83A1-F6EECF244321}">
                <p14:modId xmlns:p14="http://schemas.microsoft.com/office/powerpoint/2010/main" val="999728419"/>
              </p:ext>
            </p:extLst>
          </p:nvPr>
        </p:nvGraphicFramePr>
        <p:xfrm>
          <a:off x="955188" y="1582035"/>
          <a:ext cx="9761580" cy="2123440"/>
        </p:xfrm>
        <a:graphic>
          <a:graphicData uri="http://schemas.openxmlformats.org/drawingml/2006/table">
            <a:tbl>
              <a:tblPr firstRow="1" bandRow="1">
                <a:tableStyleId>{073A0DAA-6AF3-43AB-8588-CEC1D06C72B9}</a:tableStyleId>
              </a:tblPr>
              <a:tblGrid>
                <a:gridCol w="1062205">
                  <a:extLst>
                    <a:ext uri="{9D8B030D-6E8A-4147-A177-3AD203B41FA5}">
                      <a16:colId xmlns:a16="http://schemas.microsoft.com/office/drawing/2014/main" val="3860176905"/>
                    </a:ext>
                  </a:extLst>
                </a:gridCol>
                <a:gridCol w="1685927">
                  <a:extLst>
                    <a:ext uri="{9D8B030D-6E8A-4147-A177-3AD203B41FA5}">
                      <a16:colId xmlns:a16="http://schemas.microsoft.com/office/drawing/2014/main" val="284146568"/>
                    </a:ext>
                  </a:extLst>
                </a:gridCol>
                <a:gridCol w="1618488">
                  <a:extLst>
                    <a:ext uri="{9D8B030D-6E8A-4147-A177-3AD203B41FA5}">
                      <a16:colId xmlns:a16="http://schemas.microsoft.com/office/drawing/2014/main" val="3158779391"/>
                    </a:ext>
                  </a:extLst>
                </a:gridCol>
                <a:gridCol w="813816">
                  <a:extLst>
                    <a:ext uri="{9D8B030D-6E8A-4147-A177-3AD203B41FA5}">
                      <a16:colId xmlns:a16="http://schemas.microsoft.com/office/drawing/2014/main" val="2986272704"/>
                    </a:ext>
                  </a:extLst>
                </a:gridCol>
                <a:gridCol w="1682496">
                  <a:extLst>
                    <a:ext uri="{9D8B030D-6E8A-4147-A177-3AD203B41FA5}">
                      <a16:colId xmlns:a16="http://schemas.microsoft.com/office/drawing/2014/main" val="1984709817"/>
                    </a:ext>
                  </a:extLst>
                </a:gridCol>
                <a:gridCol w="1865376">
                  <a:extLst>
                    <a:ext uri="{9D8B030D-6E8A-4147-A177-3AD203B41FA5}">
                      <a16:colId xmlns:a16="http://schemas.microsoft.com/office/drawing/2014/main" val="2703163208"/>
                    </a:ext>
                  </a:extLst>
                </a:gridCol>
                <a:gridCol w="1033272">
                  <a:extLst>
                    <a:ext uri="{9D8B030D-6E8A-4147-A177-3AD203B41FA5}">
                      <a16:colId xmlns:a16="http://schemas.microsoft.com/office/drawing/2014/main" val="2654819922"/>
                    </a:ext>
                  </a:extLst>
                </a:gridCol>
              </a:tblGrid>
              <a:tr h="370840">
                <a:tc>
                  <a:txBody>
                    <a:bodyPr/>
                    <a:lstStyle/>
                    <a:p>
                      <a:endParaRPr kumimoji="1" lang="ja-JP" altLang="en-US" dirty="0"/>
                    </a:p>
                  </a:txBody>
                  <a:tcPr/>
                </a:tc>
                <a:tc gridSpan="3">
                  <a:txBody>
                    <a:bodyPr/>
                    <a:lstStyle/>
                    <a:p>
                      <a:r>
                        <a:rPr kumimoji="1" lang="ja-JP" altLang="en-US" dirty="0"/>
                        <a:t>先行研究の手法による修正箇所</a:t>
                      </a:r>
                    </a:p>
                  </a:txBody>
                  <a:tcPr/>
                </a:tc>
                <a:tc hMerge="1">
                  <a:txBody>
                    <a:bodyPr/>
                    <a:lstStyle/>
                    <a:p>
                      <a:endParaRPr kumimoji="1" lang="ja-JP" altLang="en-US" dirty="0"/>
                    </a:p>
                  </a:txBody>
                  <a:tcPr/>
                </a:tc>
                <a:tc hMerge="1">
                  <a:txBody>
                    <a:bodyPr/>
                    <a:lstStyle/>
                    <a:p>
                      <a:endParaRPr kumimoji="1" lang="ja-JP" altLang="en-US" dirty="0"/>
                    </a:p>
                  </a:txBody>
                  <a:tcPr/>
                </a:tc>
                <a:tc gridSpan="3">
                  <a:txBody>
                    <a:bodyPr/>
                    <a:lstStyle/>
                    <a:p>
                      <a:r>
                        <a:rPr kumimoji="1" lang="ja-JP" altLang="en-US" dirty="0"/>
                        <a:t>本研究での特定箇所</a:t>
                      </a:r>
                      <a:endParaRPr kumimoji="1" lang="en-US" altLang="ja-JP" dirty="0"/>
                    </a:p>
                    <a:p>
                      <a:r>
                        <a:rPr kumimoji="1" lang="en-US" altLang="ja-JP" dirty="0"/>
                        <a:t>※</a:t>
                      </a:r>
                      <a:r>
                        <a:rPr kumimoji="1" lang="ja-JP" altLang="en-US" dirty="0"/>
                        <a:t>（）内は，その内の先行研究の修正箇所数</a:t>
                      </a:r>
                    </a:p>
                  </a:txBody>
                  <a:tcPr/>
                </a:tc>
                <a:tc hMerge="1">
                  <a:txBody>
                    <a:bodyPr/>
                    <a:lstStyle/>
                    <a:p>
                      <a:endParaRPr kumimoji="1" lang="ja-JP" altLang="en-US" dirty="0"/>
                    </a:p>
                  </a:txBody>
                  <a:tcPr/>
                </a:tc>
                <a:tc hMerge="1">
                  <a:txBody>
                    <a:bodyPr/>
                    <a:lstStyle/>
                    <a:p>
                      <a:endParaRPr kumimoji="1" lang="ja-JP" altLang="en-US" dirty="0"/>
                    </a:p>
                  </a:txBody>
                  <a:tcPr/>
                </a:tc>
                <a:extLst>
                  <a:ext uri="{0D108BD9-81ED-4DB2-BD59-A6C34878D82A}">
                    <a16:rowId xmlns:a16="http://schemas.microsoft.com/office/drawing/2014/main" val="1066477266"/>
                  </a:ext>
                </a:extLst>
              </a:tr>
              <a:tr h="370840">
                <a:tc>
                  <a:txBody>
                    <a:bodyPr/>
                    <a:lstStyle/>
                    <a:p>
                      <a:endParaRPr kumimoji="1" lang="ja-JP" altLang="en-US" dirty="0">
                        <a:solidFill>
                          <a:schemeClr val="bg1"/>
                        </a:solidFill>
                      </a:endParaRPr>
                    </a:p>
                  </a:txBody>
                  <a:tcPr>
                    <a:solidFill>
                      <a:schemeClr val="bg2">
                        <a:lumMod val="75000"/>
                      </a:schemeClr>
                    </a:solidFill>
                  </a:tcPr>
                </a:tc>
                <a:tc>
                  <a:txBody>
                    <a:bodyPr/>
                    <a:lstStyle/>
                    <a:p>
                      <a:r>
                        <a:rPr kumimoji="1" lang="ja-JP" altLang="en-US" dirty="0">
                          <a:solidFill>
                            <a:schemeClr val="bg1"/>
                          </a:solidFill>
                        </a:rPr>
                        <a:t>外部関数呼出</a:t>
                      </a:r>
                    </a:p>
                  </a:txBody>
                  <a:tcPr>
                    <a:solidFill>
                      <a:schemeClr val="bg2">
                        <a:lumMod val="75000"/>
                      </a:schemeClr>
                    </a:solidFill>
                  </a:tcPr>
                </a:tc>
                <a:tc>
                  <a:txBody>
                    <a:bodyPr/>
                    <a:lstStyle/>
                    <a:p>
                      <a:r>
                        <a:rPr kumimoji="1" lang="ja-JP" altLang="en-US" dirty="0">
                          <a:solidFill>
                            <a:schemeClr val="bg1"/>
                          </a:solidFill>
                        </a:rPr>
                        <a:t>直接評価箇所</a:t>
                      </a:r>
                    </a:p>
                  </a:txBody>
                  <a:tcPr>
                    <a:solidFill>
                      <a:schemeClr val="bg2">
                        <a:lumMod val="75000"/>
                      </a:schemeClr>
                    </a:solidFill>
                  </a:tcPr>
                </a:tc>
                <a:tc>
                  <a:txBody>
                    <a:bodyPr/>
                    <a:lstStyle/>
                    <a:p>
                      <a:r>
                        <a:rPr kumimoji="1" lang="ja-JP" altLang="en-US" dirty="0">
                          <a:solidFill>
                            <a:schemeClr val="bg1"/>
                          </a:solidFill>
                        </a:rPr>
                        <a:t>合計</a:t>
                      </a:r>
                    </a:p>
                  </a:txBody>
                  <a:tcPr>
                    <a:solidFill>
                      <a:schemeClr val="bg2">
                        <a:lumMod val="75000"/>
                      </a:schemeClr>
                    </a:solidFill>
                  </a:tcPr>
                </a:tc>
                <a:tc>
                  <a:txBody>
                    <a:bodyPr/>
                    <a:lstStyle/>
                    <a:p>
                      <a:r>
                        <a:rPr kumimoji="1" lang="ja-JP" altLang="en-US" dirty="0">
                          <a:solidFill>
                            <a:schemeClr val="bg1"/>
                          </a:solidFill>
                        </a:rPr>
                        <a:t>外部関数呼出</a:t>
                      </a:r>
                      <a:endParaRPr kumimoji="1" lang="en-US" altLang="ja-JP" dirty="0">
                        <a:solidFill>
                          <a:schemeClr val="bg1"/>
                        </a:solidFill>
                      </a:endParaRPr>
                    </a:p>
                  </a:txBody>
                  <a:tcPr>
                    <a:solidFill>
                      <a:schemeClr val="bg2">
                        <a:lumMod val="75000"/>
                      </a:schemeClr>
                    </a:solidFill>
                  </a:tcPr>
                </a:tc>
                <a:tc>
                  <a:txBody>
                    <a:bodyPr/>
                    <a:lstStyle/>
                    <a:p>
                      <a:r>
                        <a:rPr kumimoji="1" lang="ja-JP" altLang="en-US" dirty="0">
                          <a:solidFill>
                            <a:schemeClr val="bg1"/>
                          </a:solidFill>
                        </a:rPr>
                        <a:t>直接評価箇所</a:t>
                      </a:r>
                    </a:p>
                  </a:txBody>
                  <a:tcPr>
                    <a:solidFill>
                      <a:schemeClr val="bg2">
                        <a:lumMod val="75000"/>
                      </a:schemeClr>
                    </a:solidFill>
                  </a:tcPr>
                </a:tc>
                <a:tc>
                  <a:txBody>
                    <a:bodyPr/>
                    <a:lstStyle/>
                    <a:p>
                      <a:r>
                        <a:rPr kumimoji="1" lang="ja-JP" altLang="en-US" dirty="0">
                          <a:solidFill>
                            <a:schemeClr val="bg1"/>
                          </a:solidFill>
                        </a:rPr>
                        <a:t>合計</a:t>
                      </a:r>
                    </a:p>
                  </a:txBody>
                  <a:tcPr>
                    <a:solidFill>
                      <a:schemeClr val="bg2">
                        <a:lumMod val="75000"/>
                      </a:schemeClr>
                    </a:solidFill>
                  </a:tcPr>
                </a:tc>
                <a:extLst>
                  <a:ext uri="{0D108BD9-81ED-4DB2-BD59-A6C34878D82A}">
                    <a16:rowId xmlns:a16="http://schemas.microsoft.com/office/drawing/2014/main" val="43597417"/>
                  </a:ext>
                </a:extLst>
              </a:tr>
              <a:tr h="370840">
                <a:tc>
                  <a:txBody>
                    <a:bodyPr/>
                    <a:lstStyle/>
                    <a:p>
                      <a:r>
                        <a:rPr kumimoji="1" lang="en-US" altLang="ja-JP" dirty="0" err="1"/>
                        <a:t>date.c</a:t>
                      </a:r>
                      <a:endParaRPr kumimoji="1" lang="ja-JP" altLang="en-US" dirty="0"/>
                    </a:p>
                  </a:txBody>
                  <a:tcPr/>
                </a:tc>
                <a:tc>
                  <a:txBody>
                    <a:bodyPr/>
                    <a:lstStyle/>
                    <a:p>
                      <a:r>
                        <a:rPr kumimoji="1" lang="en-US" altLang="ja-JP" dirty="0"/>
                        <a:t>3</a:t>
                      </a:r>
                      <a:endParaRPr kumimoji="1" lang="ja-JP" altLang="en-US" dirty="0"/>
                    </a:p>
                  </a:txBody>
                  <a:tcPr/>
                </a:tc>
                <a:tc>
                  <a:txBody>
                    <a:bodyPr/>
                    <a:lstStyle/>
                    <a:p>
                      <a:r>
                        <a:rPr kumimoji="1" lang="en-US" altLang="ja-JP" dirty="0"/>
                        <a:t>0</a:t>
                      </a:r>
                      <a:endParaRPr kumimoji="1" lang="ja-JP" altLang="en-US" dirty="0"/>
                    </a:p>
                  </a:txBody>
                  <a:tcPr/>
                </a:tc>
                <a:tc>
                  <a:txBody>
                    <a:bodyPr/>
                    <a:lstStyle/>
                    <a:p>
                      <a:r>
                        <a:rPr kumimoji="1" lang="en-US" altLang="ja-JP" dirty="0"/>
                        <a:t>3</a:t>
                      </a:r>
                      <a:endParaRPr kumimoji="1" lang="ja-JP" altLang="en-US" dirty="0"/>
                    </a:p>
                  </a:txBody>
                  <a:tcPr/>
                </a:tc>
                <a:tc>
                  <a:txBody>
                    <a:bodyPr/>
                    <a:lstStyle/>
                    <a:p>
                      <a:r>
                        <a:rPr kumimoji="1" lang="en-US" altLang="ja-JP" dirty="0"/>
                        <a:t>11 </a:t>
                      </a:r>
                      <a:r>
                        <a:rPr kumimoji="1" lang="ja-JP" altLang="en-US" dirty="0"/>
                        <a:t>（</a:t>
                      </a:r>
                      <a:r>
                        <a:rPr kumimoji="1" lang="en-US" altLang="ja-JP" dirty="0"/>
                        <a:t>3</a:t>
                      </a:r>
                      <a:r>
                        <a:rPr kumimoji="1" lang="ja-JP" altLang="en-US" dirty="0"/>
                        <a:t>）</a:t>
                      </a:r>
                    </a:p>
                  </a:txBody>
                  <a:tcPr/>
                </a:tc>
                <a:tc>
                  <a:txBody>
                    <a:bodyPr/>
                    <a:lstStyle/>
                    <a:p>
                      <a:r>
                        <a:rPr kumimoji="1" lang="en-US" altLang="ja-JP" dirty="0"/>
                        <a:t>4 </a:t>
                      </a:r>
                      <a:r>
                        <a:rPr kumimoji="1" lang="ja-JP" altLang="en-US" dirty="0"/>
                        <a:t>（</a:t>
                      </a:r>
                      <a:r>
                        <a:rPr kumimoji="1" lang="en-US" altLang="ja-JP" dirty="0"/>
                        <a:t>0</a:t>
                      </a:r>
                      <a:r>
                        <a:rPr kumimoji="1" lang="ja-JP" altLang="en-US" dirty="0"/>
                        <a:t>）</a:t>
                      </a:r>
                    </a:p>
                  </a:txBody>
                  <a:tcPr/>
                </a:tc>
                <a:tc>
                  <a:txBody>
                    <a:bodyPr/>
                    <a:lstStyle/>
                    <a:p>
                      <a:r>
                        <a:rPr kumimoji="1" lang="en-US" altLang="ja-JP" dirty="0"/>
                        <a:t>15 </a:t>
                      </a:r>
                      <a:r>
                        <a:rPr kumimoji="1" lang="ja-JP" altLang="en-US" dirty="0"/>
                        <a:t>（</a:t>
                      </a:r>
                      <a:r>
                        <a:rPr kumimoji="1" lang="en-US" altLang="ja-JP" dirty="0"/>
                        <a:t>3</a:t>
                      </a:r>
                      <a:r>
                        <a:rPr kumimoji="1" lang="ja-JP" altLang="en-US" dirty="0"/>
                        <a:t>）</a:t>
                      </a:r>
                    </a:p>
                  </a:txBody>
                  <a:tcPr/>
                </a:tc>
                <a:extLst>
                  <a:ext uri="{0D108BD9-81ED-4DB2-BD59-A6C34878D82A}">
                    <a16:rowId xmlns:a16="http://schemas.microsoft.com/office/drawing/2014/main" val="4239911963"/>
                  </a:ext>
                </a:extLst>
              </a:tr>
              <a:tr h="370840">
                <a:tc>
                  <a:txBody>
                    <a:bodyPr/>
                    <a:lstStyle/>
                    <a:p>
                      <a:r>
                        <a:rPr kumimoji="1" lang="en-US" altLang="ja-JP" dirty="0" err="1"/>
                        <a:t>touch.c</a:t>
                      </a:r>
                      <a:endParaRPr kumimoji="1" lang="ja-JP" altLang="en-US" dirty="0"/>
                    </a:p>
                  </a:txBody>
                  <a:tcPr/>
                </a:tc>
                <a:tc>
                  <a:txBody>
                    <a:bodyPr/>
                    <a:lstStyle/>
                    <a:p>
                      <a:r>
                        <a:rPr kumimoji="1" lang="en-US" altLang="ja-JP" dirty="0"/>
                        <a:t>3</a:t>
                      </a:r>
                      <a:endParaRPr kumimoji="1" lang="ja-JP" altLang="en-US" dirty="0"/>
                    </a:p>
                  </a:txBody>
                  <a:tcPr/>
                </a:tc>
                <a:tc>
                  <a:txBody>
                    <a:bodyPr/>
                    <a:lstStyle/>
                    <a:p>
                      <a:r>
                        <a:rPr kumimoji="1" lang="en-US" altLang="ja-JP" dirty="0"/>
                        <a:t>0</a:t>
                      </a:r>
                      <a:endParaRPr kumimoji="1" lang="ja-JP" altLang="en-US" dirty="0"/>
                    </a:p>
                  </a:txBody>
                  <a:tcPr/>
                </a:tc>
                <a:tc>
                  <a:txBody>
                    <a:bodyPr/>
                    <a:lstStyle/>
                    <a:p>
                      <a:r>
                        <a:rPr kumimoji="1" lang="en-US" altLang="ja-JP" dirty="0"/>
                        <a:t>3</a:t>
                      </a:r>
                      <a:endParaRPr kumimoji="1" lang="ja-JP" altLang="en-US" dirty="0"/>
                    </a:p>
                  </a:txBody>
                  <a:tcPr/>
                </a:tc>
                <a:tc>
                  <a:txBody>
                    <a:bodyPr/>
                    <a:lstStyle/>
                    <a:p>
                      <a:r>
                        <a:rPr kumimoji="1" lang="en-US" altLang="ja-JP" dirty="0"/>
                        <a:t>9 </a:t>
                      </a:r>
                      <a:r>
                        <a:rPr kumimoji="1" lang="ja-JP" altLang="en-US" dirty="0"/>
                        <a:t>（</a:t>
                      </a:r>
                      <a:r>
                        <a:rPr kumimoji="1" lang="en-US" altLang="ja-JP" dirty="0"/>
                        <a:t>3</a:t>
                      </a:r>
                      <a:r>
                        <a:rPr kumimoji="1" lang="ja-JP" altLang="en-US" dirty="0"/>
                        <a:t>）</a:t>
                      </a:r>
                    </a:p>
                  </a:txBody>
                  <a:tcPr/>
                </a:tc>
                <a:tc>
                  <a:txBody>
                    <a:bodyPr/>
                    <a:lstStyle/>
                    <a:p>
                      <a:r>
                        <a:rPr kumimoji="1" lang="en-US" altLang="ja-JP" dirty="0"/>
                        <a:t>8 </a:t>
                      </a:r>
                      <a:r>
                        <a:rPr kumimoji="1" lang="ja-JP" altLang="en-US" dirty="0"/>
                        <a:t>（</a:t>
                      </a:r>
                      <a:r>
                        <a:rPr kumimoji="1" lang="en-US" altLang="ja-JP" dirty="0"/>
                        <a:t>0</a:t>
                      </a:r>
                      <a:r>
                        <a:rPr kumimoji="1" lang="ja-JP" altLang="en-US" dirty="0"/>
                        <a:t>）</a:t>
                      </a:r>
                    </a:p>
                  </a:txBody>
                  <a:tcPr/>
                </a:tc>
                <a:tc>
                  <a:txBody>
                    <a:bodyPr/>
                    <a:lstStyle/>
                    <a:p>
                      <a:r>
                        <a:rPr kumimoji="1" lang="en-US" altLang="ja-JP" dirty="0"/>
                        <a:t>17 </a:t>
                      </a:r>
                      <a:r>
                        <a:rPr kumimoji="1" lang="ja-JP" altLang="en-US" dirty="0"/>
                        <a:t>（</a:t>
                      </a:r>
                      <a:r>
                        <a:rPr kumimoji="1" lang="en-US" altLang="ja-JP" dirty="0"/>
                        <a:t>3</a:t>
                      </a:r>
                      <a:r>
                        <a:rPr kumimoji="1" lang="ja-JP" altLang="en-US" dirty="0"/>
                        <a:t>）</a:t>
                      </a:r>
                    </a:p>
                  </a:txBody>
                  <a:tcPr/>
                </a:tc>
                <a:extLst>
                  <a:ext uri="{0D108BD9-81ED-4DB2-BD59-A6C34878D82A}">
                    <a16:rowId xmlns:a16="http://schemas.microsoft.com/office/drawing/2014/main" val="3891178546"/>
                  </a:ext>
                </a:extLst>
              </a:tr>
              <a:tr h="370840">
                <a:tc>
                  <a:txBody>
                    <a:bodyPr/>
                    <a:lstStyle/>
                    <a:p>
                      <a:r>
                        <a:rPr kumimoji="1" lang="en-US" altLang="ja-JP" dirty="0" err="1"/>
                        <a:t>stat.c</a:t>
                      </a:r>
                      <a:endParaRPr kumimoji="1" lang="ja-JP" altLang="en-US" dirty="0"/>
                    </a:p>
                  </a:txBody>
                  <a:tcPr/>
                </a:tc>
                <a:tc>
                  <a:txBody>
                    <a:bodyPr/>
                    <a:lstStyle/>
                    <a:p>
                      <a:r>
                        <a:rPr kumimoji="1" lang="en-US" altLang="ja-JP" dirty="0"/>
                        <a:t>2</a:t>
                      </a:r>
                      <a:endParaRPr kumimoji="1" lang="ja-JP" altLang="en-US" dirty="0"/>
                    </a:p>
                  </a:txBody>
                  <a:tcPr/>
                </a:tc>
                <a:tc>
                  <a:txBody>
                    <a:bodyPr/>
                    <a:lstStyle/>
                    <a:p>
                      <a:r>
                        <a:rPr kumimoji="1" lang="en-US" altLang="ja-JP" dirty="0"/>
                        <a:t>0</a:t>
                      </a:r>
                      <a:endParaRPr kumimoji="1" lang="ja-JP" altLang="en-US" dirty="0"/>
                    </a:p>
                  </a:txBody>
                  <a:tcPr/>
                </a:tc>
                <a:tc>
                  <a:txBody>
                    <a:bodyPr/>
                    <a:lstStyle/>
                    <a:p>
                      <a:r>
                        <a:rPr kumimoji="1" lang="en-US" altLang="ja-JP" dirty="0"/>
                        <a:t>2</a:t>
                      </a:r>
                      <a:endParaRPr kumimoji="1" lang="ja-JP" altLang="en-US" dirty="0"/>
                    </a:p>
                  </a:txBody>
                  <a:tcPr/>
                </a:tc>
                <a:tc>
                  <a:txBody>
                    <a:bodyPr/>
                    <a:lstStyle/>
                    <a:p>
                      <a:r>
                        <a:rPr kumimoji="1" lang="en-US" altLang="ja-JP" dirty="0"/>
                        <a:t>5 </a:t>
                      </a:r>
                      <a:r>
                        <a:rPr kumimoji="1" lang="ja-JP" altLang="en-US" dirty="0"/>
                        <a:t>（</a:t>
                      </a:r>
                      <a:r>
                        <a:rPr kumimoji="1" lang="en-US" altLang="ja-JP" dirty="0"/>
                        <a:t>2</a:t>
                      </a:r>
                      <a:r>
                        <a:rPr kumimoji="1" lang="ja-JP" altLang="en-US" dirty="0"/>
                        <a:t>）</a:t>
                      </a:r>
                    </a:p>
                  </a:txBody>
                  <a:tcPr/>
                </a:tc>
                <a:tc>
                  <a:txBody>
                    <a:bodyPr/>
                    <a:lstStyle/>
                    <a:p>
                      <a:r>
                        <a:rPr kumimoji="1" lang="en-US" altLang="ja-JP" dirty="0"/>
                        <a:t>1 </a:t>
                      </a:r>
                      <a:r>
                        <a:rPr kumimoji="1" lang="ja-JP" altLang="en-US" dirty="0"/>
                        <a:t>（</a:t>
                      </a:r>
                      <a:r>
                        <a:rPr kumimoji="1" lang="en-US" altLang="ja-JP" dirty="0"/>
                        <a:t>0</a:t>
                      </a:r>
                      <a:r>
                        <a:rPr kumimoji="1" lang="ja-JP" altLang="en-US" dirty="0"/>
                        <a:t>）</a:t>
                      </a:r>
                    </a:p>
                  </a:txBody>
                  <a:tcPr/>
                </a:tc>
                <a:tc>
                  <a:txBody>
                    <a:bodyPr/>
                    <a:lstStyle/>
                    <a:p>
                      <a:r>
                        <a:rPr kumimoji="1" lang="en-US" altLang="ja-JP" dirty="0"/>
                        <a:t>6 </a:t>
                      </a:r>
                      <a:r>
                        <a:rPr kumimoji="1" lang="ja-JP" altLang="en-US" dirty="0"/>
                        <a:t>（</a:t>
                      </a:r>
                      <a:r>
                        <a:rPr kumimoji="1" lang="en-US" altLang="ja-JP" dirty="0"/>
                        <a:t>2</a:t>
                      </a:r>
                      <a:r>
                        <a:rPr kumimoji="1" lang="ja-JP" altLang="en-US" dirty="0"/>
                        <a:t>）</a:t>
                      </a:r>
                    </a:p>
                  </a:txBody>
                  <a:tcPr/>
                </a:tc>
                <a:extLst>
                  <a:ext uri="{0D108BD9-81ED-4DB2-BD59-A6C34878D82A}">
                    <a16:rowId xmlns:a16="http://schemas.microsoft.com/office/drawing/2014/main" val="3971017803"/>
                  </a:ext>
                </a:extLst>
              </a:tr>
            </a:tbl>
          </a:graphicData>
        </a:graphic>
      </p:graphicFrame>
      <p:sp>
        <p:nvSpPr>
          <p:cNvPr id="8" name="スライド番号プレースホルダー 7">
            <a:extLst>
              <a:ext uri="{FF2B5EF4-FFF2-40B4-BE49-F238E27FC236}">
                <a16:creationId xmlns:a16="http://schemas.microsoft.com/office/drawing/2014/main" id="{39D7580A-8B7D-4493-9003-AD9A441056B9}"/>
              </a:ext>
            </a:extLst>
          </p:cNvPr>
          <p:cNvSpPr>
            <a:spLocks noGrp="1"/>
          </p:cNvSpPr>
          <p:nvPr>
            <p:ph type="sldNum" sz="quarter" idx="12"/>
          </p:nvPr>
        </p:nvSpPr>
        <p:spPr/>
        <p:txBody>
          <a:bodyPr/>
          <a:lstStyle/>
          <a:p>
            <a:fld id="{1779AF37-FDAD-413B-9C29-384430298FF1}" type="slidenum">
              <a:rPr kumimoji="1" lang="ja-JP" altLang="en-US" smtClean="0"/>
              <a:t>20</a:t>
            </a:fld>
            <a:endParaRPr kumimoji="1" lang="ja-JP" altLang="en-US"/>
          </a:p>
        </p:txBody>
      </p:sp>
    </p:spTree>
    <p:extLst>
      <p:ext uri="{BB962C8B-B14F-4D97-AF65-F5344CB8AC3E}">
        <p14:creationId xmlns:p14="http://schemas.microsoft.com/office/powerpoint/2010/main" val="2871761139"/>
      </p:ext>
    </p:extLst>
  </p:cSld>
  <p:clrMapOvr>
    <a:masterClrMapping/>
  </p:clrMapOvr>
  <mc:AlternateContent xmlns:mc="http://schemas.openxmlformats.org/markup-compatibility/2006" xmlns:p14="http://schemas.microsoft.com/office/powerpoint/2010/main">
    <mc:Choice Requires="p14">
      <p:transition spd="slow" p14:dur="2000" advTm="33131"/>
    </mc:Choice>
    <mc:Fallback xmlns="">
      <p:transition spd="slow" advTm="33131"/>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9F07EA9-A416-48EB-824D-BC6F3C6A1D73}"/>
              </a:ext>
            </a:extLst>
          </p:cNvPr>
          <p:cNvSpPr>
            <a:spLocks noGrp="1"/>
          </p:cNvSpPr>
          <p:nvPr>
            <p:ph type="title"/>
          </p:nvPr>
        </p:nvSpPr>
        <p:spPr/>
        <p:txBody>
          <a:bodyPr/>
          <a:lstStyle/>
          <a:p>
            <a:r>
              <a:rPr kumimoji="1" lang="ja-JP" altLang="en-US" dirty="0"/>
              <a:t>評価（</a:t>
            </a:r>
            <a:r>
              <a:rPr kumimoji="1" lang="en-US" altLang="ja-JP" dirty="0"/>
              <a:t>3/3</a:t>
            </a:r>
            <a:r>
              <a:rPr kumimoji="1" lang="ja-JP" altLang="en-US" dirty="0"/>
              <a:t>）</a:t>
            </a:r>
          </a:p>
        </p:txBody>
      </p:sp>
      <p:sp>
        <p:nvSpPr>
          <p:cNvPr id="3" name="コンテンツ プレースホルダー 2">
            <a:extLst>
              <a:ext uri="{FF2B5EF4-FFF2-40B4-BE49-F238E27FC236}">
                <a16:creationId xmlns:a16="http://schemas.microsoft.com/office/drawing/2014/main" id="{8624A341-A3FD-45E2-BBD0-EEC078C0E0DC}"/>
              </a:ext>
            </a:extLst>
          </p:cNvPr>
          <p:cNvSpPr>
            <a:spLocks noGrp="1"/>
          </p:cNvSpPr>
          <p:nvPr>
            <p:ph idx="1"/>
          </p:nvPr>
        </p:nvSpPr>
        <p:spPr/>
        <p:txBody>
          <a:bodyPr/>
          <a:lstStyle/>
          <a:p>
            <a:r>
              <a:rPr kumimoji="1" lang="ja-JP" altLang="en-US" sz="2800" dirty="0"/>
              <a:t>評価結果</a:t>
            </a:r>
            <a:endParaRPr kumimoji="1" lang="en-US" altLang="ja-JP" sz="2800" dirty="0"/>
          </a:p>
          <a:p>
            <a:pPr lvl="1"/>
            <a:r>
              <a:rPr lang="en-US" altLang="ja-JP" sz="2400" dirty="0"/>
              <a:t>Recall</a:t>
            </a:r>
            <a:r>
              <a:rPr lang="ja-JP" altLang="en-US" sz="2400" dirty="0"/>
              <a:t>は高いが，</a:t>
            </a:r>
            <a:r>
              <a:rPr lang="en-US" altLang="ja-JP" sz="2400" dirty="0"/>
              <a:t>Precision</a:t>
            </a:r>
            <a:r>
              <a:rPr lang="ja-JP" altLang="en-US" sz="2400" dirty="0"/>
              <a:t>は低い結果となった</a:t>
            </a:r>
            <a:endParaRPr lang="en-US" altLang="ja-JP" sz="2400" dirty="0"/>
          </a:p>
          <a:p>
            <a:pPr lvl="1"/>
            <a:r>
              <a:rPr lang="ja-JP" altLang="en-US" sz="2400" dirty="0"/>
              <a:t>修正が必要な箇所を全て検出できていることがわかった</a:t>
            </a:r>
            <a:endParaRPr lang="en-US" altLang="ja-JP" sz="2400" dirty="0"/>
          </a:p>
          <a:p>
            <a:pPr lvl="1"/>
            <a:r>
              <a:rPr kumimoji="1" lang="ja-JP" altLang="en-US" sz="2400" dirty="0"/>
              <a:t>不要な箇所を多数検出していることがわかった</a:t>
            </a:r>
            <a:endParaRPr kumimoji="1" lang="en-US" altLang="ja-JP" sz="2000" dirty="0"/>
          </a:p>
          <a:p>
            <a:pPr marL="457200" lvl="1" indent="0">
              <a:buNone/>
            </a:pPr>
            <a:r>
              <a:rPr lang="en-US" altLang="ja-JP" sz="2400" dirty="0"/>
              <a:t>		</a:t>
            </a:r>
            <a:r>
              <a:rPr lang="ja-JP" altLang="en-US" sz="2400" dirty="0"/>
              <a:t>ソースコードの意味解釈を行わないことが要因と考えられる</a:t>
            </a:r>
            <a:endParaRPr kumimoji="1" lang="ja-JP" altLang="en-US" sz="2400" dirty="0"/>
          </a:p>
        </p:txBody>
      </p:sp>
      <p:sp>
        <p:nvSpPr>
          <p:cNvPr id="4" name="矢印: 右 3">
            <a:extLst>
              <a:ext uri="{FF2B5EF4-FFF2-40B4-BE49-F238E27FC236}">
                <a16:creationId xmlns:a16="http://schemas.microsoft.com/office/drawing/2014/main" id="{E2A08FA9-1F19-412B-8936-AB630BDEBF44}"/>
              </a:ext>
            </a:extLst>
          </p:cNvPr>
          <p:cNvSpPr/>
          <p:nvPr/>
        </p:nvSpPr>
        <p:spPr>
          <a:xfrm>
            <a:off x="1319107" y="3505042"/>
            <a:ext cx="1028700" cy="3048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スライド番号プレースホルダー 5"/>
          <p:cNvSpPr>
            <a:spLocks noGrp="1"/>
          </p:cNvSpPr>
          <p:nvPr>
            <p:ph type="sldNum" sz="quarter" idx="12"/>
          </p:nvPr>
        </p:nvSpPr>
        <p:spPr/>
        <p:txBody>
          <a:bodyPr/>
          <a:lstStyle/>
          <a:p>
            <a:fld id="{1779AF37-FDAD-413B-9C29-384430298FF1}" type="slidenum">
              <a:rPr kumimoji="1" lang="ja-JP" altLang="en-US" smtClean="0"/>
              <a:t>21</a:t>
            </a:fld>
            <a:endParaRPr kumimoji="1" lang="ja-JP" altLang="en-US"/>
          </a:p>
        </p:txBody>
      </p:sp>
      <p:graphicFrame>
        <p:nvGraphicFramePr>
          <p:cNvPr id="7" name="コンテンツ プレースホルダー 3">
            <a:extLst>
              <a:ext uri="{FF2B5EF4-FFF2-40B4-BE49-F238E27FC236}">
                <a16:creationId xmlns:a16="http://schemas.microsoft.com/office/drawing/2014/main" id="{022A6885-BAAE-4DE2-9D93-68CE407BC146}"/>
              </a:ext>
            </a:extLst>
          </p:cNvPr>
          <p:cNvGraphicFramePr>
            <a:graphicFrameLocks/>
          </p:cNvGraphicFramePr>
          <p:nvPr>
            <p:extLst>
              <p:ext uri="{D42A27DB-BD31-4B8C-83A1-F6EECF244321}">
                <p14:modId xmlns:p14="http://schemas.microsoft.com/office/powerpoint/2010/main" val="3716020759"/>
              </p:ext>
            </p:extLst>
          </p:nvPr>
        </p:nvGraphicFramePr>
        <p:xfrm>
          <a:off x="1215210" y="4002724"/>
          <a:ext cx="9761580" cy="2123440"/>
        </p:xfrm>
        <a:graphic>
          <a:graphicData uri="http://schemas.openxmlformats.org/drawingml/2006/table">
            <a:tbl>
              <a:tblPr firstRow="1" bandRow="1">
                <a:tableStyleId>{073A0DAA-6AF3-43AB-8588-CEC1D06C72B9}</a:tableStyleId>
              </a:tblPr>
              <a:tblGrid>
                <a:gridCol w="1062205">
                  <a:extLst>
                    <a:ext uri="{9D8B030D-6E8A-4147-A177-3AD203B41FA5}">
                      <a16:colId xmlns:a16="http://schemas.microsoft.com/office/drawing/2014/main" val="3860176905"/>
                    </a:ext>
                  </a:extLst>
                </a:gridCol>
                <a:gridCol w="1685927">
                  <a:extLst>
                    <a:ext uri="{9D8B030D-6E8A-4147-A177-3AD203B41FA5}">
                      <a16:colId xmlns:a16="http://schemas.microsoft.com/office/drawing/2014/main" val="284146568"/>
                    </a:ext>
                  </a:extLst>
                </a:gridCol>
                <a:gridCol w="1618488">
                  <a:extLst>
                    <a:ext uri="{9D8B030D-6E8A-4147-A177-3AD203B41FA5}">
                      <a16:colId xmlns:a16="http://schemas.microsoft.com/office/drawing/2014/main" val="3158779391"/>
                    </a:ext>
                  </a:extLst>
                </a:gridCol>
                <a:gridCol w="813816">
                  <a:extLst>
                    <a:ext uri="{9D8B030D-6E8A-4147-A177-3AD203B41FA5}">
                      <a16:colId xmlns:a16="http://schemas.microsoft.com/office/drawing/2014/main" val="2986272704"/>
                    </a:ext>
                  </a:extLst>
                </a:gridCol>
                <a:gridCol w="1682496">
                  <a:extLst>
                    <a:ext uri="{9D8B030D-6E8A-4147-A177-3AD203B41FA5}">
                      <a16:colId xmlns:a16="http://schemas.microsoft.com/office/drawing/2014/main" val="1984709817"/>
                    </a:ext>
                  </a:extLst>
                </a:gridCol>
                <a:gridCol w="1865376">
                  <a:extLst>
                    <a:ext uri="{9D8B030D-6E8A-4147-A177-3AD203B41FA5}">
                      <a16:colId xmlns:a16="http://schemas.microsoft.com/office/drawing/2014/main" val="2703163208"/>
                    </a:ext>
                  </a:extLst>
                </a:gridCol>
                <a:gridCol w="1033272">
                  <a:extLst>
                    <a:ext uri="{9D8B030D-6E8A-4147-A177-3AD203B41FA5}">
                      <a16:colId xmlns:a16="http://schemas.microsoft.com/office/drawing/2014/main" val="2654819922"/>
                    </a:ext>
                  </a:extLst>
                </a:gridCol>
              </a:tblGrid>
              <a:tr h="370840">
                <a:tc>
                  <a:txBody>
                    <a:bodyPr/>
                    <a:lstStyle/>
                    <a:p>
                      <a:endParaRPr kumimoji="1" lang="ja-JP" altLang="en-US" dirty="0"/>
                    </a:p>
                  </a:txBody>
                  <a:tcPr/>
                </a:tc>
                <a:tc gridSpan="3">
                  <a:txBody>
                    <a:bodyPr/>
                    <a:lstStyle/>
                    <a:p>
                      <a:r>
                        <a:rPr kumimoji="1" lang="ja-JP" altLang="en-US" dirty="0"/>
                        <a:t>先行研究の手法による修正箇所</a:t>
                      </a:r>
                    </a:p>
                  </a:txBody>
                  <a:tcPr/>
                </a:tc>
                <a:tc hMerge="1">
                  <a:txBody>
                    <a:bodyPr/>
                    <a:lstStyle/>
                    <a:p>
                      <a:endParaRPr kumimoji="1" lang="ja-JP" altLang="en-US" dirty="0"/>
                    </a:p>
                  </a:txBody>
                  <a:tcPr/>
                </a:tc>
                <a:tc hMerge="1">
                  <a:txBody>
                    <a:bodyPr/>
                    <a:lstStyle/>
                    <a:p>
                      <a:endParaRPr kumimoji="1" lang="ja-JP" altLang="en-US" dirty="0"/>
                    </a:p>
                  </a:txBody>
                  <a:tcPr/>
                </a:tc>
                <a:tc gridSpan="3">
                  <a:txBody>
                    <a:bodyPr/>
                    <a:lstStyle/>
                    <a:p>
                      <a:r>
                        <a:rPr kumimoji="1" lang="ja-JP" altLang="en-US" dirty="0"/>
                        <a:t>本研究での特定箇所</a:t>
                      </a:r>
                      <a:endParaRPr kumimoji="1" lang="en-US" altLang="ja-JP" dirty="0"/>
                    </a:p>
                    <a:p>
                      <a:r>
                        <a:rPr kumimoji="1" lang="en-US" altLang="ja-JP" dirty="0"/>
                        <a:t>※</a:t>
                      </a:r>
                      <a:r>
                        <a:rPr kumimoji="1" lang="ja-JP" altLang="en-US" dirty="0"/>
                        <a:t>（）内は，その内の先行研究の修正箇所数</a:t>
                      </a:r>
                    </a:p>
                  </a:txBody>
                  <a:tcPr/>
                </a:tc>
                <a:tc hMerge="1">
                  <a:txBody>
                    <a:bodyPr/>
                    <a:lstStyle/>
                    <a:p>
                      <a:endParaRPr kumimoji="1" lang="ja-JP" altLang="en-US" dirty="0"/>
                    </a:p>
                  </a:txBody>
                  <a:tcPr/>
                </a:tc>
                <a:tc hMerge="1">
                  <a:txBody>
                    <a:bodyPr/>
                    <a:lstStyle/>
                    <a:p>
                      <a:endParaRPr kumimoji="1" lang="ja-JP" altLang="en-US" dirty="0"/>
                    </a:p>
                  </a:txBody>
                  <a:tcPr/>
                </a:tc>
                <a:extLst>
                  <a:ext uri="{0D108BD9-81ED-4DB2-BD59-A6C34878D82A}">
                    <a16:rowId xmlns:a16="http://schemas.microsoft.com/office/drawing/2014/main" val="1066477266"/>
                  </a:ext>
                </a:extLst>
              </a:tr>
              <a:tr h="370840">
                <a:tc>
                  <a:txBody>
                    <a:bodyPr/>
                    <a:lstStyle/>
                    <a:p>
                      <a:endParaRPr kumimoji="1" lang="ja-JP" altLang="en-US" dirty="0">
                        <a:solidFill>
                          <a:schemeClr val="bg1"/>
                        </a:solidFill>
                      </a:endParaRPr>
                    </a:p>
                  </a:txBody>
                  <a:tcPr>
                    <a:solidFill>
                      <a:schemeClr val="bg2">
                        <a:lumMod val="75000"/>
                      </a:schemeClr>
                    </a:solidFill>
                  </a:tcPr>
                </a:tc>
                <a:tc>
                  <a:txBody>
                    <a:bodyPr/>
                    <a:lstStyle/>
                    <a:p>
                      <a:r>
                        <a:rPr kumimoji="1" lang="ja-JP" altLang="en-US" dirty="0">
                          <a:solidFill>
                            <a:schemeClr val="bg1"/>
                          </a:solidFill>
                        </a:rPr>
                        <a:t>外部関数呼出</a:t>
                      </a:r>
                    </a:p>
                  </a:txBody>
                  <a:tcPr>
                    <a:solidFill>
                      <a:schemeClr val="bg2">
                        <a:lumMod val="75000"/>
                      </a:schemeClr>
                    </a:solidFill>
                  </a:tcPr>
                </a:tc>
                <a:tc>
                  <a:txBody>
                    <a:bodyPr/>
                    <a:lstStyle/>
                    <a:p>
                      <a:r>
                        <a:rPr kumimoji="1" lang="ja-JP" altLang="en-US" dirty="0">
                          <a:solidFill>
                            <a:schemeClr val="bg1"/>
                          </a:solidFill>
                        </a:rPr>
                        <a:t>直接評価箇所</a:t>
                      </a:r>
                    </a:p>
                  </a:txBody>
                  <a:tcPr>
                    <a:solidFill>
                      <a:schemeClr val="bg2">
                        <a:lumMod val="75000"/>
                      </a:schemeClr>
                    </a:solidFill>
                  </a:tcPr>
                </a:tc>
                <a:tc>
                  <a:txBody>
                    <a:bodyPr/>
                    <a:lstStyle/>
                    <a:p>
                      <a:r>
                        <a:rPr kumimoji="1" lang="ja-JP" altLang="en-US" dirty="0">
                          <a:solidFill>
                            <a:schemeClr val="bg1"/>
                          </a:solidFill>
                        </a:rPr>
                        <a:t>合計</a:t>
                      </a:r>
                    </a:p>
                  </a:txBody>
                  <a:tcPr>
                    <a:solidFill>
                      <a:schemeClr val="bg2">
                        <a:lumMod val="75000"/>
                      </a:schemeClr>
                    </a:solidFill>
                  </a:tcPr>
                </a:tc>
                <a:tc>
                  <a:txBody>
                    <a:bodyPr/>
                    <a:lstStyle/>
                    <a:p>
                      <a:r>
                        <a:rPr kumimoji="1" lang="ja-JP" altLang="en-US" dirty="0">
                          <a:solidFill>
                            <a:schemeClr val="bg1"/>
                          </a:solidFill>
                        </a:rPr>
                        <a:t>外部関数呼出</a:t>
                      </a:r>
                      <a:endParaRPr kumimoji="1" lang="en-US" altLang="ja-JP" dirty="0">
                        <a:solidFill>
                          <a:schemeClr val="bg1"/>
                        </a:solidFill>
                      </a:endParaRPr>
                    </a:p>
                  </a:txBody>
                  <a:tcPr>
                    <a:solidFill>
                      <a:schemeClr val="bg2">
                        <a:lumMod val="75000"/>
                      </a:schemeClr>
                    </a:solidFill>
                  </a:tcPr>
                </a:tc>
                <a:tc>
                  <a:txBody>
                    <a:bodyPr/>
                    <a:lstStyle/>
                    <a:p>
                      <a:r>
                        <a:rPr kumimoji="1" lang="ja-JP" altLang="en-US" dirty="0">
                          <a:solidFill>
                            <a:schemeClr val="bg1"/>
                          </a:solidFill>
                        </a:rPr>
                        <a:t>直接評価箇所</a:t>
                      </a:r>
                    </a:p>
                  </a:txBody>
                  <a:tcPr>
                    <a:solidFill>
                      <a:schemeClr val="bg2">
                        <a:lumMod val="75000"/>
                      </a:schemeClr>
                    </a:solidFill>
                  </a:tcPr>
                </a:tc>
                <a:tc>
                  <a:txBody>
                    <a:bodyPr/>
                    <a:lstStyle/>
                    <a:p>
                      <a:r>
                        <a:rPr kumimoji="1" lang="ja-JP" altLang="en-US" dirty="0">
                          <a:solidFill>
                            <a:schemeClr val="bg1"/>
                          </a:solidFill>
                        </a:rPr>
                        <a:t>合計</a:t>
                      </a:r>
                    </a:p>
                  </a:txBody>
                  <a:tcPr>
                    <a:solidFill>
                      <a:schemeClr val="bg2">
                        <a:lumMod val="75000"/>
                      </a:schemeClr>
                    </a:solidFill>
                  </a:tcPr>
                </a:tc>
                <a:extLst>
                  <a:ext uri="{0D108BD9-81ED-4DB2-BD59-A6C34878D82A}">
                    <a16:rowId xmlns:a16="http://schemas.microsoft.com/office/drawing/2014/main" val="43597417"/>
                  </a:ext>
                </a:extLst>
              </a:tr>
              <a:tr h="370840">
                <a:tc>
                  <a:txBody>
                    <a:bodyPr/>
                    <a:lstStyle/>
                    <a:p>
                      <a:r>
                        <a:rPr kumimoji="1" lang="en-US" altLang="ja-JP" dirty="0" err="1"/>
                        <a:t>date.c</a:t>
                      </a:r>
                      <a:endParaRPr kumimoji="1" lang="ja-JP" altLang="en-US" dirty="0"/>
                    </a:p>
                  </a:txBody>
                  <a:tcPr/>
                </a:tc>
                <a:tc>
                  <a:txBody>
                    <a:bodyPr/>
                    <a:lstStyle/>
                    <a:p>
                      <a:r>
                        <a:rPr kumimoji="1" lang="en-US" altLang="ja-JP" dirty="0"/>
                        <a:t>3</a:t>
                      </a:r>
                      <a:endParaRPr kumimoji="1" lang="ja-JP" altLang="en-US" dirty="0"/>
                    </a:p>
                  </a:txBody>
                  <a:tcPr/>
                </a:tc>
                <a:tc>
                  <a:txBody>
                    <a:bodyPr/>
                    <a:lstStyle/>
                    <a:p>
                      <a:r>
                        <a:rPr kumimoji="1" lang="en-US" altLang="ja-JP" dirty="0"/>
                        <a:t>0</a:t>
                      </a:r>
                      <a:endParaRPr kumimoji="1" lang="ja-JP" altLang="en-US" dirty="0"/>
                    </a:p>
                  </a:txBody>
                  <a:tcPr/>
                </a:tc>
                <a:tc>
                  <a:txBody>
                    <a:bodyPr/>
                    <a:lstStyle/>
                    <a:p>
                      <a:r>
                        <a:rPr kumimoji="1" lang="en-US" altLang="ja-JP" dirty="0"/>
                        <a:t>3</a:t>
                      </a:r>
                      <a:endParaRPr kumimoji="1" lang="ja-JP" altLang="en-US" dirty="0"/>
                    </a:p>
                  </a:txBody>
                  <a:tcPr/>
                </a:tc>
                <a:tc>
                  <a:txBody>
                    <a:bodyPr/>
                    <a:lstStyle/>
                    <a:p>
                      <a:r>
                        <a:rPr kumimoji="1" lang="en-US" altLang="ja-JP" dirty="0"/>
                        <a:t>11 </a:t>
                      </a:r>
                      <a:r>
                        <a:rPr kumimoji="1" lang="ja-JP" altLang="en-US" dirty="0"/>
                        <a:t>（</a:t>
                      </a:r>
                      <a:r>
                        <a:rPr kumimoji="1" lang="en-US" altLang="ja-JP" dirty="0"/>
                        <a:t>3</a:t>
                      </a:r>
                      <a:r>
                        <a:rPr kumimoji="1" lang="ja-JP" altLang="en-US" dirty="0"/>
                        <a:t>）</a:t>
                      </a:r>
                    </a:p>
                  </a:txBody>
                  <a:tcPr/>
                </a:tc>
                <a:tc>
                  <a:txBody>
                    <a:bodyPr/>
                    <a:lstStyle/>
                    <a:p>
                      <a:r>
                        <a:rPr kumimoji="1" lang="en-US" altLang="ja-JP" dirty="0"/>
                        <a:t>4 </a:t>
                      </a:r>
                      <a:r>
                        <a:rPr kumimoji="1" lang="ja-JP" altLang="en-US" dirty="0"/>
                        <a:t>（</a:t>
                      </a:r>
                      <a:r>
                        <a:rPr kumimoji="1" lang="en-US" altLang="ja-JP" dirty="0"/>
                        <a:t>0</a:t>
                      </a:r>
                      <a:r>
                        <a:rPr kumimoji="1" lang="ja-JP" altLang="en-US" dirty="0"/>
                        <a:t>）</a:t>
                      </a:r>
                    </a:p>
                  </a:txBody>
                  <a:tcPr/>
                </a:tc>
                <a:tc>
                  <a:txBody>
                    <a:bodyPr/>
                    <a:lstStyle/>
                    <a:p>
                      <a:r>
                        <a:rPr kumimoji="1" lang="en-US" altLang="ja-JP" dirty="0"/>
                        <a:t>15 </a:t>
                      </a:r>
                      <a:r>
                        <a:rPr kumimoji="1" lang="ja-JP" altLang="en-US" dirty="0"/>
                        <a:t>（</a:t>
                      </a:r>
                      <a:r>
                        <a:rPr kumimoji="1" lang="en-US" altLang="ja-JP" dirty="0"/>
                        <a:t>3</a:t>
                      </a:r>
                      <a:r>
                        <a:rPr kumimoji="1" lang="ja-JP" altLang="en-US" dirty="0"/>
                        <a:t>）</a:t>
                      </a:r>
                    </a:p>
                  </a:txBody>
                  <a:tcPr/>
                </a:tc>
                <a:extLst>
                  <a:ext uri="{0D108BD9-81ED-4DB2-BD59-A6C34878D82A}">
                    <a16:rowId xmlns:a16="http://schemas.microsoft.com/office/drawing/2014/main" val="4239911963"/>
                  </a:ext>
                </a:extLst>
              </a:tr>
              <a:tr h="370840">
                <a:tc>
                  <a:txBody>
                    <a:bodyPr/>
                    <a:lstStyle/>
                    <a:p>
                      <a:r>
                        <a:rPr kumimoji="1" lang="en-US" altLang="ja-JP" dirty="0" err="1"/>
                        <a:t>touch.c</a:t>
                      </a:r>
                      <a:endParaRPr kumimoji="1" lang="ja-JP" altLang="en-US" dirty="0"/>
                    </a:p>
                  </a:txBody>
                  <a:tcPr/>
                </a:tc>
                <a:tc>
                  <a:txBody>
                    <a:bodyPr/>
                    <a:lstStyle/>
                    <a:p>
                      <a:r>
                        <a:rPr kumimoji="1" lang="en-US" altLang="ja-JP" dirty="0"/>
                        <a:t>3</a:t>
                      </a:r>
                      <a:endParaRPr kumimoji="1" lang="ja-JP" altLang="en-US" dirty="0"/>
                    </a:p>
                  </a:txBody>
                  <a:tcPr/>
                </a:tc>
                <a:tc>
                  <a:txBody>
                    <a:bodyPr/>
                    <a:lstStyle/>
                    <a:p>
                      <a:r>
                        <a:rPr kumimoji="1" lang="en-US" altLang="ja-JP" dirty="0"/>
                        <a:t>0</a:t>
                      </a:r>
                      <a:endParaRPr kumimoji="1" lang="ja-JP" altLang="en-US" dirty="0"/>
                    </a:p>
                  </a:txBody>
                  <a:tcPr/>
                </a:tc>
                <a:tc>
                  <a:txBody>
                    <a:bodyPr/>
                    <a:lstStyle/>
                    <a:p>
                      <a:r>
                        <a:rPr kumimoji="1" lang="en-US" altLang="ja-JP" dirty="0"/>
                        <a:t>3</a:t>
                      </a:r>
                      <a:endParaRPr kumimoji="1" lang="ja-JP" altLang="en-US" dirty="0"/>
                    </a:p>
                  </a:txBody>
                  <a:tcPr/>
                </a:tc>
                <a:tc>
                  <a:txBody>
                    <a:bodyPr/>
                    <a:lstStyle/>
                    <a:p>
                      <a:r>
                        <a:rPr kumimoji="1" lang="en-US" altLang="ja-JP" dirty="0"/>
                        <a:t>9 </a:t>
                      </a:r>
                      <a:r>
                        <a:rPr kumimoji="1" lang="ja-JP" altLang="en-US" dirty="0"/>
                        <a:t>（</a:t>
                      </a:r>
                      <a:r>
                        <a:rPr kumimoji="1" lang="en-US" altLang="ja-JP" dirty="0"/>
                        <a:t>3</a:t>
                      </a:r>
                      <a:r>
                        <a:rPr kumimoji="1" lang="ja-JP" altLang="en-US" dirty="0"/>
                        <a:t>）</a:t>
                      </a:r>
                    </a:p>
                  </a:txBody>
                  <a:tcPr/>
                </a:tc>
                <a:tc>
                  <a:txBody>
                    <a:bodyPr/>
                    <a:lstStyle/>
                    <a:p>
                      <a:r>
                        <a:rPr kumimoji="1" lang="en-US" altLang="ja-JP" dirty="0"/>
                        <a:t>8 </a:t>
                      </a:r>
                      <a:r>
                        <a:rPr kumimoji="1" lang="ja-JP" altLang="en-US" dirty="0"/>
                        <a:t>（</a:t>
                      </a:r>
                      <a:r>
                        <a:rPr kumimoji="1" lang="en-US" altLang="ja-JP" dirty="0"/>
                        <a:t>0</a:t>
                      </a:r>
                      <a:r>
                        <a:rPr kumimoji="1" lang="ja-JP" altLang="en-US" dirty="0"/>
                        <a:t>）</a:t>
                      </a:r>
                    </a:p>
                  </a:txBody>
                  <a:tcPr/>
                </a:tc>
                <a:tc>
                  <a:txBody>
                    <a:bodyPr/>
                    <a:lstStyle/>
                    <a:p>
                      <a:r>
                        <a:rPr kumimoji="1" lang="en-US" altLang="ja-JP" dirty="0"/>
                        <a:t>17 </a:t>
                      </a:r>
                      <a:r>
                        <a:rPr kumimoji="1" lang="ja-JP" altLang="en-US" dirty="0"/>
                        <a:t>（</a:t>
                      </a:r>
                      <a:r>
                        <a:rPr kumimoji="1" lang="en-US" altLang="ja-JP" dirty="0"/>
                        <a:t>3</a:t>
                      </a:r>
                      <a:r>
                        <a:rPr kumimoji="1" lang="ja-JP" altLang="en-US" dirty="0"/>
                        <a:t>）</a:t>
                      </a:r>
                    </a:p>
                  </a:txBody>
                  <a:tcPr/>
                </a:tc>
                <a:extLst>
                  <a:ext uri="{0D108BD9-81ED-4DB2-BD59-A6C34878D82A}">
                    <a16:rowId xmlns:a16="http://schemas.microsoft.com/office/drawing/2014/main" val="3891178546"/>
                  </a:ext>
                </a:extLst>
              </a:tr>
              <a:tr h="370840">
                <a:tc>
                  <a:txBody>
                    <a:bodyPr/>
                    <a:lstStyle/>
                    <a:p>
                      <a:r>
                        <a:rPr kumimoji="1" lang="en-US" altLang="ja-JP" dirty="0" err="1"/>
                        <a:t>stat.c</a:t>
                      </a:r>
                      <a:endParaRPr kumimoji="1" lang="ja-JP" altLang="en-US" dirty="0"/>
                    </a:p>
                  </a:txBody>
                  <a:tcPr/>
                </a:tc>
                <a:tc>
                  <a:txBody>
                    <a:bodyPr/>
                    <a:lstStyle/>
                    <a:p>
                      <a:r>
                        <a:rPr kumimoji="1" lang="en-US" altLang="ja-JP" dirty="0"/>
                        <a:t>2</a:t>
                      </a:r>
                      <a:endParaRPr kumimoji="1" lang="ja-JP" altLang="en-US" dirty="0"/>
                    </a:p>
                  </a:txBody>
                  <a:tcPr/>
                </a:tc>
                <a:tc>
                  <a:txBody>
                    <a:bodyPr/>
                    <a:lstStyle/>
                    <a:p>
                      <a:r>
                        <a:rPr kumimoji="1" lang="en-US" altLang="ja-JP" dirty="0"/>
                        <a:t>0</a:t>
                      </a:r>
                      <a:endParaRPr kumimoji="1" lang="ja-JP" altLang="en-US" dirty="0"/>
                    </a:p>
                  </a:txBody>
                  <a:tcPr/>
                </a:tc>
                <a:tc>
                  <a:txBody>
                    <a:bodyPr/>
                    <a:lstStyle/>
                    <a:p>
                      <a:r>
                        <a:rPr kumimoji="1" lang="en-US" altLang="ja-JP" dirty="0"/>
                        <a:t>2</a:t>
                      </a:r>
                      <a:endParaRPr kumimoji="1" lang="ja-JP" altLang="en-US" dirty="0"/>
                    </a:p>
                  </a:txBody>
                  <a:tcPr/>
                </a:tc>
                <a:tc>
                  <a:txBody>
                    <a:bodyPr/>
                    <a:lstStyle/>
                    <a:p>
                      <a:r>
                        <a:rPr kumimoji="1" lang="en-US" altLang="ja-JP" dirty="0"/>
                        <a:t>5 </a:t>
                      </a:r>
                      <a:r>
                        <a:rPr kumimoji="1" lang="ja-JP" altLang="en-US" dirty="0"/>
                        <a:t>（</a:t>
                      </a:r>
                      <a:r>
                        <a:rPr kumimoji="1" lang="en-US" altLang="ja-JP" dirty="0"/>
                        <a:t>2</a:t>
                      </a:r>
                      <a:r>
                        <a:rPr kumimoji="1" lang="ja-JP" altLang="en-US" dirty="0"/>
                        <a:t>）</a:t>
                      </a:r>
                    </a:p>
                  </a:txBody>
                  <a:tcPr/>
                </a:tc>
                <a:tc>
                  <a:txBody>
                    <a:bodyPr/>
                    <a:lstStyle/>
                    <a:p>
                      <a:r>
                        <a:rPr kumimoji="1" lang="en-US" altLang="ja-JP" dirty="0"/>
                        <a:t>1 </a:t>
                      </a:r>
                      <a:r>
                        <a:rPr kumimoji="1" lang="ja-JP" altLang="en-US" dirty="0"/>
                        <a:t>（</a:t>
                      </a:r>
                      <a:r>
                        <a:rPr kumimoji="1" lang="en-US" altLang="ja-JP" dirty="0"/>
                        <a:t>0</a:t>
                      </a:r>
                      <a:r>
                        <a:rPr kumimoji="1" lang="ja-JP" altLang="en-US" dirty="0"/>
                        <a:t>）</a:t>
                      </a:r>
                    </a:p>
                  </a:txBody>
                  <a:tcPr/>
                </a:tc>
                <a:tc>
                  <a:txBody>
                    <a:bodyPr/>
                    <a:lstStyle/>
                    <a:p>
                      <a:r>
                        <a:rPr kumimoji="1" lang="en-US" altLang="ja-JP" dirty="0"/>
                        <a:t>6 </a:t>
                      </a:r>
                      <a:r>
                        <a:rPr kumimoji="1" lang="ja-JP" altLang="en-US" dirty="0"/>
                        <a:t>（</a:t>
                      </a:r>
                      <a:r>
                        <a:rPr kumimoji="1" lang="en-US" altLang="ja-JP" dirty="0"/>
                        <a:t>2</a:t>
                      </a:r>
                      <a:r>
                        <a:rPr kumimoji="1" lang="ja-JP" altLang="en-US" dirty="0"/>
                        <a:t>）</a:t>
                      </a:r>
                    </a:p>
                  </a:txBody>
                  <a:tcPr/>
                </a:tc>
                <a:extLst>
                  <a:ext uri="{0D108BD9-81ED-4DB2-BD59-A6C34878D82A}">
                    <a16:rowId xmlns:a16="http://schemas.microsoft.com/office/drawing/2014/main" val="3971017803"/>
                  </a:ext>
                </a:extLst>
              </a:tr>
            </a:tbl>
          </a:graphicData>
        </a:graphic>
      </p:graphicFrame>
    </p:spTree>
    <p:extLst>
      <p:ext uri="{BB962C8B-B14F-4D97-AF65-F5344CB8AC3E}">
        <p14:creationId xmlns:p14="http://schemas.microsoft.com/office/powerpoint/2010/main" val="3842820946"/>
      </p:ext>
    </p:extLst>
  </p:cSld>
  <p:clrMapOvr>
    <a:masterClrMapping/>
  </p:clrMapOvr>
  <mc:AlternateContent xmlns:mc="http://schemas.openxmlformats.org/markup-compatibility/2006" xmlns:p14="http://schemas.microsoft.com/office/powerpoint/2010/main">
    <mc:Choice Requires="p14">
      <p:transition spd="slow" p14:dur="2000" advTm="23236"/>
    </mc:Choice>
    <mc:Fallback xmlns="">
      <p:transition spd="slow" advTm="23236"/>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9F07EA9-A416-48EB-824D-BC6F3C6A1D73}"/>
              </a:ext>
            </a:extLst>
          </p:cNvPr>
          <p:cNvSpPr>
            <a:spLocks noGrp="1"/>
          </p:cNvSpPr>
          <p:nvPr>
            <p:ph type="title"/>
          </p:nvPr>
        </p:nvSpPr>
        <p:spPr/>
        <p:txBody>
          <a:bodyPr/>
          <a:lstStyle/>
          <a:p>
            <a:r>
              <a:rPr kumimoji="1" lang="ja-JP" altLang="en-US" dirty="0"/>
              <a:t>評価（</a:t>
            </a:r>
            <a:r>
              <a:rPr kumimoji="1" lang="en-US" altLang="ja-JP" dirty="0"/>
              <a:t>3/3</a:t>
            </a:r>
            <a:r>
              <a:rPr kumimoji="1" lang="ja-JP" altLang="en-US" dirty="0"/>
              <a:t>）</a:t>
            </a:r>
          </a:p>
        </p:txBody>
      </p:sp>
      <p:sp>
        <p:nvSpPr>
          <p:cNvPr id="3" name="コンテンツ プレースホルダー 2">
            <a:extLst>
              <a:ext uri="{FF2B5EF4-FFF2-40B4-BE49-F238E27FC236}">
                <a16:creationId xmlns:a16="http://schemas.microsoft.com/office/drawing/2014/main" id="{8624A341-A3FD-45E2-BBD0-EEC078C0E0DC}"/>
              </a:ext>
            </a:extLst>
          </p:cNvPr>
          <p:cNvSpPr>
            <a:spLocks noGrp="1"/>
          </p:cNvSpPr>
          <p:nvPr>
            <p:ph idx="1"/>
          </p:nvPr>
        </p:nvSpPr>
        <p:spPr/>
        <p:txBody>
          <a:bodyPr/>
          <a:lstStyle/>
          <a:p>
            <a:r>
              <a:rPr kumimoji="1" lang="ja-JP" altLang="en-US" sz="2800" dirty="0"/>
              <a:t>評価結果</a:t>
            </a:r>
            <a:endParaRPr kumimoji="1" lang="en-US" altLang="ja-JP" sz="2800" dirty="0"/>
          </a:p>
          <a:p>
            <a:pPr lvl="1"/>
            <a:r>
              <a:rPr lang="en-US" altLang="ja-JP" sz="2400" dirty="0"/>
              <a:t>Recall</a:t>
            </a:r>
            <a:r>
              <a:rPr lang="ja-JP" altLang="en-US" sz="2400" dirty="0"/>
              <a:t>は高いが，</a:t>
            </a:r>
            <a:r>
              <a:rPr lang="en-US" altLang="ja-JP" sz="2400" dirty="0"/>
              <a:t>Precision</a:t>
            </a:r>
            <a:r>
              <a:rPr lang="ja-JP" altLang="en-US" sz="2400" dirty="0"/>
              <a:t>は低い結果となった</a:t>
            </a:r>
            <a:endParaRPr lang="en-US" altLang="ja-JP" sz="2400" dirty="0"/>
          </a:p>
          <a:p>
            <a:pPr lvl="1"/>
            <a:r>
              <a:rPr lang="ja-JP" altLang="en-US" sz="2400" dirty="0"/>
              <a:t>修正が必要な箇所を全て検出できていることがわかった</a:t>
            </a:r>
            <a:endParaRPr lang="en-US" altLang="ja-JP" sz="2400" dirty="0"/>
          </a:p>
          <a:p>
            <a:pPr lvl="1"/>
            <a:r>
              <a:rPr kumimoji="1" lang="ja-JP" altLang="en-US" sz="2400" dirty="0"/>
              <a:t>不要な箇所を多数検出していることがわかった</a:t>
            </a:r>
            <a:endParaRPr kumimoji="1" lang="en-US" altLang="ja-JP" sz="2000" dirty="0"/>
          </a:p>
          <a:p>
            <a:pPr marL="457200" lvl="1" indent="0">
              <a:buNone/>
            </a:pPr>
            <a:r>
              <a:rPr lang="en-US" altLang="ja-JP" sz="2400" dirty="0"/>
              <a:t>		</a:t>
            </a:r>
            <a:r>
              <a:rPr lang="ja-JP" altLang="en-US" sz="2400" dirty="0"/>
              <a:t>ソースコードの意味解釈を行わないことが要因と考えられる</a:t>
            </a:r>
            <a:endParaRPr kumimoji="1" lang="ja-JP" altLang="en-US" sz="2400" dirty="0"/>
          </a:p>
        </p:txBody>
      </p:sp>
      <p:sp>
        <p:nvSpPr>
          <p:cNvPr id="4" name="矢印: 右 3">
            <a:extLst>
              <a:ext uri="{FF2B5EF4-FFF2-40B4-BE49-F238E27FC236}">
                <a16:creationId xmlns:a16="http://schemas.microsoft.com/office/drawing/2014/main" id="{E2A08FA9-1F19-412B-8936-AB630BDEBF44}"/>
              </a:ext>
            </a:extLst>
          </p:cNvPr>
          <p:cNvSpPr/>
          <p:nvPr/>
        </p:nvSpPr>
        <p:spPr>
          <a:xfrm>
            <a:off x="1319107" y="3505042"/>
            <a:ext cx="1028700" cy="3048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5" name="コンテンツ プレースホルダー 2">
            <a:extLst>
              <a:ext uri="{FF2B5EF4-FFF2-40B4-BE49-F238E27FC236}">
                <a16:creationId xmlns:a16="http://schemas.microsoft.com/office/drawing/2014/main" id="{40205577-9F6E-4FA1-884D-704D712155BE}"/>
              </a:ext>
            </a:extLst>
          </p:cNvPr>
          <p:cNvGraphicFramePr>
            <a:graphicFrameLocks/>
          </p:cNvGraphicFramePr>
          <p:nvPr>
            <p:extLst/>
          </p:nvPr>
        </p:nvGraphicFramePr>
        <p:xfrm>
          <a:off x="2008288" y="4061529"/>
          <a:ext cx="8014608" cy="1854200"/>
        </p:xfrm>
        <a:graphic>
          <a:graphicData uri="http://schemas.openxmlformats.org/drawingml/2006/table">
            <a:tbl>
              <a:tblPr firstRow="1" bandRow="1">
                <a:tableStyleId>{073A0DAA-6AF3-43AB-8588-CEC1D06C72B9}</a:tableStyleId>
              </a:tblPr>
              <a:tblGrid>
                <a:gridCol w="1144944">
                  <a:extLst>
                    <a:ext uri="{9D8B030D-6E8A-4147-A177-3AD203B41FA5}">
                      <a16:colId xmlns:a16="http://schemas.microsoft.com/office/drawing/2014/main" val="2820977247"/>
                    </a:ext>
                  </a:extLst>
                </a:gridCol>
                <a:gridCol w="1144944">
                  <a:extLst>
                    <a:ext uri="{9D8B030D-6E8A-4147-A177-3AD203B41FA5}">
                      <a16:colId xmlns:a16="http://schemas.microsoft.com/office/drawing/2014/main" val="2651901988"/>
                    </a:ext>
                  </a:extLst>
                </a:gridCol>
                <a:gridCol w="1144944">
                  <a:extLst>
                    <a:ext uri="{9D8B030D-6E8A-4147-A177-3AD203B41FA5}">
                      <a16:colId xmlns:a16="http://schemas.microsoft.com/office/drawing/2014/main" val="494694412"/>
                    </a:ext>
                  </a:extLst>
                </a:gridCol>
                <a:gridCol w="1144944">
                  <a:extLst>
                    <a:ext uri="{9D8B030D-6E8A-4147-A177-3AD203B41FA5}">
                      <a16:colId xmlns:a16="http://schemas.microsoft.com/office/drawing/2014/main" val="11373120"/>
                    </a:ext>
                  </a:extLst>
                </a:gridCol>
                <a:gridCol w="1144944">
                  <a:extLst>
                    <a:ext uri="{9D8B030D-6E8A-4147-A177-3AD203B41FA5}">
                      <a16:colId xmlns:a16="http://schemas.microsoft.com/office/drawing/2014/main" val="3541376554"/>
                    </a:ext>
                  </a:extLst>
                </a:gridCol>
                <a:gridCol w="1144944">
                  <a:extLst>
                    <a:ext uri="{9D8B030D-6E8A-4147-A177-3AD203B41FA5}">
                      <a16:colId xmlns:a16="http://schemas.microsoft.com/office/drawing/2014/main" val="3805905290"/>
                    </a:ext>
                  </a:extLst>
                </a:gridCol>
                <a:gridCol w="1144944">
                  <a:extLst>
                    <a:ext uri="{9D8B030D-6E8A-4147-A177-3AD203B41FA5}">
                      <a16:colId xmlns:a16="http://schemas.microsoft.com/office/drawing/2014/main" val="4280929061"/>
                    </a:ext>
                  </a:extLst>
                </a:gridCol>
              </a:tblGrid>
              <a:tr h="370840">
                <a:tc>
                  <a:txBody>
                    <a:bodyPr/>
                    <a:lstStyle/>
                    <a:p>
                      <a:endParaRPr kumimoji="1" lang="ja-JP" altLang="en-US" dirty="0"/>
                    </a:p>
                  </a:txBody>
                  <a:tcPr/>
                </a:tc>
                <a:tc gridSpan="2">
                  <a:txBody>
                    <a:bodyPr/>
                    <a:lstStyle/>
                    <a:p>
                      <a:r>
                        <a:rPr kumimoji="1" lang="ja-JP" altLang="en-US" dirty="0"/>
                        <a:t>外部関数呼出</a:t>
                      </a:r>
                    </a:p>
                  </a:txBody>
                  <a:tcPr/>
                </a:tc>
                <a:tc hMerge="1">
                  <a:txBody>
                    <a:bodyPr/>
                    <a:lstStyle/>
                    <a:p>
                      <a:endParaRPr kumimoji="1" lang="ja-JP" altLang="en-US" dirty="0"/>
                    </a:p>
                  </a:txBody>
                  <a:tcPr/>
                </a:tc>
                <a:tc gridSpan="2">
                  <a:txBody>
                    <a:bodyPr/>
                    <a:lstStyle/>
                    <a:p>
                      <a:r>
                        <a:rPr kumimoji="1" lang="ja-JP" altLang="en-US" dirty="0"/>
                        <a:t>直接評価箇所</a:t>
                      </a:r>
                    </a:p>
                  </a:txBody>
                  <a:tcPr/>
                </a:tc>
                <a:tc hMerge="1">
                  <a:txBody>
                    <a:bodyPr/>
                    <a:lstStyle/>
                    <a:p>
                      <a:endParaRPr kumimoji="1" lang="ja-JP" altLang="en-US" dirty="0"/>
                    </a:p>
                  </a:txBody>
                  <a:tcPr/>
                </a:tc>
                <a:tc gridSpan="2">
                  <a:txBody>
                    <a:bodyPr/>
                    <a:lstStyle/>
                    <a:p>
                      <a:r>
                        <a:rPr kumimoji="1" lang="ja-JP" altLang="en-US" dirty="0"/>
                        <a:t>合計</a:t>
                      </a:r>
                    </a:p>
                  </a:txBody>
                  <a:tcPr/>
                </a:tc>
                <a:tc hMerge="1">
                  <a:txBody>
                    <a:bodyPr/>
                    <a:lstStyle/>
                    <a:p>
                      <a:endParaRPr kumimoji="1" lang="ja-JP" altLang="en-US" dirty="0"/>
                    </a:p>
                  </a:txBody>
                  <a:tcPr/>
                </a:tc>
                <a:extLst>
                  <a:ext uri="{0D108BD9-81ED-4DB2-BD59-A6C34878D82A}">
                    <a16:rowId xmlns:a16="http://schemas.microsoft.com/office/drawing/2014/main" val="4079621843"/>
                  </a:ext>
                </a:extLst>
              </a:tr>
              <a:tr h="370840">
                <a:tc>
                  <a:txBody>
                    <a:bodyPr/>
                    <a:lstStyle/>
                    <a:p>
                      <a:endParaRPr kumimoji="1" lang="ja-JP" altLang="en-US" dirty="0"/>
                    </a:p>
                  </a:txBody>
                  <a:tcPr>
                    <a:solidFill>
                      <a:schemeClr val="bg2">
                        <a:lumMod val="75000"/>
                      </a:schemeClr>
                    </a:solidFill>
                  </a:tcPr>
                </a:tc>
                <a:tc>
                  <a:txBody>
                    <a:bodyPr/>
                    <a:lstStyle/>
                    <a:p>
                      <a:r>
                        <a:rPr kumimoji="1" lang="en-US" altLang="ja-JP" dirty="0">
                          <a:solidFill>
                            <a:schemeClr val="bg1"/>
                          </a:solidFill>
                        </a:rPr>
                        <a:t>Precision</a:t>
                      </a:r>
                      <a:endParaRPr kumimoji="1" lang="ja-JP" altLang="en-US" dirty="0">
                        <a:solidFill>
                          <a:schemeClr val="bg1"/>
                        </a:solidFill>
                      </a:endParaRPr>
                    </a:p>
                  </a:txBody>
                  <a:tcPr>
                    <a:solidFill>
                      <a:schemeClr val="bg2">
                        <a:lumMod val="75000"/>
                      </a:schemeClr>
                    </a:solidFill>
                  </a:tcPr>
                </a:tc>
                <a:tc>
                  <a:txBody>
                    <a:bodyPr/>
                    <a:lstStyle/>
                    <a:p>
                      <a:r>
                        <a:rPr kumimoji="1" lang="en-US" altLang="ja-JP" dirty="0">
                          <a:solidFill>
                            <a:schemeClr val="bg1"/>
                          </a:solidFill>
                        </a:rPr>
                        <a:t>Recall</a:t>
                      </a:r>
                      <a:endParaRPr kumimoji="1" lang="ja-JP" altLang="en-US" dirty="0">
                        <a:solidFill>
                          <a:schemeClr val="bg1"/>
                        </a:solidFill>
                      </a:endParaRPr>
                    </a:p>
                  </a:txBody>
                  <a:tcPr>
                    <a:solidFill>
                      <a:schemeClr val="bg2">
                        <a:lumMod val="75000"/>
                      </a:schemeClr>
                    </a:solidFill>
                  </a:tcPr>
                </a:tc>
                <a:tc>
                  <a:txBody>
                    <a:bodyPr/>
                    <a:lstStyle/>
                    <a:p>
                      <a:r>
                        <a:rPr kumimoji="1" lang="en-US" altLang="ja-JP" dirty="0">
                          <a:solidFill>
                            <a:schemeClr val="bg1"/>
                          </a:solidFill>
                        </a:rPr>
                        <a:t>Precision</a:t>
                      </a:r>
                      <a:endParaRPr kumimoji="1" lang="ja-JP" altLang="en-US" dirty="0">
                        <a:solidFill>
                          <a:schemeClr val="bg1"/>
                        </a:solidFill>
                      </a:endParaRPr>
                    </a:p>
                  </a:txBody>
                  <a:tcPr>
                    <a:solidFill>
                      <a:schemeClr val="bg2">
                        <a:lumMod val="75000"/>
                      </a:schemeClr>
                    </a:solidFill>
                  </a:tcPr>
                </a:tc>
                <a:tc>
                  <a:txBody>
                    <a:bodyPr/>
                    <a:lstStyle/>
                    <a:p>
                      <a:r>
                        <a:rPr kumimoji="1" lang="en-US" altLang="ja-JP" dirty="0">
                          <a:solidFill>
                            <a:schemeClr val="bg1"/>
                          </a:solidFill>
                        </a:rPr>
                        <a:t>Recall</a:t>
                      </a:r>
                      <a:endParaRPr kumimoji="1" lang="ja-JP" altLang="en-US" dirty="0">
                        <a:solidFill>
                          <a:schemeClr val="bg1"/>
                        </a:solidFill>
                      </a:endParaRPr>
                    </a:p>
                  </a:txBody>
                  <a:tcPr>
                    <a:solidFill>
                      <a:schemeClr val="bg2">
                        <a:lumMod val="75000"/>
                      </a:schemeClr>
                    </a:solidFill>
                  </a:tcPr>
                </a:tc>
                <a:tc>
                  <a:txBody>
                    <a:bodyPr/>
                    <a:lstStyle/>
                    <a:p>
                      <a:r>
                        <a:rPr kumimoji="1" lang="en-US" altLang="ja-JP" dirty="0">
                          <a:solidFill>
                            <a:schemeClr val="bg1"/>
                          </a:solidFill>
                        </a:rPr>
                        <a:t>Precision</a:t>
                      </a:r>
                      <a:endParaRPr kumimoji="1" lang="ja-JP" altLang="en-US" dirty="0">
                        <a:solidFill>
                          <a:schemeClr val="bg1"/>
                        </a:solidFill>
                      </a:endParaRPr>
                    </a:p>
                  </a:txBody>
                  <a:tcPr>
                    <a:solidFill>
                      <a:schemeClr val="bg2">
                        <a:lumMod val="75000"/>
                      </a:schemeClr>
                    </a:solidFill>
                  </a:tcPr>
                </a:tc>
                <a:tc>
                  <a:txBody>
                    <a:bodyPr/>
                    <a:lstStyle/>
                    <a:p>
                      <a:r>
                        <a:rPr kumimoji="1" lang="en-US" altLang="ja-JP" dirty="0">
                          <a:solidFill>
                            <a:schemeClr val="bg1"/>
                          </a:solidFill>
                        </a:rPr>
                        <a:t>Recall</a:t>
                      </a:r>
                      <a:endParaRPr kumimoji="1" lang="ja-JP" altLang="en-US" dirty="0">
                        <a:solidFill>
                          <a:schemeClr val="bg1"/>
                        </a:solidFill>
                      </a:endParaRPr>
                    </a:p>
                  </a:txBody>
                  <a:tcPr>
                    <a:solidFill>
                      <a:schemeClr val="bg2">
                        <a:lumMod val="75000"/>
                      </a:schemeClr>
                    </a:solidFill>
                  </a:tcPr>
                </a:tc>
                <a:extLst>
                  <a:ext uri="{0D108BD9-81ED-4DB2-BD59-A6C34878D82A}">
                    <a16:rowId xmlns:a16="http://schemas.microsoft.com/office/drawing/2014/main" val="2216037045"/>
                  </a:ext>
                </a:extLst>
              </a:tr>
              <a:tr h="370840">
                <a:tc>
                  <a:txBody>
                    <a:bodyPr/>
                    <a:lstStyle/>
                    <a:p>
                      <a:r>
                        <a:rPr kumimoji="1" lang="en-US" altLang="ja-JP" dirty="0" err="1"/>
                        <a:t>date.c</a:t>
                      </a:r>
                      <a:endParaRPr kumimoji="1" lang="ja-JP" altLang="en-US" dirty="0"/>
                    </a:p>
                  </a:txBody>
                  <a:tcPr/>
                </a:tc>
                <a:tc>
                  <a:txBody>
                    <a:bodyPr/>
                    <a:lstStyle/>
                    <a:p>
                      <a:r>
                        <a:rPr kumimoji="1" lang="en-US" altLang="ja-JP" dirty="0"/>
                        <a:t>0.27</a:t>
                      </a:r>
                      <a:endParaRPr kumimoji="1" lang="ja-JP" altLang="en-US" dirty="0"/>
                    </a:p>
                  </a:txBody>
                  <a:tcPr/>
                </a:tc>
                <a:tc>
                  <a:txBody>
                    <a:bodyPr/>
                    <a:lstStyle/>
                    <a:p>
                      <a:r>
                        <a:rPr kumimoji="1" lang="en-US" altLang="ja-JP" dirty="0"/>
                        <a:t>1.00</a:t>
                      </a:r>
                      <a:endParaRPr kumimoji="1" lang="ja-JP" altLang="en-US" dirty="0"/>
                    </a:p>
                  </a:txBody>
                  <a:tcPr/>
                </a:tc>
                <a:tc>
                  <a:txBody>
                    <a:bodyPr/>
                    <a:lstStyle/>
                    <a:p>
                      <a:r>
                        <a:rPr kumimoji="1" lang="en-US" altLang="ja-JP" dirty="0"/>
                        <a:t>N/A</a:t>
                      </a:r>
                      <a:endParaRPr kumimoji="1" lang="ja-JP" altLang="en-US" dirty="0"/>
                    </a:p>
                  </a:txBody>
                  <a:tcPr/>
                </a:tc>
                <a:tc>
                  <a:txBody>
                    <a:bodyPr/>
                    <a:lstStyle/>
                    <a:p>
                      <a:r>
                        <a:rPr kumimoji="1" lang="en-US" altLang="ja-JP" dirty="0"/>
                        <a:t>N/A</a:t>
                      </a:r>
                      <a:endParaRPr kumimoji="1" lang="ja-JP" altLang="en-US" dirty="0"/>
                    </a:p>
                  </a:txBody>
                  <a:tcPr/>
                </a:tc>
                <a:tc>
                  <a:txBody>
                    <a:bodyPr/>
                    <a:lstStyle/>
                    <a:p>
                      <a:r>
                        <a:rPr kumimoji="1" lang="en-US" altLang="ja-JP" dirty="0"/>
                        <a:t>0.20</a:t>
                      </a:r>
                      <a:endParaRPr kumimoji="1" lang="ja-JP" altLang="en-US" dirty="0"/>
                    </a:p>
                  </a:txBody>
                  <a:tcPr/>
                </a:tc>
                <a:tc>
                  <a:txBody>
                    <a:bodyPr/>
                    <a:lstStyle/>
                    <a:p>
                      <a:r>
                        <a:rPr kumimoji="1" lang="en-US" altLang="ja-JP" dirty="0"/>
                        <a:t>1.00</a:t>
                      </a:r>
                      <a:endParaRPr kumimoji="1" lang="ja-JP" altLang="en-US" dirty="0"/>
                    </a:p>
                  </a:txBody>
                  <a:tcPr/>
                </a:tc>
                <a:extLst>
                  <a:ext uri="{0D108BD9-81ED-4DB2-BD59-A6C34878D82A}">
                    <a16:rowId xmlns:a16="http://schemas.microsoft.com/office/drawing/2014/main" val="3772559357"/>
                  </a:ext>
                </a:extLst>
              </a:tr>
              <a:tr h="370840">
                <a:tc>
                  <a:txBody>
                    <a:bodyPr/>
                    <a:lstStyle/>
                    <a:p>
                      <a:r>
                        <a:rPr kumimoji="1" lang="en-US" altLang="ja-JP" dirty="0" err="1"/>
                        <a:t>touch.c</a:t>
                      </a:r>
                      <a:endParaRPr kumimoji="1" lang="ja-JP" altLang="en-US" dirty="0"/>
                    </a:p>
                  </a:txBody>
                  <a:tcPr/>
                </a:tc>
                <a:tc>
                  <a:txBody>
                    <a:bodyPr/>
                    <a:lstStyle/>
                    <a:p>
                      <a:r>
                        <a:rPr kumimoji="1" lang="en-US" altLang="ja-JP" dirty="0"/>
                        <a:t>0.33</a:t>
                      </a:r>
                      <a:endParaRPr kumimoji="1" lang="ja-JP" altLang="en-US" dirty="0"/>
                    </a:p>
                  </a:txBody>
                  <a:tcPr/>
                </a:tc>
                <a:tc>
                  <a:txBody>
                    <a:bodyPr/>
                    <a:lstStyle/>
                    <a:p>
                      <a:r>
                        <a:rPr kumimoji="1" lang="en-US" altLang="ja-JP" dirty="0"/>
                        <a:t>1.00</a:t>
                      </a:r>
                      <a:endParaRPr kumimoji="1" lang="ja-JP" altLang="en-US" dirty="0"/>
                    </a:p>
                  </a:txBody>
                  <a:tcPr/>
                </a:tc>
                <a:tc>
                  <a:txBody>
                    <a:bodyPr/>
                    <a:lstStyle/>
                    <a:p>
                      <a:r>
                        <a:rPr kumimoji="1" lang="en-US" altLang="ja-JP" dirty="0"/>
                        <a:t>N/A</a:t>
                      </a:r>
                      <a:endParaRPr kumimoji="1" lang="ja-JP" altLang="en-US" dirty="0"/>
                    </a:p>
                  </a:txBody>
                  <a:tcPr/>
                </a:tc>
                <a:tc>
                  <a:txBody>
                    <a:bodyPr/>
                    <a:lstStyle/>
                    <a:p>
                      <a:r>
                        <a:rPr kumimoji="1" lang="en-US" altLang="ja-JP" dirty="0"/>
                        <a:t>N/A</a:t>
                      </a:r>
                      <a:endParaRPr kumimoji="1" lang="ja-JP" altLang="en-US" dirty="0"/>
                    </a:p>
                  </a:txBody>
                  <a:tcPr/>
                </a:tc>
                <a:tc>
                  <a:txBody>
                    <a:bodyPr/>
                    <a:lstStyle/>
                    <a:p>
                      <a:r>
                        <a:rPr kumimoji="1" lang="en-US" altLang="ja-JP" dirty="0"/>
                        <a:t>0.18</a:t>
                      </a:r>
                      <a:endParaRPr kumimoji="1" lang="ja-JP" altLang="en-US" dirty="0"/>
                    </a:p>
                  </a:txBody>
                  <a:tcPr/>
                </a:tc>
                <a:tc>
                  <a:txBody>
                    <a:bodyPr/>
                    <a:lstStyle/>
                    <a:p>
                      <a:r>
                        <a:rPr kumimoji="1" lang="en-US" altLang="ja-JP" dirty="0"/>
                        <a:t>1.00</a:t>
                      </a:r>
                      <a:endParaRPr kumimoji="1" lang="ja-JP" altLang="en-US" dirty="0"/>
                    </a:p>
                  </a:txBody>
                  <a:tcPr/>
                </a:tc>
                <a:extLst>
                  <a:ext uri="{0D108BD9-81ED-4DB2-BD59-A6C34878D82A}">
                    <a16:rowId xmlns:a16="http://schemas.microsoft.com/office/drawing/2014/main" val="1488391577"/>
                  </a:ext>
                </a:extLst>
              </a:tr>
              <a:tr h="370840">
                <a:tc>
                  <a:txBody>
                    <a:bodyPr/>
                    <a:lstStyle/>
                    <a:p>
                      <a:r>
                        <a:rPr kumimoji="1" lang="en-US" altLang="ja-JP" dirty="0" err="1"/>
                        <a:t>stat.c</a:t>
                      </a:r>
                      <a:endParaRPr kumimoji="1" lang="ja-JP" altLang="en-US" dirty="0"/>
                    </a:p>
                  </a:txBody>
                  <a:tcPr/>
                </a:tc>
                <a:tc>
                  <a:txBody>
                    <a:bodyPr/>
                    <a:lstStyle/>
                    <a:p>
                      <a:r>
                        <a:rPr kumimoji="1" lang="en-US" altLang="ja-JP" dirty="0"/>
                        <a:t>0.40</a:t>
                      </a:r>
                      <a:endParaRPr kumimoji="1" lang="ja-JP" altLang="en-US" dirty="0"/>
                    </a:p>
                  </a:txBody>
                  <a:tcPr/>
                </a:tc>
                <a:tc>
                  <a:txBody>
                    <a:bodyPr/>
                    <a:lstStyle/>
                    <a:p>
                      <a:r>
                        <a:rPr kumimoji="1" lang="en-US" altLang="ja-JP" dirty="0"/>
                        <a:t>1.00</a:t>
                      </a:r>
                      <a:endParaRPr kumimoji="1" lang="ja-JP" altLang="en-US" dirty="0"/>
                    </a:p>
                  </a:txBody>
                  <a:tcPr/>
                </a:tc>
                <a:tc>
                  <a:txBody>
                    <a:bodyPr/>
                    <a:lstStyle/>
                    <a:p>
                      <a:r>
                        <a:rPr kumimoji="1" lang="en-US" altLang="ja-JP" dirty="0"/>
                        <a:t>N/A</a:t>
                      </a:r>
                      <a:endParaRPr kumimoji="1" lang="ja-JP" altLang="en-US" dirty="0"/>
                    </a:p>
                  </a:txBody>
                  <a:tcPr/>
                </a:tc>
                <a:tc>
                  <a:txBody>
                    <a:bodyPr/>
                    <a:lstStyle/>
                    <a:p>
                      <a:r>
                        <a:rPr kumimoji="1" lang="en-US" altLang="ja-JP" dirty="0"/>
                        <a:t>N/A</a:t>
                      </a:r>
                      <a:endParaRPr kumimoji="1" lang="ja-JP" altLang="en-US" dirty="0"/>
                    </a:p>
                  </a:txBody>
                  <a:tcPr/>
                </a:tc>
                <a:tc>
                  <a:txBody>
                    <a:bodyPr/>
                    <a:lstStyle/>
                    <a:p>
                      <a:r>
                        <a:rPr kumimoji="1" lang="en-US" altLang="ja-JP" dirty="0"/>
                        <a:t>0.33</a:t>
                      </a:r>
                      <a:endParaRPr kumimoji="1" lang="ja-JP" altLang="en-US" dirty="0"/>
                    </a:p>
                  </a:txBody>
                  <a:tcPr/>
                </a:tc>
                <a:tc>
                  <a:txBody>
                    <a:bodyPr/>
                    <a:lstStyle/>
                    <a:p>
                      <a:r>
                        <a:rPr kumimoji="1" lang="en-US" altLang="ja-JP" dirty="0"/>
                        <a:t>1.00</a:t>
                      </a:r>
                      <a:endParaRPr kumimoji="1" lang="ja-JP" altLang="en-US" dirty="0"/>
                    </a:p>
                  </a:txBody>
                  <a:tcPr/>
                </a:tc>
                <a:extLst>
                  <a:ext uri="{0D108BD9-81ED-4DB2-BD59-A6C34878D82A}">
                    <a16:rowId xmlns:a16="http://schemas.microsoft.com/office/drawing/2014/main" val="3589306756"/>
                  </a:ext>
                </a:extLst>
              </a:tr>
            </a:tbl>
          </a:graphicData>
        </a:graphic>
      </p:graphicFrame>
      <p:sp>
        <p:nvSpPr>
          <p:cNvPr id="6" name="スライド番号プレースホルダー 5"/>
          <p:cNvSpPr>
            <a:spLocks noGrp="1"/>
          </p:cNvSpPr>
          <p:nvPr>
            <p:ph type="sldNum" sz="quarter" idx="12"/>
          </p:nvPr>
        </p:nvSpPr>
        <p:spPr/>
        <p:txBody>
          <a:bodyPr/>
          <a:lstStyle/>
          <a:p>
            <a:fld id="{1779AF37-FDAD-413B-9C29-384430298FF1}" type="slidenum">
              <a:rPr kumimoji="1" lang="ja-JP" altLang="en-US" smtClean="0"/>
              <a:t>22</a:t>
            </a:fld>
            <a:endParaRPr kumimoji="1" lang="ja-JP" altLang="en-US"/>
          </a:p>
        </p:txBody>
      </p:sp>
    </p:spTree>
    <p:extLst>
      <p:ext uri="{BB962C8B-B14F-4D97-AF65-F5344CB8AC3E}">
        <p14:creationId xmlns:p14="http://schemas.microsoft.com/office/powerpoint/2010/main" val="794036404"/>
      </p:ext>
    </p:extLst>
  </p:cSld>
  <p:clrMapOvr>
    <a:masterClrMapping/>
  </p:clrMapOvr>
  <mc:AlternateContent xmlns:mc="http://schemas.openxmlformats.org/markup-compatibility/2006" xmlns:p14="http://schemas.microsoft.com/office/powerpoint/2010/main">
    <mc:Choice Requires="p14">
      <p:transition spd="slow" p14:dur="2000" advTm="12405"/>
    </mc:Choice>
    <mc:Fallback xmlns="">
      <p:transition spd="slow" advTm="12405"/>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9F07EA9-A416-48EB-824D-BC6F3C6A1D73}"/>
              </a:ext>
            </a:extLst>
          </p:cNvPr>
          <p:cNvSpPr>
            <a:spLocks noGrp="1"/>
          </p:cNvSpPr>
          <p:nvPr>
            <p:ph type="title"/>
          </p:nvPr>
        </p:nvSpPr>
        <p:spPr/>
        <p:txBody>
          <a:bodyPr/>
          <a:lstStyle/>
          <a:p>
            <a:r>
              <a:rPr kumimoji="1" lang="ja-JP" altLang="en-US" dirty="0"/>
              <a:t>評価（</a:t>
            </a:r>
            <a:r>
              <a:rPr kumimoji="1" lang="en-US" altLang="ja-JP" dirty="0"/>
              <a:t>3/3</a:t>
            </a:r>
            <a:r>
              <a:rPr kumimoji="1" lang="ja-JP" altLang="en-US" dirty="0"/>
              <a:t>）</a:t>
            </a:r>
          </a:p>
        </p:txBody>
      </p:sp>
      <p:sp>
        <p:nvSpPr>
          <p:cNvPr id="3" name="コンテンツ プレースホルダー 2">
            <a:extLst>
              <a:ext uri="{FF2B5EF4-FFF2-40B4-BE49-F238E27FC236}">
                <a16:creationId xmlns:a16="http://schemas.microsoft.com/office/drawing/2014/main" id="{8624A341-A3FD-45E2-BBD0-EEC078C0E0DC}"/>
              </a:ext>
            </a:extLst>
          </p:cNvPr>
          <p:cNvSpPr>
            <a:spLocks noGrp="1"/>
          </p:cNvSpPr>
          <p:nvPr>
            <p:ph idx="1"/>
          </p:nvPr>
        </p:nvSpPr>
        <p:spPr/>
        <p:txBody>
          <a:bodyPr/>
          <a:lstStyle/>
          <a:p>
            <a:r>
              <a:rPr kumimoji="1" lang="ja-JP" altLang="en-US" sz="2800" dirty="0"/>
              <a:t>評価結果</a:t>
            </a:r>
            <a:endParaRPr kumimoji="1" lang="en-US" altLang="ja-JP" sz="2800" dirty="0"/>
          </a:p>
          <a:p>
            <a:pPr lvl="1"/>
            <a:r>
              <a:rPr lang="en-US" altLang="ja-JP" sz="2400" dirty="0"/>
              <a:t>Recall</a:t>
            </a:r>
            <a:r>
              <a:rPr lang="ja-JP" altLang="en-US" sz="2400" dirty="0"/>
              <a:t>は高いが，</a:t>
            </a:r>
            <a:r>
              <a:rPr lang="en-US" altLang="ja-JP" sz="2400" dirty="0"/>
              <a:t>Precision</a:t>
            </a:r>
            <a:r>
              <a:rPr lang="ja-JP" altLang="en-US" sz="2400" dirty="0"/>
              <a:t>は低い結果となった</a:t>
            </a:r>
            <a:endParaRPr lang="en-US" altLang="ja-JP" sz="2400" dirty="0"/>
          </a:p>
          <a:p>
            <a:pPr lvl="1"/>
            <a:r>
              <a:rPr lang="ja-JP" altLang="en-US" sz="2400" dirty="0"/>
              <a:t>修正が必要な箇所を全て検出できていることがわかった</a:t>
            </a:r>
            <a:endParaRPr lang="en-US" altLang="ja-JP" sz="2400" dirty="0"/>
          </a:p>
          <a:p>
            <a:pPr lvl="1"/>
            <a:r>
              <a:rPr kumimoji="1" lang="ja-JP" altLang="en-US" sz="2400" dirty="0"/>
              <a:t>不要な箇所を多数検出していることがわかった</a:t>
            </a:r>
            <a:endParaRPr kumimoji="1" lang="en-US" altLang="ja-JP" sz="2000" dirty="0"/>
          </a:p>
          <a:p>
            <a:pPr marL="457200" lvl="1" indent="0">
              <a:buNone/>
            </a:pPr>
            <a:r>
              <a:rPr lang="en-US" altLang="ja-JP" sz="2400" dirty="0"/>
              <a:t>		</a:t>
            </a:r>
            <a:r>
              <a:rPr lang="ja-JP" altLang="en-US" sz="2400" dirty="0"/>
              <a:t>ソースコードの意味解釈を行わないことが要因と考えられる</a:t>
            </a:r>
            <a:endParaRPr kumimoji="1" lang="ja-JP" altLang="en-US" sz="2400" dirty="0"/>
          </a:p>
        </p:txBody>
      </p:sp>
      <p:sp>
        <p:nvSpPr>
          <p:cNvPr id="4" name="矢印: 右 3">
            <a:extLst>
              <a:ext uri="{FF2B5EF4-FFF2-40B4-BE49-F238E27FC236}">
                <a16:creationId xmlns:a16="http://schemas.microsoft.com/office/drawing/2014/main" id="{E2A08FA9-1F19-412B-8936-AB630BDEBF44}"/>
              </a:ext>
            </a:extLst>
          </p:cNvPr>
          <p:cNvSpPr/>
          <p:nvPr/>
        </p:nvSpPr>
        <p:spPr>
          <a:xfrm>
            <a:off x="1319107" y="3505042"/>
            <a:ext cx="1028700" cy="3048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5" name="コンテンツ プレースホルダー 2">
            <a:extLst>
              <a:ext uri="{FF2B5EF4-FFF2-40B4-BE49-F238E27FC236}">
                <a16:creationId xmlns:a16="http://schemas.microsoft.com/office/drawing/2014/main" id="{40205577-9F6E-4FA1-884D-704D712155BE}"/>
              </a:ext>
            </a:extLst>
          </p:cNvPr>
          <p:cNvGraphicFramePr>
            <a:graphicFrameLocks/>
          </p:cNvGraphicFramePr>
          <p:nvPr>
            <p:extLst/>
          </p:nvPr>
        </p:nvGraphicFramePr>
        <p:xfrm>
          <a:off x="2008288" y="4061529"/>
          <a:ext cx="8014608" cy="1854200"/>
        </p:xfrm>
        <a:graphic>
          <a:graphicData uri="http://schemas.openxmlformats.org/drawingml/2006/table">
            <a:tbl>
              <a:tblPr firstRow="1" bandRow="1">
                <a:tableStyleId>{073A0DAA-6AF3-43AB-8588-CEC1D06C72B9}</a:tableStyleId>
              </a:tblPr>
              <a:tblGrid>
                <a:gridCol w="1144944">
                  <a:extLst>
                    <a:ext uri="{9D8B030D-6E8A-4147-A177-3AD203B41FA5}">
                      <a16:colId xmlns:a16="http://schemas.microsoft.com/office/drawing/2014/main" val="2820977247"/>
                    </a:ext>
                  </a:extLst>
                </a:gridCol>
                <a:gridCol w="1144944">
                  <a:extLst>
                    <a:ext uri="{9D8B030D-6E8A-4147-A177-3AD203B41FA5}">
                      <a16:colId xmlns:a16="http://schemas.microsoft.com/office/drawing/2014/main" val="2651901988"/>
                    </a:ext>
                  </a:extLst>
                </a:gridCol>
                <a:gridCol w="1144944">
                  <a:extLst>
                    <a:ext uri="{9D8B030D-6E8A-4147-A177-3AD203B41FA5}">
                      <a16:colId xmlns:a16="http://schemas.microsoft.com/office/drawing/2014/main" val="494694412"/>
                    </a:ext>
                  </a:extLst>
                </a:gridCol>
                <a:gridCol w="1144944">
                  <a:extLst>
                    <a:ext uri="{9D8B030D-6E8A-4147-A177-3AD203B41FA5}">
                      <a16:colId xmlns:a16="http://schemas.microsoft.com/office/drawing/2014/main" val="11373120"/>
                    </a:ext>
                  </a:extLst>
                </a:gridCol>
                <a:gridCol w="1144944">
                  <a:extLst>
                    <a:ext uri="{9D8B030D-6E8A-4147-A177-3AD203B41FA5}">
                      <a16:colId xmlns:a16="http://schemas.microsoft.com/office/drawing/2014/main" val="3541376554"/>
                    </a:ext>
                  </a:extLst>
                </a:gridCol>
                <a:gridCol w="1144944">
                  <a:extLst>
                    <a:ext uri="{9D8B030D-6E8A-4147-A177-3AD203B41FA5}">
                      <a16:colId xmlns:a16="http://schemas.microsoft.com/office/drawing/2014/main" val="3805905290"/>
                    </a:ext>
                  </a:extLst>
                </a:gridCol>
                <a:gridCol w="1144944">
                  <a:extLst>
                    <a:ext uri="{9D8B030D-6E8A-4147-A177-3AD203B41FA5}">
                      <a16:colId xmlns:a16="http://schemas.microsoft.com/office/drawing/2014/main" val="4280929061"/>
                    </a:ext>
                  </a:extLst>
                </a:gridCol>
              </a:tblGrid>
              <a:tr h="370840">
                <a:tc>
                  <a:txBody>
                    <a:bodyPr/>
                    <a:lstStyle/>
                    <a:p>
                      <a:endParaRPr kumimoji="1" lang="ja-JP" altLang="en-US" dirty="0"/>
                    </a:p>
                  </a:txBody>
                  <a:tcPr/>
                </a:tc>
                <a:tc gridSpan="2">
                  <a:txBody>
                    <a:bodyPr/>
                    <a:lstStyle/>
                    <a:p>
                      <a:r>
                        <a:rPr kumimoji="1" lang="ja-JP" altLang="en-US" dirty="0"/>
                        <a:t>外部関数呼出</a:t>
                      </a:r>
                    </a:p>
                  </a:txBody>
                  <a:tcPr/>
                </a:tc>
                <a:tc hMerge="1">
                  <a:txBody>
                    <a:bodyPr/>
                    <a:lstStyle/>
                    <a:p>
                      <a:endParaRPr kumimoji="1" lang="ja-JP" altLang="en-US" dirty="0"/>
                    </a:p>
                  </a:txBody>
                  <a:tcPr/>
                </a:tc>
                <a:tc gridSpan="2">
                  <a:txBody>
                    <a:bodyPr/>
                    <a:lstStyle/>
                    <a:p>
                      <a:r>
                        <a:rPr kumimoji="1" lang="ja-JP" altLang="en-US" dirty="0"/>
                        <a:t>直接評価箇所</a:t>
                      </a:r>
                    </a:p>
                  </a:txBody>
                  <a:tcPr/>
                </a:tc>
                <a:tc hMerge="1">
                  <a:txBody>
                    <a:bodyPr/>
                    <a:lstStyle/>
                    <a:p>
                      <a:endParaRPr kumimoji="1" lang="ja-JP" altLang="en-US" dirty="0"/>
                    </a:p>
                  </a:txBody>
                  <a:tcPr/>
                </a:tc>
                <a:tc gridSpan="2">
                  <a:txBody>
                    <a:bodyPr/>
                    <a:lstStyle/>
                    <a:p>
                      <a:r>
                        <a:rPr kumimoji="1" lang="ja-JP" altLang="en-US" dirty="0"/>
                        <a:t>合計</a:t>
                      </a:r>
                    </a:p>
                  </a:txBody>
                  <a:tcPr/>
                </a:tc>
                <a:tc hMerge="1">
                  <a:txBody>
                    <a:bodyPr/>
                    <a:lstStyle/>
                    <a:p>
                      <a:endParaRPr kumimoji="1" lang="ja-JP" altLang="en-US" dirty="0"/>
                    </a:p>
                  </a:txBody>
                  <a:tcPr/>
                </a:tc>
                <a:extLst>
                  <a:ext uri="{0D108BD9-81ED-4DB2-BD59-A6C34878D82A}">
                    <a16:rowId xmlns:a16="http://schemas.microsoft.com/office/drawing/2014/main" val="4079621843"/>
                  </a:ext>
                </a:extLst>
              </a:tr>
              <a:tr h="370840">
                <a:tc>
                  <a:txBody>
                    <a:bodyPr/>
                    <a:lstStyle/>
                    <a:p>
                      <a:endParaRPr kumimoji="1" lang="ja-JP" altLang="en-US" dirty="0"/>
                    </a:p>
                  </a:txBody>
                  <a:tcPr>
                    <a:solidFill>
                      <a:schemeClr val="bg2">
                        <a:lumMod val="75000"/>
                      </a:schemeClr>
                    </a:solidFill>
                  </a:tcPr>
                </a:tc>
                <a:tc>
                  <a:txBody>
                    <a:bodyPr/>
                    <a:lstStyle/>
                    <a:p>
                      <a:r>
                        <a:rPr kumimoji="1" lang="en-US" altLang="ja-JP" dirty="0">
                          <a:solidFill>
                            <a:schemeClr val="bg1"/>
                          </a:solidFill>
                        </a:rPr>
                        <a:t>Precision</a:t>
                      </a:r>
                      <a:endParaRPr kumimoji="1" lang="ja-JP" altLang="en-US" dirty="0">
                        <a:solidFill>
                          <a:schemeClr val="bg1"/>
                        </a:solidFill>
                      </a:endParaRPr>
                    </a:p>
                  </a:txBody>
                  <a:tcPr>
                    <a:solidFill>
                      <a:schemeClr val="bg2">
                        <a:lumMod val="75000"/>
                      </a:schemeClr>
                    </a:solidFill>
                  </a:tcPr>
                </a:tc>
                <a:tc>
                  <a:txBody>
                    <a:bodyPr/>
                    <a:lstStyle/>
                    <a:p>
                      <a:r>
                        <a:rPr kumimoji="1" lang="en-US" altLang="ja-JP" dirty="0">
                          <a:solidFill>
                            <a:schemeClr val="bg1"/>
                          </a:solidFill>
                        </a:rPr>
                        <a:t>Recall</a:t>
                      </a:r>
                      <a:endParaRPr kumimoji="1" lang="ja-JP" altLang="en-US" dirty="0">
                        <a:solidFill>
                          <a:schemeClr val="bg1"/>
                        </a:solidFill>
                      </a:endParaRPr>
                    </a:p>
                  </a:txBody>
                  <a:tcPr>
                    <a:solidFill>
                      <a:schemeClr val="bg2">
                        <a:lumMod val="75000"/>
                      </a:schemeClr>
                    </a:solidFill>
                  </a:tcPr>
                </a:tc>
                <a:tc>
                  <a:txBody>
                    <a:bodyPr/>
                    <a:lstStyle/>
                    <a:p>
                      <a:r>
                        <a:rPr kumimoji="1" lang="en-US" altLang="ja-JP" dirty="0">
                          <a:solidFill>
                            <a:schemeClr val="bg1"/>
                          </a:solidFill>
                        </a:rPr>
                        <a:t>Precision</a:t>
                      </a:r>
                      <a:endParaRPr kumimoji="1" lang="ja-JP" altLang="en-US" dirty="0">
                        <a:solidFill>
                          <a:schemeClr val="bg1"/>
                        </a:solidFill>
                      </a:endParaRPr>
                    </a:p>
                  </a:txBody>
                  <a:tcPr>
                    <a:solidFill>
                      <a:schemeClr val="bg2">
                        <a:lumMod val="75000"/>
                      </a:schemeClr>
                    </a:solidFill>
                  </a:tcPr>
                </a:tc>
                <a:tc>
                  <a:txBody>
                    <a:bodyPr/>
                    <a:lstStyle/>
                    <a:p>
                      <a:r>
                        <a:rPr kumimoji="1" lang="en-US" altLang="ja-JP" dirty="0">
                          <a:solidFill>
                            <a:schemeClr val="bg1"/>
                          </a:solidFill>
                        </a:rPr>
                        <a:t>Recall</a:t>
                      </a:r>
                      <a:endParaRPr kumimoji="1" lang="ja-JP" altLang="en-US" dirty="0">
                        <a:solidFill>
                          <a:schemeClr val="bg1"/>
                        </a:solidFill>
                      </a:endParaRPr>
                    </a:p>
                  </a:txBody>
                  <a:tcPr>
                    <a:solidFill>
                      <a:schemeClr val="bg2">
                        <a:lumMod val="75000"/>
                      </a:schemeClr>
                    </a:solidFill>
                  </a:tcPr>
                </a:tc>
                <a:tc>
                  <a:txBody>
                    <a:bodyPr/>
                    <a:lstStyle/>
                    <a:p>
                      <a:r>
                        <a:rPr kumimoji="1" lang="en-US" altLang="ja-JP" dirty="0">
                          <a:solidFill>
                            <a:schemeClr val="bg1"/>
                          </a:solidFill>
                        </a:rPr>
                        <a:t>Precision</a:t>
                      </a:r>
                      <a:endParaRPr kumimoji="1" lang="ja-JP" altLang="en-US" dirty="0">
                        <a:solidFill>
                          <a:schemeClr val="bg1"/>
                        </a:solidFill>
                      </a:endParaRPr>
                    </a:p>
                  </a:txBody>
                  <a:tcPr>
                    <a:solidFill>
                      <a:schemeClr val="bg2">
                        <a:lumMod val="75000"/>
                      </a:schemeClr>
                    </a:solidFill>
                  </a:tcPr>
                </a:tc>
                <a:tc>
                  <a:txBody>
                    <a:bodyPr/>
                    <a:lstStyle/>
                    <a:p>
                      <a:r>
                        <a:rPr kumimoji="1" lang="en-US" altLang="ja-JP" dirty="0">
                          <a:solidFill>
                            <a:schemeClr val="bg1"/>
                          </a:solidFill>
                        </a:rPr>
                        <a:t>Recall</a:t>
                      </a:r>
                      <a:endParaRPr kumimoji="1" lang="ja-JP" altLang="en-US" dirty="0">
                        <a:solidFill>
                          <a:schemeClr val="bg1"/>
                        </a:solidFill>
                      </a:endParaRPr>
                    </a:p>
                  </a:txBody>
                  <a:tcPr>
                    <a:solidFill>
                      <a:schemeClr val="bg2">
                        <a:lumMod val="75000"/>
                      </a:schemeClr>
                    </a:solidFill>
                  </a:tcPr>
                </a:tc>
                <a:extLst>
                  <a:ext uri="{0D108BD9-81ED-4DB2-BD59-A6C34878D82A}">
                    <a16:rowId xmlns:a16="http://schemas.microsoft.com/office/drawing/2014/main" val="2216037045"/>
                  </a:ext>
                </a:extLst>
              </a:tr>
              <a:tr h="370840">
                <a:tc>
                  <a:txBody>
                    <a:bodyPr/>
                    <a:lstStyle/>
                    <a:p>
                      <a:r>
                        <a:rPr kumimoji="1" lang="en-US" altLang="ja-JP" dirty="0" err="1"/>
                        <a:t>date.c</a:t>
                      </a:r>
                      <a:endParaRPr kumimoji="1" lang="ja-JP" altLang="en-US" dirty="0"/>
                    </a:p>
                  </a:txBody>
                  <a:tcPr/>
                </a:tc>
                <a:tc>
                  <a:txBody>
                    <a:bodyPr/>
                    <a:lstStyle/>
                    <a:p>
                      <a:r>
                        <a:rPr kumimoji="1" lang="en-US" altLang="ja-JP" dirty="0"/>
                        <a:t>0.27</a:t>
                      </a:r>
                      <a:endParaRPr kumimoji="1" lang="ja-JP" altLang="en-US" dirty="0"/>
                    </a:p>
                  </a:txBody>
                  <a:tcPr/>
                </a:tc>
                <a:tc>
                  <a:txBody>
                    <a:bodyPr/>
                    <a:lstStyle/>
                    <a:p>
                      <a:r>
                        <a:rPr kumimoji="1" lang="en-US" altLang="ja-JP" dirty="0"/>
                        <a:t>1.00</a:t>
                      </a:r>
                      <a:endParaRPr kumimoji="1" lang="ja-JP" altLang="en-US" dirty="0"/>
                    </a:p>
                  </a:txBody>
                  <a:tcPr/>
                </a:tc>
                <a:tc>
                  <a:txBody>
                    <a:bodyPr/>
                    <a:lstStyle/>
                    <a:p>
                      <a:r>
                        <a:rPr kumimoji="1" lang="en-US" altLang="ja-JP" dirty="0"/>
                        <a:t>N/A</a:t>
                      </a:r>
                      <a:endParaRPr kumimoji="1" lang="ja-JP" altLang="en-US" dirty="0"/>
                    </a:p>
                  </a:txBody>
                  <a:tcPr/>
                </a:tc>
                <a:tc>
                  <a:txBody>
                    <a:bodyPr/>
                    <a:lstStyle/>
                    <a:p>
                      <a:r>
                        <a:rPr kumimoji="1" lang="en-US" altLang="ja-JP" dirty="0"/>
                        <a:t>N/A</a:t>
                      </a:r>
                      <a:endParaRPr kumimoji="1" lang="ja-JP" altLang="en-US" dirty="0"/>
                    </a:p>
                  </a:txBody>
                  <a:tcPr/>
                </a:tc>
                <a:tc>
                  <a:txBody>
                    <a:bodyPr/>
                    <a:lstStyle/>
                    <a:p>
                      <a:r>
                        <a:rPr kumimoji="1" lang="en-US" altLang="ja-JP" dirty="0"/>
                        <a:t>0.20</a:t>
                      </a:r>
                      <a:endParaRPr kumimoji="1" lang="ja-JP" altLang="en-US" dirty="0"/>
                    </a:p>
                  </a:txBody>
                  <a:tcPr/>
                </a:tc>
                <a:tc>
                  <a:txBody>
                    <a:bodyPr/>
                    <a:lstStyle/>
                    <a:p>
                      <a:r>
                        <a:rPr kumimoji="1" lang="en-US" altLang="ja-JP" dirty="0"/>
                        <a:t>1.00</a:t>
                      </a:r>
                      <a:endParaRPr kumimoji="1" lang="ja-JP" altLang="en-US" dirty="0"/>
                    </a:p>
                  </a:txBody>
                  <a:tcPr/>
                </a:tc>
                <a:extLst>
                  <a:ext uri="{0D108BD9-81ED-4DB2-BD59-A6C34878D82A}">
                    <a16:rowId xmlns:a16="http://schemas.microsoft.com/office/drawing/2014/main" val="3772559357"/>
                  </a:ext>
                </a:extLst>
              </a:tr>
              <a:tr h="370840">
                <a:tc>
                  <a:txBody>
                    <a:bodyPr/>
                    <a:lstStyle/>
                    <a:p>
                      <a:r>
                        <a:rPr kumimoji="1" lang="en-US" altLang="ja-JP" dirty="0" err="1"/>
                        <a:t>touch.c</a:t>
                      </a:r>
                      <a:endParaRPr kumimoji="1" lang="ja-JP" altLang="en-US" dirty="0"/>
                    </a:p>
                  </a:txBody>
                  <a:tcPr/>
                </a:tc>
                <a:tc>
                  <a:txBody>
                    <a:bodyPr/>
                    <a:lstStyle/>
                    <a:p>
                      <a:r>
                        <a:rPr kumimoji="1" lang="en-US" altLang="ja-JP" dirty="0"/>
                        <a:t>0.33</a:t>
                      </a:r>
                      <a:endParaRPr kumimoji="1" lang="ja-JP" altLang="en-US" dirty="0"/>
                    </a:p>
                  </a:txBody>
                  <a:tcPr/>
                </a:tc>
                <a:tc>
                  <a:txBody>
                    <a:bodyPr/>
                    <a:lstStyle/>
                    <a:p>
                      <a:r>
                        <a:rPr kumimoji="1" lang="en-US" altLang="ja-JP" dirty="0"/>
                        <a:t>1.00</a:t>
                      </a:r>
                      <a:endParaRPr kumimoji="1" lang="ja-JP" altLang="en-US" dirty="0"/>
                    </a:p>
                  </a:txBody>
                  <a:tcPr/>
                </a:tc>
                <a:tc>
                  <a:txBody>
                    <a:bodyPr/>
                    <a:lstStyle/>
                    <a:p>
                      <a:r>
                        <a:rPr kumimoji="1" lang="en-US" altLang="ja-JP" dirty="0"/>
                        <a:t>N/A</a:t>
                      </a:r>
                      <a:endParaRPr kumimoji="1" lang="ja-JP" altLang="en-US" dirty="0"/>
                    </a:p>
                  </a:txBody>
                  <a:tcPr/>
                </a:tc>
                <a:tc>
                  <a:txBody>
                    <a:bodyPr/>
                    <a:lstStyle/>
                    <a:p>
                      <a:r>
                        <a:rPr kumimoji="1" lang="en-US" altLang="ja-JP" dirty="0"/>
                        <a:t>N/A</a:t>
                      </a:r>
                      <a:endParaRPr kumimoji="1" lang="ja-JP" altLang="en-US" dirty="0"/>
                    </a:p>
                  </a:txBody>
                  <a:tcPr/>
                </a:tc>
                <a:tc>
                  <a:txBody>
                    <a:bodyPr/>
                    <a:lstStyle/>
                    <a:p>
                      <a:r>
                        <a:rPr kumimoji="1" lang="en-US" altLang="ja-JP" dirty="0"/>
                        <a:t>0.18</a:t>
                      </a:r>
                      <a:endParaRPr kumimoji="1" lang="ja-JP" altLang="en-US" dirty="0"/>
                    </a:p>
                  </a:txBody>
                  <a:tcPr/>
                </a:tc>
                <a:tc>
                  <a:txBody>
                    <a:bodyPr/>
                    <a:lstStyle/>
                    <a:p>
                      <a:r>
                        <a:rPr kumimoji="1" lang="en-US" altLang="ja-JP" dirty="0"/>
                        <a:t>1.00</a:t>
                      </a:r>
                      <a:endParaRPr kumimoji="1" lang="ja-JP" altLang="en-US" dirty="0"/>
                    </a:p>
                  </a:txBody>
                  <a:tcPr/>
                </a:tc>
                <a:extLst>
                  <a:ext uri="{0D108BD9-81ED-4DB2-BD59-A6C34878D82A}">
                    <a16:rowId xmlns:a16="http://schemas.microsoft.com/office/drawing/2014/main" val="1488391577"/>
                  </a:ext>
                </a:extLst>
              </a:tr>
              <a:tr h="370840">
                <a:tc>
                  <a:txBody>
                    <a:bodyPr/>
                    <a:lstStyle/>
                    <a:p>
                      <a:r>
                        <a:rPr kumimoji="1" lang="en-US" altLang="ja-JP" dirty="0" err="1"/>
                        <a:t>stat.c</a:t>
                      </a:r>
                      <a:endParaRPr kumimoji="1" lang="ja-JP" altLang="en-US" dirty="0"/>
                    </a:p>
                  </a:txBody>
                  <a:tcPr/>
                </a:tc>
                <a:tc>
                  <a:txBody>
                    <a:bodyPr/>
                    <a:lstStyle/>
                    <a:p>
                      <a:r>
                        <a:rPr kumimoji="1" lang="en-US" altLang="ja-JP" dirty="0"/>
                        <a:t>0.40</a:t>
                      </a:r>
                      <a:endParaRPr kumimoji="1" lang="ja-JP" altLang="en-US" dirty="0"/>
                    </a:p>
                  </a:txBody>
                  <a:tcPr/>
                </a:tc>
                <a:tc>
                  <a:txBody>
                    <a:bodyPr/>
                    <a:lstStyle/>
                    <a:p>
                      <a:r>
                        <a:rPr kumimoji="1" lang="en-US" altLang="ja-JP" dirty="0"/>
                        <a:t>1.00</a:t>
                      </a:r>
                      <a:endParaRPr kumimoji="1" lang="ja-JP" altLang="en-US" dirty="0"/>
                    </a:p>
                  </a:txBody>
                  <a:tcPr/>
                </a:tc>
                <a:tc>
                  <a:txBody>
                    <a:bodyPr/>
                    <a:lstStyle/>
                    <a:p>
                      <a:r>
                        <a:rPr kumimoji="1" lang="en-US" altLang="ja-JP" dirty="0"/>
                        <a:t>N/A</a:t>
                      </a:r>
                      <a:endParaRPr kumimoji="1" lang="ja-JP" altLang="en-US" dirty="0"/>
                    </a:p>
                  </a:txBody>
                  <a:tcPr/>
                </a:tc>
                <a:tc>
                  <a:txBody>
                    <a:bodyPr/>
                    <a:lstStyle/>
                    <a:p>
                      <a:r>
                        <a:rPr kumimoji="1" lang="en-US" altLang="ja-JP" dirty="0"/>
                        <a:t>N/A</a:t>
                      </a:r>
                      <a:endParaRPr kumimoji="1" lang="ja-JP" altLang="en-US" dirty="0"/>
                    </a:p>
                  </a:txBody>
                  <a:tcPr/>
                </a:tc>
                <a:tc>
                  <a:txBody>
                    <a:bodyPr/>
                    <a:lstStyle/>
                    <a:p>
                      <a:r>
                        <a:rPr kumimoji="1" lang="en-US" altLang="ja-JP" dirty="0"/>
                        <a:t>0.33</a:t>
                      </a:r>
                      <a:endParaRPr kumimoji="1" lang="ja-JP" altLang="en-US" dirty="0"/>
                    </a:p>
                  </a:txBody>
                  <a:tcPr/>
                </a:tc>
                <a:tc>
                  <a:txBody>
                    <a:bodyPr/>
                    <a:lstStyle/>
                    <a:p>
                      <a:r>
                        <a:rPr kumimoji="1" lang="en-US" altLang="ja-JP" dirty="0"/>
                        <a:t>1.00</a:t>
                      </a:r>
                      <a:endParaRPr kumimoji="1" lang="ja-JP" altLang="en-US" dirty="0"/>
                    </a:p>
                  </a:txBody>
                  <a:tcPr/>
                </a:tc>
                <a:extLst>
                  <a:ext uri="{0D108BD9-81ED-4DB2-BD59-A6C34878D82A}">
                    <a16:rowId xmlns:a16="http://schemas.microsoft.com/office/drawing/2014/main" val="3589306756"/>
                  </a:ext>
                </a:extLst>
              </a:tr>
            </a:tbl>
          </a:graphicData>
        </a:graphic>
      </p:graphicFrame>
      <p:sp>
        <p:nvSpPr>
          <p:cNvPr id="6" name="スライド番号プレースホルダー 5"/>
          <p:cNvSpPr>
            <a:spLocks noGrp="1"/>
          </p:cNvSpPr>
          <p:nvPr>
            <p:ph type="sldNum" sz="quarter" idx="12"/>
          </p:nvPr>
        </p:nvSpPr>
        <p:spPr/>
        <p:txBody>
          <a:bodyPr/>
          <a:lstStyle/>
          <a:p>
            <a:fld id="{1779AF37-FDAD-413B-9C29-384430298FF1}" type="slidenum">
              <a:rPr kumimoji="1" lang="ja-JP" altLang="en-US" smtClean="0"/>
              <a:t>23</a:t>
            </a:fld>
            <a:endParaRPr kumimoji="1" lang="ja-JP" altLang="en-US"/>
          </a:p>
        </p:txBody>
      </p:sp>
      <p:sp>
        <p:nvSpPr>
          <p:cNvPr id="7" name="テキスト ボックス 6">
            <a:extLst>
              <a:ext uri="{FF2B5EF4-FFF2-40B4-BE49-F238E27FC236}">
                <a16:creationId xmlns:a16="http://schemas.microsoft.com/office/drawing/2014/main" id="{13C8E699-EF36-4475-8E01-BC2E2AE2582F}"/>
              </a:ext>
            </a:extLst>
          </p:cNvPr>
          <p:cNvSpPr txBox="1"/>
          <p:nvPr/>
        </p:nvSpPr>
        <p:spPr>
          <a:xfrm>
            <a:off x="1115537" y="2385198"/>
            <a:ext cx="4672012" cy="3170099"/>
          </a:xfrm>
          <a:prstGeom prst="rect">
            <a:avLst/>
          </a:prstGeom>
          <a:solidFill>
            <a:schemeClr val="bg1"/>
          </a:solidFill>
          <a:ln w="19050">
            <a:solidFill>
              <a:srgbClr val="FF0000"/>
            </a:solidFill>
          </a:ln>
        </p:spPr>
        <p:txBody>
          <a:bodyPr wrap="square" rtlCol="0">
            <a:spAutoFit/>
          </a:bodyPr>
          <a:lstStyle/>
          <a:p>
            <a:r>
              <a:rPr kumimoji="1" lang="en-US" altLang="ja-JP" sz="2000" dirty="0">
                <a:ea typeface="Tahoma" panose="020B0604030504040204" pitchFamily="34" charset="0"/>
                <a:cs typeface="Tahoma" panose="020B0604030504040204" pitchFamily="34" charset="0"/>
              </a:rPr>
              <a:t>static void</a:t>
            </a:r>
          </a:p>
          <a:p>
            <a:r>
              <a:rPr lang="en-US" altLang="ja-JP" sz="2000" dirty="0">
                <a:ea typeface="Tahoma" panose="020B0604030504040204" pitchFamily="34" charset="0"/>
                <a:cs typeface="Tahoma" panose="020B0604030504040204" pitchFamily="34" charset="0"/>
              </a:rPr>
              <a:t>stime_arg1(const char *</a:t>
            </a:r>
            <a:r>
              <a:rPr lang="en-US" altLang="ja-JP" sz="2000" dirty="0" err="1">
                <a:ea typeface="Tahoma" panose="020B0604030504040204" pitchFamily="34" charset="0"/>
                <a:cs typeface="Tahoma" panose="020B0604030504040204" pitchFamily="34" charset="0"/>
              </a:rPr>
              <a:t>arg</a:t>
            </a:r>
            <a:r>
              <a:rPr lang="en-US" altLang="ja-JP" sz="2000" dirty="0">
                <a:ea typeface="Tahoma" panose="020B0604030504040204" pitchFamily="34" charset="0"/>
                <a:cs typeface="Tahoma" panose="020B0604030504040204" pitchFamily="34" charset="0"/>
              </a:rPr>
              <a:t>,</a:t>
            </a:r>
            <a:br>
              <a:rPr lang="en-US" altLang="ja-JP" sz="2000" dirty="0">
                <a:ea typeface="Tahoma" panose="020B0604030504040204" pitchFamily="34" charset="0"/>
                <a:cs typeface="Tahoma" panose="020B0604030504040204" pitchFamily="34" charset="0"/>
              </a:rPr>
            </a:br>
            <a:r>
              <a:rPr lang="en-US" altLang="ja-JP" sz="2000" dirty="0">
                <a:ea typeface="Tahoma" panose="020B0604030504040204" pitchFamily="34" charset="0"/>
                <a:cs typeface="Tahoma" panose="020B0604030504040204" pitchFamily="34" charset="0"/>
              </a:rPr>
              <a:t>                 struct </a:t>
            </a:r>
            <a:r>
              <a:rPr lang="en-US" altLang="ja-JP" sz="2000" dirty="0" err="1">
                <a:ea typeface="Tahoma" panose="020B0604030504040204" pitchFamily="34" charset="0"/>
                <a:cs typeface="Tahoma" panose="020B0604030504040204" pitchFamily="34" charset="0"/>
              </a:rPr>
              <a:t>timespec</a:t>
            </a:r>
            <a:r>
              <a:rPr lang="en-US" altLang="ja-JP" sz="2000" dirty="0">
                <a:ea typeface="Tahoma" panose="020B0604030504040204" pitchFamily="34" charset="0"/>
                <a:cs typeface="Tahoma" panose="020B0604030504040204" pitchFamily="34" charset="0"/>
              </a:rPr>
              <a:t> *</a:t>
            </a:r>
            <a:r>
              <a:rPr lang="en-US" altLang="ja-JP" sz="2000" dirty="0" err="1">
                <a:ea typeface="Tahoma" panose="020B0604030504040204" pitchFamily="34" charset="0"/>
                <a:cs typeface="Tahoma" panose="020B0604030504040204" pitchFamily="34" charset="0"/>
              </a:rPr>
              <a:t>tvp</a:t>
            </a:r>
            <a:r>
              <a:rPr lang="en-US" altLang="ja-JP" sz="2000" dirty="0">
                <a:ea typeface="Tahoma" panose="020B0604030504040204" pitchFamily="34" charset="0"/>
                <a:cs typeface="Tahoma" panose="020B0604030504040204" pitchFamily="34" charset="0"/>
              </a:rPr>
              <a:t>)</a:t>
            </a:r>
          </a:p>
          <a:p>
            <a:r>
              <a:rPr kumimoji="1" lang="en-US" altLang="ja-JP" sz="2000" dirty="0">
                <a:ea typeface="Tahoma" panose="020B0604030504040204" pitchFamily="34" charset="0"/>
                <a:cs typeface="Tahoma" panose="020B0604030504040204" pitchFamily="34" charset="0"/>
              </a:rPr>
              <a:t>{</a:t>
            </a:r>
          </a:p>
          <a:p>
            <a:r>
              <a:rPr kumimoji="1" lang="ja-JP" altLang="en-US" sz="2000" dirty="0">
                <a:cs typeface="Tahoma" panose="020B0604030504040204" pitchFamily="34" charset="0"/>
              </a:rPr>
              <a:t>　　</a:t>
            </a:r>
            <a:r>
              <a:rPr kumimoji="1" lang="en-US" altLang="ja-JP" sz="2000" dirty="0" err="1">
                <a:cs typeface="Tahoma" panose="020B0604030504040204" pitchFamily="34" charset="0"/>
              </a:rPr>
              <a:t>time_t</a:t>
            </a:r>
            <a:r>
              <a:rPr kumimoji="1" lang="en-US" altLang="ja-JP" sz="2000" dirty="0">
                <a:cs typeface="Tahoma" panose="020B0604030504040204" pitchFamily="34" charset="0"/>
              </a:rPr>
              <a:t> now;</a:t>
            </a:r>
          </a:p>
          <a:p>
            <a:r>
              <a:rPr lang="ja-JP" altLang="en-US" sz="2000" dirty="0">
                <a:cs typeface="Tahoma" panose="020B0604030504040204" pitchFamily="34" charset="0"/>
              </a:rPr>
              <a:t>　</a:t>
            </a:r>
            <a:r>
              <a:rPr lang="en-US" altLang="ja-JP" sz="2000" dirty="0">
                <a:cs typeface="Tahoma" panose="020B0604030504040204" pitchFamily="34" charset="0"/>
              </a:rPr>
              <a:t>…</a:t>
            </a:r>
          </a:p>
          <a:p>
            <a:r>
              <a:rPr kumimoji="1" lang="ja-JP" altLang="en-US" sz="2000" dirty="0">
                <a:cs typeface="Tahoma" panose="020B0604030504040204" pitchFamily="34" charset="0"/>
              </a:rPr>
              <a:t>　　</a:t>
            </a:r>
            <a:r>
              <a:rPr kumimoji="1" lang="en-US" altLang="ja-JP" sz="2000" dirty="0">
                <a:cs typeface="Tahoma" panose="020B0604030504040204" pitchFamily="34" charset="0"/>
              </a:rPr>
              <a:t>now time(NULL);</a:t>
            </a:r>
          </a:p>
          <a:p>
            <a:r>
              <a:rPr lang="ja-JP" altLang="en-US" sz="2000" dirty="0">
                <a:cs typeface="Tahoma" panose="020B0604030504040204" pitchFamily="34" charset="0"/>
              </a:rPr>
              <a:t>　　</a:t>
            </a:r>
            <a:r>
              <a:rPr lang="en-US" altLang="ja-JP" sz="2000" dirty="0">
                <a:cs typeface="Tahoma" panose="020B0604030504040204" pitchFamily="34" charset="0"/>
              </a:rPr>
              <a:t>if </a:t>
            </a:r>
            <a:r>
              <a:rPr lang="en-US" altLang="ja-JP" sz="2000" u="sng" dirty="0">
                <a:solidFill>
                  <a:srgbClr val="FF0000"/>
                </a:solidFill>
                <a:cs typeface="Tahoma" panose="020B0604030504040204" pitchFamily="34" charset="0"/>
              </a:rPr>
              <a:t>((t = </a:t>
            </a:r>
            <a:r>
              <a:rPr lang="en-US" altLang="ja-JP" sz="2000" u="sng" dirty="0" err="1">
                <a:solidFill>
                  <a:srgbClr val="FF0000"/>
                </a:solidFill>
                <a:cs typeface="Tahoma" panose="020B0604030504040204" pitchFamily="34" charset="0"/>
              </a:rPr>
              <a:t>localtime</a:t>
            </a:r>
            <a:r>
              <a:rPr lang="en-US" altLang="ja-JP" sz="2000" u="sng" dirty="0">
                <a:solidFill>
                  <a:srgbClr val="FF0000"/>
                </a:solidFill>
                <a:cs typeface="Tahoma" panose="020B0604030504040204" pitchFamily="34" charset="0"/>
              </a:rPr>
              <a:t>(&amp;now)) == NULL)</a:t>
            </a:r>
          </a:p>
          <a:p>
            <a:r>
              <a:rPr kumimoji="1" lang="ja-JP" altLang="en-US" sz="2000" dirty="0">
                <a:cs typeface="Tahoma" panose="020B0604030504040204" pitchFamily="34" charset="0"/>
              </a:rPr>
              <a:t>　　　　</a:t>
            </a:r>
            <a:r>
              <a:rPr kumimoji="1" lang="en-US" altLang="ja-JP" sz="2000" dirty="0">
                <a:cs typeface="Tahoma" panose="020B0604030504040204" pitchFamily="34" charset="0"/>
              </a:rPr>
              <a:t>err(1, “</a:t>
            </a:r>
            <a:r>
              <a:rPr kumimoji="1" lang="en-US" altLang="ja-JP" sz="2000" dirty="0" err="1">
                <a:cs typeface="Tahoma" panose="020B0604030504040204" pitchFamily="34" charset="0"/>
              </a:rPr>
              <a:t>localtime</a:t>
            </a:r>
            <a:r>
              <a:rPr kumimoji="1" lang="en-US" altLang="ja-JP" sz="2000" dirty="0">
                <a:cs typeface="Tahoma" panose="020B0604030504040204" pitchFamily="34" charset="0"/>
              </a:rPr>
              <a:t>”);</a:t>
            </a:r>
          </a:p>
          <a:p>
            <a:r>
              <a:rPr lang="ja-JP" altLang="en-US" sz="2000" dirty="0">
                <a:cs typeface="Tahoma" panose="020B0604030504040204" pitchFamily="34" charset="0"/>
              </a:rPr>
              <a:t>　</a:t>
            </a:r>
            <a:r>
              <a:rPr lang="en-US" altLang="ja-JP" sz="2000" dirty="0">
                <a:cs typeface="Tahoma" panose="020B0604030504040204" pitchFamily="34" charset="0"/>
              </a:rPr>
              <a:t>…</a:t>
            </a:r>
            <a:endParaRPr kumimoji="1" lang="ja-JP" altLang="en-US" sz="2000" dirty="0">
              <a:cs typeface="Tahoma" panose="020B0604030504040204" pitchFamily="34" charset="0"/>
            </a:endParaRPr>
          </a:p>
        </p:txBody>
      </p:sp>
    </p:spTree>
    <p:extLst>
      <p:ext uri="{BB962C8B-B14F-4D97-AF65-F5344CB8AC3E}">
        <p14:creationId xmlns:p14="http://schemas.microsoft.com/office/powerpoint/2010/main" val="3465875106"/>
      </p:ext>
    </p:extLst>
  </p:cSld>
  <p:clrMapOvr>
    <a:masterClrMapping/>
  </p:clrMapOvr>
  <mc:AlternateContent xmlns:mc="http://schemas.openxmlformats.org/markup-compatibility/2006" xmlns:p14="http://schemas.microsoft.com/office/powerpoint/2010/main">
    <mc:Choice Requires="p14">
      <p:transition spd="slow" p14:dur="2000" advTm="3741"/>
    </mc:Choice>
    <mc:Fallback xmlns="">
      <p:transition spd="slow" advTm="3741"/>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randombar(horizont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9F07EA9-A416-48EB-824D-BC6F3C6A1D73}"/>
              </a:ext>
            </a:extLst>
          </p:cNvPr>
          <p:cNvSpPr>
            <a:spLocks noGrp="1"/>
          </p:cNvSpPr>
          <p:nvPr>
            <p:ph type="title"/>
          </p:nvPr>
        </p:nvSpPr>
        <p:spPr/>
        <p:txBody>
          <a:bodyPr/>
          <a:lstStyle/>
          <a:p>
            <a:r>
              <a:rPr kumimoji="1" lang="ja-JP" altLang="en-US" dirty="0"/>
              <a:t>評価（</a:t>
            </a:r>
            <a:r>
              <a:rPr kumimoji="1" lang="en-US" altLang="ja-JP" dirty="0"/>
              <a:t>3/3</a:t>
            </a:r>
            <a:r>
              <a:rPr kumimoji="1" lang="ja-JP" altLang="en-US" dirty="0"/>
              <a:t>）</a:t>
            </a:r>
          </a:p>
        </p:txBody>
      </p:sp>
      <p:sp>
        <p:nvSpPr>
          <p:cNvPr id="3" name="コンテンツ プレースホルダー 2">
            <a:extLst>
              <a:ext uri="{FF2B5EF4-FFF2-40B4-BE49-F238E27FC236}">
                <a16:creationId xmlns:a16="http://schemas.microsoft.com/office/drawing/2014/main" id="{8624A341-A3FD-45E2-BBD0-EEC078C0E0DC}"/>
              </a:ext>
            </a:extLst>
          </p:cNvPr>
          <p:cNvSpPr>
            <a:spLocks noGrp="1"/>
          </p:cNvSpPr>
          <p:nvPr>
            <p:ph idx="1"/>
          </p:nvPr>
        </p:nvSpPr>
        <p:spPr/>
        <p:txBody>
          <a:bodyPr/>
          <a:lstStyle/>
          <a:p>
            <a:r>
              <a:rPr kumimoji="1" lang="ja-JP" altLang="en-US" sz="2800" dirty="0"/>
              <a:t>評価結果</a:t>
            </a:r>
            <a:endParaRPr kumimoji="1" lang="en-US" altLang="ja-JP" sz="2800" dirty="0"/>
          </a:p>
          <a:p>
            <a:pPr lvl="1"/>
            <a:r>
              <a:rPr lang="en-US" altLang="ja-JP" sz="2400" dirty="0"/>
              <a:t>Recall</a:t>
            </a:r>
            <a:r>
              <a:rPr lang="ja-JP" altLang="en-US" sz="2400" dirty="0"/>
              <a:t>は高いが，</a:t>
            </a:r>
            <a:r>
              <a:rPr lang="en-US" altLang="ja-JP" sz="2400" dirty="0"/>
              <a:t>Precision</a:t>
            </a:r>
            <a:r>
              <a:rPr lang="ja-JP" altLang="en-US" sz="2400" dirty="0"/>
              <a:t>は低い結果となった</a:t>
            </a:r>
            <a:endParaRPr lang="en-US" altLang="ja-JP" sz="2400" dirty="0"/>
          </a:p>
          <a:p>
            <a:pPr lvl="1"/>
            <a:r>
              <a:rPr lang="ja-JP" altLang="en-US" sz="2400" dirty="0"/>
              <a:t>修正が必要な箇所を全て検出できていることがわかった</a:t>
            </a:r>
            <a:endParaRPr lang="en-US" altLang="ja-JP" sz="2400" dirty="0"/>
          </a:p>
          <a:p>
            <a:pPr lvl="1"/>
            <a:r>
              <a:rPr kumimoji="1" lang="ja-JP" altLang="en-US" sz="2400" dirty="0"/>
              <a:t>不要な箇所を多数検出していることがわかった</a:t>
            </a:r>
            <a:endParaRPr kumimoji="1" lang="en-US" altLang="ja-JP" sz="2000" dirty="0"/>
          </a:p>
          <a:p>
            <a:pPr marL="457200" lvl="1" indent="0">
              <a:buNone/>
            </a:pPr>
            <a:r>
              <a:rPr lang="en-US" altLang="ja-JP" sz="2400" dirty="0"/>
              <a:t>		</a:t>
            </a:r>
            <a:r>
              <a:rPr lang="ja-JP" altLang="en-US" sz="2400" dirty="0"/>
              <a:t>ソースコードの意味解釈を行わないことが要因と考えられる</a:t>
            </a:r>
            <a:endParaRPr kumimoji="1" lang="ja-JP" altLang="en-US" sz="2400" dirty="0"/>
          </a:p>
        </p:txBody>
      </p:sp>
      <p:sp>
        <p:nvSpPr>
          <p:cNvPr id="4" name="矢印: 右 3">
            <a:extLst>
              <a:ext uri="{FF2B5EF4-FFF2-40B4-BE49-F238E27FC236}">
                <a16:creationId xmlns:a16="http://schemas.microsoft.com/office/drawing/2014/main" id="{E2A08FA9-1F19-412B-8936-AB630BDEBF44}"/>
              </a:ext>
            </a:extLst>
          </p:cNvPr>
          <p:cNvSpPr/>
          <p:nvPr/>
        </p:nvSpPr>
        <p:spPr>
          <a:xfrm>
            <a:off x="1319107" y="3505042"/>
            <a:ext cx="1028700" cy="3048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5" name="コンテンツ プレースホルダー 2">
            <a:extLst>
              <a:ext uri="{FF2B5EF4-FFF2-40B4-BE49-F238E27FC236}">
                <a16:creationId xmlns:a16="http://schemas.microsoft.com/office/drawing/2014/main" id="{40205577-9F6E-4FA1-884D-704D712155BE}"/>
              </a:ext>
            </a:extLst>
          </p:cNvPr>
          <p:cNvGraphicFramePr>
            <a:graphicFrameLocks/>
          </p:cNvGraphicFramePr>
          <p:nvPr>
            <p:extLst/>
          </p:nvPr>
        </p:nvGraphicFramePr>
        <p:xfrm>
          <a:off x="2008288" y="4061529"/>
          <a:ext cx="8014608" cy="1854200"/>
        </p:xfrm>
        <a:graphic>
          <a:graphicData uri="http://schemas.openxmlformats.org/drawingml/2006/table">
            <a:tbl>
              <a:tblPr firstRow="1" bandRow="1">
                <a:tableStyleId>{073A0DAA-6AF3-43AB-8588-CEC1D06C72B9}</a:tableStyleId>
              </a:tblPr>
              <a:tblGrid>
                <a:gridCol w="1144944">
                  <a:extLst>
                    <a:ext uri="{9D8B030D-6E8A-4147-A177-3AD203B41FA5}">
                      <a16:colId xmlns:a16="http://schemas.microsoft.com/office/drawing/2014/main" val="2820977247"/>
                    </a:ext>
                  </a:extLst>
                </a:gridCol>
                <a:gridCol w="1144944">
                  <a:extLst>
                    <a:ext uri="{9D8B030D-6E8A-4147-A177-3AD203B41FA5}">
                      <a16:colId xmlns:a16="http://schemas.microsoft.com/office/drawing/2014/main" val="2651901988"/>
                    </a:ext>
                  </a:extLst>
                </a:gridCol>
                <a:gridCol w="1144944">
                  <a:extLst>
                    <a:ext uri="{9D8B030D-6E8A-4147-A177-3AD203B41FA5}">
                      <a16:colId xmlns:a16="http://schemas.microsoft.com/office/drawing/2014/main" val="494694412"/>
                    </a:ext>
                  </a:extLst>
                </a:gridCol>
                <a:gridCol w="1144944">
                  <a:extLst>
                    <a:ext uri="{9D8B030D-6E8A-4147-A177-3AD203B41FA5}">
                      <a16:colId xmlns:a16="http://schemas.microsoft.com/office/drawing/2014/main" val="11373120"/>
                    </a:ext>
                  </a:extLst>
                </a:gridCol>
                <a:gridCol w="1144944">
                  <a:extLst>
                    <a:ext uri="{9D8B030D-6E8A-4147-A177-3AD203B41FA5}">
                      <a16:colId xmlns:a16="http://schemas.microsoft.com/office/drawing/2014/main" val="3541376554"/>
                    </a:ext>
                  </a:extLst>
                </a:gridCol>
                <a:gridCol w="1144944">
                  <a:extLst>
                    <a:ext uri="{9D8B030D-6E8A-4147-A177-3AD203B41FA5}">
                      <a16:colId xmlns:a16="http://schemas.microsoft.com/office/drawing/2014/main" val="3805905290"/>
                    </a:ext>
                  </a:extLst>
                </a:gridCol>
                <a:gridCol w="1144944">
                  <a:extLst>
                    <a:ext uri="{9D8B030D-6E8A-4147-A177-3AD203B41FA5}">
                      <a16:colId xmlns:a16="http://schemas.microsoft.com/office/drawing/2014/main" val="4280929061"/>
                    </a:ext>
                  </a:extLst>
                </a:gridCol>
              </a:tblGrid>
              <a:tr h="370840">
                <a:tc>
                  <a:txBody>
                    <a:bodyPr/>
                    <a:lstStyle/>
                    <a:p>
                      <a:endParaRPr kumimoji="1" lang="ja-JP" altLang="en-US" dirty="0"/>
                    </a:p>
                  </a:txBody>
                  <a:tcPr/>
                </a:tc>
                <a:tc gridSpan="2">
                  <a:txBody>
                    <a:bodyPr/>
                    <a:lstStyle/>
                    <a:p>
                      <a:r>
                        <a:rPr kumimoji="1" lang="ja-JP" altLang="en-US" dirty="0"/>
                        <a:t>外部関数呼出</a:t>
                      </a:r>
                    </a:p>
                  </a:txBody>
                  <a:tcPr/>
                </a:tc>
                <a:tc hMerge="1">
                  <a:txBody>
                    <a:bodyPr/>
                    <a:lstStyle/>
                    <a:p>
                      <a:endParaRPr kumimoji="1" lang="ja-JP" altLang="en-US" dirty="0"/>
                    </a:p>
                  </a:txBody>
                  <a:tcPr/>
                </a:tc>
                <a:tc gridSpan="2">
                  <a:txBody>
                    <a:bodyPr/>
                    <a:lstStyle/>
                    <a:p>
                      <a:r>
                        <a:rPr kumimoji="1" lang="ja-JP" altLang="en-US" dirty="0"/>
                        <a:t>直接評価箇所</a:t>
                      </a:r>
                    </a:p>
                  </a:txBody>
                  <a:tcPr/>
                </a:tc>
                <a:tc hMerge="1">
                  <a:txBody>
                    <a:bodyPr/>
                    <a:lstStyle/>
                    <a:p>
                      <a:endParaRPr kumimoji="1" lang="ja-JP" altLang="en-US" dirty="0"/>
                    </a:p>
                  </a:txBody>
                  <a:tcPr/>
                </a:tc>
                <a:tc gridSpan="2">
                  <a:txBody>
                    <a:bodyPr/>
                    <a:lstStyle/>
                    <a:p>
                      <a:r>
                        <a:rPr kumimoji="1" lang="ja-JP" altLang="en-US" dirty="0"/>
                        <a:t>合計</a:t>
                      </a:r>
                    </a:p>
                  </a:txBody>
                  <a:tcPr/>
                </a:tc>
                <a:tc hMerge="1">
                  <a:txBody>
                    <a:bodyPr/>
                    <a:lstStyle/>
                    <a:p>
                      <a:endParaRPr kumimoji="1" lang="ja-JP" altLang="en-US" dirty="0"/>
                    </a:p>
                  </a:txBody>
                  <a:tcPr/>
                </a:tc>
                <a:extLst>
                  <a:ext uri="{0D108BD9-81ED-4DB2-BD59-A6C34878D82A}">
                    <a16:rowId xmlns:a16="http://schemas.microsoft.com/office/drawing/2014/main" val="4079621843"/>
                  </a:ext>
                </a:extLst>
              </a:tr>
              <a:tr h="370840">
                <a:tc>
                  <a:txBody>
                    <a:bodyPr/>
                    <a:lstStyle/>
                    <a:p>
                      <a:endParaRPr kumimoji="1" lang="ja-JP" altLang="en-US" dirty="0"/>
                    </a:p>
                  </a:txBody>
                  <a:tcPr>
                    <a:solidFill>
                      <a:schemeClr val="bg2">
                        <a:lumMod val="75000"/>
                      </a:schemeClr>
                    </a:solidFill>
                  </a:tcPr>
                </a:tc>
                <a:tc>
                  <a:txBody>
                    <a:bodyPr/>
                    <a:lstStyle/>
                    <a:p>
                      <a:r>
                        <a:rPr kumimoji="1" lang="en-US" altLang="ja-JP" dirty="0">
                          <a:solidFill>
                            <a:schemeClr val="bg1"/>
                          </a:solidFill>
                        </a:rPr>
                        <a:t>Precision</a:t>
                      </a:r>
                      <a:endParaRPr kumimoji="1" lang="ja-JP" altLang="en-US" dirty="0">
                        <a:solidFill>
                          <a:schemeClr val="bg1"/>
                        </a:solidFill>
                      </a:endParaRPr>
                    </a:p>
                  </a:txBody>
                  <a:tcPr>
                    <a:solidFill>
                      <a:schemeClr val="bg2">
                        <a:lumMod val="75000"/>
                      </a:schemeClr>
                    </a:solidFill>
                  </a:tcPr>
                </a:tc>
                <a:tc>
                  <a:txBody>
                    <a:bodyPr/>
                    <a:lstStyle/>
                    <a:p>
                      <a:r>
                        <a:rPr kumimoji="1" lang="en-US" altLang="ja-JP" dirty="0">
                          <a:solidFill>
                            <a:schemeClr val="bg1"/>
                          </a:solidFill>
                        </a:rPr>
                        <a:t>Recall</a:t>
                      </a:r>
                      <a:endParaRPr kumimoji="1" lang="ja-JP" altLang="en-US" dirty="0">
                        <a:solidFill>
                          <a:schemeClr val="bg1"/>
                        </a:solidFill>
                      </a:endParaRPr>
                    </a:p>
                  </a:txBody>
                  <a:tcPr>
                    <a:solidFill>
                      <a:schemeClr val="bg2">
                        <a:lumMod val="75000"/>
                      </a:schemeClr>
                    </a:solidFill>
                  </a:tcPr>
                </a:tc>
                <a:tc>
                  <a:txBody>
                    <a:bodyPr/>
                    <a:lstStyle/>
                    <a:p>
                      <a:r>
                        <a:rPr kumimoji="1" lang="en-US" altLang="ja-JP" dirty="0">
                          <a:solidFill>
                            <a:schemeClr val="bg1"/>
                          </a:solidFill>
                        </a:rPr>
                        <a:t>Precision</a:t>
                      </a:r>
                      <a:endParaRPr kumimoji="1" lang="ja-JP" altLang="en-US" dirty="0">
                        <a:solidFill>
                          <a:schemeClr val="bg1"/>
                        </a:solidFill>
                      </a:endParaRPr>
                    </a:p>
                  </a:txBody>
                  <a:tcPr>
                    <a:solidFill>
                      <a:schemeClr val="bg2">
                        <a:lumMod val="75000"/>
                      </a:schemeClr>
                    </a:solidFill>
                  </a:tcPr>
                </a:tc>
                <a:tc>
                  <a:txBody>
                    <a:bodyPr/>
                    <a:lstStyle/>
                    <a:p>
                      <a:r>
                        <a:rPr kumimoji="1" lang="en-US" altLang="ja-JP" dirty="0">
                          <a:solidFill>
                            <a:schemeClr val="bg1"/>
                          </a:solidFill>
                        </a:rPr>
                        <a:t>Recall</a:t>
                      </a:r>
                      <a:endParaRPr kumimoji="1" lang="ja-JP" altLang="en-US" dirty="0">
                        <a:solidFill>
                          <a:schemeClr val="bg1"/>
                        </a:solidFill>
                      </a:endParaRPr>
                    </a:p>
                  </a:txBody>
                  <a:tcPr>
                    <a:solidFill>
                      <a:schemeClr val="bg2">
                        <a:lumMod val="75000"/>
                      </a:schemeClr>
                    </a:solidFill>
                  </a:tcPr>
                </a:tc>
                <a:tc>
                  <a:txBody>
                    <a:bodyPr/>
                    <a:lstStyle/>
                    <a:p>
                      <a:r>
                        <a:rPr kumimoji="1" lang="en-US" altLang="ja-JP" dirty="0">
                          <a:solidFill>
                            <a:schemeClr val="bg1"/>
                          </a:solidFill>
                        </a:rPr>
                        <a:t>Precision</a:t>
                      </a:r>
                      <a:endParaRPr kumimoji="1" lang="ja-JP" altLang="en-US" dirty="0">
                        <a:solidFill>
                          <a:schemeClr val="bg1"/>
                        </a:solidFill>
                      </a:endParaRPr>
                    </a:p>
                  </a:txBody>
                  <a:tcPr>
                    <a:solidFill>
                      <a:schemeClr val="bg2">
                        <a:lumMod val="75000"/>
                      </a:schemeClr>
                    </a:solidFill>
                  </a:tcPr>
                </a:tc>
                <a:tc>
                  <a:txBody>
                    <a:bodyPr/>
                    <a:lstStyle/>
                    <a:p>
                      <a:r>
                        <a:rPr kumimoji="1" lang="en-US" altLang="ja-JP" dirty="0">
                          <a:solidFill>
                            <a:schemeClr val="bg1"/>
                          </a:solidFill>
                        </a:rPr>
                        <a:t>Recall</a:t>
                      </a:r>
                      <a:endParaRPr kumimoji="1" lang="ja-JP" altLang="en-US" dirty="0">
                        <a:solidFill>
                          <a:schemeClr val="bg1"/>
                        </a:solidFill>
                      </a:endParaRPr>
                    </a:p>
                  </a:txBody>
                  <a:tcPr>
                    <a:solidFill>
                      <a:schemeClr val="bg2">
                        <a:lumMod val="75000"/>
                      </a:schemeClr>
                    </a:solidFill>
                  </a:tcPr>
                </a:tc>
                <a:extLst>
                  <a:ext uri="{0D108BD9-81ED-4DB2-BD59-A6C34878D82A}">
                    <a16:rowId xmlns:a16="http://schemas.microsoft.com/office/drawing/2014/main" val="2216037045"/>
                  </a:ext>
                </a:extLst>
              </a:tr>
              <a:tr h="370840">
                <a:tc>
                  <a:txBody>
                    <a:bodyPr/>
                    <a:lstStyle/>
                    <a:p>
                      <a:r>
                        <a:rPr kumimoji="1" lang="en-US" altLang="ja-JP" dirty="0" err="1"/>
                        <a:t>date.c</a:t>
                      </a:r>
                      <a:endParaRPr kumimoji="1" lang="ja-JP" altLang="en-US" dirty="0"/>
                    </a:p>
                  </a:txBody>
                  <a:tcPr/>
                </a:tc>
                <a:tc>
                  <a:txBody>
                    <a:bodyPr/>
                    <a:lstStyle/>
                    <a:p>
                      <a:r>
                        <a:rPr kumimoji="1" lang="en-US" altLang="ja-JP" dirty="0"/>
                        <a:t>0.27</a:t>
                      </a:r>
                      <a:endParaRPr kumimoji="1" lang="ja-JP" altLang="en-US" dirty="0"/>
                    </a:p>
                  </a:txBody>
                  <a:tcPr/>
                </a:tc>
                <a:tc>
                  <a:txBody>
                    <a:bodyPr/>
                    <a:lstStyle/>
                    <a:p>
                      <a:r>
                        <a:rPr kumimoji="1" lang="en-US" altLang="ja-JP" dirty="0"/>
                        <a:t>1.00</a:t>
                      </a:r>
                      <a:endParaRPr kumimoji="1" lang="ja-JP" altLang="en-US" dirty="0"/>
                    </a:p>
                  </a:txBody>
                  <a:tcPr/>
                </a:tc>
                <a:tc>
                  <a:txBody>
                    <a:bodyPr/>
                    <a:lstStyle/>
                    <a:p>
                      <a:r>
                        <a:rPr kumimoji="1" lang="en-US" altLang="ja-JP" dirty="0"/>
                        <a:t>N/A</a:t>
                      </a:r>
                      <a:endParaRPr kumimoji="1" lang="ja-JP" altLang="en-US" dirty="0"/>
                    </a:p>
                  </a:txBody>
                  <a:tcPr/>
                </a:tc>
                <a:tc>
                  <a:txBody>
                    <a:bodyPr/>
                    <a:lstStyle/>
                    <a:p>
                      <a:r>
                        <a:rPr kumimoji="1" lang="en-US" altLang="ja-JP" dirty="0"/>
                        <a:t>N/A</a:t>
                      </a:r>
                      <a:endParaRPr kumimoji="1" lang="ja-JP" altLang="en-US" dirty="0"/>
                    </a:p>
                  </a:txBody>
                  <a:tcPr/>
                </a:tc>
                <a:tc>
                  <a:txBody>
                    <a:bodyPr/>
                    <a:lstStyle/>
                    <a:p>
                      <a:r>
                        <a:rPr kumimoji="1" lang="en-US" altLang="ja-JP" dirty="0"/>
                        <a:t>0.20</a:t>
                      </a:r>
                      <a:endParaRPr kumimoji="1" lang="ja-JP" altLang="en-US" dirty="0"/>
                    </a:p>
                  </a:txBody>
                  <a:tcPr/>
                </a:tc>
                <a:tc>
                  <a:txBody>
                    <a:bodyPr/>
                    <a:lstStyle/>
                    <a:p>
                      <a:r>
                        <a:rPr kumimoji="1" lang="en-US" altLang="ja-JP" dirty="0"/>
                        <a:t>1.00</a:t>
                      </a:r>
                      <a:endParaRPr kumimoji="1" lang="ja-JP" altLang="en-US" dirty="0"/>
                    </a:p>
                  </a:txBody>
                  <a:tcPr/>
                </a:tc>
                <a:extLst>
                  <a:ext uri="{0D108BD9-81ED-4DB2-BD59-A6C34878D82A}">
                    <a16:rowId xmlns:a16="http://schemas.microsoft.com/office/drawing/2014/main" val="3772559357"/>
                  </a:ext>
                </a:extLst>
              </a:tr>
              <a:tr h="370840">
                <a:tc>
                  <a:txBody>
                    <a:bodyPr/>
                    <a:lstStyle/>
                    <a:p>
                      <a:r>
                        <a:rPr kumimoji="1" lang="en-US" altLang="ja-JP" dirty="0" err="1"/>
                        <a:t>touch.c</a:t>
                      </a:r>
                      <a:endParaRPr kumimoji="1" lang="ja-JP" altLang="en-US" dirty="0"/>
                    </a:p>
                  </a:txBody>
                  <a:tcPr/>
                </a:tc>
                <a:tc>
                  <a:txBody>
                    <a:bodyPr/>
                    <a:lstStyle/>
                    <a:p>
                      <a:r>
                        <a:rPr kumimoji="1" lang="en-US" altLang="ja-JP" dirty="0"/>
                        <a:t>0.33</a:t>
                      </a:r>
                      <a:endParaRPr kumimoji="1" lang="ja-JP" altLang="en-US" dirty="0"/>
                    </a:p>
                  </a:txBody>
                  <a:tcPr/>
                </a:tc>
                <a:tc>
                  <a:txBody>
                    <a:bodyPr/>
                    <a:lstStyle/>
                    <a:p>
                      <a:r>
                        <a:rPr kumimoji="1" lang="en-US" altLang="ja-JP" dirty="0"/>
                        <a:t>1.00</a:t>
                      </a:r>
                      <a:endParaRPr kumimoji="1" lang="ja-JP" altLang="en-US" dirty="0"/>
                    </a:p>
                  </a:txBody>
                  <a:tcPr/>
                </a:tc>
                <a:tc>
                  <a:txBody>
                    <a:bodyPr/>
                    <a:lstStyle/>
                    <a:p>
                      <a:r>
                        <a:rPr kumimoji="1" lang="en-US" altLang="ja-JP" dirty="0"/>
                        <a:t>N/A</a:t>
                      </a:r>
                      <a:endParaRPr kumimoji="1" lang="ja-JP" altLang="en-US" dirty="0"/>
                    </a:p>
                  </a:txBody>
                  <a:tcPr/>
                </a:tc>
                <a:tc>
                  <a:txBody>
                    <a:bodyPr/>
                    <a:lstStyle/>
                    <a:p>
                      <a:r>
                        <a:rPr kumimoji="1" lang="en-US" altLang="ja-JP" dirty="0"/>
                        <a:t>N/A</a:t>
                      </a:r>
                      <a:endParaRPr kumimoji="1" lang="ja-JP" altLang="en-US" dirty="0"/>
                    </a:p>
                  </a:txBody>
                  <a:tcPr/>
                </a:tc>
                <a:tc>
                  <a:txBody>
                    <a:bodyPr/>
                    <a:lstStyle/>
                    <a:p>
                      <a:r>
                        <a:rPr kumimoji="1" lang="en-US" altLang="ja-JP" dirty="0"/>
                        <a:t>0.18</a:t>
                      </a:r>
                      <a:endParaRPr kumimoji="1" lang="ja-JP" altLang="en-US" dirty="0"/>
                    </a:p>
                  </a:txBody>
                  <a:tcPr/>
                </a:tc>
                <a:tc>
                  <a:txBody>
                    <a:bodyPr/>
                    <a:lstStyle/>
                    <a:p>
                      <a:r>
                        <a:rPr kumimoji="1" lang="en-US" altLang="ja-JP" dirty="0"/>
                        <a:t>1.00</a:t>
                      </a:r>
                      <a:endParaRPr kumimoji="1" lang="ja-JP" altLang="en-US" dirty="0"/>
                    </a:p>
                  </a:txBody>
                  <a:tcPr/>
                </a:tc>
                <a:extLst>
                  <a:ext uri="{0D108BD9-81ED-4DB2-BD59-A6C34878D82A}">
                    <a16:rowId xmlns:a16="http://schemas.microsoft.com/office/drawing/2014/main" val="1488391577"/>
                  </a:ext>
                </a:extLst>
              </a:tr>
              <a:tr h="370840">
                <a:tc>
                  <a:txBody>
                    <a:bodyPr/>
                    <a:lstStyle/>
                    <a:p>
                      <a:r>
                        <a:rPr kumimoji="1" lang="en-US" altLang="ja-JP" dirty="0" err="1"/>
                        <a:t>stat.c</a:t>
                      </a:r>
                      <a:endParaRPr kumimoji="1" lang="ja-JP" altLang="en-US" dirty="0"/>
                    </a:p>
                  </a:txBody>
                  <a:tcPr/>
                </a:tc>
                <a:tc>
                  <a:txBody>
                    <a:bodyPr/>
                    <a:lstStyle/>
                    <a:p>
                      <a:r>
                        <a:rPr kumimoji="1" lang="en-US" altLang="ja-JP" dirty="0"/>
                        <a:t>0.40</a:t>
                      </a:r>
                      <a:endParaRPr kumimoji="1" lang="ja-JP" altLang="en-US" dirty="0"/>
                    </a:p>
                  </a:txBody>
                  <a:tcPr/>
                </a:tc>
                <a:tc>
                  <a:txBody>
                    <a:bodyPr/>
                    <a:lstStyle/>
                    <a:p>
                      <a:r>
                        <a:rPr kumimoji="1" lang="en-US" altLang="ja-JP" dirty="0"/>
                        <a:t>1.00</a:t>
                      </a:r>
                      <a:endParaRPr kumimoji="1" lang="ja-JP" altLang="en-US" dirty="0"/>
                    </a:p>
                  </a:txBody>
                  <a:tcPr/>
                </a:tc>
                <a:tc>
                  <a:txBody>
                    <a:bodyPr/>
                    <a:lstStyle/>
                    <a:p>
                      <a:r>
                        <a:rPr kumimoji="1" lang="en-US" altLang="ja-JP" dirty="0"/>
                        <a:t>N/A</a:t>
                      </a:r>
                      <a:endParaRPr kumimoji="1" lang="ja-JP" altLang="en-US" dirty="0"/>
                    </a:p>
                  </a:txBody>
                  <a:tcPr/>
                </a:tc>
                <a:tc>
                  <a:txBody>
                    <a:bodyPr/>
                    <a:lstStyle/>
                    <a:p>
                      <a:r>
                        <a:rPr kumimoji="1" lang="en-US" altLang="ja-JP" dirty="0"/>
                        <a:t>N/A</a:t>
                      </a:r>
                      <a:endParaRPr kumimoji="1" lang="ja-JP" altLang="en-US" dirty="0"/>
                    </a:p>
                  </a:txBody>
                  <a:tcPr/>
                </a:tc>
                <a:tc>
                  <a:txBody>
                    <a:bodyPr/>
                    <a:lstStyle/>
                    <a:p>
                      <a:r>
                        <a:rPr kumimoji="1" lang="en-US" altLang="ja-JP" dirty="0"/>
                        <a:t>0.33</a:t>
                      </a:r>
                      <a:endParaRPr kumimoji="1" lang="ja-JP" altLang="en-US" dirty="0"/>
                    </a:p>
                  </a:txBody>
                  <a:tcPr/>
                </a:tc>
                <a:tc>
                  <a:txBody>
                    <a:bodyPr/>
                    <a:lstStyle/>
                    <a:p>
                      <a:r>
                        <a:rPr kumimoji="1" lang="en-US" altLang="ja-JP" dirty="0"/>
                        <a:t>1.00</a:t>
                      </a:r>
                      <a:endParaRPr kumimoji="1" lang="ja-JP" altLang="en-US" dirty="0"/>
                    </a:p>
                  </a:txBody>
                  <a:tcPr/>
                </a:tc>
                <a:extLst>
                  <a:ext uri="{0D108BD9-81ED-4DB2-BD59-A6C34878D82A}">
                    <a16:rowId xmlns:a16="http://schemas.microsoft.com/office/drawing/2014/main" val="3589306756"/>
                  </a:ext>
                </a:extLst>
              </a:tr>
            </a:tbl>
          </a:graphicData>
        </a:graphic>
      </p:graphicFrame>
      <p:sp>
        <p:nvSpPr>
          <p:cNvPr id="6" name="スライド番号プレースホルダー 5"/>
          <p:cNvSpPr>
            <a:spLocks noGrp="1"/>
          </p:cNvSpPr>
          <p:nvPr>
            <p:ph type="sldNum" sz="quarter" idx="12"/>
          </p:nvPr>
        </p:nvSpPr>
        <p:spPr/>
        <p:txBody>
          <a:bodyPr/>
          <a:lstStyle/>
          <a:p>
            <a:fld id="{1779AF37-FDAD-413B-9C29-384430298FF1}" type="slidenum">
              <a:rPr kumimoji="1" lang="ja-JP" altLang="en-US" smtClean="0"/>
              <a:t>24</a:t>
            </a:fld>
            <a:endParaRPr kumimoji="1" lang="ja-JP" altLang="en-US"/>
          </a:p>
        </p:txBody>
      </p:sp>
      <p:sp>
        <p:nvSpPr>
          <p:cNvPr id="7" name="テキスト ボックス 6">
            <a:extLst>
              <a:ext uri="{FF2B5EF4-FFF2-40B4-BE49-F238E27FC236}">
                <a16:creationId xmlns:a16="http://schemas.microsoft.com/office/drawing/2014/main" id="{13C8E699-EF36-4475-8E01-BC2E2AE2582F}"/>
              </a:ext>
            </a:extLst>
          </p:cNvPr>
          <p:cNvSpPr txBox="1"/>
          <p:nvPr/>
        </p:nvSpPr>
        <p:spPr>
          <a:xfrm>
            <a:off x="1115537" y="2385198"/>
            <a:ext cx="4672012" cy="3170099"/>
          </a:xfrm>
          <a:prstGeom prst="rect">
            <a:avLst/>
          </a:prstGeom>
          <a:solidFill>
            <a:schemeClr val="bg1"/>
          </a:solidFill>
          <a:ln w="19050">
            <a:solidFill>
              <a:srgbClr val="FF0000"/>
            </a:solidFill>
          </a:ln>
        </p:spPr>
        <p:txBody>
          <a:bodyPr wrap="square" rtlCol="0">
            <a:spAutoFit/>
          </a:bodyPr>
          <a:lstStyle/>
          <a:p>
            <a:r>
              <a:rPr kumimoji="1" lang="en-US" altLang="ja-JP" sz="2000" dirty="0">
                <a:ea typeface="Tahoma" panose="020B0604030504040204" pitchFamily="34" charset="0"/>
                <a:cs typeface="Tahoma" panose="020B0604030504040204" pitchFamily="34" charset="0"/>
              </a:rPr>
              <a:t>static void</a:t>
            </a:r>
          </a:p>
          <a:p>
            <a:r>
              <a:rPr lang="en-US" altLang="ja-JP" sz="2000" dirty="0">
                <a:ea typeface="Tahoma" panose="020B0604030504040204" pitchFamily="34" charset="0"/>
                <a:cs typeface="Tahoma" panose="020B0604030504040204" pitchFamily="34" charset="0"/>
              </a:rPr>
              <a:t>stime_arg1(const char *</a:t>
            </a:r>
            <a:r>
              <a:rPr lang="en-US" altLang="ja-JP" sz="2000" dirty="0" err="1">
                <a:ea typeface="Tahoma" panose="020B0604030504040204" pitchFamily="34" charset="0"/>
                <a:cs typeface="Tahoma" panose="020B0604030504040204" pitchFamily="34" charset="0"/>
              </a:rPr>
              <a:t>arg</a:t>
            </a:r>
            <a:r>
              <a:rPr lang="en-US" altLang="ja-JP" sz="2000" dirty="0">
                <a:ea typeface="Tahoma" panose="020B0604030504040204" pitchFamily="34" charset="0"/>
                <a:cs typeface="Tahoma" panose="020B0604030504040204" pitchFamily="34" charset="0"/>
              </a:rPr>
              <a:t>,</a:t>
            </a:r>
            <a:br>
              <a:rPr lang="en-US" altLang="ja-JP" sz="2000" dirty="0">
                <a:ea typeface="Tahoma" panose="020B0604030504040204" pitchFamily="34" charset="0"/>
                <a:cs typeface="Tahoma" panose="020B0604030504040204" pitchFamily="34" charset="0"/>
              </a:rPr>
            </a:br>
            <a:r>
              <a:rPr lang="en-US" altLang="ja-JP" sz="2000" dirty="0">
                <a:ea typeface="Tahoma" panose="020B0604030504040204" pitchFamily="34" charset="0"/>
                <a:cs typeface="Tahoma" panose="020B0604030504040204" pitchFamily="34" charset="0"/>
              </a:rPr>
              <a:t>                 struct </a:t>
            </a:r>
            <a:r>
              <a:rPr lang="en-US" altLang="ja-JP" sz="2000" dirty="0" err="1">
                <a:ea typeface="Tahoma" panose="020B0604030504040204" pitchFamily="34" charset="0"/>
                <a:cs typeface="Tahoma" panose="020B0604030504040204" pitchFamily="34" charset="0"/>
              </a:rPr>
              <a:t>timespec</a:t>
            </a:r>
            <a:r>
              <a:rPr lang="en-US" altLang="ja-JP" sz="2000" dirty="0">
                <a:ea typeface="Tahoma" panose="020B0604030504040204" pitchFamily="34" charset="0"/>
                <a:cs typeface="Tahoma" panose="020B0604030504040204" pitchFamily="34" charset="0"/>
              </a:rPr>
              <a:t> *</a:t>
            </a:r>
            <a:r>
              <a:rPr lang="en-US" altLang="ja-JP" sz="2000" dirty="0" err="1">
                <a:ea typeface="Tahoma" panose="020B0604030504040204" pitchFamily="34" charset="0"/>
                <a:cs typeface="Tahoma" panose="020B0604030504040204" pitchFamily="34" charset="0"/>
              </a:rPr>
              <a:t>tvp</a:t>
            </a:r>
            <a:r>
              <a:rPr lang="en-US" altLang="ja-JP" sz="2000" dirty="0">
                <a:ea typeface="Tahoma" panose="020B0604030504040204" pitchFamily="34" charset="0"/>
                <a:cs typeface="Tahoma" panose="020B0604030504040204" pitchFamily="34" charset="0"/>
              </a:rPr>
              <a:t>)</a:t>
            </a:r>
          </a:p>
          <a:p>
            <a:r>
              <a:rPr kumimoji="1" lang="en-US" altLang="ja-JP" sz="2000" dirty="0">
                <a:ea typeface="Tahoma" panose="020B0604030504040204" pitchFamily="34" charset="0"/>
                <a:cs typeface="Tahoma" panose="020B0604030504040204" pitchFamily="34" charset="0"/>
              </a:rPr>
              <a:t>{</a:t>
            </a:r>
          </a:p>
          <a:p>
            <a:r>
              <a:rPr kumimoji="1" lang="ja-JP" altLang="en-US" sz="2000" dirty="0">
                <a:cs typeface="Tahoma" panose="020B0604030504040204" pitchFamily="34" charset="0"/>
              </a:rPr>
              <a:t>　　</a:t>
            </a:r>
            <a:r>
              <a:rPr kumimoji="1" lang="en-US" altLang="ja-JP" sz="2000" dirty="0" err="1">
                <a:cs typeface="Tahoma" panose="020B0604030504040204" pitchFamily="34" charset="0"/>
              </a:rPr>
              <a:t>time_t</a:t>
            </a:r>
            <a:r>
              <a:rPr kumimoji="1" lang="en-US" altLang="ja-JP" sz="2000" dirty="0">
                <a:cs typeface="Tahoma" panose="020B0604030504040204" pitchFamily="34" charset="0"/>
              </a:rPr>
              <a:t> now;</a:t>
            </a:r>
          </a:p>
          <a:p>
            <a:r>
              <a:rPr lang="ja-JP" altLang="en-US" sz="2000" dirty="0">
                <a:cs typeface="Tahoma" panose="020B0604030504040204" pitchFamily="34" charset="0"/>
              </a:rPr>
              <a:t>　</a:t>
            </a:r>
            <a:r>
              <a:rPr lang="en-US" altLang="ja-JP" sz="2000" dirty="0">
                <a:cs typeface="Tahoma" panose="020B0604030504040204" pitchFamily="34" charset="0"/>
              </a:rPr>
              <a:t>…</a:t>
            </a:r>
          </a:p>
          <a:p>
            <a:r>
              <a:rPr kumimoji="1" lang="ja-JP" altLang="en-US" sz="2000" dirty="0">
                <a:cs typeface="Tahoma" panose="020B0604030504040204" pitchFamily="34" charset="0"/>
              </a:rPr>
              <a:t>　　</a:t>
            </a:r>
            <a:r>
              <a:rPr kumimoji="1" lang="en-US" altLang="ja-JP" sz="2000" dirty="0">
                <a:cs typeface="Tahoma" panose="020B0604030504040204" pitchFamily="34" charset="0"/>
              </a:rPr>
              <a:t>now time(NULL);</a:t>
            </a:r>
          </a:p>
          <a:p>
            <a:r>
              <a:rPr lang="ja-JP" altLang="en-US" sz="2000" dirty="0">
                <a:cs typeface="Tahoma" panose="020B0604030504040204" pitchFamily="34" charset="0"/>
              </a:rPr>
              <a:t>　　</a:t>
            </a:r>
            <a:r>
              <a:rPr lang="en-US" altLang="ja-JP" sz="2000" dirty="0">
                <a:cs typeface="Tahoma" panose="020B0604030504040204" pitchFamily="34" charset="0"/>
              </a:rPr>
              <a:t>if </a:t>
            </a:r>
            <a:r>
              <a:rPr lang="en-US" altLang="ja-JP" sz="2000" u="sng" dirty="0">
                <a:solidFill>
                  <a:srgbClr val="FF0000"/>
                </a:solidFill>
                <a:cs typeface="Tahoma" panose="020B0604030504040204" pitchFamily="34" charset="0"/>
              </a:rPr>
              <a:t>((t = </a:t>
            </a:r>
            <a:r>
              <a:rPr lang="en-US" altLang="ja-JP" sz="2000" u="sng" dirty="0" err="1">
                <a:solidFill>
                  <a:srgbClr val="FF0000"/>
                </a:solidFill>
                <a:cs typeface="Tahoma" panose="020B0604030504040204" pitchFamily="34" charset="0"/>
              </a:rPr>
              <a:t>localtime</a:t>
            </a:r>
            <a:r>
              <a:rPr lang="en-US" altLang="ja-JP" sz="2000" u="sng" dirty="0">
                <a:solidFill>
                  <a:srgbClr val="FF0000"/>
                </a:solidFill>
                <a:cs typeface="Tahoma" panose="020B0604030504040204" pitchFamily="34" charset="0"/>
              </a:rPr>
              <a:t>(&amp;now)) == NULL)</a:t>
            </a:r>
          </a:p>
          <a:p>
            <a:r>
              <a:rPr kumimoji="1" lang="ja-JP" altLang="en-US" sz="2000" dirty="0">
                <a:cs typeface="Tahoma" panose="020B0604030504040204" pitchFamily="34" charset="0"/>
              </a:rPr>
              <a:t>　　　　</a:t>
            </a:r>
            <a:r>
              <a:rPr kumimoji="1" lang="en-US" altLang="ja-JP" sz="2000" dirty="0">
                <a:cs typeface="Tahoma" panose="020B0604030504040204" pitchFamily="34" charset="0"/>
              </a:rPr>
              <a:t>err(1, “</a:t>
            </a:r>
            <a:r>
              <a:rPr kumimoji="1" lang="en-US" altLang="ja-JP" sz="2000" dirty="0" err="1">
                <a:cs typeface="Tahoma" panose="020B0604030504040204" pitchFamily="34" charset="0"/>
              </a:rPr>
              <a:t>localtime</a:t>
            </a:r>
            <a:r>
              <a:rPr kumimoji="1" lang="en-US" altLang="ja-JP" sz="2000" dirty="0">
                <a:cs typeface="Tahoma" panose="020B0604030504040204" pitchFamily="34" charset="0"/>
              </a:rPr>
              <a:t>”);</a:t>
            </a:r>
          </a:p>
          <a:p>
            <a:r>
              <a:rPr lang="ja-JP" altLang="en-US" sz="2000" dirty="0">
                <a:cs typeface="Tahoma" panose="020B0604030504040204" pitchFamily="34" charset="0"/>
              </a:rPr>
              <a:t>　</a:t>
            </a:r>
            <a:r>
              <a:rPr lang="en-US" altLang="ja-JP" sz="2000" dirty="0">
                <a:cs typeface="Tahoma" panose="020B0604030504040204" pitchFamily="34" charset="0"/>
              </a:rPr>
              <a:t>…</a:t>
            </a:r>
            <a:endParaRPr kumimoji="1" lang="ja-JP" altLang="en-US" sz="2000" dirty="0">
              <a:cs typeface="Tahoma" panose="020B0604030504040204" pitchFamily="34" charset="0"/>
            </a:endParaRPr>
          </a:p>
        </p:txBody>
      </p:sp>
      <p:sp>
        <p:nvSpPr>
          <p:cNvPr id="8" name="テキスト ボックス 7">
            <a:extLst>
              <a:ext uri="{FF2B5EF4-FFF2-40B4-BE49-F238E27FC236}">
                <a16:creationId xmlns:a16="http://schemas.microsoft.com/office/drawing/2014/main" id="{99CCAD83-F6E0-4BA2-A1C4-982459DFD621}"/>
              </a:ext>
            </a:extLst>
          </p:cNvPr>
          <p:cNvSpPr txBox="1"/>
          <p:nvPr/>
        </p:nvSpPr>
        <p:spPr>
          <a:xfrm>
            <a:off x="6638925" y="1956325"/>
            <a:ext cx="4552949" cy="4093428"/>
          </a:xfrm>
          <a:prstGeom prst="rect">
            <a:avLst/>
          </a:prstGeom>
          <a:solidFill>
            <a:schemeClr val="bg1"/>
          </a:solidFill>
          <a:ln w="19050">
            <a:solidFill>
              <a:srgbClr val="FF0000"/>
            </a:solidFill>
          </a:ln>
        </p:spPr>
        <p:txBody>
          <a:bodyPr wrap="square" rtlCol="0">
            <a:spAutoFit/>
          </a:bodyPr>
          <a:lstStyle/>
          <a:p>
            <a:r>
              <a:rPr kumimoji="1" lang="en-US" altLang="ja-JP" sz="2000" dirty="0">
                <a:ea typeface="Tahoma" panose="020B0604030504040204" pitchFamily="34" charset="0"/>
                <a:cs typeface="Tahoma" panose="020B0604030504040204" pitchFamily="34" charset="0"/>
              </a:rPr>
              <a:t>static void</a:t>
            </a:r>
          </a:p>
          <a:p>
            <a:r>
              <a:rPr lang="en-US" altLang="ja-JP" sz="2000" dirty="0" err="1">
                <a:ea typeface="Tahoma" panose="020B0604030504040204" pitchFamily="34" charset="0"/>
                <a:cs typeface="Tahoma" panose="020B0604030504040204" pitchFamily="34" charset="0"/>
              </a:rPr>
              <a:t>stime_darg</a:t>
            </a:r>
            <a:r>
              <a:rPr lang="en-US" altLang="ja-JP" sz="2000" dirty="0">
                <a:ea typeface="Tahoma" panose="020B0604030504040204" pitchFamily="34" charset="0"/>
                <a:cs typeface="Tahoma" panose="020B0604030504040204" pitchFamily="34" charset="0"/>
              </a:rPr>
              <a:t>(const char *</a:t>
            </a:r>
            <a:r>
              <a:rPr lang="en-US" altLang="ja-JP" sz="2000" dirty="0" err="1">
                <a:ea typeface="Tahoma" panose="020B0604030504040204" pitchFamily="34" charset="0"/>
                <a:cs typeface="Tahoma" panose="020B0604030504040204" pitchFamily="34" charset="0"/>
              </a:rPr>
              <a:t>arg</a:t>
            </a:r>
            <a:r>
              <a:rPr lang="en-US" altLang="ja-JP" sz="2000" dirty="0">
                <a:ea typeface="Tahoma" panose="020B0604030504040204" pitchFamily="34" charset="0"/>
                <a:cs typeface="Tahoma" panose="020B0604030504040204" pitchFamily="34" charset="0"/>
              </a:rPr>
              <a:t>,</a:t>
            </a:r>
            <a:br>
              <a:rPr lang="en-US" altLang="ja-JP" sz="2000" dirty="0">
                <a:ea typeface="Tahoma" panose="020B0604030504040204" pitchFamily="34" charset="0"/>
                <a:cs typeface="Tahoma" panose="020B0604030504040204" pitchFamily="34" charset="0"/>
              </a:rPr>
            </a:br>
            <a:r>
              <a:rPr lang="en-US" altLang="ja-JP" sz="2000" dirty="0">
                <a:ea typeface="Tahoma" panose="020B0604030504040204" pitchFamily="34" charset="0"/>
                <a:cs typeface="Tahoma" panose="020B0604030504040204" pitchFamily="34" charset="0"/>
              </a:rPr>
              <a:t>                 struct </a:t>
            </a:r>
            <a:r>
              <a:rPr lang="en-US" altLang="ja-JP" sz="2000" dirty="0" err="1">
                <a:ea typeface="Tahoma" panose="020B0604030504040204" pitchFamily="34" charset="0"/>
                <a:cs typeface="Tahoma" panose="020B0604030504040204" pitchFamily="34" charset="0"/>
              </a:rPr>
              <a:t>timespec</a:t>
            </a:r>
            <a:r>
              <a:rPr lang="en-US" altLang="ja-JP" sz="2000" dirty="0">
                <a:ea typeface="Tahoma" panose="020B0604030504040204" pitchFamily="34" charset="0"/>
                <a:cs typeface="Tahoma" panose="020B0604030504040204" pitchFamily="34" charset="0"/>
              </a:rPr>
              <a:t> *</a:t>
            </a:r>
            <a:r>
              <a:rPr lang="en-US" altLang="ja-JP" sz="2000" dirty="0" err="1">
                <a:ea typeface="Tahoma" panose="020B0604030504040204" pitchFamily="34" charset="0"/>
                <a:cs typeface="Tahoma" panose="020B0604030504040204" pitchFamily="34" charset="0"/>
              </a:rPr>
              <a:t>tvp</a:t>
            </a:r>
            <a:r>
              <a:rPr lang="en-US" altLang="ja-JP" sz="2000" dirty="0">
                <a:ea typeface="Tahoma" panose="020B0604030504040204" pitchFamily="34" charset="0"/>
                <a:cs typeface="Tahoma" panose="020B0604030504040204" pitchFamily="34" charset="0"/>
              </a:rPr>
              <a:t>)</a:t>
            </a:r>
          </a:p>
          <a:p>
            <a:r>
              <a:rPr kumimoji="1" lang="en-US" altLang="ja-JP" sz="2000" dirty="0">
                <a:ea typeface="Tahoma" panose="020B0604030504040204" pitchFamily="34" charset="0"/>
                <a:cs typeface="Tahoma" panose="020B0604030504040204" pitchFamily="34" charset="0"/>
              </a:rPr>
              <a:t>{</a:t>
            </a:r>
          </a:p>
          <a:p>
            <a:r>
              <a:rPr kumimoji="1" lang="ja-JP" altLang="en-US" sz="2000" dirty="0">
                <a:cs typeface="Tahoma" panose="020B0604030504040204" pitchFamily="34" charset="0"/>
              </a:rPr>
              <a:t>　　</a:t>
            </a:r>
            <a:r>
              <a:rPr lang="en-US" altLang="ja-JP" sz="2000" dirty="0">
                <a:cs typeface="Tahoma" panose="020B0604030504040204" pitchFamily="34" charset="0"/>
              </a:rPr>
              <a:t>struct tm t = { .</a:t>
            </a:r>
            <a:r>
              <a:rPr lang="en-US" altLang="ja-JP" sz="2000" dirty="0" err="1">
                <a:cs typeface="Tahoma" panose="020B0604030504040204" pitchFamily="34" charset="0"/>
              </a:rPr>
              <a:t>tm_sec</a:t>
            </a:r>
            <a:r>
              <a:rPr lang="en-US" altLang="ja-JP" sz="2000" dirty="0">
                <a:cs typeface="Tahoma" panose="020B0604030504040204" pitchFamily="34" charset="0"/>
              </a:rPr>
              <a:t> = 0 }</a:t>
            </a:r>
            <a:r>
              <a:rPr kumimoji="1" lang="en-US" altLang="ja-JP" sz="2000" dirty="0">
                <a:cs typeface="Tahoma" panose="020B0604030504040204" pitchFamily="34" charset="0"/>
              </a:rPr>
              <a:t>;</a:t>
            </a:r>
          </a:p>
          <a:p>
            <a:r>
              <a:rPr lang="ja-JP" altLang="en-US" sz="2000" dirty="0">
                <a:cs typeface="Tahoma" panose="020B0604030504040204" pitchFamily="34" charset="0"/>
              </a:rPr>
              <a:t>　　</a:t>
            </a:r>
            <a:r>
              <a:rPr lang="en-US" altLang="ja-JP" sz="2000" dirty="0">
                <a:cs typeface="Tahoma" panose="020B0604030504040204" pitchFamily="34" charset="0"/>
              </a:rPr>
              <a:t>const char *</a:t>
            </a:r>
            <a:r>
              <a:rPr lang="en-US" altLang="ja-JP" sz="2000" dirty="0" err="1">
                <a:cs typeface="Tahoma" panose="020B0604030504040204" pitchFamily="34" charset="0"/>
              </a:rPr>
              <a:t>fmt</a:t>
            </a:r>
            <a:r>
              <a:rPr lang="en-US" altLang="ja-JP" sz="2000" dirty="0">
                <a:cs typeface="Tahoma" panose="020B0604030504040204" pitchFamily="34" charset="0"/>
              </a:rPr>
              <a:t>, *colon;</a:t>
            </a:r>
          </a:p>
          <a:p>
            <a:r>
              <a:rPr kumimoji="1" lang="ja-JP" altLang="en-US" sz="2000" dirty="0">
                <a:cs typeface="Tahoma" panose="020B0604030504040204" pitchFamily="34" charset="0"/>
              </a:rPr>
              <a:t>　　</a:t>
            </a:r>
            <a:r>
              <a:rPr kumimoji="1" lang="en-US" altLang="ja-JP" sz="2000" dirty="0">
                <a:cs typeface="Tahoma" panose="020B0604030504040204" pitchFamily="34" charset="0"/>
              </a:rPr>
              <a:t>char *p;</a:t>
            </a:r>
          </a:p>
          <a:p>
            <a:r>
              <a:rPr lang="ja-JP" altLang="en-US" sz="2000" dirty="0">
                <a:cs typeface="Tahoma" panose="020B0604030504040204" pitchFamily="34" charset="0"/>
              </a:rPr>
              <a:t>　</a:t>
            </a:r>
            <a:r>
              <a:rPr lang="en-US" altLang="ja-JP" sz="2000" dirty="0">
                <a:cs typeface="Tahoma" panose="020B0604030504040204" pitchFamily="34" charset="0"/>
              </a:rPr>
              <a:t>…</a:t>
            </a:r>
          </a:p>
          <a:p>
            <a:r>
              <a:rPr kumimoji="1" lang="ja-JP" altLang="en-US" sz="2000" dirty="0">
                <a:cs typeface="Tahoma" panose="020B0604030504040204" pitchFamily="34" charset="0"/>
              </a:rPr>
              <a:t>　　</a:t>
            </a:r>
            <a:r>
              <a:rPr lang="en-US" altLang="ja-JP" sz="2000" dirty="0">
                <a:cs typeface="Tahoma" panose="020B0604030504040204" pitchFamily="34" charset="0"/>
              </a:rPr>
              <a:t>p = </a:t>
            </a:r>
            <a:r>
              <a:rPr lang="en-US" altLang="ja-JP" sz="2000" dirty="0" err="1">
                <a:cs typeface="Tahoma" panose="020B0604030504040204" pitchFamily="34" charset="0"/>
              </a:rPr>
              <a:t>strptime</a:t>
            </a:r>
            <a:r>
              <a:rPr lang="en-US" altLang="ja-JP" sz="2000" dirty="0">
                <a:cs typeface="Tahoma" panose="020B0604030504040204" pitchFamily="34" charset="0"/>
              </a:rPr>
              <a:t>(</a:t>
            </a:r>
            <a:r>
              <a:rPr lang="en-US" altLang="ja-JP" sz="2000" dirty="0" err="1">
                <a:cs typeface="Tahoma" panose="020B0604030504040204" pitchFamily="34" charset="0"/>
              </a:rPr>
              <a:t>arg</a:t>
            </a:r>
            <a:r>
              <a:rPr lang="en-US" altLang="ja-JP" sz="2000" dirty="0">
                <a:cs typeface="Tahoma" panose="020B0604030504040204" pitchFamily="34" charset="0"/>
              </a:rPr>
              <a:t>, </a:t>
            </a:r>
            <a:r>
              <a:rPr lang="en-US" altLang="ja-JP" sz="2000" dirty="0" err="1">
                <a:cs typeface="Tahoma" panose="020B0604030504040204" pitchFamily="34" charset="0"/>
              </a:rPr>
              <a:t>fmt</a:t>
            </a:r>
            <a:r>
              <a:rPr lang="en-US" altLang="ja-JP" sz="2000" dirty="0">
                <a:cs typeface="Tahoma" panose="020B0604030504040204" pitchFamily="34" charset="0"/>
              </a:rPr>
              <a:t>, &amp;t)</a:t>
            </a:r>
            <a:r>
              <a:rPr kumimoji="1" lang="en-US" altLang="ja-JP" sz="2000" dirty="0">
                <a:cs typeface="Tahoma" panose="020B0604030504040204" pitchFamily="34" charset="0"/>
              </a:rPr>
              <a:t>;</a:t>
            </a:r>
          </a:p>
          <a:p>
            <a:r>
              <a:rPr kumimoji="1" lang="ja-JP" altLang="en-US" sz="2000" dirty="0">
                <a:cs typeface="Tahoma" panose="020B0604030504040204" pitchFamily="34" charset="0"/>
              </a:rPr>
              <a:t>　</a:t>
            </a:r>
            <a:r>
              <a:rPr kumimoji="1" lang="en-US" altLang="ja-JP" sz="2000" dirty="0">
                <a:cs typeface="Tahoma" panose="020B0604030504040204" pitchFamily="34" charset="0"/>
              </a:rPr>
              <a:t>…</a:t>
            </a:r>
          </a:p>
          <a:p>
            <a:r>
              <a:rPr lang="ja-JP" altLang="en-US" sz="2000" dirty="0">
                <a:cs typeface="Tahoma" panose="020B0604030504040204" pitchFamily="34" charset="0"/>
              </a:rPr>
              <a:t>　　</a:t>
            </a:r>
            <a:r>
              <a:rPr lang="en-US" altLang="ja-JP" sz="2000" dirty="0">
                <a:cs typeface="Tahoma" panose="020B0604030504040204" pitchFamily="34" charset="0"/>
              </a:rPr>
              <a:t>if </a:t>
            </a:r>
            <a:r>
              <a:rPr lang="en-US" altLang="ja-JP" sz="2000" u="sng" dirty="0">
                <a:solidFill>
                  <a:srgbClr val="FF0000"/>
                </a:solidFill>
                <a:cs typeface="Tahoma" panose="020B0604030504040204" pitchFamily="34" charset="0"/>
              </a:rPr>
              <a:t>((*p == ‘.’ || *p == ‘,’)</a:t>
            </a:r>
            <a:r>
              <a:rPr lang="en-US" altLang="ja-JP" sz="2000" dirty="0">
                <a:cs typeface="Tahoma" panose="020B0604030504040204" pitchFamily="34" charset="0"/>
              </a:rPr>
              <a:t> &amp;&amp;</a:t>
            </a:r>
            <a:br>
              <a:rPr lang="en-US" altLang="ja-JP" sz="2000" dirty="0">
                <a:cs typeface="Tahoma" panose="020B0604030504040204" pitchFamily="34" charset="0"/>
              </a:rPr>
            </a:br>
            <a:r>
              <a:rPr lang="en-US" altLang="ja-JP" sz="2000" dirty="0">
                <a:cs typeface="Tahoma" panose="020B0604030504040204" pitchFamily="34" charset="0"/>
              </a:rPr>
              <a:t> </a:t>
            </a:r>
            <a:r>
              <a:rPr lang="ja-JP" altLang="en-US" sz="2000" dirty="0">
                <a:cs typeface="Tahoma" panose="020B0604030504040204" pitchFamily="34" charset="0"/>
              </a:rPr>
              <a:t>　　　</a:t>
            </a:r>
            <a:r>
              <a:rPr lang="en-US" altLang="ja-JP" sz="2000" dirty="0" err="1">
                <a:cs typeface="Tahoma" panose="020B0604030504040204" pitchFamily="34" charset="0"/>
              </a:rPr>
              <a:t>isdigit</a:t>
            </a:r>
            <a:r>
              <a:rPr lang="en-US" altLang="ja-JP" sz="2000" dirty="0">
                <a:cs typeface="Tahoma" panose="020B0604030504040204" pitchFamily="34" charset="0"/>
              </a:rPr>
              <a:t>((unsigned char)p[1])) {</a:t>
            </a:r>
            <a:endParaRPr kumimoji="1" lang="en-US" altLang="ja-JP" sz="2000" dirty="0">
              <a:cs typeface="Tahoma" panose="020B0604030504040204" pitchFamily="34" charset="0"/>
            </a:endParaRPr>
          </a:p>
          <a:p>
            <a:r>
              <a:rPr lang="ja-JP" altLang="en-US" sz="2000" dirty="0">
                <a:cs typeface="Tahoma" panose="020B0604030504040204" pitchFamily="34" charset="0"/>
              </a:rPr>
              <a:t>　</a:t>
            </a:r>
            <a:r>
              <a:rPr lang="en-US" altLang="ja-JP" sz="2000" dirty="0">
                <a:cs typeface="Tahoma" panose="020B0604030504040204" pitchFamily="34" charset="0"/>
              </a:rPr>
              <a:t>…</a:t>
            </a:r>
            <a:endParaRPr kumimoji="1" lang="ja-JP" altLang="en-US" sz="2000" dirty="0">
              <a:cs typeface="Tahoma" panose="020B0604030504040204" pitchFamily="34" charset="0"/>
            </a:endParaRPr>
          </a:p>
        </p:txBody>
      </p:sp>
    </p:spTree>
    <p:extLst>
      <p:ext uri="{BB962C8B-B14F-4D97-AF65-F5344CB8AC3E}">
        <p14:creationId xmlns:p14="http://schemas.microsoft.com/office/powerpoint/2010/main" val="3910305572"/>
      </p:ext>
    </p:extLst>
  </p:cSld>
  <p:clrMapOvr>
    <a:masterClrMapping/>
  </p:clrMapOvr>
  <mc:AlternateContent xmlns:mc="http://schemas.openxmlformats.org/markup-compatibility/2006" xmlns:p14="http://schemas.microsoft.com/office/powerpoint/2010/main">
    <mc:Choice Requires="p14">
      <p:transition spd="slow" p14:dur="2000" advTm="6795"/>
    </mc:Choice>
    <mc:Fallback xmlns="">
      <p:transition spd="slow" advTm="6795"/>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4CA7FFA-E1B5-4238-815A-3E3C4D70D777}"/>
              </a:ext>
            </a:extLst>
          </p:cNvPr>
          <p:cNvSpPr>
            <a:spLocks noGrp="1"/>
          </p:cNvSpPr>
          <p:nvPr>
            <p:ph type="title"/>
          </p:nvPr>
        </p:nvSpPr>
        <p:spPr/>
        <p:txBody>
          <a:bodyPr/>
          <a:lstStyle/>
          <a:p>
            <a:r>
              <a:rPr lang="ja-JP" altLang="en-US"/>
              <a:t>本研究の目的</a:t>
            </a:r>
            <a:endParaRPr lang="ja-JP" altLang="en-US" dirty="0"/>
          </a:p>
        </p:txBody>
      </p:sp>
      <p:sp>
        <p:nvSpPr>
          <p:cNvPr id="3" name="コンテンツ プレースホルダー 2">
            <a:extLst>
              <a:ext uri="{FF2B5EF4-FFF2-40B4-BE49-F238E27FC236}">
                <a16:creationId xmlns:a16="http://schemas.microsoft.com/office/drawing/2014/main" id="{0C33B666-EA4C-44E0-80AE-FBAB04726CBB}"/>
              </a:ext>
            </a:extLst>
          </p:cNvPr>
          <p:cNvSpPr>
            <a:spLocks noGrp="1"/>
          </p:cNvSpPr>
          <p:nvPr>
            <p:ph idx="1"/>
          </p:nvPr>
        </p:nvSpPr>
        <p:spPr>
          <a:xfrm>
            <a:off x="609600" y="1600201"/>
            <a:ext cx="10972800" cy="4206239"/>
          </a:xfrm>
        </p:spPr>
        <p:txBody>
          <a:bodyPr/>
          <a:lstStyle/>
          <a:p>
            <a:r>
              <a:rPr lang="ja-JP" altLang="en-US" sz="2800" dirty="0">
                <a:solidFill>
                  <a:schemeClr val="bg1">
                    <a:lumMod val="75000"/>
                  </a:schemeClr>
                </a:solidFill>
              </a:rPr>
              <a:t>先行研究の課題点</a:t>
            </a:r>
            <a:endParaRPr lang="en-US" altLang="ja-JP" sz="2800" dirty="0">
              <a:solidFill>
                <a:schemeClr val="bg1">
                  <a:lumMod val="75000"/>
                </a:schemeClr>
              </a:solidFill>
            </a:endParaRPr>
          </a:p>
          <a:p>
            <a:pPr lvl="1"/>
            <a:r>
              <a:rPr lang="ja-JP" altLang="en-US" sz="2400" dirty="0">
                <a:solidFill>
                  <a:schemeClr val="bg1">
                    <a:lumMod val="75000"/>
                  </a:schemeClr>
                </a:solidFill>
              </a:rPr>
              <a:t>一般化を行った先行研究 </a:t>
            </a:r>
            <a:r>
              <a:rPr lang="en-US" altLang="ja-JP" sz="2400" dirty="0">
                <a:solidFill>
                  <a:schemeClr val="bg1">
                    <a:lumMod val="75000"/>
                  </a:schemeClr>
                </a:solidFill>
              </a:rPr>
              <a:t>[2] </a:t>
            </a:r>
            <a:r>
              <a:rPr lang="ja-JP" altLang="en-US" sz="2400" dirty="0">
                <a:solidFill>
                  <a:schemeClr val="bg1">
                    <a:lumMod val="75000"/>
                  </a:schemeClr>
                </a:solidFill>
              </a:rPr>
              <a:t>では，手法の提案のみにとどまる</a:t>
            </a:r>
            <a:endParaRPr lang="en-US" altLang="ja-JP" sz="2400" dirty="0">
              <a:solidFill>
                <a:schemeClr val="bg1">
                  <a:lumMod val="75000"/>
                </a:schemeClr>
              </a:solidFill>
            </a:endParaRPr>
          </a:p>
          <a:p>
            <a:pPr lvl="1"/>
            <a:r>
              <a:rPr lang="ja-JP" altLang="en-US" sz="2400" dirty="0">
                <a:solidFill>
                  <a:schemeClr val="bg1">
                    <a:lumMod val="75000"/>
                  </a:schemeClr>
                </a:solidFill>
              </a:rPr>
              <a:t>修正必要箇所の特定から修正の実行まで，手動で行われている</a:t>
            </a:r>
            <a:endParaRPr lang="en-US" altLang="ja-JP" sz="2400" dirty="0">
              <a:solidFill>
                <a:schemeClr val="bg1">
                  <a:lumMod val="75000"/>
                </a:schemeClr>
              </a:solidFill>
            </a:endParaRPr>
          </a:p>
          <a:p>
            <a:pPr marL="457200" lvl="1" indent="0">
              <a:buNone/>
            </a:pPr>
            <a:r>
              <a:rPr lang="en-US" altLang="ja-JP" sz="2400" dirty="0">
                <a:solidFill>
                  <a:schemeClr val="bg1">
                    <a:lumMod val="75000"/>
                  </a:schemeClr>
                </a:solidFill>
              </a:rPr>
              <a:t>		2038</a:t>
            </a:r>
            <a:r>
              <a:rPr lang="ja-JP" altLang="en-US" sz="2400" dirty="0">
                <a:solidFill>
                  <a:schemeClr val="bg1">
                    <a:lumMod val="75000"/>
                  </a:schemeClr>
                </a:solidFill>
              </a:rPr>
              <a:t>年問題への対応に要するコストは小さいとは言えない</a:t>
            </a:r>
            <a:endParaRPr lang="en-US" altLang="ja-JP" sz="2400" dirty="0">
              <a:solidFill>
                <a:schemeClr val="bg1">
                  <a:lumMod val="75000"/>
                </a:schemeClr>
              </a:solidFill>
            </a:endParaRPr>
          </a:p>
          <a:p>
            <a:r>
              <a:rPr lang="ja-JP" altLang="en-US" sz="2800" dirty="0">
                <a:solidFill>
                  <a:schemeClr val="bg1">
                    <a:lumMod val="75000"/>
                  </a:schemeClr>
                </a:solidFill>
              </a:rPr>
              <a:t>本研究の目的</a:t>
            </a:r>
            <a:endParaRPr lang="en-US" altLang="ja-JP" sz="2800" dirty="0">
              <a:solidFill>
                <a:schemeClr val="bg1">
                  <a:lumMod val="75000"/>
                </a:schemeClr>
              </a:solidFill>
            </a:endParaRPr>
          </a:p>
          <a:p>
            <a:pPr lvl="1"/>
            <a:r>
              <a:rPr lang="ja-JP" altLang="en-US" sz="2400" dirty="0">
                <a:solidFill>
                  <a:schemeClr val="bg1">
                    <a:lumMod val="75000"/>
                  </a:schemeClr>
                </a:solidFill>
              </a:rPr>
              <a:t>先行研究 </a:t>
            </a:r>
            <a:r>
              <a:rPr lang="en-US" altLang="ja-JP" sz="2400" dirty="0">
                <a:solidFill>
                  <a:schemeClr val="bg1">
                    <a:lumMod val="75000"/>
                  </a:schemeClr>
                </a:solidFill>
              </a:rPr>
              <a:t>[2] </a:t>
            </a:r>
            <a:r>
              <a:rPr lang="ja-JP" altLang="en-US" sz="2400" dirty="0">
                <a:solidFill>
                  <a:schemeClr val="bg1">
                    <a:lumMod val="75000"/>
                  </a:schemeClr>
                </a:solidFill>
              </a:rPr>
              <a:t>の手法を，修正箇所特定ツールとして実装する</a:t>
            </a:r>
            <a:endParaRPr lang="en-US" altLang="ja-JP" sz="2400" dirty="0">
              <a:solidFill>
                <a:schemeClr val="bg1">
                  <a:lumMod val="75000"/>
                </a:schemeClr>
              </a:solidFill>
            </a:endParaRPr>
          </a:p>
          <a:p>
            <a:pPr lvl="1"/>
            <a:r>
              <a:rPr lang="ja-JP" altLang="en-US" sz="2400" dirty="0">
                <a:solidFill>
                  <a:schemeClr val="bg1">
                    <a:lumMod val="75000"/>
                  </a:schemeClr>
                </a:solidFill>
              </a:rPr>
              <a:t>作成したツールの評価を行う</a:t>
            </a:r>
            <a:endParaRPr lang="en-US" altLang="ja-JP" sz="2400" dirty="0">
              <a:solidFill>
                <a:schemeClr val="bg1">
                  <a:lumMod val="75000"/>
                </a:schemeClr>
              </a:solidFill>
            </a:endParaRPr>
          </a:p>
          <a:p>
            <a:pPr lvl="1"/>
            <a:r>
              <a:rPr lang="ja-JP" altLang="en-US" sz="2400" dirty="0"/>
              <a:t>ソースコードの修正を自動で行うツールを設計する</a:t>
            </a:r>
            <a:endParaRPr lang="en-US" altLang="ja-JP" sz="2400" dirty="0"/>
          </a:p>
        </p:txBody>
      </p:sp>
      <p:sp>
        <p:nvSpPr>
          <p:cNvPr id="7" name="スライド番号プレースホルダー 6">
            <a:extLst>
              <a:ext uri="{FF2B5EF4-FFF2-40B4-BE49-F238E27FC236}">
                <a16:creationId xmlns:a16="http://schemas.microsoft.com/office/drawing/2014/main" id="{00A6845C-908C-4E48-97BB-D6823444D71C}"/>
              </a:ext>
            </a:extLst>
          </p:cNvPr>
          <p:cNvSpPr>
            <a:spLocks noGrp="1"/>
          </p:cNvSpPr>
          <p:nvPr>
            <p:ph type="sldNum" sz="quarter" idx="12"/>
          </p:nvPr>
        </p:nvSpPr>
        <p:spPr/>
        <p:txBody>
          <a:bodyPr/>
          <a:lstStyle/>
          <a:p>
            <a:fld id="{1779AF37-FDAD-413B-9C29-384430298FF1}" type="slidenum">
              <a:rPr kumimoji="1" lang="ja-JP" altLang="en-US" smtClean="0"/>
              <a:t>25</a:t>
            </a:fld>
            <a:endParaRPr kumimoji="1" lang="ja-JP" altLang="en-US"/>
          </a:p>
        </p:txBody>
      </p:sp>
      <p:sp>
        <p:nvSpPr>
          <p:cNvPr id="8" name="フッター プレースホルダー 7">
            <a:extLst>
              <a:ext uri="{FF2B5EF4-FFF2-40B4-BE49-F238E27FC236}">
                <a16:creationId xmlns:a16="http://schemas.microsoft.com/office/drawing/2014/main" id="{9AEBF54A-80C5-4988-8EB9-FF45C54B11D1}"/>
              </a:ext>
            </a:extLst>
          </p:cNvPr>
          <p:cNvSpPr>
            <a:spLocks noGrp="1"/>
          </p:cNvSpPr>
          <p:nvPr>
            <p:ph type="ftr" sz="quarter" idx="11"/>
          </p:nvPr>
        </p:nvSpPr>
        <p:spPr>
          <a:xfrm>
            <a:off x="2207683" y="5997513"/>
            <a:ext cx="8115893" cy="585849"/>
          </a:xfrm>
        </p:spPr>
        <p:txBody>
          <a:bodyPr/>
          <a:lstStyle/>
          <a:p>
            <a:pPr algn="l">
              <a:spcBef>
                <a:spcPts val="400"/>
              </a:spcBef>
            </a:pPr>
            <a:r>
              <a:rPr lang="en-US" altLang="ja-JP" dirty="0"/>
              <a:t>[2]</a:t>
            </a:r>
            <a:r>
              <a:rPr lang="ja-JP" altLang="en-US" dirty="0"/>
              <a:t>大江秀幸</a:t>
            </a:r>
            <a:r>
              <a:rPr lang="en-US" altLang="ja-JP" dirty="0"/>
              <a:t>, </a:t>
            </a:r>
            <a:r>
              <a:rPr lang="ja-JP" altLang="en-US" dirty="0"/>
              <a:t>松下誠</a:t>
            </a:r>
            <a:r>
              <a:rPr lang="en-US" altLang="ja-JP" dirty="0"/>
              <a:t>, </a:t>
            </a:r>
            <a:r>
              <a:rPr lang="ja-JP" altLang="en-US" dirty="0"/>
              <a:t>井上克郎</a:t>
            </a:r>
            <a:r>
              <a:rPr lang="en-US" altLang="ja-JP" dirty="0"/>
              <a:t>: 32bit UNIX</a:t>
            </a:r>
            <a:r>
              <a:rPr lang="ja-JP" altLang="en-US" dirty="0"/>
              <a:t>システムの</a:t>
            </a:r>
            <a:r>
              <a:rPr lang="en-US" altLang="ja-JP" dirty="0"/>
              <a:t>2038</a:t>
            </a:r>
            <a:r>
              <a:rPr lang="ja-JP" altLang="en-US" dirty="0"/>
              <a:t>年問題に対するプログラム修正法の提案</a:t>
            </a:r>
            <a:r>
              <a:rPr lang="en-US" altLang="ja-JP" dirty="0"/>
              <a:t>, </a:t>
            </a:r>
            <a:br>
              <a:rPr lang="en-US" altLang="ja-JP" dirty="0"/>
            </a:br>
            <a:r>
              <a:rPr lang="ja-JP" altLang="en-US" dirty="0"/>
              <a:t>情報処理学会論文誌 </a:t>
            </a:r>
            <a:r>
              <a:rPr lang="en-US" altLang="ja-JP" dirty="0"/>
              <a:t>Vol.62</a:t>
            </a:r>
            <a:r>
              <a:rPr lang="ja-JP" altLang="en-US" dirty="0" err="1"/>
              <a:t>，</a:t>
            </a:r>
            <a:r>
              <a:rPr lang="en-US" altLang="ja-JP" dirty="0"/>
              <a:t>No.4</a:t>
            </a:r>
            <a:r>
              <a:rPr lang="ja-JP" altLang="en-US" dirty="0" err="1"/>
              <a:t>，</a:t>
            </a:r>
            <a:r>
              <a:rPr lang="en-US" altLang="ja-JP" dirty="0"/>
              <a:t>pp.1051-1055</a:t>
            </a:r>
            <a:r>
              <a:rPr lang="ja-JP" altLang="en-US" dirty="0"/>
              <a:t> </a:t>
            </a:r>
            <a:r>
              <a:rPr lang="en-US" altLang="ja-JP" dirty="0"/>
              <a:t>(2021-04)</a:t>
            </a:r>
          </a:p>
        </p:txBody>
      </p:sp>
      <p:sp>
        <p:nvSpPr>
          <p:cNvPr id="4" name="矢印: 右 3">
            <a:extLst>
              <a:ext uri="{FF2B5EF4-FFF2-40B4-BE49-F238E27FC236}">
                <a16:creationId xmlns:a16="http://schemas.microsoft.com/office/drawing/2014/main" id="{373B2C8E-B49B-41D4-A9A8-B0CD4F508043}"/>
              </a:ext>
            </a:extLst>
          </p:cNvPr>
          <p:cNvSpPr/>
          <p:nvPr/>
        </p:nvSpPr>
        <p:spPr>
          <a:xfrm>
            <a:off x="1496290" y="3058820"/>
            <a:ext cx="932873" cy="307109"/>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011878823"/>
      </p:ext>
    </p:extLst>
  </p:cSld>
  <p:clrMapOvr>
    <a:masterClrMapping/>
  </p:clrMapOvr>
  <mc:AlternateContent xmlns:mc="http://schemas.openxmlformats.org/markup-compatibility/2006" xmlns:p14="http://schemas.microsoft.com/office/powerpoint/2010/main">
    <mc:Choice Requires="p14">
      <p:transition spd="slow" p14:dur="2000" advTm="5719"/>
    </mc:Choice>
    <mc:Fallback xmlns="">
      <p:transition spd="slow" advTm="5719"/>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203289F-C895-4625-A1FC-8BCC2B14EFC6}"/>
              </a:ext>
            </a:extLst>
          </p:cNvPr>
          <p:cNvSpPr>
            <a:spLocks noGrp="1"/>
          </p:cNvSpPr>
          <p:nvPr>
            <p:ph type="title"/>
          </p:nvPr>
        </p:nvSpPr>
        <p:spPr/>
        <p:txBody>
          <a:bodyPr/>
          <a:lstStyle/>
          <a:p>
            <a:r>
              <a:rPr kumimoji="1" lang="ja-JP" altLang="en-US" dirty="0"/>
              <a:t>設計ツールの処理概要</a:t>
            </a:r>
          </a:p>
        </p:txBody>
      </p:sp>
      <p:grpSp>
        <p:nvGrpSpPr>
          <p:cNvPr id="4" name="グループ化 3">
            <a:extLst>
              <a:ext uri="{FF2B5EF4-FFF2-40B4-BE49-F238E27FC236}">
                <a16:creationId xmlns:a16="http://schemas.microsoft.com/office/drawing/2014/main" id="{5778589D-7508-45DA-A986-1ACE88713FD9}"/>
              </a:ext>
            </a:extLst>
          </p:cNvPr>
          <p:cNvGrpSpPr/>
          <p:nvPr/>
        </p:nvGrpSpPr>
        <p:grpSpPr>
          <a:xfrm>
            <a:off x="-4471" y="3373504"/>
            <a:ext cx="1447923" cy="1191747"/>
            <a:chOff x="849114" y="3429000"/>
            <a:chExt cx="1447923" cy="1191747"/>
          </a:xfrm>
        </p:grpSpPr>
        <p:pic>
          <p:nvPicPr>
            <p:cNvPr id="5" name="グラフィックス 4" descr="ドキュメント">
              <a:extLst>
                <a:ext uri="{FF2B5EF4-FFF2-40B4-BE49-F238E27FC236}">
                  <a16:creationId xmlns:a16="http://schemas.microsoft.com/office/drawing/2014/main" id="{1FA96910-0C64-485A-99EA-EF9566B06952}"/>
                </a:ext>
              </a:extLst>
            </p:cNvPr>
            <p:cNvPicPr>
              <a:picLocks noChangeAspect="1"/>
            </p:cNvPicPr>
            <p:nvPr/>
          </p:nvPicPr>
          <p:blipFill>
            <a:blip r:embed="rId3" cstate="hq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279633" y="3429000"/>
              <a:ext cx="606972" cy="606972"/>
            </a:xfrm>
            <a:prstGeom prst="rect">
              <a:avLst/>
            </a:prstGeom>
          </p:spPr>
        </p:pic>
        <p:sp>
          <p:nvSpPr>
            <p:cNvPr id="6" name="テキスト ボックス 5">
              <a:extLst>
                <a:ext uri="{FF2B5EF4-FFF2-40B4-BE49-F238E27FC236}">
                  <a16:creationId xmlns:a16="http://schemas.microsoft.com/office/drawing/2014/main" id="{82592929-68D7-448A-B927-8083A88AC00F}"/>
                </a:ext>
              </a:extLst>
            </p:cNvPr>
            <p:cNvSpPr txBox="1"/>
            <p:nvPr/>
          </p:nvSpPr>
          <p:spPr>
            <a:xfrm>
              <a:off x="849114" y="4035972"/>
              <a:ext cx="1447923" cy="584775"/>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対象</a:t>
              </a:r>
              <a:br>
                <a:rPr kumimoji="1" lang="en-US" altLang="ja-JP"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b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ソースファイル</a:t>
              </a:r>
            </a:p>
          </p:txBody>
        </p:sp>
      </p:grpSp>
      <p:grpSp>
        <p:nvGrpSpPr>
          <p:cNvPr id="7" name="グループ化 6">
            <a:extLst>
              <a:ext uri="{FF2B5EF4-FFF2-40B4-BE49-F238E27FC236}">
                <a16:creationId xmlns:a16="http://schemas.microsoft.com/office/drawing/2014/main" id="{1FEADC05-419B-4212-8DBB-56AAC0692636}"/>
              </a:ext>
            </a:extLst>
          </p:cNvPr>
          <p:cNvGrpSpPr/>
          <p:nvPr/>
        </p:nvGrpSpPr>
        <p:grpSpPr>
          <a:xfrm>
            <a:off x="7711" y="2124492"/>
            <a:ext cx="1408388" cy="945526"/>
            <a:chOff x="871339" y="2119833"/>
            <a:chExt cx="1408388" cy="945526"/>
          </a:xfrm>
        </p:grpSpPr>
        <p:pic>
          <p:nvPicPr>
            <p:cNvPr id="8" name="グラフィックス 7" descr="フォルダー">
              <a:extLst>
                <a:ext uri="{FF2B5EF4-FFF2-40B4-BE49-F238E27FC236}">
                  <a16:creationId xmlns:a16="http://schemas.microsoft.com/office/drawing/2014/main" id="{0989DEDA-BBA2-4682-B3DC-4B77C601BBBD}"/>
                </a:ext>
              </a:extLst>
            </p:cNvPr>
            <p:cNvPicPr>
              <a:picLocks noChangeAspect="1"/>
            </p:cNvPicPr>
            <p:nvPr/>
          </p:nvPicPr>
          <p:blipFill>
            <a:blip r:embed="rId5" cstate="hq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279633" y="2119833"/>
              <a:ext cx="606972" cy="606972"/>
            </a:xfrm>
            <a:prstGeom prst="rect">
              <a:avLst/>
            </a:prstGeom>
          </p:spPr>
        </p:pic>
        <p:sp>
          <p:nvSpPr>
            <p:cNvPr id="9" name="テキスト ボックス 8">
              <a:extLst>
                <a:ext uri="{FF2B5EF4-FFF2-40B4-BE49-F238E27FC236}">
                  <a16:creationId xmlns:a16="http://schemas.microsoft.com/office/drawing/2014/main" id="{845D8C9F-486C-46A9-86F7-9D644BBBBEF1}"/>
                </a:ext>
              </a:extLst>
            </p:cNvPr>
            <p:cNvSpPr txBox="1"/>
            <p:nvPr/>
          </p:nvSpPr>
          <p:spPr>
            <a:xfrm>
              <a:off x="871339" y="2726805"/>
              <a:ext cx="1408388" cy="338554"/>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ヘッダファイル</a:t>
              </a:r>
            </a:p>
          </p:txBody>
        </p:sp>
      </p:grpSp>
      <p:grpSp>
        <p:nvGrpSpPr>
          <p:cNvPr id="10" name="グループ化 9">
            <a:extLst>
              <a:ext uri="{FF2B5EF4-FFF2-40B4-BE49-F238E27FC236}">
                <a16:creationId xmlns:a16="http://schemas.microsoft.com/office/drawing/2014/main" id="{EB92E2E8-FAEB-4C35-BE11-2CD33FCCD7A1}"/>
              </a:ext>
            </a:extLst>
          </p:cNvPr>
          <p:cNvGrpSpPr/>
          <p:nvPr/>
        </p:nvGrpSpPr>
        <p:grpSpPr>
          <a:xfrm>
            <a:off x="2975032" y="3426099"/>
            <a:ext cx="1269124" cy="1254809"/>
            <a:chOff x="2980663" y="3429000"/>
            <a:chExt cx="1269124" cy="1254809"/>
          </a:xfrm>
        </p:grpSpPr>
        <p:pic>
          <p:nvPicPr>
            <p:cNvPr id="11" name="グラフィックス 10" descr="データベース">
              <a:extLst>
                <a:ext uri="{FF2B5EF4-FFF2-40B4-BE49-F238E27FC236}">
                  <a16:creationId xmlns:a16="http://schemas.microsoft.com/office/drawing/2014/main" id="{54279F9A-BA8F-44E4-86CD-EFF72FF6B9F7}"/>
                </a:ext>
              </a:extLst>
            </p:cNvPr>
            <p:cNvPicPr>
              <a:picLocks noChangeAspect="1"/>
            </p:cNvPicPr>
            <p:nvPr/>
          </p:nvPicPr>
          <p:blipFill>
            <a:blip r:embed="rId7" cstate="hq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313386" y="3429000"/>
              <a:ext cx="606972" cy="606972"/>
            </a:xfrm>
            <a:prstGeom prst="rect">
              <a:avLst/>
            </a:prstGeom>
          </p:spPr>
        </p:pic>
        <p:sp>
          <p:nvSpPr>
            <p:cNvPr id="12" name="テキスト ボックス 11">
              <a:extLst>
                <a:ext uri="{FF2B5EF4-FFF2-40B4-BE49-F238E27FC236}">
                  <a16:creationId xmlns:a16="http://schemas.microsoft.com/office/drawing/2014/main" id="{C0BADF98-40E2-4379-A6FE-280CA677FD8F}"/>
                </a:ext>
              </a:extLst>
            </p:cNvPr>
            <p:cNvSpPr txBox="1"/>
            <p:nvPr/>
          </p:nvSpPr>
          <p:spPr>
            <a:xfrm>
              <a:off x="2980663" y="4099034"/>
              <a:ext cx="1269124" cy="584775"/>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Understand</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解析結果</a:t>
              </a:r>
            </a:p>
          </p:txBody>
        </p:sp>
      </p:grpSp>
      <p:grpSp>
        <p:nvGrpSpPr>
          <p:cNvPr id="13" name="グループ化 12">
            <a:extLst>
              <a:ext uri="{FF2B5EF4-FFF2-40B4-BE49-F238E27FC236}">
                <a16:creationId xmlns:a16="http://schemas.microsoft.com/office/drawing/2014/main" id="{EFDED9C8-056C-471D-90DF-4A72BDE372D8}"/>
              </a:ext>
            </a:extLst>
          </p:cNvPr>
          <p:cNvGrpSpPr/>
          <p:nvPr/>
        </p:nvGrpSpPr>
        <p:grpSpPr>
          <a:xfrm>
            <a:off x="5682617" y="3394208"/>
            <a:ext cx="1183542" cy="1326864"/>
            <a:chOff x="5086734" y="3429000"/>
            <a:chExt cx="1183542" cy="1326864"/>
          </a:xfrm>
        </p:grpSpPr>
        <p:pic>
          <p:nvPicPr>
            <p:cNvPr id="14" name="グラフィックス 13" descr="階層">
              <a:extLst>
                <a:ext uri="{FF2B5EF4-FFF2-40B4-BE49-F238E27FC236}">
                  <a16:creationId xmlns:a16="http://schemas.microsoft.com/office/drawing/2014/main" id="{19D4C5CA-6A50-4628-A33C-942EC1254B12}"/>
                </a:ext>
              </a:extLst>
            </p:cNvPr>
            <p:cNvPicPr>
              <a:picLocks noChangeAspect="1"/>
            </p:cNvPicPr>
            <p:nvPr/>
          </p:nvPicPr>
          <p:blipFill>
            <a:blip r:embed="rId9" cstate="hq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347139" y="3429000"/>
              <a:ext cx="670034" cy="670034"/>
            </a:xfrm>
            <a:prstGeom prst="rect">
              <a:avLst/>
            </a:prstGeom>
          </p:spPr>
        </p:pic>
        <p:sp>
          <p:nvSpPr>
            <p:cNvPr id="15" name="テキスト ボックス 14">
              <a:extLst>
                <a:ext uri="{FF2B5EF4-FFF2-40B4-BE49-F238E27FC236}">
                  <a16:creationId xmlns:a16="http://schemas.microsoft.com/office/drawing/2014/main" id="{EDD985CF-49DD-4906-A095-D842AC3D7A7F}"/>
                </a:ext>
              </a:extLst>
            </p:cNvPr>
            <p:cNvSpPr txBox="1"/>
            <p:nvPr/>
          </p:nvSpPr>
          <p:spPr>
            <a:xfrm>
              <a:off x="5086734" y="4171089"/>
              <a:ext cx="1183542" cy="584775"/>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600" dirty="0">
                  <a:solidFill>
                    <a:srgbClr val="000000"/>
                  </a:solidFill>
                  <a:latin typeface="Tahoma" pitchFamily="34" charset="0"/>
                  <a:ea typeface="ＭＳ Ｐゴシック" charset="-128"/>
                </a:rPr>
                <a:t>プログラム</a:t>
              </a: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依存グラフ</a:t>
              </a:r>
            </a:p>
          </p:txBody>
        </p:sp>
      </p:grpSp>
      <p:grpSp>
        <p:nvGrpSpPr>
          <p:cNvPr id="16" name="グループ化 15">
            <a:extLst>
              <a:ext uri="{FF2B5EF4-FFF2-40B4-BE49-F238E27FC236}">
                <a16:creationId xmlns:a16="http://schemas.microsoft.com/office/drawing/2014/main" id="{E181043B-B0D5-4A57-A50E-0DABF8A86780}"/>
              </a:ext>
            </a:extLst>
          </p:cNvPr>
          <p:cNvGrpSpPr/>
          <p:nvPr/>
        </p:nvGrpSpPr>
        <p:grpSpPr>
          <a:xfrm>
            <a:off x="7872554" y="2486783"/>
            <a:ext cx="1032641" cy="1314857"/>
            <a:chOff x="7349361" y="3429000"/>
            <a:chExt cx="1032641" cy="1314857"/>
          </a:xfrm>
        </p:grpSpPr>
        <p:pic>
          <p:nvPicPr>
            <p:cNvPr id="17" name="グラフィックス 16" descr="リスト">
              <a:extLst>
                <a:ext uri="{FF2B5EF4-FFF2-40B4-BE49-F238E27FC236}">
                  <a16:creationId xmlns:a16="http://schemas.microsoft.com/office/drawing/2014/main" id="{5FF14D0E-E7F8-49CE-9762-2AEC265604A0}"/>
                </a:ext>
              </a:extLst>
            </p:cNvPr>
            <p:cNvPicPr>
              <a:picLocks noChangeAspect="1"/>
            </p:cNvPicPr>
            <p:nvPr/>
          </p:nvPicPr>
          <p:blipFill>
            <a:blip r:embed="rId11" cstate="hqprint">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7530665" y="3429000"/>
              <a:ext cx="670034" cy="670034"/>
            </a:xfrm>
            <a:prstGeom prst="rect">
              <a:avLst/>
            </a:prstGeom>
          </p:spPr>
        </p:pic>
        <p:sp>
          <p:nvSpPr>
            <p:cNvPr id="18" name="テキスト ボックス 17">
              <a:extLst>
                <a:ext uri="{FF2B5EF4-FFF2-40B4-BE49-F238E27FC236}">
                  <a16:creationId xmlns:a16="http://schemas.microsoft.com/office/drawing/2014/main" id="{72055E85-6D34-4A68-ADC3-85347E4E7340}"/>
                </a:ext>
              </a:extLst>
            </p:cNvPr>
            <p:cNvSpPr txBox="1"/>
            <p:nvPr/>
          </p:nvSpPr>
          <p:spPr>
            <a:xfrm>
              <a:off x="7349361" y="4159082"/>
              <a:ext cx="1032641" cy="584775"/>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呼出箇所</a:t>
              </a:r>
              <a:endParaRPr kumimoji="1" lang="en-US" altLang="ja-JP"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リスト</a:t>
              </a:r>
            </a:p>
          </p:txBody>
        </p:sp>
      </p:grpSp>
      <p:grpSp>
        <p:nvGrpSpPr>
          <p:cNvPr id="22" name="グループ化 21">
            <a:extLst>
              <a:ext uri="{FF2B5EF4-FFF2-40B4-BE49-F238E27FC236}">
                <a16:creationId xmlns:a16="http://schemas.microsoft.com/office/drawing/2014/main" id="{10D8F6ED-B2DF-41EF-9E88-5E284E7818F0}"/>
              </a:ext>
            </a:extLst>
          </p:cNvPr>
          <p:cNvGrpSpPr/>
          <p:nvPr/>
        </p:nvGrpSpPr>
        <p:grpSpPr>
          <a:xfrm>
            <a:off x="10692354" y="3387599"/>
            <a:ext cx="1477522" cy="1333473"/>
            <a:chOff x="9660914" y="4830764"/>
            <a:chExt cx="1477522" cy="1333473"/>
          </a:xfrm>
        </p:grpSpPr>
        <p:pic>
          <p:nvPicPr>
            <p:cNvPr id="23" name="グラフィックス 22" descr="チェックリスト">
              <a:extLst>
                <a:ext uri="{FF2B5EF4-FFF2-40B4-BE49-F238E27FC236}">
                  <a16:creationId xmlns:a16="http://schemas.microsoft.com/office/drawing/2014/main" id="{D0A3E3C8-8470-4528-8458-2F623CDBB292}"/>
                </a:ext>
              </a:extLst>
            </p:cNvPr>
            <p:cNvPicPr>
              <a:picLocks noChangeAspect="1"/>
            </p:cNvPicPr>
            <p:nvPr/>
          </p:nvPicPr>
          <p:blipFill>
            <a:blip r:embed="rId13" cstate="hqprint">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0016357" y="4830764"/>
              <a:ext cx="683173" cy="683173"/>
            </a:xfrm>
            <a:prstGeom prst="rect">
              <a:avLst/>
            </a:prstGeom>
          </p:spPr>
        </p:pic>
        <p:sp>
          <p:nvSpPr>
            <p:cNvPr id="24" name="テキスト ボックス 23">
              <a:extLst>
                <a:ext uri="{FF2B5EF4-FFF2-40B4-BE49-F238E27FC236}">
                  <a16:creationId xmlns:a16="http://schemas.microsoft.com/office/drawing/2014/main" id="{61279C76-4152-4F69-9EF8-4FBF7E48F1DD}"/>
                </a:ext>
              </a:extLst>
            </p:cNvPr>
            <p:cNvSpPr txBox="1"/>
            <p:nvPr/>
          </p:nvSpPr>
          <p:spPr>
            <a:xfrm>
              <a:off x="9660914" y="5579462"/>
              <a:ext cx="1477522" cy="584775"/>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修正済</a:t>
              </a:r>
              <a:endParaRPr kumimoji="1" lang="en-US" altLang="ja-JP"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ソースファイル</a:t>
              </a:r>
            </a:p>
          </p:txBody>
        </p:sp>
      </p:grpSp>
      <p:sp>
        <p:nvSpPr>
          <p:cNvPr id="25" name="テキスト ボックス 24">
            <a:extLst>
              <a:ext uri="{FF2B5EF4-FFF2-40B4-BE49-F238E27FC236}">
                <a16:creationId xmlns:a16="http://schemas.microsoft.com/office/drawing/2014/main" id="{D307AC2E-7358-4ECB-93AD-F31651EAE4D8}"/>
              </a:ext>
            </a:extLst>
          </p:cNvPr>
          <p:cNvSpPr txBox="1"/>
          <p:nvPr/>
        </p:nvSpPr>
        <p:spPr>
          <a:xfrm>
            <a:off x="4407200" y="3304127"/>
            <a:ext cx="1183542" cy="83099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600" dirty="0">
                <a:solidFill>
                  <a:srgbClr val="000000"/>
                </a:solidFill>
                <a:latin typeface="Arial"/>
                <a:ea typeface="ＭＳ Ｐゴシック"/>
              </a:rPr>
              <a:t>プログラム</a:t>
            </a:r>
            <a:r>
              <a:rPr kumimoji="1" lang="ja-JP" altLang="en-US" sz="1600" b="0" i="0" u="none" strike="noStrike" kern="1200" cap="none" spc="0" normalizeH="0" baseline="0" noProof="0" dirty="0">
                <a:ln>
                  <a:noFill/>
                </a:ln>
                <a:solidFill>
                  <a:srgbClr val="000000"/>
                </a:solidFill>
                <a:effectLst/>
                <a:uLnTx/>
                <a:uFillTx/>
                <a:latin typeface="Arial"/>
                <a:ea typeface="ＭＳ Ｐゴシック"/>
                <a:cs typeface="+mn-cs"/>
              </a:rPr>
              <a:t>依存グラフ構築</a:t>
            </a:r>
          </a:p>
        </p:txBody>
      </p:sp>
      <p:sp>
        <p:nvSpPr>
          <p:cNvPr id="26" name="テキスト ボックス 25">
            <a:extLst>
              <a:ext uri="{FF2B5EF4-FFF2-40B4-BE49-F238E27FC236}">
                <a16:creationId xmlns:a16="http://schemas.microsoft.com/office/drawing/2014/main" id="{1BB5BBCB-1273-4D46-BE98-AEDC1559E704}"/>
              </a:ext>
            </a:extLst>
          </p:cNvPr>
          <p:cNvSpPr txBox="1"/>
          <p:nvPr/>
        </p:nvSpPr>
        <p:spPr>
          <a:xfrm>
            <a:off x="6822383" y="2551362"/>
            <a:ext cx="1041406" cy="58477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Arial"/>
                <a:ea typeface="ＭＳ Ｐゴシック"/>
                <a:cs typeface="+mn-cs"/>
              </a:rPr>
              <a:t>外部呼出</a:t>
            </a:r>
            <a:endParaRPr kumimoji="1" lang="en-US" altLang="ja-JP" sz="1600" b="0" i="0" u="none" strike="noStrike" kern="1200" cap="none" spc="0" normalizeH="0" baseline="0" noProof="0" dirty="0">
              <a:ln>
                <a:noFill/>
              </a:ln>
              <a:solidFill>
                <a:srgbClr val="000000"/>
              </a:solidFill>
              <a:effectLst/>
              <a:uLnTx/>
              <a:uFillTx/>
              <a:latin typeface="Arial"/>
              <a:ea typeface="ＭＳ Ｐゴシック"/>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Arial"/>
                <a:ea typeface="ＭＳ Ｐゴシック"/>
                <a:cs typeface="+mn-cs"/>
              </a:rPr>
              <a:t>箇所特定</a:t>
            </a:r>
          </a:p>
        </p:txBody>
      </p:sp>
      <p:sp>
        <p:nvSpPr>
          <p:cNvPr id="27" name="テキスト ボックス 26">
            <a:extLst>
              <a:ext uri="{FF2B5EF4-FFF2-40B4-BE49-F238E27FC236}">
                <a16:creationId xmlns:a16="http://schemas.microsoft.com/office/drawing/2014/main" id="{E30BACFB-2379-4DC7-ADDD-C8D1E9C7CC32}"/>
              </a:ext>
            </a:extLst>
          </p:cNvPr>
          <p:cNvSpPr txBox="1"/>
          <p:nvPr/>
        </p:nvSpPr>
        <p:spPr>
          <a:xfrm>
            <a:off x="1698204" y="3436797"/>
            <a:ext cx="1269122" cy="58477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Arial"/>
                <a:ea typeface="ＭＳ Ｐゴシック"/>
                <a:cs typeface="+mn-cs"/>
              </a:rPr>
              <a:t>ソースコード</a:t>
            </a:r>
            <a:endParaRPr kumimoji="1" lang="en-US" altLang="ja-JP" sz="1600" b="0" i="0" u="none" strike="noStrike" kern="1200" cap="none" spc="0" normalizeH="0" baseline="0" noProof="0" dirty="0">
              <a:ln>
                <a:noFill/>
              </a:ln>
              <a:solidFill>
                <a:srgbClr val="000000"/>
              </a:solidFill>
              <a:effectLst/>
              <a:uLnTx/>
              <a:uFillTx/>
              <a:latin typeface="Arial"/>
              <a:ea typeface="ＭＳ Ｐゴシック"/>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Arial"/>
                <a:ea typeface="ＭＳ Ｐゴシック"/>
                <a:cs typeface="+mn-cs"/>
              </a:rPr>
              <a:t>解析</a:t>
            </a:r>
            <a:endParaRPr kumimoji="1" lang="en-US" altLang="ja-JP" sz="16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29" name="テキスト ボックス 28">
            <a:extLst>
              <a:ext uri="{FF2B5EF4-FFF2-40B4-BE49-F238E27FC236}">
                <a16:creationId xmlns:a16="http://schemas.microsoft.com/office/drawing/2014/main" id="{84B3FF42-E257-409C-8037-652AA5C345D2}"/>
              </a:ext>
            </a:extLst>
          </p:cNvPr>
          <p:cNvSpPr txBox="1"/>
          <p:nvPr/>
        </p:nvSpPr>
        <p:spPr>
          <a:xfrm>
            <a:off x="9525690" y="3554958"/>
            <a:ext cx="1049238" cy="33855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Arial"/>
                <a:ea typeface="ＭＳ Ｐゴシック"/>
                <a:cs typeface="+mn-cs"/>
              </a:rPr>
              <a:t>修正実行</a:t>
            </a:r>
          </a:p>
        </p:txBody>
      </p:sp>
      <p:sp>
        <p:nvSpPr>
          <p:cNvPr id="30" name="四角形: 角を丸くする 29">
            <a:extLst>
              <a:ext uri="{FF2B5EF4-FFF2-40B4-BE49-F238E27FC236}">
                <a16:creationId xmlns:a16="http://schemas.microsoft.com/office/drawing/2014/main" id="{741EB6C7-2CE3-455B-9B10-CF9C815C5779}"/>
              </a:ext>
            </a:extLst>
          </p:cNvPr>
          <p:cNvSpPr/>
          <p:nvPr/>
        </p:nvSpPr>
        <p:spPr>
          <a:xfrm>
            <a:off x="1416099" y="1733550"/>
            <a:ext cx="9370841" cy="4180081"/>
          </a:xfrm>
          <a:prstGeom prst="roundRect">
            <a:avLst/>
          </a:prstGeom>
          <a:noFill/>
          <a:ln w="19050"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24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31" name="四角形: 角を丸くする 30">
            <a:extLst>
              <a:ext uri="{FF2B5EF4-FFF2-40B4-BE49-F238E27FC236}">
                <a16:creationId xmlns:a16="http://schemas.microsoft.com/office/drawing/2014/main" id="{B9273812-4DEC-4E86-8DBB-89513BF3929F}"/>
              </a:ext>
            </a:extLst>
          </p:cNvPr>
          <p:cNvSpPr/>
          <p:nvPr/>
        </p:nvSpPr>
        <p:spPr>
          <a:xfrm>
            <a:off x="1560792" y="2990685"/>
            <a:ext cx="2646511" cy="2240008"/>
          </a:xfrm>
          <a:prstGeom prst="roundRect">
            <a:avLst/>
          </a:prstGeom>
          <a:noFill/>
          <a:ln w="19050"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2400" b="0" i="0" u="none" strike="noStrike" kern="1200" cap="none" spc="0" normalizeH="0" baseline="0" noProof="0">
              <a:ln>
                <a:noFill/>
              </a:ln>
              <a:solidFill>
                <a:srgbClr val="333399"/>
              </a:solidFill>
              <a:effectLst/>
              <a:uLnTx/>
              <a:uFillTx/>
              <a:latin typeface="Arial"/>
              <a:ea typeface="ＭＳ Ｐゴシック"/>
              <a:cs typeface="+mn-cs"/>
            </a:endParaRPr>
          </a:p>
        </p:txBody>
      </p:sp>
      <p:sp>
        <p:nvSpPr>
          <p:cNvPr id="32" name="テキスト ボックス 31">
            <a:extLst>
              <a:ext uri="{FF2B5EF4-FFF2-40B4-BE49-F238E27FC236}">
                <a16:creationId xmlns:a16="http://schemas.microsoft.com/office/drawing/2014/main" id="{A753B0A3-ABEF-446B-8CE7-CD81707C7FB7}"/>
              </a:ext>
            </a:extLst>
          </p:cNvPr>
          <p:cNvSpPr txBox="1"/>
          <p:nvPr/>
        </p:nvSpPr>
        <p:spPr>
          <a:xfrm>
            <a:off x="5406415" y="1848501"/>
            <a:ext cx="1174959" cy="338554"/>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設計ツール</a:t>
            </a:r>
          </a:p>
        </p:txBody>
      </p:sp>
      <p:sp>
        <p:nvSpPr>
          <p:cNvPr id="33" name="テキスト ボックス 32">
            <a:extLst>
              <a:ext uri="{FF2B5EF4-FFF2-40B4-BE49-F238E27FC236}">
                <a16:creationId xmlns:a16="http://schemas.microsoft.com/office/drawing/2014/main" id="{6BA4CF6B-8786-4057-80FB-0EFC9A5E19A1}"/>
              </a:ext>
            </a:extLst>
          </p:cNvPr>
          <p:cNvSpPr txBox="1"/>
          <p:nvPr/>
        </p:nvSpPr>
        <p:spPr>
          <a:xfrm>
            <a:off x="2191924" y="2408912"/>
            <a:ext cx="1581150" cy="584775"/>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既存ツール</a:t>
            </a:r>
            <a:endParaRPr kumimoji="1" lang="en-US" altLang="ja-JP"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a:t>
            </a:r>
            <a:r>
              <a:rPr kumimoji="1" lang="en-US" altLang="ja-JP"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Understand</a:t>
            </a: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a:t>
            </a:r>
          </a:p>
        </p:txBody>
      </p:sp>
      <p:cxnSp>
        <p:nvCxnSpPr>
          <p:cNvPr id="34" name="コネクタ: カギ線 33">
            <a:extLst>
              <a:ext uri="{FF2B5EF4-FFF2-40B4-BE49-F238E27FC236}">
                <a16:creationId xmlns:a16="http://schemas.microsoft.com/office/drawing/2014/main" id="{82F7AF20-A3FA-4D01-AF81-FA52AB0F07CD}"/>
              </a:ext>
            </a:extLst>
          </p:cNvPr>
          <p:cNvCxnSpPr>
            <a:stCxn id="8" idx="3"/>
            <a:endCxn id="27" idx="0"/>
          </p:cNvCxnSpPr>
          <p:nvPr/>
        </p:nvCxnSpPr>
        <p:spPr>
          <a:xfrm>
            <a:off x="1022977" y="2427978"/>
            <a:ext cx="1309788" cy="1008819"/>
          </a:xfrm>
          <a:prstGeom prst="bentConnector2">
            <a:avLst/>
          </a:prstGeom>
          <a:ln w="19050">
            <a:tailEnd type="triangle"/>
          </a:ln>
        </p:spPr>
        <p:style>
          <a:lnRef idx="1">
            <a:schemeClr val="dk1"/>
          </a:lnRef>
          <a:fillRef idx="0">
            <a:schemeClr val="dk1"/>
          </a:fillRef>
          <a:effectRef idx="0">
            <a:schemeClr val="dk1"/>
          </a:effectRef>
          <a:fontRef idx="minor">
            <a:schemeClr val="tx1"/>
          </a:fontRef>
        </p:style>
      </p:cxnSp>
      <p:cxnSp>
        <p:nvCxnSpPr>
          <p:cNvPr id="35" name="直線矢印コネクタ 34">
            <a:extLst>
              <a:ext uri="{FF2B5EF4-FFF2-40B4-BE49-F238E27FC236}">
                <a16:creationId xmlns:a16="http://schemas.microsoft.com/office/drawing/2014/main" id="{2AE99C4A-94B3-4E83-B9AC-25B2F184A6E0}"/>
              </a:ext>
            </a:extLst>
          </p:cNvPr>
          <p:cNvCxnSpPr/>
          <p:nvPr/>
        </p:nvCxnSpPr>
        <p:spPr>
          <a:xfrm>
            <a:off x="1022290" y="3715964"/>
            <a:ext cx="668046" cy="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36" name="直線矢印コネクタ 35">
            <a:extLst>
              <a:ext uri="{FF2B5EF4-FFF2-40B4-BE49-F238E27FC236}">
                <a16:creationId xmlns:a16="http://schemas.microsoft.com/office/drawing/2014/main" id="{B8F1FB4F-BF8B-4B7D-A7C7-BCEBD1248BA0}"/>
              </a:ext>
            </a:extLst>
          </p:cNvPr>
          <p:cNvCxnSpPr>
            <a:stCxn id="27" idx="3"/>
            <a:endCxn id="11" idx="1"/>
          </p:cNvCxnSpPr>
          <p:nvPr/>
        </p:nvCxnSpPr>
        <p:spPr>
          <a:xfrm>
            <a:off x="2982499" y="3729585"/>
            <a:ext cx="325256" cy="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37" name="直線矢印コネクタ 36">
            <a:extLst>
              <a:ext uri="{FF2B5EF4-FFF2-40B4-BE49-F238E27FC236}">
                <a16:creationId xmlns:a16="http://schemas.microsoft.com/office/drawing/2014/main" id="{501461F6-B12C-4654-BD5E-672E799FA200}"/>
              </a:ext>
            </a:extLst>
          </p:cNvPr>
          <p:cNvCxnSpPr>
            <a:cxnSpLocks/>
          </p:cNvCxnSpPr>
          <p:nvPr/>
        </p:nvCxnSpPr>
        <p:spPr>
          <a:xfrm flipV="1">
            <a:off x="3932404" y="3728563"/>
            <a:ext cx="457228" cy="1"/>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38" name="直線矢印コネクタ 37">
            <a:extLst>
              <a:ext uri="{FF2B5EF4-FFF2-40B4-BE49-F238E27FC236}">
                <a16:creationId xmlns:a16="http://schemas.microsoft.com/office/drawing/2014/main" id="{6FF18B9A-C390-4A3E-88CC-1017AEE2C99C}"/>
              </a:ext>
            </a:extLst>
          </p:cNvPr>
          <p:cNvCxnSpPr>
            <a:cxnSpLocks/>
          </p:cNvCxnSpPr>
          <p:nvPr/>
        </p:nvCxnSpPr>
        <p:spPr>
          <a:xfrm>
            <a:off x="5583067" y="3726672"/>
            <a:ext cx="352252" cy="3782"/>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40" name="直線矢印コネクタ 39">
            <a:extLst>
              <a:ext uri="{FF2B5EF4-FFF2-40B4-BE49-F238E27FC236}">
                <a16:creationId xmlns:a16="http://schemas.microsoft.com/office/drawing/2014/main" id="{D7CF3317-66E2-4781-B116-7DD0F2A49863}"/>
              </a:ext>
            </a:extLst>
          </p:cNvPr>
          <p:cNvCxnSpPr>
            <a:stCxn id="26" idx="3"/>
          </p:cNvCxnSpPr>
          <p:nvPr/>
        </p:nvCxnSpPr>
        <p:spPr>
          <a:xfrm>
            <a:off x="7863789" y="2843750"/>
            <a:ext cx="305086" cy="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44" name="直線矢印コネクタ 43">
            <a:extLst>
              <a:ext uri="{FF2B5EF4-FFF2-40B4-BE49-F238E27FC236}">
                <a16:creationId xmlns:a16="http://schemas.microsoft.com/office/drawing/2014/main" id="{F8DBFCFB-9899-4393-8BED-8F3448FB3E3E}"/>
              </a:ext>
            </a:extLst>
          </p:cNvPr>
          <p:cNvCxnSpPr>
            <a:cxnSpLocks/>
            <a:stCxn id="29" idx="3"/>
            <a:endCxn id="23" idx="1"/>
          </p:cNvCxnSpPr>
          <p:nvPr/>
        </p:nvCxnSpPr>
        <p:spPr>
          <a:xfrm>
            <a:off x="10574928" y="3724235"/>
            <a:ext cx="472869" cy="4951"/>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21" name="スライド番号プレースホルダー 20">
            <a:extLst>
              <a:ext uri="{FF2B5EF4-FFF2-40B4-BE49-F238E27FC236}">
                <a16:creationId xmlns:a16="http://schemas.microsoft.com/office/drawing/2014/main" id="{C096E6A5-4B03-447D-8F9B-E6282682443D}"/>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1779AF37-FDAD-413B-9C29-384430298FF1}" type="slidenum">
              <a:rPr kumimoji="1" lang="ja-JP" altLang="en-US" sz="1400" b="0" i="0" u="none" strike="noStrike" kern="1200" cap="none" spc="0" normalizeH="0" baseline="0" noProof="0" smtClean="0">
                <a:ln>
                  <a:noFill/>
                </a:ln>
                <a:solidFill>
                  <a:srgbClr val="000000"/>
                </a:solidFill>
                <a:effectLst/>
                <a:uLnTx/>
                <a:uFillTx/>
                <a:latin typeface="Tahoma" pitchFamily="34"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26</a:t>
            </a:fld>
            <a:endParaRPr kumimoji="1" lang="ja-JP" altLang="en-US" sz="1400" b="0" i="0" u="none" strike="noStrike" kern="1200" cap="none" spc="0" normalizeH="0" baseline="0" noProof="0">
              <a:ln>
                <a:noFill/>
              </a:ln>
              <a:solidFill>
                <a:srgbClr val="000000"/>
              </a:solidFill>
              <a:effectLst/>
              <a:uLnTx/>
              <a:uFillTx/>
              <a:latin typeface="Tahoma" pitchFamily="34" charset="0"/>
              <a:ea typeface="ＭＳ Ｐゴシック" charset="-128"/>
              <a:cs typeface="+mn-cs"/>
            </a:endParaRPr>
          </a:p>
        </p:txBody>
      </p:sp>
      <p:sp>
        <p:nvSpPr>
          <p:cNvPr id="41" name="テキスト ボックス 40">
            <a:extLst>
              <a:ext uri="{FF2B5EF4-FFF2-40B4-BE49-F238E27FC236}">
                <a16:creationId xmlns:a16="http://schemas.microsoft.com/office/drawing/2014/main" id="{1BB5BBCB-1273-4D46-BE98-AEDC1559E704}"/>
              </a:ext>
            </a:extLst>
          </p:cNvPr>
          <p:cNvSpPr txBox="1"/>
          <p:nvPr/>
        </p:nvSpPr>
        <p:spPr>
          <a:xfrm>
            <a:off x="7770695" y="4181521"/>
            <a:ext cx="1041406" cy="58477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Arial"/>
                <a:ea typeface="ＭＳ Ｐゴシック"/>
                <a:cs typeface="+mn-cs"/>
              </a:rPr>
              <a:t>直接評価</a:t>
            </a:r>
            <a:endParaRPr kumimoji="1" lang="en-US" altLang="ja-JP" sz="1600" b="0" i="0" u="none" strike="noStrike" kern="1200" cap="none" spc="0" normalizeH="0" baseline="0" noProof="0" dirty="0">
              <a:ln>
                <a:noFill/>
              </a:ln>
              <a:solidFill>
                <a:srgbClr val="000000"/>
              </a:solidFill>
              <a:effectLst/>
              <a:uLnTx/>
              <a:uFillTx/>
              <a:latin typeface="Arial"/>
              <a:ea typeface="ＭＳ Ｐゴシック"/>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Arial"/>
                <a:ea typeface="ＭＳ Ｐゴシック"/>
                <a:cs typeface="+mn-cs"/>
              </a:rPr>
              <a:t>箇所特定</a:t>
            </a:r>
          </a:p>
        </p:txBody>
      </p:sp>
      <p:grpSp>
        <p:nvGrpSpPr>
          <p:cNvPr id="42" name="グループ化 41">
            <a:extLst>
              <a:ext uri="{FF2B5EF4-FFF2-40B4-BE49-F238E27FC236}">
                <a16:creationId xmlns:a16="http://schemas.microsoft.com/office/drawing/2014/main" id="{E181043B-B0D5-4A57-A50E-0DABF8A86780}"/>
              </a:ext>
            </a:extLst>
          </p:cNvPr>
          <p:cNvGrpSpPr/>
          <p:nvPr/>
        </p:nvGrpSpPr>
        <p:grpSpPr>
          <a:xfrm>
            <a:off x="8942008" y="4138893"/>
            <a:ext cx="1032641" cy="1314857"/>
            <a:chOff x="7349361" y="3429000"/>
            <a:chExt cx="1032641" cy="1314857"/>
          </a:xfrm>
        </p:grpSpPr>
        <p:pic>
          <p:nvPicPr>
            <p:cNvPr id="43" name="グラフィックス 16" descr="リスト">
              <a:extLst>
                <a:ext uri="{FF2B5EF4-FFF2-40B4-BE49-F238E27FC236}">
                  <a16:creationId xmlns:a16="http://schemas.microsoft.com/office/drawing/2014/main" id="{5FF14D0E-E7F8-49CE-9762-2AEC265604A0}"/>
                </a:ext>
              </a:extLst>
            </p:cNvPr>
            <p:cNvPicPr>
              <a:picLocks noChangeAspect="1"/>
            </p:cNvPicPr>
            <p:nvPr/>
          </p:nvPicPr>
          <p:blipFill>
            <a:blip r:embed="rId11" cstate="hqprint">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7530665" y="3429000"/>
              <a:ext cx="670034" cy="670034"/>
            </a:xfrm>
            <a:prstGeom prst="rect">
              <a:avLst/>
            </a:prstGeom>
          </p:spPr>
        </p:pic>
        <p:sp>
          <p:nvSpPr>
            <p:cNvPr id="46" name="テキスト ボックス 45">
              <a:extLst>
                <a:ext uri="{FF2B5EF4-FFF2-40B4-BE49-F238E27FC236}">
                  <a16:creationId xmlns:a16="http://schemas.microsoft.com/office/drawing/2014/main" id="{72055E85-6D34-4A68-ADC3-85347E4E7340}"/>
                </a:ext>
              </a:extLst>
            </p:cNvPr>
            <p:cNvSpPr txBox="1"/>
            <p:nvPr/>
          </p:nvSpPr>
          <p:spPr>
            <a:xfrm>
              <a:off x="7349361" y="4159082"/>
              <a:ext cx="1032641" cy="584775"/>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評価箇所</a:t>
              </a:r>
              <a:endParaRPr kumimoji="1" lang="en-US" altLang="ja-JP"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リスト</a:t>
              </a:r>
            </a:p>
          </p:txBody>
        </p:sp>
      </p:grpSp>
      <p:cxnSp>
        <p:nvCxnSpPr>
          <p:cNvPr id="60" name="直線矢印コネクタ 59">
            <a:extLst>
              <a:ext uri="{FF2B5EF4-FFF2-40B4-BE49-F238E27FC236}">
                <a16:creationId xmlns:a16="http://schemas.microsoft.com/office/drawing/2014/main" id="{D7CF3317-66E2-4781-B116-7DD0F2A49863}"/>
              </a:ext>
            </a:extLst>
          </p:cNvPr>
          <p:cNvCxnSpPr/>
          <p:nvPr/>
        </p:nvCxnSpPr>
        <p:spPr>
          <a:xfrm>
            <a:off x="8818226" y="4473909"/>
            <a:ext cx="305086" cy="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65" name="カギ線コネクタ 64"/>
          <p:cNvCxnSpPr>
            <a:cxnSpLocks/>
            <a:stCxn id="17" idx="3"/>
            <a:endCxn id="29" idx="0"/>
          </p:cNvCxnSpPr>
          <p:nvPr/>
        </p:nvCxnSpPr>
        <p:spPr>
          <a:xfrm>
            <a:off x="8723892" y="2821800"/>
            <a:ext cx="1326417" cy="733158"/>
          </a:xfrm>
          <a:prstGeom prst="bentConnector2">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0" name="カギ線コネクタ 69"/>
          <p:cNvCxnSpPr>
            <a:cxnSpLocks/>
            <a:stCxn id="43" idx="3"/>
            <a:endCxn id="29" idx="2"/>
          </p:cNvCxnSpPr>
          <p:nvPr/>
        </p:nvCxnSpPr>
        <p:spPr>
          <a:xfrm flipV="1">
            <a:off x="9793346" y="3893512"/>
            <a:ext cx="256963" cy="580398"/>
          </a:xfrm>
          <a:prstGeom prst="bentConnector2">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7" name="直線矢印コネクタ 76"/>
          <p:cNvCxnSpPr>
            <a:endCxn id="41" idx="0"/>
          </p:cNvCxnSpPr>
          <p:nvPr/>
        </p:nvCxnSpPr>
        <p:spPr>
          <a:xfrm flipH="1">
            <a:off x="8291398" y="3724235"/>
            <a:ext cx="43633" cy="457286"/>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5" name="カギ線コネクタ 84"/>
          <p:cNvCxnSpPr>
            <a:stCxn id="14" idx="0"/>
            <a:endCxn id="26" idx="1"/>
          </p:cNvCxnSpPr>
          <p:nvPr/>
        </p:nvCxnSpPr>
        <p:spPr>
          <a:xfrm rot="5400000" flipH="1" flipV="1">
            <a:off x="6274982" y="2846807"/>
            <a:ext cx="550458" cy="544344"/>
          </a:xfrm>
          <a:prstGeom prst="bentConnector2">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9" name="カギ線コネクタ 88"/>
          <p:cNvCxnSpPr>
            <a:stCxn id="14" idx="3"/>
            <a:endCxn id="41" idx="1"/>
          </p:cNvCxnSpPr>
          <p:nvPr/>
        </p:nvCxnSpPr>
        <p:spPr>
          <a:xfrm>
            <a:off x="6613056" y="3729225"/>
            <a:ext cx="1157639" cy="744684"/>
          </a:xfrm>
          <a:prstGeom prst="bentConnector3">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1" name="カギ線コネクタ 90"/>
          <p:cNvCxnSpPr>
            <a:stCxn id="11" idx="0"/>
            <a:endCxn id="26" idx="0"/>
          </p:cNvCxnSpPr>
          <p:nvPr/>
        </p:nvCxnSpPr>
        <p:spPr>
          <a:xfrm rot="5400000" flipH="1" flipV="1">
            <a:off x="5039795" y="1122809"/>
            <a:ext cx="874737" cy="3731845"/>
          </a:xfrm>
          <a:prstGeom prst="bentConnector3">
            <a:avLst>
              <a:gd name="adj1" fmla="val 126134"/>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3" name="カギ線コネクタ 92"/>
          <p:cNvCxnSpPr>
            <a:stCxn id="12" idx="2"/>
            <a:endCxn id="41" idx="2"/>
          </p:cNvCxnSpPr>
          <p:nvPr/>
        </p:nvCxnSpPr>
        <p:spPr>
          <a:xfrm rot="16200000" flipH="1">
            <a:off x="5907802" y="2382700"/>
            <a:ext cx="85388" cy="4681804"/>
          </a:xfrm>
          <a:prstGeom prst="bentConnector3">
            <a:avLst>
              <a:gd name="adj1" fmla="val 367719"/>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4250933"/>
      </p:ext>
    </p:extLst>
  </p:cSld>
  <p:clrMapOvr>
    <a:masterClrMapping/>
  </p:clrMapOvr>
  <mc:AlternateContent xmlns:mc="http://schemas.openxmlformats.org/markup-compatibility/2006" xmlns:p14="http://schemas.microsoft.com/office/powerpoint/2010/main">
    <mc:Choice Requires="p14">
      <p:transition spd="slow" p14:dur="2000" advTm="30948"/>
    </mc:Choice>
    <mc:Fallback xmlns="">
      <p:transition spd="slow" advTm="30948"/>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203289F-C895-4625-A1FC-8BCC2B14EFC6}"/>
              </a:ext>
            </a:extLst>
          </p:cNvPr>
          <p:cNvSpPr>
            <a:spLocks noGrp="1"/>
          </p:cNvSpPr>
          <p:nvPr>
            <p:ph type="title"/>
          </p:nvPr>
        </p:nvSpPr>
        <p:spPr/>
        <p:txBody>
          <a:bodyPr/>
          <a:lstStyle/>
          <a:p>
            <a:r>
              <a:rPr kumimoji="1" lang="ja-JP" altLang="en-US" dirty="0"/>
              <a:t>設計ツールの処理概要</a:t>
            </a:r>
          </a:p>
        </p:txBody>
      </p:sp>
      <p:grpSp>
        <p:nvGrpSpPr>
          <p:cNvPr id="4" name="グループ化 3">
            <a:extLst>
              <a:ext uri="{FF2B5EF4-FFF2-40B4-BE49-F238E27FC236}">
                <a16:creationId xmlns:a16="http://schemas.microsoft.com/office/drawing/2014/main" id="{5778589D-7508-45DA-A986-1ACE88713FD9}"/>
              </a:ext>
            </a:extLst>
          </p:cNvPr>
          <p:cNvGrpSpPr/>
          <p:nvPr/>
        </p:nvGrpSpPr>
        <p:grpSpPr>
          <a:xfrm>
            <a:off x="-4471" y="3373504"/>
            <a:ext cx="1447923" cy="1191747"/>
            <a:chOff x="849114" y="3429000"/>
            <a:chExt cx="1447923" cy="1191747"/>
          </a:xfrm>
        </p:grpSpPr>
        <p:pic>
          <p:nvPicPr>
            <p:cNvPr id="5" name="グラフィックス 4" descr="ドキュメント">
              <a:extLst>
                <a:ext uri="{FF2B5EF4-FFF2-40B4-BE49-F238E27FC236}">
                  <a16:creationId xmlns:a16="http://schemas.microsoft.com/office/drawing/2014/main" id="{1FA96910-0C64-485A-99EA-EF9566B06952}"/>
                </a:ext>
              </a:extLst>
            </p:cNvPr>
            <p:cNvPicPr>
              <a:picLocks noChangeAspect="1"/>
            </p:cNvPicPr>
            <p:nvPr/>
          </p:nvPicPr>
          <p:blipFill>
            <a:blip r:embed="rId3" cstate="hq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279633" y="3429000"/>
              <a:ext cx="606972" cy="606972"/>
            </a:xfrm>
            <a:prstGeom prst="rect">
              <a:avLst/>
            </a:prstGeom>
          </p:spPr>
        </p:pic>
        <p:sp>
          <p:nvSpPr>
            <p:cNvPr id="6" name="テキスト ボックス 5">
              <a:extLst>
                <a:ext uri="{FF2B5EF4-FFF2-40B4-BE49-F238E27FC236}">
                  <a16:creationId xmlns:a16="http://schemas.microsoft.com/office/drawing/2014/main" id="{82592929-68D7-448A-B927-8083A88AC00F}"/>
                </a:ext>
              </a:extLst>
            </p:cNvPr>
            <p:cNvSpPr txBox="1"/>
            <p:nvPr/>
          </p:nvSpPr>
          <p:spPr>
            <a:xfrm>
              <a:off x="849114" y="4035972"/>
              <a:ext cx="1447923" cy="584775"/>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対象</a:t>
              </a:r>
              <a:br>
                <a:rPr kumimoji="1" lang="en-US" altLang="ja-JP"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b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ソースファイル</a:t>
              </a:r>
            </a:p>
          </p:txBody>
        </p:sp>
      </p:grpSp>
      <p:grpSp>
        <p:nvGrpSpPr>
          <p:cNvPr id="7" name="グループ化 6">
            <a:extLst>
              <a:ext uri="{FF2B5EF4-FFF2-40B4-BE49-F238E27FC236}">
                <a16:creationId xmlns:a16="http://schemas.microsoft.com/office/drawing/2014/main" id="{1FEADC05-419B-4212-8DBB-56AAC0692636}"/>
              </a:ext>
            </a:extLst>
          </p:cNvPr>
          <p:cNvGrpSpPr/>
          <p:nvPr/>
        </p:nvGrpSpPr>
        <p:grpSpPr>
          <a:xfrm>
            <a:off x="7711" y="2124492"/>
            <a:ext cx="1408388" cy="945526"/>
            <a:chOff x="871339" y="2119833"/>
            <a:chExt cx="1408388" cy="945526"/>
          </a:xfrm>
        </p:grpSpPr>
        <p:pic>
          <p:nvPicPr>
            <p:cNvPr id="8" name="グラフィックス 7" descr="フォルダー">
              <a:extLst>
                <a:ext uri="{FF2B5EF4-FFF2-40B4-BE49-F238E27FC236}">
                  <a16:creationId xmlns:a16="http://schemas.microsoft.com/office/drawing/2014/main" id="{0989DEDA-BBA2-4682-B3DC-4B77C601BBBD}"/>
                </a:ext>
              </a:extLst>
            </p:cNvPr>
            <p:cNvPicPr>
              <a:picLocks noChangeAspect="1"/>
            </p:cNvPicPr>
            <p:nvPr/>
          </p:nvPicPr>
          <p:blipFill>
            <a:blip r:embed="rId5" cstate="hq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279633" y="2119833"/>
              <a:ext cx="606972" cy="606972"/>
            </a:xfrm>
            <a:prstGeom prst="rect">
              <a:avLst/>
            </a:prstGeom>
          </p:spPr>
        </p:pic>
        <p:sp>
          <p:nvSpPr>
            <p:cNvPr id="9" name="テキスト ボックス 8">
              <a:extLst>
                <a:ext uri="{FF2B5EF4-FFF2-40B4-BE49-F238E27FC236}">
                  <a16:creationId xmlns:a16="http://schemas.microsoft.com/office/drawing/2014/main" id="{845D8C9F-486C-46A9-86F7-9D644BBBBEF1}"/>
                </a:ext>
              </a:extLst>
            </p:cNvPr>
            <p:cNvSpPr txBox="1"/>
            <p:nvPr/>
          </p:nvSpPr>
          <p:spPr>
            <a:xfrm>
              <a:off x="871339" y="2726805"/>
              <a:ext cx="1408388" cy="338554"/>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ヘッダファイル</a:t>
              </a:r>
            </a:p>
          </p:txBody>
        </p:sp>
      </p:grpSp>
      <p:grpSp>
        <p:nvGrpSpPr>
          <p:cNvPr id="10" name="グループ化 9">
            <a:extLst>
              <a:ext uri="{FF2B5EF4-FFF2-40B4-BE49-F238E27FC236}">
                <a16:creationId xmlns:a16="http://schemas.microsoft.com/office/drawing/2014/main" id="{EB92E2E8-FAEB-4C35-BE11-2CD33FCCD7A1}"/>
              </a:ext>
            </a:extLst>
          </p:cNvPr>
          <p:cNvGrpSpPr/>
          <p:nvPr/>
        </p:nvGrpSpPr>
        <p:grpSpPr>
          <a:xfrm>
            <a:off x="2975032" y="3426099"/>
            <a:ext cx="1269124" cy="1254809"/>
            <a:chOff x="2980663" y="3429000"/>
            <a:chExt cx="1269124" cy="1254809"/>
          </a:xfrm>
        </p:grpSpPr>
        <p:pic>
          <p:nvPicPr>
            <p:cNvPr id="11" name="グラフィックス 10" descr="データベース">
              <a:extLst>
                <a:ext uri="{FF2B5EF4-FFF2-40B4-BE49-F238E27FC236}">
                  <a16:creationId xmlns:a16="http://schemas.microsoft.com/office/drawing/2014/main" id="{54279F9A-BA8F-44E4-86CD-EFF72FF6B9F7}"/>
                </a:ext>
              </a:extLst>
            </p:cNvPr>
            <p:cNvPicPr>
              <a:picLocks noChangeAspect="1"/>
            </p:cNvPicPr>
            <p:nvPr/>
          </p:nvPicPr>
          <p:blipFill>
            <a:blip r:embed="rId7" cstate="hq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313386" y="3429000"/>
              <a:ext cx="606972" cy="606972"/>
            </a:xfrm>
            <a:prstGeom prst="rect">
              <a:avLst/>
            </a:prstGeom>
          </p:spPr>
        </p:pic>
        <p:sp>
          <p:nvSpPr>
            <p:cNvPr id="12" name="テキスト ボックス 11">
              <a:extLst>
                <a:ext uri="{FF2B5EF4-FFF2-40B4-BE49-F238E27FC236}">
                  <a16:creationId xmlns:a16="http://schemas.microsoft.com/office/drawing/2014/main" id="{C0BADF98-40E2-4379-A6FE-280CA677FD8F}"/>
                </a:ext>
              </a:extLst>
            </p:cNvPr>
            <p:cNvSpPr txBox="1"/>
            <p:nvPr/>
          </p:nvSpPr>
          <p:spPr>
            <a:xfrm>
              <a:off x="2980663" y="4099034"/>
              <a:ext cx="1269124" cy="584775"/>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Understand</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解析結果</a:t>
              </a:r>
            </a:p>
          </p:txBody>
        </p:sp>
      </p:grpSp>
      <p:grpSp>
        <p:nvGrpSpPr>
          <p:cNvPr id="13" name="グループ化 12">
            <a:extLst>
              <a:ext uri="{FF2B5EF4-FFF2-40B4-BE49-F238E27FC236}">
                <a16:creationId xmlns:a16="http://schemas.microsoft.com/office/drawing/2014/main" id="{EFDED9C8-056C-471D-90DF-4A72BDE372D8}"/>
              </a:ext>
            </a:extLst>
          </p:cNvPr>
          <p:cNvGrpSpPr/>
          <p:nvPr/>
        </p:nvGrpSpPr>
        <p:grpSpPr>
          <a:xfrm>
            <a:off x="5682617" y="3394208"/>
            <a:ext cx="1183542" cy="1326864"/>
            <a:chOff x="5086734" y="3429000"/>
            <a:chExt cx="1183542" cy="1326864"/>
          </a:xfrm>
        </p:grpSpPr>
        <p:pic>
          <p:nvPicPr>
            <p:cNvPr id="14" name="グラフィックス 13" descr="階層">
              <a:extLst>
                <a:ext uri="{FF2B5EF4-FFF2-40B4-BE49-F238E27FC236}">
                  <a16:creationId xmlns:a16="http://schemas.microsoft.com/office/drawing/2014/main" id="{19D4C5CA-6A50-4628-A33C-942EC1254B12}"/>
                </a:ext>
              </a:extLst>
            </p:cNvPr>
            <p:cNvPicPr>
              <a:picLocks noChangeAspect="1"/>
            </p:cNvPicPr>
            <p:nvPr/>
          </p:nvPicPr>
          <p:blipFill>
            <a:blip r:embed="rId9" cstate="hq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347139" y="3429000"/>
              <a:ext cx="670034" cy="670034"/>
            </a:xfrm>
            <a:prstGeom prst="rect">
              <a:avLst/>
            </a:prstGeom>
          </p:spPr>
        </p:pic>
        <p:sp>
          <p:nvSpPr>
            <p:cNvPr id="15" name="テキスト ボックス 14">
              <a:extLst>
                <a:ext uri="{FF2B5EF4-FFF2-40B4-BE49-F238E27FC236}">
                  <a16:creationId xmlns:a16="http://schemas.microsoft.com/office/drawing/2014/main" id="{EDD985CF-49DD-4906-A095-D842AC3D7A7F}"/>
                </a:ext>
              </a:extLst>
            </p:cNvPr>
            <p:cNvSpPr txBox="1"/>
            <p:nvPr/>
          </p:nvSpPr>
          <p:spPr>
            <a:xfrm>
              <a:off x="5086734" y="4171089"/>
              <a:ext cx="1183542" cy="584775"/>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600" dirty="0">
                  <a:solidFill>
                    <a:srgbClr val="000000"/>
                  </a:solidFill>
                  <a:latin typeface="Tahoma" pitchFamily="34" charset="0"/>
                  <a:ea typeface="ＭＳ Ｐゴシック" charset="-128"/>
                </a:rPr>
                <a:t>プログラム</a:t>
              </a: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依存グラフ</a:t>
              </a:r>
            </a:p>
          </p:txBody>
        </p:sp>
      </p:grpSp>
      <p:grpSp>
        <p:nvGrpSpPr>
          <p:cNvPr id="16" name="グループ化 15">
            <a:extLst>
              <a:ext uri="{FF2B5EF4-FFF2-40B4-BE49-F238E27FC236}">
                <a16:creationId xmlns:a16="http://schemas.microsoft.com/office/drawing/2014/main" id="{E181043B-B0D5-4A57-A50E-0DABF8A86780}"/>
              </a:ext>
            </a:extLst>
          </p:cNvPr>
          <p:cNvGrpSpPr/>
          <p:nvPr/>
        </p:nvGrpSpPr>
        <p:grpSpPr>
          <a:xfrm>
            <a:off x="7872554" y="2486783"/>
            <a:ext cx="1032641" cy="1314857"/>
            <a:chOff x="7349361" y="3429000"/>
            <a:chExt cx="1032641" cy="1314857"/>
          </a:xfrm>
        </p:grpSpPr>
        <p:pic>
          <p:nvPicPr>
            <p:cNvPr id="17" name="グラフィックス 16" descr="リスト">
              <a:extLst>
                <a:ext uri="{FF2B5EF4-FFF2-40B4-BE49-F238E27FC236}">
                  <a16:creationId xmlns:a16="http://schemas.microsoft.com/office/drawing/2014/main" id="{5FF14D0E-E7F8-49CE-9762-2AEC265604A0}"/>
                </a:ext>
              </a:extLst>
            </p:cNvPr>
            <p:cNvPicPr>
              <a:picLocks noChangeAspect="1"/>
            </p:cNvPicPr>
            <p:nvPr/>
          </p:nvPicPr>
          <p:blipFill>
            <a:blip r:embed="rId11" cstate="hqprint">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7530665" y="3429000"/>
              <a:ext cx="670034" cy="670034"/>
            </a:xfrm>
            <a:prstGeom prst="rect">
              <a:avLst/>
            </a:prstGeom>
          </p:spPr>
        </p:pic>
        <p:sp>
          <p:nvSpPr>
            <p:cNvPr id="18" name="テキスト ボックス 17">
              <a:extLst>
                <a:ext uri="{FF2B5EF4-FFF2-40B4-BE49-F238E27FC236}">
                  <a16:creationId xmlns:a16="http://schemas.microsoft.com/office/drawing/2014/main" id="{72055E85-6D34-4A68-ADC3-85347E4E7340}"/>
                </a:ext>
              </a:extLst>
            </p:cNvPr>
            <p:cNvSpPr txBox="1"/>
            <p:nvPr/>
          </p:nvSpPr>
          <p:spPr>
            <a:xfrm>
              <a:off x="7349361" y="4159082"/>
              <a:ext cx="1032641" cy="584775"/>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a:ln>
                    <a:noFill/>
                  </a:ln>
                  <a:solidFill>
                    <a:srgbClr val="FF0000"/>
                  </a:solidFill>
                  <a:effectLst/>
                  <a:uLnTx/>
                  <a:uFillTx/>
                  <a:latin typeface="Tahoma" pitchFamily="34" charset="0"/>
                  <a:ea typeface="ＭＳ Ｐゴシック" charset="-128"/>
                  <a:cs typeface="+mn-cs"/>
                </a:rPr>
                <a:t>呼出箇所</a:t>
              </a:r>
              <a:endParaRPr kumimoji="1" lang="en-US" altLang="ja-JP" sz="1600" b="1" i="0" u="none" strike="noStrike" kern="1200" cap="none" spc="0" normalizeH="0" baseline="0" noProof="0" dirty="0">
                <a:ln>
                  <a:noFill/>
                </a:ln>
                <a:solidFill>
                  <a:srgbClr val="FF0000"/>
                </a:solidFill>
                <a:effectLst/>
                <a:uLnTx/>
                <a:uFillTx/>
                <a:latin typeface="Tahoma" pitchFamily="34" charset="0"/>
                <a:ea typeface="ＭＳ Ｐゴシック"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a:ln>
                    <a:noFill/>
                  </a:ln>
                  <a:solidFill>
                    <a:srgbClr val="FF0000"/>
                  </a:solidFill>
                  <a:effectLst/>
                  <a:uLnTx/>
                  <a:uFillTx/>
                  <a:latin typeface="Tahoma" pitchFamily="34" charset="0"/>
                  <a:ea typeface="ＭＳ Ｐゴシック" charset="-128"/>
                  <a:cs typeface="+mn-cs"/>
                </a:rPr>
                <a:t>リスト</a:t>
              </a:r>
            </a:p>
          </p:txBody>
        </p:sp>
      </p:grpSp>
      <p:grpSp>
        <p:nvGrpSpPr>
          <p:cNvPr id="22" name="グループ化 21">
            <a:extLst>
              <a:ext uri="{FF2B5EF4-FFF2-40B4-BE49-F238E27FC236}">
                <a16:creationId xmlns:a16="http://schemas.microsoft.com/office/drawing/2014/main" id="{10D8F6ED-B2DF-41EF-9E88-5E284E7818F0}"/>
              </a:ext>
            </a:extLst>
          </p:cNvPr>
          <p:cNvGrpSpPr/>
          <p:nvPr/>
        </p:nvGrpSpPr>
        <p:grpSpPr>
          <a:xfrm>
            <a:off x="10692354" y="3387599"/>
            <a:ext cx="1477522" cy="1333473"/>
            <a:chOff x="9660914" y="4830764"/>
            <a:chExt cx="1477522" cy="1333473"/>
          </a:xfrm>
        </p:grpSpPr>
        <p:pic>
          <p:nvPicPr>
            <p:cNvPr id="23" name="グラフィックス 22" descr="チェックリスト">
              <a:extLst>
                <a:ext uri="{FF2B5EF4-FFF2-40B4-BE49-F238E27FC236}">
                  <a16:creationId xmlns:a16="http://schemas.microsoft.com/office/drawing/2014/main" id="{D0A3E3C8-8470-4528-8458-2F623CDBB292}"/>
                </a:ext>
              </a:extLst>
            </p:cNvPr>
            <p:cNvPicPr>
              <a:picLocks noChangeAspect="1"/>
            </p:cNvPicPr>
            <p:nvPr/>
          </p:nvPicPr>
          <p:blipFill>
            <a:blip r:embed="rId13" cstate="hqprint">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0016357" y="4830764"/>
              <a:ext cx="683173" cy="683173"/>
            </a:xfrm>
            <a:prstGeom prst="rect">
              <a:avLst/>
            </a:prstGeom>
          </p:spPr>
        </p:pic>
        <p:sp>
          <p:nvSpPr>
            <p:cNvPr id="24" name="テキスト ボックス 23">
              <a:extLst>
                <a:ext uri="{FF2B5EF4-FFF2-40B4-BE49-F238E27FC236}">
                  <a16:creationId xmlns:a16="http://schemas.microsoft.com/office/drawing/2014/main" id="{61279C76-4152-4F69-9EF8-4FBF7E48F1DD}"/>
                </a:ext>
              </a:extLst>
            </p:cNvPr>
            <p:cNvSpPr txBox="1"/>
            <p:nvPr/>
          </p:nvSpPr>
          <p:spPr>
            <a:xfrm>
              <a:off x="9660914" y="5579462"/>
              <a:ext cx="1477522" cy="584775"/>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a:ln>
                    <a:noFill/>
                  </a:ln>
                  <a:solidFill>
                    <a:srgbClr val="FF0000"/>
                  </a:solidFill>
                  <a:effectLst/>
                  <a:uLnTx/>
                  <a:uFillTx/>
                  <a:latin typeface="Tahoma" pitchFamily="34" charset="0"/>
                  <a:ea typeface="ＭＳ Ｐゴシック" charset="-128"/>
                  <a:cs typeface="+mn-cs"/>
                </a:rPr>
                <a:t>修正済</a:t>
              </a:r>
              <a:endParaRPr kumimoji="1" lang="en-US" altLang="ja-JP" sz="1600" b="1" i="0" u="none" strike="noStrike" kern="1200" cap="none" spc="0" normalizeH="0" baseline="0" noProof="0" dirty="0">
                <a:ln>
                  <a:noFill/>
                </a:ln>
                <a:solidFill>
                  <a:srgbClr val="FF0000"/>
                </a:solidFill>
                <a:effectLst/>
                <a:uLnTx/>
                <a:uFillTx/>
                <a:latin typeface="Tahoma" pitchFamily="34" charset="0"/>
                <a:ea typeface="ＭＳ Ｐゴシック"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a:ln>
                    <a:noFill/>
                  </a:ln>
                  <a:solidFill>
                    <a:srgbClr val="FF0000"/>
                  </a:solidFill>
                  <a:effectLst/>
                  <a:uLnTx/>
                  <a:uFillTx/>
                  <a:latin typeface="Tahoma" pitchFamily="34" charset="0"/>
                  <a:ea typeface="ＭＳ Ｐゴシック" charset="-128"/>
                  <a:cs typeface="+mn-cs"/>
                </a:rPr>
                <a:t>ソースファイル</a:t>
              </a:r>
            </a:p>
          </p:txBody>
        </p:sp>
      </p:grpSp>
      <p:sp>
        <p:nvSpPr>
          <p:cNvPr id="25" name="テキスト ボックス 24">
            <a:extLst>
              <a:ext uri="{FF2B5EF4-FFF2-40B4-BE49-F238E27FC236}">
                <a16:creationId xmlns:a16="http://schemas.microsoft.com/office/drawing/2014/main" id="{D307AC2E-7358-4ECB-93AD-F31651EAE4D8}"/>
              </a:ext>
            </a:extLst>
          </p:cNvPr>
          <p:cNvSpPr txBox="1"/>
          <p:nvPr/>
        </p:nvSpPr>
        <p:spPr>
          <a:xfrm>
            <a:off x="4407200" y="3304127"/>
            <a:ext cx="1183542" cy="83099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600" dirty="0">
                <a:solidFill>
                  <a:srgbClr val="000000"/>
                </a:solidFill>
                <a:latin typeface="Arial"/>
                <a:ea typeface="ＭＳ Ｐゴシック"/>
              </a:rPr>
              <a:t>プログラム</a:t>
            </a:r>
            <a:r>
              <a:rPr kumimoji="1" lang="ja-JP" altLang="en-US" sz="1600" b="0" i="0" u="none" strike="noStrike" kern="1200" cap="none" spc="0" normalizeH="0" baseline="0" noProof="0" dirty="0">
                <a:ln>
                  <a:noFill/>
                </a:ln>
                <a:solidFill>
                  <a:srgbClr val="000000"/>
                </a:solidFill>
                <a:effectLst/>
                <a:uLnTx/>
                <a:uFillTx/>
                <a:latin typeface="Arial"/>
                <a:ea typeface="ＭＳ Ｐゴシック"/>
                <a:cs typeface="+mn-cs"/>
              </a:rPr>
              <a:t>依存グラフ構築</a:t>
            </a:r>
          </a:p>
        </p:txBody>
      </p:sp>
      <p:sp>
        <p:nvSpPr>
          <p:cNvPr id="26" name="テキスト ボックス 25">
            <a:extLst>
              <a:ext uri="{FF2B5EF4-FFF2-40B4-BE49-F238E27FC236}">
                <a16:creationId xmlns:a16="http://schemas.microsoft.com/office/drawing/2014/main" id="{1BB5BBCB-1273-4D46-BE98-AEDC1559E704}"/>
              </a:ext>
            </a:extLst>
          </p:cNvPr>
          <p:cNvSpPr txBox="1"/>
          <p:nvPr/>
        </p:nvSpPr>
        <p:spPr>
          <a:xfrm>
            <a:off x="6822383" y="2551362"/>
            <a:ext cx="1041406" cy="584775"/>
          </a:xfrm>
          <a:prstGeom prst="rect">
            <a:avLst/>
          </a:prstGeom>
          <a:ln>
            <a:solidFill>
              <a:srgbClr val="FF0000"/>
            </a:solidFill>
          </a:ln>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a:ln>
                  <a:noFill/>
                </a:ln>
                <a:solidFill>
                  <a:srgbClr val="FF0000"/>
                </a:solidFill>
                <a:effectLst/>
                <a:uLnTx/>
                <a:uFillTx/>
                <a:latin typeface="Arial"/>
                <a:ea typeface="ＭＳ Ｐゴシック"/>
                <a:cs typeface="+mn-cs"/>
              </a:rPr>
              <a:t>外部呼出</a:t>
            </a:r>
            <a:endParaRPr kumimoji="1" lang="en-US" altLang="ja-JP" sz="1600" b="1" i="0" u="none" strike="noStrike" kern="1200" cap="none" spc="0" normalizeH="0" baseline="0" noProof="0" dirty="0">
              <a:ln>
                <a:noFill/>
              </a:ln>
              <a:solidFill>
                <a:srgbClr val="FF0000"/>
              </a:solidFill>
              <a:effectLst/>
              <a:uLnTx/>
              <a:uFillTx/>
              <a:latin typeface="Arial"/>
              <a:ea typeface="ＭＳ Ｐゴシック"/>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a:ln>
                  <a:noFill/>
                </a:ln>
                <a:solidFill>
                  <a:srgbClr val="FF0000"/>
                </a:solidFill>
                <a:effectLst/>
                <a:uLnTx/>
                <a:uFillTx/>
                <a:latin typeface="Arial"/>
                <a:ea typeface="ＭＳ Ｐゴシック"/>
                <a:cs typeface="+mn-cs"/>
              </a:rPr>
              <a:t>箇所特定</a:t>
            </a:r>
          </a:p>
        </p:txBody>
      </p:sp>
      <p:sp>
        <p:nvSpPr>
          <p:cNvPr id="27" name="テキスト ボックス 26">
            <a:extLst>
              <a:ext uri="{FF2B5EF4-FFF2-40B4-BE49-F238E27FC236}">
                <a16:creationId xmlns:a16="http://schemas.microsoft.com/office/drawing/2014/main" id="{E30BACFB-2379-4DC7-ADDD-C8D1E9C7CC32}"/>
              </a:ext>
            </a:extLst>
          </p:cNvPr>
          <p:cNvSpPr txBox="1"/>
          <p:nvPr/>
        </p:nvSpPr>
        <p:spPr>
          <a:xfrm>
            <a:off x="1698204" y="3436797"/>
            <a:ext cx="1269122" cy="58477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Arial"/>
                <a:ea typeface="ＭＳ Ｐゴシック"/>
                <a:cs typeface="+mn-cs"/>
              </a:rPr>
              <a:t>ソースコード</a:t>
            </a:r>
            <a:endParaRPr kumimoji="1" lang="en-US" altLang="ja-JP" sz="1600" b="0" i="0" u="none" strike="noStrike" kern="1200" cap="none" spc="0" normalizeH="0" baseline="0" noProof="0" dirty="0">
              <a:ln>
                <a:noFill/>
              </a:ln>
              <a:solidFill>
                <a:srgbClr val="000000"/>
              </a:solidFill>
              <a:effectLst/>
              <a:uLnTx/>
              <a:uFillTx/>
              <a:latin typeface="Arial"/>
              <a:ea typeface="ＭＳ Ｐゴシック"/>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Arial"/>
                <a:ea typeface="ＭＳ Ｐゴシック"/>
                <a:cs typeface="+mn-cs"/>
              </a:rPr>
              <a:t>解析</a:t>
            </a:r>
            <a:endParaRPr kumimoji="1" lang="en-US" altLang="ja-JP" sz="16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29" name="テキスト ボックス 28">
            <a:extLst>
              <a:ext uri="{FF2B5EF4-FFF2-40B4-BE49-F238E27FC236}">
                <a16:creationId xmlns:a16="http://schemas.microsoft.com/office/drawing/2014/main" id="{84B3FF42-E257-409C-8037-652AA5C345D2}"/>
              </a:ext>
            </a:extLst>
          </p:cNvPr>
          <p:cNvSpPr txBox="1"/>
          <p:nvPr/>
        </p:nvSpPr>
        <p:spPr>
          <a:xfrm>
            <a:off x="9525690" y="3554958"/>
            <a:ext cx="1049238" cy="338554"/>
          </a:xfrm>
          <a:prstGeom prst="rect">
            <a:avLst/>
          </a:prstGeom>
          <a:ln>
            <a:solidFill>
              <a:srgbClr val="FF0000"/>
            </a:solidFill>
          </a:ln>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a:ln>
                  <a:noFill/>
                </a:ln>
                <a:solidFill>
                  <a:srgbClr val="FF0000"/>
                </a:solidFill>
                <a:effectLst/>
                <a:uLnTx/>
                <a:uFillTx/>
                <a:latin typeface="Arial"/>
                <a:ea typeface="ＭＳ Ｐゴシック"/>
                <a:cs typeface="+mn-cs"/>
              </a:rPr>
              <a:t>修正実行</a:t>
            </a:r>
          </a:p>
        </p:txBody>
      </p:sp>
      <p:sp>
        <p:nvSpPr>
          <p:cNvPr id="30" name="四角形: 角を丸くする 29">
            <a:extLst>
              <a:ext uri="{FF2B5EF4-FFF2-40B4-BE49-F238E27FC236}">
                <a16:creationId xmlns:a16="http://schemas.microsoft.com/office/drawing/2014/main" id="{741EB6C7-2CE3-455B-9B10-CF9C815C5779}"/>
              </a:ext>
            </a:extLst>
          </p:cNvPr>
          <p:cNvSpPr/>
          <p:nvPr/>
        </p:nvSpPr>
        <p:spPr>
          <a:xfrm>
            <a:off x="1416099" y="1733550"/>
            <a:ext cx="9370841" cy="4180081"/>
          </a:xfrm>
          <a:prstGeom prst="roundRect">
            <a:avLst/>
          </a:prstGeom>
          <a:noFill/>
          <a:ln w="19050"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24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31" name="四角形: 角を丸くする 30">
            <a:extLst>
              <a:ext uri="{FF2B5EF4-FFF2-40B4-BE49-F238E27FC236}">
                <a16:creationId xmlns:a16="http://schemas.microsoft.com/office/drawing/2014/main" id="{B9273812-4DEC-4E86-8DBB-89513BF3929F}"/>
              </a:ext>
            </a:extLst>
          </p:cNvPr>
          <p:cNvSpPr/>
          <p:nvPr/>
        </p:nvSpPr>
        <p:spPr>
          <a:xfrm>
            <a:off x="1560792" y="2990685"/>
            <a:ext cx="2646511" cy="2240008"/>
          </a:xfrm>
          <a:prstGeom prst="roundRect">
            <a:avLst/>
          </a:prstGeom>
          <a:noFill/>
          <a:ln w="19050"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2400" b="0" i="0" u="none" strike="noStrike" kern="1200" cap="none" spc="0" normalizeH="0" baseline="0" noProof="0">
              <a:ln>
                <a:noFill/>
              </a:ln>
              <a:solidFill>
                <a:srgbClr val="333399"/>
              </a:solidFill>
              <a:effectLst/>
              <a:uLnTx/>
              <a:uFillTx/>
              <a:latin typeface="Arial"/>
              <a:ea typeface="ＭＳ Ｐゴシック"/>
              <a:cs typeface="+mn-cs"/>
            </a:endParaRPr>
          </a:p>
        </p:txBody>
      </p:sp>
      <p:sp>
        <p:nvSpPr>
          <p:cNvPr id="32" name="テキスト ボックス 31">
            <a:extLst>
              <a:ext uri="{FF2B5EF4-FFF2-40B4-BE49-F238E27FC236}">
                <a16:creationId xmlns:a16="http://schemas.microsoft.com/office/drawing/2014/main" id="{A753B0A3-ABEF-446B-8CE7-CD81707C7FB7}"/>
              </a:ext>
            </a:extLst>
          </p:cNvPr>
          <p:cNvSpPr txBox="1"/>
          <p:nvPr/>
        </p:nvSpPr>
        <p:spPr>
          <a:xfrm>
            <a:off x="5406415" y="1848501"/>
            <a:ext cx="1174959" cy="338554"/>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設計ツール</a:t>
            </a:r>
          </a:p>
        </p:txBody>
      </p:sp>
      <p:sp>
        <p:nvSpPr>
          <p:cNvPr id="33" name="テキスト ボックス 32">
            <a:extLst>
              <a:ext uri="{FF2B5EF4-FFF2-40B4-BE49-F238E27FC236}">
                <a16:creationId xmlns:a16="http://schemas.microsoft.com/office/drawing/2014/main" id="{6BA4CF6B-8786-4057-80FB-0EFC9A5E19A1}"/>
              </a:ext>
            </a:extLst>
          </p:cNvPr>
          <p:cNvSpPr txBox="1"/>
          <p:nvPr/>
        </p:nvSpPr>
        <p:spPr>
          <a:xfrm>
            <a:off x="2191924" y="2408912"/>
            <a:ext cx="1581150" cy="584775"/>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既存ツール</a:t>
            </a:r>
            <a:endParaRPr kumimoji="1" lang="en-US" altLang="ja-JP"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a:t>
            </a:r>
            <a:r>
              <a:rPr kumimoji="1" lang="en-US" altLang="ja-JP"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Understand</a:t>
            </a: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a:t>
            </a:r>
          </a:p>
        </p:txBody>
      </p:sp>
      <p:cxnSp>
        <p:nvCxnSpPr>
          <p:cNvPr id="34" name="コネクタ: カギ線 33">
            <a:extLst>
              <a:ext uri="{FF2B5EF4-FFF2-40B4-BE49-F238E27FC236}">
                <a16:creationId xmlns:a16="http://schemas.microsoft.com/office/drawing/2014/main" id="{82F7AF20-A3FA-4D01-AF81-FA52AB0F07CD}"/>
              </a:ext>
            </a:extLst>
          </p:cNvPr>
          <p:cNvCxnSpPr>
            <a:stCxn id="8" idx="3"/>
            <a:endCxn id="27" idx="0"/>
          </p:cNvCxnSpPr>
          <p:nvPr/>
        </p:nvCxnSpPr>
        <p:spPr>
          <a:xfrm>
            <a:off x="1022977" y="2427978"/>
            <a:ext cx="1309788" cy="1008819"/>
          </a:xfrm>
          <a:prstGeom prst="bentConnector2">
            <a:avLst/>
          </a:prstGeom>
          <a:ln w="19050">
            <a:tailEnd type="triangle"/>
          </a:ln>
        </p:spPr>
        <p:style>
          <a:lnRef idx="1">
            <a:schemeClr val="dk1"/>
          </a:lnRef>
          <a:fillRef idx="0">
            <a:schemeClr val="dk1"/>
          </a:fillRef>
          <a:effectRef idx="0">
            <a:schemeClr val="dk1"/>
          </a:effectRef>
          <a:fontRef idx="minor">
            <a:schemeClr val="tx1"/>
          </a:fontRef>
        </p:style>
      </p:cxnSp>
      <p:cxnSp>
        <p:nvCxnSpPr>
          <p:cNvPr id="35" name="直線矢印コネクタ 34">
            <a:extLst>
              <a:ext uri="{FF2B5EF4-FFF2-40B4-BE49-F238E27FC236}">
                <a16:creationId xmlns:a16="http://schemas.microsoft.com/office/drawing/2014/main" id="{2AE99C4A-94B3-4E83-B9AC-25B2F184A6E0}"/>
              </a:ext>
            </a:extLst>
          </p:cNvPr>
          <p:cNvCxnSpPr/>
          <p:nvPr/>
        </p:nvCxnSpPr>
        <p:spPr>
          <a:xfrm>
            <a:off x="1022290" y="3715964"/>
            <a:ext cx="668046" cy="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36" name="直線矢印コネクタ 35">
            <a:extLst>
              <a:ext uri="{FF2B5EF4-FFF2-40B4-BE49-F238E27FC236}">
                <a16:creationId xmlns:a16="http://schemas.microsoft.com/office/drawing/2014/main" id="{B8F1FB4F-BF8B-4B7D-A7C7-BCEBD1248BA0}"/>
              </a:ext>
            </a:extLst>
          </p:cNvPr>
          <p:cNvCxnSpPr>
            <a:stCxn id="27" idx="3"/>
            <a:endCxn id="11" idx="1"/>
          </p:cNvCxnSpPr>
          <p:nvPr/>
        </p:nvCxnSpPr>
        <p:spPr>
          <a:xfrm>
            <a:off x="2982499" y="3729585"/>
            <a:ext cx="325256" cy="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37" name="直線矢印コネクタ 36">
            <a:extLst>
              <a:ext uri="{FF2B5EF4-FFF2-40B4-BE49-F238E27FC236}">
                <a16:creationId xmlns:a16="http://schemas.microsoft.com/office/drawing/2014/main" id="{501461F6-B12C-4654-BD5E-672E799FA200}"/>
              </a:ext>
            </a:extLst>
          </p:cNvPr>
          <p:cNvCxnSpPr>
            <a:cxnSpLocks/>
          </p:cNvCxnSpPr>
          <p:nvPr/>
        </p:nvCxnSpPr>
        <p:spPr>
          <a:xfrm flipV="1">
            <a:off x="3932404" y="3728563"/>
            <a:ext cx="457228" cy="1"/>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38" name="直線矢印コネクタ 37">
            <a:extLst>
              <a:ext uri="{FF2B5EF4-FFF2-40B4-BE49-F238E27FC236}">
                <a16:creationId xmlns:a16="http://schemas.microsoft.com/office/drawing/2014/main" id="{6FF18B9A-C390-4A3E-88CC-1017AEE2C99C}"/>
              </a:ext>
            </a:extLst>
          </p:cNvPr>
          <p:cNvCxnSpPr>
            <a:cxnSpLocks/>
          </p:cNvCxnSpPr>
          <p:nvPr/>
        </p:nvCxnSpPr>
        <p:spPr>
          <a:xfrm>
            <a:off x="5583067" y="3726672"/>
            <a:ext cx="352252" cy="3782"/>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40" name="直線矢印コネクタ 39">
            <a:extLst>
              <a:ext uri="{FF2B5EF4-FFF2-40B4-BE49-F238E27FC236}">
                <a16:creationId xmlns:a16="http://schemas.microsoft.com/office/drawing/2014/main" id="{D7CF3317-66E2-4781-B116-7DD0F2A49863}"/>
              </a:ext>
            </a:extLst>
          </p:cNvPr>
          <p:cNvCxnSpPr>
            <a:stCxn id="26" idx="3"/>
          </p:cNvCxnSpPr>
          <p:nvPr/>
        </p:nvCxnSpPr>
        <p:spPr>
          <a:xfrm>
            <a:off x="7863789" y="2843750"/>
            <a:ext cx="305086" cy="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44" name="直線矢印コネクタ 43">
            <a:extLst>
              <a:ext uri="{FF2B5EF4-FFF2-40B4-BE49-F238E27FC236}">
                <a16:creationId xmlns:a16="http://schemas.microsoft.com/office/drawing/2014/main" id="{F8DBFCFB-9899-4393-8BED-8F3448FB3E3E}"/>
              </a:ext>
            </a:extLst>
          </p:cNvPr>
          <p:cNvCxnSpPr>
            <a:cxnSpLocks/>
            <a:stCxn id="29" idx="3"/>
            <a:endCxn id="23" idx="1"/>
          </p:cNvCxnSpPr>
          <p:nvPr/>
        </p:nvCxnSpPr>
        <p:spPr>
          <a:xfrm>
            <a:off x="10574928" y="3724235"/>
            <a:ext cx="472869" cy="4951"/>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21" name="スライド番号プレースホルダー 20">
            <a:extLst>
              <a:ext uri="{FF2B5EF4-FFF2-40B4-BE49-F238E27FC236}">
                <a16:creationId xmlns:a16="http://schemas.microsoft.com/office/drawing/2014/main" id="{C096E6A5-4B03-447D-8F9B-E6282682443D}"/>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1779AF37-FDAD-413B-9C29-384430298FF1}" type="slidenum">
              <a:rPr kumimoji="1" lang="ja-JP" altLang="en-US" sz="1400" b="0" i="0" u="none" strike="noStrike" kern="1200" cap="none" spc="0" normalizeH="0" baseline="0" noProof="0" smtClean="0">
                <a:ln>
                  <a:noFill/>
                </a:ln>
                <a:solidFill>
                  <a:srgbClr val="000000"/>
                </a:solidFill>
                <a:effectLst/>
                <a:uLnTx/>
                <a:uFillTx/>
                <a:latin typeface="Tahoma" pitchFamily="34"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27</a:t>
            </a:fld>
            <a:endParaRPr kumimoji="1" lang="ja-JP" altLang="en-US" sz="1400" b="0" i="0" u="none" strike="noStrike" kern="1200" cap="none" spc="0" normalizeH="0" baseline="0" noProof="0">
              <a:ln>
                <a:noFill/>
              </a:ln>
              <a:solidFill>
                <a:srgbClr val="000000"/>
              </a:solidFill>
              <a:effectLst/>
              <a:uLnTx/>
              <a:uFillTx/>
              <a:latin typeface="Tahoma" pitchFamily="34" charset="0"/>
              <a:ea typeface="ＭＳ Ｐゴシック" charset="-128"/>
              <a:cs typeface="+mn-cs"/>
            </a:endParaRPr>
          </a:p>
        </p:txBody>
      </p:sp>
      <p:sp>
        <p:nvSpPr>
          <p:cNvPr id="41" name="テキスト ボックス 40">
            <a:extLst>
              <a:ext uri="{FF2B5EF4-FFF2-40B4-BE49-F238E27FC236}">
                <a16:creationId xmlns:a16="http://schemas.microsoft.com/office/drawing/2014/main" id="{1BB5BBCB-1273-4D46-BE98-AEDC1559E704}"/>
              </a:ext>
            </a:extLst>
          </p:cNvPr>
          <p:cNvSpPr txBox="1"/>
          <p:nvPr/>
        </p:nvSpPr>
        <p:spPr>
          <a:xfrm>
            <a:off x="7770695" y="4181521"/>
            <a:ext cx="1041406" cy="584775"/>
          </a:xfrm>
          <a:prstGeom prst="rect">
            <a:avLst/>
          </a:prstGeom>
          <a:ln>
            <a:solidFill>
              <a:srgbClr val="FF0000"/>
            </a:solidFill>
          </a:ln>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a:ln>
                  <a:noFill/>
                </a:ln>
                <a:solidFill>
                  <a:srgbClr val="FF0000"/>
                </a:solidFill>
                <a:effectLst/>
                <a:uLnTx/>
                <a:uFillTx/>
                <a:latin typeface="Arial"/>
                <a:ea typeface="ＭＳ Ｐゴシック"/>
                <a:cs typeface="+mn-cs"/>
              </a:rPr>
              <a:t>直接評価</a:t>
            </a:r>
            <a:endParaRPr kumimoji="1" lang="en-US" altLang="ja-JP" sz="1600" b="1" i="0" u="none" strike="noStrike" kern="1200" cap="none" spc="0" normalizeH="0" baseline="0" noProof="0" dirty="0">
              <a:ln>
                <a:noFill/>
              </a:ln>
              <a:solidFill>
                <a:srgbClr val="FF0000"/>
              </a:solidFill>
              <a:effectLst/>
              <a:uLnTx/>
              <a:uFillTx/>
              <a:latin typeface="Arial"/>
              <a:ea typeface="ＭＳ Ｐゴシック"/>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a:ln>
                  <a:noFill/>
                </a:ln>
                <a:solidFill>
                  <a:srgbClr val="FF0000"/>
                </a:solidFill>
                <a:effectLst/>
                <a:uLnTx/>
                <a:uFillTx/>
                <a:latin typeface="Arial"/>
                <a:ea typeface="ＭＳ Ｐゴシック"/>
                <a:cs typeface="+mn-cs"/>
              </a:rPr>
              <a:t>箇所特定</a:t>
            </a:r>
          </a:p>
        </p:txBody>
      </p:sp>
      <p:grpSp>
        <p:nvGrpSpPr>
          <p:cNvPr id="42" name="グループ化 41">
            <a:extLst>
              <a:ext uri="{FF2B5EF4-FFF2-40B4-BE49-F238E27FC236}">
                <a16:creationId xmlns:a16="http://schemas.microsoft.com/office/drawing/2014/main" id="{E181043B-B0D5-4A57-A50E-0DABF8A86780}"/>
              </a:ext>
            </a:extLst>
          </p:cNvPr>
          <p:cNvGrpSpPr/>
          <p:nvPr/>
        </p:nvGrpSpPr>
        <p:grpSpPr>
          <a:xfrm>
            <a:off x="8942008" y="4138893"/>
            <a:ext cx="1032641" cy="1314857"/>
            <a:chOff x="7349361" y="3429000"/>
            <a:chExt cx="1032641" cy="1314857"/>
          </a:xfrm>
        </p:grpSpPr>
        <p:pic>
          <p:nvPicPr>
            <p:cNvPr id="43" name="グラフィックス 16" descr="リスト">
              <a:extLst>
                <a:ext uri="{FF2B5EF4-FFF2-40B4-BE49-F238E27FC236}">
                  <a16:creationId xmlns:a16="http://schemas.microsoft.com/office/drawing/2014/main" id="{5FF14D0E-E7F8-49CE-9762-2AEC265604A0}"/>
                </a:ext>
              </a:extLst>
            </p:cNvPr>
            <p:cNvPicPr>
              <a:picLocks noChangeAspect="1"/>
            </p:cNvPicPr>
            <p:nvPr/>
          </p:nvPicPr>
          <p:blipFill>
            <a:blip r:embed="rId11" cstate="hqprint">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7530665" y="3429000"/>
              <a:ext cx="670034" cy="670034"/>
            </a:xfrm>
            <a:prstGeom prst="rect">
              <a:avLst/>
            </a:prstGeom>
          </p:spPr>
        </p:pic>
        <p:sp>
          <p:nvSpPr>
            <p:cNvPr id="46" name="テキスト ボックス 45">
              <a:extLst>
                <a:ext uri="{FF2B5EF4-FFF2-40B4-BE49-F238E27FC236}">
                  <a16:creationId xmlns:a16="http://schemas.microsoft.com/office/drawing/2014/main" id="{72055E85-6D34-4A68-ADC3-85347E4E7340}"/>
                </a:ext>
              </a:extLst>
            </p:cNvPr>
            <p:cNvSpPr txBox="1"/>
            <p:nvPr/>
          </p:nvSpPr>
          <p:spPr>
            <a:xfrm>
              <a:off x="7349361" y="4159082"/>
              <a:ext cx="1032641" cy="584775"/>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a:ln>
                    <a:noFill/>
                  </a:ln>
                  <a:solidFill>
                    <a:srgbClr val="FF0000"/>
                  </a:solidFill>
                  <a:effectLst/>
                  <a:uLnTx/>
                  <a:uFillTx/>
                  <a:latin typeface="Tahoma" pitchFamily="34" charset="0"/>
                  <a:ea typeface="ＭＳ Ｐゴシック" charset="-128"/>
                  <a:cs typeface="+mn-cs"/>
                </a:rPr>
                <a:t>評価箇所</a:t>
              </a:r>
              <a:endParaRPr kumimoji="1" lang="en-US" altLang="ja-JP" sz="1600" b="1" i="0" u="none" strike="noStrike" kern="1200" cap="none" spc="0" normalizeH="0" baseline="0" noProof="0" dirty="0">
                <a:ln>
                  <a:noFill/>
                </a:ln>
                <a:solidFill>
                  <a:srgbClr val="FF0000"/>
                </a:solidFill>
                <a:effectLst/>
                <a:uLnTx/>
                <a:uFillTx/>
                <a:latin typeface="Tahoma" pitchFamily="34" charset="0"/>
                <a:ea typeface="ＭＳ Ｐゴシック"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a:ln>
                    <a:noFill/>
                  </a:ln>
                  <a:solidFill>
                    <a:srgbClr val="FF0000"/>
                  </a:solidFill>
                  <a:effectLst/>
                  <a:uLnTx/>
                  <a:uFillTx/>
                  <a:latin typeface="Tahoma" pitchFamily="34" charset="0"/>
                  <a:ea typeface="ＭＳ Ｐゴシック" charset="-128"/>
                  <a:cs typeface="+mn-cs"/>
                </a:rPr>
                <a:t>リスト</a:t>
              </a:r>
            </a:p>
          </p:txBody>
        </p:sp>
      </p:grpSp>
      <p:cxnSp>
        <p:nvCxnSpPr>
          <p:cNvPr id="60" name="直線矢印コネクタ 59">
            <a:extLst>
              <a:ext uri="{FF2B5EF4-FFF2-40B4-BE49-F238E27FC236}">
                <a16:creationId xmlns:a16="http://schemas.microsoft.com/office/drawing/2014/main" id="{D7CF3317-66E2-4781-B116-7DD0F2A49863}"/>
              </a:ext>
            </a:extLst>
          </p:cNvPr>
          <p:cNvCxnSpPr/>
          <p:nvPr/>
        </p:nvCxnSpPr>
        <p:spPr>
          <a:xfrm>
            <a:off x="8818226" y="4473909"/>
            <a:ext cx="305086" cy="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65" name="カギ線コネクタ 64"/>
          <p:cNvCxnSpPr>
            <a:cxnSpLocks/>
            <a:stCxn id="17" idx="3"/>
            <a:endCxn id="29" idx="0"/>
          </p:cNvCxnSpPr>
          <p:nvPr/>
        </p:nvCxnSpPr>
        <p:spPr>
          <a:xfrm>
            <a:off x="8723892" y="2821800"/>
            <a:ext cx="1326417" cy="733158"/>
          </a:xfrm>
          <a:prstGeom prst="bentConnector2">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0" name="カギ線コネクタ 69"/>
          <p:cNvCxnSpPr>
            <a:cxnSpLocks/>
            <a:stCxn id="43" idx="3"/>
            <a:endCxn id="29" idx="2"/>
          </p:cNvCxnSpPr>
          <p:nvPr/>
        </p:nvCxnSpPr>
        <p:spPr>
          <a:xfrm flipV="1">
            <a:off x="9793346" y="3893512"/>
            <a:ext cx="256963" cy="580398"/>
          </a:xfrm>
          <a:prstGeom prst="bentConnector2">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7" name="直線矢印コネクタ 76"/>
          <p:cNvCxnSpPr>
            <a:endCxn id="41" idx="0"/>
          </p:cNvCxnSpPr>
          <p:nvPr/>
        </p:nvCxnSpPr>
        <p:spPr>
          <a:xfrm flipH="1">
            <a:off x="8291398" y="3724235"/>
            <a:ext cx="43633" cy="457286"/>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5" name="カギ線コネクタ 84"/>
          <p:cNvCxnSpPr>
            <a:stCxn id="14" idx="0"/>
            <a:endCxn id="26" idx="1"/>
          </p:cNvCxnSpPr>
          <p:nvPr/>
        </p:nvCxnSpPr>
        <p:spPr>
          <a:xfrm rot="5400000" flipH="1" flipV="1">
            <a:off x="6274982" y="2846807"/>
            <a:ext cx="550458" cy="544344"/>
          </a:xfrm>
          <a:prstGeom prst="bentConnector2">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9" name="カギ線コネクタ 88"/>
          <p:cNvCxnSpPr>
            <a:stCxn id="14" idx="3"/>
            <a:endCxn id="41" idx="1"/>
          </p:cNvCxnSpPr>
          <p:nvPr/>
        </p:nvCxnSpPr>
        <p:spPr>
          <a:xfrm>
            <a:off x="6613056" y="3729225"/>
            <a:ext cx="1157639" cy="744684"/>
          </a:xfrm>
          <a:prstGeom prst="bentConnector3">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1" name="カギ線コネクタ 90"/>
          <p:cNvCxnSpPr>
            <a:stCxn id="11" idx="0"/>
            <a:endCxn id="26" idx="0"/>
          </p:cNvCxnSpPr>
          <p:nvPr/>
        </p:nvCxnSpPr>
        <p:spPr>
          <a:xfrm rot="5400000" flipH="1" flipV="1">
            <a:off x="5039795" y="1122809"/>
            <a:ext cx="874737" cy="3731845"/>
          </a:xfrm>
          <a:prstGeom prst="bentConnector3">
            <a:avLst>
              <a:gd name="adj1" fmla="val 126134"/>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3" name="カギ線コネクタ 92"/>
          <p:cNvCxnSpPr>
            <a:stCxn id="12" idx="2"/>
            <a:endCxn id="41" idx="2"/>
          </p:cNvCxnSpPr>
          <p:nvPr/>
        </p:nvCxnSpPr>
        <p:spPr>
          <a:xfrm rot="16200000" flipH="1">
            <a:off x="5907802" y="2382700"/>
            <a:ext cx="85388" cy="4681804"/>
          </a:xfrm>
          <a:prstGeom prst="bentConnector3">
            <a:avLst>
              <a:gd name="adj1" fmla="val 367719"/>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 name="四角形: 角を丸くする 2">
            <a:extLst>
              <a:ext uri="{FF2B5EF4-FFF2-40B4-BE49-F238E27FC236}">
                <a16:creationId xmlns:a16="http://schemas.microsoft.com/office/drawing/2014/main" id="{BDA96790-6063-431A-84CF-B59997AD84BF}"/>
              </a:ext>
            </a:extLst>
          </p:cNvPr>
          <p:cNvSpPr/>
          <p:nvPr/>
        </p:nvSpPr>
        <p:spPr>
          <a:xfrm>
            <a:off x="6608677" y="1971040"/>
            <a:ext cx="4076214" cy="3498118"/>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テキスト ボックス 54">
            <a:extLst>
              <a:ext uri="{FF2B5EF4-FFF2-40B4-BE49-F238E27FC236}">
                <a16:creationId xmlns:a16="http://schemas.microsoft.com/office/drawing/2014/main" id="{925FE5F8-A15E-480F-BC7D-922C229794DF}"/>
              </a:ext>
            </a:extLst>
          </p:cNvPr>
          <p:cNvSpPr txBox="1"/>
          <p:nvPr/>
        </p:nvSpPr>
        <p:spPr>
          <a:xfrm>
            <a:off x="7944673" y="2061518"/>
            <a:ext cx="1509358" cy="338554"/>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a:ln>
                  <a:noFill/>
                </a:ln>
                <a:solidFill>
                  <a:srgbClr val="FF0000"/>
                </a:solidFill>
                <a:effectLst/>
                <a:uLnTx/>
                <a:uFillTx/>
                <a:latin typeface="Tahoma" pitchFamily="34" charset="0"/>
                <a:ea typeface="ＭＳ Ｐゴシック" charset="-128"/>
                <a:cs typeface="+mn-cs"/>
              </a:rPr>
              <a:t>追加設計部分</a:t>
            </a:r>
          </a:p>
        </p:txBody>
      </p:sp>
    </p:spTree>
    <p:extLst>
      <p:ext uri="{BB962C8B-B14F-4D97-AF65-F5344CB8AC3E}">
        <p14:creationId xmlns:p14="http://schemas.microsoft.com/office/powerpoint/2010/main" val="3136345805"/>
      </p:ext>
    </p:extLst>
  </p:cSld>
  <p:clrMapOvr>
    <a:masterClrMapping/>
  </p:clrMapOvr>
  <mc:AlternateContent xmlns:mc="http://schemas.openxmlformats.org/markup-compatibility/2006" xmlns:p14="http://schemas.microsoft.com/office/powerpoint/2010/main">
    <mc:Choice Requires="p14">
      <p:transition spd="slow" p14:dur="2000" advTm="19039"/>
    </mc:Choice>
    <mc:Fallback xmlns="">
      <p:transition spd="slow" advTm="19039"/>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外部関数呼び出しの特定と修正（</a:t>
            </a:r>
            <a:r>
              <a:rPr lang="en-US" altLang="ja-JP" dirty="0"/>
              <a:t>1</a:t>
            </a:r>
            <a:r>
              <a:rPr kumimoji="1" lang="en-US" altLang="ja-JP" dirty="0"/>
              <a:t>/3</a:t>
            </a:r>
            <a:r>
              <a:rPr kumimoji="1" lang="ja-JP" altLang="en-US" dirty="0"/>
              <a:t>）</a:t>
            </a:r>
          </a:p>
        </p:txBody>
      </p:sp>
      <p:sp>
        <p:nvSpPr>
          <p:cNvPr id="3" name="コンテンツ プレースホルダー 2"/>
          <p:cNvSpPr>
            <a:spLocks noGrp="1"/>
          </p:cNvSpPr>
          <p:nvPr>
            <p:ph idx="1"/>
          </p:nvPr>
        </p:nvSpPr>
        <p:spPr/>
        <p:txBody>
          <a:bodyPr/>
          <a:lstStyle/>
          <a:p>
            <a:r>
              <a:rPr kumimoji="1" lang="ja-JP" altLang="en-US" dirty="0"/>
              <a:t>対象は標準ライブラリ関数のみに絞る</a:t>
            </a:r>
            <a:endParaRPr kumimoji="1" lang="en-US" altLang="ja-JP" dirty="0"/>
          </a:p>
          <a:p>
            <a:pPr lvl="1"/>
            <a:r>
              <a:rPr kumimoji="1" lang="ja-JP" altLang="en-US" dirty="0"/>
              <a:t>関数ごとに必要な修正が異なるため，ユーザー定義関数の修正自動化が難しい</a:t>
            </a:r>
            <a:endParaRPr kumimoji="1" lang="en-US" altLang="ja-JP" dirty="0"/>
          </a:p>
          <a:p>
            <a:r>
              <a:rPr kumimoji="1" lang="ja-JP" altLang="en-US" dirty="0"/>
              <a:t>以下の手順で修正を行う</a:t>
            </a:r>
            <a:endParaRPr kumimoji="1" lang="en-US" altLang="ja-JP" dirty="0"/>
          </a:p>
          <a:p>
            <a:pPr lvl="1"/>
            <a:r>
              <a:rPr kumimoji="1" lang="ja-JP" altLang="en-US" dirty="0"/>
              <a:t>対象関数の特定</a:t>
            </a:r>
            <a:endParaRPr kumimoji="1" lang="en-US" altLang="ja-JP" dirty="0"/>
          </a:p>
          <a:p>
            <a:pPr lvl="1"/>
            <a:r>
              <a:rPr kumimoji="1" lang="ja-JP" altLang="en-US" dirty="0"/>
              <a:t>ラッパー関数の作成</a:t>
            </a:r>
            <a:endParaRPr kumimoji="1" lang="en-US" altLang="ja-JP" dirty="0"/>
          </a:p>
          <a:p>
            <a:pPr lvl="1"/>
            <a:r>
              <a:rPr kumimoji="1" lang="ja-JP" altLang="en-US" dirty="0"/>
              <a:t>呼び出し箇所の修正</a:t>
            </a:r>
            <a:endParaRPr kumimoji="1" lang="en-US" altLang="ja-JP" dirty="0"/>
          </a:p>
          <a:p>
            <a:pPr lvl="2"/>
            <a:r>
              <a:rPr kumimoji="1" lang="ja-JP" altLang="en-US" dirty="0"/>
              <a:t>ラッパー関数を呼び出すように変更</a:t>
            </a:r>
            <a:endParaRPr kumimoji="1" lang="en-US" altLang="ja-JP" dirty="0"/>
          </a:p>
        </p:txBody>
      </p:sp>
      <p:sp>
        <p:nvSpPr>
          <p:cNvPr id="4" name="スライド番号プレースホルダー 3"/>
          <p:cNvSpPr>
            <a:spLocks noGrp="1"/>
          </p:cNvSpPr>
          <p:nvPr>
            <p:ph type="sldNum" sz="quarter" idx="12"/>
          </p:nvPr>
        </p:nvSpPr>
        <p:spPr/>
        <p:txBody>
          <a:bodyPr/>
          <a:lstStyle/>
          <a:p>
            <a:fld id="{1779AF37-FDAD-413B-9C29-384430298FF1}" type="slidenum">
              <a:rPr kumimoji="1" lang="ja-JP" altLang="en-US" smtClean="0"/>
              <a:t>28</a:t>
            </a:fld>
            <a:endParaRPr kumimoji="1" lang="ja-JP" altLang="en-US"/>
          </a:p>
        </p:txBody>
      </p:sp>
    </p:spTree>
    <p:extLst>
      <p:ext uri="{BB962C8B-B14F-4D97-AF65-F5344CB8AC3E}">
        <p14:creationId xmlns:p14="http://schemas.microsoft.com/office/powerpoint/2010/main" val="2607839333"/>
      </p:ext>
    </p:extLst>
  </p:cSld>
  <p:clrMapOvr>
    <a:masterClrMapping/>
  </p:clrMapOvr>
  <mc:AlternateContent xmlns:mc="http://schemas.openxmlformats.org/markup-compatibility/2006" xmlns:p14="http://schemas.microsoft.com/office/powerpoint/2010/main">
    <mc:Choice Requires="p14">
      <p:transition spd="slow" p14:dur="2000" advTm="39533"/>
    </mc:Choice>
    <mc:Fallback xmlns="">
      <p:transition spd="slow" advTm="39533"/>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外部関数呼び出しの特定と修正（</a:t>
            </a:r>
            <a:r>
              <a:rPr lang="en-US" altLang="ja-JP" dirty="0"/>
              <a:t>2/3</a:t>
            </a:r>
            <a:r>
              <a:rPr lang="ja-JP" altLang="en-US" dirty="0"/>
              <a:t>）</a:t>
            </a:r>
            <a:endParaRPr kumimoji="1" lang="ja-JP" altLang="en-US" dirty="0"/>
          </a:p>
        </p:txBody>
      </p:sp>
      <p:sp>
        <p:nvSpPr>
          <p:cNvPr id="3" name="コンテンツ プレースホルダー 2"/>
          <p:cNvSpPr>
            <a:spLocks noGrp="1"/>
          </p:cNvSpPr>
          <p:nvPr>
            <p:ph idx="1"/>
          </p:nvPr>
        </p:nvSpPr>
        <p:spPr>
          <a:xfrm>
            <a:off x="609600" y="1600202"/>
            <a:ext cx="10972800" cy="4140198"/>
          </a:xfrm>
        </p:spPr>
        <p:txBody>
          <a:bodyPr/>
          <a:lstStyle/>
          <a:p>
            <a:r>
              <a:rPr kumimoji="1" lang="ja-JP" altLang="en-US" dirty="0"/>
              <a:t>修正が必要な関数の調査</a:t>
            </a:r>
            <a:endParaRPr kumimoji="1" lang="en-US" altLang="ja-JP" dirty="0"/>
          </a:p>
          <a:p>
            <a:pPr lvl="1"/>
            <a:r>
              <a:rPr kumimoji="1" lang="ja-JP" altLang="en-US" dirty="0"/>
              <a:t>先行研究 </a:t>
            </a:r>
            <a:r>
              <a:rPr lang="en-US" altLang="ja-JP" sz="2400" dirty="0"/>
              <a:t>[1] </a:t>
            </a:r>
            <a:r>
              <a:rPr lang="ja-JP" altLang="en-US" dirty="0"/>
              <a:t>を参考に，修正が必要なライブラリ関数を調査</a:t>
            </a:r>
            <a:endParaRPr lang="en-US" altLang="ja-JP" dirty="0"/>
          </a:p>
          <a:p>
            <a:pPr lvl="2"/>
            <a:r>
              <a:rPr lang="en-US" altLang="ja-JP" dirty="0"/>
              <a:t>time_t</a:t>
            </a:r>
            <a:r>
              <a:rPr lang="ja-JP" altLang="en-US" dirty="0"/>
              <a:t>型と他の型の間の変換を行う，</a:t>
            </a:r>
            <a:r>
              <a:rPr lang="en-US" altLang="ja-JP" dirty="0"/>
              <a:t>9</a:t>
            </a:r>
            <a:r>
              <a:rPr lang="ja-JP" altLang="en-US" dirty="0" err="1"/>
              <a:t>つの</a:t>
            </a:r>
            <a:r>
              <a:rPr lang="ja-JP" altLang="en-US" dirty="0"/>
              <a:t>関数が対象となった</a:t>
            </a:r>
            <a:endParaRPr lang="en-US" altLang="ja-JP" dirty="0"/>
          </a:p>
          <a:p>
            <a:pPr lvl="1"/>
            <a:r>
              <a:rPr kumimoji="1" lang="ja-JP" altLang="en-US" dirty="0"/>
              <a:t>関数ごとに，作成するラッパー関数のコードを予め用意</a:t>
            </a:r>
            <a:endParaRPr kumimoji="1" lang="en-US" altLang="ja-JP" dirty="0"/>
          </a:p>
          <a:p>
            <a:pPr lvl="2"/>
            <a:r>
              <a:rPr kumimoji="1" lang="ja-JP" altLang="en-US" dirty="0"/>
              <a:t>引数に修正を加えて対象関数を呼ぶもの</a:t>
            </a:r>
            <a:endParaRPr kumimoji="1" lang="en-US" altLang="ja-JP" dirty="0"/>
          </a:p>
          <a:p>
            <a:pPr lvl="2"/>
            <a:r>
              <a:rPr kumimoji="1" lang="ja-JP" altLang="en-US" dirty="0"/>
              <a:t>対象関数の返り値を修正して返すもの</a:t>
            </a:r>
            <a:endParaRPr kumimoji="1" lang="en-US" altLang="ja-JP" dirty="0"/>
          </a:p>
        </p:txBody>
      </p:sp>
      <p:sp>
        <p:nvSpPr>
          <p:cNvPr id="4" name="フッター プレースホルダー 3">
            <a:extLst>
              <a:ext uri="{FF2B5EF4-FFF2-40B4-BE49-F238E27FC236}">
                <a16:creationId xmlns:a16="http://schemas.microsoft.com/office/drawing/2014/main" id="{B2A90DA3-10E0-4B53-A455-55E88355F256}"/>
              </a:ext>
            </a:extLst>
          </p:cNvPr>
          <p:cNvSpPr>
            <a:spLocks noGrp="1"/>
          </p:cNvSpPr>
          <p:nvPr>
            <p:ph type="ftr" sz="quarter" idx="11"/>
          </p:nvPr>
        </p:nvSpPr>
        <p:spPr>
          <a:xfrm>
            <a:off x="2189211" y="6127391"/>
            <a:ext cx="8150122" cy="562889"/>
          </a:xfrm>
        </p:spPr>
        <p:txBody>
          <a:bodyPr/>
          <a:lstStyle/>
          <a:p>
            <a:pPr algn="l"/>
            <a:r>
              <a:rPr lang="en-US" altLang="ja-JP" dirty="0"/>
              <a:t>[1] </a:t>
            </a:r>
            <a:r>
              <a:rPr lang="ja-JP" altLang="en-US" dirty="0"/>
              <a:t>大江秀幸</a:t>
            </a:r>
            <a:r>
              <a:rPr lang="en-US" altLang="ja-JP" dirty="0"/>
              <a:t>, </a:t>
            </a:r>
            <a:r>
              <a:rPr lang="ja-JP" altLang="en-US" dirty="0"/>
              <a:t>安藤友康</a:t>
            </a:r>
            <a:r>
              <a:rPr lang="en-US" altLang="ja-JP" dirty="0"/>
              <a:t>, </a:t>
            </a:r>
            <a:r>
              <a:rPr lang="ja-JP" altLang="en-US" dirty="0"/>
              <a:t>松下誠</a:t>
            </a:r>
            <a:r>
              <a:rPr lang="en-US" altLang="ja-JP" dirty="0"/>
              <a:t>, </a:t>
            </a:r>
            <a:r>
              <a:rPr lang="ja-JP" altLang="en-US" dirty="0"/>
              <a:t>井上克郎</a:t>
            </a:r>
            <a:r>
              <a:rPr lang="en-US" altLang="ja-JP" dirty="0"/>
              <a:t>: </a:t>
            </a:r>
            <a:r>
              <a:rPr lang="ja-JP" altLang="en-US" dirty="0"/>
              <a:t>組込み機器開発における</a:t>
            </a:r>
            <a:r>
              <a:rPr lang="en-US" altLang="ja-JP" dirty="0"/>
              <a:t>2038</a:t>
            </a:r>
            <a:r>
              <a:rPr lang="ja-JP" altLang="en-US" dirty="0"/>
              <a:t>年問題への対応事例</a:t>
            </a:r>
            <a:r>
              <a:rPr lang="en-US" altLang="ja-JP" dirty="0"/>
              <a:t>, </a:t>
            </a:r>
            <a:br>
              <a:rPr lang="en-US" altLang="ja-JP" dirty="0"/>
            </a:br>
            <a:r>
              <a:rPr lang="ja-JP" altLang="en-US" dirty="0"/>
              <a:t>情報処理学会デジタルプラクティス </a:t>
            </a:r>
            <a:r>
              <a:rPr lang="en-US" altLang="ja-JP" dirty="0"/>
              <a:t>Vol.10 No.3, pp603-620</a:t>
            </a:r>
            <a:r>
              <a:rPr lang="ja-JP" altLang="en-US" dirty="0"/>
              <a:t>（</a:t>
            </a:r>
            <a:r>
              <a:rPr lang="en-US" altLang="ja-JP" dirty="0"/>
              <a:t>2019</a:t>
            </a:r>
            <a:r>
              <a:rPr lang="ja-JP" altLang="en-US" dirty="0"/>
              <a:t>）</a:t>
            </a:r>
            <a:endParaRPr lang="en-US" altLang="ja-JP" dirty="0"/>
          </a:p>
          <a:p>
            <a:pPr marL="342900" indent="-342900" algn="l">
              <a:buFont typeface="+mj-lt"/>
              <a:buAutoNum type="arabicPeriod"/>
            </a:pPr>
            <a:endParaRPr kumimoji="1" lang="ja-JP" altLang="en-US" dirty="0"/>
          </a:p>
        </p:txBody>
      </p:sp>
      <p:sp>
        <p:nvSpPr>
          <p:cNvPr id="5" name="スライド番号プレースホルダー 4"/>
          <p:cNvSpPr>
            <a:spLocks noGrp="1"/>
          </p:cNvSpPr>
          <p:nvPr>
            <p:ph type="sldNum" sz="quarter" idx="12"/>
          </p:nvPr>
        </p:nvSpPr>
        <p:spPr/>
        <p:txBody>
          <a:bodyPr/>
          <a:lstStyle/>
          <a:p>
            <a:fld id="{1779AF37-FDAD-413B-9C29-384430298FF1}" type="slidenum">
              <a:rPr kumimoji="1" lang="ja-JP" altLang="en-US" smtClean="0"/>
              <a:t>29</a:t>
            </a:fld>
            <a:endParaRPr kumimoji="1" lang="ja-JP" altLang="en-US"/>
          </a:p>
        </p:txBody>
      </p:sp>
    </p:spTree>
    <p:extLst>
      <p:ext uri="{BB962C8B-B14F-4D97-AF65-F5344CB8AC3E}">
        <p14:creationId xmlns:p14="http://schemas.microsoft.com/office/powerpoint/2010/main" val="3047731222"/>
      </p:ext>
    </p:extLst>
  </p:cSld>
  <p:clrMapOvr>
    <a:masterClrMapping/>
  </p:clrMapOvr>
  <mc:AlternateContent xmlns:mc="http://schemas.openxmlformats.org/markup-compatibility/2006" xmlns:p14="http://schemas.microsoft.com/office/powerpoint/2010/main">
    <mc:Choice Requires="p14">
      <p:transition spd="slow" p14:dur="2000" advTm="38293"/>
    </mc:Choice>
    <mc:Fallback xmlns="">
      <p:transition spd="slow" advTm="38293"/>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B447EFD-6B97-44C4-B6BF-FA33B497E91E}"/>
              </a:ext>
            </a:extLst>
          </p:cNvPr>
          <p:cNvSpPr>
            <a:spLocks noGrp="1"/>
          </p:cNvSpPr>
          <p:nvPr>
            <p:ph type="title"/>
          </p:nvPr>
        </p:nvSpPr>
        <p:spPr/>
        <p:txBody>
          <a:bodyPr/>
          <a:lstStyle/>
          <a:p>
            <a:r>
              <a:rPr kumimoji="1" lang="ja-JP" altLang="en-US" dirty="0"/>
              <a:t>先行研究</a:t>
            </a:r>
            <a:r>
              <a:rPr lang="ja-JP" altLang="en-US" dirty="0"/>
              <a:t>（</a:t>
            </a:r>
            <a:r>
              <a:rPr lang="en-US" altLang="ja-JP" dirty="0"/>
              <a:t>1/2</a:t>
            </a:r>
            <a:r>
              <a:rPr lang="ja-JP" altLang="en-US" dirty="0"/>
              <a:t>）</a:t>
            </a:r>
            <a:endParaRPr kumimoji="1" lang="ja-JP" altLang="en-US" dirty="0"/>
          </a:p>
        </p:txBody>
      </p:sp>
      <p:sp>
        <p:nvSpPr>
          <p:cNvPr id="3" name="コンテンツ プレースホルダー 2">
            <a:extLst>
              <a:ext uri="{FF2B5EF4-FFF2-40B4-BE49-F238E27FC236}">
                <a16:creationId xmlns:a16="http://schemas.microsoft.com/office/drawing/2014/main" id="{09DA8B52-83DF-4713-8B40-09226195393A}"/>
              </a:ext>
            </a:extLst>
          </p:cNvPr>
          <p:cNvSpPr>
            <a:spLocks noGrp="1"/>
          </p:cNvSpPr>
          <p:nvPr>
            <p:ph idx="1"/>
          </p:nvPr>
        </p:nvSpPr>
        <p:spPr>
          <a:xfrm>
            <a:off x="609600" y="1600201"/>
            <a:ext cx="10972800" cy="1981199"/>
          </a:xfrm>
        </p:spPr>
        <p:txBody>
          <a:bodyPr/>
          <a:lstStyle/>
          <a:p>
            <a:r>
              <a:rPr kumimoji="1" lang="ja-JP" altLang="en-US" sz="2800" dirty="0"/>
              <a:t>時刻起算点の変更による</a:t>
            </a:r>
            <a:r>
              <a:rPr kumimoji="1" lang="en-US" altLang="ja-JP" sz="2800" dirty="0"/>
              <a:t>2038</a:t>
            </a:r>
            <a:r>
              <a:rPr kumimoji="1" lang="ja-JP" altLang="en-US" sz="2800" dirty="0"/>
              <a:t>年問題への対応 </a:t>
            </a:r>
            <a:r>
              <a:rPr kumimoji="1" lang="en-US" altLang="ja-JP" sz="2400" dirty="0"/>
              <a:t>[1]</a:t>
            </a:r>
          </a:p>
          <a:p>
            <a:pPr lvl="1"/>
            <a:r>
              <a:rPr kumimoji="1" lang="ja-JP" altLang="en-US" sz="2400" dirty="0"/>
              <a:t>制約が厳しい組み込み機器に対する対応を行う</a:t>
            </a:r>
            <a:endParaRPr kumimoji="1" lang="en-US" altLang="ja-JP" sz="2400" dirty="0"/>
          </a:p>
          <a:p>
            <a:pPr lvl="1"/>
            <a:r>
              <a:rPr kumimoji="1" lang="ja-JP" altLang="en-US" sz="2400" dirty="0"/>
              <a:t>時刻の起点を</a:t>
            </a:r>
            <a:r>
              <a:rPr kumimoji="1" lang="en-US" altLang="ja-JP" sz="2400" dirty="0"/>
              <a:t>28</a:t>
            </a:r>
            <a:r>
              <a:rPr kumimoji="1" lang="ja-JP" altLang="en-US" sz="2400" dirty="0"/>
              <a:t>年後にずらすことで，桁あふれの発生を</a:t>
            </a:r>
            <a:r>
              <a:rPr kumimoji="1" lang="en-US" altLang="ja-JP" sz="2400" dirty="0"/>
              <a:t>2066</a:t>
            </a:r>
            <a:r>
              <a:rPr kumimoji="1" lang="ja-JP" altLang="en-US" sz="2400" dirty="0"/>
              <a:t>年に先送りする</a:t>
            </a:r>
            <a:endParaRPr kumimoji="1" lang="en-US" altLang="ja-JP" sz="2400" dirty="0"/>
          </a:p>
          <a:p>
            <a:pPr lvl="1"/>
            <a:r>
              <a:rPr lang="ja-JP" altLang="en-US" sz="2400" dirty="0"/>
              <a:t>標準ライブラリや</a:t>
            </a:r>
            <a:r>
              <a:rPr lang="en-US" altLang="ja-JP" sz="2400" dirty="0"/>
              <a:t>OS</a:t>
            </a:r>
            <a:r>
              <a:rPr lang="ja-JP" altLang="en-US" sz="2400" dirty="0"/>
              <a:t>の修正を行わず，対応のコストを抑える</a:t>
            </a:r>
            <a:endParaRPr kumimoji="1" lang="en-US" altLang="ja-JP" sz="2400" dirty="0"/>
          </a:p>
        </p:txBody>
      </p:sp>
      <p:sp>
        <p:nvSpPr>
          <p:cNvPr id="4" name="フッター プレースホルダー 3">
            <a:extLst>
              <a:ext uri="{FF2B5EF4-FFF2-40B4-BE49-F238E27FC236}">
                <a16:creationId xmlns:a16="http://schemas.microsoft.com/office/drawing/2014/main" id="{B2A90DA3-10E0-4B53-A455-55E88355F256}"/>
              </a:ext>
            </a:extLst>
          </p:cNvPr>
          <p:cNvSpPr>
            <a:spLocks noGrp="1"/>
          </p:cNvSpPr>
          <p:nvPr>
            <p:ph type="ftr" sz="quarter" idx="11"/>
          </p:nvPr>
        </p:nvSpPr>
        <p:spPr>
          <a:xfrm>
            <a:off x="2189211" y="6127391"/>
            <a:ext cx="8150122" cy="562889"/>
          </a:xfrm>
        </p:spPr>
        <p:txBody>
          <a:bodyPr/>
          <a:lstStyle/>
          <a:p>
            <a:pPr algn="l"/>
            <a:r>
              <a:rPr lang="en-US" altLang="ja-JP" dirty="0"/>
              <a:t>[1] </a:t>
            </a:r>
            <a:r>
              <a:rPr lang="ja-JP" altLang="en-US" dirty="0"/>
              <a:t>大江秀幸</a:t>
            </a:r>
            <a:r>
              <a:rPr lang="en-US" altLang="ja-JP" dirty="0"/>
              <a:t>, </a:t>
            </a:r>
            <a:r>
              <a:rPr lang="ja-JP" altLang="en-US" dirty="0"/>
              <a:t>安藤友康</a:t>
            </a:r>
            <a:r>
              <a:rPr lang="en-US" altLang="ja-JP" dirty="0"/>
              <a:t>, </a:t>
            </a:r>
            <a:r>
              <a:rPr lang="ja-JP" altLang="en-US" dirty="0"/>
              <a:t>松下誠</a:t>
            </a:r>
            <a:r>
              <a:rPr lang="en-US" altLang="ja-JP" dirty="0"/>
              <a:t>, </a:t>
            </a:r>
            <a:r>
              <a:rPr lang="ja-JP" altLang="en-US" dirty="0"/>
              <a:t>井上克郎</a:t>
            </a:r>
            <a:r>
              <a:rPr lang="en-US" altLang="ja-JP" dirty="0"/>
              <a:t>: </a:t>
            </a:r>
            <a:r>
              <a:rPr lang="ja-JP" altLang="en-US" dirty="0"/>
              <a:t>組込み機器開発における</a:t>
            </a:r>
            <a:r>
              <a:rPr lang="en-US" altLang="ja-JP" dirty="0"/>
              <a:t>2038</a:t>
            </a:r>
            <a:r>
              <a:rPr lang="ja-JP" altLang="en-US" dirty="0"/>
              <a:t>年問題への対応事例</a:t>
            </a:r>
            <a:r>
              <a:rPr lang="en-US" altLang="ja-JP" dirty="0"/>
              <a:t>, </a:t>
            </a:r>
            <a:br>
              <a:rPr lang="en-US" altLang="ja-JP" dirty="0"/>
            </a:br>
            <a:r>
              <a:rPr lang="ja-JP" altLang="en-US" dirty="0"/>
              <a:t>情報処理学会デジタルプラクティス </a:t>
            </a:r>
            <a:r>
              <a:rPr lang="en-US" altLang="ja-JP" dirty="0"/>
              <a:t>Vol.10 No.3, pp603-620</a:t>
            </a:r>
            <a:r>
              <a:rPr lang="ja-JP" altLang="en-US" dirty="0"/>
              <a:t>（</a:t>
            </a:r>
            <a:r>
              <a:rPr lang="en-US" altLang="ja-JP" dirty="0"/>
              <a:t>2019</a:t>
            </a:r>
            <a:r>
              <a:rPr lang="ja-JP" altLang="en-US" dirty="0"/>
              <a:t>）</a:t>
            </a:r>
            <a:endParaRPr lang="en-US" altLang="ja-JP" dirty="0"/>
          </a:p>
          <a:p>
            <a:pPr marL="342900" indent="-342900" algn="l">
              <a:buFont typeface="+mj-lt"/>
              <a:buAutoNum type="arabicPeriod"/>
            </a:pPr>
            <a:endParaRPr kumimoji="1" lang="ja-JP" altLang="en-US" dirty="0"/>
          </a:p>
        </p:txBody>
      </p:sp>
      <p:sp>
        <p:nvSpPr>
          <p:cNvPr id="7" name="スライド番号プレースホルダー 6">
            <a:extLst>
              <a:ext uri="{FF2B5EF4-FFF2-40B4-BE49-F238E27FC236}">
                <a16:creationId xmlns:a16="http://schemas.microsoft.com/office/drawing/2014/main" id="{3D9BA52D-C4E2-4634-9EFD-4C7992E485D7}"/>
              </a:ext>
            </a:extLst>
          </p:cNvPr>
          <p:cNvSpPr>
            <a:spLocks noGrp="1"/>
          </p:cNvSpPr>
          <p:nvPr>
            <p:ph type="sldNum" sz="quarter" idx="12"/>
          </p:nvPr>
        </p:nvSpPr>
        <p:spPr/>
        <p:txBody>
          <a:bodyPr/>
          <a:lstStyle/>
          <a:p>
            <a:fld id="{1779AF37-FDAD-413B-9C29-384430298FF1}" type="slidenum">
              <a:rPr kumimoji="1" lang="ja-JP" altLang="en-US" smtClean="0"/>
              <a:t>3</a:t>
            </a:fld>
            <a:endParaRPr kumimoji="1" lang="ja-JP" altLang="en-US" dirty="0"/>
          </a:p>
        </p:txBody>
      </p:sp>
      <p:graphicFrame>
        <p:nvGraphicFramePr>
          <p:cNvPr id="6" name="表 5">
            <a:extLst>
              <a:ext uri="{FF2B5EF4-FFF2-40B4-BE49-F238E27FC236}">
                <a16:creationId xmlns:a16="http://schemas.microsoft.com/office/drawing/2014/main" id="{4AD77087-F06C-4A8C-BF81-858B420F76BE}"/>
              </a:ext>
            </a:extLst>
          </p:cNvPr>
          <p:cNvGraphicFramePr>
            <a:graphicFrameLocks noGrp="1"/>
          </p:cNvGraphicFramePr>
          <p:nvPr>
            <p:extLst>
              <p:ext uri="{D42A27DB-BD31-4B8C-83A1-F6EECF244321}">
                <p14:modId xmlns:p14="http://schemas.microsoft.com/office/powerpoint/2010/main" val="3281549375"/>
              </p:ext>
            </p:extLst>
          </p:nvPr>
        </p:nvGraphicFramePr>
        <p:xfrm>
          <a:off x="1071588" y="3847783"/>
          <a:ext cx="10034008" cy="2194560"/>
        </p:xfrm>
        <a:graphic>
          <a:graphicData uri="http://schemas.openxmlformats.org/drawingml/2006/table">
            <a:tbl>
              <a:tblPr bandRow="1">
                <a:tableStyleId>{69CF1AB2-1976-4502-BF36-3FF5EA218861}</a:tableStyleId>
              </a:tblPr>
              <a:tblGrid>
                <a:gridCol w="1506068">
                  <a:extLst>
                    <a:ext uri="{9D8B030D-6E8A-4147-A177-3AD203B41FA5}">
                      <a16:colId xmlns:a16="http://schemas.microsoft.com/office/drawing/2014/main" val="1287988558"/>
                    </a:ext>
                  </a:extLst>
                </a:gridCol>
                <a:gridCol w="1273588">
                  <a:extLst>
                    <a:ext uri="{9D8B030D-6E8A-4147-A177-3AD203B41FA5}">
                      <a16:colId xmlns:a16="http://schemas.microsoft.com/office/drawing/2014/main" val="3687520892"/>
                    </a:ext>
                  </a:extLst>
                </a:gridCol>
                <a:gridCol w="720000">
                  <a:extLst>
                    <a:ext uri="{9D8B030D-6E8A-4147-A177-3AD203B41FA5}">
                      <a16:colId xmlns:a16="http://schemas.microsoft.com/office/drawing/2014/main" val="1749467501"/>
                    </a:ext>
                  </a:extLst>
                </a:gridCol>
                <a:gridCol w="1273588">
                  <a:extLst>
                    <a:ext uri="{9D8B030D-6E8A-4147-A177-3AD203B41FA5}">
                      <a16:colId xmlns:a16="http://schemas.microsoft.com/office/drawing/2014/main" val="2082275791"/>
                    </a:ext>
                  </a:extLst>
                </a:gridCol>
                <a:gridCol w="720000">
                  <a:extLst>
                    <a:ext uri="{9D8B030D-6E8A-4147-A177-3AD203B41FA5}">
                      <a16:colId xmlns:a16="http://schemas.microsoft.com/office/drawing/2014/main" val="3542676130"/>
                    </a:ext>
                  </a:extLst>
                </a:gridCol>
                <a:gridCol w="1273588">
                  <a:extLst>
                    <a:ext uri="{9D8B030D-6E8A-4147-A177-3AD203B41FA5}">
                      <a16:colId xmlns:a16="http://schemas.microsoft.com/office/drawing/2014/main" val="286492159"/>
                    </a:ext>
                  </a:extLst>
                </a:gridCol>
                <a:gridCol w="1273588">
                  <a:extLst>
                    <a:ext uri="{9D8B030D-6E8A-4147-A177-3AD203B41FA5}">
                      <a16:colId xmlns:a16="http://schemas.microsoft.com/office/drawing/2014/main" val="936563970"/>
                    </a:ext>
                  </a:extLst>
                </a:gridCol>
                <a:gridCol w="720000">
                  <a:extLst>
                    <a:ext uri="{9D8B030D-6E8A-4147-A177-3AD203B41FA5}">
                      <a16:colId xmlns:a16="http://schemas.microsoft.com/office/drawing/2014/main" val="4043197445"/>
                    </a:ext>
                  </a:extLst>
                </a:gridCol>
                <a:gridCol w="1273588">
                  <a:extLst>
                    <a:ext uri="{9D8B030D-6E8A-4147-A177-3AD203B41FA5}">
                      <a16:colId xmlns:a16="http://schemas.microsoft.com/office/drawing/2014/main" val="2767548314"/>
                    </a:ext>
                  </a:extLst>
                </a:gridCol>
              </a:tblGrid>
              <a:tr h="370840">
                <a:tc>
                  <a:txBody>
                    <a:bodyPr/>
                    <a:lstStyle/>
                    <a:p>
                      <a:pPr algn="ctr"/>
                      <a:r>
                        <a:rPr kumimoji="1" lang="ja-JP" altLang="en-US" dirty="0"/>
                        <a:t>時刻（</a:t>
                      </a:r>
                      <a:r>
                        <a:rPr kumimoji="1" lang="en-US" altLang="ja-JP" dirty="0"/>
                        <a:t>UTC</a:t>
                      </a:r>
                      <a:r>
                        <a:rPr kumimoji="1" lang="ja-JP" altLang="en-US" dirty="0"/>
                        <a:t>）</a:t>
                      </a:r>
                    </a:p>
                  </a:txBody>
                  <a:tcPr anchor="ctr">
                    <a:lnL w="12700" cap="flat" cmpd="sng" algn="ctr">
                      <a:solidFill>
                        <a:schemeClr val="tx1"/>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dirty="0"/>
                        <a:t>1970/1/1 00:00:00</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dirty="0"/>
                        <a:t>……</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dirty="0"/>
                        <a:t>1998/1/1</a:t>
                      </a:r>
                    </a:p>
                    <a:p>
                      <a:pPr algn="ctr"/>
                      <a:r>
                        <a:rPr kumimoji="1" lang="en-US" altLang="ja-JP" dirty="0"/>
                        <a:t>00:00:00</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dirty="0"/>
                        <a:t>……</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dirty="0"/>
                        <a:t>2038/1/19 03:14:07</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dirty="0"/>
                        <a:t>2038/1/19 03:14:08</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dirty="0"/>
                        <a:t>……</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dirty="0"/>
                        <a:t>2066/1/19</a:t>
                      </a:r>
                    </a:p>
                    <a:p>
                      <a:pPr algn="ctr"/>
                      <a:r>
                        <a:rPr kumimoji="1" lang="en-US" altLang="ja-JP" dirty="0"/>
                        <a:t>03:14:08</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934142603"/>
                  </a:ext>
                </a:extLst>
              </a:tr>
              <a:tr h="370840">
                <a:tc>
                  <a:txBody>
                    <a:bodyPr/>
                    <a:lstStyle/>
                    <a:p>
                      <a:pPr algn="ctr"/>
                      <a:r>
                        <a:rPr kumimoji="1" lang="ja-JP" altLang="en-US" dirty="0"/>
                        <a:t>符号付</a:t>
                      </a:r>
                      <a:r>
                        <a:rPr kumimoji="1" lang="en-US" altLang="ja-JP" dirty="0"/>
                        <a:t>32bit </a:t>
                      </a:r>
                      <a:br>
                        <a:rPr kumimoji="1" lang="en-US" altLang="ja-JP" dirty="0"/>
                      </a:br>
                      <a:r>
                        <a:rPr kumimoji="1" lang="en-US" altLang="ja-JP" dirty="0"/>
                        <a:t>time_t</a:t>
                      </a:r>
                      <a:r>
                        <a:rPr kumimoji="1" lang="ja-JP" altLang="en-US" dirty="0"/>
                        <a:t>型値</a:t>
                      </a:r>
                    </a:p>
                  </a:txBody>
                  <a:tcPr anchor="ctr">
                    <a:lnL w="12700" cap="flat" cmpd="sng" algn="ctr">
                      <a:solidFill>
                        <a:schemeClr val="tx1"/>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dirty="0"/>
                        <a:t>0x0000 0000</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dirty="0"/>
                        <a:t>……</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dirty="0"/>
                        <a:t>0x34AA DC80</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dirty="0"/>
                        <a:t>……</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dirty="0"/>
                        <a:t>0x7FFF FFFF</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dirty="0">
                          <a:solidFill>
                            <a:schemeClr val="bg1"/>
                          </a:solidFill>
                        </a:rPr>
                        <a:t>0x8000 0000</a:t>
                      </a:r>
                      <a:endParaRPr kumimoji="1" lang="ja-JP" altLang="en-US" dirty="0">
                        <a:solidFill>
                          <a:schemeClr val="bg1"/>
                        </a:solidFill>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FF0000"/>
                    </a:solidFill>
                  </a:tcPr>
                </a:tc>
                <a:tc>
                  <a:txBody>
                    <a:bodyPr/>
                    <a:lstStyle/>
                    <a:p>
                      <a:pPr algn="ctr"/>
                      <a:r>
                        <a:rPr kumimoji="1" lang="en-US" altLang="ja-JP" dirty="0">
                          <a:solidFill>
                            <a:schemeClr val="bg1"/>
                          </a:solidFill>
                        </a:rPr>
                        <a:t>……</a:t>
                      </a:r>
                      <a:endParaRPr kumimoji="1" lang="ja-JP" altLang="en-US" dirty="0">
                        <a:solidFill>
                          <a:schemeClr val="bg1"/>
                        </a:solidFill>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FF0000"/>
                    </a:solidFill>
                  </a:tcPr>
                </a:tc>
                <a:tc>
                  <a:txBody>
                    <a:bodyPr/>
                    <a:lstStyle/>
                    <a:p>
                      <a:pPr algn="ctr"/>
                      <a:r>
                        <a:rPr kumimoji="1" lang="en-US" altLang="ja-JP" dirty="0">
                          <a:solidFill>
                            <a:schemeClr val="bg1"/>
                          </a:solidFill>
                        </a:rPr>
                        <a:t>0xB4AA DC80</a:t>
                      </a:r>
                      <a:endParaRPr kumimoji="1" lang="ja-JP" altLang="en-US" dirty="0">
                        <a:solidFill>
                          <a:schemeClr val="bg1"/>
                        </a:solidFill>
                      </a:endParaRPr>
                    </a:p>
                  </a:txBody>
                  <a:tcPr anchor="ctr">
                    <a:lnL w="635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FF0000"/>
                    </a:solidFill>
                  </a:tcPr>
                </a:tc>
                <a:extLst>
                  <a:ext uri="{0D108BD9-81ED-4DB2-BD59-A6C34878D82A}">
                    <a16:rowId xmlns:a16="http://schemas.microsoft.com/office/drawing/2014/main" val="746087864"/>
                  </a:ext>
                </a:extLst>
              </a:tr>
              <a:tr h="370840">
                <a:tc>
                  <a:txBody>
                    <a:bodyPr/>
                    <a:lstStyle/>
                    <a:p>
                      <a:pPr algn="ctr"/>
                      <a:r>
                        <a:rPr kumimoji="1" lang="ja-JP" altLang="en-US" dirty="0"/>
                        <a:t>起算点変更後の</a:t>
                      </a:r>
                      <a:endParaRPr kumimoji="1" lang="en-US" altLang="ja-JP" dirty="0"/>
                    </a:p>
                    <a:p>
                      <a:pPr algn="ctr"/>
                      <a:r>
                        <a:rPr kumimoji="1" lang="en-US" altLang="ja-JP" dirty="0"/>
                        <a:t>time_t</a:t>
                      </a:r>
                      <a:r>
                        <a:rPr kumimoji="1" lang="ja-JP" altLang="en-US" dirty="0"/>
                        <a:t>型値</a:t>
                      </a:r>
                    </a:p>
                  </a:txBody>
                  <a:tcPr anchor="ctr">
                    <a:lnL w="12700" cap="flat" cmpd="sng" algn="ctr">
                      <a:solidFill>
                        <a:schemeClr val="tx1"/>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r>
                        <a:rPr kumimoji="1" lang="en-US" altLang="ja-JP" dirty="0"/>
                        <a:t>―</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r>
                        <a:rPr kumimoji="1" lang="en-US" altLang="ja-JP" dirty="0"/>
                        <a:t>……</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r>
                        <a:rPr kumimoji="1" lang="en-US" altLang="ja-JP" dirty="0"/>
                        <a:t>0x0000 0000</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dirty="0"/>
                        <a:t>……</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r>
                        <a:rPr kumimoji="1" lang="en-US" altLang="ja-JP" sz="1800" dirty="0"/>
                        <a:t>0x4855 237F</a:t>
                      </a:r>
                      <a:endParaRPr kumimoji="1" lang="ja-JP" altLang="en-US" sz="1800"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r>
                        <a:rPr kumimoji="1" lang="en-US" altLang="ja-JP" sz="1800" b="0" i="0" kern="1200" dirty="0">
                          <a:solidFill>
                            <a:schemeClr val="dk1"/>
                          </a:solidFill>
                          <a:effectLst/>
                          <a:latin typeface="+mn-lt"/>
                          <a:ea typeface="+mn-ea"/>
                          <a:cs typeface="+mn-cs"/>
                        </a:rPr>
                        <a:t>0x4855 2380</a:t>
                      </a:r>
                      <a:endParaRPr kumimoji="1" lang="ja-JP" altLang="en-US" sz="1800"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r>
                        <a:rPr kumimoji="1" lang="en-US" altLang="ja-JP" sz="1800" dirty="0"/>
                        <a:t>……</a:t>
                      </a:r>
                      <a:endParaRPr kumimoji="1" lang="ja-JP" altLang="en-US" sz="1800"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r>
                        <a:rPr kumimoji="1" lang="en-US" altLang="ja-JP" sz="1800" dirty="0">
                          <a:solidFill>
                            <a:schemeClr val="bg1"/>
                          </a:solidFill>
                        </a:rPr>
                        <a:t>0x8000 0000</a:t>
                      </a:r>
                      <a:endParaRPr kumimoji="1" lang="ja-JP" altLang="en-US" sz="1800" dirty="0">
                        <a:solidFill>
                          <a:schemeClr val="bg1"/>
                        </a:solidFill>
                      </a:endParaRPr>
                    </a:p>
                  </a:txBody>
                  <a:tcPr anchor="ctr">
                    <a:lnL w="635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91682395"/>
                  </a:ext>
                </a:extLst>
              </a:tr>
            </a:tbl>
          </a:graphicData>
        </a:graphic>
      </p:graphicFrame>
    </p:spTree>
    <p:extLst>
      <p:ext uri="{BB962C8B-B14F-4D97-AF65-F5344CB8AC3E}">
        <p14:creationId xmlns:p14="http://schemas.microsoft.com/office/powerpoint/2010/main" val="491937988"/>
      </p:ext>
    </p:extLst>
  </p:cSld>
  <p:clrMapOvr>
    <a:masterClrMapping/>
  </p:clrMapOvr>
  <mc:AlternateContent xmlns:mc="http://schemas.openxmlformats.org/markup-compatibility/2006" xmlns:p14="http://schemas.microsoft.com/office/powerpoint/2010/main">
    <mc:Choice Requires="p14">
      <p:transition spd="slow" p14:dur="2000" advTm="29422"/>
    </mc:Choice>
    <mc:Fallback xmlns="">
      <p:transition spd="slow" advTm="29422"/>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外部関数呼び出しの特定と修正（</a:t>
            </a:r>
            <a:r>
              <a:rPr lang="en-US" altLang="ja-JP" dirty="0"/>
              <a:t>3/3</a:t>
            </a:r>
            <a:r>
              <a:rPr lang="ja-JP" altLang="en-US" dirty="0"/>
              <a:t>）</a:t>
            </a:r>
            <a:endParaRPr kumimoji="1" lang="ja-JP" altLang="en-US" dirty="0"/>
          </a:p>
        </p:txBody>
      </p:sp>
      <p:sp>
        <p:nvSpPr>
          <p:cNvPr id="3" name="コンテンツ プレースホルダー 2"/>
          <p:cNvSpPr>
            <a:spLocks noGrp="1"/>
          </p:cNvSpPr>
          <p:nvPr>
            <p:ph idx="1"/>
          </p:nvPr>
        </p:nvSpPr>
        <p:spPr/>
        <p:txBody>
          <a:bodyPr/>
          <a:lstStyle/>
          <a:p>
            <a:r>
              <a:rPr lang="ja-JP" altLang="en-US" dirty="0"/>
              <a:t>必要な修正の特定</a:t>
            </a:r>
            <a:endParaRPr lang="en-US" altLang="ja-JP" dirty="0"/>
          </a:p>
          <a:p>
            <a:pPr lvl="1"/>
            <a:r>
              <a:rPr lang="ja-JP" altLang="en-US" dirty="0"/>
              <a:t>修正対象ファイルごとに，対象関数の呼び出しが存在するか確認</a:t>
            </a:r>
            <a:endParaRPr lang="en-US" altLang="ja-JP" dirty="0"/>
          </a:p>
          <a:p>
            <a:pPr lvl="2"/>
            <a:r>
              <a:rPr lang="ja-JP" altLang="en-US" dirty="0"/>
              <a:t>ラッパー関数は対象ファイルごとに必要なものを作成</a:t>
            </a:r>
            <a:endParaRPr lang="en-US" altLang="ja-JP" dirty="0"/>
          </a:p>
          <a:p>
            <a:pPr lvl="1"/>
            <a:r>
              <a:rPr lang="ja-JP" altLang="en-US" dirty="0"/>
              <a:t>修正箇所の特定</a:t>
            </a:r>
            <a:endParaRPr lang="en-US" altLang="ja-JP" dirty="0"/>
          </a:p>
          <a:p>
            <a:pPr lvl="2"/>
            <a:r>
              <a:rPr lang="ja-JP" altLang="en-US" dirty="0"/>
              <a:t>ライブラリ関数のみに絞ったため，単純にその出現箇所を調べる</a:t>
            </a:r>
            <a:endParaRPr lang="en-US" altLang="ja-JP" dirty="0"/>
          </a:p>
          <a:p>
            <a:r>
              <a:rPr lang="ja-JP" altLang="en-US" dirty="0"/>
              <a:t>修正の実行</a:t>
            </a:r>
            <a:endParaRPr lang="en-US" altLang="ja-JP" dirty="0"/>
          </a:p>
          <a:p>
            <a:pPr lvl="1"/>
            <a:r>
              <a:rPr lang="ja-JP" altLang="en-US" dirty="0"/>
              <a:t>ファイルにラッパー関数本体を書き込み</a:t>
            </a:r>
            <a:endParaRPr lang="en-US" altLang="ja-JP" dirty="0"/>
          </a:p>
          <a:p>
            <a:pPr lvl="1"/>
            <a:r>
              <a:rPr lang="ja-JP" altLang="en-US" dirty="0"/>
              <a:t>対象呼び出し箇所を，ラッパー関数を呼ぶように書き換え</a:t>
            </a:r>
            <a:endParaRPr lang="en-US" altLang="ja-JP" dirty="0"/>
          </a:p>
        </p:txBody>
      </p:sp>
      <p:sp>
        <p:nvSpPr>
          <p:cNvPr id="4" name="スライド番号プレースホルダー 3"/>
          <p:cNvSpPr>
            <a:spLocks noGrp="1"/>
          </p:cNvSpPr>
          <p:nvPr>
            <p:ph type="sldNum" sz="quarter" idx="12"/>
          </p:nvPr>
        </p:nvSpPr>
        <p:spPr/>
        <p:txBody>
          <a:bodyPr/>
          <a:lstStyle/>
          <a:p>
            <a:fld id="{1779AF37-FDAD-413B-9C29-384430298FF1}" type="slidenum">
              <a:rPr kumimoji="1" lang="ja-JP" altLang="en-US" smtClean="0"/>
              <a:t>30</a:t>
            </a:fld>
            <a:endParaRPr kumimoji="1" lang="ja-JP" altLang="en-US"/>
          </a:p>
        </p:txBody>
      </p:sp>
    </p:spTree>
    <p:extLst>
      <p:ext uri="{BB962C8B-B14F-4D97-AF65-F5344CB8AC3E}">
        <p14:creationId xmlns:p14="http://schemas.microsoft.com/office/powerpoint/2010/main" val="3801226380"/>
      </p:ext>
    </p:extLst>
  </p:cSld>
  <p:clrMapOvr>
    <a:masterClrMapping/>
  </p:clrMapOvr>
  <mc:AlternateContent xmlns:mc="http://schemas.openxmlformats.org/markup-compatibility/2006" xmlns:p14="http://schemas.microsoft.com/office/powerpoint/2010/main">
    <mc:Choice Requires="p14">
      <p:transition spd="slow" p14:dur="2000" advTm="32628"/>
    </mc:Choice>
    <mc:Fallback xmlns="">
      <p:transition spd="slow" advTm="32628"/>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直接評価箇所の</a:t>
            </a:r>
            <a:r>
              <a:rPr lang="ja-JP" altLang="en-US" dirty="0"/>
              <a:t>特定と</a:t>
            </a:r>
            <a:r>
              <a:rPr kumimoji="1" lang="ja-JP" altLang="en-US" dirty="0"/>
              <a:t>修正（</a:t>
            </a:r>
            <a:r>
              <a:rPr lang="en-US" altLang="ja-JP" dirty="0"/>
              <a:t>1</a:t>
            </a:r>
            <a:r>
              <a:rPr kumimoji="1" lang="en-US" altLang="ja-JP" dirty="0"/>
              <a:t>/2</a:t>
            </a:r>
            <a:r>
              <a:rPr kumimoji="1" lang="ja-JP" altLang="en-US" dirty="0"/>
              <a:t>）</a:t>
            </a:r>
          </a:p>
        </p:txBody>
      </p:sp>
      <p:sp>
        <p:nvSpPr>
          <p:cNvPr id="3" name="コンテンツ プレースホルダー 2"/>
          <p:cNvSpPr>
            <a:spLocks noGrp="1"/>
          </p:cNvSpPr>
          <p:nvPr>
            <p:ph idx="1"/>
          </p:nvPr>
        </p:nvSpPr>
        <p:spPr/>
        <p:txBody>
          <a:bodyPr/>
          <a:lstStyle/>
          <a:p>
            <a:r>
              <a:rPr kumimoji="1" lang="ja-JP" altLang="en-US" dirty="0"/>
              <a:t>文字列型ではない時刻情報のみを修正対象とする</a:t>
            </a:r>
            <a:endParaRPr kumimoji="1" lang="en-US" altLang="ja-JP" dirty="0"/>
          </a:p>
          <a:p>
            <a:pPr lvl="1"/>
            <a:r>
              <a:rPr kumimoji="1" lang="ja-JP" altLang="en-US" dirty="0"/>
              <a:t>文字列型の値（時刻情報）の修正は，単純な加減算で行えない</a:t>
            </a:r>
            <a:endParaRPr kumimoji="1" lang="en-US" altLang="ja-JP" dirty="0"/>
          </a:p>
          <a:p>
            <a:pPr lvl="1"/>
            <a:r>
              <a:rPr kumimoji="1" lang="ja-JP" altLang="en-US" dirty="0"/>
              <a:t>文字列型の比較箇所は，修正を行わずユーザーへの通知に留める</a:t>
            </a:r>
            <a:endParaRPr kumimoji="1" lang="en-US" altLang="ja-JP" dirty="0"/>
          </a:p>
          <a:p>
            <a:r>
              <a:rPr kumimoji="1" lang="ja-JP" altLang="en-US" dirty="0"/>
              <a:t>以下の手順で修正を行う</a:t>
            </a:r>
            <a:endParaRPr kumimoji="1" lang="en-US" altLang="ja-JP" dirty="0"/>
          </a:p>
          <a:p>
            <a:pPr lvl="1"/>
            <a:r>
              <a:rPr kumimoji="1" lang="ja-JP" altLang="en-US" dirty="0"/>
              <a:t>修正された時刻情報変数の特定</a:t>
            </a:r>
            <a:endParaRPr kumimoji="1" lang="en-US" altLang="ja-JP" dirty="0"/>
          </a:p>
          <a:p>
            <a:pPr lvl="1"/>
            <a:r>
              <a:rPr kumimoji="1" lang="ja-JP" altLang="en-US" dirty="0"/>
              <a:t>比較箇所の特定</a:t>
            </a:r>
            <a:endParaRPr kumimoji="1" lang="en-US" altLang="ja-JP" dirty="0"/>
          </a:p>
          <a:p>
            <a:pPr lvl="1"/>
            <a:r>
              <a:rPr kumimoji="1" lang="ja-JP" altLang="en-US" dirty="0"/>
              <a:t>比較箇所の修正</a:t>
            </a:r>
            <a:endParaRPr kumimoji="1" lang="en-US"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1779AF37-FDAD-413B-9C29-384430298FF1}" type="slidenum">
              <a:rPr kumimoji="1" lang="ja-JP" altLang="en-US" smtClean="0"/>
              <a:t>31</a:t>
            </a:fld>
            <a:endParaRPr kumimoji="1" lang="ja-JP" altLang="en-US"/>
          </a:p>
        </p:txBody>
      </p:sp>
    </p:spTree>
    <p:extLst>
      <p:ext uri="{BB962C8B-B14F-4D97-AF65-F5344CB8AC3E}">
        <p14:creationId xmlns:p14="http://schemas.microsoft.com/office/powerpoint/2010/main" val="974333493"/>
      </p:ext>
    </p:extLst>
  </p:cSld>
  <p:clrMapOvr>
    <a:masterClrMapping/>
  </p:clrMapOvr>
  <mc:AlternateContent xmlns:mc="http://schemas.openxmlformats.org/markup-compatibility/2006" xmlns:p14="http://schemas.microsoft.com/office/powerpoint/2010/main">
    <mc:Choice Requires="p14">
      <p:transition spd="slow" p14:dur="2000" advTm="35435"/>
    </mc:Choice>
    <mc:Fallback xmlns="">
      <p:transition spd="slow" advTm="35435"/>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直接評価箇所の特定と修正（</a:t>
            </a:r>
            <a:r>
              <a:rPr lang="en-US" altLang="ja-JP" dirty="0"/>
              <a:t>2/2</a:t>
            </a:r>
            <a:r>
              <a:rPr lang="ja-JP" altLang="en-US" dirty="0"/>
              <a:t>）</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a:t>修正された時刻情報変数の特定</a:t>
            </a:r>
            <a:endParaRPr kumimoji="1" lang="en-US" altLang="ja-JP" dirty="0"/>
          </a:p>
          <a:p>
            <a:pPr lvl="1"/>
            <a:r>
              <a:rPr kumimoji="1" lang="ja-JP" altLang="en-US" dirty="0"/>
              <a:t>関数呼び出しの修正で作成したラッパー関数の返り値が対象</a:t>
            </a:r>
            <a:endParaRPr kumimoji="1" lang="en-US" altLang="ja-JP" dirty="0"/>
          </a:p>
          <a:p>
            <a:r>
              <a:rPr kumimoji="1" lang="ja-JP" altLang="en-US" dirty="0"/>
              <a:t>比較箇所の特定</a:t>
            </a:r>
            <a:endParaRPr kumimoji="1" lang="en-US" altLang="ja-JP" dirty="0"/>
          </a:p>
          <a:p>
            <a:pPr lvl="1"/>
            <a:r>
              <a:rPr kumimoji="1" lang="ja-JP" altLang="en-US" dirty="0"/>
              <a:t>参照情報とプログラム依存グラフをもとに候補を探索</a:t>
            </a:r>
            <a:endParaRPr kumimoji="1" lang="en-US" altLang="ja-JP" dirty="0"/>
          </a:p>
          <a:p>
            <a:pPr lvl="1"/>
            <a:r>
              <a:rPr kumimoji="1" lang="ja-JP" altLang="en-US" dirty="0"/>
              <a:t>構文解析情報を用いて特定</a:t>
            </a:r>
            <a:endParaRPr kumimoji="1" lang="en-US" altLang="ja-JP" dirty="0"/>
          </a:p>
          <a:p>
            <a:r>
              <a:rPr kumimoji="1" lang="ja-JP" altLang="en-US" dirty="0"/>
              <a:t>修正の実行</a:t>
            </a:r>
            <a:endParaRPr kumimoji="1" lang="en-US" altLang="ja-JP" dirty="0"/>
          </a:p>
          <a:p>
            <a:pPr lvl="1"/>
            <a:r>
              <a:rPr kumimoji="1" lang="ja-JP" altLang="en-US" dirty="0"/>
              <a:t>値の減算を行ってから比較するように変更</a:t>
            </a:r>
            <a:endParaRPr kumimoji="1" lang="en-US" altLang="ja-JP" dirty="0"/>
          </a:p>
        </p:txBody>
      </p:sp>
      <p:sp>
        <p:nvSpPr>
          <p:cNvPr id="4" name="スライド番号プレースホルダー 3"/>
          <p:cNvSpPr>
            <a:spLocks noGrp="1"/>
          </p:cNvSpPr>
          <p:nvPr>
            <p:ph type="sldNum" sz="quarter" idx="12"/>
          </p:nvPr>
        </p:nvSpPr>
        <p:spPr/>
        <p:txBody>
          <a:bodyPr/>
          <a:lstStyle/>
          <a:p>
            <a:fld id="{1779AF37-FDAD-413B-9C29-384430298FF1}" type="slidenum">
              <a:rPr kumimoji="1" lang="ja-JP" altLang="en-US" smtClean="0"/>
              <a:t>32</a:t>
            </a:fld>
            <a:endParaRPr kumimoji="1" lang="ja-JP" altLang="en-US"/>
          </a:p>
        </p:txBody>
      </p:sp>
    </p:spTree>
    <p:extLst>
      <p:ext uri="{BB962C8B-B14F-4D97-AF65-F5344CB8AC3E}">
        <p14:creationId xmlns:p14="http://schemas.microsoft.com/office/powerpoint/2010/main" val="2803574881"/>
      </p:ext>
    </p:extLst>
  </p:cSld>
  <p:clrMapOvr>
    <a:masterClrMapping/>
  </p:clrMapOvr>
  <mc:AlternateContent xmlns:mc="http://schemas.openxmlformats.org/markup-compatibility/2006" xmlns:p14="http://schemas.microsoft.com/office/powerpoint/2010/main">
    <mc:Choice Requires="p14">
      <p:transition spd="slow" p14:dur="2000" advTm="47168"/>
    </mc:Choice>
    <mc:Fallback xmlns="">
      <p:transition spd="slow" advTm="47168"/>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A6D40E6-39E9-4BBB-8EF0-F76CE69C7A96}"/>
              </a:ext>
            </a:extLst>
          </p:cNvPr>
          <p:cNvSpPr>
            <a:spLocks noGrp="1"/>
          </p:cNvSpPr>
          <p:nvPr>
            <p:ph type="title"/>
          </p:nvPr>
        </p:nvSpPr>
        <p:spPr/>
        <p:txBody>
          <a:bodyPr/>
          <a:lstStyle/>
          <a:p>
            <a:r>
              <a:rPr kumimoji="1" lang="ja-JP" altLang="en-US" dirty="0"/>
              <a:t>まとめ</a:t>
            </a:r>
          </a:p>
        </p:txBody>
      </p:sp>
      <p:sp>
        <p:nvSpPr>
          <p:cNvPr id="3" name="コンテンツ プレースホルダー 2">
            <a:extLst>
              <a:ext uri="{FF2B5EF4-FFF2-40B4-BE49-F238E27FC236}">
                <a16:creationId xmlns:a16="http://schemas.microsoft.com/office/drawing/2014/main" id="{4238129D-9CD8-477B-B423-54F9E61FC171}"/>
              </a:ext>
            </a:extLst>
          </p:cNvPr>
          <p:cNvSpPr>
            <a:spLocks noGrp="1"/>
          </p:cNvSpPr>
          <p:nvPr>
            <p:ph idx="1"/>
          </p:nvPr>
        </p:nvSpPr>
        <p:spPr/>
        <p:txBody>
          <a:bodyPr/>
          <a:lstStyle/>
          <a:p>
            <a:r>
              <a:rPr lang="ja-JP" altLang="en-US" sz="2800" dirty="0"/>
              <a:t>成果</a:t>
            </a:r>
            <a:endParaRPr kumimoji="1" lang="en-US" altLang="ja-JP" sz="2800" dirty="0"/>
          </a:p>
          <a:p>
            <a:pPr lvl="1"/>
            <a:r>
              <a:rPr lang="ja-JP" altLang="en-US" sz="2400" dirty="0"/>
              <a:t>作成した修正箇所特定ツールでは，先行研究における，手動での修正箇所</a:t>
            </a:r>
            <a:br>
              <a:rPr lang="en-US" altLang="ja-JP" sz="2400" dirty="0"/>
            </a:br>
            <a:r>
              <a:rPr lang="ja-JP" altLang="en-US" sz="2400" dirty="0"/>
              <a:t>特定と同じ修正必要箇所を発見することができた</a:t>
            </a:r>
            <a:endParaRPr lang="en-US" altLang="ja-JP" sz="2400" dirty="0"/>
          </a:p>
          <a:p>
            <a:pPr lvl="1"/>
            <a:r>
              <a:rPr lang="ja-JP" altLang="en-US" sz="2400" dirty="0"/>
              <a:t>ソースコードの自動修正を行うツールの設計を行った</a:t>
            </a:r>
            <a:endParaRPr kumimoji="1" lang="en-US" altLang="ja-JP" sz="2400" dirty="0"/>
          </a:p>
          <a:p>
            <a:r>
              <a:rPr kumimoji="1" lang="ja-JP" altLang="en-US" sz="2800" dirty="0"/>
              <a:t>今後の展望</a:t>
            </a:r>
            <a:endParaRPr kumimoji="1" lang="en-US" altLang="ja-JP" sz="2800" dirty="0"/>
          </a:p>
          <a:p>
            <a:pPr lvl="1"/>
            <a:r>
              <a:rPr lang="ja-JP" altLang="en-US" sz="2400" dirty="0"/>
              <a:t>より精度の高い修正必要箇所の特定</a:t>
            </a:r>
            <a:endParaRPr lang="en-US" altLang="ja-JP" sz="2400" dirty="0"/>
          </a:p>
          <a:p>
            <a:pPr lvl="1"/>
            <a:r>
              <a:rPr kumimoji="1" lang="ja-JP" altLang="en-US" sz="2400" dirty="0"/>
              <a:t>規模の大きいソースファイルでの評価</a:t>
            </a:r>
            <a:endParaRPr kumimoji="1" lang="en-US" altLang="ja-JP" sz="2400" dirty="0"/>
          </a:p>
          <a:p>
            <a:pPr lvl="1"/>
            <a:r>
              <a:rPr lang="ja-JP" altLang="en-US" sz="2400" dirty="0"/>
              <a:t>自動修正ツールの実装</a:t>
            </a:r>
            <a:endParaRPr kumimoji="1" lang="ja-JP" altLang="en-US" sz="2400" dirty="0"/>
          </a:p>
        </p:txBody>
      </p:sp>
      <p:sp>
        <p:nvSpPr>
          <p:cNvPr id="7" name="スライド番号プレースホルダー 6">
            <a:extLst>
              <a:ext uri="{FF2B5EF4-FFF2-40B4-BE49-F238E27FC236}">
                <a16:creationId xmlns:a16="http://schemas.microsoft.com/office/drawing/2014/main" id="{B6601F50-E843-4D75-908F-826C44206C40}"/>
              </a:ext>
            </a:extLst>
          </p:cNvPr>
          <p:cNvSpPr>
            <a:spLocks noGrp="1"/>
          </p:cNvSpPr>
          <p:nvPr>
            <p:ph type="sldNum" sz="quarter" idx="12"/>
          </p:nvPr>
        </p:nvSpPr>
        <p:spPr/>
        <p:txBody>
          <a:bodyPr/>
          <a:lstStyle/>
          <a:p>
            <a:fld id="{1779AF37-FDAD-413B-9C29-384430298FF1}" type="slidenum">
              <a:rPr kumimoji="1" lang="ja-JP" altLang="en-US" smtClean="0"/>
              <a:t>33</a:t>
            </a:fld>
            <a:endParaRPr kumimoji="1" lang="ja-JP" altLang="en-US"/>
          </a:p>
        </p:txBody>
      </p:sp>
    </p:spTree>
    <p:extLst>
      <p:ext uri="{BB962C8B-B14F-4D97-AF65-F5344CB8AC3E}">
        <p14:creationId xmlns:p14="http://schemas.microsoft.com/office/powerpoint/2010/main" val="137395358"/>
      </p:ext>
    </p:extLst>
  </p:cSld>
  <p:clrMapOvr>
    <a:masterClrMapping/>
  </p:clrMapOvr>
  <mc:AlternateContent xmlns:mc="http://schemas.openxmlformats.org/markup-compatibility/2006" xmlns:p14="http://schemas.microsoft.com/office/powerpoint/2010/main">
    <mc:Choice Requires="p14">
      <p:transition spd="slow" p14:dur="2000" advTm="34323"/>
    </mc:Choice>
    <mc:Fallback xmlns="">
      <p:transition spd="slow" advTm="34323"/>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83BC9E2-8E38-4D4A-8F30-048683CB050B}"/>
              </a:ext>
            </a:extLst>
          </p:cNvPr>
          <p:cNvSpPr>
            <a:spLocks noGrp="1"/>
          </p:cNvSpPr>
          <p:nvPr>
            <p:ph type="ctrTitle"/>
          </p:nvPr>
        </p:nvSpPr>
        <p:spPr/>
        <p:txBody>
          <a:bodyPr/>
          <a:lstStyle/>
          <a:p>
            <a:r>
              <a:rPr kumimoji="1" lang="ja-JP" altLang="en-US" dirty="0"/>
              <a:t>ご清聴ありがとうございました</a:t>
            </a:r>
          </a:p>
        </p:txBody>
      </p:sp>
      <p:sp>
        <p:nvSpPr>
          <p:cNvPr id="3" name="字幕 2">
            <a:extLst>
              <a:ext uri="{FF2B5EF4-FFF2-40B4-BE49-F238E27FC236}">
                <a16:creationId xmlns:a16="http://schemas.microsoft.com/office/drawing/2014/main" id="{4F0B8ED3-8E88-45ED-9AED-C6E2FD811F0A}"/>
              </a:ext>
            </a:extLst>
          </p:cNvPr>
          <p:cNvSpPr>
            <a:spLocks noGrp="1"/>
          </p:cNvSpPr>
          <p:nvPr>
            <p:ph type="subTitle" idx="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150165D-8066-4AE7-900A-55BC694C3760}"/>
              </a:ext>
            </a:extLst>
          </p:cNvPr>
          <p:cNvSpPr>
            <a:spLocks noGrp="1"/>
          </p:cNvSpPr>
          <p:nvPr>
            <p:ph type="sldNum" sz="quarter" idx="4"/>
          </p:nvPr>
        </p:nvSpPr>
        <p:spPr/>
        <p:txBody>
          <a:bodyPr/>
          <a:lstStyle/>
          <a:p>
            <a:fld id="{1779AF37-FDAD-413B-9C29-384430298FF1}" type="slidenum">
              <a:rPr kumimoji="1" lang="ja-JP" altLang="en-US" smtClean="0"/>
              <a:t>34</a:t>
            </a:fld>
            <a:endParaRPr kumimoji="1" lang="ja-JP" altLang="en-US"/>
          </a:p>
        </p:txBody>
      </p:sp>
    </p:spTree>
    <p:extLst>
      <p:ext uri="{BB962C8B-B14F-4D97-AF65-F5344CB8AC3E}">
        <p14:creationId xmlns:p14="http://schemas.microsoft.com/office/powerpoint/2010/main" val="3692051179"/>
      </p:ext>
    </p:extLst>
  </p:cSld>
  <p:clrMapOvr>
    <a:masterClrMapping/>
  </p:clrMapOvr>
  <mc:AlternateContent xmlns:mc="http://schemas.openxmlformats.org/markup-compatibility/2006" xmlns:p14="http://schemas.microsoft.com/office/powerpoint/2010/main">
    <mc:Choice Requires="p14">
      <p:transition spd="slow" p14:dur="2000" advTm="3304"/>
    </mc:Choice>
    <mc:Fallback xmlns="">
      <p:transition spd="slow" advTm="3304"/>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2883F9-A1BB-489E-9377-F4B079EE581F}"/>
              </a:ext>
            </a:extLst>
          </p:cNvPr>
          <p:cNvSpPr>
            <a:spLocks noGrp="1"/>
          </p:cNvSpPr>
          <p:nvPr>
            <p:ph type="title"/>
          </p:nvPr>
        </p:nvSpPr>
        <p:spPr/>
        <p:txBody>
          <a:bodyPr/>
          <a:lstStyle/>
          <a:p>
            <a:r>
              <a:rPr kumimoji="1" lang="ja-JP" altLang="en-US" dirty="0"/>
              <a:t>修正例：外部関数呼び出し</a:t>
            </a:r>
          </a:p>
        </p:txBody>
      </p:sp>
      <p:sp>
        <p:nvSpPr>
          <p:cNvPr id="4" name="テキスト ボックス 3">
            <a:extLst>
              <a:ext uri="{FF2B5EF4-FFF2-40B4-BE49-F238E27FC236}">
                <a16:creationId xmlns:a16="http://schemas.microsoft.com/office/drawing/2014/main" id="{0CCDD1EF-27E0-4789-8A45-699BAF6FDFF6}"/>
              </a:ext>
            </a:extLst>
          </p:cNvPr>
          <p:cNvSpPr txBox="1"/>
          <p:nvPr/>
        </p:nvSpPr>
        <p:spPr>
          <a:xfrm>
            <a:off x="2204484" y="3199095"/>
            <a:ext cx="2098158" cy="1323439"/>
          </a:xfrm>
          <a:prstGeom prst="rect">
            <a:avLst/>
          </a:prstGeom>
          <a:noFill/>
          <a:ln>
            <a:solidFill>
              <a:srgbClr val="FF0000"/>
            </a:solidFill>
          </a:ln>
        </p:spPr>
        <p:txBody>
          <a:bodyPr wrap="square" rtlCol="0">
            <a:spAutoFit/>
          </a:bodyPr>
          <a:lstStyle/>
          <a:p>
            <a:r>
              <a:rPr kumimoji="1" lang="en-US" altLang="ja-JP" sz="2000" dirty="0">
                <a:latin typeface="Calibri Light" panose="020F0302020204030204" pitchFamily="34" charset="0"/>
                <a:cs typeface="Calibri Light" panose="020F0302020204030204" pitchFamily="34" charset="0"/>
              </a:rPr>
              <a:t>time_t tv;</a:t>
            </a:r>
          </a:p>
          <a:p>
            <a:r>
              <a:rPr lang="en-US" altLang="ja-JP" sz="2000" dirty="0">
                <a:latin typeface="Calibri Light" panose="020F0302020204030204" pitchFamily="34" charset="0"/>
                <a:cs typeface="Calibri Light" panose="020F0302020204030204" pitchFamily="34" charset="0"/>
              </a:rPr>
              <a:t>struct tm </a:t>
            </a:r>
            <a:r>
              <a:rPr lang="en-US" altLang="ja-JP" sz="2000" dirty="0" err="1">
                <a:latin typeface="Calibri Light" panose="020F0302020204030204" pitchFamily="34" charset="0"/>
                <a:cs typeface="Calibri Light" panose="020F0302020204030204" pitchFamily="34" charset="0"/>
              </a:rPr>
              <a:t>ts</a:t>
            </a:r>
            <a:r>
              <a:rPr lang="en-US" altLang="ja-JP" sz="2000" dirty="0">
                <a:latin typeface="Calibri Light" panose="020F0302020204030204" pitchFamily="34" charset="0"/>
                <a:cs typeface="Calibri Light" panose="020F0302020204030204" pitchFamily="34" charset="0"/>
              </a:rPr>
              <a:t>;</a:t>
            </a:r>
          </a:p>
          <a:p>
            <a:r>
              <a:rPr kumimoji="1" lang="ja-JP" altLang="en-US" sz="2000" dirty="0">
                <a:latin typeface="Calibri Light" panose="020F0302020204030204" pitchFamily="34" charset="0"/>
                <a:cs typeface="Calibri Light" panose="020F0302020204030204" pitchFamily="34" charset="0"/>
              </a:rPr>
              <a:t>　</a:t>
            </a:r>
            <a:r>
              <a:rPr kumimoji="1" lang="en-US" altLang="ja-JP" sz="2000" dirty="0">
                <a:latin typeface="Calibri Light" panose="020F0302020204030204" pitchFamily="34" charset="0"/>
                <a:cs typeface="Calibri Light" panose="020F0302020204030204" pitchFamily="34" charset="0"/>
              </a:rPr>
              <a:t>…</a:t>
            </a:r>
          </a:p>
          <a:p>
            <a:r>
              <a:rPr lang="en-US" altLang="ja-JP" sz="2000" dirty="0">
                <a:latin typeface="Calibri Light" panose="020F0302020204030204" pitchFamily="34" charset="0"/>
                <a:cs typeface="Calibri Light" panose="020F0302020204030204" pitchFamily="34" charset="0"/>
              </a:rPr>
              <a:t>tv = </a:t>
            </a:r>
            <a:r>
              <a:rPr lang="en-US" altLang="ja-JP" sz="2000" dirty="0" err="1">
                <a:latin typeface="Calibri Light" panose="020F0302020204030204" pitchFamily="34" charset="0"/>
                <a:cs typeface="Calibri Light" panose="020F0302020204030204" pitchFamily="34" charset="0"/>
              </a:rPr>
              <a:t>mktime</a:t>
            </a:r>
            <a:r>
              <a:rPr lang="en-US" altLang="ja-JP" sz="2000" dirty="0">
                <a:latin typeface="Calibri Light" panose="020F0302020204030204" pitchFamily="34" charset="0"/>
                <a:cs typeface="Calibri Light" panose="020F0302020204030204" pitchFamily="34" charset="0"/>
              </a:rPr>
              <a:t>(&amp;</a:t>
            </a:r>
            <a:r>
              <a:rPr lang="en-US" altLang="ja-JP" sz="2000" dirty="0" err="1">
                <a:latin typeface="Calibri Light" panose="020F0302020204030204" pitchFamily="34" charset="0"/>
                <a:cs typeface="Calibri Light" panose="020F0302020204030204" pitchFamily="34" charset="0"/>
              </a:rPr>
              <a:t>ts</a:t>
            </a:r>
            <a:r>
              <a:rPr lang="en-US" altLang="ja-JP" sz="2000" dirty="0">
                <a:latin typeface="Calibri Light" panose="020F0302020204030204" pitchFamily="34" charset="0"/>
                <a:cs typeface="Calibri Light" panose="020F0302020204030204" pitchFamily="34" charset="0"/>
              </a:rPr>
              <a:t>);</a:t>
            </a:r>
            <a:endParaRPr kumimoji="1" lang="ja-JP" altLang="en-US" sz="2000" dirty="0">
              <a:latin typeface="Calibri Light" panose="020F0302020204030204" pitchFamily="34" charset="0"/>
              <a:cs typeface="Calibri Light" panose="020F0302020204030204" pitchFamily="34" charset="0"/>
            </a:endParaRPr>
          </a:p>
        </p:txBody>
      </p:sp>
      <p:sp>
        <p:nvSpPr>
          <p:cNvPr id="5" name="テキスト ボックス 4">
            <a:extLst>
              <a:ext uri="{FF2B5EF4-FFF2-40B4-BE49-F238E27FC236}">
                <a16:creationId xmlns:a16="http://schemas.microsoft.com/office/drawing/2014/main" id="{72C7259A-7909-4834-99AC-A3BC093B37CB}"/>
              </a:ext>
            </a:extLst>
          </p:cNvPr>
          <p:cNvSpPr txBox="1"/>
          <p:nvPr/>
        </p:nvSpPr>
        <p:spPr>
          <a:xfrm>
            <a:off x="6602817" y="2429653"/>
            <a:ext cx="3795824" cy="2862322"/>
          </a:xfrm>
          <a:prstGeom prst="rect">
            <a:avLst/>
          </a:prstGeom>
          <a:noFill/>
          <a:ln>
            <a:solidFill>
              <a:srgbClr val="FF0000"/>
            </a:solidFill>
          </a:ln>
        </p:spPr>
        <p:txBody>
          <a:bodyPr wrap="square" rtlCol="0">
            <a:spAutoFit/>
          </a:bodyPr>
          <a:lstStyle/>
          <a:p>
            <a:r>
              <a:rPr kumimoji="1" lang="en-US" altLang="ja-JP" sz="2000" dirty="0">
                <a:latin typeface="Calibri Light" panose="020F0302020204030204" pitchFamily="34" charset="0"/>
                <a:cs typeface="Calibri Light" panose="020F0302020204030204" pitchFamily="34" charset="0"/>
              </a:rPr>
              <a:t>time_t tv;</a:t>
            </a:r>
          </a:p>
          <a:p>
            <a:r>
              <a:rPr lang="en-US" altLang="ja-JP" sz="2000" dirty="0">
                <a:latin typeface="Calibri Light" panose="020F0302020204030204" pitchFamily="34" charset="0"/>
                <a:cs typeface="Calibri Light" panose="020F0302020204030204" pitchFamily="34" charset="0"/>
              </a:rPr>
              <a:t>struct tm </a:t>
            </a:r>
            <a:r>
              <a:rPr lang="en-US" altLang="ja-JP" sz="2000" dirty="0" err="1">
                <a:latin typeface="Calibri Light" panose="020F0302020204030204" pitchFamily="34" charset="0"/>
                <a:cs typeface="Calibri Light" panose="020F0302020204030204" pitchFamily="34" charset="0"/>
              </a:rPr>
              <a:t>ts</a:t>
            </a:r>
            <a:r>
              <a:rPr lang="en-US" altLang="ja-JP" sz="2000" dirty="0">
                <a:latin typeface="Calibri Light" panose="020F0302020204030204" pitchFamily="34" charset="0"/>
                <a:cs typeface="Calibri Light" panose="020F0302020204030204" pitchFamily="34" charset="0"/>
              </a:rPr>
              <a:t>;</a:t>
            </a:r>
          </a:p>
          <a:p>
            <a:r>
              <a:rPr kumimoji="1" lang="ja-JP" altLang="en-US" sz="2000" dirty="0">
                <a:latin typeface="Calibri Light" panose="020F0302020204030204" pitchFamily="34" charset="0"/>
                <a:cs typeface="Calibri Light" panose="020F0302020204030204" pitchFamily="34" charset="0"/>
              </a:rPr>
              <a:t>　</a:t>
            </a:r>
            <a:r>
              <a:rPr kumimoji="1" lang="en-US" altLang="ja-JP" sz="2000" dirty="0">
                <a:latin typeface="Calibri Light" panose="020F0302020204030204" pitchFamily="34" charset="0"/>
                <a:cs typeface="Calibri Light" panose="020F0302020204030204" pitchFamily="34" charset="0"/>
              </a:rPr>
              <a:t>…</a:t>
            </a:r>
          </a:p>
          <a:p>
            <a:r>
              <a:rPr lang="en-US" altLang="ja-JP" sz="2000" dirty="0">
                <a:latin typeface="Calibri Light" panose="020F0302020204030204" pitchFamily="34" charset="0"/>
                <a:cs typeface="Calibri Light" panose="020F0302020204030204" pitchFamily="34" charset="0"/>
              </a:rPr>
              <a:t>tv = </a:t>
            </a:r>
            <a:r>
              <a:rPr lang="en-US" altLang="ja-JP" sz="2000" dirty="0" err="1">
                <a:latin typeface="Calibri Light" panose="020F0302020204030204" pitchFamily="34" charset="0"/>
                <a:cs typeface="Calibri Light" panose="020F0302020204030204" pitchFamily="34" charset="0"/>
              </a:rPr>
              <a:t>wrapper_mktime</a:t>
            </a:r>
            <a:r>
              <a:rPr lang="en-US" altLang="ja-JP" sz="2000" dirty="0">
                <a:latin typeface="Calibri Light" panose="020F0302020204030204" pitchFamily="34" charset="0"/>
                <a:cs typeface="Calibri Light" panose="020F0302020204030204" pitchFamily="34" charset="0"/>
              </a:rPr>
              <a:t>(&amp;</a:t>
            </a:r>
            <a:r>
              <a:rPr lang="en-US" altLang="ja-JP" sz="2000" dirty="0" err="1">
                <a:latin typeface="Calibri Light" panose="020F0302020204030204" pitchFamily="34" charset="0"/>
                <a:cs typeface="Calibri Light" panose="020F0302020204030204" pitchFamily="34" charset="0"/>
              </a:rPr>
              <a:t>ts</a:t>
            </a:r>
            <a:r>
              <a:rPr lang="en-US" altLang="ja-JP" sz="2000" dirty="0">
                <a:latin typeface="Calibri Light" panose="020F0302020204030204" pitchFamily="34" charset="0"/>
                <a:cs typeface="Calibri Light" panose="020F0302020204030204" pitchFamily="34" charset="0"/>
              </a:rPr>
              <a:t>);</a:t>
            </a:r>
          </a:p>
          <a:p>
            <a:r>
              <a:rPr kumimoji="1" lang="ja-JP" altLang="en-US" sz="2000" dirty="0">
                <a:latin typeface="Calibri Light" panose="020F0302020204030204" pitchFamily="34" charset="0"/>
                <a:cs typeface="Calibri Light" panose="020F0302020204030204" pitchFamily="34" charset="0"/>
              </a:rPr>
              <a:t>　</a:t>
            </a:r>
            <a:r>
              <a:rPr lang="en-US" altLang="ja-JP" sz="2000" dirty="0">
                <a:latin typeface="Calibri Light" panose="020F0302020204030204" pitchFamily="34" charset="0"/>
                <a:cs typeface="Calibri Light" panose="020F0302020204030204" pitchFamily="34" charset="0"/>
              </a:rPr>
              <a:t>…</a:t>
            </a:r>
          </a:p>
          <a:p>
            <a:r>
              <a:rPr kumimoji="1" lang="en-US" altLang="ja-JP" sz="2000" dirty="0">
                <a:latin typeface="Calibri Light" panose="020F0302020204030204" pitchFamily="34" charset="0"/>
                <a:cs typeface="Calibri Light" panose="020F0302020204030204" pitchFamily="34" charset="0"/>
              </a:rPr>
              <a:t>static time_t</a:t>
            </a:r>
          </a:p>
          <a:p>
            <a:r>
              <a:rPr kumimoji="1" lang="en-US" altLang="ja-JP" sz="2000" dirty="0" err="1">
                <a:latin typeface="Calibri Light" panose="020F0302020204030204" pitchFamily="34" charset="0"/>
                <a:cs typeface="Calibri Light" panose="020F0302020204030204" pitchFamily="34" charset="0"/>
              </a:rPr>
              <a:t>wrapper_mktime</a:t>
            </a:r>
            <a:r>
              <a:rPr kumimoji="1" lang="en-US" altLang="ja-JP" sz="2000" dirty="0">
                <a:latin typeface="Calibri Light" panose="020F0302020204030204" pitchFamily="34" charset="0"/>
                <a:cs typeface="Calibri Light" panose="020F0302020204030204" pitchFamily="34" charset="0"/>
              </a:rPr>
              <a:t>(struct tm *</a:t>
            </a:r>
            <a:r>
              <a:rPr kumimoji="1" lang="en-US" altLang="ja-JP" sz="2000" dirty="0" err="1">
                <a:latin typeface="Calibri Light" panose="020F0302020204030204" pitchFamily="34" charset="0"/>
                <a:cs typeface="Calibri Light" panose="020F0302020204030204" pitchFamily="34" charset="0"/>
              </a:rPr>
              <a:t>ptm</a:t>
            </a:r>
            <a:r>
              <a:rPr kumimoji="1" lang="en-US" altLang="ja-JP" sz="2000" dirty="0">
                <a:latin typeface="Calibri Light" panose="020F0302020204030204" pitchFamily="34" charset="0"/>
                <a:cs typeface="Calibri Light" panose="020F0302020204030204" pitchFamily="34" charset="0"/>
              </a:rPr>
              <a:t>){</a:t>
            </a:r>
          </a:p>
          <a:p>
            <a:r>
              <a:rPr lang="ja-JP" altLang="en-US" sz="2000" dirty="0">
                <a:latin typeface="Calibri Light" panose="020F0302020204030204" pitchFamily="34" charset="0"/>
                <a:cs typeface="Calibri Light" panose="020F0302020204030204" pitchFamily="34" charset="0"/>
              </a:rPr>
              <a:t>　</a:t>
            </a:r>
            <a:r>
              <a:rPr lang="en-US" altLang="ja-JP" sz="2000" dirty="0">
                <a:latin typeface="Calibri Light" panose="020F0302020204030204" pitchFamily="34" charset="0"/>
                <a:cs typeface="Calibri Light" panose="020F0302020204030204" pitchFamily="34" charset="0"/>
              </a:rPr>
              <a:t>return </a:t>
            </a:r>
            <a:r>
              <a:rPr lang="en-US" altLang="ja-JP" sz="2000" dirty="0" err="1">
                <a:latin typeface="Calibri Light" panose="020F0302020204030204" pitchFamily="34" charset="0"/>
                <a:cs typeface="Calibri Light" panose="020F0302020204030204" pitchFamily="34" charset="0"/>
              </a:rPr>
              <a:t>mktime</a:t>
            </a:r>
            <a:r>
              <a:rPr lang="en-US" altLang="ja-JP" sz="2000" dirty="0">
                <a:latin typeface="Calibri Light" panose="020F0302020204030204" pitchFamily="34" charset="0"/>
                <a:cs typeface="Calibri Light" panose="020F0302020204030204" pitchFamily="34" charset="0"/>
              </a:rPr>
              <a:t>(</a:t>
            </a:r>
            <a:r>
              <a:rPr lang="en-US" altLang="ja-JP" sz="2000" dirty="0" err="1">
                <a:latin typeface="Calibri Light" panose="020F0302020204030204" pitchFamily="34" charset="0"/>
                <a:cs typeface="Calibri Light" panose="020F0302020204030204" pitchFamily="34" charset="0"/>
              </a:rPr>
              <a:t>ptm</a:t>
            </a:r>
            <a:r>
              <a:rPr lang="en-US" altLang="ja-JP" sz="2000" dirty="0">
                <a:latin typeface="Calibri Light" panose="020F0302020204030204" pitchFamily="34" charset="0"/>
                <a:cs typeface="Calibri Light" panose="020F0302020204030204" pitchFamily="34" charset="0"/>
              </a:rPr>
              <a:t>) – </a:t>
            </a:r>
            <a:r>
              <a:rPr lang="en-US" altLang="ja-JP" sz="2000" i="1" dirty="0" err="1">
                <a:latin typeface="Calibri Light" panose="020F0302020204030204" pitchFamily="34" charset="0"/>
                <a:cs typeface="Calibri Light" panose="020F0302020204030204" pitchFamily="34" charset="0"/>
              </a:rPr>
              <a:t>defsec</a:t>
            </a:r>
            <a:r>
              <a:rPr lang="en-US" altLang="ja-JP" sz="2000" dirty="0">
                <a:latin typeface="Calibri Light" panose="020F0302020204030204" pitchFamily="34" charset="0"/>
                <a:cs typeface="Calibri Light" panose="020F0302020204030204" pitchFamily="34" charset="0"/>
              </a:rPr>
              <a:t>;</a:t>
            </a:r>
          </a:p>
          <a:p>
            <a:r>
              <a:rPr lang="en-US" altLang="ja-JP" sz="2000" dirty="0">
                <a:latin typeface="Calibri Light" panose="020F0302020204030204" pitchFamily="34" charset="0"/>
                <a:cs typeface="Calibri Light" panose="020F0302020204030204" pitchFamily="34" charset="0"/>
              </a:rPr>
              <a:t>}</a:t>
            </a:r>
            <a:endParaRPr kumimoji="1" lang="ja-JP" altLang="en-US" sz="2000" dirty="0">
              <a:latin typeface="Calibri Light" panose="020F0302020204030204" pitchFamily="34" charset="0"/>
              <a:cs typeface="Calibri Light" panose="020F0302020204030204" pitchFamily="34" charset="0"/>
            </a:endParaRPr>
          </a:p>
        </p:txBody>
      </p:sp>
      <p:cxnSp>
        <p:nvCxnSpPr>
          <p:cNvPr id="7" name="直線矢印コネクタ 6">
            <a:extLst>
              <a:ext uri="{FF2B5EF4-FFF2-40B4-BE49-F238E27FC236}">
                <a16:creationId xmlns:a16="http://schemas.microsoft.com/office/drawing/2014/main" id="{22C4D306-DFD9-4F33-A3B8-1B96F20A03F3}"/>
              </a:ext>
            </a:extLst>
          </p:cNvPr>
          <p:cNvCxnSpPr>
            <a:stCxn id="4" idx="3"/>
            <a:endCxn id="5" idx="1"/>
          </p:cNvCxnSpPr>
          <p:nvPr/>
        </p:nvCxnSpPr>
        <p:spPr>
          <a:xfrm flipV="1">
            <a:off x="4302642" y="3860814"/>
            <a:ext cx="2300175" cy="1"/>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9" name="テキスト ボックス 8">
            <a:extLst>
              <a:ext uri="{FF2B5EF4-FFF2-40B4-BE49-F238E27FC236}">
                <a16:creationId xmlns:a16="http://schemas.microsoft.com/office/drawing/2014/main" id="{444BD816-1358-4731-B42C-165AE273E34C}"/>
              </a:ext>
            </a:extLst>
          </p:cNvPr>
          <p:cNvSpPr txBox="1"/>
          <p:nvPr/>
        </p:nvSpPr>
        <p:spPr>
          <a:xfrm>
            <a:off x="6691421" y="5741581"/>
            <a:ext cx="3707220" cy="369332"/>
          </a:xfrm>
          <a:prstGeom prst="rect">
            <a:avLst/>
          </a:prstGeom>
          <a:noFill/>
        </p:spPr>
        <p:txBody>
          <a:bodyPr wrap="square" rtlCol="0">
            <a:spAutoFit/>
          </a:bodyPr>
          <a:lstStyle/>
          <a:p>
            <a:r>
              <a:rPr kumimoji="1" lang="en-US" altLang="ja-JP" sz="1800" dirty="0"/>
              <a:t>※</a:t>
            </a:r>
            <a:r>
              <a:rPr kumimoji="1" lang="en-US" altLang="ja-JP" sz="1800" i="1" dirty="0" err="1"/>
              <a:t>defsec</a:t>
            </a:r>
            <a:r>
              <a:rPr kumimoji="1" lang="en-US" altLang="ja-JP" sz="1800" dirty="0"/>
              <a:t> </a:t>
            </a:r>
            <a:r>
              <a:rPr kumimoji="1" lang="ja-JP" altLang="en-US" sz="1800" dirty="0"/>
              <a:t>は起算点変更分</a:t>
            </a:r>
            <a:r>
              <a:rPr lang="ja-JP" altLang="en-US" sz="1800" dirty="0"/>
              <a:t>の秒数</a:t>
            </a:r>
            <a:endParaRPr kumimoji="1" lang="ja-JP" altLang="en-US" sz="1800" i="1" dirty="0"/>
          </a:p>
        </p:txBody>
      </p:sp>
    </p:spTree>
    <p:extLst>
      <p:ext uri="{BB962C8B-B14F-4D97-AF65-F5344CB8AC3E}">
        <p14:creationId xmlns:p14="http://schemas.microsoft.com/office/powerpoint/2010/main" val="139483244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11093CE-EE32-4EDC-A0D3-736CA89DEBBC}"/>
              </a:ext>
            </a:extLst>
          </p:cNvPr>
          <p:cNvSpPr>
            <a:spLocks noGrp="1"/>
          </p:cNvSpPr>
          <p:nvPr>
            <p:ph type="title"/>
          </p:nvPr>
        </p:nvSpPr>
        <p:spPr/>
        <p:txBody>
          <a:bodyPr/>
          <a:lstStyle/>
          <a:p>
            <a:r>
              <a:rPr kumimoji="1" lang="ja-JP" altLang="en-US" dirty="0"/>
              <a:t>修正例：直接評価箇所</a:t>
            </a:r>
          </a:p>
        </p:txBody>
      </p:sp>
      <p:sp>
        <p:nvSpPr>
          <p:cNvPr id="4" name="テキスト ボックス 3">
            <a:extLst>
              <a:ext uri="{FF2B5EF4-FFF2-40B4-BE49-F238E27FC236}">
                <a16:creationId xmlns:a16="http://schemas.microsoft.com/office/drawing/2014/main" id="{3D433C34-D171-41FF-9E04-1B16CCDA4F01}"/>
              </a:ext>
            </a:extLst>
          </p:cNvPr>
          <p:cNvSpPr txBox="1"/>
          <p:nvPr/>
        </p:nvSpPr>
        <p:spPr>
          <a:xfrm>
            <a:off x="2133601" y="2697455"/>
            <a:ext cx="3281128" cy="2246769"/>
          </a:xfrm>
          <a:prstGeom prst="rect">
            <a:avLst/>
          </a:prstGeom>
          <a:noFill/>
          <a:ln>
            <a:solidFill>
              <a:srgbClr val="FF0000"/>
            </a:solidFill>
          </a:ln>
        </p:spPr>
        <p:txBody>
          <a:bodyPr wrap="square" rtlCol="0">
            <a:spAutoFit/>
          </a:bodyPr>
          <a:lstStyle/>
          <a:p>
            <a:r>
              <a:rPr lang="en-US" altLang="ja-JP" sz="2000" dirty="0" err="1">
                <a:latin typeface="Calibri Light" panose="020F0302020204030204" pitchFamily="34" charset="0"/>
                <a:cs typeface="Calibri Light" panose="020F0302020204030204" pitchFamily="34" charset="0"/>
              </a:rPr>
              <a:t>Struct</a:t>
            </a:r>
            <a:r>
              <a:rPr lang="en-US" altLang="ja-JP" sz="2000" dirty="0">
                <a:latin typeface="Calibri Light" panose="020F0302020204030204" pitchFamily="34" charset="0"/>
                <a:cs typeface="Calibri Light" panose="020F0302020204030204" pitchFamily="34" charset="0"/>
              </a:rPr>
              <a:t> tm timer</a:t>
            </a:r>
            <a:r>
              <a:rPr kumimoji="1" lang="en-US" altLang="ja-JP" sz="2000" dirty="0">
                <a:latin typeface="Calibri Light" panose="020F0302020204030204" pitchFamily="34" charset="0"/>
                <a:cs typeface="Calibri Light" panose="020F0302020204030204" pitchFamily="34" charset="0"/>
              </a:rPr>
              <a:t>;</a:t>
            </a:r>
          </a:p>
          <a:p>
            <a:r>
              <a:rPr lang="en-US" altLang="ja-JP" sz="2000" dirty="0" err="1">
                <a:latin typeface="Calibri Light" panose="020F0302020204030204" pitchFamily="34" charset="0"/>
                <a:cs typeface="Calibri Light" panose="020F0302020204030204" pitchFamily="34" charset="0"/>
              </a:rPr>
              <a:t>Int</a:t>
            </a:r>
            <a:r>
              <a:rPr lang="en-US" altLang="ja-JP" sz="2000" dirty="0">
                <a:latin typeface="Calibri Light" panose="020F0302020204030204" pitchFamily="34" charset="0"/>
                <a:cs typeface="Calibri Light" panose="020F0302020204030204" pitchFamily="34" charset="0"/>
              </a:rPr>
              <a:t> y;</a:t>
            </a:r>
          </a:p>
          <a:p>
            <a:r>
              <a:rPr kumimoji="1" lang="en-US" altLang="ja-JP" sz="2000" dirty="0">
                <a:latin typeface="Calibri Light" panose="020F0302020204030204" pitchFamily="34" charset="0"/>
                <a:cs typeface="Calibri Light" panose="020F0302020204030204" pitchFamily="34" charset="0"/>
              </a:rPr>
              <a:t>timer = </a:t>
            </a:r>
            <a:r>
              <a:rPr kumimoji="1" lang="en-US" altLang="ja-JP" sz="2000" dirty="0" err="1">
                <a:latin typeface="Calibri Light" panose="020F0302020204030204" pitchFamily="34" charset="0"/>
                <a:cs typeface="Calibri Light" panose="020F0302020204030204" pitchFamily="34" charset="0"/>
              </a:rPr>
              <a:t>gmtime</a:t>
            </a:r>
            <a:r>
              <a:rPr kumimoji="1" lang="en-US" altLang="ja-JP" sz="2000" dirty="0">
                <a:latin typeface="Calibri Light" panose="020F0302020204030204" pitchFamily="34" charset="0"/>
                <a:cs typeface="Calibri Light" panose="020F0302020204030204" pitchFamily="34" charset="0"/>
              </a:rPr>
              <a:t>(time(NULL));</a:t>
            </a:r>
          </a:p>
          <a:p>
            <a:r>
              <a:rPr lang="en-US" altLang="ja-JP" sz="2000" dirty="0" err="1">
                <a:latin typeface="Calibri Light" panose="020F0302020204030204" pitchFamily="34" charset="0"/>
                <a:cs typeface="Calibri Light" panose="020F0302020204030204" pitchFamily="34" charset="0"/>
              </a:rPr>
              <a:t>timer.tm_year</a:t>
            </a:r>
            <a:r>
              <a:rPr lang="en-US" altLang="ja-JP" sz="2000" dirty="0">
                <a:latin typeface="Calibri Light" panose="020F0302020204030204" pitchFamily="34" charset="0"/>
                <a:cs typeface="Calibri Light" panose="020F0302020204030204" pitchFamily="34" charset="0"/>
              </a:rPr>
              <a:t> +</a:t>
            </a:r>
            <a:r>
              <a:rPr kumimoji="1" lang="en-US" altLang="ja-JP" sz="2000" dirty="0">
                <a:latin typeface="Calibri Light" panose="020F0302020204030204" pitchFamily="34" charset="0"/>
                <a:cs typeface="Calibri Light" panose="020F0302020204030204" pitchFamily="34" charset="0"/>
              </a:rPr>
              <a:t>= </a:t>
            </a:r>
            <a:r>
              <a:rPr kumimoji="1" lang="en-US" altLang="ja-JP" sz="2000" i="1" dirty="0" err="1">
                <a:latin typeface="Calibri Light" panose="020F0302020204030204" pitchFamily="34" charset="0"/>
                <a:cs typeface="Calibri Light" panose="020F0302020204030204" pitchFamily="34" charset="0"/>
              </a:rPr>
              <a:t>defyear</a:t>
            </a:r>
            <a:r>
              <a:rPr kumimoji="1" lang="en-US" altLang="ja-JP" sz="2000" dirty="0">
                <a:latin typeface="Calibri Light" panose="020F0302020204030204" pitchFamily="34" charset="0"/>
                <a:cs typeface="Calibri Light" panose="020F0302020204030204" pitchFamily="34" charset="0"/>
              </a:rPr>
              <a:t>;</a:t>
            </a:r>
          </a:p>
          <a:p>
            <a:r>
              <a:rPr lang="ja-JP" altLang="en-US" sz="2000" dirty="0">
                <a:latin typeface="Calibri Light" panose="020F0302020204030204" pitchFamily="34" charset="0"/>
                <a:cs typeface="Calibri Light" panose="020F0302020204030204" pitchFamily="34" charset="0"/>
              </a:rPr>
              <a:t>　</a:t>
            </a:r>
            <a:r>
              <a:rPr lang="en-US" altLang="ja-JP" sz="2000" dirty="0">
                <a:latin typeface="Calibri Light" panose="020F0302020204030204" pitchFamily="34" charset="0"/>
                <a:cs typeface="Calibri Light" panose="020F0302020204030204" pitchFamily="34" charset="0"/>
              </a:rPr>
              <a:t>…</a:t>
            </a:r>
          </a:p>
          <a:p>
            <a:r>
              <a:rPr kumimoji="1" lang="en-US" altLang="ja-JP" sz="2000" dirty="0">
                <a:latin typeface="Calibri Light" panose="020F0302020204030204" pitchFamily="34" charset="0"/>
                <a:cs typeface="Calibri Light" panose="020F0302020204030204" pitchFamily="34" charset="0"/>
              </a:rPr>
              <a:t>if(</a:t>
            </a:r>
            <a:r>
              <a:rPr kumimoji="1" lang="en-US" altLang="ja-JP" sz="2000" dirty="0" err="1">
                <a:latin typeface="Calibri Light" panose="020F0302020204030204" pitchFamily="34" charset="0"/>
                <a:cs typeface="Calibri Light" panose="020F0302020204030204" pitchFamily="34" charset="0"/>
              </a:rPr>
              <a:t>timer.tm_year</a:t>
            </a:r>
            <a:r>
              <a:rPr kumimoji="1" lang="en-US" altLang="ja-JP" sz="2000" dirty="0">
                <a:latin typeface="Calibri Light" panose="020F0302020204030204" pitchFamily="34" charset="0"/>
                <a:cs typeface="Calibri Light" panose="020F0302020204030204" pitchFamily="34" charset="0"/>
              </a:rPr>
              <a:t> &gt; </a:t>
            </a:r>
            <a:r>
              <a:rPr lang="en-US" altLang="ja-JP" sz="2000" i="1" dirty="0">
                <a:latin typeface="Calibri Light" panose="020F0302020204030204" pitchFamily="34" charset="0"/>
                <a:cs typeface="Calibri Light" panose="020F0302020204030204" pitchFamily="34" charset="0"/>
              </a:rPr>
              <a:t>y</a:t>
            </a:r>
            <a:r>
              <a:rPr kumimoji="1" lang="en-US" altLang="ja-JP" sz="2000" dirty="0">
                <a:latin typeface="Calibri Light" panose="020F0302020204030204" pitchFamily="34" charset="0"/>
                <a:cs typeface="Calibri Light" panose="020F0302020204030204" pitchFamily="34" charset="0"/>
              </a:rPr>
              <a:t>){</a:t>
            </a:r>
          </a:p>
          <a:p>
            <a:r>
              <a:rPr lang="ja-JP" altLang="en-US" sz="2000" dirty="0">
                <a:latin typeface="Calibri Light" panose="020F0302020204030204" pitchFamily="34" charset="0"/>
                <a:cs typeface="Calibri Light" panose="020F0302020204030204" pitchFamily="34" charset="0"/>
              </a:rPr>
              <a:t>　</a:t>
            </a:r>
            <a:r>
              <a:rPr lang="en-US" altLang="ja-JP" sz="2000" dirty="0">
                <a:latin typeface="Calibri Light" panose="020F0302020204030204" pitchFamily="34" charset="0"/>
                <a:cs typeface="Calibri Light" panose="020F0302020204030204" pitchFamily="34" charset="0"/>
              </a:rPr>
              <a:t>…</a:t>
            </a:r>
            <a:endParaRPr kumimoji="1" lang="ja-JP" altLang="en-US" sz="2000" dirty="0">
              <a:latin typeface="Calibri Light" panose="020F0302020204030204" pitchFamily="34" charset="0"/>
              <a:cs typeface="Calibri Light" panose="020F0302020204030204" pitchFamily="34" charset="0"/>
            </a:endParaRPr>
          </a:p>
        </p:txBody>
      </p:sp>
      <p:sp>
        <p:nvSpPr>
          <p:cNvPr id="5" name="テキスト ボックス 4">
            <a:extLst>
              <a:ext uri="{FF2B5EF4-FFF2-40B4-BE49-F238E27FC236}">
                <a16:creationId xmlns:a16="http://schemas.microsoft.com/office/drawing/2014/main" id="{B048543A-BC52-44D5-B506-7AD26FB7E62C}"/>
              </a:ext>
            </a:extLst>
          </p:cNvPr>
          <p:cNvSpPr txBox="1"/>
          <p:nvPr/>
        </p:nvSpPr>
        <p:spPr>
          <a:xfrm>
            <a:off x="6926520" y="2697454"/>
            <a:ext cx="3352013" cy="2246769"/>
          </a:xfrm>
          <a:prstGeom prst="rect">
            <a:avLst/>
          </a:prstGeom>
          <a:noFill/>
          <a:ln>
            <a:solidFill>
              <a:srgbClr val="FF0000"/>
            </a:solidFill>
          </a:ln>
        </p:spPr>
        <p:txBody>
          <a:bodyPr wrap="square" rtlCol="0">
            <a:spAutoFit/>
          </a:bodyPr>
          <a:lstStyle/>
          <a:p>
            <a:r>
              <a:rPr lang="en-US" altLang="ja-JP" sz="2000" dirty="0" err="1">
                <a:latin typeface="Calibri Light" panose="020F0302020204030204" pitchFamily="34" charset="0"/>
                <a:cs typeface="Calibri Light" panose="020F0302020204030204" pitchFamily="34" charset="0"/>
              </a:rPr>
              <a:t>Struct</a:t>
            </a:r>
            <a:r>
              <a:rPr lang="en-US" altLang="ja-JP" sz="2000" dirty="0">
                <a:latin typeface="Calibri Light" panose="020F0302020204030204" pitchFamily="34" charset="0"/>
                <a:cs typeface="Calibri Light" panose="020F0302020204030204" pitchFamily="34" charset="0"/>
              </a:rPr>
              <a:t> tm timer;</a:t>
            </a:r>
          </a:p>
          <a:p>
            <a:r>
              <a:rPr lang="en-US" altLang="ja-JP" sz="2000" dirty="0" err="1">
                <a:latin typeface="Calibri Light" panose="020F0302020204030204" pitchFamily="34" charset="0"/>
                <a:cs typeface="Calibri Light" panose="020F0302020204030204" pitchFamily="34" charset="0"/>
              </a:rPr>
              <a:t>Int</a:t>
            </a:r>
            <a:r>
              <a:rPr lang="en-US" altLang="ja-JP" sz="2000" dirty="0">
                <a:latin typeface="Calibri Light" panose="020F0302020204030204" pitchFamily="34" charset="0"/>
                <a:cs typeface="Calibri Light" panose="020F0302020204030204" pitchFamily="34" charset="0"/>
              </a:rPr>
              <a:t> y;</a:t>
            </a:r>
          </a:p>
          <a:p>
            <a:r>
              <a:rPr lang="en-US" altLang="ja-JP" sz="2000" dirty="0">
                <a:latin typeface="Calibri Light" panose="020F0302020204030204" pitchFamily="34" charset="0"/>
                <a:cs typeface="Calibri Light" panose="020F0302020204030204" pitchFamily="34" charset="0"/>
              </a:rPr>
              <a:t>timer = </a:t>
            </a:r>
            <a:r>
              <a:rPr lang="en-US" altLang="ja-JP" sz="2000" dirty="0" err="1">
                <a:latin typeface="Calibri Light" panose="020F0302020204030204" pitchFamily="34" charset="0"/>
                <a:cs typeface="Calibri Light" panose="020F0302020204030204" pitchFamily="34" charset="0"/>
              </a:rPr>
              <a:t>gmtime</a:t>
            </a:r>
            <a:r>
              <a:rPr lang="en-US" altLang="ja-JP" sz="2000" dirty="0">
                <a:latin typeface="Calibri Light" panose="020F0302020204030204" pitchFamily="34" charset="0"/>
                <a:cs typeface="Calibri Light" panose="020F0302020204030204" pitchFamily="34" charset="0"/>
              </a:rPr>
              <a:t>(time(NULL));</a:t>
            </a:r>
          </a:p>
          <a:p>
            <a:r>
              <a:rPr lang="en-US" altLang="ja-JP" sz="2000" dirty="0" err="1">
                <a:latin typeface="Calibri Light" panose="020F0302020204030204" pitchFamily="34" charset="0"/>
                <a:cs typeface="Calibri Light" panose="020F0302020204030204" pitchFamily="34" charset="0"/>
              </a:rPr>
              <a:t>timer.tm_year</a:t>
            </a:r>
            <a:r>
              <a:rPr lang="en-US" altLang="ja-JP" sz="2000" dirty="0">
                <a:latin typeface="Calibri Light" panose="020F0302020204030204" pitchFamily="34" charset="0"/>
                <a:cs typeface="Calibri Light" panose="020F0302020204030204" pitchFamily="34" charset="0"/>
              </a:rPr>
              <a:t> += </a:t>
            </a:r>
            <a:r>
              <a:rPr lang="en-US" altLang="ja-JP" sz="2000" i="1" dirty="0" err="1">
                <a:latin typeface="Calibri Light" panose="020F0302020204030204" pitchFamily="34" charset="0"/>
                <a:cs typeface="Calibri Light" panose="020F0302020204030204" pitchFamily="34" charset="0"/>
              </a:rPr>
              <a:t>defyear</a:t>
            </a:r>
            <a:r>
              <a:rPr lang="en-US" altLang="ja-JP" sz="2000" dirty="0">
                <a:latin typeface="Calibri Light" panose="020F0302020204030204" pitchFamily="34" charset="0"/>
                <a:cs typeface="Calibri Light" panose="020F0302020204030204" pitchFamily="34" charset="0"/>
              </a:rPr>
              <a:t>;</a:t>
            </a:r>
          </a:p>
          <a:p>
            <a:r>
              <a:rPr lang="ja-JP" altLang="en-US" sz="2000" dirty="0">
                <a:latin typeface="Calibri Light" panose="020F0302020204030204" pitchFamily="34" charset="0"/>
                <a:cs typeface="Calibri Light" panose="020F0302020204030204" pitchFamily="34" charset="0"/>
              </a:rPr>
              <a:t>　</a:t>
            </a:r>
            <a:r>
              <a:rPr lang="en-US" altLang="ja-JP" sz="2000" dirty="0">
                <a:latin typeface="Calibri Light" panose="020F0302020204030204" pitchFamily="34" charset="0"/>
                <a:cs typeface="Calibri Light" panose="020F0302020204030204" pitchFamily="34" charset="0"/>
              </a:rPr>
              <a:t>…</a:t>
            </a:r>
          </a:p>
          <a:p>
            <a:r>
              <a:rPr lang="en-US" altLang="ja-JP" sz="2000" dirty="0">
                <a:latin typeface="Calibri Light" panose="020F0302020204030204" pitchFamily="34" charset="0"/>
                <a:cs typeface="Calibri Light" panose="020F0302020204030204" pitchFamily="34" charset="0"/>
              </a:rPr>
              <a:t>if(</a:t>
            </a:r>
            <a:r>
              <a:rPr lang="en-US" altLang="ja-JP" sz="2000" dirty="0" err="1">
                <a:latin typeface="Calibri Light" panose="020F0302020204030204" pitchFamily="34" charset="0"/>
                <a:cs typeface="Calibri Light" panose="020F0302020204030204" pitchFamily="34" charset="0"/>
              </a:rPr>
              <a:t>timer.tm_year</a:t>
            </a:r>
            <a:r>
              <a:rPr lang="en-US" altLang="ja-JP" sz="2000" dirty="0">
                <a:latin typeface="Calibri Light" panose="020F0302020204030204" pitchFamily="34" charset="0"/>
                <a:cs typeface="Calibri Light" panose="020F0302020204030204" pitchFamily="34" charset="0"/>
              </a:rPr>
              <a:t> - </a:t>
            </a:r>
            <a:r>
              <a:rPr lang="en-US" altLang="ja-JP" sz="2000" i="1" dirty="0" err="1">
                <a:latin typeface="Calibri Light" panose="020F0302020204030204" pitchFamily="34" charset="0"/>
                <a:cs typeface="Calibri Light" panose="020F0302020204030204" pitchFamily="34" charset="0"/>
              </a:rPr>
              <a:t>defyear</a:t>
            </a:r>
            <a:r>
              <a:rPr lang="en-US" altLang="ja-JP" sz="2000" dirty="0">
                <a:latin typeface="Calibri Light" panose="020F0302020204030204" pitchFamily="34" charset="0"/>
                <a:cs typeface="Calibri Light" panose="020F0302020204030204" pitchFamily="34" charset="0"/>
              </a:rPr>
              <a:t> &gt; </a:t>
            </a:r>
            <a:r>
              <a:rPr lang="en-US" altLang="ja-JP" sz="2000" i="1" dirty="0">
                <a:latin typeface="Calibri Light" panose="020F0302020204030204" pitchFamily="34" charset="0"/>
                <a:cs typeface="Calibri Light" panose="020F0302020204030204" pitchFamily="34" charset="0"/>
              </a:rPr>
              <a:t>y</a:t>
            </a:r>
            <a:r>
              <a:rPr lang="en-US" altLang="ja-JP" sz="2000" dirty="0">
                <a:latin typeface="Calibri Light" panose="020F0302020204030204" pitchFamily="34" charset="0"/>
                <a:cs typeface="Calibri Light" panose="020F0302020204030204" pitchFamily="34" charset="0"/>
              </a:rPr>
              <a:t>){</a:t>
            </a:r>
          </a:p>
          <a:p>
            <a:r>
              <a:rPr lang="ja-JP" altLang="en-US" sz="2000" dirty="0">
                <a:latin typeface="Calibri Light" panose="020F0302020204030204" pitchFamily="34" charset="0"/>
                <a:cs typeface="Calibri Light" panose="020F0302020204030204" pitchFamily="34" charset="0"/>
              </a:rPr>
              <a:t>　</a:t>
            </a:r>
            <a:r>
              <a:rPr lang="en-US" altLang="ja-JP" sz="2000" dirty="0">
                <a:latin typeface="Calibri Light" panose="020F0302020204030204" pitchFamily="34" charset="0"/>
                <a:cs typeface="Calibri Light" panose="020F0302020204030204" pitchFamily="34" charset="0"/>
              </a:rPr>
              <a:t>…</a:t>
            </a:r>
            <a:endParaRPr lang="ja-JP" altLang="en-US" sz="2000" dirty="0">
              <a:latin typeface="Calibri Light" panose="020F0302020204030204" pitchFamily="34" charset="0"/>
              <a:cs typeface="Calibri Light" panose="020F0302020204030204" pitchFamily="34" charset="0"/>
            </a:endParaRPr>
          </a:p>
        </p:txBody>
      </p:sp>
      <p:cxnSp>
        <p:nvCxnSpPr>
          <p:cNvPr id="7" name="直線矢印コネクタ 6">
            <a:extLst>
              <a:ext uri="{FF2B5EF4-FFF2-40B4-BE49-F238E27FC236}">
                <a16:creationId xmlns:a16="http://schemas.microsoft.com/office/drawing/2014/main" id="{A49137E9-6847-4BF9-A9A0-D8E74214DB12}"/>
              </a:ext>
            </a:extLst>
          </p:cNvPr>
          <p:cNvCxnSpPr>
            <a:stCxn id="4" idx="3"/>
            <a:endCxn id="5" idx="1"/>
          </p:cNvCxnSpPr>
          <p:nvPr/>
        </p:nvCxnSpPr>
        <p:spPr>
          <a:xfrm flipV="1">
            <a:off x="5414729" y="3820839"/>
            <a:ext cx="1511791" cy="1"/>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9" name="テキスト ボックス 8">
            <a:extLst>
              <a:ext uri="{FF2B5EF4-FFF2-40B4-BE49-F238E27FC236}">
                <a16:creationId xmlns:a16="http://schemas.microsoft.com/office/drawing/2014/main" id="{4770B343-3D66-46EA-869C-E4EC4449847A}"/>
              </a:ext>
            </a:extLst>
          </p:cNvPr>
          <p:cNvSpPr txBox="1"/>
          <p:nvPr/>
        </p:nvSpPr>
        <p:spPr>
          <a:xfrm>
            <a:off x="6570920" y="5096539"/>
            <a:ext cx="3470547" cy="646331"/>
          </a:xfrm>
          <a:prstGeom prst="rect">
            <a:avLst/>
          </a:prstGeom>
          <a:noFill/>
        </p:spPr>
        <p:txBody>
          <a:bodyPr wrap="square" rtlCol="0">
            <a:spAutoFit/>
          </a:bodyPr>
          <a:lstStyle/>
          <a:p>
            <a:r>
              <a:rPr kumimoji="1" lang="en-US" altLang="ja-JP" sz="1800" dirty="0"/>
              <a:t>※</a:t>
            </a:r>
            <a:r>
              <a:rPr kumimoji="1" lang="en-US" altLang="ja-JP" sz="1800" i="1" dirty="0" err="1"/>
              <a:t>defyear</a:t>
            </a:r>
            <a:r>
              <a:rPr kumimoji="1" lang="ja-JP" altLang="en-US" sz="1800" dirty="0"/>
              <a:t>は起算点変更分の年数</a:t>
            </a:r>
            <a:endParaRPr kumimoji="1" lang="en-US" altLang="ja-JP" sz="1800" dirty="0"/>
          </a:p>
          <a:p>
            <a:r>
              <a:rPr lang="ja-JP" altLang="en-US" sz="1800" dirty="0"/>
              <a:t>　　</a:t>
            </a:r>
            <a:r>
              <a:rPr lang="en-US" altLang="ja-JP" sz="1800" i="1" dirty="0"/>
              <a:t>y</a:t>
            </a:r>
            <a:r>
              <a:rPr lang="ja-JP" altLang="en-US" sz="1800" dirty="0"/>
              <a:t>は定数</a:t>
            </a:r>
            <a:endParaRPr kumimoji="1" lang="ja-JP" altLang="en-US" sz="1800" dirty="0"/>
          </a:p>
        </p:txBody>
      </p:sp>
    </p:spTree>
    <p:extLst>
      <p:ext uri="{BB962C8B-B14F-4D97-AF65-F5344CB8AC3E}">
        <p14:creationId xmlns:p14="http://schemas.microsoft.com/office/powerpoint/2010/main" val="274489871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32C43D7-E9A3-4E22-8BDF-881518C52E7F}"/>
              </a:ext>
            </a:extLst>
          </p:cNvPr>
          <p:cNvSpPr>
            <a:spLocks noGrp="1"/>
          </p:cNvSpPr>
          <p:nvPr>
            <p:ph type="title"/>
          </p:nvPr>
        </p:nvSpPr>
        <p:spPr/>
        <p:txBody>
          <a:bodyPr/>
          <a:lstStyle/>
          <a:p>
            <a:r>
              <a:rPr lang="ja-JP" altLang="en-US" dirty="0"/>
              <a:t>論文の訂正</a:t>
            </a:r>
            <a:endParaRPr kumimoji="1" lang="ja-JP" altLang="en-US" dirty="0"/>
          </a:p>
        </p:txBody>
      </p:sp>
      <p:sp>
        <p:nvSpPr>
          <p:cNvPr id="3" name="コンテンツ プレースホルダー 2">
            <a:extLst>
              <a:ext uri="{FF2B5EF4-FFF2-40B4-BE49-F238E27FC236}">
                <a16:creationId xmlns:a16="http://schemas.microsoft.com/office/drawing/2014/main" id="{51CFDF91-DA2D-42FE-972A-4E79D5D871E0}"/>
              </a:ext>
            </a:extLst>
          </p:cNvPr>
          <p:cNvSpPr>
            <a:spLocks noGrp="1"/>
          </p:cNvSpPr>
          <p:nvPr>
            <p:ph idx="1"/>
          </p:nvPr>
        </p:nvSpPr>
        <p:spPr/>
        <p:txBody>
          <a:bodyPr/>
          <a:lstStyle/>
          <a:p>
            <a:r>
              <a:rPr kumimoji="1" lang="en-US" altLang="ja-JP" dirty="0"/>
              <a:t>p7, </a:t>
            </a:r>
            <a:r>
              <a:rPr kumimoji="1" lang="ja-JP" altLang="en-US" dirty="0"/>
              <a:t>右段上部箇条書き</a:t>
            </a:r>
            <a:endParaRPr kumimoji="1" lang="en-US" altLang="ja-JP" dirty="0"/>
          </a:p>
          <a:p>
            <a:pPr lvl="1">
              <a:buFont typeface="Arial" panose="020B0604020202020204" pitchFamily="34" charset="0"/>
              <a:buChar char="•"/>
            </a:pPr>
            <a:r>
              <a:rPr lang="fr-FR" altLang="ja-JP" dirty="0"/>
              <a:t>ctime</a:t>
            </a:r>
            <a:r>
              <a:rPr lang="ja-JP" altLang="fr-FR" dirty="0" err="1"/>
              <a:t>，</a:t>
            </a:r>
            <a:r>
              <a:rPr lang="fr-FR" altLang="ja-JP" dirty="0"/>
              <a:t>ctime r</a:t>
            </a:r>
            <a:r>
              <a:rPr lang="ja-JP" altLang="fr-FR" dirty="0"/>
              <a:t>（</a:t>
            </a:r>
            <a:r>
              <a:rPr lang="fr-FR" altLang="ja-JP" dirty="0"/>
              <a:t>time t </a:t>
            </a:r>
            <a:r>
              <a:rPr lang="ja-JP" altLang="fr-FR" dirty="0"/>
              <a:t>型</a:t>
            </a:r>
            <a:r>
              <a:rPr lang="fr-FR" altLang="ja-JP" i="1" dirty="0"/>
              <a:t>→ </a:t>
            </a:r>
            <a:r>
              <a:rPr lang="ja-JP" altLang="fr-FR" dirty="0"/>
              <a:t>文字列型）</a:t>
            </a:r>
          </a:p>
          <a:p>
            <a:pPr lvl="1">
              <a:buFont typeface="Arial" panose="020B0604020202020204" pitchFamily="34" charset="0"/>
              <a:buChar char="•"/>
            </a:pPr>
            <a:r>
              <a:rPr lang="en-US" altLang="ja-JP" dirty="0" err="1"/>
              <a:t>gmtime</a:t>
            </a:r>
            <a:r>
              <a:rPr lang="ja-JP" altLang="en-US" dirty="0" err="1"/>
              <a:t>，</a:t>
            </a:r>
            <a:r>
              <a:rPr lang="en-US" altLang="ja-JP" dirty="0" err="1"/>
              <a:t>gmtime</a:t>
            </a:r>
            <a:r>
              <a:rPr lang="en-US" altLang="ja-JP" dirty="0"/>
              <a:t> r</a:t>
            </a:r>
            <a:r>
              <a:rPr lang="ja-JP" altLang="en-US" dirty="0"/>
              <a:t>（</a:t>
            </a:r>
            <a:r>
              <a:rPr lang="en-US" altLang="ja-JP" dirty="0"/>
              <a:t>time t </a:t>
            </a:r>
            <a:r>
              <a:rPr lang="ja-JP" altLang="en-US" dirty="0"/>
              <a:t>型</a:t>
            </a:r>
            <a:r>
              <a:rPr lang="ja-JP" altLang="en-US" i="1" dirty="0"/>
              <a:t>→ </a:t>
            </a:r>
            <a:r>
              <a:rPr lang="en-US" altLang="ja-JP" dirty="0"/>
              <a:t>tm </a:t>
            </a:r>
            <a:r>
              <a:rPr lang="ja-JP" altLang="en-US" dirty="0"/>
              <a:t>構造体）</a:t>
            </a:r>
          </a:p>
          <a:p>
            <a:pPr lvl="1">
              <a:buFont typeface="Arial" panose="020B0604020202020204" pitchFamily="34" charset="0"/>
              <a:buChar char="•"/>
            </a:pPr>
            <a:r>
              <a:rPr lang="en-US" altLang="ja-JP" dirty="0" err="1"/>
              <a:t>localtime</a:t>
            </a:r>
            <a:r>
              <a:rPr lang="ja-JP" altLang="en-US" dirty="0" err="1"/>
              <a:t>，</a:t>
            </a:r>
            <a:r>
              <a:rPr lang="en-US" altLang="ja-JP" dirty="0" err="1"/>
              <a:t>localtime</a:t>
            </a:r>
            <a:r>
              <a:rPr lang="en-US" altLang="ja-JP" dirty="0"/>
              <a:t> r</a:t>
            </a:r>
            <a:r>
              <a:rPr lang="ja-JP" altLang="en-US" dirty="0"/>
              <a:t>（</a:t>
            </a:r>
            <a:r>
              <a:rPr lang="en-US" altLang="ja-JP" dirty="0"/>
              <a:t>time t </a:t>
            </a:r>
            <a:r>
              <a:rPr lang="ja-JP" altLang="en-US" dirty="0"/>
              <a:t>型</a:t>
            </a:r>
            <a:r>
              <a:rPr lang="ja-JP" altLang="en-US" i="1" dirty="0"/>
              <a:t>→ </a:t>
            </a:r>
            <a:r>
              <a:rPr lang="en-US" altLang="ja-JP" dirty="0"/>
              <a:t>tm </a:t>
            </a:r>
            <a:r>
              <a:rPr lang="ja-JP" altLang="en-US" dirty="0"/>
              <a:t>構造体）</a:t>
            </a:r>
          </a:p>
          <a:p>
            <a:pPr lvl="1">
              <a:buFont typeface="Arial" panose="020B0604020202020204" pitchFamily="34" charset="0"/>
              <a:buChar char="•"/>
            </a:pPr>
            <a:r>
              <a:rPr lang="en-US" altLang="ja-JP" dirty="0" err="1"/>
              <a:t>mktime</a:t>
            </a:r>
            <a:r>
              <a:rPr lang="ja-JP" altLang="en-US" dirty="0"/>
              <a:t>（</a:t>
            </a:r>
            <a:r>
              <a:rPr lang="en-US" altLang="ja-JP" dirty="0"/>
              <a:t>tm </a:t>
            </a:r>
            <a:r>
              <a:rPr lang="ja-JP" altLang="en-US" dirty="0"/>
              <a:t>構造体</a:t>
            </a:r>
            <a:r>
              <a:rPr lang="ja-JP" altLang="en-US" i="1" dirty="0"/>
              <a:t>→ </a:t>
            </a:r>
            <a:r>
              <a:rPr lang="en-US" altLang="ja-JP" dirty="0"/>
              <a:t>time t </a:t>
            </a:r>
            <a:r>
              <a:rPr lang="ja-JP" altLang="en-US" dirty="0"/>
              <a:t>型）</a:t>
            </a:r>
          </a:p>
          <a:p>
            <a:pPr lvl="1">
              <a:buFont typeface="Arial" panose="020B0604020202020204" pitchFamily="34" charset="0"/>
              <a:buChar char="•"/>
            </a:pPr>
            <a:r>
              <a:rPr lang="en-US" altLang="ja-JP" strike="sngStrike" dirty="0" err="1"/>
              <a:t>gmtime</a:t>
            </a:r>
            <a:r>
              <a:rPr lang="en-US" altLang="ja-JP" strike="sngStrike" dirty="0"/>
              <a:t> </a:t>
            </a:r>
            <a:r>
              <a:rPr lang="en-US" altLang="ja-JP" dirty="0" err="1">
                <a:solidFill>
                  <a:srgbClr val="FF0000"/>
                </a:solidFill>
              </a:rPr>
              <a:t>timegm</a:t>
            </a:r>
            <a:r>
              <a:rPr lang="ja-JP" altLang="en-US" dirty="0"/>
              <a:t>（</a:t>
            </a:r>
            <a:r>
              <a:rPr lang="en-US" altLang="ja-JP" dirty="0"/>
              <a:t>tm </a:t>
            </a:r>
            <a:r>
              <a:rPr lang="ja-JP" altLang="en-US" dirty="0"/>
              <a:t>構造体</a:t>
            </a:r>
            <a:r>
              <a:rPr lang="ja-JP" altLang="en-US" i="1" dirty="0"/>
              <a:t>→ </a:t>
            </a:r>
            <a:r>
              <a:rPr lang="en-US" altLang="ja-JP" dirty="0"/>
              <a:t>time t </a:t>
            </a:r>
            <a:r>
              <a:rPr lang="ja-JP" altLang="en-US" dirty="0"/>
              <a:t>型）</a:t>
            </a:r>
          </a:p>
          <a:p>
            <a:pPr lvl="1">
              <a:buFont typeface="Arial" panose="020B0604020202020204" pitchFamily="34" charset="0"/>
              <a:buChar char="•"/>
            </a:pPr>
            <a:r>
              <a:rPr lang="en-US" altLang="ja-JP" dirty="0" err="1"/>
              <a:t>timelocal</a:t>
            </a:r>
            <a:r>
              <a:rPr lang="ja-JP" altLang="en-US" dirty="0"/>
              <a:t>（</a:t>
            </a:r>
            <a:r>
              <a:rPr lang="en-US" altLang="ja-JP" dirty="0"/>
              <a:t>tm </a:t>
            </a:r>
            <a:r>
              <a:rPr lang="ja-JP" altLang="en-US" dirty="0"/>
              <a:t>構造体</a:t>
            </a:r>
            <a:r>
              <a:rPr lang="ja-JP" altLang="en-US" i="1" dirty="0"/>
              <a:t>→ </a:t>
            </a:r>
            <a:r>
              <a:rPr lang="en-US" altLang="ja-JP" dirty="0"/>
              <a:t>time t </a:t>
            </a:r>
            <a:r>
              <a:rPr lang="ja-JP" altLang="en-US" dirty="0"/>
              <a:t>型）</a:t>
            </a:r>
            <a:endParaRPr kumimoji="1" lang="ja-JP" altLang="en-US" dirty="0"/>
          </a:p>
        </p:txBody>
      </p:sp>
    </p:spTree>
    <p:extLst>
      <p:ext uri="{BB962C8B-B14F-4D97-AF65-F5344CB8AC3E}">
        <p14:creationId xmlns:p14="http://schemas.microsoft.com/office/powerpoint/2010/main" val="6504703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4CA7FFA-E1B5-4238-815A-3E3C4D70D777}"/>
              </a:ext>
            </a:extLst>
          </p:cNvPr>
          <p:cNvSpPr>
            <a:spLocks noGrp="1"/>
          </p:cNvSpPr>
          <p:nvPr>
            <p:ph type="title"/>
          </p:nvPr>
        </p:nvSpPr>
        <p:spPr/>
        <p:txBody>
          <a:bodyPr/>
          <a:lstStyle/>
          <a:p>
            <a:r>
              <a:rPr lang="ja-JP" altLang="en-US"/>
              <a:t>本研究の目的</a:t>
            </a:r>
            <a:endParaRPr lang="ja-JP" altLang="en-US" dirty="0"/>
          </a:p>
        </p:txBody>
      </p:sp>
      <p:sp>
        <p:nvSpPr>
          <p:cNvPr id="3" name="コンテンツ プレースホルダー 2">
            <a:extLst>
              <a:ext uri="{FF2B5EF4-FFF2-40B4-BE49-F238E27FC236}">
                <a16:creationId xmlns:a16="http://schemas.microsoft.com/office/drawing/2014/main" id="{0C33B666-EA4C-44E0-80AE-FBAB04726CBB}"/>
              </a:ext>
            </a:extLst>
          </p:cNvPr>
          <p:cNvSpPr>
            <a:spLocks noGrp="1"/>
          </p:cNvSpPr>
          <p:nvPr>
            <p:ph idx="1"/>
          </p:nvPr>
        </p:nvSpPr>
        <p:spPr>
          <a:xfrm>
            <a:off x="609600" y="1600201"/>
            <a:ext cx="10972800" cy="4206239"/>
          </a:xfrm>
        </p:spPr>
        <p:txBody>
          <a:bodyPr/>
          <a:lstStyle/>
          <a:p>
            <a:r>
              <a:rPr lang="ja-JP" altLang="en-US" sz="2800" dirty="0"/>
              <a:t>先行研究の課題点</a:t>
            </a:r>
            <a:endParaRPr lang="en-US" altLang="ja-JP" sz="2800" dirty="0"/>
          </a:p>
          <a:p>
            <a:pPr lvl="1"/>
            <a:r>
              <a:rPr lang="ja-JP" altLang="en-US" sz="2400" dirty="0"/>
              <a:t>一般化を行った先行研究 </a:t>
            </a:r>
            <a:r>
              <a:rPr lang="en-US" altLang="ja-JP" sz="2400" dirty="0"/>
              <a:t>[2] </a:t>
            </a:r>
            <a:r>
              <a:rPr lang="ja-JP" altLang="en-US" sz="2400" dirty="0"/>
              <a:t>では，手法の提案のみにとどまる</a:t>
            </a:r>
            <a:endParaRPr lang="en-US" altLang="ja-JP" sz="2400" dirty="0"/>
          </a:p>
          <a:p>
            <a:pPr lvl="1"/>
            <a:r>
              <a:rPr lang="ja-JP" altLang="en-US" sz="2400" dirty="0"/>
              <a:t>修正必要箇所の特定から修正の実行まで，手動で行われている</a:t>
            </a:r>
            <a:endParaRPr lang="en-US" altLang="ja-JP" sz="2400" dirty="0"/>
          </a:p>
          <a:p>
            <a:pPr marL="457200" lvl="1" indent="0">
              <a:buNone/>
            </a:pPr>
            <a:r>
              <a:rPr lang="en-US" altLang="ja-JP" sz="2400" dirty="0"/>
              <a:t>		2038</a:t>
            </a:r>
            <a:r>
              <a:rPr lang="ja-JP" altLang="en-US" sz="2400" dirty="0"/>
              <a:t>年問題への対応に要するコストは小さいとは言えない</a:t>
            </a:r>
            <a:endParaRPr lang="en-US" altLang="ja-JP" sz="2400" dirty="0"/>
          </a:p>
          <a:p>
            <a:r>
              <a:rPr lang="ja-JP" altLang="en-US" sz="2800" dirty="0"/>
              <a:t>本研究の目的</a:t>
            </a:r>
            <a:endParaRPr lang="en-US" altLang="ja-JP" sz="2800" dirty="0"/>
          </a:p>
          <a:p>
            <a:pPr lvl="1"/>
            <a:r>
              <a:rPr lang="ja-JP" altLang="en-US" sz="2400" dirty="0"/>
              <a:t>先行研究 </a:t>
            </a:r>
            <a:r>
              <a:rPr lang="en-US" altLang="ja-JP" sz="2400" dirty="0"/>
              <a:t>[2] </a:t>
            </a:r>
            <a:r>
              <a:rPr lang="ja-JP" altLang="en-US" sz="2400" dirty="0"/>
              <a:t>の手法をツールとして実装する</a:t>
            </a:r>
            <a:endParaRPr lang="en-US" altLang="ja-JP" sz="2400" dirty="0"/>
          </a:p>
          <a:p>
            <a:pPr lvl="1"/>
            <a:r>
              <a:rPr lang="ja-JP" altLang="en-US" sz="2400" dirty="0"/>
              <a:t>修正必要箇所の特定の手間を減らし，対応の効率化を図る</a:t>
            </a:r>
            <a:endParaRPr lang="en-US" altLang="ja-JP" sz="2400" dirty="0"/>
          </a:p>
        </p:txBody>
      </p:sp>
      <p:sp>
        <p:nvSpPr>
          <p:cNvPr id="7" name="スライド番号プレースホルダー 6">
            <a:extLst>
              <a:ext uri="{FF2B5EF4-FFF2-40B4-BE49-F238E27FC236}">
                <a16:creationId xmlns:a16="http://schemas.microsoft.com/office/drawing/2014/main" id="{00A6845C-908C-4E48-97BB-D6823444D71C}"/>
              </a:ext>
            </a:extLst>
          </p:cNvPr>
          <p:cNvSpPr>
            <a:spLocks noGrp="1"/>
          </p:cNvSpPr>
          <p:nvPr>
            <p:ph type="sldNum" sz="quarter" idx="12"/>
          </p:nvPr>
        </p:nvSpPr>
        <p:spPr/>
        <p:txBody>
          <a:bodyPr/>
          <a:lstStyle/>
          <a:p>
            <a:fld id="{1779AF37-FDAD-413B-9C29-384430298FF1}" type="slidenum">
              <a:rPr kumimoji="1" lang="ja-JP" altLang="en-US" smtClean="0"/>
              <a:t>38</a:t>
            </a:fld>
            <a:endParaRPr kumimoji="1" lang="ja-JP" altLang="en-US"/>
          </a:p>
        </p:txBody>
      </p:sp>
      <p:sp>
        <p:nvSpPr>
          <p:cNvPr id="8" name="フッター プレースホルダー 7">
            <a:extLst>
              <a:ext uri="{FF2B5EF4-FFF2-40B4-BE49-F238E27FC236}">
                <a16:creationId xmlns:a16="http://schemas.microsoft.com/office/drawing/2014/main" id="{9AEBF54A-80C5-4988-8EB9-FF45C54B11D1}"/>
              </a:ext>
            </a:extLst>
          </p:cNvPr>
          <p:cNvSpPr>
            <a:spLocks noGrp="1"/>
          </p:cNvSpPr>
          <p:nvPr>
            <p:ph type="ftr" sz="quarter" idx="11"/>
          </p:nvPr>
        </p:nvSpPr>
        <p:spPr>
          <a:xfrm>
            <a:off x="2207683" y="5997513"/>
            <a:ext cx="8115893" cy="585849"/>
          </a:xfrm>
        </p:spPr>
        <p:txBody>
          <a:bodyPr/>
          <a:lstStyle/>
          <a:p>
            <a:pPr algn="l">
              <a:spcBef>
                <a:spcPts val="400"/>
              </a:spcBef>
            </a:pPr>
            <a:r>
              <a:rPr lang="en-US" altLang="ja-JP" dirty="0"/>
              <a:t>[2]</a:t>
            </a:r>
            <a:r>
              <a:rPr lang="ja-JP" altLang="en-US" dirty="0"/>
              <a:t>大江秀幸</a:t>
            </a:r>
            <a:r>
              <a:rPr lang="en-US" altLang="ja-JP" dirty="0"/>
              <a:t>, </a:t>
            </a:r>
            <a:r>
              <a:rPr lang="ja-JP" altLang="en-US" dirty="0"/>
              <a:t>松下誠</a:t>
            </a:r>
            <a:r>
              <a:rPr lang="en-US" altLang="ja-JP" dirty="0"/>
              <a:t>, </a:t>
            </a:r>
            <a:r>
              <a:rPr lang="ja-JP" altLang="en-US" dirty="0"/>
              <a:t>井上克郎</a:t>
            </a:r>
            <a:r>
              <a:rPr lang="en-US" altLang="ja-JP" dirty="0"/>
              <a:t>: 32bit UNIX</a:t>
            </a:r>
            <a:r>
              <a:rPr lang="ja-JP" altLang="en-US" dirty="0"/>
              <a:t>システムの</a:t>
            </a:r>
            <a:r>
              <a:rPr lang="en-US" altLang="ja-JP" dirty="0"/>
              <a:t>2038</a:t>
            </a:r>
            <a:r>
              <a:rPr lang="ja-JP" altLang="en-US" dirty="0"/>
              <a:t>年問題に対するプログラム修正法の提案</a:t>
            </a:r>
            <a:r>
              <a:rPr lang="en-US" altLang="ja-JP" dirty="0"/>
              <a:t>, </a:t>
            </a:r>
            <a:br>
              <a:rPr lang="en-US" altLang="ja-JP" dirty="0"/>
            </a:br>
            <a:r>
              <a:rPr lang="ja-JP" altLang="en-US" dirty="0"/>
              <a:t>情報処理学会論文誌 </a:t>
            </a:r>
            <a:r>
              <a:rPr lang="en-US" altLang="ja-JP" dirty="0"/>
              <a:t>Vol.62</a:t>
            </a:r>
            <a:r>
              <a:rPr lang="ja-JP" altLang="en-US" dirty="0" err="1"/>
              <a:t>，</a:t>
            </a:r>
            <a:r>
              <a:rPr lang="en-US" altLang="ja-JP" dirty="0"/>
              <a:t>No.4</a:t>
            </a:r>
            <a:r>
              <a:rPr lang="ja-JP" altLang="en-US" dirty="0" err="1"/>
              <a:t>，</a:t>
            </a:r>
            <a:r>
              <a:rPr lang="en-US" altLang="ja-JP" dirty="0"/>
              <a:t>pp.1051-1055</a:t>
            </a:r>
            <a:r>
              <a:rPr lang="ja-JP" altLang="en-US" dirty="0"/>
              <a:t> </a:t>
            </a:r>
            <a:r>
              <a:rPr lang="en-US" altLang="ja-JP" dirty="0"/>
              <a:t>(2021-04)</a:t>
            </a:r>
          </a:p>
        </p:txBody>
      </p:sp>
      <p:sp>
        <p:nvSpPr>
          <p:cNvPr id="4" name="矢印: 右 3">
            <a:extLst>
              <a:ext uri="{FF2B5EF4-FFF2-40B4-BE49-F238E27FC236}">
                <a16:creationId xmlns:a16="http://schemas.microsoft.com/office/drawing/2014/main" id="{373B2C8E-B49B-41D4-A9A8-B0CD4F508043}"/>
              </a:ext>
            </a:extLst>
          </p:cNvPr>
          <p:cNvSpPr/>
          <p:nvPr/>
        </p:nvSpPr>
        <p:spPr>
          <a:xfrm>
            <a:off x="1496290" y="3058820"/>
            <a:ext cx="932873" cy="307109"/>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118850323"/>
      </p:ext>
    </p:extLst>
  </p:cSld>
  <p:clrMapOvr>
    <a:masterClrMapping/>
  </p:clrMapOvr>
  <mc:AlternateContent xmlns:mc="http://schemas.openxmlformats.org/markup-compatibility/2006" xmlns:p14="http://schemas.microsoft.com/office/powerpoint/2010/main">
    <mc:Choice Requires="p14">
      <p:transition spd="slow" p14:dur="2000" advTm="26718"/>
    </mc:Choice>
    <mc:Fallback xmlns="">
      <p:transition spd="slow" advTm="26718"/>
    </mc:Fallback>
  </mc:AlternateContent>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D8B7FD1-5B62-492B-9DB1-2833865B0188}"/>
              </a:ext>
            </a:extLst>
          </p:cNvPr>
          <p:cNvSpPr>
            <a:spLocks noGrp="1"/>
          </p:cNvSpPr>
          <p:nvPr>
            <p:ph type="title"/>
          </p:nvPr>
        </p:nvSpPr>
        <p:spPr/>
        <p:txBody>
          <a:bodyPr/>
          <a:lstStyle/>
          <a:p>
            <a:r>
              <a:rPr lang="en-US" altLang="ja-JP" dirty="0"/>
              <a:t>STEP2</a:t>
            </a:r>
            <a:r>
              <a:rPr lang="ja-JP" altLang="en-US" dirty="0" err="1"/>
              <a:t>．</a:t>
            </a:r>
            <a:r>
              <a:rPr lang="ja-JP" altLang="en-US" dirty="0"/>
              <a:t>プログラム依存グラフの構築</a:t>
            </a:r>
            <a:endParaRPr kumimoji="1" lang="ja-JP" altLang="en-US" dirty="0"/>
          </a:p>
        </p:txBody>
      </p:sp>
      <p:sp>
        <p:nvSpPr>
          <p:cNvPr id="3" name="コンテンツ プレースホルダー 2">
            <a:extLst>
              <a:ext uri="{FF2B5EF4-FFF2-40B4-BE49-F238E27FC236}">
                <a16:creationId xmlns:a16="http://schemas.microsoft.com/office/drawing/2014/main" id="{720AD810-8724-47F6-BFFA-13F947FC8E12}"/>
              </a:ext>
            </a:extLst>
          </p:cNvPr>
          <p:cNvSpPr>
            <a:spLocks noGrp="1"/>
          </p:cNvSpPr>
          <p:nvPr>
            <p:ph idx="1"/>
          </p:nvPr>
        </p:nvSpPr>
        <p:spPr>
          <a:xfrm>
            <a:off x="609600" y="1600201"/>
            <a:ext cx="9822523" cy="4461932"/>
          </a:xfrm>
        </p:spPr>
        <p:txBody>
          <a:bodyPr/>
          <a:lstStyle/>
          <a:p>
            <a:r>
              <a:rPr kumimoji="1" lang="ja-JP" altLang="en-US" sz="2800" dirty="0"/>
              <a:t>データ依存</a:t>
            </a:r>
            <a:endParaRPr kumimoji="1" lang="en-US" altLang="ja-JP" sz="2800" dirty="0"/>
          </a:p>
          <a:p>
            <a:pPr lvl="1"/>
            <a:r>
              <a:rPr kumimoji="1" lang="ja-JP" altLang="en-US" sz="2400" dirty="0"/>
              <a:t>変数の参照による，プログラムの文及び述語間の依存関係</a:t>
            </a:r>
            <a:endParaRPr kumimoji="1" lang="en-US" altLang="ja-JP" sz="2400" dirty="0"/>
          </a:p>
          <a:p>
            <a:pPr lvl="1"/>
            <a:r>
              <a:rPr lang="ja-JP" altLang="en-US" sz="2400" dirty="0"/>
              <a:t>点</a:t>
            </a:r>
            <a:r>
              <a:rPr lang="en-US" altLang="ja-JP" sz="2400" dirty="0"/>
              <a:t>A</a:t>
            </a:r>
            <a:r>
              <a:rPr lang="ja-JP" altLang="en-US" sz="2400" dirty="0"/>
              <a:t>で定義・編集された変数の値が，他の定義や編集を挟まず点</a:t>
            </a:r>
            <a:r>
              <a:rPr lang="en-US" altLang="ja-JP" sz="2400" dirty="0"/>
              <a:t>B</a:t>
            </a:r>
            <a:r>
              <a:rPr lang="ja-JP" altLang="en-US" sz="2400" dirty="0"/>
              <a:t>で</a:t>
            </a:r>
            <a:br>
              <a:rPr lang="en-US" altLang="ja-JP" sz="2400" dirty="0"/>
            </a:br>
            <a:r>
              <a:rPr lang="ja-JP" altLang="en-US" sz="2400" dirty="0"/>
              <a:t>参照されうる場合，</a:t>
            </a:r>
            <a:r>
              <a:rPr lang="en-US" altLang="ja-JP" sz="2400" dirty="0"/>
              <a:t>B</a:t>
            </a:r>
            <a:r>
              <a:rPr lang="ja-JP" altLang="en-US" sz="2400" dirty="0"/>
              <a:t>は</a:t>
            </a:r>
            <a:r>
              <a:rPr lang="en-US" altLang="ja-JP" sz="2400" dirty="0"/>
              <a:t>A</a:t>
            </a:r>
            <a:r>
              <a:rPr lang="ja-JP" altLang="en-US" sz="2400" dirty="0"/>
              <a:t>にデータ依存する</a:t>
            </a:r>
            <a:endParaRPr lang="en-US" altLang="ja-JP" sz="2000" dirty="0"/>
          </a:p>
          <a:p>
            <a:pPr lvl="2"/>
            <a:r>
              <a:rPr lang="ja-JP" altLang="en-US" sz="2000" dirty="0"/>
              <a:t>右例では，</a:t>
            </a:r>
            <a:r>
              <a:rPr lang="en-US" altLang="ja-JP" sz="2000" dirty="0"/>
              <a:t>3</a:t>
            </a:r>
            <a:r>
              <a:rPr lang="ja-JP" altLang="en-US" sz="2000" dirty="0"/>
              <a:t>行目は</a:t>
            </a:r>
            <a:r>
              <a:rPr lang="en-US" altLang="ja-JP" sz="2000" dirty="0"/>
              <a:t>2</a:t>
            </a:r>
            <a:r>
              <a:rPr lang="ja-JP" altLang="en-US" sz="2000" dirty="0"/>
              <a:t>行目にデータ依存する</a:t>
            </a:r>
            <a:endParaRPr lang="en-US" altLang="ja-JP" sz="2000" dirty="0"/>
          </a:p>
          <a:p>
            <a:pPr lvl="2"/>
            <a:r>
              <a:rPr lang="ja-JP" altLang="en-US" sz="2000" dirty="0"/>
              <a:t>同様に，</a:t>
            </a:r>
            <a:r>
              <a:rPr lang="en-US" altLang="ja-JP" sz="2000" dirty="0"/>
              <a:t>5</a:t>
            </a:r>
            <a:r>
              <a:rPr lang="ja-JP" altLang="en-US" sz="2000" dirty="0"/>
              <a:t>行目は</a:t>
            </a:r>
            <a:r>
              <a:rPr lang="en-US" altLang="ja-JP" sz="2000" dirty="0"/>
              <a:t>4</a:t>
            </a:r>
            <a:r>
              <a:rPr lang="ja-JP" altLang="en-US" sz="2000" dirty="0"/>
              <a:t>行目にデータ依存する</a:t>
            </a:r>
            <a:endParaRPr lang="en-US" altLang="ja-JP" sz="2000" dirty="0"/>
          </a:p>
          <a:p>
            <a:pPr lvl="2"/>
            <a:r>
              <a:rPr lang="en-US" altLang="ja-JP" sz="2000" dirty="0"/>
              <a:t>5</a:t>
            </a:r>
            <a:r>
              <a:rPr lang="ja-JP" altLang="en-US" sz="2000" dirty="0"/>
              <a:t>行目は</a:t>
            </a:r>
            <a:r>
              <a:rPr lang="en-US" altLang="ja-JP" sz="2000" dirty="0"/>
              <a:t>2</a:t>
            </a:r>
            <a:r>
              <a:rPr lang="ja-JP" altLang="en-US" sz="2000" dirty="0"/>
              <a:t>行目にはデータ依存しない</a:t>
            </a:r>
            <a:endParaRPr lang="en-US" altLang="ja-JP" sz="2000" dirty="0"/>
          </a:p>
          <a:p>
            <a:r>
              <a:rPr lang="ja-JP" altLang="en-US" sz="2800" dirty="0"/>
              <a:t>依存情報の構築</a:t>
            </a:r>
            <a:endParaRPr lang="en-US" altLang="ja-JP" sz="2800" dirty="0"/>
          </a:p>
          <a:p>
            <a:pPr lvl="1"/>
            <a:r>
              <a:rPr lang="ja-JP" altLang="en-US" sz="2400" dirty="0"/>
              <a:t>変数利用情報と制御フローグラフから，</a:t>
            </a:r>
            <a:br>
              <a:rPr lang="en-US" altLang="ja-JP" sz="2400" dirty="0"/>
            </a:br>
            <a:r>
              <a:rPr lang="ja-JP" altLang="en-US" sz="2400" dirty="0"/>
              <a:t>データ依存情報を構築</a:t>
            </a:r>
            <a:endParaRPr kumimoji="1" lang="ja-JP" altLang="en-US" sz="2400" dirty="0"/>
          </a:p>
        </p:txBody>
      </p:sp>
      <p:sp>
        <p:nvSpPr>
          <p:cNvPr id="7" name="スライド番号プレースホルダー 6">
            <a:extLst>
              <a:ext uri="{FF2B5EF4-FFF2-40B4-BE49-F238E27FC236}">
                <a16:creationId xmlns:a16="http://schemas.microsoft.com/office/drawing/2014/main" id="{14F8941A-86BA-4857-89CE-E0024BA42B9C}"/>
              </a:ext>
            </a:extLst>
          </p:cNvPr>
          <p:cNvSpPr>
            <a:spLocks noGrp="1"/>
          </p:cNvSpPr>
          <p:nvPr>
            <p:ph type="sldNum" sz="quarter" idx="12"/>
          </p:nvPr>
        </p:nvSpPr>
        <p:spPr/>
        <p:txBody>
          <a:bodyPr/>
          <a:lstStyle/>
          <a:p>
            <a:fld id="{1779AF37-FDAD-413B-9C29-384430298FF1}" type="slidenum">
              <a:rPr kumimoji="1" lang="ja-JP" altLang="en-US" smtClean="0"/>
              <a:t>39</a:t>
            </a:fld>
            <a:endParaRPr kumimoji="1" lang="ja-JP" altLang="en-US"/>
          </a:p>
        </p:txBody>
      </p:sp>
      <p:grpSp>
        <p:nvGrpSpPr>
          <p:cNvPr id="36" name="グループ化 35">
            <a:extLst>
              <a:ext uri="{FF2B5EF4-FFF2-40B4-BE49-F238E27FC236}">
                <a16:creationId xmlns:a16="http://schemas.microsoft.com/office/drawing/2014/main" id="{F274D582-CE5F-4795-9CD7-43C6CE17BDAB}"/>
              </a:ext>
            </a:extLst>
          </p:cNvPr>
          <p:cNvGrpSpPr/>
          <p:nvPr/>
        </p:nvGrpSpPr>
        <p:grpSpPr>
          <a:xfrm>
            <a:off x="7737764" y="3586532"/>
            <a:ext cx="3927187" cy="2246769"/>
            <a:chOff x="8935812" y="3448954"/>
            <a:chExt cx="2938084" cy="1704472"/>
          </a:xfrm>
        </p:grpSpPr>
        <p:sp>
          <p:nvSpPr>
            <p:cNvPr id="5" name="テキスト ボックス 4">
              <a:extLst>
                <a:ext uri="{FF2B5EF4-FFF2-40B4-BE49-F238E27FC236}">
                  <a16:creationId xmlns:a16="http://schemas.microsoft.com/office/drawing/2014/main" id="{E8432560-E115-4ABE-81A8-0EE2FD3E19A5}"/>
                </a:ext>
              </a:extLst>
            </p:cNvPr>
            <p:cNvSpPr txBox="1"/>
            <p:nvPr/>
          </p:nvSpPr>
          <p:spPr>
            <a:xfrm>
              <a:off x="8935812" y="3448954"/>
              <a:ext cx="2938084" cy="1704472"/>
            </a:xfrm>
            <a:prstGeom prst="rect">
              <a:avLst/>
            </a:prstGeom>
            <a:noFill/>
            <a:ln>
              <a:solidFill>
                <a:srgbClr val="FF0000"/>
              </a:solidFill>
            </a:ln>
          </p:spPr>
          <p:txBody>
            <a:bodyPr wrap="square" rtlCol="0">
              <a:spAutoFit/>
            </a:bodyPr>
            <a:lstStyle/>
            <a:p>
              <a:pPr marL="457200" indent="-457200">
                <a:buAutoNum type="arabicPeriod"/>
              </a:pPr>
              <a:r>
                <a:rPr lang="en-US" altLang="ja-JP" sz="2800" dirty="0">
                  <a:latin typeface="Calibri Light" panose="020F0302020204030204" pitchFamily="34" charset="0"/>
                  <a:cs typeface="Calibri Light" panose="020F0302020204030204" pitchFamily="34" charset="0"/>
                </a:rPr>
                <a:t>i</a:t>
              </a:r>
              <a:r>
                <a:rPr kumimoji="1" lang="en-US" altLang="ja-JP" sz="2800" dirty="0">
                  <a:latin typeface="Calibri Light" panose="020F0302020204030204" pitchFamily="34" charset="0"/>
                  <a:cs typeface="Calibri Light" panose="020F0302020204030204" pitchFamily="34" charset="0"/>
                </a:rPr>
                <a:t>nt a, b, c;</a:t>
              </a:r>
            </a:p>
            <a:p>
              <a:pPr marL="457200" indent="-457200">
                <a:buAutoNum type="arabicPeriod"/>
              </a:pPr>
              <a:r>
                <a:rPr lang="en-US" altLang="ja-JP" sz="2800" dirty="0">
                  <a:latin typeface="Calibri Light" panose="020F0302020204030204" pitchFamily="34" charset="0"/>
                  <a:cs typeface="Calibri Light" panose="020F0302020204030204" pitchFamily="34" charset="0"/>
                </a:rPr>
                <a:t>a = 20;</a:t>
              </a:r>
            </a:p>
            <a:p>
              <a:pPr marL="457200" indent="-457200">
                <a:buAutoNum type="arabicPeriod"/>
              </a:pPr>
              <a:r>
                <a:rPr lang="en-US" altLang="ja-JP" sz="2800" dirty="0">
                  <a:latin typeface="Calibri Light" panose="020F0302020204030204" pitchFamily="34" charset="0"/>
                  <a:cs typeface="Calibri Light" panose="020F0302020204030204" pitchFamily="34" charset="0"/>
                </a:rPr>
                <a:t>b = a + 10;</a:t>
              </a:r>
            </a:p>
            <a:p>
              <a:pPr marL="457200" indent="-457200">
                <a:buAutoNum type="arabicPeriod"/>
              </a:pPr>
              <a:r>
                <a:rPr kumimoji="1" lang="en-US" altLang="ja-JP" sz="2800" dirty="0">
                  <a:latin typeface="Calibri Light" panose="020F0302020204030204" pitchFamily="34" charset="0"/>
                  <a:cs typeface="Calibri Light" panose="020F0302020204030204" pitchFamily="34" charset="0"/>
                </a:rPr>
                <a:t>a </a:t>
              </a:r>
              <a:r>
                <a:rPr lang="en-US" altLang="ja-JP" sz="2800" dirty="0">
                  <a:latin typeface="Calibri Light" panose="020F0302020204030204" pitchFamily="34" charset="0"/>
                  <a:cs typeface="Calibri Light" panose="020F0302020204030204" pitchFamily="34" charset="0"/>
                </a:rPr>
                <a:t>= 50;</a:t>
              </a:r>
            </a:p>
            <a:p>
              <a:pPr marL="457200" indent="-457200">
                <a:buAutoNum type="arabicPeriod"/>
              </a:pPr>
              <a:r>
                <a:rPr kumimoji="1" lang="en-US" altLang="ja-JP" sz="2800" dirty="0">
                  <a:latin typeface="Calibri Light" panose="020F0302020204030204" pitchFamily="34" charset="0"/>
                  <a:cs typeface="Calibri Light" panose="020F0302020204030204" pitchFamily="34" charset="0"/>
                </a:rPr>
                <a:t>c = a – 30;</a:t>
              </a:r>
              <a:endParaRPr kumimoji="1" lang="ja-JP" altLang="en-US" sz="2800" dirty="0">
                <a:latin typeface="Calibri Light" panose="020F0302020204030204" pitchFamily="34" charset="0"/>
                <a:cs typeface="Calibri Light" panose="020F0302020204030204" pitchFamily="34" charset="0"/>
              </a:endParaRPr>
            </a:p>
          </p:txBody>
        </p:sp>
        <p:cxnSp>
          <p:nvCxnSpPr>
            <p:cNvPr id="9" name="直線コネクタ 8">
              <a:extLst>
                <a:ext uri="{FF2B5EF4-FFF2-40B4-BE49-F238E27FC236}">
                  <a16:creationId xmlns:a16="http://schemas.microsoft.com/office/drawing/2014/main" id="{C4219C47-946C-43C0-BE90-9F10F26A82A6}"/>
                </a:ext>
              </a:extLst>
            </p:cNvPr>
            <p:cNvCxnSpPr>
              <a:cxnSpLocks/>
            </p:cNvCxnSpPr>
            <p:nvPr/>
          </p:nvCxnSpPr>
          <p:spPr>
            <a:xfrm>
              <a:off x="10557584" y="4323659"/>
              <a:ext cx="212748" cy="0"/>
            </a:xfrm>
            <a:prstGeom prst="line">
              <a:avLst/>
            </a:prstGeom>
          </p:spPr>
          <p:style>
            <a:lnRef idx="1">
              <a:schemeClr val="dk1"/>
            </a:lnRef>
            <a:fillRef idx="0">
              <a:schemeClr val="dk1"/>
            </a:fillRef>
            <a:effectRef idx="0">
              <a:schemeClr val="dk1"/>
            </a:effectRef>
            <a:fontRef idx="minor">
              <a:schemeClr val="tx1"/>
            </a:fontRef>
          </p:style>
        </p:cxnSp>
        <p:cxnSp>
          <p:nvCxnSpPr>
            <p:cNvPr id="17" name="直線コネクタ 16">
              <a:extLst>
                <a:ext uri="{FF2B5EF4-FFF2-40B4-BE49-F238E27FC236}">
                  <a16:creationId xmlns:a16="http://schemas.microsoft.com/office/drawing/2014/main" id="{6193A4A0-5056-43BD-B8BE-767BFD918BB2}"/>
                </a:ext>
              </a:extLst>
            </p:cNvPr>
            <p:cNvCxnSpPr>
              <a:cxnSpLocks/>
            </p:cNvCxnSpPr>
            <p:nvPr/>
          </p:nvCxnSpPr>
          <p:spPr>
            <a:xfrm flipV="1">
              <a:off x="10770332" y="4031380"/>
              <a:ext cx="0" cy="292279"/>
            </a:xfrm>
            <a:prstGeom prst="line">
              <a:avLst/>
            </a:prstGeom>
          </p:spPr>
          <p:style>
            <a:lnRef idx="1">
              <a:schemeClr val="dk1"/>
            </a:lnRef>
            <a:fillRef idx="0">
              <a:schemeClr val="dk1"/>
            </a:fillRef>
            <a:effectRef idx="0">
              <a:schemeClr val="dk1"/>
            </a:effectRef>
            <a:fontRef idx="minor">
              <a:schemeClr val="tx1"/>
            </a:fontRef>
          </p:style>
        </p:cxnSp>
        <p:cxnSp>
          <p:nvCxnSpPr>
            <p:cNvPr id="19" name="直線矢印コネクタ 18">
              <a:extLst>
                <a:ext uri="{FF2B5EF4-FFF2-40B4-BE49-F238E27FC236}">
                  <a16:creationId xmlns:a16="http://schemas.microsoft.com/office/drawing/2014/main" id="{6E60CA2E-6094-45AF-B3CE-C426F0BC9CD9}"/>
                </a:ext>
              </a:extLst>
            </p:cNvPr>
            <p:cNvCxnSpPr>
              <a:cxnSpLocks/>
            </p:cNvCxnSpPr>
            <p:nvPr/>
          </p:nvCxnSpPr>
          <p:spPr>
            <a:xfrm flipH="1">
              <a:off x="10162214" y="4031380"/>
              <a:ext cx="60811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nvGrpSpPr>
            <p:cNvPr id="23" name="グループ化 22">
              <a:extLst>
                <a:ext uri="{FF2B5EF4-FFF2-40B4-BE49-F238E27FC236}">
                  <a16:creationId xmlns:a16="http://schemas.microsoft.com/office/drawing/2014/main" id="{E055BB7A-48BF-4F04-885B-8DF19C3EB883}"/>
                </a:ext>
              </a:extLst>
            </p:cNvPr>
            <p:cNvGrpSpPr/>
            <p:nvPr/>
          </p:nvGrpSpPr>
          <p:grpSpPr>
            <a:xfrm>
              <a:off x="10193822" y="4627145"/>
              <a:ext cx="576510" cy="329561"/>
              <a:chOff x="9118555" y="4310964"/>
              <a:chExt cx="576510" cy="329561"/>
            </a:xfrm>
          </p:grpSpPr>
          <p:cxnSp>
            <p:nvCxnSpPr>
              <p:cNvPr id="24" name="直線コネクタ 23">
                <a:extLst>
                  <a:ext uri="{FF2B5EF4-FFF2-40B4-BE49-F238E27FC236}">
                    <a16:creationId xmlns:a16="http://schemas.microsoft.com/office/drawing/2014/main" id="{01CA664A-AAE3-41C0-8598-7B0BDFC140FE}"/>
                  </a:ext>
                </a:extLst>
              </p:cNvPr>
              <p:cNvCxnSpPr>
                <a:cxnSpLocks/>
              </p:cNvCxnSpPr>
              <p:nvPr/>
            </p:nvCxnSpPr>
            <p:spPr>
              <a:xfrm flipV="1">
                <a:off x="9484633" y="4640524"/>
                <a:ext cx="210432" cy="1"/>
              </a:xfrm>
              <a:prstGeom prst="line">
                <a:avLst/>
              </a:prstGeom>
            </p:spPr>
            <p:style>
              <a:lnRef idx="1">
                <a:schemeClr val="dk1"/>
              </a:lnRef>
              <a:fillRef idx="0">
                <a:schemeClr val="dk1"/>
              </a:fillRef>
              <a:effectRef idx="0">
                <a:schemeClr val="dk1"/>
              </a:effectRef>
              <a:fontRef idx="minor">
                <a:schemeClr val="tx1"/>
              </a:fontRef>
            </p:style>
          </p:cxnSp>
          <p:cxnSp>
            <p:nvCxnSpPr>
              <p:cNvPr id="25" name="直線コネクタ 24">
                <a:extLst>
                  <a:ext uri="{FF2B5EF4-FFF2-40B4-BE49-F238E27FC236}">
                    <a16:creationId xmlns:a16="http://schemas.microsoft.com/office/drawing/2014/main" id="{6AD01E88-1FF3-464F-A1AD-72425B164822}"/>
                  </a:ext>
                </a:extLst>
              </p:cNvPr>
              <p:cNvCxnSpPr>
                <a:cxnSpLocks/>
              </p:cNvCxnSpPr>
              <p:nvPr/>
            </p:nvCxnSpPr>
            <p:spPr>
              <a:xfrm flipV="1">
                <a:off x="9695065" y="4310964"/>
                <a:ext cx="0" cy="329560"/>
              </a:xfrm>
              <a:prstGeom prst="line">
                <a:avLst/>
              </a:prstGeom>
            </p:spPr>
            <p:style>
              <a:lnRef idx="1">
                <a:schemeClr val="dk1"/>
              </a:lnRef>
              <a:fillRef idx="0">
                <a:schemeClr val="dk1"/>
              </a:fillRef>
              <a:effectRef idx="0">
                <a:schemeClr val="dk1"/>
              </a:effectRef>
              <a:fontRef idx="minor">
                <a:schemeClr val="tx1"/>
              </a:fontRef>
            </p:style>
          </p:cxnSp>
          <p:cxnSp>
            <p:nvCxnSpPr>
              <p:cNvPr id="26" name="直線矢印コネクタ 25">
                <a:extLst>
                  <a:ext uri="{FF2B5EF4-FFF2-40B4-BE49-F238E27FC236}">
                    <a16:creationId xmlns:a16="http://schemas.microsoft.com/office/drawing/2014/main" id="{587C3E40-0DAA-4EDF-8BFC-E6E83181D217}"/>
                  </a:ext>
                </a:extLst>
              </p:cNvPr>
              <p:cNvCxnSpPr>
                <a:cxnSpLocks/>
              </p:cNvCxnSpPr>
              <p:nvPr/>
            </p:nvCxnSpPr>
            <p:spPr>
              <a:xfrm flipH="1">
                <a:off x="9118555" y="4310964"/>
                <a:ext cx="57651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cxnSp>
          <p:nvCxnSpPr>
            <p:cNvPr id="28" name="直線コネクタ 27">
              <a:extLst>
                <a:ext uri="{FF2B5EF4-FFF2-40B4-BE49-F238E27FC236}">
                  <a16:creationId xmlns:a16="http://schemas.microsoft.com/office/drawing/2014/main" id="{821F0375-DB36-4DC0-AC67-5BED33E68153}"/>
                </a:ext>
              </a:extLst>
            </p:cNvPr>
            <p:cNvCxnSpPr>
              <a:cxnSpLocks/>
            </p:cNvCxnSpPr>
            <p:nvPr/>
          </p:nvCxnSpPr>
          <p:spPr>
            <a:xfrm>
              <a:off x="10557584" y="5056268"/>
              <a:ext cx="1066143" cy="0"/>
            </a:xfrm>
            <a:prstGeom prst="line">
              <a:avLst/>
            </a:prstGeom>
          </p:spPr>
          <p:style>
            <a:lnRef idx="1">
              <a:schemeClr val="dk1"/>
            </a:lnRef>
            <a:fillRef idx="0">
              <a:schemeClr val="dk1"/>
            </a:fillRef>
            <a:effectRef idx="0">
              <a:schemeClr val="dk1"/>
            </a:effectRef>
            <a:fontRef idx="minor">
              <a:schemeClr val="tx1"/>
            </a:fontRef>
          </p:style>
        </p:cxnSp>
        <p:cxnSp>
          <p:nvCxnSpPr>
            <p:cNvPr id="30" name="直線コネクタ 29">
              <a:extLst>
                <a:ext uri="{FF2B5EF4-FFF2-40B4-BE49-F238E27FC236}">
                  <a16:creationId xmlns:a16="http://schemas.microsoft.com/office/drawing/2014/main" id="{807CF237-7C78-4CF8-8295-8AAE5B8C6ABB}"/>
                </a:ext>
              </a:extLst>
            </p:cNvPr>
            <p:cNvCxnSpPr>
              <a:cxnSpLocks/>
            </p:cNvCxnSpPr>
            <p:nvPr/>
          </p:nvCxnSpPr>
          <p:spPr>
            <a:xfrm flipH="1" flipV="1">
              <a:off x="11622166" y="3913946"/>
              <a:ext cx="4686" cy="1142322"/>
            </a:xfrm>
            <a:prstGeom prst="line">
              <a:avLst/>
            </a:prstGeom>
          </p:spPr>
          <p:style>
            <a:lnRef idx="1">
              <a:schemeClr val="dk1"/>
            </a:lnRef>
            <a:fillRef idx="0">
              <a:schemeClr val="dk1"/>
            </a:fillRef>
            <a:effectRef idx="0">
              <a:schemeClr val="dk1"/>
            </a:effectRef>
            <a:fontRef idx="minor">
              <a:schemeClr val="tx1"/>
            </a:fontRef>
          </p:style>
        </p:cxnSp>
        <p:cxnSp>
          <p:nvCxnSpPr>
            <p:cNvPr id="32" name="直線矢印コネクタ 31">
              <a:extLst>
                <a:ext uri="{FF2B5EF4-FFF2-40B4-BE49-F238E27FC236}">
                  <a16:creationId xmlns:a16="http://schemas.microsoft.com/office/drawing/2014/main" id="{2E034F5D-5949-4BF7-A933-D037E290B36A}"/>
                </a:ext>
              </a:extLst>
            </p:cNvPr>
            <p:cNvCxnSpPr>
              <a:cxnSpLocks/>
            </p:cNvCxnSpPr>
            <p:nvPr/>
          </p:nvCxnSpPr>
          <p:spPr>
            <a:xfrm flipH="1">
              <a:off x="10162580" y="3913946"/>
              <a:ext cx="1461147"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5" name="乗算記号 34">
              <a:extLst>
                <a:ext uri="{FF2B5EF4-FFF2-40B4-BE49-F238E27FC236}">
                  <a16:creationId xmlns:a16="http://schemas.microsoft.com/office/drawing/2014/main" id="{56C11BD2-E648-4744-9BB0-07070CBD648C}"/>
                </a:ext>
              </a:extLst>
            </p:cNvPr>
            <p:cNvSpPr/>
            <p:nvPr/>
          </p:nvSpPr>
          <p:spPr>
            <a:xfrm>
              <a:off x="11393569" y="4247007"/>
              <a:ext cx="457194" cy="450435"/>
            </a:xfrm>
            <a:prstGeom prst="mathMultiply">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1" name="テキスト ボックス 30">
            <a:extLst>
              <a:ext uri="{FF2B5EF4-FFF2-40B4-BE49-F238E27FC236}">
                <a16:creationId xmlns:a16="http://schemas.microsoft.com/office/drawing/2014/main" id="{005383A1-EA79-4F6D-BEE9-7A72FA0917F5}"/>
              </a:ext>
            </a:extLst>
          </p:cNvPr>
          <p:cNvSpPr txBox="1"/>
          <p:nvPr/>
        </p:nvSpPr>
        <p:spPr>
          <a:xfrm>
            <a:off x="10189873" y="4401543"/>
            <a:ext cx="1284881" cy="276999"/>
          </a:xfrm>
          <a:prstGeom prst="rect">
            <a:avLst/>
          </a:prstGeom>
          <a:noFill/>
        </p:spPr>
        <p:txBody>
          <a:bodyPr wrap="square" rtlCol="0">
            <a:spAutoFit/>
          </a:bodyPr>
          <a:lstStyle/>
          <a:p>
            <a:r>
              <a:rPr kumimoji="1" lang="en-US" altLang="ja-JP" sz="1200" dirty="0"/>
              <a:t>a</a:t>
            </a:r>
            <a:r>
              <a:rPr kumimoji="1" lang="ja-JP" altLang="en-US" sz="1200" dirty="0"/>
              <a:t>により依存</a:t>
            </a:r>
          </a:p>
        </p:txBody>
      </p:sp>
      <p:sp>
        <p:nvSpPr>
          <p:cNvPr id="37" name="テキスト ボックス 36">
            <a:extLst>
              <a:ext uri="{FF2B5EF4-FFF2-40B4-BE49-F238E27FC236}">
                <a16:creationId xmlns:a16="http://schemas.microsoft.com/office/drawing/2014/main" id="{5ADDF9C7-AE50-47F1-845A-7ACD9F543EAA}"/>
              </a:ext>
            </a:extLst>
          </p:cNvPr>
          <p:cNvSpPr txBox="1"/>
          <p:nvPr/>
        </p:nvSpPr>
        <p:spPr>
          <a:xfrm>
            <a:off x="10197553" y="5199400"/>
            <a:ext cx="1284881" cy="276999"/>
          </a:xfrm>
          <a:prstGeom prst="rect">
            <a:avLst/>
          </a:prstGeom>
          <a:noFill/>
        </p:spPr>
        <p:txBody>
          <a:bodyPr wrap="square" rtlCol="0">
            <a:spAutoFit/>
          </a:bodyPr>
          <a:lstStyle/>
          <a:p>
            <a:r>
              <a:rPr kumimoji="1" lang="en-US" altLang="ja-JP" sz="1200" dirty="0"/>
              <a:t>a</a:t>
            </a:r>
            <a:r>
              <a:rPr lang="ja-JP" altLang="en-US" sz="1200" dirty="0"/>
              <a:t>により依存</a:t>
            </a:r>
            <a:endParaRPr kumimoji="1" lang="en-US" altLang="ja-JP" sz="1200" dirty="0"/>
          </a:p>
        </p:txBody>
      </p:sp>
    </p:spTree>
    <p:extLst>
      <p:ext uri="{BB962C8B-B14F-4D97-AF65-F5344CB8AC3E}">
        <p14:creationId xmlns:p14="http://schemas.microsoft.com/office/powerpoint/2010/main" val="741974084"/>
      </p:ext>
    </p:extLst>
  </p:cSld>
  <p:clrMapOvr>
    <a:masterClrMapping/>
  </p:clrMapOvr>
  <mc:AlternateContent xmlns:mc="http://schemas.openxmlformats.org/markup-compatibility/2006" xmlns:p14="http://schemas.microsoft.com/office/powerpoint/2010/main">
    <mc:Choice Requires="p14">
      <p:transition spd="slow" p14:dur="2000" advTm="47042"/>
    </mc:Choice>
    <mc:Fallback xmlns="">
      <p:transition spd="slow" advTm="47042"/>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B447EFD-6B97-44C4-B6BF-FA33B497E91E}"/>
              </a:ext>
            </a:extLst>
          </p:cNvPr>
          <p:cNvSpPr>
            <a:spLocks noGrp="1"/>
          </p:cNvSpPr>
          <p:nvPr>
            <p:ph type="title"/>
          </p:nvPr>
        </p:nvSpPr>
        <p:spPr/>
        <p:txBody>
          <a:bodyPr/>
          <a:lstStyle/>
          <a:p>
            <a:r>
              <a:rPr kumimoji="1" lang="ja-JP" altLang="en-US" dirty="0"/>
              <a:t>先行研究</a:t>
            </a:r>
            <a:r>
              <a:rPr lang="ja-JP" altLang="en-US" dirty="0"/>
              <a:t>（</a:t>
            </a:r>
            <a:r>
              <a:rPr lang="en-US" altLang="ja-JP" dirty="0"/>
              <a:t>2/2</a:t>
            </a:r>
            <a:r>
              <a:rPr lang="ja-JP" altLang="en-US" dirty="0"/>
              <a:t>）</a:t>
            </a:r>
            <a:endParaRPr kumimoji="1" lang="ja-JP" altLang="en-US" dirty="0"/>
          </a:p>
        </p:txBody>
      </p:sp>
      <p:sp>
        <p:nvSpPr>
          <p:cNvPr id="3" name="コンテンツ プレースホルダー 2">
            <a:extLst>
              <a:ext uri="{FF2B5EF4-FFF2-40B4-BE49-F238E27FC236}">
                <a16:creationId xmlns:a16="http://schemas.microsoft.com/office/drawing/2014/main" id="{09DA8B52-83DF-4713-8B40-09226195393A}"/>
              </a:ext>
            </a:extLst>
          </p:cNvPr>
          <p:cNvSpPr>
            <a:spLocks noGrp="1"/>
          </p:cNvSpPr>
          <p:nvPr>
            <p:ph idx="1"/>
          </p:nvPr>
        </p:nvSpPr>
        <p:spPr>
          <a:xfrm>
            <a:off x="609600" y="1600201"/>
            <a:ext cx="10972800" cy="4315077"/>
          </a:xfrm>
        </p:spPr>
        <p:txBody>
          <a:bodyPr/>
          <a:lstStyle/>
          <a:p>
            <a:pPr>
              <a:spcBef>
                <a:spcPts val="1200"/>
              </a:spcBef>
            </a:pPr>
            <a:r>
              <a:rPr lang="ja-JP" altLang="en-US" sz="2800" dirty="0"/>
              <a:t>一般化と修正箇所特定の効率化 </a:t>
            </a:r>
            <a:r>
              <a:rPr lang="en-US" altLang="ja-JP" sz="2400" dirty="0"/>
              <a:t>[2]</a:t>
            </a:r>
            <a:endParaRPr lang="en-US" altLang="ja-JP" sz="2800" dirty="0"/>
          </a:p>
          <a:p>
            <a:pPr lvl="1"/>
            <a:r>
              <a:rPr lang="ja-JP" altLang="en-US" sz="2400" dirty="0"/>
              <a:t>起算点変更による修正を，非組み込み機器にも</a:t>
            </a:r>
            <a:r>
              <a:rPr kumimoji="1" lang="ja-JP" altLang="en-US" sz="2400" dirty="0"/>
              <a:t>一般化する</a:t>
            </a:r>
            <a:endParaRPr kumimoji="1" lang="en-US" altLang="ja-JP" sz="2400" dirty="0"/>
          </a:p>
          <a:p>
            <a:pPr lvl="1"/>
            <a:r>
              <a:rPr lang="ja-JP" altLang="en-US" sz="2400"/>
              <a:t>修正手法</a:t>
            </a:r>
            <a:r>
              <a:rPr lang="ja-JP" altLang="en-US" sz="2400" dirty="0"/>
              <a:t>に対し，</a:t>
            </a:r>
            <a:r>
              <a:rPr kumimoji="1" lang="ja-JP" altLang="en-US" sz="2400" dirty="0"/>
              <a:t>修正すべき箇所の特定を効率化する</a:t>
            </a:r>
            <a:endParaRPr kumimoji="1" lang="en-US" altLang="ja-JP" sz="2400" dirty="0"/>
          </a:p>
          <a:p>
            <a:pPr lvl="2"/>
            <a:r>
              <a:rPr lang="ja-JP" altLang="en-US" sz="2000" dirty="0"/>
              <a:t>プログラムスライシングを用いて，時刻に関わる箇所を絞り込む</a:t>
            </a:r>
            <a:endParaRPr lang="en-US" altLang="ja-JP" sz="2000" dirty="0"/>
          </a:p>
          <a:p>
            <a:pPr lvl="2"/>
            <a:r>
              <a:rPr kumimoji="1" lang="ja-JP" altLang="en-US" sz="2000" dirty="0"/>
              <a:t>スライス文の内容を確認し，修正必要箇所をさらに絞り込む</a:t>
            </a:r>
            <a:endParaRPr kumimoji="1" lang="en-US" altLang="ja-JP" sz="2000" dirty="0"/>
          </a:p>
        </p:txBody>
      </p:sp>
      <p:sp>
        <p:nvSpPr>
          <p:cNvPr id="4" name="フッター プレースホルダー 3">
            <a:extLst>
              <a:ext uri="{FF2B5EF4-FFF2-40B4-BE49-F238E27FC236}">
                <a16:creationId xmlns:a16="http://schemas.microsoft.com/office/drawing/2014/main" id="{B2A90DA3-10E0-4B53-A455-55E88355F256}"/>
              </a:ext>
            </a:extLst>
          </p:cNvPr>
          <p:cNvSpPr>
            <a:spLocks noGrp="1"/>
          </p:cNvSpPr>
          <p:nvPr>
            <p:ph type="ftr" sz="quarter" idx="11"/>
          </p:nvPr>
        </p:nvSpPr>
        <p:spPr>
          <a:xfrm>
            <a:off x="2207683" y="6003636"/>
            <a:ext cx="8150122" cy="579725"/>
          </a:xfrm>
        </p:spPr>
        <p:txBody>
          <a:bodyPr/>
          <a:lstStyle/>
          <a:p>
            <a:pPr algn="l">
              <a:spcBef>
                <a:spcPts val="400"/>
              </a:spcBef>
            </a:pPr>
            <a:r>
              <a:rPr lang="en-US" altLang="ja-JP" dirty="0"/>
              <a:t>[2] </a:t>
            </a:r>
            <a:r>
              <a:rPr lang="ja-JP" altLang="en-US" dirty="0"/>
              <a:t>大江秀幸</a:t>
            </a:r>
            <a:r>
              <a:rPr lang="en-US" altLang="ja-JP" dirty="0"/>
              <a:t>, </a:t>
            </a:r>
            <a:r>
              <a:rPr lang="ja-JP" altLang="en-US" dirty="0"/>
              <a:t>松下誠</a:t>
            </a:r>
            <a:r>
              <a:rPr lang="en-US" altLang="ja-JP" dirty="0"/>
              <a:t>, </a:t>
            </a:r>
            <a:r>
              <a:rPr lang="ja-JP" altLang="en-US" dirty="0"/>
              <a:t>井上克郎</a:t>
            </a:r>
            <a:r>
              <a:rPr lang="en-US" altLang="ja-JP" dirty="0"/>
              <a:t>: 32bit UNIX</a:t>
            </a:r>
            <a:r>
              <a:rPr lang="ja-JP" altLang="en-US" dirty="0"/>
              <a:t>システムの</a:t>
            </a:r>
            <a:r>
              <a:rPr lang="en-US" altLang="ja-JP" dirty="0"/>
              <a:t>2038</a:t>
            </a:r>
            <a:r>
              <a:rPr lang="ja-JP" altLang="en-US" dirty="0"/>
              <a:t>年問題に対するプログラム修正法の提案</a:t>
            </a:r>
            <a:r>
              <a:rPr lang="en-US" altLang="ja-JP" dirty="0"/>
              <a:t>, </a:t>
            </a:r>
            <a:br>
              <a:rPr lang="en-US" altLang="ja-JP" dirty="0"/>
            </a:br>
            <a:r>
              <a:rPr lang="ja-JP" altLang="en-US" dirty="0"/>
              <a:t>情報処理学会論文誌 </a:t>
            </a:r>
            <a:r>
              <a:rPr lang="en-US" altLang="ja-JP" dirty="0"/>
              <a:t>Vol.62</a:t>
            </a:r>
            <a:r>
              <a:rPr lang="ja-JP" altLang="en-US" dirty="0" err="1"/>
              <a:t>，</a:t>
            </a:r>
            <a:r>
              <a:rPr lang="en-US" altLang="ja-JP" dirty="0"/>
              <a:t>No.4</a:t>
            </a:r>
            <a:r>
              <a:rPr lang="ja-JP" altLang="en-US" dirty="0" err="1"/>
              <a:t>，</a:t>
            </a:r>
            <a:r>
              <a:rPr lang="en-US" altLang="ja-JP" dirty="0"/>
              <a:t>pp.1051-1055</a:t>
            </a:r>
            <a:r>
              <a:rPr lang="ja-JP" altLang="en-US" dirty="0"/>
              <a:t> </a:t>
            </a:r>
            <a:r>
              <a:rPr lang="en-US" altLang="ja-JP" dirty="0"/>
              <a:t>(2021-04)</a:t>
            </a:r>
          </a:p>
          <a:p>
            <a:pPr marL="342900" indent="-342900" algn="l">
              <a:buFont typeface="+mj-lt"/>
              <a:buAutoNum type="arabicPeriod" startAt="2"/>
            </a:pPr>
            <a:endParaRPr kumimoji="1" lang="ja-JP" altLang="en-US" dirty="0"/>
          </a:p>
        </p:txBody>
      </p:sp>
      <p:sp>
        <p:nvSpPr>
          <p:cNvPr id="7" name="スライド番号プレースホルダー 6">
            <a:extLst>
              <a:ext uri="{FF2B5EF4-FFF2-40B4-BE49-F238E27FC236}">
                <a16:creationId xmlns:a16="http://schemas.microsoft.com/office/drawing/2014/main" id="{3D9BA52D-C4E2-4634-9EFD-4C7992E485D7}"/>
              </a:ext>
            </a:extLst>
          </p:cNvPr>
          <p:cNvSpPr>
            <a:spLocks noGrp="1"/>
          </p:cNvSpPr>
          <p:nvPr>
            <p:ph type="sldNum" sz="quarter" idx="12"/>
          </p:nvPr>
        </p:nvSpPr>
        <p:spPr/>
        <p:txBody>
          <a:bodyPr/>
          <a:lstStyle/>
          <a:p>
            <a:fld id="{1779AF37-FDAD-413B-9C29-384430298FF1}" type="slidenum">
              <a:rPr kumimoji="1" lang="ja-JP" altLang="en-US" smtClean="0"/>
              <a:t>4</a:t>
            </a:fld>
            <a:endParaRPr kumimoji="1" lang="ja-JP" altLang="en-US"/>
          </a:p>
        </p:txBody>
      </p:sp>
    </p:spTree>
    <p:extLst>
      <p:ext uri="{BB962C8B-B14F-4D97-AF65-F5344CB8AC3E}">
        <p14:creationId xmlns:p14="http://schemas.microsoft.com/office/powerpoint/2010/main" val="3381046875"/>
      </p:ext>
    </p:extLst>
  </p:cSld>
  <p:clrMapOvr>
    <a:masterClrMapping/>
  </p:clrMapOvr>
  <mc:AlternateContent xmlns:mc="http://schemas.openxmlformats.org/markup-compatibility/2006" xmlns:p14="http://schemas.microsoft.com/office/powerpoint/2010/main">
    <mc:Choice Requires="p14">
      <p:transition spd="slow" p14:dur="2000" advTm="23161"/>
    </mc:Choice>
    <mc:Fallback xmlns="">
      <p:transition spd="slow" advTm="23161"/>
    </mc:Fallback>
  </mc:AlternateContent>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自動修正機能の設計</a:t>
            </a:r>
          </a:p>
        </p:txBody>
      </p:sp>
      <p:sp>
        <p:nvSpPr>
          <p:cNvPr id="3" name="コンテンツ プレースホルダー 2"/>
          <p:cNvSpPr>
            <a:spLocks noGrp="1"/>
          </p:cNvSpPr>
          <p:nvPr>
            <p:ph idx="1"/>
          </p:nvPr>
        </p:nvSpPr>
        <p:spPr/>
        <p:txBody>
          <a:bodyPr/>
          <a:lstStyle/>
          <a:p>
            <a:r>
              <a:rPr kumimoji="1" lang="ja-JP" altLang="en-US" dirty="0"/>
              <a:t>先行研究の課題点</a:t>
            </a:r>
            <a:endParaRPr kumimoji="1" lang="en-US" altLang="ja-JP" dirty="0"/>
          </a:p>
          <a:p>
            <a:pPr lvl="1"/>
            <a:r>
              <a:rPr kumimoji="1" lang="ja-JP" altLang="en-US" dirty="0"/>
              <a:t>修正必要箇所の特定を手動で行う必要がある</a:t>
            </a:r>
            <a:endParaRPr kumimoji="1" lang="en-US" altLang="ja-JP" dirty="0"/>
          </a:p>
          <a:p>
            <a:pPr marL="457200" lvl="1" indent="0">
              <a:buNone/>
            </a:pPr>
            <a:r>
              <a:rPr lang="en-US" altLang="ja-JP" dirty="0"/>
              <a:t>		</a:t>
            </a:r>
            <a:r>
              <a:rPr lang="ja-JP" altLang="en-US" dirty="0"/>
              <a:t>→ ツール作成により省力化に成功</a:t>
            </a:r>
            <a:endParaRPr kumimoji="1" lang="en-US" altLang="ja-JP" dirty="0"/>
          </a:p>
          <a:p>
            <a:pPr lvl="1"/>
            <a:r>
              <a:rPr kumimoji="1" lang="ja-JP" altLang="en-US" dirty="0"/>
              <a:t>修正実行を手動で行う必要がある</a:t>
            </a:r>
            <a:endParaRPr lang="en-US" altLang="ja-JP" dirty="0"/>
          </a:p>
          <a:p>
            <a:pPr marL="457200" lvl="1" indent="0">
              <a:buNone/>
            </a:pPr>
            <a:r>
              <a:rPr kumimoji="1" lang="en-US" altLang="ja-JP" dirty="0"/>
              <a:t>		</a:t>
            </a:r>
            <a:r>
              <a:rPr kumimoji="1" lang="ja-JP" altLang="en-US" dirty="0"/>
              <a:t>→ 未解決</a:t>
            </a:r>
            <a:endParaRPr lang="en-US" altLang="ja-JP" dirty="0"/>
          </a:p>
          <a:p>
            <a:r>
              <a:rPr kumimoji="1" lang="ja-JP" altLang="en-US" dirty="0"/>
              <a:t>自動修正機能の作成が今後の課題となる</a:t>
            </a:r>
            <a:endParaRPr kumimoji="1" lang="en-US" altLang="ja-JP" dirty="0"/>
          </a:p>
          <a:p>
            <a:pPr lvl="1"/>
            <a:r>
              <a:rPr kumimoji="1" lang="ja-JP" altLang="en-US" dirty="0"/>
              <a:t>ここでは，修正機能の設計を行う</a:t>
            </a:r>
            <a:endParaRPr kumimoji="1" lang="en-US" altLang="ja-JP" dirty="0"/>
          </a:p>
        </p:txBody>
      </p:sp>
      <p:sp>
        <p:nvSpPr>
          <p:cNvPr id="4" name="スライド番号プレースホルダー 3"/>
          <p:cNvSpPr>
            <a:spLocks noGrp="1"/>
          </p:cNvSpPr>
          <p:nvPr>
            <p:ph type="sldNum" sz="quarter" idx="12"/>
          </p:nvPr>
        </p:nvSpPr>
        <p:spPr/>
        <p:txBody>
          <a:bodyPr/>
          <a:lstStyle/>
          <a:p>
            <a:fld id="{1779AF37-FDAD-413B-9C29-384430298FF1}" type="slidenum">
              <a:rPr kumimoji="1" lang="ja-JP" altLang="en-US" smtClean="0"/>
              <a:t>40</a:t>
            </a:fld>
            <a:endParaRPr kumimoji="1" lang="ja-JP" altLang="en-US"/>
          </a:p>
        </p:txBody>
      </p:sp>
    </p:spTree>
    <p:extLst>
      <p:ext uri="{BB962C8B-B14F-4D97-AF65-F5344CB8AC3E}">
        <p14:creationId xmlns:p14="http://schemas.microsoft.com/office/powerpoint/2010/main" val="9855972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4CA7FFA-E1B5-4238-815A-3E3C4D70D777}"/>
              </a:ext>
            </a:extLst>
          </p:cNvPr>
          <p:cNvSpPr>
            <a:spLocks noGrp="1"/>
          </p:cNvSpPr>
          <p:nvPr>
            <p:ph type="title"/>
          </p:nvPr>
        </p:nvSpPr>
        <p:spPr/>
        <p:txBody>
          <a:bodyPr/>
          <a:lstStyle/>
          <a:p>
            <a:r>
              <a:rPr lang="ja-JP" altLang="en-US"/>
              <a:t>本研究の目的</a:t>
            </a:r>
            <a:endParaRPr lang="ja-JP" altLang="en-US" dirty="0"/>
          </a:p>
        </p:txBody>
      </p:sp>
      <p:sp>
        <p:nvSpPr>
          <p:cNvPr id="3" name="コンテンツ プレースホルダー 2">
            <a:extLst>
              <a:ext uri="{FF2B5EF4-FFF2-40B4-BE49-F238E27FC236}">
                <a16:creationId xmlns:a16="http://schemas.microsoft.com/office/drawing/2014/main" id="{0C33B666-EA4C-44E0-80AE-FBAB04726CBB}"/>
              </a:ext>
            </a:extLst>
          </p:cNvPr>
          <p:cNvSpPr>
            <a:spLocks noGrp="1"/>
          </p:cNvSpPr>
          <p:nvPr>
            <p:ph idx="1"/>
          </p:nvPr>
        </p:nvSpPr>
        <p:spPr>
          <a:xfrm>
            <a:off x="609600" y="1600201"/>
            <a:ext cx="10972800" cy="4206239"/>
          </a:xfrm>
        </p:spPr>
        <p:txBody>
          <a:bodyPr/>
          <a:lstStyle/>
          <a:p>
            <a:r>
              <a:rPr lang="ja-JP" altLang="en-US" sz="2800" dirty="0"/>
              <a:t>先行研究の課題点</a:t>
            </a:r>
            <a:endParaRPr lang="en-US" altLang="ja-JP" sz="2800" dirty="0"/>
          </a:p>
          <a:p>
            <a:pPr lvl="1"/>
            <a:r>
              <a:rPr lang="ja-JP" altLang="en-US" sz="2400" dirty="0"/>
              <a:t>一般化を行った先行研究 </a:t>
            </a:r>
            <a:r>
              <a:rPr lang="en-US" altLang="ja-JP" sz="2400" dirty="0"/>
              <a:t>[2] </a:t>
            </a:r>
            <a:r>
              <a:rPr lang="ja-JP" altLang="en-US" sz="2400" dirty="0"/>
              <a:t>では，手法の提案のみにとどまる</a:t>
            </a:r>
            <a:endParaRPr lang="en-US" altLang="ja-JP" sz="2400" dirty="0"/>
          </a:p>
          <a:p>
            <a:pPr lvl="1"/>
            <a:r>
              <a:rPr lang="ja-JP" altLang="en-US" sz="2400" dirty="0"/>
              <a:t>修正必要箇所の特定から修正の実行まで，手動で行われている</a:t>
            </a:r>
            <a:endParaRPr lang="en-US" altLang="ja-JP" sz="2400" dirty="0"/>
          </a:p>
          <a:p>
            <a:pPr marL="457200" lvl="1" indent="0">
              <a:buNone/>
            </a:pPr>
            <a:r>
              <a:rPr lang="en-US" altLang="ja-JP" sz="2400" dirty="0"/>
              <a:t>		2038</a:t>
            </a:r>
            <a:r>
              <a:rPr lang="ja-JP" altLang="en-US" sz="2400" dirty="0"/>
              <a:t>年問題への対応に要するコストは小さいとは言えない</a:t>
            </a:r>
            <a:endParaRPr lang="en-US" altLang="ja-JP" sz="2400" dirty="0"/>
          </a:p>
          <a:p>
            <a:r>
              <a:rPr lang="ja-JP" altLang="en-US" sz="2800" dirty="0"/>
              <a:t>本研究の目的</a:t>
            </a:r>
            <a:endParaRPr lang="en-US" altLang="ja-JP" sz="2800" dirty="0"/>
          </a:p>
          <a:p>
            <a:pPr lvl="1"/>
            <a:r>
              <a:rPr lang="ja-JP" altLang="en-US" sz="2400" dirty="0"/>
              <a:t>先行研究 </a:t>
            </a:r>
            <a:r>
              <a:rPr lang="en-US" altLang="ja-JP" sz="2400" dirty="0"/>
              <a:t>[2] </a:t>
            </a:r>
            <a:r>
              <a:rPr lang="ja-JP" altLang="en-US" sz="2400" dirty="0"/>
              <a:t>の手法を，修正箇所特定ツールとして実装する</a:t>
            </a:r>
            <a:endParaRPr lang="en-US" altLang="ja-JP" sz="2400" dirty="0"/>
          </a:p>
          <a:p>
            <a:pPr lvl="1"/>
            <a:r>
              <a:rPr lang="ja-JP" altLang="en-US" sz="2400" dirty="0"/>
              <a:t>作成したツールの評価を行う</a:t>
            </a:r>
            <a:endParaRPr lang="en-US" altLang="ja-JP" sz="2400" dirty="0"/>
          </a:p>
          <a:p>
            <a:pPr lvl="1"/>
            <a:r>
              <a:rPr lang="ja-JP" altLang="en-US" sz="2400" dirty="0"/>
              <a:t>ソースコードの修正を自動で行うツールを設計する</a:t>
            </a:r>
            <a:endParaRPr lang="en-US" altLang="ja-JP" sz="2400" dirty="0"/>
          </a:p>
        </p:txBody>
      </p:sp>
      <p:sp>
        <p:nvSpPr>
          <p:cNvPr id="7" name="スライド番号プレースホルダー 6">
            <a:extLst>
              <a:ext uri="{FF2B5EF4-FFF2-40B4-BE49-F238E27FC236}">
                <a16:creationId xmlns:a16="http://schemas.microsoft.com/office/drawing/2014/main" id="{00A6845C-908C-4E48-97BB-D6823444D71C}"/>
              </a:ext>
            </a:extLst>
          </p:cNvPr>
          <p:cNvSpPr>
            <a:spLocks noGrp="1"/>
          </p:cNvSpPr>
          <p:nvPr>
            <p:ph type="sldNum" sz="quarter" idx="12"/>
          </p:nvPr>
        </p:nvSpPr>
        <p:spPr/>
        <p:txBody>
          <a:bodyPr/>
          <a:lstStyle/>
          <a:p>
            <a:fld id="{1779AF37-FDAD-413B-9C29-384430298FF1}" type="slidenum">
              <a:rPr kumimoji="1" lang="ja-JP" altLang="en-US" smtClean="0"/>
              <a:t>5</a:t>
            </a:fld>
            <a:endParaRPr kumimoji="1" lang="ja-JP" altLang="en-US"/>
          </a:p>
        </p:txBody>
      </p:sp>
      <p:sp>
        <p:nvSpPr>
          <p:cNvPr id="8" name="フッター プレースホルダー 7">
            <a:extLst>
              <a:ext uri="{FF2B5EF4-FFF2-40B4-BE49-F238E27FC236}">
                <a16:creationId xmlns:a16="http://schemas.microsoft.com/office/drawing/2014/main" id="{9AEBF54A-80C5-4988-8EB9-FF45C54B11D1}"/>
              </a:ext>
            </a:extLst>
          </p:cNvPr>
          <p:cNvSpPr>
            <a:spLocks noGrp="1"/>
          </p:cNvSpPr>
          <p:nvPr>
            <p:ph type="ftr" sz="quarter" idx="11"/>
          </p:nvPr>
        </p:nvSpPr>
        <p:spPr>
          <a:xfrm>
            <a:off x="2207683" y="5997513"/>
            <a:ext cx="8115893" cy="585849"/>
          </a:xfrm>
        </p:spPr>
        <p:txBody>
          <a:bodyPr/>
          <a:lstStyle/>
          <a:p>
            <a:pPr algn="l">
              <a:spcBef>
                <a:spcPts val="400"/>
              </a:spcBef>
            </a:pPr>
            <a:r>
              <a:rPr lang="en-US" altLang="ja-JP" dirty="0"/>
              <a:t>[2]</a:t>
            </a:r>
            <a:r>
              <a:rPr lang="ja-JP" altLang="en-US" dirty="0"/>
              <a:t>大江秀幸</a:t>
            </a:r>
            <a:r>
              <a:rPr lang="en-US" altLang="ja-JP" dirty="0"/>
              <a:t>, </a:t>
            </a:r>
            <a:r>
              <a:rPr lang="ja-JP" altLang="en-US" dirty="0"/>
              <a:t>松下誠</a:t>
            </a:r>
            <a:r>
              <a:rPr lang="en-US" altLang="ja-JP" dirty="0"/>
              <a:t>, </a:t>
            </a:r>
            <a:r>
              <a:rPr lang="ja-JP" altLang="en-US" dirty="0"/>
              <a:t>井上克郎</a:t>
            </a:r>
            <a:r>
              <a:rPr lang="en-US" altLang="ja-JP" dirty="0"/>
              <a:t>: 32bit UNIX</a:t>
            </a:r>
            <a:r>
              <a:rPr lang="ja-JP" altLang="en-US" dirty="0"/>
              <a:t>システムの</a:t>
            </a:r>
            <a:r>
              <a:rPr lang="en-US" altLang="ja-JP" dirty="0"/>
              <a:t>2038</a:t>
            </a:r>
            <a:r>
              <a:rPr lang="ja-JP" altLang="en-US" dirty="0"/>
              <a:t>年問題に対するプログラム修正法の提案</a:t>
            </a:r>
            <a:r>
              <a:rPr lang="en-US" altLang="ja-JP" dirty="0"/>
              <a:t>, </a:t>
            </a:r>
            <a:br>
              <a:rPr lang="en-US" altLang="ja-JP" dirty="0"/>
            </a:br>
            <a:r>
              <a:rPr lang="ja-JP" altLang="en-US" dirty="0"/>
              <a:t>情報処理学会論文誌 </a:t>
            </a:r>
            <a:r>
              <a:rPr lang="en-US" altLang="ja-JP" dirty="0"/>
              <a:t>Vol.62</a:t>
            </a:r>
            <a:r>
              <a:rPr lang="ja-JP" altLang="en-US" dirty="0" err="1"/>
              <a:t>，</a:t>
            </a:r>
            <a:r>
              <a:rPr lang="en-US" altLang="ja-JP" dirty="0"/>
              <a:t>No.4</a:t>
            </a:r>
            <a:r>
              <a:rPr lang="ja-JP" altLang="en-US" dirty="0" err="1"/>
              <a:t>，</a:t>
            </a:r>
            <a:r>
              <a:rPr lang="en-US" altLang="ja-JP" dirty="0"/>
              <a:t>pp.1051-1055</a:t>
            </a:r>
            <a:r>
              <a:rPr lang="ja-JP" altLang="en-US" dirty="0"/>
              <a:t> </a:t>
            </a:r>
            <a:r>
              <a:rPr lang="en-US" altLang="ja-JP" dirty="0"/>
              <a:t>(2021-04)</a:t>
            </a:r>
          </a:p>
        </p:txBody>
      </p:sp>
      <p:sp>
        <p:nvSpPr>
          <p:cNvPr id="4" name="矢印: 右 3">
            <a:extLst>
              <a:ext uri="{FF2B5EF4-FFF2-40B4-BE49-F238E27FC236}">
                <a16:creationId xmlns:a16="http://schemas.microsoft.com/office/drawing/2014/main" id="{373B2C8E-B49B-41D4-A9A8-B0CD4F508043}"/>
              </a:ext>
            </a:extLst>
          </p:cNvPr>
          <p:cNvSpPr/>
          <p:nvPr/>
        </p:nvSpPr>
        <p:spPr>
          <a:xfrm>
            <a:off x="1496290" y="3058820"/>
            <a:ext cx="932873" cy="307109"/>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772720854"/>
      </p:ext>
    </p:extLst>
  </p:cSld>
  <p:clrMapOvr>
    <a:masterClrMapping/>
  </p:clrMapOvr>
  <mc:AlternateContent xmlns:mc="http://schemas.openxmlformats.org/markup-compatibility/2006" xmlns:p14="http://schemas.microsoft.com/office/powerpoint/2010/main">
    <mc:Choice Requires="p14">
      <p:transition spd="slow" p14:dur="2000" advTm="35834"/>
    </mc:Choice>
    <mc:Fallback xmlns="">
      <p:transition spd="slow" advTm="35834"/>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4CA7FFA-E1B5-4238-815A-3E3C4D70D777}"/>
              </a:ext>
            </a:extLst>
          </p:cNvPr>
          <p:cNvSpPr>
            <a:spLocks noGrp="1"/>
          </p:cNvSpPr>
          <p:nvPr>
            <p:ph type="title"/>
          </p:nvPr>
        </p:nvSpPr>
        <p:spPr/>
        <p:txBody>
          <a:bodyPr/>
          <a:lstStyle/>
          <a:p>
            <a:r>
              <a:rPr lang="ja-JP" altLang="en-US"/>
              <a:t>本研究の目的</a:t>
            </a:r>
            <a:endParaRPr lang="ja-JP" altLang="en-US" dirty="0"/>
          </a:p>
        </p:txBody>
      </p:sp>
      <p:sp>
        <p:nvSpPr>
          <p:cNvPr id="3" name="コンテンツ プレースホルダー 2">
            <a:extLst>
              <a:ext uri="{FF2B5EF4-FFF2-40B4-BE49-F238E27FC236}">
                <a16:creationId xmlns:a16="http://schemas.microsoft.com/office/drawing/2014/main" id="{0C33B666-EA4C-44E0-80AE-FBAB04726CBB}"/>
              </a:ext>
            </a:extLst>
          </p:cNvPr>
          <p:cNvSpPr>
            <a:spLocks noGrp="1"/>
          </p:cNvSpPr>
          <p:nvPr>
            <p:ph idx="1"/>
          </p:nvPr>
        </p:nvSpPr>
        <p:spPr>
          <a:xfrm>
            <a:off x="609600" y="1600201"/>
            <a:ext cx="10972800" cy="4206239"/>
          </a:xfrm>
        </p:spPr>
        <p:txBody>
          <a:bodyPr/>
          <a:lstStyle/>
          <a:p>
            <a:r>
              <a:rPr lang="ja-JP" altLang="en-US" sz="2800" dirty="0">
                <a:solidFill>
                  <a:schemeClr val="bg1">
                    <a:lumMod val="75000"/>
                  </a:schemeClr>
                </a:solidFill>
              </a:rPr>
              <a:t>先行研究の課題点</a:t>
            </a:r>
            <a:endParaRPr lang="en-US" altLang="ja-JP" sz="2800" dirty="0">
              <a:solidFill>
                <a:schemeClr val="bg1">
                  <a:lumMod val="75000"/>
                </a:schemeClr>
              </a:solidFill>
            </a:endParaRPr>
          </a:p>
          <a:p>
            <a:pPr lvl="1"/>
            <a:r>
              <a:rPr lang="ja-JP" altLang="en-US" sz="2400" dirty="0">
                <a:solidFill>
                  <a:schemeClr val="bg1">
                    <a:lumMod val="75000"/>
                  </a:schemeClr>
                </a:solidFill>
              </a:rPr>
              <a:t>一般化を行った先行研究 </a:t>
            </a:r>
            <a:r>
              <a:rPr lang="en-US" altLang="ja-JP" sz="2400" dirty="0">
                <a:solidFill>
                  <a:schemeClr val="bg1">
                    <a:lumMod val="75000"/>
                  </a:schemeClr>
                </a:solidFill>
              </a:rPr>
              <a:t>[2] </a:t>
            </a:r>
            <a:r>
              <a:rPr lang="ja-JP" altLang="en-US" sz="2400" dirty="0">
                <a:solidFill>
                  <a:schemeClr val="bg1">
                    <a:lumMod val="75000"/>
                  </a:schemeClr>
                </a:solidFill>
              </a:rPr>
              <a:t>では，手法の提案のみにとどまる</a:t>
            </a:r>
            <a:endParaRPr lang="en-US" altLang="ja-JP" sz="2400" dirty="0">
              <a:solidFill>
                <a:schemeClr val="bg1">
                  <a:lumMod val="75000"/>
                </a:schemeClr>
              </a:solidFill>
            </a:endParaRPr>
          </a:p>
          <a:p>
            <a:pPr lvl="1"/>
            <a:r>
              <a:rPr lang="ja-JP" altLang="en-US" sz="2400" dirty="0">
                <a:solidFill>
                  <a:schemeClr val="bg1">
                    <a:lumMod val="75000"/>
                  </a:schemeClr>
                </a:solidFill>
              </a:rPr>
              <a:t>修正必要箇所の特定から修正の実行まで，手動で行われている</a:t>
            </a:r>
            <a:endParaRPr lang="en-US" altLang="ja-JP" sz="2400" dirty="0">
              <a:solidFill>
                <a:schemeClr val="bg1">
                  <a:lumMod val="75000"/>
                </a:schemeClr>
              </a:solidFill>
            </a:endParaRPr>
          </a:p>
          <a:p>
            <a:pPr marL="457200" lvl="1" indent="0">
              <a:buNone/>
            </a:pPr>
            <a:r>
              <a:rPr lang="en-US" altLang="ja-JP" sz="2400" dirty="0">
                <a:solidFill>
                  <a:schemeClr val="bg1">
                    <a:lumMod val="75000"/>
                  </a:schemeClr>
                </a:solidFill>
              </a:rPr>
              <a:t>		2038</a:t>
            </a:r>
            <a:r>
              <a:rPr lang="ja-JP" altLang="en-US" sz="2400" dirty="0">
                <a:solidFill>
                  <a:schemeClr val="bg1">
                    <a:lumMod val="75000"/>
                  </a:schemeClr>
                </a:solidFill>
              </a:rPr>
              <a:t>年問題への対応に要するコストは小さいとは言えない</a:t>
            </a:r>
            <a:endParaRPr lang="en-US" altLang="ja-JP" sz="2400" dirty="0">
              <a:solidFill>
                <a:schemeClr val="bg1">
                  <a:lumMod val="75000"/>
                </a:schemeClr>
              </a:solidFill>
            </a:endParaRPr>
          </a:p>
          <a:p>
            <a:r>
              <a:rPr lang="ja-JP" altLang="en-US" sz="2800" dirty="0">
                <a:solidFill>
                  <a:schemeClr val="bg1">
                    <a:lumMod val="75000"/>
                  </a:schemeClr>
                </a:solidFill>
              </a:rPr>
              <a:t>本研究の目的</a:t>
            </a:r>
            <a:endParaRPr lang="en-US" altLang="ja-JP" sz="2800" dirty="0">
              <a:solidFill>
                <a:schemeClr val="bg1">
                  <a:lumMod val="75000"/>
                </a:schemeClr>
              </a:solidFill>
            </a:endParaRPr>
          </a:p>
          <a:p>
            <a:pPr lvl="1"/>
            <a:r>
              <a:rPr lang="ja-JP" altLang="en-US" sz="2400" dirty="0"/>
              <a:t>先行研究 </a:t>
            </a:r>
            <a:r>
              <a:rPr lang="en-US" altLang="ja-JP" sz="2400" dirty="0"/>
              <a:t>[2] </a:t>
            </a:r>
            <a:r>
              <a:rPr lang="ja-JP" altLang="en-US" sz="2400" dirty="0"/>
              <a:t>の手法を，修正箇所特定ツールとして実装する</a:t>
            </a:r>
            <a:endParaRPr lang="en-US" altLang="ja-JP" sz="2400" dirty="0"/>
          </a:p>
          <a:p>
            <a:pPr lvl="1"/>
            <a:r>
              <a:rPr lang="ja-JP" altLang="en-US" sz="2400" dirty="0">
                <a:solidFill>
                  <a:schemeClr val="bg1">
                    <a:lumMod val="75000"/>
                  </a:schemeClr>
                </a:solidFill>
              </a:rPr>
              <a:t>作成したツールの評価を行う</a:t>
            </a:r>
            <a:endParaRPr lang="en-US" altLang="ja-JP" sz="2400" dirty="0">
              <a:solidFill>
                <a:schemeClr val="bg1">
                  <a:lumMod val="75000"/>
                </a:schemeClr>
              </a:solidFill>
            </a:endParaRPr>
          </a:p>
          <a:p>
            <a:pPr lvl="1"/>
            <a:r>
              <a:rPr lang="ja-JP" altLang="en-US" sz="2400" dirty="0">
                <a:solidFill>
                  <a:schemeClr val="bg1">
                    <a:lumMod val="75000"/>
                  </a:schemeClr>
                </a:solidFill>
              </a:rPr>
              <a:t>ソースコードの修正を自動で行うツールを設計する</a:t>
            </a:r>
            <a:endParaRPr lang="en-US" altLang="ja-JP" sz="2400" dirty="0">
              <a:solidFill>
                <a:schemeClr val="bg1">
                  <a:lumMod val="75000"/>
                </a:schemeClr>
              </a:solidFill>
            </a:endParaRPr>
          </a:p>
        </p:txBody>
      </p:sp>
      <p:sp>
        <p:nvSpPr>
          <p:cNvPr id="7" name="スライド番号プレースホルダー 6">
            <a:extLst>
              <a:ext uri="{FF2B5EF4-FFF2-40B4-BE49-F238E27FC236}">
                <a16:creationId xmlns:a16="http://schemas.microsoft.com/office/drawing/2014/main" id="{00A6845C-908C-4E48-97BB-D6823444D71C}"/>
              </a:ext>
            </a:extLst>
          </p:cNvPr>
          <p:cNvSpPr>
            <a:spLocks noGrp="1"/>
          </p:cNvSpPr>
          <p:nvPr>
            <p:ph type="sldNum" sz="quarter" idx="12"/>
          </p:nvPr>
        </p:nvSpPr>
        <p:spPr/>
        <p:txBody>
          <a:bodyPr/>
          <a:lstStyle/>
          <a:p>
            <a:fld id="{1779AF37-FDAD-413B-9C29-384430298FF1}" type="slidenum">
              <a:rPr kumimoji="1" lang="ja-JP" altLang="en-US" smtClean="0"/>
              <a:t>6</a:t>
            </a:fld>
            <a:endParaRPr kumimoji="1" lang="ja-JP" altLang="en-US"/>
          </a:p>
        </p:txBody>
      </p:sp>
      <p:sp>
        <p:nvSpPr>
          <p:cNvPr id="8" name="フッター プレースホルダー 7">
            <a:extLst>
              <a:ext uri="{FF2B5EF4-FFF2-40B4-BE49-F238E27FC236}">
                <a16:creationId xmlns:a16="http://schemas.microsoft.com/office/drawing/2014/main" id="{9AEBF54A-80C5-4988-8EB9-FF45C54B11D1}"/>
              </a:ext>
            </a:extLst>
          </p:cNvPr>
          <p:cNvSpPr>
            <a:spLocks noGrp="1"/>
          </p:cNvSpPr>
          <p:nvPr>
            <p:ph type="ftr" sz="quarter" idx="11"/>
          </p:nvPr>
        </p:nvSpPr>
        <p:spPr>
          <a:xfrm>
            <a:off x="2207683" y="5997513"/>
            <a:ext cx="8115893" cy="585849"/>
          </a:xfrm>
        </p:spPr>
        <p:txBody>
          <a:bodyPr/>
          <a:lstStyle/>
          <a:p>
            <a:pPr algn="l">
              <a:spcBef>
                <a:spcPts val="400"/>
              </a:spcBef>
            </a:pPr>
            <a:r>
              <a:rPr lang="en-US" altLang="ja-JP" dirty="0"/>
              <a:t>[2]</a:t>
            </a:r>
            <a:r>
              <a:rPr lang="ja-JP" altLang="en-US" dirty="0"/>
              <a:t>大江秀幸</a:t>
            </a:r>
            <a:r>
              <a:rPr lang="en-US" altLang="ja-JP" dirty="0"/>
              <a:t>, </a:t>
            </a:r>
            <a:r>
              <a:rPr lang="ja-JP" altLang="en-US" dirty="0"/>
              <a:t>松下誠</a:t>
            </a:r>
            <a:r>
              <a:rPr lang="en-US" altLang="ja-JP" dirty="0"/>
              <a:t>, </a:t>
            </a:r>
            <a:r>
              <a:rPr lang="ja-JP" altLang="en-US" dirty="0"/>
              <a:t>井上克郎</a:t>
            </a:r>
            <a:r>
              <a:rPr lang="en-US" altLang="ja-JP" dirty="0"/>
              <a:t>: 32bit UNIX</a:t>
            </a:r>
            <a:r>
              <a:rPr lang="ja-JP" altLang="en-US" dirty="0"/>
              <a:t>システムの</a:t>
            </a:r>
            <a:r>
              <a:rPr lang="en-US" altLang="ja-JP" dirty="0"/>
              <a:t>2038</a:t>
            </a:r>
            <a:r>
              <a:rPr lang="ja-JP" altLang="en-US" dirty="0"/>
              <a:t>年問題に対するプログラム修正法の提案</a:t>
            </a:r>
            <a:r>
              <a:rPr lang="en-US" altLang="ja-JP" dirty="0"/>
              <a:t>, </a:t>
            </a:r>
            <a:br>
              <a:rPr lang="en-US" altLang="ja-JP" dirty="0"/>
            </a:br>
            <a:r>
              <a:rPr lang="ja-JP" altLang="en-US" dirty="0"/>
              <a:t>情報処理学会論文誌 </a:t>
            </a:r>
            <a:r>
              <a:rPr lang="en-US" altLang="ja-JP" dirty="0"/>
              <a:t>Vol.62</a:t>
            </a:r>
            <a:r>
              <a:rPr lang="ja-JP" altLang="en-US" dirty="0" err="1"/>
              <a:t>，</a:t>
            </a:r>
            <a:r>
              <a:rPr lang="en-US" altLang="ja-JP" dirty="0"/>
              <a:t>No.4</a:t>
            </a:r>
            <a:r>
              <a:rPr lang="ja-JP" altLang="en-US" dirty="0" err="1"/>
              <a:t>，</a:t>
            </a:r>
            <a:r>
              <a:rPr lang="en-US" altLang="ja-JP" dirty="0"/>
              <a:t>pp.1051-1055</a:t>
            </a:r>
            <a:r>
              <a:rPr lang="ja-JP" altLang="en-US" dirty="0"/>
              <a:t> </a:t>
            </a:r>
            <a:r>
              <a:rPr lang="en-US" altLang="ja-JP" dirty="0"/>
              <a:t>(2021-04)</a:t>
            </a:r>
          </a:p>
        </p:txBody>
      </p:sp>
      <p:sp>
        <p:nvSpPr>
          <p:cNvPr id="4" name="矢印: 右 3">
            <a:extLst>
              <a:ext uri="{FF2B5EF4-FFF2-40B4-BE49-F238E27FC236}">
                <a16:creationId xmlns:a16="http://schemas.microsoft.com/office/drawing/2014/main" id="{373B2C8E-B49B-41D4-A9A8-B0CD4F508043}"/>
              </a:ext>
            </a:extLst>
          </p:cNvPr>
          <p:cNvSpPr/>
          <p:nvPr/>
        </p:nvSpPr>
        <p:spPr>
          <a:xfrm>
            <a:off x="1496290" y="3058820"/>
            <a:ext cx="932873" cy="307109"/>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553297259"/>
      </p:ext>
    </p:extLst>
  </p:cSld>
  <p:clrMapOvr>
    <a:masterClrMapping/>
  </p:clrMapOvr>
  <mc:AlternateContent xmlns:mc="http://schemas.openxmlformats.org/markup-compatibility/2006" xmlns:p14="http://schemas.microsoft.com/office/powerpoint/2010/main">
    <mc:Choice Requires="p14">
      <p:transition spd="slow" p14:dur="2000" advTm="4722"/>
    </mc:Choice>
    <mc:Fallback xmlns="">
      <p:transition spd="slow" advTm="4722"/>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203289F-C895-4625-A1FC-8BCC2B14EFC6}"/>
              </a:ext>
            </a:extLst>
          </p:cNvPr>
          <p:cNvSpPr>
            <a:spLocks noGrp="1"/>
          </p:cNvSpPr>
          <p:nvPr>
            <p:ph type="title"/>
          </p:nvPr>
        </p:nvSpPr>
        <p:spPr/>
        <p:txBody>
          <a:bodyPr/>
          <a:lstStyle/>
          <a:p>
            <a:r>
              <a:rPr kumimoji="1" lang="ja-JP" altLang="en-US" dirty="0"/>
              <a:t>作成ツールの処理概要</a:t>
            </a:r>
          </a:p>
        </p:txBody>
      </p:sp>
      <p:grpSp>
        <p:nvGrpSpPr>
          <p:cNvPr id="4" name="グループ化 3">
            <a:extLst>
              <a:ext uri="{FF2B5EF4-FFF2-40B4-BE49-F238E27FC236}">
                <a16:creationId xmlns:a16="http://schemas.microsoft.com/office/drawing/2014/main" id="{5778589D-7508-45DA-A986-1ACE88713FD9}"/>
              </a:ext>
            </a:extLst>
          </p:cNvPr>
          <p:cNvGrpSpPr/>
          <p:nvPr/>
        </p:nvGrpSpPr>
        <p:grpSpPr>
          <a:xfrm>
            <a:off x="264887" y="3423188"/>
            <a:ext cx="1447923" cy="1191747"/>
            <a:chOff x="849114" y="3429000"/>
            <a:chExt cx="1447923" cy="1191747"/>
          </a:xfrm>
        </p:grpSpPr>
        <p:pic>
          <p:nvPicPr>
            <p:cNvPr id="5" name="グラフィックス 4" descr="ドキュメント">
              <a:extLst>
                <a:ext uri="{FF2B5EF4-FFF2-40B4-BE49-F238E27FC236}">
                  <a16:creationId xmlns:a16="http://schemas.microsoft.com/office/drawing/2014/main" id="{1FA96910-0C64-485A-99EA-EF9566B06952}"/>
                </a:ext>
              </a:extLst>
            </p:cNvPr>
            <p:cNvPicPr>
              <a:picLocks noChangeAspect="1"/>
            </p:cNvPicPr>
            <p:nvPr/>
          </p:nvPicPr>
          <p:blipFill>
            <a:blip r:embed="rId3" cstate="hq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279633" y="3429000"/>
              <a:ext cx="606972" cy="606972"/>
            </a:xfrm>
            <a:prstGeom prst="rect">
              <a:avLst/>
            </a:prstGeom>
          </p:spPr>
        </p:pic>
        <p:sp>
          <p:nvSpPr>
            <p:cNvPr id="6" name="テキスト ボックス 5">
              <a:extLst>
                <a:ext uri="{FF2B5EF4-FFF2-40B4-BE49-F238E27FC236}">
                  <a16:creationId xmlns:a16="http://schemas.microsoft.com/office/drawing/2014/main" id="{82592929-68D7-448A-B927-8083A88AC00F}"/>
                </a:ext>
              </a:extLst>
            </p:cNvPr>
            <p:cNvSpPr txBox="1"/>
            <p:nvPr/>
          </p:nvSpPr>
          <p:spPr>
            <a:xfrm>
              <a:off x="849114" y="4035972"/>
              <a:ext cx="1447923" cy="584775"/>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対象</a:t>
              </a:r>
              <a:br>
                <a:rPr kumimoji="1" lang="en-US" altLang="ja-JP"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b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ソースファイル</a:t>
              </a:r>
            </a:p>
          </p:txBody>
        </p:sp>
      </p:grpSp>
      <p:grpSp>
        <p:nvGrpSpPr>
          <p:cNvPr id="7" name="グループ化 6">
            <a:extLst>
              <a:ext uri="{FF2B5EF4-FFF2-40B4-BE49-F238E27FC236}">
                <a16:creationId xmlns:a16="http://schemas.microsoft.com/office/drawing/2014/main" id="{1FEADC05-419B-4212-8DBB-56AAC0692636}"/>
              </a:ext>
            </a:extLst>
          </p:cNvPr>
          <p:cNvGrpSpPr/>
          <p:nvPr/>
        </p:nvGrpSpPr>
        <p:grpSpPr>
          <a:xfrm>
            <a:off x="274420" y="2124810"/>
            <a:ext cx="1408388" cy="945526"/>
            <a:chOff x="871339" y="2119833"/>
            <a:chExt cx="1408388" cy="945526"/>
          </a:xfrm>
        </p:grpSpPr>
        <p:pic>
          <p:nvPicPr>
            <p:cNvPr id="8" name="グラフィックス 7" descr="フォルダー">
              <a:extLst>
                <a:ext uri="{FF2B5EF4-FFF2-40B4-BE49-F238E27FC236}">
                  <a16:creationId xmlns:a16="http://schemas.microsoft.com/office/drawing/2014/main" id="{0989DEDA-BBA2-4682-B3DC-4B77C601BBBD}"/>
                </a:ext>
              </a:extLst>
            </p:cNvPr>
            <p:cNvPicPr>
              <a:picLocks noChangeAspect="1"/>
            </p:cNvPicPr>
            <p:nvPr/>
          </p:nvPicPr>
          <p:blipFill>
            <a:blip r:embed="rId5" cstate="hq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279633" y="2119833"/>
              <a:ext cx="606972" cy="606972"/>
            </a:xfrm>
            <a:prstGeom prst="rect">
              <a:avLst/>
            </a:prstGeom>
          </p:spPr>
        </p:pic>
        <p:sp>
          <p:nvSpPr>
            <p:cNvPr id="9" name="テキスト ボックス 8">
              <a:extLst>
                <a:ext uri="{FF2B5EF4-FFF2-40B4-BE49-F238E27FC236}">
                  <a16:creationId xmlns:a16="http://schemas.microsoft.com/office/drawing/2014/main" id="{845D8C9F-486C-46A9-86F7-9D644BBBBEF1}"/>
                </a:ext>
              </a:extLst>
            </p:cNvPr>
            <p:cNvSpPr txBox="1"/>
            <p:nvPr/>
          </p:nvSpPr>
          <p:spPr>
            <a:xfrm>
              <a:off x="871339" y="2726805"/>
              <a:ext cx="1408388" cy="338554"/>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ヘッダファイル</a:t>
              </a:r>
            </a:p>
          </p:txBody>
        </p:sp>
      </p:grpSp>
      <p:grpSp>
        <p:nvGrpSpPr>
          <p:cNvPr id="10" name="グループ化 9">
            <a:extLst>
              <a:ext uri="{FF2B5EF4-FFF2-40B4-BE49-F238E27FC236}">
                <a16:creationId xmlns:a16="http://schemas.microsoft.com/office/drawing/2014/main" id="{EB92E2E8-FAEB-4C35-BE11-2CD33FCCD7A1}"/>
              </a:ext>
            </a:extLst>
          </p:cNvPr>
          <p:cNvGrpSpPr/>
          <p:nvPr/>
        </p:nvGrpSpPr>
        <p:grpSpPr>
          <a:xfrm>
            <a:off x="3188623" y="3423188"/>
            <a:ext cx="1269124" cy="1254809"/>
            <a:chOff x="2980663" y="3429000"/>
            <a:chExt cx="1269124" cy="1254809"/>
          </a:xfrm>
        </p:grpSpPr>
        <p:pic>
          <p:nvPicPr>
            <p:cNvPr id="11" name="グラフィックス 10" descr="データベース">
              <a:extLst>
                <a:ext uri="{FF2B5EF4-FFF2-40B4-BE49-F238E27FC236}">
                  <a16:creationId xmlns:a16="http://schemas.microsoft.com/office/drawing/2014/main" id="{54279F9A-BA8F-44E4-86CD-EFF72FF6B9F7}"/>
                </a:ext>
              </a:extLst>
            </p:cNvPr>
            <p:cNvPicPr>
              <a:picLocks noChangeAspect="1"/>
            </p:cNvPicPr>
            <p:nvPr/>
          </p:nvPicPr>
          <p:blipFill>
            <a:blip r:embed="rId7" cstate="hq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313386" y="3429000"/>
              <a:ext cx="606972" cy="606972"/>
            </a:xfrm>
            <a:prstGeom prst="rect">
              <a:avLst/>
            </a:prstGeom>
          </p:spPr>
        </p:pic>
        <p:sp>
          <p:nvSpPr>
            <p:cNvPr id="12" name="テキスト ボックス 11">
              <a:extLst>
                <a:ext uri="{FF2B5EF4-FFF2-40B4-BE49-F238E27FC236}">
                  <a16:creationId xmlns:a16="http://schemas.microsoft.com/office/drawing/2014/main" id="{C0BADF98-40E2-4379-A6FE-280CA677FD8F}"/>
                </a:ext>
              </a:extLst>
            </p:cNvPr>
            <p:cNvSpPr txBox="1"/>
            <p:nvPr/>
          </p:nvSpPr>
          <p:spPr>
            <a:xfrm>
              <a:off x="2980663" y="4099034"/>
              <a:ext cx="1269124" cy="584775"/>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Understand</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解析結果</a:t>
              </a:r>
            </a:p>
          </p:txBody>
        </p:sp>
      </p:grpSp>
      <p:grpSp>
        <p:nvGrpSpPr>
          <p:cNvPr id="13" name="グループ化 12">
            <a:extLst>
              <a:ext uri="{FF2B5EF4-FFF2-40B4-BE49-F238E27FC236}">
                <a16:creationId xmlns:a16="http://schemas.microsoft.com/office/drawing/2014/main" id="{EFDED9C8-056C-471D-90DF-4A72BDE372D8}"/>
              </a:ext>
            </a:extLst>
          </p:cNvPr>
          <p:cNvGrpSpPr/>
          <p:nvPr/>
        </p:nvGrpSpPr>
        <p:grpSpPr>
          <a:xfrm>
            <a:off x="5860935" y="3395438"/>
            <a:ext cx="1183542" cy="1326864"/>
            <a:chOff x="5086734" y="3429000"/>
            <a:chExt cx="1183542" cy="1326864"/>
          </a:xfrm>
        </p:grpSpPr>
        <p:pic>
          <p:nvPicPr>
            <p:cNvPr id="14" name="グラフィックス 13" descr="階層">
              <a:extLst>
                <a:ext uri="{FF2B5EF4-FFF2-40B4-BE49-F238E27FC236}">
                  <a16:creationId xmlns:a16="http://schemas.microsoft.com/office/drawing/2014/main" id="{19D4C5CA-6A50-4628-A33C-942EC1254B12}"/>
                </a:ext>
              </a:extLst>
            </p:cNvPr>
            <p:cNvPicPr>
              <a:picLocks noChangeAspect="1"/>
            </p:cNvPicPr>
            <p:nvPr/>
          </p:nvPicPr>
          <p:blipFill>
            <a:blip r:embed="rId9" cstate="hq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347139" y="3429000"/>
              <a:ext cx="670034" cy="670034"/>
            </a:xfrm>
            <a:prstGeom prst="rect">
              <a:avLst/>
            </a:prstGeom>
          </p:spPr>
        </p:pic>
        <p:sp>
          <p:nvSpPr>
            <p:cNvPr id="15" name="テキスト ボックス 14">
              <a:extLst>
                <a:ext uri="{FF2B5EF4-FFF2-40B4-BE49-F238E27FC236}">
                  <a16:creationId xmlns:a16="http://schemas.microsoft.com/office/drawing/2014/main" id="{EDD985CF-49DD-4906-A095-D842AC3D7A7F}"/>
                </a:ext>
              </a:extLst>
            </p:cNvPr>
            <p:cNvSpPr txBox="1"/>
            <p:nvPr/>
          </p:nvSpPr>
          <p:spPr>
            <a:xfrm>
              <a:off x="5086734" y="4171089"/>
              <a:ext cx="1183542" cy="584775"/>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600" dirty="0">
                  <a:solidFill>
                    <a:srgbClr val="000000"/>
                  </a:solidFill>
                  <a:latin typeface="Tahoma" pitchFamily="34" charset="0"/>
                  <a:ea typeface="ＭＳ Ｐゴシック" charset="-128"/>
                </a:rPr>
                <a:t>プログラム</a:t>
              </a: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依存グラフ</a:t>
              </a:r>
            </a:p>
          </p:txBody>
        </p:sp>
      </p:grpSp>
      <p:grpSp>
        <p:nvGrpSpPr>
          <p:cNvPr id="16" name="グループ化 15">
            <a:extLst>
              <a:ext uri="{FF2B5EF4-FFF2-40B4-BE49-F238E27FC236}">
                <a16:creationId xmlns:a16="http://schemas.microsoft.com/office/drawing/2014/main" id="{E181043B-B0D5-4A57-A50E-0DABF8A86780}"/>
              </a:ext>
            </a:extLst>
          </p:cNvPr>
          <p:cNvGrpSpPr/>
          <p:nvPr/>
        </p:nvGrpSpPr>
        <p:grpSpPr>
          <a:xfrm>
            <a:off x="8281041" y="3395438"/>
            <a:ext cx="1032641" cy="1314857"/>
            <a:chOff x="7349361" y="3429000"/>
            <a:chExt cx="1032641" cy="1314857"/>
          </a:xfrm>
        </p:grpSpPr>
        <p:pic>
          <p:nvPicPr>
            <p:cNvPr id="17" name="グラフィックス 16" descr="リスト">
              <a:extLst>
                <a:ext uri="{FF2B5EF4-FFF2-40B4-BE49-F238E27FC236}">
                  <a16:creationId xmlns:a16="http://schemas.microsoft.com/office/drawing/2014/main" id="{5FF14D0E-E7F8-49CE-9762-2AEC265604A0}"/>
                </a:ext>
              </a:extLst>
            </p:cNvPr>
            <p:cNvPicPr>
              <a:picLocks noChangeAspect="1"/>
            </p:cNvPicPr>
            <p:nvPr/>
          </p:nvPicPr>
          <p:blipFill>
            <a:blip r:embed="rId11" cstate="hqprint">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7530665" y="3429000"/>
              <a:ext cx="670034" cy="670034"/>
            </a:xfrm>
            <a:prstGeom prst="rect">
              <a:avLst/>
            </a:prstGeom>
          </p:spPr>
        </p:pic>
        <p:sp>
          <p:nvSpPr>
            <p:cNvPr id="18" name="テキスト ボックス 17">
              <a:extLst>
                <a:ext uri="{FF2B5EF4-FFF2-40B4-BE49-F238E27FC236}">
                  <a16:creationId xmlns:a16="http://schemas.microsoft.com/office/drawing/2014/main" id="{72055E85-6D34-4A68-ADC3-85347E4E7340}"/>
                </a:ext>
              </a:extLst>
            </p:cNvPr>
            <p:cNvSpPr txBox="1"/>
            <p:nvPr/>
          </p:nvSpPr>
          <p:spPr>
            <a:xfrm>
              <a:off x="7349361" y="4159082"/>
              <a:ext cx="1032641" cy="584775"/>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修正箇所</a:t>
              </a:r>
              <a:endParaRPr kumimoji="1" lang="en-US" altLang="ja-JP"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リスト</a:t>
              </a:r>
            </a:p>
          </p:txBody>
        </p:sp>
      </p:grpSp>
      <p:grpSp>
        <p:nvGrpSpPr>
          <p:cNvPr id="22" name="グループ化 21">
            <a:extLst>
              <a:ext uri="{FF2B5EF4-FFF2-40B4-BE49-F238E27FC236}">
                <a16:creationId xmlns:a16="http://schemas.microsoft.com/office/drawing/2014/main" id="{10D8F6ED-B2DF-41EF-9E88-5E284E7818F0}"/>
              </a:ext>
            </a:extLst>
          </p:cNvPr>
          <p:cNvGrpSpPr/>
          <p:nvPr/>
        </p:nvGrpSpPr>
        <p:grpSpPr>
          <a:xfrm>
            <a:off x="10680918" y="3387598"/>
            <a:ext cx="1408278" cy="1316507"/>
            <a:chOff x="9698323" y="4830764"/>
            <a:chExt cx="1408278" cy="1316507"/>
          </a:xfrm>
        </p:grpSpPr>
        <p:pic>
          <p:nvPicPr>
            <p:cNvPr id="23" name="グラフィックス 22" descr="チェックリスト">
              <a:extLst>
                <a:ext uri="{FF2B5EF4-FFF2-40B4-BE49-F238E27FC236}">
                  <a16:creationId xmlns:a16="http://schemas.microsoft.com/office/drawing/2014/main" id="{D0A3E3C8-8470-4528-8458-2F623CDBB292}"/>
                </a:ext>
              </a:extLst>
            </p:cNvPr>
            <p:cNvPicPr>
              <a:picLocks noChangeAspect="1"/>
            </p:cNvPicPr>
            <p:nvPr/>
          </p:nvPicPr>
          <p:blipFill>
            <a:blip r:embed="rId13" cstate="hqprint">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0016357" y="4830764"/>
              <a:ext cx="683173" cy="683173"/>
            </a:xfrm>
            <a:prstGeom prst="rect">
              <a:avLst/>
            </a:prstGeom>
          </p:spPr>
        </p:pic>
        <p:sp>
          <p:nvSpPr>
            <p:cNvPr id="24" name="テキスト ボックス 23">
              <a:extLst>
                <a:ext uri="{FF2B5EF4-FFF2-40B4-BE49-F238E27FC236}">
                  <a16:creationId xmlns:a16="http://schemas.microsoft.com/office/drawing/2014/main" id="{61279C76-4152-4F69-9EF8-4FBF7E48F1DD}"/>
                </a:ext>
              </a:extLst>
            </p:cNvPr>
            <p:cNvSpPr txBox="1"/>
            <p:nvPr/>
          </p:nvSpPr>
          <p:spPr>
            <a:xfrm>
              <a:off x="9698323" y="5562496"/>
              <a:ext cx="1408278" cy="584775"/>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修正必要箇所</a:t>
              </a:r>
              <a:endParaRPr kumimoji="1" lang="en-US" altLang="ja-JP"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通知</a:t>
              </a:r>
            </a:p>
          </p:txBody>
        </p:sp>
      </p:grpSp>
      <p:sp>
        <p:nvSpPr>
          <p:cNvPr id="25" name="テキスト ボックス 24">
            <a:extLst>
              <a:ext uri="{FF2B5EF4-FFF2-40B4-BE49-F238E27FC236}">
                <a16:creationId xmlns:a16="http://schemas.microsoft.com/office/drawing/2014/main" id="{D307AC2E-7358-4ECB-93AD-F31651EAE4D8}"/>
              </a:ext>
            </a:extLst>
          </p:cNvPr>
          <p:cNvSpPr txBox="1"/>
          <p:nvPr/>
        </p:nvSpPr>
        <p:spPr>
          <a:xfrm>
            <a:off x="4585546" y="3188064"/>
            <a:ext cx="1183542" cy="1077218"/>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Arial"/>
                <a:ea typeface="ＭＳ Ｐゴシック"/>
                <a:cs typeface="+mn-cs"/>
              </a:rPr>
              <a:t>STEP2</a:t>
            </a:r>
          </a:p>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600" dirty="0">
                <a:solidFill>
                  <a:srgbClr val="000000"/>
                </a:solidFill>
                <a:latin typeface="Arial"/>
                <a:ea typeface="ＭＳ Ｐゴシック"/>
              </a:rPr>
              <a:t>プログラム</a:t>
            </a:r>
            <a:r>
              <a:rPr kumimoji="1" lang="ja-JP" altLang="en-US" sz="1600" b="0" i="0" u="none" strike="noStrike" kern="1200" cap="none" spc="0" normalizeH="0" baseline="0" noProof="0" dirty="0">
                <a:ln>
                  <a:noFill/>
                </a:ln>
                <a:solidFill>
                  <a:srgbClr val="000000"/>
                </a:solidFill>
                <a:effectLst/>
                <a:uLnTx/>
                <a:uFillTx/>
                <a:latin typeface="Arial"/>
                <a:ea typeface="ＭＳ Ｐゴシック"/>
                <a:cs typeface="+mn-cs"/>
              </a:rPr>
              <a:t>依存グラフ構築</a:t>
            </a:r>
          </a:p>
        </p:txBody>
      </p:sp>
      <p:sp>
        <p:nvSpPr>
          <p:cNvPr id="26" name="テキスト ボックス 25">
            <a:extLst>
              <a:ext uri="{FF2B5EF4-FFF2-40B4-BE49-F238E27FC236}">
                <a16:creationId xmlns:a16="http://schemas.microsoft.com/office/drawing/2014/main" id="{1BB5BBCB-1273-4D46-BE98-AEDC1559E704}"/>
              </a:ext>
            </a:extLst>
          </p:cNvPr>
          <p:cNvSpPr txBox="1"/>
          <p:nvPr/>
        </p:nvSpPr>
        <p:spPr>
          <a:xfrm>
            <a:off x="7055441" y="3314956"/>
            <a:ext cx="1041406" cy="83099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Arial"/>
                <a:ea typeface="ＭＳ Ｐゴシック"/>
                <a:cs typeface="+mn-cs"/>
              </a:rPr>
              <a:t>STEP3</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Arial"/>
                <a:ea typeface="ＭＳ Ｐゴシック"/>
                <a:cs typeface="+mn-cs"/>
              </a:rPr>
              <a:t>修正箇所</a:t>
            </a:r>
            <a:endParaRPr kumimoji="1" lang="en-US" altLang="ja-JP" sz="1600" b="0" i="0" u="none" strike="noStrike" kern="1200" cap="none" spc="0" normalizeH="0" baseline="0" noProof="0" dirty="0">
              <a:ln>
                <a:noFill/>
              </a:ln>
              <a:solidFill>
                <a:srgbClr val="000000"/>
              </a:solidFill>
              <a:effectLst/>
              <a:uLnTx/>
              <a:uFillTx/>
              <a:latin typeface="Arial"/>
              <a:ea typeface="ＭＳ Ｐゴシック"/>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Arial"/>
                <a:ea typeface="ＭＳ Ｐゴシック"/>
                <a:cs typeface="+mn-cs"/>
              </a:rPr>
              <a:t>特定</a:t>
            </a:r>
          </a:p>
        </p:txBody>
      </p:sp>
      <p:sp>
        <p:nvSpPr>
          <p:cNvPr id="27" name="テキスト ボックス 26">
            <a:extLst>
              <a:ext uri="{FF2B5EF4-FFF2-40B4-BE49-F238E27FC236}">
                <a16:creationId xmlns:a16="http://schemas.microsoft.com/office/drawing/2014/main" id="{E30BACFB-2379-4DC7-ADDD-C8D1E9C7CC32}"/>
              </a:ext>
            </a:extLst>
          </p:cNvPr>
          <p:cNvSpPr txBox="1"/>
          <p:nvPr/>
        </p:nvSpPr>
        <p:spPr>
          <a:xfrm>
            <a:off x="1926968" y="3311175"/>
            <a:ext cx="1269122" cy="83099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Arial"/>
                <a:ea typeface="ＭＳ Ｐゴシック"/>
                <a:cs typeface="+mn-cs"/>
              </a:rPr>
              <a:t>STEP1</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Arial"/>
                <a:ea typeface="ＭＳ Ｐゴシック"/>
                <a:cs typeface="+mn-cs"/>
              </a:rPr>
              <a:t>ソースコード</a:t>
            </a:r>
            <a:endParaRPr kumimoji="1" lang="en-US" altLang="ja-JP" sz="1600" b="0" i="0" u="none" strike="noStrike" kern="1200" cap="none" spc="0" normalizeH="0" baseline="0" noProof="0" dirty="0">
              <a:ln>
                <a:noFill/>
              </a:ln>
              <a:solidFill>
                <a:srgbClr val="000000"/>
              </a:solidFill>
              <a:effectLst/>
              <a:uLnTx/>
              <a:uFillTx/>
              <a:latin typeface="Arial"/>
              <a:ea typeface="ＭＳ Ｐゴシック"/>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Arial"/>
                <a:ea typeface="ＭＳ Ｐゴシック"/>
                <a:cs typeface="+mn-cs"/>
              </a:rPr>
              <a:t>解析</a:t>
            </a:r>
            <a:endParaRPr kumimoji="1" lang="en-US" altLang="ja-JP" sz="16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29" name="テキスト ボックス 28">
            <a:extLst>
              <a:ext uri="{FF2B5EF4-FFF2-40B4-BE49-F238E27FC236}">
                <a16:creationId xmlns:a16="http://schemas.microsoft.com/office/drawing/2014/main" id="{84B3FF42-E257-409C-8037-652AA5C345D2}"/>
              </a:ext>
            </a:extLst>
          </p:cNvPr>
          <p:cNvSpPr txBox="1"/>
          <p:nvPr/>
        </p:nvSpPr>
        <p:spPr>
          <a:xfrm>
            <a:off x="9508238" y="3436797"/>
            <a:ext cx="1041406" cy="58477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Arial"/>
                <a:ea typeface="ＭＳ Ｐゴシック"/>
                <a:cs typeface="+mn-cs"/>
              </a:rPr>
              <a:t>STEP4</a:t>
            </a:r>
            <a:br>
              <a:rPr kumimoji="1" lang="en-US" altLang="ja-JP" sz="1600" b="0" i="0" u="none" strike="noStrike" kern="1200" cap="none" spc="0" normalizeH="0" baseline="0" noProof="0" dirty="0">
                <a:ln>
                  <a:noFill/>
                </a:ln>
                <a:solidFill>
                  <a:srgbClr val="000000"/>
                </a:solidFill>
                <a:effectLst/>
                <a:uLnTx/>
                <a:uFillTx/>
                <a:latin typeface="Arial"/>
                <a:ea typeface="ＭＳ Ｐゴシック"/>
                <a:cs typeface="+mn-cs"/>
              </a:rPr>
            </a:br>
            <a:r>
              <a:rPr kumimoji="1" lang="ja-JP" altLang="en-US" sz="1600" b="0" i="0" u="none" strike="noStrike" kern="1200" cap="none" spc="0" normalizeH="0" baseline="0" noProof="0" dirty="0">
                <a:ln>
                  <a:noFill/>
                </a:ln>
                <a:solidFill>
                  <a:srgbClr val="000000"/>
                </a:solidFill>
                <a:effectLst/>
                <a:uLnTx/>
                <a:uFillTx/>
                <a:latin typeface="Arial"/>
                <a:ea typeface="ＭＳ Ｐゴシック"/>
                <a:cs typeface="+mn-cs"/>
              </a:rPr>
              <a:t>結果出力</a:t>
            </a:r>
          </a:p>
        </p:txBody>
      </p:sp>
      <p:sp>
        <p:nvSpPr>
          <p:cNvPr id="30" name="四角形: 角を丸くする 29">
            <a:extLst>
              <a:ext uri="{FF2B5EF4-FFF2-40B4-BE49-F238E27FC236}">
                <a16:creationId xmlns:a16="http://schemas.microsoft.com/office/drawing/2014/main" id="{741EB6C7-2CE3-455B-9B10-CF9C815C5779}"/>
              </a:ext>
            </a:extLst>
          </p:cNvPr>
          <p:cNvSpPr/>
          <p:nvPr/>
        </p:nvSpPr>
        <p:spPr>
          <a:xfrm>
            <a:off x="1682807" y="1733550"/>
            <a:ext cx="9061393" cy="4180081"/>
          </a:xfrm>
          <a:prstGeom prst="roundRect">
            <a:avLst/>
          </a:prstGeom>
          <a:noFill/>
          <a:ln w="19050"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24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31" name="四角形: 角を丸くする 30">
            <a:extLst>
              <a:ext uri="{FF2B5EF4-FFF2-40B4-BE49-F238E27FC236}">
                <a16:creationId xmlns:a16="http://schemas.microsoft.com/office/drawing/2014/main" id="{B9273812-4DEC-4E86-8DBB-89513BF3929F}"/>
              </a:ext>
            </a:extLst>
          </p:cNvPr>
          <p:cNvSpPr/>
          <p:nvPr/>
        </p:nvSpPr>
        <p:spPr>
          <a:xfrm>
            <a:off x="1774383" y="2987774"/>
            <a:ext cx="2646511" cy="2240008"/>
          </a:xfrm>
          <a:prstGeom prst="roundRect">
            <a:avLst/>
          </a:prstGeom>
          <a:noFill/>
          <a:ln w="19050"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2400" b="0" i="0" u="none" strike="noStrike" kern="1200" cap="none" spc="0" normalizeH="0" baseline="0" noProof="0">
              <a:ln>
                <a:noFill/>
              </a:ln>
              <a:solidFill>
                <a:srgbClr val="333399"/>
              </a:solidFill>
              <a:effectLst/>
              <a:uLnTx/>
              <a:uFillTx/>
              <a:latin typeface="Arial"/>
              <a:ea typeface="ＭＳ Ｐゴシック"/>
              <a:cs typeface="+mn-cs"/>
            </a:endParaRPr>
          </a:p>
        </p:txBody>
      </p:sp>
      <p:sp>
        <p:nvSpPr>
          <p:cNvPr id="32" name="テキスト ボックス 31">
            <a:extLst>
              <a:ext uri="{FF2B5EF4-FFF2-40B4-BE49-F238E27FC236}">
                <a16:creationId xmlns:a16="http://schemas.microsoft.com/office/drawing/2014/main" id="{A753B0A3-ABEF-446B-8CE7-CD81707C7FB7}"/>
              </a:ext>
            </a:extLst>
          </p:cNvPr>
          <p:cNvSpPr txBox="1"/>
          <p:nvPr/>
        </p:nvSpPr>
        <p:spPr>
          <a:xfrm>
            <a:off x="5380355" y="1879301"/>
            <a:ext cx="1174959" cy="338554"/>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作成ツール</a:t>
            </a:r>
          </a:p>
        </p:txBody>
      </p:sp>
      <p:sp>
        <p:nvSpPr>
          <p:cNvPr id="33" name="テキスト ボックス 32">
            <a:extLst>
              <a:ext uri="{FF2B5EF4-FFF2-40B4-BE49-F238E27FC236}">
                <a16:creationId xmlns:a16="http://schemas.microsoft.com/office/drawing/2014/main" id="{6BA4CF6B-8786-4057-80FB-0EFC9A5E19A1}"/>
              </a:ext>
            </a:extLst>
          </p:cNvPr>
          <p:cNvSpPr txBox="1"/>
          <p:nvPr/>
        </p:nvSpPr>
        <p:spPr>
          <a:xfrm>
            <a:off x="2618363" y="2402999"/>
            <a:ext cx="1581150" cy="584775"/>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既存ツール</a:t>
            </a:r>
            <a:endParaRPr kumimoji="1" lang="en-US" altLang="ja-JP"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a:t>
            </a:r>
            <a:r>
              <a:rPr kumimoji="1" lang="en-US" altLang="ja-JP"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Understand</a:t>
            </a: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a:t>
            </a:r>
          </a:p>
        </p:txBody>
      </p:sp>
      <p:cxnSp>
        <p:nvCxnSpPr>
          <p:cNvPr id="34" name="コネクタ: カギ線 33">
            <a:extLst>
              <a:ext uri="{FF2B5EF4-FFF2-40B4-BE49-F238E27FC236}">
                <a16:creationId xmlns:a16="http://schemas.microsoft.com/office/drawing/2014/main" id="{82F7AF20-A3FA-4D01-AF81-FA52AB0F07CD}"/>
              </a:ext>
            </a:extLst>
          </p:cNvPr>
          <p:cNvCxnSpPr>
            <a:stCxn id="8" idx="3"/>
            <a:endCxn id="27" idx="0"/>
          </p:cNvCxnSpPr>
          <p:nvPr/>
        </p:nvCxnSpPr>
        <p:spPr>
          <a:xfrm>
            <a:off x="1289686" y="2428296"/>
            <a:ext cx="1271843" cy="882879"/>
          </a:xfrm>
          <a:prstGeom prst="bentConnector2">
            <a:avLst/>
          </a:prstGeom>
          <a:ln w="19050">
            <a:tailEnd type="triangle"/>
          </a:ln>
        </p:spPr>
        <p:style>
          <a:lnRef idx="1">
            <a:schemeClr val="dk1"/>
          </a:lnRef>
          <a:fillRef idx="0">
            <a:schemeClr val="dk1"/>
          </a:fillRef>
          <a:effectRef idx="0">
            <a:schemeClr val="dk1"/>
          </a:effectRef>
          <a:fontRef idx="minor">
            <a:schemeClr val="tx1"/>
          </a:fontRef>
        </p:style>
      </p:cxnSp>
      <p:cxnSp>
        <p:nvCxnSpPr>
          <p:cNvPr id="35" name="直線矢印コネクタ 34">
            <a:extLst>
              <a:ext uri="{FF2B5EF4-FFF2-40B4-BE49-F238E27FC236}">
                <a16:creationId xmlns:a16="http://schemas.microsoft.com/office/drawing/2014/main" id="{2AE99C4A-94B3-4E83-B9AC-25B2F184A6E0}"/>
              </a:ext>
            </a:extLst>
          </p:cNvPr>
          <p:cNvCxnSpPr>
            <a:stCxn id="5" idx="3"/>
            <a:endCxn id="27" idx="1"/>
          </p:cNvCxnSpPr>
          <p:nvPr/>
        </p:nvCxnSpPr>
        <p:spPr>
          <a:xfrm>
            <a:off x="1302378" y="3726674"/>
            <a:ext cx="624590" cy="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36" name="直線矢印コネクタ 35">
            <a:extLst>
              <a:ext uri="{FF2B5EF4-FFF2-40B4-BE49-F238E27FC236}">
                <a16:creationId xmlns:a16="http://schemas.microsoft.com/office/drawing/2014/main" id="{B8F1FB4F-BF8B-4B7D-A7C7-BCEBD1248BA0}"/>
              </a:ext>
            </a:extLst>
          </p:cNvPr>
          <p:cNvCxnSpPr>
            <a:stCxn id="27" idx="3"/>
            <a:endCxn id="11" idx="1"/>
          </p:cNvCxnSpPr>
          <p:nvPr/>
        </p:nvCxnSpPr>
        <p:spPr>
          <a:xfrm>
            <a:off x="3196090" y="3726674"/>
            <a:ext cx="325256" cy="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37" name="直線矢印コネクタ 36">
            <a:extLst>
              <a:ext uri="{FF2B5EF4-FFF2-40B4-BE49-F238E27FC236}">
                <a16:creationId xmlns:a16="http://schemas.microsoft.com/office/drawing/2014/main" id="{501461F6-B12C-4654-BD5E-672E799FA200}"/>
              </a:ext>
            </a:extLst>
          </p:cNvPr>
          <p:cNvCxnSpPr>
            <a:cxnSpLocks/>
            <a:stCxn id="11" idx="3"/>
            <a:endCxn id="25" idx="1"/>
          </p:cNvCxnSpPr>
          <p:nvPr/>
        </p:nvCxnSpPr>
        <p:spPr>
          <a:xfrm flipV="1">
            <a:off x="4128318" y="3726673"/>
            <a:ext cx="457228" cy="1"/>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38" name="直線矢印コネクタ 37">
            <a:extLst>
              <a:ext uri="{FF2B5EF4-FFF2-40B4-BE49-F238E27FC236}">
                <a16:creationId xmlns:a16="http://schemas.microsoft.com/office/drawing/2014/main" id="{6FF18B9A-C390-4A3E-88CC-1017AEE2C99C}"/>
              </a:ext>
            </a:extLst>
          </p:cNvPr>
          <p:cNvCxnSpPr>
            <a:cxnSpLocks/>
            <a:stCxn id="25" idx="3"/>
            <a:endCxn id="14" idx="1"/>
          </p:cNvCxnSpPr>
          <p:nvPr/>
        </p:nvCxnSpPr>
        <p:spPr>
          <a:xfrm>
            <a:off x="5769088" y="3726673"/>
            <a:ext cx="352252" cy="3782"/>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39" name="直線矢印コネクタ 38">
            <a:extLst>
              <a:ext uri="{FF2B5EF4-FFF2-40B4-BE49-F238E27FC236}">
                <a16:creationId xmlns:a16="http://schemas.microsoft.com/office/drawing/2014/main" id="{D2B57FC1-FFE3-4699-A592-696546E9FC2D}"/>
              </a:ext>
            </a:extLst>
          </p:cNvPr>
          <p:cNvCxnSpPr>
            <a:stCxn id="14" idx="3"/>
            <a:endCxn id="26" idx="1"/>
          </p:cNvCxnSpPr>
          <p:nvPr/>
        </p:nvCxnSpPr>
        <p:spPr>
          <a:xfrm>
            <a:off x="6791374" y="3730455"/>
            <a:ext cx="264067" cy="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40" name="直線矢印コネクタ 39">
            <a:extLst>
              <a:ext uri="{FF2B5EF4-FFF2-40B4-BE49-F238E27FC236}">
                <a16:creationId xmlns:a16="http://schemas.microsoft.com/office/drawing/2014/main" id="{D7CF3317-66E2-4781-B116-7DD0F2A49863}"/>
              </a:ext>
            </a:extLst>
          </p:cNvPr>
          <p:cNvCxnSpPr>
            <a:stCxn id="26" idx="3"/>
            <a:endCxn id="17" idx="1"/>
          </p:cNvCxnSpPr>
          <p:nvPr/>
        </p:nvCxnSpPr>
        <p:spPr>
          <a:xfrm>
            <a:off x="8096847" y="3730455"/>
            <a:ext cx="365498" cy="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44" name="直線矢印コネクタ 43">
            <a:extLst>
              <a:ext uri="{FF2B5EF4-FFF2-40B4-BE49-F238E27FC236}">
                <a16:creationId xmlns:a16="http://schemas.microsoft.com/office/drawing/2014/main" id="{F8DBFCFB-9899-4393-8BED-8F3448FB3E3E}"/>
              </a:ext>
            </a:extLst>
          </p:cNvPr>
          <p:cNvCxnSpPr>
            <a:cxnSpLocks/>
            <a:stCxn id="29" idx="3"/>
            <a:endCxn id="23" idx="1"/>
          </p:cNvCxnSpPr>
          <p:nvPr/>
        </p:nvCxnSpPr>
        <p:spPr>
          <a:xfrm>
            <a:off x="10549644" y="3729185"/>
            <a:ext cx="449308" cy="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21" name="スライド番号プレースホルダー 20">
            <a:extLst>
              <a:ext uri="{FF2B5EF4-FFF2-40B4-BE49-F238E27FC236}">
                <a16:creationId xmlns:a16="http://schemas.microsoft.com/office/drawing/2014/main" id="{C096E6A5-4B03-447D-8F9B-E6282682443D}"/>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1779AF37-FDAD-413B-9C29-384430298FF1}" type="slidenum">
              <a:rPr kumimoji="1" lang="ja-JP" altLang="en-US" sz="1400" b="0" i="0" u="none" strike="noStrike" kern="1200" cap="none" spc="0" normalizeH="0" baseline="0" noProof="0" smtClean="0">
                <a:ln>
                  <a:noFill/>
                </a:ln>
                <a:solidFill>
                  <a:srgbClr val="000000"/>
                </a:solidFill>
                <a:effectLst/>
                <a:uLnTx/>
                <a:uFillTx/>
                <a:latin typeface="Tahoma" pitchFamily="34"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1" lang="ja-JP" altLang="en-US" sz="1400" b="0" i="0" u="none" strike="noStrike" kern="1200" cap="none" spc="0" normalizeH="0" baseline="0" noProof="0">
              <a:ln>
                <a:noFill/>
              </a:ln>
              <a:solidFill>
                <a:srgbClr val="000000"/>
              </a:solidFill>
              <a:effectLst/>
              <a:uLnTx/>
              <a:uFillTx/>
              <a:latin typeface="Tahoma" pitchFamily="34" charset="0"/>
              <a:ea typeface="ＭＳ Ｐゴシック" charset="-128"/>
              <a:cs typeface="+mn-cs"/>
            </a:endParaRPr>
          </a:p>
        </p:txBody>
      </p:sp>
      <p:cxnSp>
        <p:nvCxnSpPr>
          <p:cNvPr id="45" name="コネクタ: カギ線 44">
            <a:extLst>
              <a:ext uri="{FF2B5EF4-FFF2-40B4-BE49-F238E27FC236}">
                <a16:creationId xmlns:a16="http://schemas.microsoft.com/office/drawing/2014/main" id="{BEF3AF46-E3D8-4D1D-BA3E-4C4914555714}"/>
              </a:ext>
            </a:extLst>
          </p:cNvPr>
          <p:cNvCxnSpPr>
            <a:stCxn id="12" idx="2"/>
            <a:endCxn id="26" idx="2"/>
          </p:cNvCxnSpPr>
          <p:nvPr/>
        </p:nvCxnSpPr>
        <p:spPr>
          <a:xfrm rot="5400000" flipH="1" flipV="1">
            <a:off x="5433642" y="2535495"/>
            <a:ext cx="532044" cy="3752959"/>
          </a:xfrm>
          <a:prstGeom prst="bentConnector3">
            <a:avLst>
              <a:gd name="adj1" fmla="val -42966"/>
            </a:avLst>
          </a:prstGeom>
          <a:ln w="19050">
            <a:tailEnd type="triangle"/>
          </a:ln>
        </p:spPr>
        <p:style>
          <a:lnRef idx="1">
            <a:schemeClr val="dk1"/>
          </a:lnRef>
          <a:fillRef idx="0">
            <a:schemeClr val="dk1"/>
          </a:fillRef>
          <a:effectRef idx="0">
            <a:schemeClr val="dk1"/>
          </a:effectRef>
          <a:fontRef idx="minor">
            <a:schemeClr val="tx1"/>
          </a:fontRef>
        </p:style>
      </p:cxnSp>
      <p:cxnSp>
        <p:nvCxnSpPr>
          <p:cNvPr id="54" name="直線矢印コネクタ 53">
            <a:extLst>
              <a:ext uri="{FF2B5EF4-FFF2-40B4-BE49-F238E27FC236}">
                <a16:creationId xmlns:a16="http://schemas.microsoft.com/office/drawing/2014/main" id="{6FE5A98A-7206-43EF-A563-213B30771307}"/>
              </a:ext>
            </a:extLst>
          </p:cNvPr>
          <p:cNvCxnSpPr>
            <a:stCxn id="17" idx="3"/>
            <a:endCxn id="29" idx="1"/>
          </p:cNvCxnSpPr>
          <p:nvPr/>
        </p:nvCxnSpPr>
        <p:spPr>
          <a:xfrm flipV="1">
            <a:off x="9132379" y="3729185"/>
            <a:ext cx="375859" cy="127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200808267"/>
      </p:ext>
    </p:extLst>
  </p:cSld>
  <p:clrMapOvr>
    <a:masterClrMapping/>
  </p:clrMapOvr>
  <mc:AlternateContent xmlns:mc="http://schemas.openxmlformats.org/markup-compatibility/2006" xmlns:p14="http://schemas.microsoft.com/office/powerpoint/2010/main">
    <mc:Choice Requires="p14">
      <p:transition spd="slow" p14:dur="2000" advTm="20567"/>
    </mc:Choice>
    <mc:Fallback xmlns="">
      <p:transition spd="slow" advTm="20567"/>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EDF9658-3BD4-4C30-84AF-889BE5EC3732}"/>
              </a:ext>
            </a:extLst>
          </p:cNvPr>
          <p:cNvSpPr>
            <a:spLocks noGrp="1"/>
          </p:cNvSpPr>
          <p:nvPr>
            <p:ph type="title"/>
          </p:nvPr>
        </p:nvSpPr>
        <p:spPr/>
        <p:txBody>
          <a:bodyPr/>
          <a:lstStyle/>
          <a:p>
            <a:r>
              <a:rPr lang="en-US" altLang="ja-JP" dirty="0"/>
              <a:t>STEP1</a:t>
            </a:r>
            <a:r>
              <a:rPr lang="ja-JP" altLang="en-US" dirty="0" err="1"/>
              <a:t>．</a:t>
            </a:r>
            <a:r>
              <a:rPr lang="ja-JP" altLang="en-US" dirty="0"/>
              <a:t>ソースコードの</a:t>
            </a:r>
            <a:r>
              <a:rPr kumimoji="1" lang="ja-JP" altLang="en-US" dirty="0"/>
              <a:t>解析</a:t>
            </a:r>
          </a:p>
        </p:txBody>
      </p:sp>
      <p:sp>
        <p:nvSpPr>
          <p:cNvPr id="3" name="コンテンツ プレースホルダー 2">
            <a:extLst>
              <a:ext uri="{FF2B5EF4-FFF2-40B4-BE49-F238E27FC236}">
                <a16:creationId xmlns:a16="http://schemas.microsoft.com/office/drawing/2014/main" id="{722B072E-B84C-4DF4-9EA5-4F8637A60470}"/>
              </a:ext>
            </a:extLst>
          </p:cNvPr>
          <p:cNvSpPr>
            <a:spLocks noGrp="1"/>
          </p:cNvSpPr>
          <p:nvPr>
            <p:ph idx="1"/>
          </p:nvPr>
        </p:nvSpPr>
        <p:spPr>
          <a:xfrm>
            <a:off x="609600" y="1600201"/>
            <a:ext cx="10972800" cy="4462271"/>
          </a:xfrm>
        </p:spPr>
        <p:txBody>
          <a:bodyPr/>
          <a:lstStyle/>
          <a:p>
            <a:r>
              <a:rPr kumimoji="1" lang="ja-JP" altLang="en-US" sz="2800" dirty="0"/>
              <a:t>ツールへの入力</a:t>
            </a:r>
            <a:endParaRPr kumimoji="1" lang="en-US" altLang="ja-JP" sz="2800" dirty="0"/>
          </a:p>
          <a:p>
            <a:pPr lvl="1"/>
            <a:r>
              <a:rPr lang="ja-JP" altLang="en-US" sz="2400" dirty="0"/>
              <a:t>修正の対象となる</a:t>
            </a:r>
            <a:r>
              <a:rPr lang="en-US" altLang="ja-JP" sz="2400" dirty="0"/>
              <a:t>C</a:t>
            </a:r>
            <a:r>
              <a:rPr lang="ja-JP" altLang="en-US" sz="2400" dirty="0"/>
              <a:t>言語ソースファイル</a:t>
            </a:r>
            <a:endParaRPr lang="en-US" altLang="ja-JP" sz="2400" dirty="0"/>
          </a:p>
          <a:p>
            <a:pPr lvl="1"/>
            <a:r>
              <a:rPr kumimoji="1" lang="ja-JP" altLang="en-US" sz="2400" dirty="0"/>
              <a:t>コンパイルに必要なヘッダファイルを含む</a:t>
            </a:r>
            <a:br>
              <a:rPr kumimoji="1" lang="en-US" altLang="ja-JP" sz="2400" dirty="0"/>
            </a:br>
            <a:r>
              <a:rPr kumimoji="1" lang="ja-JP" altLang="en-US" sz="2400" dirty="0"/>
              <a:t>インクルードパス</a:t>
            </a:r>
            <a:endParaRPr kumimoji="1" lang="en-US" altLang="ja-JP" sz="2400" dirty="0"/>
          </a:p>
          <a:p>
            <a:pPr>
              <a:spcBef>
                <a:spcPts val="1200"/>
              </a:spcBef>
            </a:pPr>
            <a:r>
              <a:rPr lang="ja-JP" altLang="en-US" sz="2800" dirty="0"/>
              <a:t>ソースコードの解析</a:t>
            </a:r>
            <a:endParaRPr lang="en-US" altLang="ja-JP" sz="2800" dirty="0"/>
          </a:p>
          <a:p>
            <a:pPr lvl="1"/>
            <a:r>
              <a:rPr lang="ja-JP" altLang="en-US" sz="2400" dirty="0"/>
              <a:t>ソースコード解析ツール</a:t>
            </a:r>
            <a:r>
              <a:rPr lang="en-US" altLang="ja-JP" sz="2400" dirty="0"/>
              <a:t>Understand [3] </a:t>
            </a:r>
            <a:r>
              <a:rPr lang="ja-JP" altLang="en-US" sz="2400" dirty="0"/>
              <a:t>を</a:t>
            </a:r>
            <a:br>
              <a:rPr lang="en-US" altLang="ja-JP" sz="2400" dirty="0"/>
            </a:br>
            <a:r>
              <a:rPr lang="ja-JP" altLang="en-US" sz="2400" dirty="0"/>
              <a:t>用いて，対象ソースファイルを解析</a:t>
            </a:r>
            <a:endParaRPr lang="en-US" altLang="ja-JP" sz="2400" dirty="0"/>
          </a:p>
          <a:p>
            <a:pPr lvl="1"/>
            <a:r>
              <a:rPr lang="ja-JP" altLang="en-US" sz="2400" dirty="0"/>
              <a:t>変数や関数の型情報，それらの変更や</a:t>
            </a:r>
            <a:br>
              <a:rPr lang="en-US" altLang="ja-JP" sz="2400" dirty="0"/>
            </a:br>
            <a:r>
              <a:rPr lang="ja-JP" altLang="en-US" sz="2400" dirty="0"/>
              <a:t>参照の情報を取り出し</a:t>
            </a:r>
            <a:endParaRPr kumimoji="1" lang="ja-JP" altLang="en-US" sz="2400" dirty="0"/>
          </a:p>
        </p:txBody>
      </p:sp>
      <p:sp>
        <p:nvSpPr>
          <p:cNvPr id="4" name="フッター プレースホルダー 3">
            <a:extLst>
              <a:ext uri="{FF2B5EF4-FFF2-40B4-BE49-F238E27FC236}">
                <a16:creationId xmlns:a16="http://schemas.microsoft.com/office/drawing/2014/main" id="{1EEC6675-C5A2-4CAA-8E39-EE3F5B2D8A13}"/>
              </a:ext>
            </a:extLst>
          </p:cNvPr>
          <p:cNvSpPr>
            <a:spLocks noGrp="1"/>
          </p:cNvSpPr>
          <p:nvPr>
            <p:ph type="ftr" sz="quarter" idx="11"/>
          </p:nvPr>
        </p:nvSpPr>
        <p:spPr>
          <a:xfrm>
            <a:off x="1905607" y="6180157"/>
            <a:ext cx="7776633" cy="399570"/>
          </a:xfrm>
        </p:spPr>
        <p:txBody>
          <a:bodyPr/>
          <a:lstStyle/>
          <a:p>
            <a:pPr algn="l"/>
            <a:r>
              <a:rPr lang="en-US" altLang="ja-JP" dirty="0"/>
              <a:t>[3] </a:t>
            </a:r>
            <a:r>
              <a:rPr lang="en-US" altLang="ja-JP" dirty="0" err="1"/>
              <a:t>Understand</a:t>
            </a:r>
            <a:r>
              <a:rPr lang="en-US" altLang="ja-JP" baseline="30000" dirty="0" err="1"/>
              <a:t>TM</a:t>
            </a:r>
            <a:r>
              <a:rPr lang="en-US" altLang="ja-JP" dirty="0"/>
              <a:t> by </a:t>
            </a:r>
            <a:r>
              <a:rPr lang="en-US" altLang="ja-JP" dirty="0" err="1"/>
              <a:t>SciTools</a:t>
            </a:r>
            <a:r>
              <a:rPr lang="en-US" altLang="ja-JP" dirty="0"/>
              <a:t>, https://www.scitools.com/</a:t>
            </a:r>
            <a:endParaRPr lang="ja-JP" altLang="en-US" dirty="0"/>
          </a:p>
          <a:p>
            <a:pPr marL="342900" indent="-342900" algn="l">
              <a:buFont typeface="+mj-lt"/>
              <a:buAutoNum type="arabicPeriod" startAt="3"/>
            </a:pPr>
            <a:endParaRPr kumimoji="1" lang="ja-JP" altLang="en-US" dirty="0"/>
          </a:p>
        </p:txBody>
      </p:sp>
      <p:sp>
        <p:nvSpPr>
          <p:cNvPr id="7" name="スライド番号プレースホルダー 6">
            <a:extLst>
              <a:ext uri="{FF2B5EF4-FFF2-40B4-BE49-F238E27FC236}">
                <a16:creationId xmlns:a16="http://schemas.microsoft.com/office/drawing/2014/main" id="{41119439-D6D6-43E9-B3A1-7E6E8D8FC242}"/>
              </a:ext>
            </a:extLst>
          </p:cNvPr>
          <p:cNvSpPr>
            <a:spLocks noGrp="1"/>
          </p:cNvSpPr>
          <p:nvPr>
            <p:ph type="sldNum" sz="quarter" idx="12"/>
          </p:nvPr>
        </p:nvSpPr>
        <p:spPr/>
        <p:txBody>
          <a:bodyPr/>
          <a:lstStyle/>
          <a:p>
            <a:fld id="{1779AF37-FDAD-413B-9C29-384430298FF1}" type="slidenum">
              <a:rPr kumimoji="1" lang="ja-JP" altLang="en-US" smtClean="0"/>
              <a:t>8</a:t>
            </a:fld>
            <a:endParaRPr kumimoji="1" lang="ja-JP" altLang="en-US"/>
          </a:p>
        </p:txBody>
      </p:sp>
      <p:pic>
        <p:nvPicPr>
          <p:cNvPr id="9" name="図 8">
            <a:extLst>
              <a:ext uri="{FF2B5EF4-FFF2-40B4-BE49-F238E27FC236}">
                <a16:creationId xmlns:a16="http://schemas.microsoft.com/office/drawing/2014/main" id="{B7263546-989B-498A-851B-341E68E55B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26562" y="2603759"/>
            <a:ext cx="4923930" cy="3131493"/>
          </a:xfrm>
          <a:prstGeom prst="rect">
            <a:avLst/>
          </a:prstGeom>
          <a:ln w="12700">
            <a:solidFill>
              <a:srgbClr val="FF0000"/>
            </a:solidFill>
          </a:ln>
        </p:spPr>
      </p:pic>
    </p:spTree>
    <p:extLst>
      <p:ext uri="{BB962C8B-B14F-4D97-AF65-F5344CB8AC3E}">
        <p14:creationId xmlns:p14="http://schemas.microsoft.com/office/powerpoint/2010/main" val="2066772409"/>
      </p:ext>
    </p:extLst>
  </p:cSld>
  <p:clrMapOvr>
    <a:masterClrMapping/>
  </p:clrMapOvr>
  <mc:AlternateContent xmlns:mc="http://schemas.openxmlformats.org/markup-compatibility/2006" xmlns:p14="http://schemas.microsoft.com/office/powerpoint/2010/main">
    <mc:Choice Requires="p14">
      <p:transition spd="slow" p14:dur="2000" advTm="53800"/>
    </mc:Choice>
    <mc:Fallback xmlns="">
      <p:transition spd="slow" advTm="5380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STEP2</a:t>
            </a:r>
            <a:r>
              <a:rPr lang="ja-JP" altLang="en-US" dirty="0" err="1"/>
              <a:t>．</a:t>
            </a:r>
            <a:r>
              <a:rPr lang="ja-JP" altLang="en-US" dirty="0"/>
              <a:t>プログラム依存グラフの構築</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a:t>プログラム依存グラフの定義</a:t>
            </a:r>
            <a:endParaRPr kumimoji="1" lang="en-US" altLang="ja-JP" dirty="0"/>
          </a:p>
          <a:p>
            <a:pPr lvl="1"/>
            <a:r>
              <a:rPr kumimoji="1" lang="ja-JP" altLang="en-US" dirty="0"/>
              <a:t>制御フローグラフに対し，変数のデータ依存情報を付加したグラフ</a:t>
            </a:r>
            <a:endParaRPr kumimoji="1" lang="en-US" altLang="ja-JP" dirty="0"/>
          </a:p>
          <a:p>
            <a:r>
              <a:rPr kumimoji="1" lang="ja-JP" altLang="en-US" dirty="0"/>
              <a:t>プログラム依存グラフの構築</a:t>
            </a:r>
            <a:endParaRPr kumimoji="1" lang="en-US" altLang="ja-JP" dirty="0"/>
          </a:p>
          <a:p>
            <a:pPr lvl="1"/>
            <a:r>
              <a:rPr kumimoji="1" lang="en-US" altLang="ja-JP" dirty="0"/>
              <a:t>Understand</a:t>
            </a:r>
            <a:r>
              <a:rPr kumimoji="1" lang="ja-JP" altLang="en-US" dirty="0"/>
              <a:t>から関数ごとの制御フローグラフを取得</a:t>
            </a:r>
            <a:endParaRPr kumimoji="1" lang="en-US" altLang="ja-JP" dirty="0"/>
          </a:p>
          <a:p>
            <a:pPr lvl="1"/>
            <a:r>
              <a:rPr kumimoji="1" lang="ja-JP" altLang="en-US" dirty="0"/>
              <a:t>変数利用情報を用いて，制御フローグラフに変数の出現情報を</a:t>
            </a:r>
            <a:br>
              <a:rPr kumimoji="1" lang="en-US" altLang="ja-JP" dirty="0"/>
            </a:br>
            <a:r>
              <a:rPr kumimoji="1" lang="ja-JP" altLang="en-US" dirty="0"/>
              <a:t>付加</a:t>
            </a:r>
            <a:endParaRPr kumimoji="1" lang="en-US" altLang="ja-JP" dirty="0"/>
          </a:p>
          <a:p>
            <a:pPr lvl="1"/>
            <a:r>
              <a:rPr kumimoji="1" lang="ja-JP" altLang="en-US" dirty="0"/>
              <a:t>変数出現情報からデータ依存情報を構築</a:t>
            </a:r>
            <a:endParaRPr lang="en-US" altLang="ja-JP" dirty="0"/>
          </a:p>
        </p:txBody>
      </p:sp>
      <p:sp>
        <p:nvSpPr>
          <p:cNvPr id="4" name="スライド番号プレースホルダー 3"/>
          <p:cNvSpPr>
            <a:spLocks noGrp="1"/>
          </p:cNvSpPr>
          <p:nvPr>
            <p:ph type="sldNum" sz="quarter" idx="12"/>
          </p:nvPr>
        </p:nvSpPr>
        <p:spPr/>
        <p:txBody>
          <a:bodyPr/>
          <a:lstStyle/>
          <a:p>
            <a:fld id="{1779AF37-FDAD-413B-9C29-384430298FF1}" type="slidenum">
              <a:rPr kumimoji="1" lang="ja-JP" altLang="en-US" smtClean="0"/>
              <a:t>9</a:t>
            </a:fld>
            <a:endParaRPr kumimoji="1" lang="ja-JP" altLang="en-US"/>
          </a:p>
        </p:txBody>
      </p:sp>
    </p:spTree>
    <p:extLst>
      <p:ext uri="{BB962C8B-B14F-4D97-AF65-F5344CB8AC3E}">
        <p14:creationId xmlns:p14="http://schemas.microsoft.com/office/powerpoint/2010/main" val="547512689"/>
      </p:ext>
    </p:extLst>
  </p:cSld>
  <p:clrMapOvr>
    <a:masterClrMapping/>
  </p:clrMapOvr>
  <mc:AlternateContent xmlns:mc="http://schemas.openxmlformats.org/markup-compatibility/2006" xmlns:p14="http://schemas.microsoft.com/office/powerpoint/2010/main">
    <mc:Choice Requires="p14">
      <p:transition spd="slow" p14:dur="2000" advTm="31071"/>
    </mc:Choice>
    <mc:Fallback xmlns="">
      <p:transition spd="slow" advTm="31071"/>
    </mc:Fallback>
  </mc:AlternateContent>
</p:sld>
</file>

<file path=ppt/theme/theme1.xml><?xml version="1.0" encoding="utf-8"?>
<a:theme xmlns:a="http://schemas.openxmlformats.org/drawingml/2006/main" name="Sel-CoolMetal-white-2013-16vs9">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el-CoolMetal-white-2013-16vs9" id="{AB03202E-3924-47B4-9A83-EA04AEE2F2E0}" vid="{ADCBFFBF-3D27-4231-B899-44BA2D7EB1A0}"/>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Sel-CoolMetal-white-MSP-16-9</Template>
  <TotalTime>19562</TotalTime>
  <Words>7836</Words>
  <Application>Microsoft Office PowerPoint</Application>
  <PresentationFormat>ワイド画面</PresentationFormat>
  <Paragraphs>865</Paragraphs>
  <Slides>40</Slides>
  <Notes>37</Notes>
  <HiddenSlides>3</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40</vt:i4>
      </vt:variant>
    </vt:vector>
  </HeadingPairs>
  <TitlesOfParts>
    <vt:vector size="46" baseType="lpstr">
      <vt:lpstr>ＭＳ Ｐゴシック</vt:lpstr>
      <vt:lpstr>游ゴシック</vt:lpstr>
      <vt:lpstr>Arial</vt:lpstr>
      <vt:lpstr>Calibri Light</vt:lpstr>
      <vt:lpstr>Tahoma</vt:lpstr>
      <vt:lpstr>Sel-CoolMetal-white-2013-16vs9</vt:lpstr>
      <vt:lpstr>UNIXの2038年問題に対する 問題箇所特定ツール</vt:lpstr>
      <vt:lpstr>背景：2038年問題</vt:lpstr>
      <vt:lpstr>先行研究（1/2）</vt:lpstr>
      <vt:lpstr>先行研究（2/2）</vt:lpstr>
      <vt:lpstr>本研究の目的</vt:lpstr>
      <vt:lpstr>本研究の目的</vt:lpstr>
      <vt:lpstr>作成ツールの処理概要</vt:lpstr>
      <vt:lpstr>STEP1．ソースコードの解析</vt:lpstr>
      <vt:lpstr>STEP2．プログラム依存グラフの構築</vt:lpstr>
      <vt:lpstr>STEP3．修正箇所の特定（1/3）</vt:lpstr>
      <vt:lpstr>STEP3．修正箇所の特定（1/3）</vt:lpstr>
      <vt:lpstr>STEP3．修正箇所の特定（1/3）</vt:lpstr>
      <vt:lpstr>STEP3．修正箇所の特定（1/3）</vt:lpstr>
      <vt:lpstr>STEP3．修正箇所の特定（1/3）</vt:lpstr>
      <vt:lpstr>STEP3．修正箇所の特定（2/3）</vt:lpstr>
      <vt:lpstr>STEP3．修正箇所の特定（3/3）</vt:lpstr>
      <vt:lpstr>STEP4．結果出力</vt:lpstr>
      <vt:lpstr>本研究の目的</vt:lpstr>
      <vt:lpstr>評価（1/3）</vt:lpstr>
      <vt:lpstr>評価（2/3）</vt:lpstr>
      <vt:lpstr>評価（3/3）</vt:lpstr>
      <vt:lpstr>評価（3/3）</vt:lpstr>
      <vt:lpstr>評価（3/3）</vt:lpstr>
      <vt:lpstr>評価（3/3）</vt:lpstr>
      <vt:lpstr>本研究の目的</vt:lpstr>
      <vt:lpstr>設計ツールの処理概要</vt:lpstr>
      <vt:lpstr>設計ツールの処理概要</vt:lpstr>
      <vt:lpstr>外部関数呼び出しの特定と修正（1/3）</vt:lpstr>
      <vt:lpstr>外部関数呼び出しの特定と修正（2/3）</vt:lpstr>
      <vt:lpstr>外部関数呼び出しの特定と修正（3/3）</vt:lpstr>
      <vt:lpstr>直接評価箇所の特定と修正（1/2）</vt:lpstr>
      <vt:lpstr>直接評価箇所の特定と修正（2/2）</vt:lpstr>
      <vt:lpstr>まとめ</vt:lpstr>
      <vt:lpstr>ご清聴ありがとうございました</vt:lpstr>
      <vt:lpstr>修正例：外部関数呼び出し</vt:lpstr>
      <vt:lpstr>修正例：直接評価箇所</vt:lpstr>
      <vt:lpstr>論文の訂正</vt:lpstr>
      <vt:lpstr>本研究の目的</vt:lpstr>
      <vt:lpstr>STEP2．プログラム依存グラフの構築</vt:lpstr>
      <vt:lpstr>自動修正機能の設計</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UNIXの2038年問題に対する プログラム修正ツールの作成</dc:title>
  <dc:creator>日向陽</dc:creator>
  <cp:lastModifiedBy>日向陽</cp:lastModifiedBy>
  <cp:revision>158</cp:revision>
  <cp:lastPrinted>2021-02-10T02:41:35Z</cp:lastPrinted>
  <dcterms:created xsi:type="dcterms:W3CDTF">2021-02-02T04:36:15Z</dcterms:created>
  <dcterms:modified xsi:type="dcterms:W3CDTF">2021-09-08T06:39:10Z</dcterms:modified>
</cp:coreProperties>
</file>